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4"/>
  </p:notesMasterIdLst>
  <p:sldIdLst>
    <p:sldId id="279"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5054"/>
    <a:srgbClr val="D4E0E3"/>
    <a:srgbClr val="92C2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F2DE63D5-997A-4646-A377-4702673A728D}" styleName="Helle Formatvorlage 2 - Akz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36"/>
    <p:restoredTop sz="94704"/>
  </p:normalViewPr>
  <p:slideViewPr>
    <p:cSldViewPr snapToGrid="0">
      <p:cViewPr>
        <p:scale>
          <a:sx n="97" d="100"/>
          <a:sy n="97" d="100"/>
        </p:scale>
        <p:origin x="2336" y="-1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EEB4FC-6F07-D34E-886B-65B35E677334}" type="datetimeFigureOut">
              <a:rPr lang="de-DE" smtClean="0"/>
              <a:t>15.12.25</a:t>
            </a:fld>
            <a:endParaRPr lang="de-DE"/>
          </a:p>
        </p:txBody>
      </p:sp>
      <p:sp>
        <p:nvSpPr>
          <p:cNvPr id="4" name="Folienbildplatzhalt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017F32-28A8-9744-8227-9737558F6E79}" type="slidenum">
              <a:rPr lang="de-DE" smtClean="0"/>
              <a:t>‹Nr.›</a:t>
            </a:fld>
            <a:endParaRPr lang="de-DE"/>
          </a:p>
        </p:txBody>
      </p:sp>
    </p:spTree>
    <p:extLst>
      <p:ext uri="{BB962C8B-B14F-4D97-AF65-F5344CB8AC3E}">
        <p14:creationId xmlns:p14="http://schemas.microsoft.com/office/powerpoint/2010/main" val="2766816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A0067F2-6969-8149-B8AD-8D945FFFA6FC}" type="slidenum">
              <a:rPr lang="de-DE" smtClean="0"/>
              <a:t>1</a:t>
            </a:fld>
            <a:endParaRPr lang="de-DE"/>
          </a:p>
        </p:txBody>
      </p:sp>
    </p:spTree>
    <p:extLst>
      <p:ext uri="{BB962C8B-B14F-4D97-AF65-F5344CB8AC3E}">
        <p14:creationId xmlns:p14="http://schemas.microsoft.com/office/powerpoint/2010/main" val="2712941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9545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2_Titelfolie">
    <p:spTree>
      <p:nvGrpSpPr>
        <p:cNvPr id="1" name=""/>
        <p:cNvGrpSpPr/>
        <p:nvPr/>
      </p:nvGrpSpPr>
      <p:grpSpPr>
        <a:xfrm>
          <a:off x="0" y="0"/>
          <a:ext cx="0" cy="0"/>
          <a:chOff x="0" y="0"/>
          <a:chExt cx="0" cy="0"/>
        </a:xfrm>
      </p:grpSpPr>
      <p:sp>
        <p:nvSpPr>
          <p:cNvPr id="11" name="Textplatzhalter 10">
            <a:extLst>
              <a:ext uri="{FF2B5EF4-FFF2-40B4-BE49-F238E27FC236}">
                <a16:creationId xmlns:a16="http://schemas.microsoft.com/office/drawing/2014/main" id="{A9A6A55B-39D5-F19F-4D38-8270C22F4BB9}"/>
              </a:ext>
            </a:extLst>
          </p:cNvPr>
          <p:cNvSpPr>
            <a:spLocks noGrp="1"/>
          </p:cNvSpPr>
          <p:nvPr>
            <p:ph type="body" sz="quarter" idx="10" hasCustomPrompt="1"/>
          </p:nvPr>
        </p:nvSpPr>
        <p:spPr>
          <a:xfrm>
            <a:off x="400050" y="4380798"/>
            <a:ext cx="6076950" cy="2304680"/>
          </a:xfrm>
        </p:spPr>
        <p:txBody>
          <a:bodyPr/>
          <a:lstStyle>
            <a:lvl1pPr marL="0" indent="0" algn="ctr">
              <a:buNone/>
              <a:defRPr sz="2588" b="1">
                <a:latin typeface="Grundschrift" panose="03010100010101010101" pitchFamily="66" charset="0"/>
              </a:defRPr>
            </a:lvl1pPr>
            <a:lvl2pPr marL="164291" indent="0" algn="ctr">
              <a:buNone/>
              <a:defRPr sz="1917">
                <a:latin typeface="Grundschrift" panose="03010100010101010101" pitchFamily="66" charset="0"/>
              </a:defRPr>
            </a:lvl2pPr>
          </a:lstStyle>
          <a:p>
            <a:pPr lvl="0"/>
            <a:r>
              <a:rPr lang="de-DE" dirty="0"/>
              <a:t>Karteikarten</a:t>
            </a:r>
          </a:p>
          <a:p>
            <a:pPr lvl="1"/>
            <a:r>
              <a:rPr lang="de-DE" dirty="0"/>
              <a:t>Titel</a:t>
            </a:r>
          </a:p>
        </p:txBody>
      </p:sp>
      <p:sp>
        <p:nvSpPr>
          <p:cNvPr id="3" name="Rechteck 2">
            <a:extLst>
              <a:ext uri="{FF2B5EF4-FFF2-40B4-BE49-F238E27FC236}">
                <a16:creationId xmlns:a16="http://schemas.microsoft.com/office/drawing/2014/main" id="{B31C90E1-4F93-4B76-5744-51A08D83F429}"/>
              </a:ext>
            </a:extLst>
          </p:cNvPr>
          <p:cNvSpPr/>
          <p:nvPr userDrawn="1"/>
        </p:nvSpPr>
        <p:spPr>
          <a:xfrm rot="16200000">
            <a:off x="-1193800" y="1702565"/>
            <a:ext cx="9245600" cy="650087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246"/>
          </a:p>
        </p:txBody>
      </p:sp>
      <p:pic>
        <p:nvPicPr>
          <p:cNvPr id="4" name="Grafik 3">
            <a:extLst>
              <a:ext uri="{FF2B5EF4-FFF2-40B4-BE49-F238E27FC236}">
                <a16:creationId xmlns:a16="http://schemas.microsoft.com/office/drawing/2014/main" id="{8D09EBAA-ECD4-B4F9-D57E-F7930FF9E7EC}"/>
              </a:ext>
            </a:extLst>
          </p:cNvPr>
          <p:cNvPicPr>
            <a:picLocks noChangeAspect="1"/>
          </p:cNvPicPr>
          <p:nvPr userDrawn="1"/>
        </p:nvPicPr>
        <p:blipFill>
          <a:blip r:embed="rId2"/>
          <a:stretch>
            <a:fillRect/>
          </a:stretch>
        </p:blipFill>
        <p:spPr>
          <a:xfrm>
            <a:off x="310110" y="453683"/>
            <a:ext cx="2062295" cy="915804"/>
          </a:xfrm>
          <a:prstGeom prst="rect">
            <a:avLst/>
          </a:prstGeom>
        </p:spPr>
      </p:pic>
    </p:spTree>
    <p:extLst>
      <p:ext uri="{BB962C8B-B14F-4D97-AF65-F5344CB8AC3E}">
        <p14:creationId xmlns:p14="http://schemas.microsoft.com/office/powerpoint/2010/main" val="743109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feld 8">
            <a:extLst>
              <a:ext uri="{FF2B5EF4-FFF2-40B4-BE49-F238E27FC236}">
                <a16:creationId xmlns:a16="http://schemas.microsoft.com/office/drawing/2014/main" id="{2D9E3769-F7EC-DECF-902D-C8D9C5818F87}"/>
              </a:ext>
            </a:extLst>
          </p:cNvPr>
          <p:cNvSpPr txBox="1"/>
          <p:nvPr userDrawn="1"/>
        </p:nvSpPr>
        <p:spPr>
          <a:xfrm>
            <a:off x="452637" y="1050770"/>
            <a:ext cx="3429000" cy="389145"/>
          </a:xfrm>
          <a:prstGeom prst="rect">
            <a:avLst/>
          </a:prstGeom>
          <a:noFill/>
        </p:spPr>
        <p:txBody>
          <a:bodyPr wrap="square">
            <a:spAutoFit/>
          </a:bodyPr>
          <a:lstStyle/>
          <a:p>
            <a:pPr>
              <a:lnSpc>
                <a:spcPct val="115000"/>
              </a:lnSpc>
              <a:spcAft>
                <a:spcPts val="1000"/>
              </a:spcAft>
            </a:pPr>
            <a:endParaRPr lang="de-DE" sz="1800" b="1" dirty="0">
              <a:effectLst/>
              <a:latin typeface="Comic Sans MS" panose="030F09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7314341"/>
      </p:ext>
    </p:extLst>
  </p:cSld>
  <p:clrMap bg1="lt1" tx1="dk1" bg2="lt2" tx2="dk2" accent1="accent1" accent2="accent2" accent3="accent3" accent4="accent4" accent5="accent5" accent6="accent6" hlink="hlink" folHlink="folHlink"/>
  <p:sldLayoutIdLst>
    <p:sldLayoutId id="2147483673" r:id="rId1"/>
    <p:sldLayoutId id="2147483674" r:id="rId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ikas.dzlm.de/node/1539"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A3E73E0C-21EC-349E-0AA5-3F71F9E69A52}"/>
              </a:ext>
            </a:extLst>
          </p:cNvPr>
          <p:cNvSpPr>
            <a:spLocks noGrp="1"/>
          </p:cNvSpPr>
          <p:nvPr>
            <p:ph type="body" sz="quarter" idx="10"/>
          </p:nvPr>
        </p:nvSpPr>
        <p:spPr>
          <a:xfrm>
            <a:off x="630534" y="1474921"/>
            <a:ext cx="5596932" cy="1089330"/>
          </a:xfrm>
        </p:spPr>
        <p:txBody>
          <a:bodyPr>
            <a:normAutofit/>
          </a:bodyPr>
          <a:lstStyle/>
          <a:p>
            <a:r>
              <a:rPr lang="de-DE" dirty="0">
                <a:latin typeface="Roboto" panose="02000000000000000000" pitchFamily="2" charset="0"/>
                <a:ea typeface="Roboto" panose="02000000000000000000" pitchFamily="2" charset="0"/>
              </a:rPr>
              <a:t>Zahlenposter</a:t>
            </a:r>
          </a:p>
        </p:txBody>
      </p:sp>
      <p:sp>
        <p:nvSpPr>
          <p:cNvPr id="5" name="Textfeld 4">
            <a:extLst>
              <a:ext uri="{FF2B5EF4-FFF2-40B4-BE49-F238E27FC236}">
                <a16:creationId xmlns:a16="http://schemas.microsoft.com/office/drawing/2014/main" id="{98CA09CA-357A-D3FC-94A2-C71197D9EDAA}"/>
              </a:ext>
            </a:extLst>
          </p:cNvPr>
          <p:cNvSpPr txBox="1"/>
          <p:nvPr/>
        </p:nvSpPr>
        <p:spPr>
          <a:xfrm>
            <a:off x="311500" y="1956537"/>
            <a:ext cx="6235001" cy="8787598"/>
          </a:xfrm>
          <a:prstGeom prst="rect">
            <a:avLst/>
          </a:prstGeom>
          <a:noFill/>
        </p:spPr>
        <p:txBody>
          <a:bodyPr wrap="square" rtlCol="0">
            <a:spAutoFit/>
          </a:bodyPr>
          <a:lstStyle/>
          <a:p>
            <a:r>
              <a:rPr lang="de-DE" sz="1108" dirty="0">
                <a:latin typeface="Roboto" panose="02000000000000000000" pitchFamily="2" charset="0"/>
                <a:ea typeface="Roboto" panose="02000000000000000000" pitchFamily="2" charset="0"/>
              </a:rPr>
              <a:t>Zahlenposter sind ein zentrales </a:t>
            </a:r>
            <a:r>
              <a:rPr lang="de-DE" sz="1108" dirty="0" err="1">
                <a:latin typeface="Roboto" panose="02000000000000000000" pitchFamily="2" charset="0"/>
                <a:ea typeface="Roboto" panose="02000000000000000000" pitchFamily="2" charset="0"/>
              </a:rPr>
              <a:t>Orientierungs</a:t>
            </a:r>
            <a:r>
              <a:rPr lang="de-DE" sz="1108" dirty="0">
                <a:latin typeface="Roboto" panose="02000000000000000000" pitchFamily="2" charset="0"/>
                <a:ea typeface="Roboto" panose="02000000000000000000" pitchFamily="2" charset="0"/>
              </a:rPr>
              <a:t>– und Lernmittel im mathematischen Anfangsunterricht. Sie unterstützen Kinder beim Aufbau eines tragfähigen Zahlbegriffs, insbesondere in der Phase der Zahlraumerweiterung bis 20. </a:t>
            </a:r>
          </a:p>
          <a:p>
            <a:r>
              <a:rPr lang="de-DE" sz="1108" dirty="0">
                <a:latin typeface="Roboto" panose="02000000000000000000" pitchFamily="2" charset="0"/>
                <a:ea typeface="Roboto" panose="02000000000000000000" pitchFamily="2" charset="0"/>
              </a:rPr>
              <a:t>Zahlenposter erfüllen dabei die folgenden didaktischen Funktionen:</a:t>
            </a:r>
          </a:p>
          <a:p>
            <a:pPr marL="171450" indent="-171450">
              <a:buFont typeface="Arial" panose="020B0604020202020204" pitchFamily="34" charset="0"/>
              <a:buChar char="•"/>
            </a:pPr>
            <a:r>
              <a:rPr lang="de-DE" sz="1108" dirty="0">
                <a:latin typeface="Roboto" panose="02000000000000000000" pitchFamily="2" charset="0"/>
                <a:ea typeface="Roboto" panose="02000000000000000000" pitchFamily="2" charset="0"/>
              </a:rPr>
              <a:t>Unterstützung der Zahlvorstellung</a:t>
            </a:r>
          </a:p>
          <a:p>
            <a:pPr marL="171450" indent="-171450">
              <a:buFont typeface="Arial" panose="020B0604020202020204" pitchFamily="34" charset="0"/>
              <a:buChar char="•"/>
            </a:pPr>
            <a:r>
              <a:rPr lang="de-DE" sz="1108" dirty="0">
                <a:latin typeface="Roboto" panose="02000000000000000000" pitchFamily="2" charset="0"/>
                <a:ea typeface="Roboto" panose="02000000000000000000" pitchFamily="2" charset="0"/>
              </a:rPr>
              <a:t>Verknüpfung verschiedener Zahldarstellungen</a:t>
            </a:r>
          </a:p>
          <a:p>
            <a:pPr marL="171450" indent="-171450">
              <a:buFont typeface="Arial" panose="020B0604020202020204" pitchFamily="34" charset="0"/>
              <a:buChar char="•"/>
            </a:pPr>
            <a:r>
              <a:rPr lang="de-DE" sz="1108" dirty="0">
                <a:latin typeface="Roboto" panose="02000000000000000000" pitchFamily="2" charset="0"/>
                <a:ea typeface="Roboto" panose="02000000000000000000" pitchFamily="2" charset="0"/>
              </a:rPr>
              <a:t>Förderung der Orientierung im </a:t>
            </a:r>
            <a:r>
              <a:rPr lang="de-DE" sz="1108" dirty="0" err="1">
                <a:latin typeface="Roboto" panose="02000000000000000000" pitchFamily="2" charset="0"/>
                <a:ea typeface="Roboto" panose="02000000000000000000" pitchFamily="2" charset="0"/>
              </a:rPr>
              <a:t>Zahlraum</a:t>
            </a:r>
            <a:r>
              <a:rPr lang="de-DE" sz="1108" dirty="0">
                <a:latin typeface="Roboto" panose="02000000000000000000" pitchFamily="2" charset="0"/>
                <a:ea typeface="Roboto" panose="02000000000000000000" pitchFamily="2" charset="0"/>
              </a:rPr>
              <a:t> bis 20</a:t>
            </a:r>
          </a:p>
          <a:p>
            <a:pPr marL="171450" indent="-171450">
              <a:buFont typeface="Arial" panose="020B0604020202020204" pitchFamily="34" charset="0"/>
              <a:buChar char="•"/>
            </a:pPr>
            <a:r>
              <a:rPr lang="de-DE" sz="1108" dirty="0">
                <a:latin typeface="Roboto" panose="02000000000000000000" pitchFamily="2" charset="0"/>
                <a:ea typeface="Roboto" panose="02000000000000000000" pitchFamily="2" charset="0"/>
              </a:rPr>
              <a:t>visuelle Hilfe beim Sprechen über Zahlen</a:t>
            </a:r>
          </a:p>
          <a:p>
            <a:pPr marL="171450" indent="-171450">
              <a:buFont typeface="Arial" panose="020B0604020202020204" pitchFamily="34" charset="0"/>
              <a:buChar char="•"/>
            </a:pPr>
            <a:endParaRPr lang="de-DE" sz="1108" dirty="0">
              <a:latin typeface="Roboto" panose="02000000000000000000" pitchFamily="2" charset="0"/>
              <a:ea typeface="Roboto" panose="02000000000000000000" pitchFamily="2" charset="0"/>
            </a:endParaRPr>
          </a:p>
          <a:p>
            <a:r>
              <a:rPr lang="de-DE" sz="1108" dirty="0">
                <a:latin typeface="Roboto" panose="02000000000000000000" pitchFamily="2" charset="0"/>
                <a:ea typeface="Roboto" panose="02000000000000000000" pitchFamily="2" charset="0"/>
              </a:rPr>
              <a:t>Zahlenposter können im Unterricht gezielt für die folgenden Lerninhalte eingesetzt werden:</a:t>
            </a:r>
          </a:p>
          <a:p>
            <a:r>
              <a:rPr lang="de-DE" sz="1108" i="1" dirty="0">
                <a:latin typeface="Roboto" panose="02000000000000000000" pitchFamily="2" charset="0"/>
                <a:ea typeface="Roboto" panose="02000000000000000000" pitchFamily="2" charset="0"/>
              </a:rPr>
              <a:t>Aufbau des Zahlbegriffs</a:t>
            </a:r>
          </a:p>
          <a:p>
            <a:r>
              <a:rPr lang="de-DE" sz="1108" dirty="0">
                <a:latin typeface="Roboto" panose="02000000000000000000" pitchFamily="2" charset="0"/>
                <a:ea typeface="Roboto" panose="02000000000000000000" pitchFamily="2" charset="0"/>
              </a:rPr>
              <a:t>Die Kinder lernen, dass eine Zahl mehrere Darstellungen hat, die miteinander verknüpft werden:</a:t>
            </a:r>
          </a:p>
          <a:p>
            <a:pPr marL="171450" indent="-171450">
              <a:buFont typeface="Arial" panose="020B0604020202020204" pitchFamily="34" charset="0"/>
              <a:buChar char="•"/>
            </a:pPr>
            <a:r>
              <a:rPr lang="de-DE" sz="1108" dirty="0">
                <a:latin typeface="Roboto" panose="02000000000000000000" pitchFamily="2" charset="0"/>
                <a:ea typeface="Roboto" panose="02000000000000000000" pitchFamily="2" charset="0"/>
              </a:rPr>
              <a:t>als Ziffer (symbolisch)</a:t>
            </a:r>
          </a:p>
          <a:p>
            <a:pPr marL="171450" indent="-171450">
              <a:buFont typeface="Arial" panose="020B0604020202020204" pitchFamily="34" charset="0"/>
              <a:buChar char="•"/>
            </a:pPr>
            <a:r>
              <a:rPr lang="de-DE" sz="1108" dirty="0">
                <a:latin typeface="Roboto" panose="02000000000000000000" pitchFamily="2" charset="0"/>
                <a:ea typeface="Roboto" panose="02000000000000000000" pitchFamily="2" charset="0"/>
              </a:rPr>
              <a:t>als Zahlwort (sprachlich)</a:t>
            </a:r>
          </a:p>
          <a:p>
            <a:pPr marL="171450" indent="-171450">
              <a:buFont typeface="Arial" panose="020B0604020202020204" pitchFamily="34" charset="0"/>
              <a:buChar char="•"/>
            </a:pPr>
            <a:r>
              <a:rPr lang="de-DE" sz="1108" dirty="0">
                <a:latin typeface="Roboto" panose="02000000000000000000" pitchFamily="2" charset="0"/>
                <a:ea typeface="Roboto" panose="02000000000000000000" pitchFamily="2" charset="0"/>
              </a:rPr>
              <a:t>als Menge (ikonisch)</a:t>
            </a:r>
          </a:p>
          <a:p>
            <a:pPr marL="171450" indent="-171450">
              <a:buFont typeface="Arial" panose="020B0604020202020204" pitchFamily="34" charset="0"/>
              <a:buChar char="•"/>
            </a:pPr>
            <a:endParaRPr lang="de-DE" sz="1108" dirty="0">
              <a:latin typeface="Roboto" panose="02000000000000000000" pitchFamily="2" charset="0"/>
              <a:ea typeface="Roboto" panose="02000000000000000000" pitchFamily="2" charset="0"/>
            </a:endParaRPr>
          </a:p>
          <a:p>
            <a:r>
              <a:rPr lang="de-DE" sz="1108" i="1" dirty="0">
                <a:latin typeface="Roboto" panose="02000000000000000000" pitchFamily="2" charset="0"/>
                <a:ea typeface="Roboto" panose="02000000000000000000" pitchFamily="2" charset="0"/>
              </a:rPr>
              <a:t>Orientierung im </a:t>
            </a:r>
            <a:r>
              <a:rPr lang="de-DE" sz="1108" i="1" dirty="0" err="1">
                <a:latin typeface="Roboto" panose="02000000000000000000" pitchFamily="2" charset="0"/>
                <a:ea typeface="Roboto" panose="02000000000000000000" pitchFamily="2" charset="0"/>
              </a:rPr>
              <a:t>Zahlraum</a:t>
            </a:r>
            <a:r>
              <a:rPr lang="de-DE" sz="1108" i="1" dirty="0">
                <a:latin typeface="Roboto" panose="02000000000000000000" pitchFamily="2" charset="0"/>
                <a:ea typeface="Roboto" panose="02000000000000000000" pitchFamily="2" charset="0"/>
              </a:rPr>
              <a:t> bis 20</a:t>
            </a:r>
          </a:p>
          <a:p>
            <a:r>
              <a:rPr lang="de-DE" sz="1108" dirty="0">
                <a:latin typeface="Roboto" panose="02000000000000000000" pitchFamily="2" charset="0"/>
                <a:ea typeface="Roboto" panose="02000000000000000000" pitchFamily="2" charset="0"/>
              </a:rPr>
              <a:t>Durch die Darstellung im Zwanzigerfeld erkennen Kinder </a:t>
            </a:r>
          </a:p>
          <a:p>
            <a:pPr marL="171450" indent="-171450">
              <a:buFont typeface="Arial" panose="020B0604020202020204" pitchFamily="34" charset="0"/>
              <a:buChar char="•"/>
            </a:pPr>
            <a:r>
              <a:rPr lang="de-DE" sz="1108" dirty="0">
                <a:latin typeface="Roboto" panose="02000000000000000000" pitchFamily="2" charset="0"/>
                <a:ea typeface="Roboto" panose="02000000000000000000" pitchFamily="2" charset="0"/>
              </a:rPr>
              <a:t>strukturierte Anzahlen</a:t>
            </a:r>
          </a:p>
          <a:p>
            <a:pPr marL="171450" indent="-171450">
              <a:buFont typeface="Arial" panose="020B0604020202020204" pitchFamily="34" charset="0"/>
              <a:buChar char="•"/>
            </a:pPr>
            <a:r>
              <a:rPr lang="de-DE" sz="1108" dirty="0">
                <a:latin typeface="Roboto" panose="02000000000000000000" pitchFamily="2" charset="0"/>
                <a:ea typeface="Roboto" panose="02000000000000000000" pitchFamily="2" charset="0"/>
              </a:rPr>
              <a:t>Fünfer- und Zehnerstrukturen</a:t>
            </a:r>
          </a:p>
          <a:p>
            <a:pPr marL="171450" indent="-171450">
              <a:buFont typeface="Arial" panose="020B0604020202020204" pitchFamily="34" charset="0"/>
              <a:buChar char="•"/>
            </a:pPr>
            <a:r>
              <a:rPr lang="de-DE" sz="1108" dirty="0">
                <a:latin typeface="Roboto" panose="02000000000000000000" pitchFamily="2" charset="0"/>
                <a:ea typeface="Roboto" panose="02000000000000000000" pitchFamily="2" charset="0"/>
              </a:rPr>
              <a:t>Beziehungen zwischen Zahlen (z.B. „2 mehr“, „5 weniger“)</a:t>
            </a:r>
          </a:p>
          <a:p>
            <a:endParaRPr lang="de-DE" sz="1108" dirty="0">
              <a:latin typeface="Roboto" panose="02000000000000000000" pitchFamily="2" charset="0"/>
              <a:ea typeface="Roboto" panose="02000000000000000000" pitchFamily="2" charset="0"/>
            </a:endParaRPr>
          </a:p>
          <a:p>
            <a:r>
              <a:rPr lang="de-DE" sz="1108" i="1" dirty="0">
                <a:latin typeface="Roboto" panose="02000000000000000000" pitchFamily="2" charset="0"/>
                <a:ea typeface="Roboto" panose="02000000000000000000" pitchFamily="2" charset="0"/>
              </a:rPr>
              <a:t>Sprachbildung</a:t>
            </a:r>
          </a:p>
          <a:p>
            <a:r>
              <a:rPr lang="de-DE" sz="1108" dirty="0">
                <a:latin typeface="Roboto" panose="02000000000000000000" pitchFamily="2" charset="0"/>
                <a:ea typeface="Roboto" panose="02000000000000000000" pitchFamily="2" charset="0"/>
              </a:rPr>
              <a:t>Zahlenposter unterstützen das korrekte Verwenden von Zahlwörtern und mathematischen Begriffen wie „mehr“, „weniger“, „Vorgänger“, “Nachfolger“.</a:t>
            </a:r>
          </a:p>
          <a:p>
            <a:endParaRPr lang="de-DE" sz="1108" dirty="0">
              <a:latin typeface="Roboto" panose="02000000000000000000" pitchFamily="2" charset="0"/>
              <a:ea typeface="Roboto" panose="02000000000000000000" pitchFamily="2" charset="0"/>
            </a:endParaRPr>
          </a:p>
          <a:p>
            <a:r>
              <a:rPr lang="de-DE" sz="1108" dirty="0">
                <a:latin typeface="Roboto" panose="02000000000000000000" pitchFamily="2" charset="0"/>
                <a:ea typeface="Roboto" panose="02000000000000000000" pitchFamily="2" charset="0"/>
              </a:rPr>
              <a:t>Die Zahlenposter sind bewusst reduziert gestaltet und enthalten ausschließlich die Zahl, das Zahlwort und die Darstellung im Zwanzigerfeld. Zusätzliche Elemente wie Bilder (z.B. Tiere oder Gegenstände), wechselnde Darstellungen und Farben ohne Strukturbezug können hingegen vom eigentlichen Lernziel ablenken und sogar zu Fehlvorstellungen führen, indem z. B. eine Zahl stets mit bestimmten Objekten verknüpft wird. Das Zwanzigerfeld fördert hingegen das schnelle Erfassen von Mengen (quasi-simultan), eine tragfähige Vorstellung von Zahlzerlegungen  und den Übergang vom Zählen zum strukturierten Erfassen. </a:t>
            </a:r>
          </a:p>
          <a:p>
            <a:endParaRPr lang="de-DE" sz="1108" dirty="0">
              <a:latin typeface="Roboto" panose="02000000000000000000" pitchFamily="2" charset="0"/>
              <a:ea typeface="Roboto" panose="02000000000000000000" pitchFamily="2" charset="0"/>
            </a:endParaRPr>
          </a:p>
          <a:p>
            <a:r>
              <a:rPr lang="de-DE" sz="1108" dirty="0">
                <a:latin typeface="Roboto" panose="02000000000000000000" pitchFamily="2" charset="0"/>
                <a:ea typeface="Roboto" panose="02000000000000000000" pitchFamily="2" charset="0"/>
              </a:rPr>
              <a:t>Dennoch können im Verlauf des Unterrichts weitere Zahldarstellungen zeitweise ergänzt werden, um die Darstellungsvernetzung zu aktuellen Themen zu fördern. Dazu bieten sich beispielsweise Würfelbilder, Strichlisten, Fingerbilder oder auch die blockweise Anordnung der Plättchen im Zehner- bzw. Zwanzigerfeld an (</a:t>
            </a:r>
            <a:r>
              <a:rPr lang="de-DE" sz="1108" dirty="0">
                <a:latin typeface="Roboto" panose="02000000000000000000" pitchFamily="2" charset="0"/>
                <a:ea typeface="Roboto" panose="02000000000000000000" pitchFamily="2" charset="0"/>
                <a:hlinkClick r:id="rId3"/>
              </a:rPr>
              <a:t>https://pikas.dzlm.de/node/1539</a:t>
            </a:r>
            <a:r>
              <a:rPr lang="de-DE" sz="1108" dirty="0">
                <a:latin typeface="Roboto" panose="02000000000000000000" pitchFamily="2" charset="0"/>
                <a:ea typeface="Roboto" panose="02000000000000000000" pitchFamily="2" charset="0"/>
              </a:rPr>
              <a:t>).</a:t>
            </a:r>
          </a:p>
          <a:p>
            <a:endParaRPr lang="de-DE" sz="1108" dirty="0">
              <a:latin typeface="Roboto" panose="02000000000000000000" pitchFamily="2" charset="0"/>
              <a:ea typeface="Roboto" panose="02000000000000000000" pitchFamily="2" charset="0"/>
            </a:endParaRPr>
          </a:p>
          <a:p>
            <a:endParaRPr lang="de-DE" sz="1108" dirty="0">
              <a:latin typeface="Roboto" panose="02000000000000000000" pitchFamily="2" charset="0"/>
              <a:ea typeface="Roboto" panose="02000000000000000000" pitchFamily="2" charset="0"/>
            </a:endParaRPr>
          </a:p>
          <a:p>
            <a:endParaRPr lang="de-DE" sz="1108" dirty="0">
              <a:latin typeface="Roboto" panose="02000000000000000000" pitchFamily="2" charset="0"/>
              <a:ea typeface="Roboto" panose="02000000000000000000" pitchFamily="2" charset="0"/>
            </a:endParaRPr>
          </a:p>
          <a:p>
            <a:endParaRPr lang="de-DE" sz="1108" dirty="0">
              <a:latin typeface="Roboto" panose="02000000000000000000" pitchFamily="2" charset="0"/>
              <a:ea typeface="Roboto" panose="02000000000000000000" pitchFamily="2" charset="0"/>
            </a:endParaRPr>
          </a:p>
          <a:p>
            <a:endParaRPr lang="de-DE" sz="1108" dirty="0">
              <a:latin typeface="Roboto" panose="02000000000000000000" pitchFamily="2" charset="0"/>
              <a:ea typeface="Roboto" panose="02000000000000000000" pitchFamily="2" charset="0"/>
            </a:endParaRPr>
          </a:p>
          <a:p>
            <a:endParaRPr lang="de-DE" sz="1108" dirty="0">
              <a:latin typeface="Roboto" panose="02000000000000000000" pitchFamily="2" charset="0"/>
              <a:ea typeface="Roboto" panose="02000000000000000000" pitchFamily="2" charset="0"/>
            </a:endParaRPr>
          </a:p>
          <a:p>
            <a:endParaRPr lang="de-DE" sz="1108" dirty="0">
              <a:latin typeface="Roboto" panose="02000000000000000000" pitchFamily="2" charset="0"/>
              <a:ea typeface="Roboto" panose="02000000000000000000" pitchFamily="2" charset="0"/>
            </a:endParaRPr>
          </a:p>
          <a:p>
            <a:endParaRPr lang="de-DE" sz="1108" dirty="0">
              <a:latin typeface="Roboto" panose="02000000000000000000" pitchFamily="2" charset="0"/>
              <a:ea typeface="Roboto" panose="02000000000000000000" pitchFamily="2" charset="0"/>
            </a:endParaRPr>
          </a:p>
          <a:p>
            <a:endParaRPr lang="de-DE" sz="1108" dirty="0">
              <a:latin typeface="Roboto" panose="02000000000000000000" pitchFamily="2" charset="0"/>
              <a:ea typeface="Roboto" panose="02000000000000000000" pitchFamily="2" charset="0"/>
            </a:endParaRPr>
          </a:p>
          <a:p>
            <a:endParaRPr lang="de-DE" sz="1108" dirty="0">
              <a:latin typeface="Roboto" panose="02000000000000000000" pitchFamily="2" charset="0"/>
              <a:ea typeface="Roboto" panose="02000000000000000000" pitchFamily="2" charset="0"/>
            </a:endParaRPr>
          </a:p>
          <a:p>
            <a:endParaRPr lang="de-DE" sz="1108" dirty="0">
              <a:latin typeface="Roboto" panose="02000000000000000000" pitchFamily="2" charset="0"/>
              <a:ea typeface="Roboto" panose="02000000000000000000" pitchFamily="2" charset="0"/>
            </a:endParaRPr>
          </a:p>
          <a:p>
            <a:endParaRPr lang="de-DE" sz="1108"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712890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6C83A-4A75-0985-84B5-C1890892E0A9}"/>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6D647CFE-096A-F38E-3B74-9C487388C3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7BCFE2CA-C6A3-AB2B-6B67-B0A50C9D61BA}"/>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8</a:t>
            </a:r>
          </a:p>
        </p:txBody>
      </p:sp>
      <p:sp>
        <p:nvSpPr>
          <p:cNvPr id="8" name="Rechteck 7">
            <a:extLst>
              <a:ext uri="{FF2B5EF4-FFF2-40B4-BE49-F238E27FC236}">
                <a16:creationId xmlns:a16="http://schemas.microsoft.com/office/drawing/2014/main" id="{664FCE5A-3EC0-3AFD-73F6-D64965DAA6CC}"/>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acht</a:t>
            </a:r>
          </a:p>
        </p:txBody>
      </p:sp>
      <p:pic>
        <p:nvPicPr>
          <p:cNvPr id="9" name="Picture 7">
            <a:extLst>
              <a:ext uri="{FF2B5EF4-FFF2-40B4-BE49-F238E27FC236}">
                <a16:creationId xmlns:a16="http://schemas.microsoft.com/office/drawing/2014/main" id="{563354EC-D4B1-0E44-70BC-72BD6D56EC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B3C7BA83-495A-25A4-D6B9-6E953AB927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30A2E326-5918-ED9C-6B11-95D94B0D56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54467C75-F0CC-3F3E-1158-5758DCBB00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CC219416-7C85-CE5B-12DD-E613B8FACB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30B08842-2F25-E895-AAA1-D740E6A699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A3C29888-FE4E-908D-2887-9CD7784005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a:extLst>
              <a:ext uri="{FF2B5EF4-FFF2-40B4-BE49-F238E27FC236}">
                <a16:creationId xmlns:a16="http://schemas.microsoft.com/office/drawing/2014/main" id="{0E95210F-272B-7B64-A687-4E607376F2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49C47745-E0C4-FF19-325A-FB87F668AC9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381EC4E6-C743-EB88-C6F2-1A91D3689E53}"/>
              </a:ext>
            </a:extLst>
          </p:cNvPr>
          <p:cNvSpPr/>
          <p:nvPr/>
        </p:nvSpPr>
        <p:spPr>
          <a:xfrm>
            <a:off x="228600"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357692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DF47A-686C-342E-2AEF-ED19BF441909}"/>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EA0CC161-2C92-4037-2325-5590218365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EA0D8325-5684-2ABE-4140-62E5D25CA572}"/>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9</a:t>
            </a:r>
          </a:p>
        </p:txBody>
      </p:sp>
      <p:sp>
        <p:nvSpPr>
          <p:cNvPr id="8" name="Rechteck 7">
            <a:extLst>
              <a:ext uri="{FF2B5EF4-FFF2-40B4-BE49-F238E27FC236}">
                <a16:creationId xmlns:a16="http://schemas.microsoft.com/office/drawing/2014/main" id="{1D559B0E-5C45-3BE2-1817-1426747EDDCA}"/>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neun</a:t>
            </a:r>
          </a:p>
        </p:txBody>
      </p:sp>
      <p:pic>
        <p:nvPicPr>
          <p:cNvPr id="9" name="Picture 7">
            <a:extLst>
              <a:ext uri="{FF2B5EF4-FFF2-40B4-BE49-F238E27FC236}">
                <a16:creationId xmlns:a16="http://schemas.microsoft.com/office/drawing/2014/main" id="{1CD395E7-008A-8CDD-DBEE-C1935289DD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D5D87CFD-79C6-D921-BF38-3CEF66A03C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F24BC102-0908-7C0D-9DE2-915C08FF36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75F030DE-A81F-6CDA-C01E-28FEA4640D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C0F5E753-19A3-6DA7-84CA-BC655EBE16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AB9F0DB3-E364-2ACE-C497-109663D0EB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B8C65183-E8B8-16C0-5B59-D8BDFC262C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a:extLst>
              <a:ext uri="{FF2B5EF4-FFF2-40B4-BE49-F238E27FC236}">
                <a16:creationId xmlns:a16="http://schemas.microsoft.com/office/drawing/2014/main" id="{36DC24BA-8525-F200-7262-5B2A52D466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a:extLst>
              <a:ext uri="{FF2B5EF4-FFF2-40B4-BE49-F238E27FC236}">
                <a16:creationId xmlns:a16="http://schemas.microsoft.com/office/drawing/2014/main" id="{3A9FDEFE-B635-4A8C-CD4F-BE351462CC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E9F97FDB-7ECA-C829-0D9F-ADCE5A6A43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E2DF6434-7709-0343-71BB-E53568DCE993}"/>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303088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E5C9A-BAEE-2355-A835-9BBF388BD793}"/>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54592D12-4E3F-DED3-6195-FA35F2249D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08C91A81-25CA-18D9-2F70-4D30CFBA9986}"/>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10</a:t>
            </a:r>
          </a:p>
        </p:txBody>
      </p:sp>
      <p:sp>
        <p:nvSpPr>
          <p:cNvPr id="8" name="Rechteck 7">
            <a:extLst>
              <a:ext uri="{FF2B5EF4-FFF2-40B4-BE49-F238E27FC236}">
                <a16:creationId xmlns:a16="http://schemas.microsoft.com/office/drawing/2014/main" id="{6D88125E-EC99-1BE6-FB98-9F0A4B77C79D}"/>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zehn</a:t>
            </a:r>
          </a:p>
        </p:txBody>
      </p:sp>
      <p:pic>
        <p:nvPicPr>
          <p:cNvPr id="9" name="Picture 7">
            <a:extLst>
              <a:ext uri="{FF2B5EF4-FFF2-40B4-BE49-F238E27FC236}">
                <a16:creationId xmlns:a16="http://schemas.microsoft.com/office/drawing/2014/main" id="{0687E59A-354C-F2E4-CB58-A0F847B178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74FFE9BC-6350-F3F7-06B0-7735C40740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9202DFEE-7038-C8E8-EB20-BB116DAA3D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A6BBF296-7529-D6FB-1812-6990CBF714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0AB94FC8-1E12-D184-55CB-51989DE066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BB73DFF3-4A78-5091-10A8-90005438C0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F1FC3B66-1461-F21E-5AF9-2F60064839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a:extLst>
              <a:ext uri="{FF2B5EF4-FFF2-40B4-BE49-F238E27FC236}">
                <a16:creationId xmlns:a16="http://schemas.microsoft.com/office/drawing/2014/main" id="{61FD9C2B-A1D0-D3F4-DA33-D5038D6068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a:extLst>
              <a:ext uri="{FF2B5EF4-FFF2-40B4-BE49-F238E27FC236}">
                <a16:creationId xmlns:a16="http://schemas.microsoft.com/office/drawing/2014/main" id="{7C662677-0708-2F35-0328-86A163C86F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7">
            <a:extLst>
              <a:ext uri="{FF2B5EF4-FFF2-40B4-BE49-F238E27FC236}">
                <a16:creationId xmlns:a16="http://schemas.microsoft.com/office/drawing/2014/main" id="{CC87F984-5820-6871-A500-5EA3A72513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6460" y="759871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C51B89E5-43D2-C02B-8F97-00636226A1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6F0EEC66-7370-BA9A-6C9E-741467A909BC}"/>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06663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BE397-7271-D759-1C2C-923E32522C64}"/>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EC178259-9728-60D2-41D2-D4CC2DFA7A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16738AAC-95CB-4F9B-9ECF-3850890F1857}"/>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11</a:t>
            </a:r>
          </a:p>
        </p:txBody>
      </p:sp>
      <p:sp>
        <p:nvSpPr>
          <p:cNvPr id="8" name="Rechteck 7">
            <a:extLst>
              <a:ext uri="{FF2B5EF4-FFF2-40B4-BE49-F238E27FC236}">
                <a16:creationId xmlns:a16="http://schemas.microsoft.com/office/drawing/2014/main" id="{86E1DB3E-7D7F-DAEA-5292-A7F488BF8A3A}"/>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elf</a:t>
            </a:r>
          </a:p>
        </p:txBody>
      </p:sp>
      <p:pic>
        <p:nvPicPr>
          <p:cNvPr id="9" name="Picture 7">
            <a:extLst>
              <a:ext uri="{FF2B5EF4-FFF2-40B4-BE49-F238E27FC236}">
                <a16:creationId xmlns:a16="http://schemas.microsoft.com/office/drawing/2014/main" id="{E6449B7C-1E29-B895-4151-8FE042BB74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6744438C-048A-DA8A-8335-08EFEF0656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82C5C205-36FB-EF30-93B4-FAE41840F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3038462B-D736-1F2B-90FC-186E712337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952F44A6-E496-E10C-3910-2CA4BE551C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F05D5CAF-3A93-99D6-BE14-8BBC641088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265DEC3E-1FE0-463A-311C-C4EAEA1C25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a:extLst>
              <a:ext uri="{FF2B5EF4-FFF2-40B4-BE49-F238E27FC236}">
                <a16:creationId xmlns:a16="http://schemas.microsoft.com/office/drawing/2014/main" id="{32116371-82D6-BC16-B9E9-CAC06415FA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a:extLst>
              <a:ext uri="{FF2B5EF4-FFF2-40B4-BE49-F238E27FC236}">
                <a16:creationId xmlns:a16="http://schemas.microsoft.com/office/drawing/2014/main" id="{909636DE-AB94-740C-C885-964BA416AA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7">
            <a:extLst>
              <a:ext uri="{FF2B5EF4-FFF2-40B4-BE49-F238E27FC236}">
                <a16:creationId xmlns:a16="http://schemas.microsoft.com/office/drawing/2014/main" id="{E819AD02-9C87-16CA-9DC7-58B71E0B89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6460" y="759871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7">
            <a:extLst>
              <a:ext uri="{FF2B5EF4-FFF2-40B4-BE49-F238E27FC236}">
                <a16:creationId xmlns:a16="http://schemas.microsoft.com/office/drawing/2014/main" id="{BF5B470A-C0CD-5047-66DB-4C2F216963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813639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BB37EC7E-ADFD-A46B-7A50-6A5B2264F27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9356C027-7398-8C17-5276-DEDF7B00E365}"/>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247143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F0205-1E81-BEFF-F2A2-1D457E7C00CD}"/>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EBBC9921-41B5-3106-C1BC-408D6E2B84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440A880C-3930-BACD-D145-3E3396D9EA40}"/>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12</a:t>
            </a:r>
          </a:p>
        </p:txBody>
      </p:sp>
      <p:sp>
        <p:nvSpPr>
          <p:cNvPr id="8" name="Rechteck 7">
            <a:extLst>
              <a:ext uri="{FF2B5EF4-FFF2-40B4-BE49-F238E27FC236}">
                <a16:creationId xmlns:a16="http://schemas.microsoft.com/office/drawing/2014/main" id="{DE23E7E0-12B7-FAC4-A84E-7DF849FA247E}"/>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zwölf</a:t>
            </a:r>
          </a:p>
        </p:txBody>
      </p:sp>
      <p:pic>
        <p:nvPicPr>
          <p:cNvPr id="9" name="Picture 7">
            <a:extLst>
              <a:ext uri="{FF2B5EF4-FFF2-40B4-BE49-F238E27FC236}">
                <a16:creationId xmlns:a16="http://schemas.microsoft.com/office/drawing/2014/main" id="{5F0926DD-81D7-91CB-84F8-9C426E7EF9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1D6AE961-05A0-72C9-4A45-B0B8CB06DE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5F9E1C31-52DC-6651-0268-FBEBA218EC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050BFE87-1862-21EA-9907-0BB7254B45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43C931C7-A66F-5BFE-B60F-49D0D4BD57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2D92E05D-BD32-B3C3-EC75-1B549BDB6E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2D31D360-8F15-684B-29F0-3804498A95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a:extLst>
              <a:ext uri="{FF2B5EF4-FFF2-40B4-BE49-F238E27FC236}">
                <a16:creationId xmlns:a16="http://schemas.microsoft.com/office/drawing/2014/main" id="{EAEFC02D-5C75-3ED6-987E-3BEFBD3BAA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a:extLst>
              <a:ext uri="{FF2B5EF4-FFF2-40B4-BE49-F238E27FC236}">
                <a16:creationId xmlns:a16="http://schemas.microsoft.com/office/drawing/2014/main" id="{784A4ACB-F46C-D2CB-F7FD-8C47DB98BF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7">
            <a:extLst>
              <a:ext uri="{FF2B5EF4-FFF2-40B4-BE49-F238E27FC236}">
                <a16:creationId xmlns:a16="http://schemas.microsoft.com/office/drawing/2014/main" id="{2854FBB0-FB1C-D7C6-420E-4B6AF6EA11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6460" y="759871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7">
            <a:extLst>
              <a:ext uri="{FF2B5EF4-FFF2-40B4-BE49-F238E27FC236}">
                <a16:creationId xmlns:a16="http://schemas.microsoft.com/office/drawing/2014/main" id="{646079A0-5905-112D-5BA0-2E5759FE3E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813639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7">
            <a:extLst>
              <a:ext uri="{FF2B5EF4-FFF2-40B4-BE49-F238E27FC236}">
                <a16:creationId xmlns:a16="http://schemas.microsoft.com/office/drawing/2014/main" id="{599D4288-B10E-8F3D-8D5E-0E456FDF37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813639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DEC012FD-14FD-83F3-3DE1-BD7FCDDDF63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6664E185-CAAE-F413-D2CB-EECF1BC0860F}"/>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000834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877A9-8C97-4BAF-D751-0D33A75B58A5}"/>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31810491-ACFD-6413-70D7-A26EBDED61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6A6863F5-11FE-9966-DCEB-D7886EA3AE68}"/>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13</a:t>
            </a:r>
          </a:p>
        </p:txBody>
      </p:sp>
      <p:sp>
        <p:nvSpPr>
          <p:cNvPr id="8" name="Rechteck 7">
            <a:extLst>
              <a:ext uri="{FF2B5EF4-FFF2-40B4-BE49-F238E27FC236}">
                <a16:creationId xmlns:a16="http://schemas.microsoft.com/office/drawing/2014/main" id="{5F6AE951-EF45-7FB7-8940-909780EB6238}"/>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dreizehn</a:t>
            </a:r>
          </a:p>
        </p:txBody>
      </p:sp>
      <p:pic>
        <p:nvPicPr>
          <p:cNvPr id="9" name="Picture 7">
            <a:extLst>
              <a:ext uri="{FF2B5EF4-FFF2-40B4-BE49-F238E27FC236}">
                <a16:creationId xmlns:a16="http://schemas.microsoft.com/office/drawing/2014/main" id="{3865CE05-B87D-D1D5-2CA3-900D7A5893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F57FEB49-CA1F-A24A-B3AF-F041B533A9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E30316ED-7891-BC52-4A10-CFE052BA8A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104E4748-A568-A78F-9F52-D5C1427133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671BF597-3D02-3BA0-B67F-97E0DC10D7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F8A0FE01-B857-EEF8-75FA-060C50FC8D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4DD15C86-BE26-510C-C159-827F539901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a:extLst>
              <a:ext uri="{FF2B5EF4-FFF2-40B4-BE49-F238E27FC236}">
                <a16:creationId xmlns:a16="http://schemas.microsoft.com/office/drawing/2014/main" id="{9D5A739A-A963-C468-904E-38527363B5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a:extLst>
              <a:ext uri="{FF2B5EF4-FFF2-40B4-BE49-F238E27FC236}">
                <a16:creationId xmlns:a16="http://schemas.microsoft.com/office/drawing/2014/main" id="{73824F8C-321C-34AE-9545-5726FE31CC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7">
            <a:extLst>
              <a:ext uri="{FF2B5EF4-FFF2-40B4-BE49-F238E27FC236}">
                <a16:creationId xmlns:a16="http://schemas.microsoft.com/office/drawing/2014/main" id="{7C9A02E8-598B-34D0-796E-79B0EACF49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6460" y="759871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7">
            <a:extLst>
              <a:ext uri="{FF2B5EF4-FFF2-40B4-BE49-F238E27FC236}">
                <a16:creationId xmlns:a16="http://schemas.microsoft.com/office/drawing/2014/main" id="{5D344991-8365-C030-D81D-AA4F851483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813639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7">
            <a:extLst>
              <a:ext uri="{FF2B5EF4-FFF2-40B4-BE49-F238E27FC236}">
                <a16:creationId xmlns:a16="http://schemas.microsoft.com/office/drawing/2014/main" id="{BBD2E934-5D79-6ECA-CC7C-26D3064FF9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813639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7">
            <a:extLst>
              <a:ext uri="{FF2B5EF4-FFF2-40B4-BE49-F238E27FC236}">
                <a16:creationId xmlns:a16="http://schemas.microsoft.com/office/drawing/2014/main" id="{428F87BF-FB40-9589-EE00-F5B01FF0BB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813638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413B4FCA-ECD9-71AC-5B9A-B95B0604B2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3F5FB26D-BD4F-E606-BFA7-D4F0629D960A}"/>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25875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943B6-0764-6F5B-01F1-C593363675EA}"/>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096BB8A1-26BF-DD24-5F53-03F746CF13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4C1D3FB8-F2C7-B214-7EE0-168D9DD65A48}"/>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14</a:t>
            </a:r>
          </a:p>
        </p:txBody>
      </p:sp>
      <p:sp>
        <p:nvSpPr>
          <p:cNvPr id="8" name="Rechteck 7">
            <a:extLst>
              <a:ext uri="{FF2B5EF4-FFF2-40B4-BE49-F238E27FC236}">
                <a16:creationId xmlns:a16="http://schemas.microsoft.com/office/drawing/2014/main" id="{1F833F56-F37C-8913-B8FF-2D222AC62121}"/>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vierzehn</a:t>
            </a:r>
          </a:p>
        </p:txBody>
      </p:sp>
      <p:pic>
        <p:nvPicPr>
          <p:cNvPr id="9" name="Picture 7">
            <a:extLst>
              <a:ext uri="{FF2B5EF4-FFF2-40B4-BE49-F238E27FC236}">
                <a16:creationId xmlns:a16="http://schemas.microsoft.com/office/drawing/2014/main" id="{8FC07FC3-219A-0696-9876-ABF97C65B7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485A28CF-CBCF-19EF-774F-89446CE8D0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61898C54-BBCE-43AB-7E81-27B724DD50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B4B5C981-10F4-CF02-567F-0B4C13E169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925C2681-B38C-899C-30FA-392EB489B2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F3056572-565F-4C24-D7A6-4ECF29512F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ABB88F2A-ACEA-D7B0-79CF-930666DC93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a:extLst>
              <a:ext uri="{FF2B5EF4-FFF2-40B4-BE49-F238E27FC236}">
                <a16:creationId xmlns:a16="http://schemas.microsoft.com/office/drawing/2014/main" id="{2FD38A1F-BE04-EBEB-74F6-351118AF24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a:extLst>
              <a:ext uri="{FF2B5EF4-FFF2-40B4-BE49-F238E27FC236}">
                <a16:creationId xmlns:a16="http://schemas.microsoft.com/office/drawing/2014/main" id="{A196DA0A-0F75-3C17-66AE-4980790C36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7">
            <a:extLst>
              <a:ext uri="{FF2B5EF4-FFF2-40B4-BE49-F238E27FC236}">
                <a16:creationId xmlns:a16="http://schemas.microsoft.com/office/drawing/2014/main" id="{2D5AFCB5-7F51-7AAD-C0D1-26B9D5A506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6460" y="759871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0CD6F671-40FB-A7DC-3CFC-A145FC3E761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2DA3E69F-E59F-5979-3E8E-C203B9487853}"/>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Picture 7">
            <a:extLst>
              <a:ext uri="{FF2B5EF4-FFF2-40B4-BE49-F238E27FC236}">
                <a16:creationId xmlns:a16="http://schemas.microsoft.com/office/drawing/2014/main" id="{6BC2E926-CD01-E477-1E0B-6F7A85886A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813851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7">
            <a:extLst>
              <a:ext uri="{FF2B5EF4-FFF2-40B4-BE49-F238E27FC236}">
                <a16:creationId xmlns:a16="http://schemas.microsoft.com/office/drawing/2014/main" id="{D130C072-0F4A-920B-8A43-82CDFAD406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813850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7">
            <a:extLst>
              <a:ext uri="{FF2B5EF4-FFF2-40B4-BE49-F238E27FC236}">
                <a16:creationId xmlns:a16="http://schemas.microsoft.com/office/drawing/2014/main" id="{7B2BB7B8-1087-E3C1-0954-9C8AE087DA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813850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7">
            <a:extLst>
              <a:ext uri="{FF2B5EF4-FFF2-40B4-BE49-F238E27FC236}">
                <a16:creationId xmlns:a16="http://schemas.microsoft.com/office/drawing/2014/main" id="{487F8ED7-68A1-5473-7F3B-EE75C1961F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8138508"/>
            <a:ext cx="439200" cy="4270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53928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4A51E-FA94-B129-10F8-F83375257565}"/>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4369FF11-30A1-03E1-A54E-B5994CE3B0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7BF3338C-63DF-2A88-098C-AD66CF1AC275}"/>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15</a:t>
            </a:r>
          </a:p>
        </p:txBody>
      </p:sp>
      <p:sp>
        <p:nvSpPr>
          <p:cNvPr id="8" name="Rechteck 7">
            <a:extLst>
              <a:ext uri="{FF2B5EF4-FFF2-40B4-BE49-F238E27FC236}">
                <a16:creationId xmlns:a16="http://schemas.microsoft.com/office/drawing/2014/main" id="{16976A4A-DAAB-DFC5-5A91-B49F06DD2FE9}"/>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fünfzehn</a:t>
            </a:r>
          </a:p>
        </p:txBody>
      </p:sp>
      <p:pic>
        <p:nvPicPr>
          <p:cNvPr id="9" name="Picture 7">
            <a:extLst>
              <a:ext uri="{FF2B5EF4-FFF2-40B4-BE49-F238E27FC236}">
                <a16:creationId xmlns:a16="http://schemas.microsoft.com/office/drawing/2014/main" id="{99F5E6AD-93A4-B9B7-A0DA-AB9E1861F7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4C96884A-C258-AE68-3825-EE1B7BF8B5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CE85B8A0-3669-58DF-0B52-6E3781BEBB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C3BC5A55-495B-A06B-588F-86BA307AC1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F7C63E1F-CAA4-D992-78D7-4223D0FA88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FC68D90A-7171-9185-6B7F-FE75511CBD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1526E933-8A87-4793-B31E-42D3EBE5D8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a:extLst>
              <a:ext uri="{FF2B5EF4-FFF2-40B4-BE49-F238E27FC236}">
                <a16:creationId xmlns:a16="http://schemas.microsoft.com/office/drawing/2014/main" id="{54949678-1CCE-3D76-80DF-0004DE74B2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a:extLst>
              <a:ext uri="{FF2B5EF4-FFF2-40B4-BE49-F238E27FC236}">
                <a16:creationId xmlns:a16="http://schemas.microsoft.com/office/drawing/2014/main" id="{478BB0BE-3043-D7EA-C322-5D78786270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7">
            <a:extLst>
              <a:ext uri="{FF2B5EF4-FFF2-40B4-BE49-F238E27FC236}">
                <a16:creationId xmlns:a16="http://schemas.microsoft.com/office/drawing/2014/main" id="{0A58BD98-C8E8-CC48-838C-8C5F34BE8E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6460" y="759871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F89D0686-14C5-7883-7B64-8E2742D3796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591487CF-F800-67DE-68EC-1452CFEE682F}"/>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Picture 7">
            <a:extLst>
              <a:ext uri="{FF2B5EF4-FFF2-40B4-BE49-F238E27FC236}">
                <a16:creationId xmlns:a16="http://schemas.microsoft.com/office/drawing/2014/main" id="{0CC23C75-6562-90F5-60D3-6593A3A56D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813851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7">
            <a:extLst>
              <a:ext uri="{FF2B5EF4-FFF2-40B4-BE49-F238E27FC236}">
                <a16:creationId xmlns:a16="http://schemas.microsoft.com/office/drawing/2014/main" id="{0FF7DE01-C3AD-3E94-12D1-6B581CC482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813850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7">
            <a:extLst>
              <a:ext uri="{FF2B5EF4-FFF2-40B4-BE49-F238E27FC236}">
                <a16:creationId xmlns:a16="http://schemas.microsoft.com/office/drawing/2014/main" id="{F95109AE-887B-DC6F-9204-4B04A696D1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813850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7">
            <a:extLst>
              <a:ext uri="{FF2B5EF4-FFF2-40B4-BE49-F238E27FC236}">
                <a16:creationId xmlns:a16="http://schemas.microsoft.com/office/drawing/2014/main" id="{DD324AB0-2D04-5322-0095-3120CB9D84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813850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7">
            <a:extLst>
              <a:ext uri="{FF2B5EF4-FFF2-40B4-BE49-F238E27FC236}">
                <a16:creationId xmlns:a16="http://schemas.microsoft.com/office/drawing/2014/main" id="{A18DA4DD-C553-8FCE-F09D-0E549AC240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8138507"/>
            <a:ext cx="439200" cy="4270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2682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3DC51-71DB-F03D-4CE6-00CA4982687B}"/>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1A84A4D0-723E-C605-1706-83A22EF490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B581A718-529B-AE88-E15A-B28C4E026D02}"/>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16</a:t>
            </a:r>
          </a:p>
        </p:txBody>
      </p:sp>
      <p:sp>
        <p:nvSpPr>
          <p:cNvPr id="8" name="Rechteck 7">
            <a:extLst>
              <a:ext uri="{FF2B5EF4-FFF2-40B4-BE49-F238E27FC236}">
                <a16:creationId xmlns:a16="http://schemas.microsoft.com/office/drawing/2014/main" id="{3268623A-FC9D-D435-C980-9B8003457E6F}"/>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sechzehn</a:t>
            </a:r>
          </a:p>
        </p:txBody>
      </p:sp>
      <p:pic>
        <p:nvPicPr>
          <p:cNvPr id="9" name="Picture 7">
            <a:extLst>
              <a:ext uri="{FF2B5EF4-FFF2-40B4-BE49-F238E27FC236}">
                <a16:creationId xmlns:a16="http://schemas.microsoft.com/office/drawing/2014/main" id="{436C6BDE-FF8E-C640-A492-ED1ACEF607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3CAA0F36-EF1C-6883-8959-0168FA6DB4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2CB2227E-FC34-C02D-38BB-86DBEA0E25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AF7FA682-E95E-EBEF-6BB0-16D5F7D0E6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7F032380-FD8B-A336-32CC-FA2B73FBF0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04E785A6-38D6-F252-5B24-2778C35C8F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4ABC4E04-5F48-E12A-82B7-3252A61BF2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a:extLst>
              <a:ext uri="{FF2B5EF4-FFF2-40B4-BE49-F238E27FC236}">
                <a16:creationId xmlns:a16="http://schemas.microsoft.com/office/drawing/2014/main" id="{3A2799B5-1CAF-92D2-0780-56AF2E19C7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a:extLst>
              <a:ext uri="{FF2B5EF4-FFF2-40B4-BE49-F238E27FC236}">
                <a16:creationId xmlns:a16="http://schemas.microsoft.com/office/drawing/2014/main" id="{063691E1-7047-6EA7-C5E1-F950EDF265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7">
            <a:extLst>
              <a:ext uri="{FF2B5EF4-FFF2-40B4-BE49-F238E27FC236}">
                <a16:creationId xmlns:a16="http://schemas.microsoft.com/office/drawing/2014/main" id="{A0C09DDF-1478-E70E-6EBD-11D2639F00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6460" y="759871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F3349CD0-467B-F0AA-C3F7-45FFD2C082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DA84E9BC-7BD5-E0A0-A879-9AB6CC8AA21B}"/>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Picture 7">
            <a:extLst>
              <a:ext uri="{FF2B5EF4-FFF2-40B4-BE49-F238E27FC236}">
                <a16:creationId xmlns:a16="http://schemas.microsoft.com/office/drawing/2014/main" id="{06B1905C-B6E7-1A9A-C713-79CDB1F48B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813851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7">
            <a:extLst>
              <a:ext uri="{FF2B5EF4-FFF2-40B4-BE49-F238E27FC236}">
                <a16:creationId xmlns:a16="http://schemas.microsoft.com/office/drawing/2014/main" id="{92C84EAF-4018-1A74-D706-DA07EE992F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813850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7">
            <a:extLst>
              <a:ext uri="{FF2B5EF4-FFF2-40B4-BE49-F238E27FC236}">
                <a16:creationId xmlns:a16="http://schemas.microsoft.com/office/drawing/2014/main" id="{04E38D11-E3EF-F52A-D1A9-62D470E2DF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813850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7">
            <a:extLst>
              <a:ext uri="{FF2B5EF4-FFF2-40B4-BE49-F238E27FC236}">
                <a16:creationId xmlns:a16="http://schemas.microsoft.com/office/drawing/2014/main" id="{F8EE7B32-EA29-AEF4-0F2A-254E260CC6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813850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7">
            <a:extLst>
              <a:ext uri="{FF2B5EF4-FFF2-40B4-BE49-F238E27FC236}">
                <a16:creationId xmlns:a16="http://schemas.microsoft.com/office/drawing/2014/main" id="{5F7120D7-8074-4D74-3B80-9163677D3C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813850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7">
            <a:extLst>
              <a:ext uri="{FF2B5EF4-FFF2-40B4-BE49-F238E27FC236}">
                <a16:creationId xmlns:a16="http://schemas.microsoft.com/office/drawing/2014/main" id="{1B1F947E-D4EE-7E26-2DDD-1D24B67B5F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8138507"/>
            <a:ext cx="439200" cy="4270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79337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3E5DA-4803-83C2-A7B2-0899D6694345}"/>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3CAECA2E-DB67-CFBD-A7B1-1660B78A49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D881E250-A296-F4B6-16F2-A077198AD1C0}"/>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17</a:t>
            </a:r>
          </a:p>
        </p:txBody>
      </p:sp>
      <p:sp>
        <p:nvSpPr>
          <p:cNvPr id="8" name="Rechteck 7">
            <a:extLst>
              <a:ext uri="{FF2B5EF4-FFF2-40B4-BE49-F238E27FC236}">
                <a16:creationId xmlns:a16="http://schemas.microsoft.com/office/drawing/2014/main" id="{3191DF8E-D0CA-8D3C-47D9-E5576C9FE091}"/>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siebzehn</a:t>
            </a:r>
          </a:p>
        </p:txBody>
      </p:sp>
      <p:pic>
        <p:nvPicPr>
          <p:cNvPr id="9" name="Picture 7">
            <a:extLst>
              <a:ext uri="{FF2B5EF4-FFF2-40B4-BE49-F238E27FC236}">
                <a16:creationId xmlns:a16="http://schemas.microsoft.com/office/drawing/2014/main" id="{ABB10A0F-1C3C-05FF-655C-F2E8169AE6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3B1D9F3B-B02B-79FA-CBF0-27D51FD430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F3EF1C3D-0182-1CC8-3429-A1CE64D32A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443DF58B-18D7-86CB-06AF-F0936EA04E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27F9D27E-56CE-12F5-8FE7-0E12E0C14C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9557DFAF-AFDA-9FC8-BA56-2A25975053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060C9B7D-7E36-9598-FCCE-927F1CE383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a:extLst>
              <a:ext uri="{FF2B5EF4-FFF2-40B4-BE49-F238E27FC236}">
                <a16:creationId xmlns:a16="http://schemas.microsoft.com/office/drawing/2014/main" id="{AF805C23-1922-1A9B-A237-6E8D4415D9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a:extLst>
              <a:ext uri="{FF2B5EF4-FFF2-40B4-BE49-F238E27FC236}">
                <a16:creationId xmlns:a16="http://schemas.microsoft.com/office/drawing/2014/main" id="{1A65EEC7-E82C-AB95-378D-C2335C1F67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7">
            <a:extLst>
              <a:ext uri="{FF2B5EF4-FFF2-40B4-BE49-F238E27FC236}">
                <a16:creationId xmlns:a16="http://schemas.microsoft.com/office/drawing/2014/main" id="{554D143B-4BD9-BD6E-8400-2E22326EAA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6460" y="759871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35BA27A4-9CDA-978A-DDFA-BE69BF1B6A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3B6191C8-8F50-9C70-D9FC-CB3856DF701B}"/>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Picture 7">
            <a:extLst>
              <a:ext uri="{FF2B5EF4-FFF2-40B4-BE49-F238E27FC236}">
                <a16:creationId xmlns:a16="http://schemas.microsoft.com/office/drawing/2014/main" id="{E543A26D-4BDE-BA95-5893-B7D3B11111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813851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7">
            <a:extLst>
              <a:ext uri="{FF2B5EF4-FFF2-40B4-BE49-F238E27FC236}">
                <a16:creationId xmlns:a16="http://schemas.microsoft.com/office/drawing/2014/main" id="{E38B1510-7E73-AAC5-402F-D8370DF436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813850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7">
            <a:extLst>
              <a:ext uri="{FF2B5EF4-FFF2-40B4-BE49-F238E27FC236}">
                <a16:creationId xmlns:a16="http://schemas.microsoft.com/office/drawing/2014/main" id="{8F5E2CAE-E818-E447-0303-803FD794D6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813850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7">
            <a:extLst>
              <a:ext uri="{FF2B5EF4-FFF2-40B4-BE49-F238E27FC236}">
                <a16:creationId xmlns:a16="http://schemas.microsoft.com/office/drawing/2014/main" id="{C2E202EE-B9B4-A96B-419C-C4385997F1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813850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7">
            <a:extLst>
              <a:ext uri="{FF2B5EF4-FFF2-40B4-BE49-F238E27FC236}">
                <a16:creationId xmlns:a16="http://schemas.microsoft.com/office/drawing/2014/main" id="{760D099F-E83B-1FF5-8407-69CBCB0233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813850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7">
            <a:extLst>
              <a:ext uri="{FF2B5EF4-FFF2-40B4-BE49-F238E27FC236}">
                <a16:creationId xmlns:a16="http://schemas.microsoft.com/office/drawing/2014/main" id="{505C7960-C862-0841-6A85-BE7092BC7D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813850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7">
            <a:extLst>
              <a:ext uri="{FF2B5EF4-FFF2-40B4-BE49-F238E27FC236}">
                <a16:creationId xmlns:a16="http://schemas.microsoft.com/office/drawing/2014/main" id="{B23EAF1F-D46A-281E-E20E-FAD471CDA8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8138506"/>
            <a:ext cx="439200" cy="4270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7784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1">
            <a:extLst>
              <a:ext uri="{FF2B5EF4-FFF2-40B4-BE49-F238E27FC236}">
                <a16:creationId xmlns:a16="http://schemas.microsoft.com/office/drawing/2014/main" id="{BFDEEB86-DE5D-6E9A-8BA0-8B8312D37B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855D0242-772A-FF6F-E732-6DAB82E9F46F}"/>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0</a:t>
            </a:r>
          </a:p>
        </p:txBody>
      </p:sp>
      <p:sp>
        <p:nvSpPr>
          <p:cNvPr id="8" name="Rechteck 7">
            <a:extLst>
              <a:ext uri="{FF2B5EF4-FFF2-40B4-BE49-F238E27FC236}">
                <a16:creationId xmlns:a16="http://schemas.microsoft.com/office/drawing/2014/main" id="{24091340-9402-0917-9EE5-BFF0AF3D1B9C}"/>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null</a:t>
            </a:r>
          </a:p>
        </p:txBody>
      </p:sp>
      <p:pic>
        <p:nvPicPr>
          <p:cNvPr id="1026" name="Picture 2">
            <a:extLst>
              <a:ext uri="{FF2B5EF4-FFF2-40B4-BE49-F238E27FC236}">
                <a16:creationId xmlns:a16="http://schemas.microsoft.com/office/drawing/2014/main" id="{87F41489-5730-8426-CA2F-67493BDA12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8881B62B-AF20-5142-068A-3B0F87AD93C4}"/>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187438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6CAC7-E7D2-C48A-E7EA-B6A1986AC906}"/>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9F25303B-5BB3-7725-7658-61DA2CDD13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1244BE89-FBCB-A5A4-6B44-C700A69ACC8D}"/>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18</a:t>
            </a:r>
          </a:p>
        </p:txBody>
      </p:sp>
      <p:sp>
        <p:nvSpPr>
          <p:cNvPr id="8" name="Rechteck 7">
            <a:extLst>
              <a:ext uri="{FF2B5EF4-FFF2-40B4-BE49-F238E27FC236}">
                <a16:creationId xmlns:a16="http://schemas.microsoft.com/office/drawing/2014/main" id="{229F97CB-F9F1-A277-112E-4AC8A560F802}"/>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achtzehn</a:t>
            </a:r>
          </a:p>
        </p:txBody>
      </p:sp>
      <p:pic>
        <p:nvPicPr>
          <p:cNvPr id="9" name="Picture 7">
            <a:extLst>
              <a:ext uri="{FF2B5EF4-FFF2-40B4-BE49-F238E27FC236}">
                <a16:creationId xmlns:a16="http://schemas.microsoft.com/office/drawing/2014/main" id="{A169566B-9F2E-5814-2D85-227FDE1217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A3D90FC0-B555-B5C4-16AD-71F831A9F5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1246B741-5B72-D487-AE0D-3773373876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7FB4C8A6-75C8-04E8-E67A-594417B58F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BABDB943-D75C-AA0C-815B-F9355FD486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B17E8EAE-E199-BBDA-1226-A316C2C400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03D85CC4-44BE-D098-C53A-2C025433BE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a:extLst>
              <a:ext uri="{FF2B5EF4-FFF2-40B4-BE49-F238E27FC236}">
                <a16:creationId xmlns:a16="http://schemas.microsoft.com/office/drawing/2014/main" id="{26285D2A-FD6E-180A-EF19-0D13812D34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a:extLst>
              <a:ext uri="{FF2B5EF4-FFF2-40B4-BE49-F238E27FC236}">
                <a16:creationId xmlns:a16="http://schemas.microsoft.com/office/drawing/2014/main" id="{FABD0A50-A1A8-6D0B-CAE7-7A921A4648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7">
            <a:extLst>
              <a:ext uri="{FF2B5EF4-FFF2-40B4-BE49-F238E27FC236}">
                <a16:creationId xmlns:a16="http://schemas.microsoft.com/office/drawing/2014/main" id="{BD9E9B60-12F9-4FC3-582E-39C2BF90B0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6460" y="759871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9241BEA0-AB41-0287-6787-D57FDF84BFF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ED252247-66E6-E0E7-65A6-9C4A3D0C36B5}"/>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Picture 7">
            <a:extLst>
              <a:ext uri="{FF2B5EF4-FFF2-40B4-BE49-F238E27FC236}">
                <a16:creationId xmlns:a16="http://schemas.microsoft.com/office/drawing/2014/main" id="{1A498298-BF0E-EDE9-15BD-B262DD641F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813851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7">
            <a:extLst>
              <a:ext uri="{FF2B5EF4-FFF2-40B4-BE49-F238E27FC236}">
                <a16:creationId xmlns:a16="http://schemas.microsoft.com/office/drawing/2014/main" id="{3AEF02E2-FAD5-A9F0-D089-81FB0797A3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813850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7">
            <a:extLst>
              <a:ext uri="{FF2B5EF4-FFF2-40B4-BE49-F238E27FC236}">
                <a16:creationId xmlns:a16="http://schemas.microsoft.com/office/drawing/2014/main" id="{420729FD-5079-A356-A350-6DFAB8254A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813850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7">
            <a:extLst>
              <a:ext uri="{FF2B5EF4-FFF2-40B4-BE49-F238E27FC236}">
                <a16:creationId xmlns:a16="http://schemas.microsoft.com/office/drawing/2014/main" id="{75978B07-7909-914E-B512-5692C7E1DF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813850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7">
            <a:extLst>
              <a:ext uri="{FF2B5EF4-FFF2-40B4-BE49-F238E27FC236}">
                <a16:creationId xmlns:a16="http://schemas.microsoft.com/office/drawing/2014/main" id="{269744B4-3FC5-5495-5C06-DE029FB01C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813850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7">
            <a:extLst>
              <a:ext uri="{FF2B5EF4-FFF2-40B4-BE49-F238E27FC236}">
                <a16:creationId xmlns:a16="http://schemas.microsoft.com/office/drawing/2014/main" id="{27E4FC89-3DB6-371A-42D6-496EAE6E67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813850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7">
            <a:extLst>
              <a:ext uri="{FF2B5EF4-FFF2-40B4-BE49-F238E27FC236}">
                <a16:creationId xmlns:a16="http://schemas.microsoft.com/office/drawing/2014/main" id="{E7AF9ED4-CAFC-CCCF-2FBE-F2AAE4C28B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8138506"/>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7">
            <a:extLst>
              <a:ext uri="{FF2B5EF4-FFF2-40B4-BE49-F238E27FC236}">
                <a16:creationId xmlns:a16="http://schemas.microsoft.com/office/drawing/2014/main" id="{174DBB7A-FE25-DE1D-BBE7-D8E48DC5CF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8138505"/>
            <a:ext cx="439200" cy="4270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98411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6AD7B9-84D5-E896-2963-755DD70F7348}"/>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66FF5C0A-2B5A-70E8-8B35-AC02359581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4078092C-A955-2674-ACCE-F67ED9E19E4A}"/>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19</a:t>
            </a:r>
          </a:p>
        </p:txBody>
      </p:sp>
      <p:sp>
        <p:nvSpPr>
          <p:cNvPr id="8" name="Rechteck 7">
            <a:extLst>
              <a:ext uri="{FF2B5EF4-FFF2-40B4-BE49-F238E27FC236}">
                <a16:creationId xmlns:a16="http://schemas.microsoft.com/office/drawing/2014/main" id="{546809EB-BC25-48CC-E8B5-3E38AF252782}"/>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neunzehn</a:t>
            </a:r>
          </a:p>
        </p:txBody>
      </p:sp>
      <p:pic>
        <p:nvPicPr>
          <p:cNvPr id="9" name="Picture 7">
            <a:extLst>
              <a:ext uri="{FF2B5EF4-FFF2-40B4-BE49-F238E27FC236}">
                <a16:creationId xmlns:a16="http://schemas.microsoft.com/office/drawing/2014/main" id="{156900C2-12E5-6F7D-4382-FF096D995A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322D5A45-4645-DAD9-602B-E22EE8E1AE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8B2B8C79-923C-0927-21AD-CDC3133347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A5619087-C99E-9ABC-FB88-DE501C9243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7D709CA2-266E-B034-C728-9BB56986BC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5CFBFF1A-F4D9-A0B3-6DEA-A78BD011A4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4B475C87-D612-C426-A488-F315663C69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a:extLst>
              <a:ext uri="{FF2B5EF4-FFF2-40B4-BE49-F238E27FC236}">
                <a16:creationId xmlns:a16="http://schemas.microsoft.com/office/drawing/2014/main" id="{8C6E6FDA-7CBA-90A0-C004-5337E09CBD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a:extLst>
              <a:ext uri="{FF2B5EF4-FFF2-40B4-BE49-F238E27FC236}">
                <a16:creationId xmlns:a16="http://schemas.microsoft.com/office/drawing/2014/main" id="{BE649447-7153-FF71-96CF-379E706113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7">
            <a:extLst>
              <a:ext uri="{FF2B5EF4-FFF2-40B4-BE49-F238E27FC236}">
                <a16:creationId xmlns:a16="http://schemas.microsoft.com/office/drawing/2014/main" id="{0246A830-DBE6-478E-2550-43218F46C4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6460" y="759871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729DBC3B-7929-2393-889F-41130419209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15E58D86-4361-C662-6D1C-80FA50EEAD0E}"/>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Picture 7">
            <a:extLst>
              <a:ext uri="{FF2B5EF4-FFF2-40B4-BE49-F238E27FC236}">
                <a16:creationId xmlns:a16="http://schemas.microsoft.com/office/drawing/2014/main" id="{A13025F0-BD8E-A13F-0FE0-FC4FF484F4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813851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7">
            <a:extLst>
              <a:ext uri="{FF2B5EF4-FFF2-40B4-BE49-F238E27FC236}">
                <a16:creationId xmlns:a16="http://schemas.microsoft.com/office/drawing/2014/main" id="{7A45EADD-615D-80E6-257E-56E1D02AF5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813850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7">
            <a:extLst>
              <a:ext uri="{FF2B5EF4-FFF2-40B4-BE49-F238E27FC236}">
                <a16:creationId xmlns:a16="http://schemas.microsoft.com/office/drawing/2014/main" id="{9279DE58-87F1-F51D-0DC8-23C04D956E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813850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7">
            <a:extLst>
              <a:ext uri="{FF2B5EF4-FFF2-40B4-BE49-F238E27FC236}">
                <a16:creationId xmlns:a16="http://schemas.microsoft.com/office/drawing/2014/main" id="{5CA42910-7B70-50FA-DF2B-6D4C0DF8EB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813850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7">
            <a:extLst>
              <a:ext uri="{FF2B5EF4-FFF2-40B4-BE49-F238E27FC236}">
                <a16:creationId xmlns:a16="http://schemas.microsoft.com/office/drawing/2014/main" id="{B7B593B9-B433-B993-ADD3-461061D62A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813850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7">
            <a:extLst>
              <a:ext uri="{FF2B5EF4-FFF2-40B4-BE49-F238E27FC236}">
                <a16:creationId xmlns:a16="http://schemas.microsoft.com/office/drawing/2014/main" id="{BE56264D-970B-A831-FFCC-8A949120EF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813850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7">
            <a:extLst>
              <a:ext uri="{FF2B5EF4-FFF2-40B4-BE49-F238E27FC236}">
                <a16:creationId xmlns:a16="http://schemas.microsoft.com/office/drawing/2014/main" id="{25C1A052-86F1-E9ED-C715-5454EFAD34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8138506"/>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7">
            <a:extLst>
              <a:ext uri="{FF2B5EF4-FFF2-40B4-BE49-F238E27FC236}">
                <a16:creationId xmlns:a16="http://schemas.microsoft.com/office/drawing/2014/main" id="{BBAAB7D6-45AA-0D06-0C08-07A846A23A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8138505"/>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7">
            <a:extLst>
              <a:ext uri="{FF2B5EF4-FFF2-40B4-BE49-F238E27FC236}">
                <a16:creationId xmlns:a16="http://schemas.microsoft.com/office/drawing/2014/main" id="{CE0A5779-7189-C47E-CD03-43513CC26B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8138505"/>
            <a:ext cx="439200" cy="4270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7021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02065-BFEF-E5E4-B3D1-E0BF4D714481}"/>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2753F9CC-3CC8-4556-CC47-98D5EE4569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298F2753-97A0-C9EE-A607-D7D6D3B157F3}"/>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20</a:t>
            </a:r>
          </a:p>
        </p:txBody>
      </p:sp>
      <p:sp>
        <p:nvSpPr>
          <p:cNvPr id="8" name="Rechteck 7">
            <a:extLst>
              <a:ext uri="{FF2B5EF4-FFF2-40B4-BE49-F238E27FC236}">
                <a16:creationId xmlns:a16="http://schemas.microsoft.com/office/drawing/2014/main" id="{DDC814E9-1D0B-ACF4-B5A7-71839168C772}"/>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zwanzig</a:t>
            </a:r>
          </a:p>
        </p:txBody>
      </p:sp>
      <p:pic>
        <p:nvPicPr>
          <p:cNvPr id="9" name="Picture 7">
            <a:extLst>
              <a:ext uri="{FF2B5EF4-FFF2-40B4-BE49-F238E27FC236}">
                <a16:creationId xmlns:a16="http://schemas.microsoft.com/office/drawing/2014/main" id="{5DD1EF4A-EF30-35ED-FB83-943978405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65F8B4FD-0A0B-5EF3-DA9B-D5E0EFECAD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AEF7A5DD-34F6-A4AB-E28D-680A660FAC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032B5EAC-B60E-95F0-4B7C-4900D9C285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6F143C87-845B-F7C7-9333-CF409AC088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CD9DBEB2-9447-3C4B-D439-2557F3A66A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437DA072-FF94-4375-57BB-4D12C18EEC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7">
            <a:extLst>
              <a:ext uri="{FF2B5EF4-FFF2-40B4-BE49-F238E27FC236}">
                <a16:creationId xmlns:a16="http://schemas.microsoft.com/office/drawing/2014/main" id="{A878A092-8508-8C1A-5DED-1BEA0A44A7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7">
            <a:extLst>
              <a:ext uri="{FF2B5EF4-FFF2-40B4-BE49-F238E27FC236}">
                <a16:creationId xmlns:a16="http://schemas.microsoft.com/office/drawing/2014/main" id="{52150EDA-1B24-4FD1-A009-E9A0F8D6C3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759871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7">
            <a:extLst>
              <a:ext uri="{FF2B5EF4-FFF2-40B4-BE49-F238E27FC236}">
                <a16:creationId xmlns:a16="http://schemas.microsoft.com/office/drawing/2014/main" id="{14DF07FE-89CE-3C7B-ED9F-685F91536E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6460" y="759871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B0101A21-E9BA-1DFA-7C1F-7581A21D8BD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77A3B302-FC74-2B74-5A67-412891336689}"/>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Picture 7">
            <a:extLst>
              <a:ext uri="{FF2B5EF4-FFF2-40B4-BE49-F238E27FC236}">
                <a16:creationId xmlns:a16="http://schemas.microsoft.com/office/drawing/2014/main" id="{C5246D73-1DEC-CA9B-9013-716C697A59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813851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7">
            <a:extLst>
              <a:ext uri="{FF2B5EF4-FFF2-40B4-BE49-F238E27FC236}">
                <a16:creationId xmlns:a16="http://schemas.microsoft.com/office/drawing/2014/main" id="{EE0E3710-A517-61B4-B197-7604993958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813850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7">
            <a:extLst>
              <a:ext uri="{FF2B5EF4-FFF2-40B4-BE49-F238E27FC236}">
                <a16:creationId xmlns:a16="http://schemas.microsoft.com/office/drawing/2014/main" id="{E88FBBC6-3F3D-78CC-F6FF-F9C2DF9863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813850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7">
            <a:extLst>
              <a:ext uri="{FF2B5EF4-FFF2-40B4-BE49-F238E27FC236}">
                <a16:creationId xmlns:a16="http://schemas.microsoft.com/office/drawing/2014/main" id="{991BBD27-9C21-3B25-00F6-6C8B239584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8138508"/>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7">
            <a:extLst>
              <a:ext uri="{FF2B5EF4-FFF2-40B4-BE49-F238E27FC236}">
                <a16:creationId xmlns:a16="http://schemas.microsoft.com/office/drawing/2014/main" id="{FF32C23C-809B-968C-6590-E1F6888EF3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813850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7">
            <a:extLst>
              <a:ext uri="{FF2B5EF4-FFF2-40B4-BE49-F238E27FC236}">
                <a16:creationId xmlns:a16="http://schemas.microsoft.com/office/drawing/2014/main" id="{9888FDC8-5E81-F429-B65D-4B273ACD7D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8138507"/>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7">
            <a:extLst>
              <a:ext uri="{FF2B5EF4-FFF2-40B4-BE49-F238E27FC236}">
                <a16:creationId xmlns:a16="http://schemas.microsoft.com/office/drawing/2014/main" id="{8ABA7311-EE45-A131-8BCE-4BF4A5E01F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8138506"/>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7">
            <a:extLst>
              <a:ext uri="{FF2B5EF4-FFF2-40B4-BE49-F238E27FC236}">
                <a16:creationId xmlns:a16="http://schemas.microsoft.com/office/drawing/2014/main" id="{72E81872-2210-8227-0925-3A7940A2AF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573" y="8138505"/>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7">
            <a:extLst>
              <a:ext uri="{FF2B5EF4-FFF2-40B4-BE49-F238E27FC236}">
                <a16:creationId xmlns:a16="http://schemas.microsoft.com/office/drawing/2014/main" id="{F8F05413-EBA7-BE92-957B-45CB6650BF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230" y="8138505"/>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7">
            <a:extLst>
              <a:ext uri="{FF2B5EF4-FFF2-40B4-BE49-F238E27FC236}">
                <a16:creationId xmlns:a16="http://schemas.microsoft.com/office/drawing/2014/main" id="{35985F20-9F59-36E2-BAF8-15145D9AFF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6460" y="8138504"/>
            <a:ext cx="439200" cy="4270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7801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F5D3F-DDD1-15CC-0C30-235816923F3E}"/>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1C30FE95-187B-F31F-6206-CF892CFBE3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43A077DA-6C12-F7BC-8CBA-FFBC532E97E4}"/>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1</a:t>
            </a:r>
          </a:p>
        </p:txBody>
      </p:sp>
      <p:sp>
        <p:nvSpPr>
          <p:cNvPr id="8" name="Rechteck 7">
            <a:extLst>
              <a:ext uri="{FF2B5EF4-FFF2-40B4-BE49-F238E27FC236}">
                <a16:creationId xmlns:a16="http://schemas.microsoft.com/office/drawing/2014/main" id="{4D9F3F16-4705-6C96-1A3F-6F2EF56E4F93}"/>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eins</a:t>
            </a:r>
          </a:p>
        </p:txBody>
      </p:sp>
      <p:pic>
        <p:nvPicPr>
          <p:cNvPr id="9" name="Picture 7">
            <a:extLst>
              <a:ext uri="{FF2B5EF4-FFF2-40B4-BE49-F238E27FC236}">
                <a16:creationId xmlns:a16="http://schemas.microsoft.com/office/drawing/2014/main" id="{DCF4D71D-9069-3027-E1D4-9226D1E46D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390566F5-B4D9-4C5E-9EBA-9366BC0B0A7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EC2E639E-8831-1ABB-D5EF-5D4F968A4AEC}"/>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21914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11E48-93E4-F148-FD7F-66A997163217}"/>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1A43FAA8-BCCE-D146-755F-30DF63DDD8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88AE240A-80CB-B0A9-CBB8-223A3B85FBF5}"/>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2</a:t>
            </a:r>
          </a:p>
        </p:txBody>
      </p:sp>
      <p:sp>
        <p:nvSpPr>
          <p:cNvPr id="8" name="Rechteck 7">
            <a:extLst>
              <a:ext uri="{FF2B5EF4-FFF2-40B4-BE49-F238E27FC236}">
                <a16:creationId xmlns:a16="http://schemas.microsoft.com/office/drawing/2014/main" id="{D2C24A4B-06BF-A3E3-F815-D6E5AD01A94C}"/>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zwei</a:t>
            </a:r>
          </a:p>
        </p:txBody>
      </p:sp>
      <p:pic>
        <p:nvPicPr>
          <p:cNvPr id="9" name="Picture 7">
            <a:extLst>
              <a:ext uri="{FF2B5EF4-FFF2-40B4-BE49-F238E27FC236}">
                <a16:creationId xmlns:a16="http://schemas.microsoft.com/office/drawing/2014/main" id="{CE35A3AA-B78E-386F-35D2-DBA9136F59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C349D6A2-6707-5E7F-6ECD-FA37C07650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1A1BFE31-8246-6F64-18C4-31DB8FA9C1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7F52B511-6FA3-1B33-E341-99CFEF91026B}"/>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07151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D67EC-1100-454D-0187-BDF9FE5655CF}"/>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36C88B3E-7811-699D-F403-18ED9A6C07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AF49CB91-A939-62E9-8601-B4309ACB8C80}"/>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3</a:t>
            </a:r>
          </a:p>
        </p:txBody>
      </p:sp>
      <p:sp>
        <p:nvSpPr>
          <p:cNvPr id="8" name="Rechteck 7">
            <a:extLst>
              <a:ext uri="{FF2B5EF4-FFF2-40B4-BE49-F238E27FC236}">
                <a16:creationId xmlns:a16="http://schemas.microsoft.com/office/drawing/2014/main" id="{D115302D-81D5-1913-A834-FCC448EB1DE3}"/>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drei</a:t>
            </a:r>
          </a:p>
        </p:txBody>
      </p:sp>
      <p:pic>
        <p:nvPicPr>
          <p:cNvPr id="9" name="Picture 7">
            <a:extLst>
              <a:ext uri="{FF2B5EF4-FFF2-40B4-BE49-F238E27FC236}">
                <a16:creationId xmlns:a16="http://schemas.microsoft.com/office/drawing/2014/main" id="{6449AEEC-7E60-C93F-58D5-00CD1927A1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D3FAAED7-8C17-4D36-E5F1-F754AF2B63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4AA7B7AB-D80D-4608-1088-B2C9F7D8F5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F1C42D38-25D1-7CBB-B605-2BF87E0DBF4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31B4F5C2-1B26-2F46-CBBA-7743B6D9BBE2}"/>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68683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19E36-C5A3-D725-2E9A-90A749C27E8E}"/>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1C57D62D-4D9F-01C7-92EF-8F4B3C6295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B2BF0C80-8512-FFFF-33C4-2913FDA0BDCE}"/>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4</a:t>
            </a:r>
          </a:p>
        </p:txBody>
      </p:sp>
      <p:sp>
        <p:nvSpPr>
          <p:cNvPr id="8" name="Rechteck 7">
            <a:extLst>
              <a:ext uri="{FF2B5EF4-FFF2-40B4-BE49-F238E27FC236}">
                <a16:creationId xmlns:a16="http://schemas.microsoft.com/office/drawing/2014/main" id="{93AE8083-0337-F366-53CF-D37201E24125}"/>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vier</a:t>
            </a:r>
          </a:p>
        </p:txBody>
      </p:sp>
      <p:pic>
        <p:nvPicPr>
          <p:cNvPr id="9" name="Picture 7">
            <a:extLst>
              <a:ext uri="{FF2B5EF4-FFF2-40B4-BE49-F238E27FC236}">
                <a16:creationId xmlns:a16="http://schemas.microsoft.com/office/drawing/2014/main" id="{41F396F4-C4D0-7A00-DA0B-B30685869D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58BB2D61-C32F-6BDD-325F-3FE4D5640C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94C88C65-EC00-E197-0B48-3564999F09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4B392176-4F4E-2F37-23FF-B130D17A17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3FF090C8-D9B0-6A33-8123-6C3D2EE1D6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440741CA-01A7-90F1-03E7-6C66639B4E84}"/>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65809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442DC-0368-953A-0BF2-254308E2B008}"/>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777222D2-A322-1E21-FFF9-D87F44C46D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E731CA38-CEA5-6707-6543-47375915CF29}"/>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5</a:t>
            </a:r>
          </a:p>
        </p:txBody>
      </p:sp>
      <p:sp>
        <p:nvSpPr>
          <p:cNvPr id="8" name="Rechteck 7">
            <a:extLst>
              <a:ext uri="{FF2B5EF4-FFF2-40B4-BE49-F238E27FC236}">
                <a16:creationId xmlns:a16="http://schemas.microsoft.com/office/drawing/2014/main" id="{582637F9-4A92-E98D-84AA-75A3F82D5AB5}"/>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fünf</a:t>
            </a:r>
          </a:p>
        </p:txBody>
      </p:sp>
      <p:pic>
        <p:nvPicPr>
          <p:cNvPr id="9" name="Picture 7">
            <a:extLst>
              <a:ext uri="{FF2B5EF4-FFF2-40B4-BE49-F238E27FC236}">
                <a16:creationId xmlns:a16="http://schemas.microsoft.com/office/drawing/2014/main" id="{659BB0F9-9F87-8F99-8A5F-652DB0E0C1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D314864E-DB56-9CF7-AC74-587BB02DDC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7D461773-9F05-2D83-753B-A8EBF76600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A2FF502B-5BAE-FCCA-0A07-1ACEA66702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8C792F7C-2F3F-738B-FEA9-9597697799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0DA1F027-6AB9-0552-A6AD-C7EF65FC4E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AD735A51-C84A-83F1-FE94-339973D350A3}"/>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33780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7CC58-E706-A233-4521-6C2662C87F4E}"/>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D369ACA1-20A3-514C-7BD8-960EF679EA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E48A0AA0-399D-B856-A287-F140785568F4}"/>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6</a:t>
            </a:r>
          </a:p>
        </p:txBody>
      </p:sp>
      <p:sp>
        <p:nvSpPr>
          <p:cNvPr id="8" name="Rechteck 7">
            <a:extLst>
              <a:ext uri="{FF2B5EF4-FFF2-40B4-BE49-F238E27FC236}">
                <a16:creationId xmlns:a16="http://schemas.microsoft.com/office/drawing/2014/main" id="{7ADA602B-626C-CF07-616C-42E5C0DDADE2}"/>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sechs</a:t>
            </a:r>
          </a:p>
        </p:txBody>
      </p:sp>
      <p:pic>
        <p:nvPicPr>
          <p:cNvPr id="9" name="Picture 7">
            <a:extLst>
              <a:ext uri="{FF2B5EF4-FFF2-40B4-BE49-F238E27FC236}">
                <a16:creationId xmlns:a16="http://schemas.microsoft.com/office/drawing/2014/main" id="{E7906F23-E7CD-2248-7042-0150EBE364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9D53936A-018E-B80B-5AAB-D4E68A007B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1BF630DB-E4EC-CAA1-7DA1-149370EA08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C1AD23C5-777B-66E8-CF5E-BE3A2DA094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CFEA2744-FA26-D20A-1E9A-E1A023FF08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437D30F6-4032-6F9A-46D0-BE755B11F0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99D0DDCF-576C-AC5F-54E9-44BB9774D3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52AFC83E-4F13-17C7-5C20-EDD107B2C907}"/>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9122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F30C8-ACC9-EA0D-224A-385B632D7AE5}"/>
            </a:ext>
          </a:extLst>
        </p:cNvPr>
        <p:cNvGrpSpPr/>
        <p:nvPr/>
      </p:nvGrpSpPr>
      <p:grpSpPr>
        <a:xfrm>
          <a:off x="0" y="0"/>
          <a:ext cx="0" cy="0"/>
          <a:chOff x="0" y="0"/>
          <a:chExt cx="0" cy="0"/>
        </a:xfrm>
      </p:grpSpPr>
      <p:pic>
        <p:nvPicPr>
          <p:cNvPr id="6" name="Grafik 1">
            <a:extLst>
              <a:ext uri="{FF2B5EF4-FFF2-40B4-BE49-F238E27FC236}">
                <a16:creationId xmlns:a16="http://schemas.microsoft.com/office/drawing/2014/main" id="{20F61AC3-9BC9-B5B5-4AA8-C541DB129B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91" y="7515847"/>
            <a:ext cx="5917417" cy="1143000"/>
          </a:xfrm>
          <a:prstGeom prst="rect">
            <a:avLst/>
          </a:prstGeom>
          <a:noFill/>
          <a:extLst>
            <a:ext uri="{909E8E84-426E-40DD-AFC4-6F175D3DCCD1}">
              <a14:hiddenFill xmlns:a14="http://schemas.microsoft.com/office/drawing/2010/main">
                <a:solidFill>
                  <a:srgbClr val="FFFFFF"/>
                </a:solidFill>
              </a14:hiddenFill>
            </a:ext>
          </a:extLst>
        </p:spPr>
      </p:pic>
      <p:sp>
        <p:nvSpPr>
          <p:cNvPr id="7" name="Rechteck 6">
            <a:extLst>
              <a:ext uri="{FF2B5EF4-FFF2-40B4-BE49-F238E27FC236}">
                <a16:creationId xmlns:a16="http://schemas.microsoft.com/office/drawing/2014/main" id="{AF05C5C5-CF38-74F1-9A32-CD24A25233A2}"/>
              </a:ext>
            </a:extLst>
          </p:cNvPr>
          <p:cNvSpPr/>
          <p:nvPr/>
        </p:nvSpPr>
        <p:spPr>
          <a:xfrm>
            <a:off x="470291" y="1503337"/>
            <a:ext cx="5917417" cy="39611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0000" b="1" dirty="0">
                <a:solidFill>
                  <a:schemeClr val="tx1"/>
                </a:solidFill>
                <a:latin typeface="Grundschrift" panose="03010100010101010101" pitchFamily="66" charset="0"/>
              </a:rPr>
              <a:t>7</a:t>
            </a:r>
          </a:p>
        </p:txBody>
      </p:sp>
      <p:sp>
        <p:nvSpPr>
          <p:cNvPr id="8" name="Rechteck 7">
            <a:extLst>
              <a:ext uri="{FF2B5EF4-FFF2-40B4-BE49-F238E27FC236}">
                <a16:creationId xmlns:a16="http://schemas.microsoft.com/office/drawing/2014/main" id="{5DF0C3E3-2EEE-D005-2D90-7D90BC0DDBEC}"/>
              </a:ext>
            </a:extLst>
          </p:cNvPr>
          <p:cNvSpPr/>
          <p:nvPr/>
        </p:nvSpPr>
        <p:spPr>
          <a:xfrm>
            <a:off x="470290" y="5507938"/>
            <a:ext cx="5917417" cy="1143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0000" b="1" dirty="0">
                <a:solidFill>
                  <a:schemeClr val="tx1"/>
                </a:solidFill>
                <a:latin typeface="Grundschrift" panose="03010100010101010101" pitchFamily="66" charset="0"/>
              </a:rPr>
              <a:t>sieben</a:t>
            </a:r>
          </a:p>
        </p:txBody>
      </p:sp>
      <p:pic>
        <p:nvPicPr>
          <p:cNvPr id="9" name="Picture 7">
            <a:extLst>
              <a:ext uri="{FF2B5EF4-FFF2-40B4-BE49-F238E27FC236}">
                <a16:creationId xmlns:a16="http://schemas.microsoft.com/office/drawing/2014/main" id="{0097CCA7-9D36-4CA6-AFB1-A7571EAB40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74" y="7598723"/>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a:extLst>
              <a:ext uri="{FF2B5EF4-FFF2-40B4-BE49-F238E27FC236}">
                <a16:creationId xmlns:a16="http://schemas.microsoft.com/office/drawing/2014/main" id="{64D1368D-1019-3AE3-EAB0-97F17E17CE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9368" y="7598722"/>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EA048D77-EC92-AF04-F757-03EB46F5FF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6162"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a:extLst>
              <a:ext uri="{FF2B5EF4-FFF2-40B4-BE49-F238E27FC236}">
                <a16:creationId xmlns:a16="http://schemas.microsoft.com/office/drawing/2014/main" id="{6EDC9ABA-78EF-C68E-F9C7-66E13A1F35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2956" y="7598721"/>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a:extLst>
              <a:ext uri="{FF2B5EF4-FFF2-40B4-BE49-F238E27FC236}">
                <a16:creationId xmlns:a16="http://schemas.microsoft.com/office/drawing/2014/main" id="{A58C27C7-A76A-0B1E-53B8-5CDEE7A6BD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887"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a:extLst>
              <a:ext uri="{FF2B5EF4-FFF2-40B4-BE49-F238E27FC236}">
                <a16:creationId xmlns:a16="http://schemas.microsoft.com/office/drawing/2014/main" id="{1DC85D6A-345F-7A0A-5E7C-0D6A787F6F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242" y="7598720"/>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7">
            <a:extLst>
              <a:ext uri="{FF2B5EF4-FFF2-40B4-BE49-F238E27FC236}">
                <a16:creationId xmlns:a16="http://schemas.microsoft.com/office/drawing/2014/main" id="{C7F730B7-FFD8-1F69-00CC-92FCF7B46C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352" y="7598719"/>
            <a:ext cx="439200" cy="42700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837310A9-9908-04BE-D05F-40E411168D5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345" y="395492"/>
            <a:ext cx="907429" cy="9494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a:extLst>
              <a:ext uri="{FF2B5EF4-FFF2-40B4-BE49-F238E27FC236}">
                <a16:creationId xmlns:a16="http://schemas.microsoft.com/office/drawing/2014/main" id="{B2FD54A4-AF43-543D-9B05-92CD0862FC4F}"/>
              </a:ext>
            </a:extLst>
          </p:cNvPr>
          <p:cNvSpPr/>
          <p:nvPr/>
        </p:nvSpPr>
        <p:spPr>
          <a:xfrm>
            <a:off x="228598" y="291925"/>
            <a:ext cx="6400800" cy="9322150"/>
          </a:xfrm>
          <a:custGeom>
            <a:avLst/>
            <a:gdLst>
              <a:gd name="csX0" fmla="*/ 0 w 6400800"/>
              <a:gd name="csY0" fmla="*/ 0 h 9322150"/>
              <a:gd name="csX1" fmla="*/ 448056 w 6400800"/>
              <a:gd name="csY1" fmla="*/ 0 h 9322150"/>
              <a:gd name="csX2" fmla="*/ 1216152 w 6400800"/>
              <a:gd name="csY2" fmla="*/ 0 h 9322150"/>
              <a:gd name="csX3" fmla="*/ 1920240 w 6400800"/>
              <a:gd name="csY3" fmla="*/ 0 h 9322150"/>
              <a:gd name="csX4" fmla="*/ 2432304 w 6400800"/>
              <a:gd name="csY4" fmla="*/ 0 h 9322150"/>
              <a:gd name="csX5" fmla="*/ 2880360 w 6400800"/>
              <a:gd name="csY5" fmla="*/ 0 h 9322150"/>
              <a:gd name="csX6" fmla="*/ 3520440 w 6400800"/>
              <a:gd name="csY6" fmla="*/ 0 h 9322150"/>
              <a:gd name="csX7" fmla="*/ 4032504 w 6400800"/>
              <a:gd name="csY7" fmla="*/ 0 h 9322150"/>
              <a:gd name="csX8" fmla="*/ 4672584 w 6400800"/>
              <a:gd name="csY8" fmla="*/ 0 h 9322150"/>
              <a:gd name="csX9" fmla="*/ 5376672 w 6400800"/>
              <a:gd name="csY9" fmla="*/ 0 h 9322150"/>
              <a:gd name="csX10" fmla="*/ 6400800 w 6400800"/>
              <a:gd name="csY10" fmla="*/ 0 h 9322150"/>
              <a:gd name="csX11" fmla="*/ 6400800 w 6400800"/>
              <a:gd name="csY11" fmla="*/ 479425 h 9322150"/>
              <a:gd name="csX12" fmla="*/ 6400800 w 6400800"/>
              <a:gd name="csY12" fmla="*/ 865628 h 9322150"/>
              <a:gd name="csX13" fmla="*/ 6400800 w 6400800"/>
              <a:gd name="csY13" fmla="*/ 1717939 h 9322150"/>
              <a:gd name="csX14" fmla="*/ 6400800 w 6400800"/>
              <a:gd name="csY14" fmla="*/ 2477028 h 9322150"/>
              <a:gd name="csX15" fmla="*/ 6400800 w 6400800"/>
              <a:gd name="csY15" fmla="*/ 3236118 h 9322150"/>
              <a:gd name="csX16" fmla="*/ 6400800 w 6400800"/>
              <a:gd name="csY16" fmla="*/ 3622321 h 9322150"/>
              <a:gd name="csX17" fmla="*/ 6400800 w 6400800"/>
              <a:gd name="csY17" fmla="*/ 4101746 h 9322150"/>
              <a:gd name="csX18" fmla="*/ 6400800 w 6400800"/>
              <a:gd name="csY18" fmla="*/ 4674392 h 9322150"/>
              <a:gd name="csX19" fmla="*/ 6400800 w 6400800"/>
              <a:gd name="csY19" fmla="*/ 5153817 h 9322150"/>
              <a:gd name="csX20" fmla="*/ 6400800 w 6400800"/>
              <a:gd name="csY20" fmla="*/ 5633242 h 9322150"/>
              <a:gd name="csX21" fmla="*/ 6400800 w 6400800"/>
              <a:gd name="csY21" fmla="*/ 6019445 h 9322150"/>
              <a:gd name="csX22" fmla="*/ 6400800 w 6400800"/>
              <a:gd name="csY22" fmla="*/ 6592092 h 9322150"/>
              <a:gd name="csX23" fmla="*/ 6400800 w 6400800"/>
              <a:gd name="csY23" fmla="*/ 7444403 h 9322150"/>
              <a:gd name="csX24" fmla="*/ 6400800 w 6400800"/>
              <a:gd name="csY24" fmla="*/ 8110270 h 9322150"/>
              <a:gd name="csX25" fmla="*/ 6400800 w 6400800"/>
              <a:gd name="csY25" fmla="*/ 8589695 h 9322150"/>
              <a:gd name="csX26" fmla="*/ 6400800 w 6400800"/>
              <a:gd name="csY26" fmla="*/ 9322150 h 9322150"/>
              <a:gd name="csX27" fmla="*/ 5760720 w 6400800"/>
              <a:gd name="csY27" fmla="*/ 9322150 h 9322150"/>
              <a:gd name="csX28" fmla="*/ 5184648 w 6400800"/>
              <a:gd name="csY28" fmla="*/ 9322150 h 9322150"/>
              <a:gd name="csX29" fmla="*/ 4608576 w 6400800"/>
              <a:gd name="csY29" fmla="*/ 9322150 h 9322150"/>
              <a:gd name="csX30" fmla="*/ 4160520 w 6400800"/>
              <a:gd name="csY30" fmla="*/ 9322150 h 9322150"/>
              <a:gd name="csX31" fmla="*/ 3712464 w 6400800"/>
              <a:gd name="csY31" fmla="*/ 9322150 h 9322150"/>
              <a:gd name="csX32" fmla="*/ 2944368 w 6400800"/>
              <a:gd name="csY32" fmla="*/ 9322150 h 9322150"/>
              <a:gd name="csX33" fmla="*/ 2304288 w 6400800"/>
              <a:gd name="csY33" fmla="*/ 9322150 h 9322150"/>
              <a:gd name="csX34" fmla="*/ 1600200 w 6400800"/>
              <a:gd name="csY34" fmla="*/ 9322150 h 9322150"/>
              <a:gd name="csX35" fmla="*/ 960120 w 6400800"/>
              <a:gd name="csY35" fmla="*/ 9322150 h 9322150"/>
              <a:gd name="csX36" fmla="*/ 0 w 6400800"/>
              <a:gd name="csY36" fmla="*/ 9322150 h 9322150"/>
              <a:gd name="csX37" fmla="*/ 0 w 6400800"/>
              <a:gd name="csY37" fmla="*/ 8842725 h 9322150"/>
              <a:gd name="csX38" fmla="*/ 0 w 6400800"/>
              <a:gd name="csY38" fmla="*/ 8363300 h 9322150"/>
              <a:gd name="csX39" fmla="*/ 0 w 6400800"/>
              <a:gd name="csY39" fmla="*/ 7977097 h 9322150"/>
              <a:gd name="csX40" fmla="*/ 0 w 6400800"/>
              <a:gd name="csY40" fmla="*/ 7311229 h 9322150"/>
              <a:gd name="csX41" fmla="*/ 0 w 6400800"/>
              <a:gd name="csY41" fmla="*/ 6552140 h 9322150"/>
              <a:gd name="csX42" fmla="*/ 0 w 6400800"/>
              <a:gd name="csY42" fmla="*/ 6072715 h 9322150"/>
              <a:gd name="csX43" fmla="*/ 0 w 6400800"/>
              <a:gd name="csY43" fmla="*/ 5686512 h 9322150"/>
              <a:gd name="csX44" fmla="*/ 0 w 6400800"/>
              <a:gd name="csY44" fmla="*/ 5207087 h 9322150"/>
              <a:gd name="csX45" fmla="*/ 0 w 6400800"/>
              <a:gd name="csY45" fmla="*/ 4541219 h 9322150"/>
              <a:gd name="csX46" fmla="*/ 0 w 6400800"/>
              <a:gd name="csY46" fmla="*/ 3688908 h 9322150"/>
              <a:gd name="csX47" fmla="*/ 0 w 6400800"/>
              <a:gd name="csY47" fmla="*/ 2836597 h 9322150"/>
              <a:gd name="csX48" fmla="*/ 0 w 6400800"/>
              <a:gd name="csY48" fmla="*/ 1984286 h 9322150"/>
              <a:gd name="csX49" fmla="*/ 0 w 6400800"/>
              <a:gd name="csY49" fmla="*/ 1131975 h 9322150"/>
              <a:gd name="csX50" fmla="*/ 0 w 6400800"/>
              <a:gd name="csY50" fmla="*/ 745772 h 9322150"/>
              <a:gd name="csX51" fmla="*/ 0 w 6400800"/>
              <a:gd name="csY51" fmla="*/ 0 h 93221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Lst>
            <a:rect l="l" t="t" r="r" b="b"/>
            <a:pathLst>
              <a:path w="6400800" h="9322150" extrusionOk="0">
                <a:moveTo>
                  <a:pt x="0" y="0"/>
                </a:moveTo>
                <a:cubicBezTo>
                  <a:pt x="107881" y="9568"/>
                  <a:pt x="281747" y="1720"/>
                  <a:pt x="448056" y="0"/>
                </a:cubicBezTo>
                <a:cubicBezTo>
                  <a:pt x="614365" y="-1720"/>
                  <a:pt x="1018352" y="-26152"/>
                  <a:pt x="1216152" y="0"/>
                </a:cubicBezTo>
                <a:cubicBezTo>
                  <a:pt x="1413952" y="26152"/>
                  <a:pt x="1650791" y="-16647"/>
                  <a:pt x="1920240" y="0"/>
                </a:cubicBezTo>
                <a:cubicBezTo>
                  <a:pt x="2189689" y="16647"/>
                  <a:pt x="2240313" y="-25165"/>
                  <a:pt x="2432304" y="0"/>
                </a:cubicBezTo>
                <a:cubicBezTo>
                  <a:pt x="2624295" y="25165"/>
                  <a:pt x="2684718" y="-5632"/>
                  <a:pt x="2880360" y="0"/>
                </a:cubicBezTo>
                <a:cubicBezTo>
                  <a:pt x="3076002" y="5632"/>
                  <a:pt x="3365636" y="-11002"/>
                  <a:pt x="3520440" y="0"/>
                </a:cubicBezTo>
                <a:cubicBezTo>
                  <a:pt x="3675244" y="11002"/>
                  <a:pt x="3853404" y="18447"/>
                  <a:pt x="4032504" y="0"/>
                </a:cubicBezTo>
                <a:cubicBezTo>
                  <a:pt x="4211604" y="-18447"/>
                  <a:pt x="4508828" y="-17300"/>
                  <a:pt x="4672584" y="0"/>
                </a:cubicBezTo>
                <a:cubicBezTo>
                  <a:pt x="4836340" y="17300"/>
                  <a:pt x="5034624" y="-31380"/>
                  <a:pt x="5376672" y="0"/>
                </a:cubicBezTo>
                <a:cubicBezTo>
                  <a:pt x="5718720" y="31380"/>
                  <a:pt x="6182053" y="-28481"/>
                  <a:pt x="6400800" y="0"/>
                </a:cubicBezTo>
                <a:cubicBezTo>
                  <a:pt x="6384376" y="225426"/>
                  <a:pt x="6409670" y="286879"/>
                  <a:pt x="6400800" y="479425"/>
                </a:cubicBezTo>
                <a:cubicBezTo>
                  <a:pt x="6391930" y="671972"/>
                  <a:pt x="6389642" y="768017"/>
                  <a:pt x="6400800" y="865628"/>
                </a:cubicBezTo>
                <a:cubicBezTo>
                  <a:pt x="6411958" y="963239"/>
                  <a:pt x="6358950" y="1361862"/>
                  <a:pt x="6400800" y="1717939"/>
                </a:cubicBezTo>
                <a:cubicBezTo>
                  <a:pt x="6442650" y="2074016"/>
                  <a:pt x="6422937" y="2137418"/>
                  <a:pt x="6400800" y="2477028"/>
                </a:cubicBezTo>
                <a:cubicBezTo>
                  <a:pt x="6378663" y="2816638"/>
                  <a:pt x="6425907" y="2992090"/>
                  <a:pt x="6400800" y="3236118"/>
                </a:cubicBezTo>
                <a:cubicBezTo>
                  <a:pt x="6375694" y="3480146"/>
                  <a:pt x="6413620" y="3502109"/>
                  <a:pt x="6400800" y="3622321"/>
                </a:cubicBezTo>
                <a:cubicBezTo>
                  <a:pt x="6387980" y="3742533"/>
                  <a:pt x="6421304" y="3890810"/>
                  <a:pt x="6400800" y="4101746"/>
                </a:cubicBezTo>
                <a:cubicBezTo>
                  <a:pt x="6380296" y="4312682"/>
                  <a:pt x="6378522" y="4519859"/>
                  <a:pt x="6400800" y="4674392"/>
                </a:cubicBezTo>
                <a:cubicBezTo>
                  <a:pt x="6423078" y="4828925"/>
                  <a:pt x="6405982" y="5023101"/>
                  <a:pt x="6400800" y="5153817"/>
                </a:cubicBezTo>
                <a:cubicBezTo>
                  <a:pt x="6395618" y="5284533"/>
                  <a:pt x="6377587" y="5494644"/>
                  <a:pt x="6400800" y="5633242"/>
                </a:cubicBezTo>
                <a:cubicBezTo>
                  <a:pt x="6424013" y="5771840"/>
                  <a:pt x="6387554" y="5869242"/>
                  <a:pt x="6400800" y="6019445"/>
                </a:cubicBezTo>
                <a:cubicBezTo>
                  <a:pt x="6414046" y="6169648"/>
                  <a:pt x="6428581" y="6317680"/>
                  <a:pt x="6400800" y="6592092"/>
                </a:cubicBezTo>
                <a:cubicBezTo>
                  <a:pt x="6373019" y="6866504"/>
                  <a:pt x="6383834" y="7121125"/>
                  <a:pt x="6400800" y="7444403"/>
                </a:cubicBezTo>
                <a:cubicBezTo>
                  <a:pt x="6417766" y="7767681"/>
                  <a:pt x="6430645" y="7966806"/>
                  <a:pt x="6400800" y="8110270"/>
                </a:cubicBezTo>
                <a:cubicBezTo>
                  <a:pt x="6370955" y="8253734"/>
                  <a:pt x="6418732" y="8367616"/>
                  <a:pt x="6400800" y="8589695"/>
                </a:cubicBezTo>
                <a:cubicBezTo>
                  <a:pt x="6382868" y="8811774"/>
                  <a:pt x="6373103" y="9143762"/>
                  <a:pt x="6400800" y="9322150"/>
                </a:cubicBezTo>
                <a:cubicBezTo>
                  <a:pt x="6088203" y="9335850"/>
                  <a:pt x="5903147" y="9296705"/>
                  <a:pt x="5760720" y="9322150"/>
                </a:cubicBezTo>
                <a:cubicBezTo>
                  <a:pt x="5618293" y="9347595"/>
                  <a:pt x="5441106" y="9343415"/>
                  <a:pt x="5184648" y="9322150"/>
                </a:cubicBezTo>
                <a:cubicBezTo>
                  <a:pt x="4928190" y="9300885"/>
                  <a:pt x="4856403" y="9341193"/>
                  <a:pt x="4608576" y="9322150"/>
                </a:cubicBezTo>
                <a:cubicBezTo>
                  <a:pt x="4360749" y="9303107"/>
                  <a:pt x="4359691" y="9303328"/>
                  <a:pt x="4160520" y="9322150"/>
                </a:cubicBezTo>
                <a:cubicBezTo>
                  <a:pt x="3961349" y="9340972"/>
                  <a:pt x="3837570" y="9301455"/>
                  <a:pt x="3712464" y="9322150"/>
                </a:cubicBezTo>
                <a:cubicBezTo>
                  <a:pt x="3587358" y="9342845"/>
                  <a:pt x="3283077" y="9303629"/>
                  <a:pt x="2944368" y="9322150"/>
                </a:cubicBezTo>
                <a:cubicBezTo>
                  <a:pt x="2605659" y="9340671"/>
                  <a:pt x="2559974" y="9307632"/>
                  <a:pt x="2304288" y="9322150"/>
                </a:cubicBezTo>
                <a:cubicBezTo>
                  <a:pt x="2048602" y="9336668"/>
                  <a:pt x="1743920" y="9336254"/>
                  <a:pt x="1600200" y="9322150"/>
                </a:cubicBezTo>
                <a:cubicBezTo>
                  <a:pt x="1456480" y="9308046"/>
                  <a:pt x="1110387" y="9344626"/>
                  <a:pt x="960120" y="9322150"/>
                </a:cubicBezTo>
                <a:cubicBezTo>
                  <a:pt x="809853" y="9299674"/>
                  <a:pt x="227065" y="9301814"/>
                  <a:pt x="0" y="9322150"/>
                </a:cubicBezTo>
                <a:cubicBezTo>
                  <a:pt x="17678" y="9147911"/>
                  <a:pt x="15808" y="8985321"/>
                  <a:pt x="0" y="8842725"/>
                </a:cubicBezTo>
                <a:cubicBezTo>
                  <a:pt x="-15808" y="8700130"/>
                  <a:pt x="8998" y="8548660"/>
                  <a:pt x="0" y="8363300"/>
                </a:cubicBezTo>
                <a:cubicBezTo>
                  <a:pt x="-8998" y="8177940"/>
                  <a:pt x="-17830" y="8098486"/>
                  <a:pt x="0" y="7977097"/>
                </a:cubicBezTo>
                <a:cubicBezTo>
                  <a:pt x="17830" y="7855708"/>
                  <a:pt x="15333" y="7483534"/>
                  <a:pt x="0" y="7311229"/>
                </a:cubicBezTo>
                <a:cubicBezTo>
                  <a:pt x="-15333" y="7138924"/>
                  <a:pt x="16386" y="6761312"/>
                  <a:pt x="0" y="6552140"/>
                </a:cubicBezTo>
                <a:cubicBezTo>
                  <a:pt x="-16386" y="6342968"/>
                  <a:pt x="-22304" y="6256900"/>
                  <a:pt x="0" y="6072715"/>
                </a:cubicBezTo>
                <a:cubicBezTo>
                  <a:pt x="22304" y="5888531"/>
                  <a:pt x="15379" y="5826381"/>
                  <a:pt x="0" y="5686512"/>
                </a:cubicBezTo>
                <a:cubicBezTo>
                  <a:pt x="-15379" y="5546643"/>
                  <a:pt x="-20537" y="5411381"/>
                  <a:pt x="0" y="5207087"/>
                </a:cubicBezTo>
                <a:cubicBezTo>
                  <a:pt x="20537" y="5002793"/>
                  <a:pt x="8360" y="4808440"/>
                  <a:pt x="0" y="4541219"/>
                </a:cubicBezTo>
                <a:cubicBezTo>
                  <a:pt x="-8360" y="4273998"/>
                  <a:pt x="35211" y="3909594"/>
                  <a:pt x="0" y="3688908"/>
                </a:cubicBezTo>
                <a:cubicBezTo>
                  <a:pt x="-35211" y="3468222"/>
                  <a:pt x="37794" y="3008554"/>
                  <a:pt x="0" y="2836597"/>
                </a:cubicBezTo>
                <a:cubicBezTo>
                  <a:pt x="-37794" y="2664640"/>
                  <a:pt x="-38014" y="2352531"/>
                  <a:pt x="0" y="1984286"/>
                </a:cubicBezTo>
                <a:cubicBezTo>
                  <a:pt x="38014" y="1616041"/>
                  <a:pt x="4096" y="1511817"/>
                  <a:pt x="0" y="1131975"/>
                </a:cubicBezTo>
                <a:cubicBezTo>
                  <a:pt x="-4096" y="752133"/>
                  <a:pt x="9331" y="828850"/>
                  <a:pt x="0" y="745772"/>
                </a:cubicBezTo>
                <a:cubicBezTo>
                  <a:pt x="-9331" y="662694"/>
                  <a:pt x="-28303" y="316907"/>
                  <a:pt x="0" y="0"/>
                </a:cubicBezTo>
                <a:close/>
              </a:path>
            </a:pathLst>
          </a:custGeom>
          <a:noFill/>
          <a:ln w="69850">
            <a:solidFill>
              <a:srgbClr val="D4E0E3"/>
            </a:solidFill>
            <a:extLst>
              <a:ext uri="{C807C97D-BFC1-408E-A445-0C87EB9F89A2}">
                <ask:lineSketchStyleProps xmlns:ask="http://schemas.microsoft.com/office/drawing/2018/sketchyshapes" sd="2286002405">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4577873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351</Words>
  <Application>Microsoft Macintosh PowerPoint</Application>
  <PresentationFormat>A4-Papier (210 x 297 mm)</PresentationFormat>
  <Paragraphs>80</Paragraphs>
  <Slides>22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22</vt:i4>
      </vt:variant>
    </vt:vector>
  </HeadingPairs>
  <TitlesOfParts>
    <vt:vector size="28" baseType="lpstr">
      <vt:lpstr>Arial</vt:lpstr>
      <vt:lpstr>Calibri</vt:lpstr>
      <vt:lpstr>Comic Sans MS</vt:lpstr>
      <vt:lpstr>Grundschrift</vt:lpstr>
      <vt:lpstr>Roboto</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Lara Wißing</dc:creator>
  <cp:lastModifiedBy>Melanie Bischoff</cp:lastModifiedBy>
  <cp:revision>14</cp:revision>
  <dcterms:created xsi:type="dcterms:W3CDTF">2024-08-22T20:22:44Z</dcterms:created>
  <dcterms:modified xsi:type="dcterms:W3CDTF">2025-12-15T07:56:03Z</dcterms:modified>
</cp:coreProperties>
</file>