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76" r:id="rId2"/>
    <p:sldId id="291" r:id="rId3"/>
    <p:sldId id="274" r:id="rId4"/>
    <p:sldId id="292" r:id="rId5"/>
    <p:sldId id="290" r:id="rId6"/>
    <p:sldId id="293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A85"/>
    <a:srgbClr val="9D9D9D"/>
    <a:srgbClr val="C1BEBE"/>
    <a:srgbClr val="A5A5A5"/>
    <a:srgbClr val="767171"/>
    <a:srgbClr val="317A85"/>
    <a:srgbClr val="ED9107"/>
    <a:srgbClr val="F8B44E"/>
    <a:srgbClr val="00B267"/>
    <a:srgbClr val="B4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8"/>
    <p:restoredTop sz="95859"/>
  </p:normalViewPr>
  <p:slideViewPr>
    <p:cSldViewPr snapToGrid="0" snapToObjects="1">
      <p:cViewPr varScale="1">
        <p:scale>
          <a:sx n="119" d="100"/>
          <a:sy n="119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49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1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94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90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99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39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26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6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46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16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2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2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02.12.22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94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711CAC87-2877-5820-D214-36152E0F558E}"/>
              </a:ext>
            </a:extLst>
          </p:cNvPr>
          <p:cNvSpPr/>
          <p:nvPr/>
        </p:nvSpPr>
        <p:spPr>
          <a:xfrm rot="5400000">
            <a:off x="130334" y="194680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16C0F9-8066-DA16-AEBC-BA12B8729E8E}"/>
              </a:ext>
            </a:extLst>
          </p:cNvPr>
          <p:cNvSpPr/>
          <p:nvPr/>
        </p:nvSpPr>
        <p:spPr>
          <a:xfrm rot="16200000">
            <a:off x="1113876" y="1592760"/>
            <a:ext cx="1132424" cy="1132424"/>
          </a:xfrm>
          <a:prstGeom prst="ellipse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9B5BF72-3640-0662-DFBB-BB2DE146FA53}"/>
              </a:ext>
            </a:extLst>
          </p:cNvPr>
          <p:cNvSpPr/>
          <p:nvPr/>
        </p:nvSpPr>
        <p:spPr>
          <a:xfrm rot="5400000">
            <a:off x="2309136" y="194680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D2B185E-515C-E840-C326-63D7EEBF3E50}"/>
              </a:ext>
            </a:extLst>
          </p:cNvPr>
          <p:cNvSpPr/>
          <p:nvPr/>
        </p:nvSpPr>
        <p:spPr>
          <a:xfrm rot="16200000">
            <a:off x="3367132" y="1669422"/>
            <a:ext cx="983522" cy="983522"/>
          </a:xfrm>
          <a:prstGeom prst="rect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BF550666-52ED-8DE3-1A32-954C448648C3}"/>
              </a:ext>
            </a:extLst>
          </p:cNvPr>
          <p:cNvSpPr/>
          <p:nvPr/>
        </p:nvSpPr>
        <p:spPr>
          <a:xfrm rot="5400000">
            <a:off x="4492644" y="1945351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23" name="Dreieck 22">
            <a:extLst>
              <a:ext uri="{FF2B5EF4-FFF2-40B4-BE49-F238E27FC236}">
                <a16:creationId xmlns:a16="http://schemas.microsoft.com/office/drawing/2014/main" id="{8D700B10-0649-65A9-DFB0-8F1E4DAB876F}"/>
              </a:ext>
            </a:extLst>
          </p:cNvPr>
          <p:cNvSpPr/>
          <p:nvPr/>
        </p:nvSpPr>
        <p:spPr>
          <a:xfrm>
            <a:off x="5476189" y="1669734"/>
            <a:ext cx="1132422" cy="981868"/>
          </a:xfrm>
          <a:prstGeom prst="triangle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E6116749-CD93-5D15-CB4E-1126743F1118}"/>
              </a:ext>
            </a:extLst>
          </p:cNvPr>
          <p:cNvSpPr/>
          <p:nvPr/>
        </p:nvSpPr>
        <p:spPr>
          <a:xfrm rot="5400000">
            <a:off x="6676152" y="195126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rtlCol="0" anchor="ctr"/>
          <a:lstStyle/>
          <a:p>
            <a:pPr algn="ctr"/>
            <a:endParaRPr lang="de-DE" sz="28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A4DCF2A-BBFB-13DA-3E97-B74ECC9BE7EC}"/>
              </a:ext>
            </a:extLst>
          </p:cNvPr>
          <p:cNvSpPr/>
          <p:nvPr/>
        </p:nvSpPr>
        <p:spPr>
          <a:xfrm>
            <a:off x="7659695" y="1796433"/>
            <a:ext cx="1132424" cy="744164"/>
          </a:xfrm>
          <a:prstGeom prst="rect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3052F3D-A2D1-D5D0-A987-E7D6E30D4D9A}"/>
              </a:ext>
            </a:extLst>
          </p:cNvPr>
          <p:cNvSpPr txBox="1"/>
          <p:nvPr/>
        </p:nvSpPr>
        <p:spPr>
          <a:xfrm>
            <a:off x="840736" y="294314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 Kreis</a:t>
            </a:r>
            <a:endParaRPr lang="de-DE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8AD91AD-7C71-078F-8BED-29E054D51D4E}"/>
              </a:ext>
            </a:extLst>
          </p:cNvPr>
          <p:cNvSpPr txBox="1"/>
          <p:nvPr/>
        </p:nvSpPr>
        <p:spPr>
          <a:xfrm>
            <a:off x="840740" y="352642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de-DE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руг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krug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e-DE" altLang="de-DE" sz="24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E30B4596-F04B-9010-9636-A73DDC830786}"/>
              </a:ext>
            </a:extLst>
          </p:cNvPr>
          <p:cNvSpPr txBox="1"/>
          <p:nvPr/>
        </p:nvSpPr>
        <p:spPr>
          <a:xfrm>
            <a:off x="3026095" y="294314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Quadrat</a:t>
            </a:r>
            <a:endParaRPr lang="de-DE" dirty="0">
              <a:solidFill>
                <a:srgbClr val="00B267"/>
              </a:solidFill>
              <a:latin typeface="Comic Sans MS" panose="030F0902030302020204" pitchFamily="66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A5839FFC-93B3-350D-56C3-5073E5CD3898}"/>
              </a:ext>
            </a:extLst>
          </p:cNvPr>
          <p:cNvSpPr txBox="1"/>
          <p:nvPr/>
        </p:nvSpPr>
        <p:spPr>
          <a:xfrm>
            <a:off x="3026099" y="352642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az-Cyrl-AZ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квадрат</a:t>
            </a:r>
            <a:br>
              <a:rPr lang="de-DE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kvadrat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BC25A970-F637-F25B-E769-30DDAE334C6F}"/>
              </a:ext>
            </a:extLst>
          </p:cNvPr>
          <p:cNvSpPr txBox="1"/>
          <p:nvPr/>
        </p:nvSpPr>
        <p:spPr>
          <a:xfrm>
            <a:off x="5218356" y="2941692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Drei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eck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51469AE-BABC-7070-3123-F2D9A9D9ED31}"/>
              </a:ext>
            </a:extLst>
          </p:cNvPr>
          <p:cNvSpPr txBox="1"/>
          <p:nvPr/>
        </p:nvSpPr>
        <p:spPr>
          <a:xfrm>
            <a:off x="5218360" y="3524973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az-Cyrl-AZ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три</a:t>
            </a:r>
            <a:r>
              <a:rPr lang="az-Cyrl-AZ" altLang="de-DE" sz="2000" dirty="0">
                <a:solidFill>
                  <a:srgbClr val="317A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кутник</a:t>
            </a:r>
            <a:br>
              <a:rPr lang="de-DE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trykutnyk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3EFE7BA-095E-1528-F747-42390A8B2565}"/>
              </a:ext>
            </a:extLst>
          </p:cNvPr>
          <p:cNvSpPr txBox="1"/>
          <p:nvPr/>
        </p:nvSpPr>
        <p:spPr>
          <a:xfrm>
            <a:off x="7407776" y="294760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Recht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eck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DDDF508-418D-694D-ACCE-19DAFF89B5D3}"/>
              </a:ext>
            </a:extLst>
          </p:cNvPr>
          <p:cNvSpPr txBox="1"/>
          <p:nvPr/>
        </p:nvSpPr>
        <p:spPr>
          <a:xfrm>
            <a:off x="7407780" y="353088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прямо</a:t>
            </a:r>
            <a:r>
              <a:rPr lang="az-Cyrl-AZ" altLang="de-DE" sz="2000" dirty="0">
                <a:solidFill>
                  <a:srgbClr val="317A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кутник</a:t>
            </a:r>
            <a:br>
              <a:rPr lang="de-DE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pryamokutnyk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7C99C918-0EF8-23FE-C932-7BC848E21A6F}"/>
              </a:ext>
            </a:extLst>
          </p:cNvPr>
          <p:cNvSpPr/>
          <p:nvPr/>
        </p:nvSpPr>
        <p:spPr>
          <a:xfrm>
            <a:off x="1450678" y="4700011"/>
            <a:ext cx="7064188" cy="1972800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FF92A8CB-DE78-189B-EE54-8D2A2A6BE5FA}"/>
              </a:ext>
            </a:extLst>
          </p:cNvPr>
          <p:cNvCxnSpPr>
            <a:cxnSpLocks/>
          </p:cNvCxnSpPr>
          <p:nvPr/>
        </p:nvCxnSpPr>
        <p:spPr>
          <a:xfrm>
            <a:off x="5791548" y="5640876"/>
            <a:ext cx="0" cy="675705"/>
          </a:xfrm>
          <a:prstGeom prst="line">
            <a:avLst/>
          </a:prstGeom>
          <a:ln w="762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>
            <a:extLst>
              <a:ext uri="{FF2B5EF4-FFF2-40B4-BE49-F238E27FC236}">
                <a16:creationId xmlns:a16="http://schemas.microsoft.com/office/drawing/2014/main" id="{B4836D23-6ADD-C0BB-6686-01C346CDD5C8}"/>
              </a:ext>
            </a:extLst>
          </p:cNvPr>
          <p:cNvCxnSpPr>
            <a:cxnSpLocks/>
            <a:stCxn id="17" idx="0"/>
            <a:endCxn id="17" idx="2"/>
          </p:cNvCxnSpPr>
          <p:nvPr/>
        </p:nvCxnSpPr>
        <p:spPr>
          <a:xfrm>
            <a:off x="4982772" y="4700011"/>
            <a:ext cx="0" cy="1972800"/>
          </a:xfrm>
          <a:prstGeom prst="line">
            <a:avLst/>
          </a:prstGeom>
          <a:ln w="12700">
            <a:solidFill>
              <a:srgbClr val="327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>
            <a:extLst>
              <a:ext uri="{FF2B5EF4-FFF2-40B4-BE49-F238E27FC236}">
                <a16:creationId xmlns:a16="http://schemas.microsoft.com/office/drawing/2014/main" id="{EB8944DA-4290-97D5-3778-05DEADD48389}"/>
              </a:ext>
            </a:extLst>
          </p:cNvPr>
          <p:cNvSpPr/>
          <p:nvPr/>
        </p:nvSpPr>
        <p:spPr>
          <a:xfrm>
            <a:off x="1718463" y="5440275"/>
            <a:ext cx="905334" cy="87189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C71FCD9F-146F-E731-4EC3-5EE3E4AA5206}"/>
              </a:ext>
            </a:extLst>
          </p:cNvPr>
          <p:cNvSpPr txBox="1"/>
          <p:nvPr/>
        </p:nvSpPr>
        <p:spPr>
          <a:xfrm>
            <a:off x="3209619" y="5064064"/>
            <a:ext cx="1440000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Ecke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44A87BF3-A741-5B6F-AC4F-59B6D116D10E}"/>
              </a:ext>
            </a:extLst>
          </p:cNvPr>
          <p:cNvSpPr txBox="1"/>
          <p:nvPr/>
        </p:nvSpPr>
        <p:spPr>
          <a:xfrm>
            <a:off x="3209618" y="5638805"/>
            <a:ext cx="1440000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solidFill>
                  <a:srgbClr val="317A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</a:t>
            </a:r>
            <a:br>
              <a:rPr lang="de-DE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kut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394DC75C-7A42-D4F0-7A9D-F255FA25D9C9}"/>
              </a:ext>
            </a:extLst>
          </p:cNvPr>
          <p:cNvSpPr txBox="1"/>
          <p:nvPr/>
        </p:nvSpPr>
        <p:spPr>
          <a:xfrm>
            <a:off x="6747536" y="5064064"/>
            <a:ext cx="1440000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rgbClr val="ED9107"/>
                </a:solidFill>
                <a:latin typeface="Comic Sans MS" panose="030F0902030302020204" pitchFamily="66" charset="0"/>
              </a:rPr>
              <a:t>Seite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B24E22F9-77D3-2094-99CF-F5E2A271A0AF}"/>
              </a:ext>
            </a:extLst>
          </p:cNvPr>
          <p:cNvSpPr txBox="1"/>
          <p:nvPr/>
        </p:nvSpPr>
        <p:spPr>
          <a:xfrm>
            <a:off x="6747537" y="5638805"/>
            <a:ext cx="1440000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>
                <a:solidFill>
                  <a:srgbClr val="ED9107"/>
                </a:solidFill>
              </a:rPr>
              <a:t>стор</a:t>
            </a:r>
            <a:r>
              <a:rPr lang="ru-RU" sz="2000" dirty="0">
                <a:solidFill>
                  <a:srgbClr val="ED9107"/>
                </a:solidFill>
              </a:rPr>
              <a:t>она</a:t>
            </a:r>
            <a:br>
              <a:rPr lang="de-DE" altLang="de-DE" sz="2000" dirty="0">
                <a:solidFill>
                  <a:srgbClr val="BD4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storona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97A7AF8F-4365-438D-E10E-48FFE71BE1AD}"/>
              </a:ext>
            </a:extLst>
          </p:cNvPr>
          <p:cNvCxnSpPr>
            <a:cxnSpLocks/>
          </p:cNvCxnSpPr>
          <p:nvPr/>
        </p:nvCxnSpPr>
        <p:spPr>
          <a:xfrm flipH="1">
            <a:off x="2645467" y="5044084"/>
            <a:ext cx="341635" cy="374571"/>
          </a:xfrm>
          <a:prstGeom prst="straightConnector1">
            <a:avLst/>
          </a:prstGeom>
          <a:ln w="38100">
            <a:solidFill>
              <a:srgbClr val="317A85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>
            <a:extLst>
              <a:ext uri="{FF2B5EF4-FFF2-40B4-BE49-F238E27FC236}">
                <a16:creationId xmlns:a16="http://schemas.microsoft.com/office/drawing/2014/main" id="{20DC149A-5932-702C-4317-F58EECD27BAB}"/>
              </a:ext>
            </a:extLst>
          </p:cNvPr>
          <p:cNvCxnSpPr>
            <a:cxnSpLocks/>
          </p:cNvCxnSpPr>
          <p:nvPr/>
        </p:nvCxnSpPr>
        <p:spPr>
          <a:xfrm flipH="1">
            <a:off x="6138153" y="5678130"/>
            <a:ext cx="380008" cy="0"/>
          </a:xfrm>
          <a:prstGeom prst="straightConnector1">
            <a:avLst/>
          </a:prstGeom>
          <a:ln w="38100">
            <a:solidFill>
              <a:srgbClr val="ED9107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hteck 114">
            <a:extLst>
              <a:ext uri="{FF2B5EF4-FFF2-40B4-BE49-F238E27FC236}">
                <a16:creationId xmlns:a16="http://schemas.microsoft.com/office/drawing/2014/main" id="{305FC30F-C386-8210-05F9-1D0E9FAD05E3}"/>
              </a:ext>
            </a:extLst>
          </p:cNvPr>
          <p:cNvSpPr/>
          <p:nvPr/>
        </p:nvSpPr>
        <p:spPr>
          <a:xfrm>
            <a:off x="5250558" y="504408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CD7DED6F-9790-253A-BAE3-25A9F474DDD9}"/>
              </a:ext>
            </a:extLst>
          </p:cNvPr>
          <p:cNvCxnSpPr>
            <a:cxnSpLocks/>
          </p:cNvCxnSpPr>
          <p:nvPr/>
        </p:nvCxnSpPr>
        <p:spPr>
          <a:xfrm>
            <a:off x="6080773" y="5037785"/>
            <a:ext cx="0" cy="1280690"/>
          </a:xfrm>
          <a:prstGeom prst="line">
            <a:avLst/>
          </a:prstGeom>
          <a:ln w="22225" cap="flat">
            <a:solidFill>
              <a:srgbClr val="ED910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38A43F18-D9D7-DA9A-0A32-CA45B105C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8" y="6642000"/>
            <a:ext cx="1533602" cy="216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57941BE-DC05-9681-C6B6-07301D2C5A8C}"/>
              </a:ext>
            </a:extLst>
          </p:cNvPr>
          <p:cNvSpPr/>
          <p:nvPr/>
        </p:nvSpPr>
        <p:spPr>
          <a:xfrm>
            <a:off x="2603570" y="5425450"/>
            <a:ext cx="36000" cy="36000"/>
          </a:xfrm>
          <a:prstGeom prst="ellipse">
            <a:avLst/>
          </a:prstGeom>
          <a:solidFill>
            <a:srgbClr val="307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cken des Rechtecks auf der gleichen Seite abrunden 42">
            <a:extLst>
              <a:ext uri="{FF2B5EF4-FFF2-40B4-BE49-F238E27FC236}">
                <a16:creationId xmlns:a16="http://schemas.microsoft.com/office/drawing/2014/main" id="{2F561763-2CB7-1398-7B60-21CD3AE6F8FB}"/>
              </a:ext>
            </a:extLst>
          </p:cNvPr>
          <p:cNvSpPr/>
          <p:nvPr/>
        </p:nvSpPr>
        <p:spPr>
          <a:xfrm rot="5400000">
            <a:off x="2783879" y="-2474063"/>
            <a:ext cx="730142" cy="632322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0E1801C-EA23-AD1F-89EA-2C150BF31ECB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Formen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DFD2321-BE8D-5FA3-5195-60D9631C05E2}"/>
              </a:ext>
            </a:extLst>
          </p:cNvPr>
          <p:cNvSpPr/>
          <p:nvPr/>
        </p:nvSpPr>
        <p:spPr>
          <a:xfrm>
            <a:off x="3337235" y="409213"/>
            <a:ext cx="266671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Ф</a:t>
            </a:r>
            <a:r>
              <a:rPr lang="de-DE" sz="3200" dirty="0" err="1">
                <a:solidFill>
                  <a:prstClr val="black"/>
                </a:solidFill>
              </a:rPr>
              <a:t>ігури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Fihury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FFFDD3CC-958C-CB65-737F-23B7F905537E}"/>
              </a:ext>
            </a:extLst>
          </p:cNvPr>
          <p:cNvGrpSpPr/>
          <p:nvPr/>
        </p:nvGrpSpPr>
        <p:grpSpPr>
          <a:xfrm>
            <a:off x="1938994" y="446901"/>
            <a:ext cx="1329152" cy="475200"/>
            <a:chOff x="1906217" y="446901"/>
            <a:chExt cx="767546" cy="47520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F42B6775-D652-D804-FFB4-0F06EB2D1E88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54958656-F05E-18FA-5412-D886E9439C9A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18E7132C-D16C-19BA-52FC-4059F7201737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0F17B791-EA9C-0E26-3614-FBE7348BE4FC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A790DCB8-F498-ABBD-33DB-7585E865D24C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7D81023C-E04B-B55B-5FA8-0C39B3AB6F0C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8D0291BE-5352-A3CC-9F89-4CCCFAA57F4B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129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C4C85F9-1020-75C2-A1DA-68B648C6F0EC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144479" y="5558304"/>
            <a:chExt cx="9294057" cy="4822824"/>
          </a:xfrm>
        </p:grpSpPr>
        <p:sp>
          <p:nvSpPr>
            <p:cNvPr id="54" name="Abgerundetes Rechteck 53">
              <a:extLst>
                <a:ext uri="{FF2B5EF4-FFF2-40B4-BE49-F238E27FC236}">
                  <a16:creationId xmlns:a16="http://schemas.microsoft.com/office/drawing/2014/main" id="{CD1697D0-5621-8495-16AC-4160DBABEAB0}"/>
                </a:ext>
              </a:extLst>
            </p:cNvPr>
            <p:cNvSpPr/>
            <p:nvPr/>
          </p:nvSpPr>
          <p:spPr>
            <a:xfrm>
              <a:off x="144479" y="5558304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55" name="Trapez 54">
              <a:extLst>
                <a:ext uri="{FF2B5EF4-FFF2-40B4-BE49-F238E27FC236}">
                  <a16:creationId xmlns:a16="http://schemas.microsoft.com/office/drawing/2014/main" id="{66B2B38D-048F-0CB9-0C75-BEA58EFE185A}"/>
                </a:ext>
              </a:extLst>
            </p:cNvPr>
            <p:cNvSpPr/>
            <p:nvPr/>
          </p:nvSpPr>
          <p:spPr>
            <a:xfrm>
              <a:off x="596181" y="6854011"/>
              <a:ext cx="3395231" cy="2231418"/>
            </a:xfrm>
            <a:prstGeom prst="trapezoid">
              <a:avLst>
                <a:gd name="adj" fmla="val 37288"/>
              </a:avLst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B0971B86-D09F-A795-3FBC-6E6862C53C8F}"/>
                </a:ext>
              </a:extLst>
            </p:cNvPr>
            <p:cNvGrpSpPr/>
            <p:nvPr/>
          </p:nvGrpSpPr>
          <p:grpSpPr>
            <a:xfrm>
              <a:off x="4361383" y="6373361"/>
              <a:ext cx="4646791" cy="3226077"/>
              <a:chOff x="1550793" y="3403369"/>
              <a:chExt cx="1549678" cy="1075878"/>
            </a:xfrm>
          </p:grpSpPr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7C400942-2492-8824-B4E5-1AB17BD735F8}"/>
                  </a:ext>
                </a:extLst>
              </p:cNvPr>
              <p:cNvSpPr txBox="1"/>
              <p:nvPr/>
            </p:nvSpPr>
            <p:spPr>
              <a:xfrm>
                <a:off x="1550793" y="3403369"/>
                <a:ext cx="1549674" cy="3406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Trapez</a:t>
                </a:r>
                <a:endParaRPr lang="de-DE" sz="54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71377AC4-79B8-7343-B99F-43C2143A5118}"/>
                  </a:ext>
                </a:extLst>
              </p:cNvPr>
              <p:cNvSpPr txBox="1"/>
              <p:nvPr/>
            </p:nvSpPr>
            <p:spPr>
              <a:xfrm>
                <a:off x="1550797" y="3914539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5400" dirty="0"/>
                  <a:t>трапеція</a:t>
                </a:r>
                <a:br>
                  <a:rPr lang="de-DE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trapetsiya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151E93F3-1550-BE22-DBEF-302B324AC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1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637E904-F33D-5E6D-D424-FA205F500046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9916052" y="5558304"/>
            <a:chExt cx="9294057" cy="4822824"/>
          </a:xfrm>
        </p:grpSpPr>
        <p:sp>
          <p:nvSpPr>
            <p:cNvPr id="46" name="Abgerundetes Rechteck 45">
              <a:extLst>
                <a:ext uri="{FF2B5EF4-FFF2-40B4-BE49-F238E27FC236}">
                  <a16:creationId xmlns:a16="http://schemas.microsoft.com/office/drawing/2014/main" id="{AD5AE87D-8C53-7933-D4E6-6D9BE709C558}"/>
                </a:ext>
              </a:extLst>
            </p:cNvPr>
            <p:cNvSpPr/>
            <p:nvPr/>
          </p:nvSpPr>
          <p:spPr>
            <a:xfrm>
              <a:off x="9916052" y="5558304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47" name="Parallelogramm 46">
              <a:extLst>
                <a:ext uri="{FF2B5EF4-FFF2-40B4-BE49-F238E27FC236}">
                  <a16:creationId xmlns:a16="http://schemas.microsoft.com/office/drawing/2014/main" id="{52507BB3-F364-252F-05FF-8D6C8D61141E}"/>
                </a:ext>
              </a:extLst>
            </p:cNvPr>
            <p:cNvSpPr/>
            <p:nvPr/>
          </p:nvSpPr>
          <p:spPr>
            <a:xfrm>
              <a:off x="10367547" y="6854011"/>
              <a:ext cx="3395627" cy="2231418"/>
            </a:xfrm>
            <a:prstGeom prst="parallelogram">
              <a:avLst>
                <a:gd name="adj" fmla="val 39921"/>
              </a:avLst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3E3385B-ACF8-5668-BB77-962F2B88A1E0}"/>
                </a:ext>
              </a:extLst>
            </p:cNvPr>
            <p:cNvGrpSpPr/>
            <p:nvPr/>
          </p:nvGrpSpPr>
          <p:grpSpPr>
            <a:xfrm>
              <a:off x="14129271" y="6373361"/>
              <a:ext cx="4646791" cy="3226077"/>
              <a:chOff x="4808327" y="3403369"/>
              <a:chExt cx="1549678" cy="1075878"/>
            </a:xfrm>
          </p:grpSpPr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41A8F428-E13F-A804-66DE-A0E9F8356812}"/>
                  </a:ext>
                </a:extLst>
              </p:cNvPr>
              <p:cNvSpPr txBox="1"/>
              <p:nvPr/>
            </p:nvSpPr>
            <p:spPr>
              <a:xfrm>
                <a:off x="4808327" y="3403369"/>
                <a:ext cx="1549674" cy="30661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e-DE" sz="4800" dirty="0">
                    <a:latin typeface="Comic Sans MS" panose="030F0902030302020204" pitchFamily="66" charset="0"/>
                  </a:rPr>
                  <a:t>Parallelogramm</a:t>
                </a:r>
              </a:p>
            </p:txBody>
          </p:sp>
          <p:sp>
            <p:nvSpPr>
              <p:cNvPr id="100" name="Textfeld 99">
                <a:extLst>
                  <a:ext uri="{FF2B5EF4-FFF2-40B4-BE49-F238E27FC236}">
                    <a16:creationId xmlns:a16="http://schemas.microsoft.com/office/drawing/2014/main" id="{8E535055-8B53-79B3-27BF-2D10061FE34F}"/>
                  </a:ext>
                </a:extLst>
              </p:cNvPr>
              <p:cNvSpPr txBox="1"/>
              <p:nvPr/>
            </p:nvSpPr>
            <p:spPr>
              <a:xfrm>
                <a:off x="4808331" y="3914539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5400" dirty="0"/>
                  <a:t>паралелограм</a:t>
                </a:r>
                <a:br>
                  <a:rPr lang="de-DE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paralelohram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0C7BFFDB-C070-3C3B-E8AE-FF59762B4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6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9F74C75-BF7B-E216-8B7B-3A8CC53AB043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19683943" y="5558304"/>
            <a:chExt cx="9294057" cy="4822824"/>
          </a:xfrm>
        </p:grpSpPr>
        <p:sp>
          <p:nvSpPr>
            <p:cNvPr id="38" name="Abgerundetes Rechteck 37">
              <a:extLst>
                <a:ext uri="{FF2B5EF4-FFF2-40B4-BE49-F238E27FC236}">
                  <a16:creationId xmlns:a16="http://schemas.microsoft.com/office/drawing/2014/main" id="{E6116749-CD93-5D15-CB4E-1126743F1118}"/>
                </a:ext>
              </a:extLst>
            </p:cNvPr>
            <p:cNvSpPr/>
            <p:nvPr/>
          </p:nvSpPr>
          <p:spPr>
            <a:xfrm>
              <a:off x="19683943" y="5558304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2A4DCF2A-BBFB-13DA-3E97-B74ECC9BE7EC}"/>
                </a:ext>
              </a:extLst>
            </p:cNvPr>
            <p:cNvSpPr/>
            <p:nvPr/>
          </p:nvSpPr>
          <p:spPr>
            <a:xfrm>
              <a:off x="20135435" y="6854014"/>
              <a:ext cx="3395633" cy="2231415"/>
            </a:xfrm>
            <a:prstGeom prst="rect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/>
            </a:p>
          </p:txBody>
        </p: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34FB7504-6BA1-DD3B-7FA3-BE4456FDF73E}"/>
                </a:ext>
              </a:extLst>
            </p:cNvPr>
            <p:cNvGrpSpPr/>
            <p:nvPr/>
          </p:nvGrpSpPr>
          <p:grpSpPr>
            <a:xfrm>
              <a:off x="23897162" y="6373361"/>
              <a:ext cx="4646791" cy="3226077"/>
              <a:chOff x="8065862" y="3403369"/>
              <a:chExt cx="1549678" cy="1075878"/>
            </a:xfrm>
          </p:grpSpPr>
          <p:sp>
            <p:nvSpPr>
              <p:cNvPr id="103" name="Textfeld 102">
                <a:extLst>
                  <a:ext uri="{FF2B5EF4-FFF2-40B4-BE49-F238E27FC236}">
                    <a16:creationId xmlns:a16="http://schemas.microsoft.com/office/drawing/2014/main" id="{B3EFE7BA-095E-1528-F747-42390A8B2565}"/>
                  </a:ext>
                </a:extLst>
              </p:cNvPr>
              <p:cNvSpPr txBox="1"/>
              <p:nvPr/>
            </p:nvSpPr>
            <p:spPr>
              <a:xfrm>
                <a:off x="8065862" y="3403369"/>
                <a:ext cx="1549674" cy="3406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Recht</a:t>
                </a:r>
                <a:r>
                  <a:rPr lang="de-DE" sz="54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</a:t>
                </a:r>
                <a:endParaRPr lang="de-DE" sz="6000" dirty="0">
                  <a:solidFill>
                    <a:srgbClr val="317A85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104" name="Textfeld 103">
                <a:extLst>
                  <a:ext uri="{FF2B5EF4-FFF2-40B4-BE49-F238E27FC236}">
                    <a16:creationId xmlns:a16="http://schemas.microsoft.com/office/drawing/2014/main" id="{8DDDF508-418D-694D-ACCE-19DAFF89B5D3}"/>
                  </a:ext>
                </a:extLst>
              </p:cNvPr>
              <p:cNvSpPr txBox="1"/>
              <p:nvPr/>
            </p:nvSpPr>
            <p:spPr>
              <a:xfrm>
                <a:off x="8065866" y="3914539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прямо</a:t>
                </a:r>
                <a:r>
                  <a:rPr lang="az-Cyrl-AZ" altLang="de-DE" sz="54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pryamokutnyk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97D45F31-4878-F263-36DC-ACF9F553D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8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224D328-1749-41D8-3745-B979D4AF7507}"/>
              </a:ext>
            </a:extLst>
          </p:cNvPr>
          <p:cNvGrpSpPr/>
          <p:nvPr/>
        </p:nvGrpSpPr>
        <p:grpSpPr>
          <a:xfrm>
            <a:off x="307200" y="1018800"/>
            <a:ext cx="9291600" cy="4820400"/>
            <a:chOff x="1773862" y="3128878"/>
            <a:chExt cx="3099514" cy="1608384"/>
          </a:xfrm>
        </p:grpSpPr>
        <p:sp>
          <p:nvSpPr>
            <p:cNvPr id="66" name="Abgerundetes Rechteck 65">
              <a:extLst>
                <a:ext uri="{FF2B5EF4-FFF2-40B4-BE49-F238E27FC236}">
                  <a16:creationId xmlns:a16="http://schemas.microsoft.com/office/drawing/2014/main" id="{75DD1F5C-BF28-802D-3AF5-43981868B89D}"/>
                </a:ext>
              </a:extLst>
            </p:cNvPr>
            <p:cNvSpPr/>
            <p:nvPr/>
          </p:nvSpPr>
          <p:spPr>
            <a:xfrm>
              <a:off x="1773862" y="3128878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200" dirty="0"/>
            </a:p>
          </p:txBody>
        </p: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368AB131-6E59-5A94-946B-2A887609AA6A}"/>
                </a:ext>
              </a:extLst>
            </p:cNvPr>
            <p:cNvGrpSpPr/>
            <p:nvPr/>
          </p:nvGrpSpPr>
          <p:grpSpPr>
            <a:xfrm>
              <a:off x="3180175" y="3400695"/>
              <a:ext cx="1549678" cy="1054432"/>
              <a:chOff x="1550793" y="3403369"/>
              <a:chExt cx="1549678" cy="1054432"/>
            </a:xfrm>
          </p:grpSpPr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EEC9893A-5B3C-7A17-FC45-38CF82407AD0}"/>
                  </a:ext>
                </a:extLst>
              </p:cNvPr>
              <p:cNvSpPr txBox="1"/>
              <p:nvPr/>
            </p:nvSpPr>
            <p:spPr>
              <a:xfrm>
                <a:off x="1550793" y="3403369"/>
                <a:ext cx="1549674" cy="3408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Sechs</a:t>
                </a:r>
                <a:r>
                  <a:rPr lang="de-DE" sz="5400" dirty="0">
                    <a:solidFill>
                      <a:srgbClr val="307A85"/>
                    </a:solidFill>
                    <a:latin typeface="Comic Sans MS" panose="030F0902030302020204" pitchFamily="66" charset="0"/>
                  </a:rPr>
                  <a:t>eck</a:t>
                </a:r>
              </a:p>
            </p:txBody>
          </p:sp>
          <p:sp>
            <p:nvSpPr>
              <p:cNvPr id="71" name="Textfeld 70">
                <a:extLst>
                  <a:ext uri="{FF2B5EF4-FFF2-40B4-BE49-F238E27FC236}">
                    <a16:creationId xmlns:a16="http://schemas.microsoft.com/office/drawing/2014/main" id="{3347239E-EFB6-4777-255E-4137B4DAE031}"/>
                  </a:ext>
                </a:extLst>
              </p:cNvPr>
              <p:cNvSpPr txBox="1"/>
              <p:nvPr/>
            </p:nvSpPr>
            <p:spPr>
              <a:xfrm>
                <a:off x="1550797" y="3914539"/>
                <a:ext cx="1549674" cy="543262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шести</a:t>
                </a:r>
                <a:r>
                  <a:rPr lang="az-Cyrl-AZ" altLang="de-DE" sz="5400" dirty="0">
                    <a:solidFill>
                      <a:srgbClr val="30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shestykutnyk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4" name="Sechseck 63">
              <a:extLst>
                <a:ext uri="{FF2B5EF4-FFF2-40B4-BE49-F238E27FC236}">
                  <a16:creationId xmlns:a16="http://schemas.microsoft.com/office/drawing/2014/main" id="{422A76F7-A7F0-9CEF-D971-E54F05A4BC26}"/>
                </a:ext>
              </a:extLst>
            </p:cNvPr>
            <p:cNvSpPr/>
            <p:nvPr/>
          </p:nvSpPr>
          <p:spPr>
            <a:xfrm>
              <a:off x="1904226" y="3447383"/>
              <a:ext cx="1132422" cy="976222"/>
            </a:xfrm>
            <a:prstGeom prst="hexagon">
              <a:avLst/>
            </a:prstGeom>
            <a:solidFill>
              <a:srgbClr val="307A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200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DE597385-44DA-EBC6-CBF5-C32E3DA66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09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CCB1B66-9181-A63E-D618-0AC0AA3A92FA}"/>
              </a:ext>
            </a:extLst>
          </p:cNvPr>
          <p:cNvGrpSpPr/>
          <p:nvPr/>
        </p:nvGrpSpPr>
        <p:grpSpPr>
          <a:xfrm>
            <a:off x="307200" y="1018800"/>
            <a:ext cx="9291600" cy="4820400"/>
            <a:chOff x="5032625" y="3128878"/>
            <a:chExt cx="3099514" cy="1608384"/>
          </a:xfrm>
        </p:grpSpPr>
        <p:sp>
          <p:nvSpPr>
            <p:cNvPr id="46" name="Abgerundetes Rechteck 45">
              <a:extLst>
                <a:ext uri="{FF2B5EF4-FFF2-40B4-BE49-F238E27FC236}">
                  <a16:creationId xmlns:a16="http://schemas.microsoft.com/office/drawing/2014/main" id="{AD5AE87D-8C53-7933-D4E6-6D9BE709C558}"/>
                </a:ext>
              </a:extLst>
            </p:cNvPr>
            <p:cNvSpPr/>
            <p:nvPr/>
          </p:nvSpPr>
          <p:spPr>
            <a:xfrm>
              <a:off x="5032625" y="3128878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200" dirty="0"/>
            </a:p>
          </p:txBody>
        </p: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3E3385B-ACF8-5668-BB77-962F2B88A1E0}"/>
                </a:ext>
              </a:extLst>
            </p:cNvPr>
            <p:cNvGrpSpPr/>
            <p:nvPr/>
          </p:nvGrpSpPr>
          <p:grpSpPr>
            <a:xfrm>
              <a:off x="6437709" y="3400695"/>
              <a:ext cx="1549678" cy="1054432"/>
              <a:chOff x="4808327" y="3403369"/>
              <a:chExt cx="1549678" cy="1054432"/>
            </a:xfrm>
          </p:grpSpPr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41A8F428-E13F-A804-66DE-A0E9F8356812}"/>
                  </a:ext>
                </a:extLst>
              </p:cNvPr>
              <p:cNvSpPr txBox="1"/>
              <p:nvPr/>
            </p:nvSpPr>
            <p:spPr>
              <a:xfrm>
                <a:off x="4808327" y="3403369"/>
                <a:ext cx="1549674" cy="3408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Acht</a:t>
                </a:r>
                <a:r>
                  <a:rPr lang="de-DE" sz="54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</a:t>
                </a:r>
              </a:p>
            </p:txBody>
          </p:sp>
          <p:sp>
            <p:nvSpPr>
              <p:cNvPr id="100" name="Textfeld 99">
                <a:extLst>
                  <a:ext uri="{FF2B5EF4-FFF2-40B4-BE49-F238E27FC236}">
                    <a16:creationId xmlns:a16="http://schemas.microsoft.com/office/drawing/2014/main" id="{8E535055-8B53-79B3-27BF-2D10061FE34F}"/>
                  </a:ext>
                </a:extLst>
              </p:cNvPr>
              <p:cNvSpPr txBox="1"/>
              <p:nvPr/>
            </p:nvSpPr>
            <p:spPr>
              <a:xfrm>
                <a:off x="4808331" y="3914539"/>
                <a:ext cx="1549674" cy="543262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lIns="36000" rIns="36000" rtlCol="0">
                <a:spAutoFit/>
              </a:bodyPr>
              <a:lstStyle/>
              <a:p>
                <a:pPr algn="ctr"/>
                <a:r>
                  <a:rPr lang="uk-UA" sz="5400" dirty="0"/>
                  <a:t>восьми</a:t>
                </a:r>
                <a:r>
                  <a:rPr lang="uk-UA" sz="5400" dirty="0">
                    <a:solidFill>
                      <a:srgbClr val="317A85"/>
                    </a:solidFill>
                  </a:rPr>
                  <a:t>кутник</a:t>
                </a:r>
                <a:br>
                  <a:rPr lang="de-DE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vos'mykutnyk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3" name="Achteck 72">
              <a:extLst>
                <a:ext uri="{FF2B5EF4-FFF2-40B4-BE49-F238E27FC236}">
                  <a16:creationId xmlns:a16="http://schemas.microsoft.com/office/drawing/2014/main" id="{AEADF9A5-F85E-3637-5388-0B5D41CB7565}"/>
                </a:ext>
              </a:extLst>
            </p:cNvPr>
            <p:cNvSpPr/>
            <p:nvPr/>
          </p:nvSpPr>
          <p:spPr>
            <a:xfrm>
              <a:off x="5250558" y="3447383"/>
              <a:ext cx="969214" cy="976222"/>
            </a:xfrm>
            <a:prstGeom prst="octagon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200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C0DCC41A-2196-742C-DF20-44C4B37AF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3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711CAC87-2877-5820-D214-36152E0F558E}"/>
              </a:ext>
            </a:extLst>
          </p:cNvPr>
          <p:cNvSpPr/>
          <p:nvPr/>
        </p:nvSpPr>
        <p:spPr>
          <a:xfrm rot="5400000">
            <a:off x="130334" y="194680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16C0F9-8066-DA16-AEBC-BA12B8729E8E}"/>
              </a:ext>
            </a:extLst>
          </p:cNvPr>
          <p:cNvSpPr/>
          <p:nvPr/>
        </p:nvSpPr>
        <p:spPr>
          <a:xfrm rot="16200000">
            <a:off x="1113876" y="1592760"/>
            <a:ext cx="1132424" cy="113242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9B5BF72-3640-0662-DFBB-BB2DE146FA53}"/>
              </a:ext>
            </a:extLst>
          </p:cNvPr>
          <p:cNvSpPr/>
          <p:nvPr/>
        </p:nvSpPr>
        <p:spPr>
          <a:xfrm rot="5400000">
            <a:off x="2309136" y="194680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D2B185E-515C-E840-C326-63D7EEBF3E50}"/>
              </a:ext>
            </a:extLst>
          </p:cNvPr>
          <p:cNvSpPr/>
          <p:nvPr/>
        </p:nvSpPr>
        <p:spPr>
          <a:xfrm rot="16200000">
            <a:off x="3367132" y="1669422"/>
            <a:ext cx="983522" cy="9835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BF550666-52ED-8DE3-1A32-954C448648C3}"/>
              </a:ext>
            </a:extLst>
          </p:cNvPr>
          <p:cNvSpPr/>
          <p:nvPr/>
        </p:nvSpPr>
        <p:spPr>
          <a:xfrm rot="5400000">
            <a:off x="4492644" y="1945351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23" name="Dreieck 22">
            <a:extLst>
              <a:ext uri="{FF2B5EF4-FFF2-40B4-BE49-F238E27FC236}">
                <a16:creationId xmlns:a16="http://schemas.microsoft.com/office/drawing/2014/main" id="{8D700B10-0649-65A9-DFB0-8F1E4DAB876F}"/>
              </a:ext>
            </a:extLst>
          </p:cNvPr>
          <p:cNvSpPr/>
          <p:nvPr/>
        </p:nvSpPr>
        <p:spPr>
          <a:xfrm>
            <a:off x="5476189" y="1669734"/>
            <a:ext cx="1132422" cy="98186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E6116749-CD93-5D15-CB4E-1126743F1118}"/>
              </a:ext>
            </a:extLst>
          </p:cNvPr>
          <p:cNvSpPr/>
          <p:nvPr/>
        </p:nvSpPr>
        <p:spPr>
          <a:xfrm rot="5400000">
            <a:off x="6676152" y="1951263"/>
            <a:ext cx="3099514" cy="1973886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rtlCol="0" anchor="ctr"/>
          <a:lstStyle/>
          <a:p>
            <a:pPr algn="ctr"/>
            <a:endParaRPr lang="de-DE" sz="28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A4DCF2A-BBFB-13DA-3E97-B74ECC9BE7EC}"/>
              </a:ext>
            </a:extLst>
          </p:cNvPr>
          <p:cNvSpPr/>
          <p:nvPr/>
        </p:nvSpPr>
        <p:spPr>
          <a:xfrm>
            <a:off x="7659695" y="1796433"/>
            <a:ext cx="1132424" cy="7441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3052F3D-A2D1-D5D0-A987-E7D6E30D4D9A}"/>
              </a:ext>
            </a:extLst>
          </p:cNvPr>
          <p:cNvSpPr txBox="1"/>
          <p:nvPr/>
        </p:nvSpPr>
        <p:spPr>
          <a:xfrm>
            <a:off x="840736" y="294314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der Kreis</a:t>
            </a:r>
            <a:endParaRPr lang="de-DE" dirty="0">
              <a:solidFill>
                <a:srgbClr val="6FBECA"/>
              </a:solidFill>
              <a:latin typeface="Comic Sans MS" panose="030F0902030302020204" pitchFamily="66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8AD91AD-7C71-078F-8BED-29E054D51D4E}"/>
              </a:ext>
            </a:extLst>
          </p:cNvPr>
          <p:cNvSpPr txBox="1"/>
          <p:nvPr/>
        </p:nvSpPr>
        <p:spPr>
          <a:xfrm>
            <a:off x="840740" y="352642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de-DE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руг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krug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e-DE" altLang="de-DE" sz="24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E30B4596-F04B-9010-9636-A73DDC830786}"/>
              </a:ext>
            </a:extLst>
          </p:cNvPr>
          <p:cNvSpPr txBox="1"/>
          <p:nvPr/>
        </p:nvSpPr>
        <p:spPr>
          <a:xfrm>
            <a:off x="3026095" y="294314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Quadrat</a:t>
            </a:r>
            <a:endParaRPr lang="de-DE" dirty="0">
              <a:solidFill>
                <a:srgbClr val="00B267"/>
              </a:solidFill>
              <a:latin typeface="Comic Sans MS" panose="030F0902030302020204" pitchFamily="66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A5839FFC-93B3-350D-56C3-5073E5CD3898}"/>
              </a:ext>
            </a:extLst>
          </p:cNvPr>
          <p:cNvSpPr txBox="1"/>
          <p:nvPr/>
        </p:nvSpPr>
        <p:spPr>
          <a:xfrm>
            <a:off x="3026099" y="352642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az-Cyrl-AZ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квадрат</a:t>
            </a:r>
            <a:br>
              <a:rPr lang="de-DE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kvadrat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BC25A970-F637-F25B-E769-30DDAE334C6F}"/>
              </a:ext>
            </a:extLst>
          </p:cNvPr>
          <p:cNvSpPr txBox="1"/>
          <p:nvPr/>
        </p:nvSpPr>
        <p:spPr>
          <a:xfrm>
            <a:off x="5218356" y="2941692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Drei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eck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51469AE-BABC-7070-3123-F2D9A9D9ED31}"/>
              </a:ext>
            </a:extLst>
          </p:cNvPr>
          <p:cNvSpPr txBox="1"/>
          <p:nvPr/>
        </p:nvSpPr>
        <p:spPr>
          <a:xfrm>
            <a:off x="5218360" y="3524973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az-Cyrl-AZ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три</a:t>
            </a:r>
            <a:r>
              <a:rPr lang="az-Cyrl-AZ" altLang="de-DE" sz="2000" dirty="0">
                <a:solidFill>
                  <a:srgbClr val="317A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кутник</a:t>
            </a:r>
            <a:br>
              <a:rPr lang="de-DE" altLang="de-DE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trykutnyk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B3EFE7BA-095E-1528-F747-42390A8B2565}"/>
              </a:ext>
            </a:extLst>
          </p:cNvPr>
          <p:cNvSpPr txBox="1"/>
          <p:nvPr/>
        </p:nvSpPr>
        <p:spPr>
          <a:xfrm>
            <a:off x="7407776" y="2947604"/>
            <a:ext cx="1657484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das Recht</a:t>
            </a:r>
            <a:r>
              <a:rPr lang="de-DE" dirty="0">
                <a:solidFill>
                  <a:srgbClr val="317A85"/>
                </a:solidFill>
                <a:latin typeface="Comic Sans MS" panose="030F0902030302020204" pitchFamily="66" charset="0"/>
              </a:rPr>
              <a:t>eck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DDDF508-418D-694D-ACCE-19DAFF89B5D3}"/>
              </a:ext>
            </a:extLst>
          </p:cNvPr>
          <p:cNvSpPr txBox="1"/>
          <p:nvPr/>
        </p:nvSpPr>
        <p:spPr>
          <a:xfrm>
            <a:off x="7407780" y="3530885"/>
            <a:ext cx="1657484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прямо</a:t>
            </a:r>
            <a:r>
              <a:rPr lang="az-Cyrl-AZ" altLang="de-DE" sz="2000" dirty="0">
                <a:solidFill>
                  <a:srgbClr val="317A8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кутник</a:t>
            </a:r>
            <a:br>
              <a:rPr lang="de-DE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pryamokutnyk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7C99C918-0EF8-23FE-C932-7BC848E21A6F}"/>
              </a:ext>
            </a:extLst>
          </p:cNvPr>
          <p:cNvSpPr/>
          <p:nvPr/>
        </p:nvSpPr>
        <p:spPr>
          <a:xfrm>
            <a:off x="1450678" y="4700011"/>
            <a:ext cx="7064188" cy="1972800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FF92A8CB-DE78-189B-EE54-8D2A2A6BE5FA}"/>
              </a:ext>
            </a:extLst>
          </p:cNvPr>
          <p:cNvCxnSpPr>
            <a:cxnSpLocks/>
          </p:cNvCxnSpPr>
          <p:nvPr/>
        </p:nvCxnSpPr>
        <p:spPr>
          <a:xfrm>
            <a:off x="5791548" y="5640876"/>
            <a:ext cx="0" cy="675705"/>
          </a:xfrm>
          <a:prstGeom prst="line">
            <a:avLst/>
          </a:prstGeom>
          <a:ln w="762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>
            <a:extLst>
              <a:ext uri="{FF2B5EF4-FFF2-40B4-BE49-F238E27FC236}">
                <a16:creationId xmlns:a16="http://schemas.microsoft.com/office/drawing/2014/main" id="{B4836D23-6ADD-C0BB-6686-01C346CDD5C8}"/>
              </a:ext>
            </a:extLst>
          </p:cNvPr>
          <p:cNvCxnSpPr>
            <a:cxnSpLocks/>
            <a:stCxn id="17" idx="0"/>
            <a:endCxn id="17" idx="2"/>
          </p:cNvCxnSpPr>
          <p:nvPr/>
        </p:nvCxnSpPr>
        <p:spPr>
          <a:xfrm>
            <a:off x="4982772" y="4700011"/>
            <a:ext cx="0" cy="1972800"/>
          </a:xfrm>
          <a:prstGeom prst="line">
            <a:avLst/>
          </a:prstGeom>
          <a:ln w="12700">
            <a:solidFill>
              <a:srgbClr val="327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>
            <a:extLst>
              <a:ext uri="{FF2B5EF4-FFF2-40B4-BE49-F238E27FC236}">
                <a16:creationId xmlns:a16="http://schemas.microsoft.com/office/drawing/2014/main" id="{EB8944DA-4290-97D5-3778-05DEADD48389}"/>
              </a:ext>
            </a:extLst>
          </p:cNvPr>
          <p:cNvSpPr/>
          <p:nvPr/>
        </p:nvSpPr>
        <p:spPr>
          <a:xfrm>
            <a:off x="1718463" y="5440275"/>
            <a:ext cx="905334" cy="87189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C71FCD9F-146F-E731-4EC3-5EE3E4AA5206}"/>
              </a:ext>
            </a:extLst>
          </p:cNvPr>
          <p:cNvSpPr txBox="1"/>
          <p:nvPr/>
        </p:nvSpPr>
        <p:spPr>
          <a:xfrm>
            <a:off x="3209619" y="5064064"/>
            <a:ext cx="1440000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Ecke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44A87BF3-A741-5B6F-AC4F-59B6D116D10E}"/>
              </a:ext>
            </a:extLst>
          </p:cNvPr>
          <p:cNvSpPr txBox="1"/>
          <p:nvPr/>
        </p:nvSpPr>
        <p:spPr>
          <a:xfrm>
            <a:off x="3209618" y="5638805"/>
            <a:ext cx="1440000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z-Cyrl-AZ" altLang="de-DE" sz="2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</a:t>
            </a:r>
            <a:br>
              <a:rPr lang="de-DE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kut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394DC75C-7A42-D4F0-7A9D-F255FA25D9C9}"/>
              </a:ext>
            </a:extLst>
          </p:cNvPr>
          <p:cNvSpPr txBox="1"/>
          <p:nvPr/>
        </p:nvSpPr>
        <p:spPr>
          <a:xfrm>
            <a:off x="6747536" y="5064064"/>
            <a:ext cx="1440000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die 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Seite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B24E22F9-77D3-2094-99CF-F5E2A271A0AF}"/>
              </a:ext>
            </a:extLst>
          </p:cNvPr>
          <p:cNvSpPr txBox="1"/>
          <p:nvPr/>
        </p:nvSpPr>
        <p:spPr>
          <a:xfrm>
            <a:off x="6747537" y="5638805"/>
            <a:ext cx="1440000" cy="651272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solidFill>
              <a:srgbClr val="C0BEB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>
                <a:solidFill>
                  <a:schemeClr val="bg1">
                    <a:lumMod val="65000"/>
                  </a:schemeClr>
                </a:solidFill>
              </a:rPr>
              <a:t>стор</a:t>
            </a: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она</a:t>
            </a:r>
            <a:br>
              <a:rPr lang="de-DE" altLang="de-DE" sz="2000" dirty="0">
                <a:solidFill>
                  <a:srgbClr val="BD4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storona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endParaRPr lang="de-DE" altLang="de-DE" sz="20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97A7AF8F-4365-438D-E10E-48FFE71BE1AD}"/>
              </a:ext>
            </a:extLst>
          </p:cNvPr>
          <p:cNvCxnSpPr>
            <a:cxnSpLocks/>
          </p:cNvCxnSpPr>
          <p:nvPr/>
        </p:nvCxnSpPr>
        <p:spPr>
          <a:xfrm flipH="1">
            <a:off x="2645467" y="5044084"/>
            <a:ext cx="341635" cy="37457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>
            <a:extLst>
              <a:ext uri="{FF2B5EF4-FFF2-40B4-BE49-F238E27FC236}">
                <a16:creationId xmlns:a16="http://schemas.microsoft.com/office/drawing/2014/main" id="{20DC149A-5932-702C-4317-F58EECD27BAB}"/>
              </a:ext>
            </a:extLst>
          </p:cNvPr>
          <p:cNvCxnSpPr>
            <a:cxnSpLocks/>
          </p:cNvCxnSpPr>
          <p:nvPr/>
        </p:nvCxnSpPr>
        <p:spPr>
          <a:xfrm flipH="1">
            <a:off x="6138153" y="5678130"/>
            <a:ext cx="380008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hteck 114">
            <a:extLst>
              <a:ext uri="{FF2B5EF4-FFF2-40B4-BE49-F238E27FC236}">
                <a16:creationId xmlns:a16="http://schemas.microsoft.com/office/drawing/2014/main" id="{305FC30F-C386-8210-05F9-1D0E9FAD05E3}"/>
              </a:ext>
            </a:extLst>
          </p:cNvPr>
          <p:cNvSpPr/>
          <p:nvPr/>
        </p:nvSpPr>
        <p:spPr>
          <a:xfrm>
            <a:off x="5250558" y="504408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CD7DED6F-9790-253A-BAE3-25A9F474DDD9}"/>
              </a:ext>
            </a:extLst>
          </p:cNvPr>
          <p:cNvCxnSpPr>
            <a:cxnSpLocks/>
          </p:cNvCxnSpPr>
          <p:nvPr/>
        </p:nvCxnSpPr>
        <p:spPr>
          <a:xfrm>
            <a:off x="6080773" y="5037785"/>
            <a:ext cx="0" cy="1280690"/>
          </a:xfrm>
          <a:prstGeom prst="line">
            <a:avLst/>
          </a:prstGeom>
          <a:ln w="22225" cap="flat">
            <a:solidFill>
              <a:schemeClr val="bg1">
                <a:lumMod val="6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38A43F18-D9D7-DA9A-0A32-CA45B105C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8" y="6642000"/>
            <a:ext cx="1533602" cy="216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57941BE-DC05-9681-C6B6-07301D2C5A8C}"/>
              </a:ext>
            </a:extLst>
          </p:cNvPr>
          <p:cNvSpPr/>
          <p:nvPr/>
        </p:nvSpPr>
        <p:spPr>
          <a:xfrm>
            <a:off x="2603570" y="5425450"/>
            <a:ext cx="36000" cy="3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cken des Rechtecks auf der gleichen Seite abrunden 42">
            <a:extLst>
              <a:ext uri="{FF2B5EF4-FFF2-40B4-BE49-F238E27FC236}">
                <a16:creationId xmlns:a16="http://schemas.microsoft.com/office/drawing/2014/main" id="{2F561763-2CB7-1398-7B60-21CD3AE6F8FB}"/>
              </a:ext>
            </a:extLst>
          </p:cNvPr>
          <p:cNvSpPr/>
          <p:nvPr/>
        </p:nvSpPr>
        <p:spPr>
          <a:xfrm rot="5400000">
            <a:off x="2783879" y="-2474063"/>
            <a:ext cx="730142" cy="632322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0E1801C-EA23-AD1F-89EA-2C150BF31ECB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Formen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DFD2321-BE8D-5FA3-5195-60D9631C05E2}"/>
              </a:ext>
            </a:extLst>
          </p:cNvPr>
          <p:cNvSpPr/>
          <p:nvPr/>
        </p:nvSpPr>
        <p:spPr>
          <a:xfrm>
            <a:off x="3337235" y="409213"/>
            <a:ext cx="266671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Ф</a:t>
            </a:r>
            <a:r>
              <a:rPr lang="de-DE" sz="3200" dirty="0" err="1">
                <a:solidFill>
                  <a:prstClr val="black"/>
                </a:solidFill>
              </a:rPr>
              <a:t>ігури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Fihury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FFFDD3CC-958C-CB65-737F-23B7F905537E}"/>
              </a:ext>
            </a:extLst>
          </p:cNvPr>
          <p:cNvGrpSpPr/>
          <p:nvPr/>
        </p:nvGrpSpPr>
        <p:grpSpPr>
          <a:xfrm>
            <a:off x="1938994" y="446901"/>
            <a:ext cx="1329152" cy="475200"/>
            <a:chOff x="1906217" y="446901"/>
            <a:chExt cx="767546" cy="475200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F42B6775-D652-D804-FFB4-0F06EB2D1E88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54958656-F05E-18FA-5412-D886E9439C9A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18E7132C-D16C-19BA-52FC-4059F7201737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0F17B791-EA9C-0E26-3614-FBE7348BE4FC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A790DCB8-F498-ABBD-33DB-7585E865D24C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7D81023C-E04B-B55B-5FA8-0C39B3AB6F0C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8D0291BE-5352-A3CC-9F89-4CCCFAA57F4B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91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375AFCCC-8B27-04DD-A27C-98AA5F7C9764}"/>
              </a:ext>
            </a:extLst>
          </p:cNvPr>
          <p:cNvGrpSpPr/>
          <p:nvPr/>
        </p:nvGrpSpPr>
        <p:grpSpPr>
          <a:xfrm>
            <a:off x="145709" y="1336868"/>
            <a:ext cx="9614583" cy="1610414"/>
            <a:chOff x="145709" y="1343865"/>
            <a:chExt cx="9614583" cy="1610414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711CAC87-2877-5820-D214-36152E0F558E}"/>
                </a:ext>
              </a:extLst>
            </p:cNvPr>
            <p:cNvSpPr/>
            <p:nvPr/>
          </p:nvSpPr>
          <p:spPr>
            <a:xfrm>
              <a:off x="145709" y="1345894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16C0F9-8066-DA16-AEBC-BA12B8729E8E}"/>
                </a:ext>
              </a:extLst>
            </p:cNvPr>
            <p:cNvSpPr/>
            <p:nvPr/>
          </p:nvSpPr>
          <p:spPr>
            <a:xfrm rot="16200000">
              <a:off x="291196" y="1583877"/>
              <a:ext cx="1132424" cy="1132424"/>
            </a:xfrm>
            <a:prstGeom prst="ellipse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BF550666-52ED-8DE3-1A32-954C448648C3}"/>
                </a:ext>
              </a:extLst>
            </p:cNvPr>
            <p:cNvSpPr/>
            <p:nvPr/>
          </p:nvSpPr>
          <p:spPr>
            <a:xfrm>
              <a:off x="3403243" y="1343865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23" name="Dreieck 22">
              <a:extLst>
                <a:ext uri="{FF2B5EF4-FFF2-40B4-BE49-F238E27FC236}">
                  <a16:creationId xmlns:a16="http://schemas.microsoft.com/office/drawing/2014/main" id="{8D700B10-0649-65A9-DFB0-8F1E4DAB876F}"/>
                </a:ext>
              </a:extLst>
            </p:cNvPr>
            <p:cNvSpPr/>
            <p:nvPr/>
          </p:nvSpPr>
          <p:spPr>
            <a:xfrm>
              <a:off x="3551879" y="1657124"/>
              <a:ext cx="1132422" cy="981868"/>
            </a:xfrm>
            <a:prstGeom prst="triangle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29B5BF72-3640-0662-DFBB-BB2DE146FA53}"/>
                </a:ext>
              </a:extLst>
            </p:cNvPr>
            <p:cNvSpPr/>
            <p:nvPr/>
          </p:nvSpPr>
          <p:spPr>
            <a:xfrm>
              <a:off x="6660778" y="1345895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8D2B185E-515C-E840-C326-63D7EEBF3E50}"/>
                </a:ext>
              </a:extLst>
            </p:cNvPr>
            <p:cNvSpPr/>
            <p:nvPr/>
          </p:nvSpPr>
          <p:spPr>
            <a:xfrm rot="16200000">
              <a:off x="6882927" y="1658326"/>
              <a:ext cx="983522" cy="983522"/>
            </a:xfrm>
            <a:prstGeom prst="rect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B5A067B1-59BC-5176-5147-2EA6A51E5323}"/>
              </a:ext>
            </a:extLst>
          </p:cNvPr>
          <p:cNvGrpSpPr/>
          <p:nvPr/>
        </p:nvGrpSpPr>
        <p:grpSpPr>
          <a:xfrm>
            <a:off x="144480" y="3128878"/>
            <a:ext cx="9615812" cy="1608384"/>
            <a:chOff x="144480" y="3131943"/>
            <a:chExt cx="9615812" cy="1608384"/>
          </a:xfrm>
        </p:grpSpPr>
        <p:sp>
          <p:nvSpPr>
            <p:cNvPr id="54" name="Abgerundetes Rechteck 53">
              <a:extLst>
                <a:ext uri="{FF2B5EF4-FFF2-40B4-BE49-F238E27FC236}">
                  <a16:creationId xmlns:a16="http://schemas.microsoft.com/office/drawing/2014/main" id="{CD1697D0-5621-8495-16AC-4160DBABEAB0}"/>
                </a:ext>
              </a:extLst>
            </p:cNvPr>
            <p:cNvSpPr/>
            <p:nvPr/>
          </p:nvSpPr>
          <p:spPr>
            <a:xfrm>
              <a:off x="144480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55" name="Trapez 54">
              <a:extLst>
                <a:ext uri="{FF2B5EF4-FFF2-40B4-BE49-F238E27FC236}">
                  <a16:creationId xmlns:a16="http://schemas.microsoft.com/office/drawing/2014/main" id="{66B2B38D-048F-0CB9-0C75-BEA58EFE185A}"/>
                </a:ext>
              </a:extLst>
            </p:cNvPr>
            <p:cNvSpPr/>
            <p:nvPr/>
          </p:nvSpPr>
          <p:spPr>
            <a:xfrm>
              <a:off x="295120" y="3564054"/>
              <a:ext cx="1132290" cy="744165"/>
            </a:xfrm>
            <a:prstGeom prst="trapezoid">
              <a:avLst>
                <a:gd name="adj" fmla="val 37288"/>
              </a:avLst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6" name="Abgerundetes Rechteck 45">
              <a:extLst>
                <a:ext uri="{FF2B5EF4-FFF2-40B4-BE49-F238E27FC236}">
                  <a16:creationId xmlns:a16="http://schemas.microsoft.com/office/drawing/2014/main" id="{AD5AE87D-8C53-7933-D4E6-6D9BE709C558}"/>
                </a:ext>
              </a:extLst>
            </p:cNvPr>
            <p:cNvSpPr/>
            <p:nvPr/>
          </p:nvSpPr>
          <p:spPr>
            <a:xfrm>
              <a:off x="3403243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7" name="Parallelogramm 46">
              <a:extLst>
                <a:ext uri="{FF2B5EF4-FFF2-40B4-BE49-F238E27FC236}">
                  <a16:creationId xmlns:a16="http://schemas.microsoft.com/office/drawing/2014/main" id="{52507BB3-F364-252F-05FF-8D6C8D61141E}"/>
                </a:ext>
              </a:extLst>
            </p:cNvPr>
            <p:cNvSpPr/>
            <p:nvPr/>
          </p:nvSpPr>
          <p:spPr>
            <a:xfrm>
              <a:off x="3553814" y="3564054"/>
              <a:ext cx="1132422" cy="744165"/>
            </a:xfrm>
            <a:prstGeom prst="parallelogram">
              <a:avLst>
                <a:gd name="adj" fmla="val 39921"/>
              </a:avLst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8" name="Abgerundetes Rechteck 37">
              <a:extLst>
                <a:ext uri="{FF2B5EF4-FFF2-40B4-BE49-F238E27FC236}">
                  <a16:creationId xmlns:a16="http://schemas.microsoft.com/office/drawing/2014/main" id="{E6116749-CD93-5D15-CB4E-1126743F1118}"/>
                </a:ext>
              </a:extLst>
            </p:cNvPr>
            <p:cNvSpPr/>
            <p:nvPr/>
          </p:nvSpPr>
          <p:spPr>
            <a:xfrm>
              <a:off x="6660778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2A4DCF2A-BBFB-13DA-3E97-B74ECC9BE7EC}"/>
                </a:ext>
              </a:extLst>
            </p:cNvPr>
            <p:cNvSpPr/>
            <p:nvPr/>
          </p:nvSpPr>
          <p:spPr>
            <a:xfrm>
              <a:off x="6811348" y="3564055"/>
              <a:ext cx="1132424" cy="744164"/>
            </a:xfrm>
            <a:prstGeom prst="rect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60B648D-777B-AAC9-43B8-F79AB13B3DDD}"/>
              </a:ext>
            </a:extLst>
          </p:cNvPr>
          <p:cNvGrpSpPr/>
          <p:nvPr/>
        </p:nvGrpSpPr>
        <p:grpSpPr>
          <a:xfrm>
            <a:off x="1550789" y="1609700"/>
            <a:ext cx="8064751" cy="1064751"/>
            <a:chOff x="1550789" y="1617866"/>
            <a:chExt cx="8064751" cy="1064751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FBF8594-62A2-74E2-7126-AB865A298EE6}"/>
                </a:ext>
              </a:extLst>
            </p:cNvPr>
            <p:cNvGrpSpPr/>
            <p:nvPr/>
          </p:nvGrpSpPr>
          <p:grpSpPr>
            <a:xfrm>
              <a:off x="1550789" y="1617866"/>
              <a:ext cx="1549678" cy="1064751"/>
              <a:chOff x="1550793" y="1617866"/>
              <a:chExt cx="1549678" cy="1064751"/>
            </a:xfrm>
          </p:grpSpPr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3052F3D-A2D1-D5D0-A987-E7D6E30D4D9A}"/>
                  </a:ext>
                </a:extLst>
              </p:cNvPr>
              <p:cNvSpPr txBox="1"/>
              <p:nvPr/>
            </p:nvSpPr>
            <p:spPr>
              <a:xfrm>
                <a:off x="1550793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Kreis</a:t>
                </a:r>
                <a:endParaRPr lang="de-DE" dirty="0">
                  <a:solidFill>
                    <a:srgbClr val="6FBECA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A8AD91AD-7C71-078F-8BED-29E054D51D4E}"/>
                  </a:ext>
                </a:extLst>
              </p:cNvPr>
              <p:cNvSpPr txBox="1"/>
              <p:nvPr/>
            </p:nvSpPr>
            <p:spPr>
              <a:xfrm>
                <a:off x="1550797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</a:t>
                </a:r>
                <a:r>
                  <a:rPr lang="de-DE" altLang="de-DE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руг</a:t>
                </a:r>
                <a:endParaRPr lang="de-DE" altLang="de-DE" sz="1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krug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48601BC6-070D-A71F-801C-C370BC98EE96}"/>
                </a:ext>
              </a:extLst>
            </p:cNvPr>
            <p:cNvGrpSpPr/>
            <p:nvPr/>
          </p:nvGrpSpPr>
          <p:grpSpPr>
            <a:xfrm>
              <a:off x="4808327" y="1617866"/>
              <a:ext cx="1549678" cy="1064751"/>
              <a:chOff x="4808327" y="1617866"/>
              <a:chExt cx="1549678" cy="1064751"/>
            </a:xfrm>
          </p:grpSpPr>
          <p:sp>
            <p:nvSpPr>
              <p:cNvPr id="84" name="Textfeld 83">
                <a:extLst>
                  <a:ext uri="{FF2B5EF4-FFF2-40B4-BE49-F238E27FC236}">
                    <a16:creationId xmlns:a16="http://schemas.microsoft.com/office/drawing/2014/main" id="{BC25A970-F637-F25B-E769-30DDAE334C6F}"/>
                  </a:ext>
                </a:extLst>
              </p:cNvPr>
              <p:cNvSpPr txBox="1"/>
              <p:nvPr/>
            </p:nvSpPr>
            <p:spPr>
              <a:xfrm>
                <a:off x="4808327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Drei</a:t>
                </a:r>
                <a:r>
                  <a:rPr lang="de-DE" sz="16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</a:t>
                </a:r>
              </a:p>
            </p:txBody>
          </p:sp>
          <p:sp>
            <p:nvSpPr>
              <p:cNvPr id="85" name="Textfeld 84">
                <a:extLst>
                  <a:ext uri="{FF2B5EF4-FFF2-40B4-BE49-F238E27FC236}">
                    <a16:creationId xmlns:a16="http://schemas.microsoft.com/office/drawing/2014/main" id="{351469AE-BABC-7070-3123-F2D9A9D9ED31}"/>
                  </a:ext>
                </a:extLst>
              </p:cNvPr>
              <p:cNvSpPr txBox="1"/>
              <p:nvPr/>
            </p:nvSpPr>
            <p:spPr>
              <a:xfrm>
                <a:off x="4808331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три</a:t>
                </a:r>
                <a:r>
                  <a:rPr lang="az-Cyrl-AZ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trykutnyk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AF87B3E7-1322-D743-8815-27BC42AF6C24}"/>
                </a:ext>
              </a:extLst>
            </p:cNvPr>
            <p:cNvGrpSpPr/>
            <p:nvPr/>
          </p:nvGrpSpPr>
          <p:grpSpPr>
            <a:xfrm>
              <a:off x="8065862" y="1617866"/>
              <a:ext cx="1549678" cy="1064751"/>
              <a:chOff x="8065862" y="1617866"/>
              <a:chExt cx="1549678" cy="1064751"/>
            </a:xfrm>
          </p:grpSpPr>
          <p:sp>
            <p:nvSpPr>
              <p:cNvPr id="89" name="Textfeld 88">
                <a:extLst>
                  <a:ext uri="{FF2B5EF4-FFF2-40B4-BE49-F238E27FC236}">
                    <a16:creationId xmlns:a16="http://schemas.microsoft.com/office/drawing/2014/main" id="{E30B4596-F04B-9010-9636-A73DDC830786}"/>
                  </a:ext>
                </a:extLst>
              </p:cNvPr>
              <p:cNvSpPr txBox="1"/>
              <p:nvPr/>
            </p:nvSpPr>
            <p:spPr>
              <a:xfrm>
                <a:off x="8065862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Quadrat</a:t>
                </a:r>
                <a:endParaRPr lang="de-DE" sz="16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0" name="Textfeld 89">
                <a:extLst>
                  <a:ext uri="{FF2B5EF4-FFF2-40B4-BE49-F238E27FC236}">
                    <a16:creationId xmlns:a16="http://schemas.microsoft.com/office/drawing/2014/main" id="{A5839FFC-93B3-350D-56C3-5073E5CD3898}"/>
                  </a:ext>
                </a:extLst>
              </p:cNvPr>
              <p:cNvSpPr txBox="1"/>
              <p:nvPr/>
            </p:nvSpPr>
            <p:spPr>
              <a:xfrm>
                <a:off x="8065866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квадрат</a:t>
                </a:r>
                <a:br>
                  <a:rPr lang="de-DE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kvadrat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90EA0B56-3238-84BD-510F-1C4299287478}"/>
              </a:ext>
            </a:extLst>
          </p:cNvPr>
          <p:cNvGrpSpPr/>
          <p:nvPr/>
        </p:nvGrpSpPr>
        <p:grpSpPr>
          <a:xfrm>
            <a:off x="1550793" y="3400695"/>
            <a:ext cx="8064747" cy="1064751"/>
            <a:chOff x="1550793" y="3403369"/>
            <a:chExt cx="8064747" cy="1064751"/>
          </a:xfrm>
        </p:grpSpPr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B0971B86-D09F-A795-3FBC-6E6862C53C8F}"/>
                </a:ext>
              </a:extLst>
            </p:cNvPr>
            <p:cNvGrpSpPr/>
            <p:nvPr/>
          </p:nvGrpSpPr>
          <p:grpSpPr>
            <a:xfrm>
              <a:off x="1550793" y="3403369"/>
              <a:ext cx="1549678" cy="1048469"/>
              <a:chOff x="1550793" y="3403369"/>
              <a:chExt cx="1549678" cy="1048469"/>
            </a:xfrm>
          </p:grpSpPr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7C400942-2492-8824-B4E5-1AB17BD735F8}"/>
                  </a:ext>
                </a:extLst>
              </p:cNvPr>
              <p:cNvSpPr txBox="1"/>
              <p:nvPr/>
            </p:nvSpPr>
            <p:spPr>
              <a:xfrm>
                <a:off x="1550793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Trapez</a:t>
                </a:r>
                <a:endParaRPr lang="de-DE" sz="16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71377AC4-79B8-7343-B99F-43C2143A5118}"/>
                  </a:ext>
                </a:extLst>
              </p:cNvPr>
              <p:cNvSpPr txBox="1"/>
              <p:nvPr/>
            </p:nvSpPr>
            <p:spPr>
              <a:xfrm>
                <a:off x="1550797" y="3914539"/>
                <a:ext cx="1549674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/>
                  <a:t>трапеція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trapetsiya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3E3385B-ACF8-5668-BB77-962F2B88A1E0}"/>
                </a:ext>
              </a:extLst>
            </p:cNvPr>
            <p:cNvGrpSpPr/>
            <p:nvPr/>
          </p:nvGrpSpPr>
          <p:grpSpPr>
            <a:xfrm>
              <a:off x="4808327" y="3403369"/>
              <a:ext cx="1549678" cy="1048469"/>
              <a:chOff x="4808327" y="3403369"/>
              <a:chExt cx="1549678" cy="1048469"/>
            </a:xfrm>
          </p:grpSpPr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41A8F428-E13F-A804-66DE-A0E9F8356812}"/>
                  </a:ext>
                </a:extLst>
              </p:cNvPr>
              <p:cNvSpPr txBox="1"/>
              <p:nvPr/>
            </p:nvSpPr>
            <p:spPr>
              <a:xfrm>
                <a:off x="4808327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Parallelogramm</a:t>
                </a:r>
              </a:p>
            </p:txBody>
          </p:sp>
          <p:sp>
            <p:nvSpPr>
              <p:cNvPr id="100" name="Textfeld 99">
                <a:extLst>
                  <a:ext uri="{FF2B5EF4-FFF2-40B4-BE49-F238E27FC236}">
                    <a16:creationId xmlns:a16="http://schemas.microsoft.com/office/drawing/2014/main" id="{8E535055-8B53-79B3-27BF-2D10061FE34F}"/>
                  </a:ext>
                </a:extLst>
              </p:cNvPr>
              <p:cNvSpPr txBox="1"/>
              <p:nvPr/>
            </p:nvSpPr>
            <p:spPr>
              <a:xfrm>
                <a:off x="4808331" y="3914539"/>
                <a:ext cx="1549674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/>
                  <a:t>паралелограм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paralelohram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34FB7504-6BA1-DD3B-7FA3-BE4456FDF73E}"/>
                </a:ext>
              </a:extLst>
            </p:cNvPr>
            <p:cNvGrpSpPr/>
            <p:nvPr/>
          </p:nvGrpSpPr>
          <p:grpSpPr>
            <a:xfrm>
              <a:off x="8065862" y="3403369"/>
              <a:ext cx="1549678" cy="1064751"/>
              <a:chOff x="8065862" y="3403369"/>
              <a:chExt cx="1549678" cy="1064751"/>
            </a:xfrm>
          </p:grpSpPr>
          <p:sp>
            <p:nvSpPr>
              <p:cNvPr id="103" name="Textfeld 102">
                <a:extLst>
                  <a:ext uri="{FF2B5EF4-FFF2-40B4-BE49-F238E27FC236}">
                    <a16:creationId xmlns:a16="http://schemas.microsoft.com/office/drawing/2014/main" id="{B3EFE7BA-095E-1528-F747-42390A8B2565}"/>
                  </a:ext>
                </a:extLst>
              </p:cNvPr>
              <p:cNvSpPr txBox="1"/>
              <p:nvPr/>
            </p:nvSpPr>
            <p:spPr>
              <a:xfrm>
                <a:off x="8065862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Recht</a:t>
                </a:r>
                <a:r>
                  <a:rPr lang="de-DE" sz="16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</a:t>
                </a:r>
                <a:endParaRPr lang="de-DE" dirty="0">
                  <a:solidFill>
                    <a:srgbClr val="317A85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104" name="Textfeld 103">
                <a:extLst>
                  <a:ext uri="{FF2B5EF4-FFF2-40B4-BE49-F238E27FC236}">
                    <a16:creationId xmlns:a16="http://schemas.microsoft.com/office/drawing/2014/main" id="{8DDDF508-418D-694D-ACCE-19DAFF89B5D3}"/>
                  </a:ext>
                </a:extLst>
              </p:cNvPr>
              <p:cNvSpPr txBox="1"/>
              <p:nvPr/>
            </p:nvSpPr>
            <p:spPr>
              <a:xfrm>
                <a:off x="8065866" y="3914539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прямо</a:t>
                </a:r>
                <a:r>
                  <a:rPr lang="az-Cyrl-AZ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pryamokutnyk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F00B416D-E49C-127F-9109-6F62E3921AF0}"/>
              </a:ext>
            </a:extLst>
          </p:cNvPr>
          <p:cNvGrpSpPr/>
          <p:nvPr/>
        </p:nvGrpSpPr>
        <p:grpSpPr>
          <a:xfrm>
            <a:off x="1420906" y="4927001"/>
            <a:ext cx="7064188" cy="1608520"/>
            <a:chOff x="1420906" y="4922919"/>
            <a:chExt cx="7064188" cy="1608520"/>
          </a:xfrm>
        </p:grpSpPr>
        <p:sp>
          <p:nvSpPr>
            <p:cNvPr id="17" name="Abgerundetes Rechteck 16">
              <a:extLst>
                <a:ext uri="{FF2B5EF4-FFF2-40B4-BE49-F238E27FC236}">
                  <a16:creationId xmlns:a16="http://schemas.microsoft.com/office/drawing/2014/main" id="{7C99C918-0EF8-23FE-C932-7BC848E21A6F}"/>
                </a:ext>
              </a:extLst>
            </p:cNvPr>
            <p:cNvSpPr/>
            <p:nvPr/>
          </p:nvSpPr>
          <p:spPr>
            <a:xfrm>
              <a:off x="1420906" y="4922919"/>
              <a:ext cx="7064188" cy="1608520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76" name="Gerade Verbindung 75">
              <a:extLst>
                <a:ext uri="{FF2B5EF4-FFF2-40B4-BE49-F238E27FC236}">
                  <a16:creationId xmlns:a16="http://schemas.microsoft.com/office/drawing/2014/main" id="{FF92A8CB-DE78-189B-EE54-8D2A2A6BE5FA}"/>
                </a:ext>
              </a:extLst>
            </p:cNvPr>
            <p:cNvCxnSpPr>
              <a:cxnSpLocks/>
            </p:cNvCxnSpPr>
            <p:nvPr/>
          </p:nvCxnSpPr>
          <p:spPr>
            <a:xfrm>
              <a:off x="5791548" y="5690984"/>
              <a:ext cx="0" cy="675705"/>
            </a:xfrm>
            <a:prstGeom prst="line">
              <a:avLst/>
            </a:prstGeom>
            <a:ln w="762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>
              <a:extLst>
                <a:ext uri="{FF2B5EF4-FFF2-40B4-BE49-F238E27FC236}">
                  <a16:creationId xmlns:a16="http://schemas.microsoft.com/office/drawing/2014/main" id="{B4836D23-6ADD-C0BB-6686-01C346CDD5C8}"/>
                </a:ext>
              </a:extLst>
            </p:cNvPr>
            <p:cNvCxnSpPr>
              <a:cxnSpLocks/>
              <a:stCxn id="17" idx="0"/>
              <a:endCxn id="17" idx="2"/>
            </p:cNvCxnSpPr>
            <p:nvPr/>
          </p:nvCxnSpPr>
          <p:spPr>
            <a:xfrm>
              <a:off x="4953000" y="4922919"/>
              <a:ext cx="0" cy="1608520"/>
            </a:xfrm>
            <a:prstGeom prst="line">
              <a:avLst/>
            </a:prstGeom>
            <a:ln w="12700">
              <a:solidFill>
                <a:srgbClr val="327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EB8944DA-4290-97D5-3778-05DEADD48389}"/>
                </a:ext>
              </a:extLst>
            </p:cNvPr>
            <p:cNvSpPr/>
            <p:nvPr/>
          </p:nvSpPr>
          <p:spPr>
            <a:xfrm>
              <a:off x="1718463" y="5490383"/>
              <a:ext cx="905334" cy="8718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1B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6" name="Gerade Verbindung mit Pfeil 105">
              <a:extLst>
                <a:ext uri="{FF2B5EF4-FFF2-40B4-BE49-F238E27FC236}">
                  <a16:creationId xmlns:a16="http://schemas.microsoft.com/office/drawing/2014/main" id="{97A7AF8F-4365-438D-E10E-48FFE71BE1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45467" y="5094192"/>
              <a:ext cx="341635" cy="374571"/>
            </a:xfrm>
            <a:prstGeom prst="straightConnector1">
              <a:avLst/>
            </a:prstGeom>
            <a:ln w="38100">
              <a:solidFill>
                <a:srgbClr val="317A85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2A16D66C-3F33-5DCD-3760-27ADE35F988F}"/>
              </a:ext>
            </a:extLst>
          </p:cNvPr>
          <p:cNvGrpSpPr/>
          <p:nvPr/>
        </p:nvGrpSpPr>
        <p:grpSpPr>
          <a:xfrm>
            <a:off x="3209618" y="5203156"/>
            <a:ext cx="4977919" cy="1056211"/>
            <a:chOff x="3209618" y="5247020"/>
            <a:chExt cx="4977919" cy="1056211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BEA118AE-F22C-9496-867E-FCEDDB979BFF}"/>
                </a:ext>
              </a:extLst>
            </p:cNvPr>
            <p:cNvGrpSpPr/>
            <p:nvPr/>
          </p:nvGrpSpPr>
          <p:grpSpPr>
            <a:xfrm>
              <a:off x="3209618" y="5247020"/>
              <a:ext cx="1440001" cy="1056211"/>
              <a:chOff x="3209618" y="5247020"/>
              <a:chExt cx="1440001" cy="1056211"/>
            </a:xfrm>
          </p:grpSpPr>
          <p:sp>
            <p:nvSpPr>
              <p:cNvPr id="119" name="Textfeld 118">
                <a:extLst>
                  <a:ext uri="{FF2B5EF4-FFF2-40B4-BE49-F238E27FC236}">
                    <a16:creationId xmlns:a16="http://schemas.microsoft.com/office/drawing/2014/main" id="{C71FCD9F-146F-E731-4EC3-5EE3E4AA5206}"/>
                  </a:ext>
                </a:extLst>
              </p:cNvPr>
              <p:cNvSpPr txBox="1"/>
              <p:nvPr/>
            </p:nvSpPr>
            <p:spPr>
              <a:xfrm>
                <a:off x="3209619" y="5247020"/>
                <a:ext cx="1440000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Ecke</a:t>
                </a:r>
              </a:p>
            </p:txBody>
          </p:sp>
          <p:sp>
            <p:nvSpPr>
              <p:cNvPr id="121" name="Textfeld 120">
                <a:extLst>
                  <a:ext uri="{FF2B5EF4-FFF2-40B4-BE49-F238E27FC236}">
                    <a16:creationId xmlns:a16="http://schemas.microsoft.com/office/drawing/2014/main" id="{44A87BF3-A741-5B6F-AC4F-59B6D116D10E}"/>
                  </a:ext>
                </a:extLst>
              </p:cNvPr>
              <p:cNvSpPr txBox="1"/>
              <p:nvPr/>
            </p:nvSpPr>
            <p:spPr>
              <a:xfrm>
                <a:off x="3209618" y="5749650"/>
                <a:ext cx="1440000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6500666-CA0D-FF99-F151-094BD794A48D}"/>
                </a:ext>
              </a:extLst>
            </p:cNvPr>
            <p:cNvGrpSpPr/>
            <p:nvPr/>
          </p:nvGrpSpPr>
          <p:grpSpPr>
            <a:xfrm>
              <a:off x="6747536" y="5247020"/>
              <a:ext cx="1440001" cy="1039929"/>
              <a:chOff x="6747536" y="5247020"/>
              <a:chExt cx="1440001" cy="1039929"/>
            </a:xfrm>
          </p:grpSpPr>
          <p:sp>
            <p:nvSpPr>
              <p:cNvPr id="124" name="Textfeld 123">
                <a:extLst>
                  <a:ext uri="{FF2B5EF4-FFF2-40B4-BE49-F238E27FC236}">
                    <a16:creationId xmlns:a16="http://schemas.microsoft.com/office/drawing/2014/main" id="{394DC75C-7A42-D4F0-7A9D-F255FA25D9C9}"/>
                  </a:ext>
                </a:extLst>
              </p:cNvPr>
              <p:cNvSpPr txBox="1"/>
              <p:nvPr/>
            </p:nvSpPr>
            <p:spPr>
              <a:xfrm>
                <a:off x="6747536" y="5247020"/>
                <a:ext cx="1440000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rgbClr val="ED9107"/>
                    </a:solidFill>
                    <a:latin typeface="Comic Sans MS" panose="030F0902030302020204" pitchFamily="66" charset="0"/>
                  </a:rPr>
                  <a:t>Seite</a:t>
                </a:r>
              </a:p>
            </p:txBody>
          </p:sp>
          <p:sp>
            <p:nvSpPr>
              <p:cNvPr id="126" name="Textfeld 125">
                <a:extLst>
                  <a:ext uri="{FF2B5EF4-FFF2-40B4-BE49-F238E27FC236}">
                    <a16:creationId xmlns:a16="http://schemas.microsoft.com/office/drawing/2014/main" id="{B24E22F9-77D3-2094-99CF-F5E2A271A0AF}"/>
                  </a:ext>
                </a:extLst>
              </p:cNvPr>
              <p:cNvSpPr txBox="1"/>
              <p:nvPr/>
            </p:nvSpPr>
            <p:spPr>
              <a:xfrm>
                <a:off x="6747537" y="5749650"/>
                <a:ext cx="1440000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 err="1">
                    <a:solidFill>
                      <a:srgbClr val="ED9107"/>
                    </a:solidFill>
                  </a:rPr>
                  <a:t>стор</a:t>
                </a:r>
                <a:r>
                  <a:rPr lang="ru-RU" sz="1600" dirty="0">
                    <a:solidFill>
                      <a:srgbClr val="ED9107"/>
                    </a:solidFill>
                  </a:rPr>
                  <a:t>она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storona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7670C7AF-FF6F-4CE3-A055-68B9CD07DD24}"/>
              </a:ext>
            </a:extLst>
          </p:cNvPr>
          <p:cNvCxnSpPr>
            <a:cxnSpLocks/>
          </p:cNvCxnSpPr>
          <p:nvPr/>
        </p:nvCxnSpPr>
        <p:spPr>
          <a:xfrm>
            <a:off x="5797372" y="5695066"/>
            <a:ext cx="0" cy="675705"/>
          </a:xfrm>
          <a:prstGeom prst="line">
            <a:avLst/>
          </a:prstGeom>
          <a:ln w="762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7658542-1BEB-1FBE-A0BE-69C85DC580B6}"/>
              </a:ext>
            </a:extLst>
          </p:cNvPr>
          <p:cNvCxnSpPr>
            <a:cxnSpLocks/>
          </p:cNvCxnSpPr>
          <p:nvPr/>
        </p:nvCxnSpPr>
        <p:spPr>
          <a:xfrm flipH="1">
            <a:off x="6143977" y="5732320"/>
            <a:ext cx="380008" cy="0"/>
          </a:xfrm>
          <a:prstGeom prst="straightConnector1">
            <a:avLst/>
          </a:prstGeom>
          <a:ln w="38100">
            <a:solidFill>
              <a:srgbClr val="ED9107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>
            <a:extLst>
              <a:ext uri="{FF2B5EF4-FFF2-40B4-BE49-F238E27FC236}">
                <a16:creationId xmlns:a16="http://schemas.microsoft.com/office/drawing/2014/main" id="{DA1FEF50-5665-12D6-B2E6-F364C4823284}"/>
              </a:ext>
            </a:extLst>
          </p:cNvPr>
          <p:cNvSpPr/>
          <p:nvPr/>
        </p:nvSpPr>
        <p:spPr>
          <a:xfrm>
            <a:off x="5256382" y="509827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67" name="Gerade Verbindung 66">
            <a:extLst>
              <a:ext uri="{FF2B5EF4-FFF2-40B4-BE49-F238E27FC236}">
                <a16:creationId xmlns:a16="http://schemas.microsoft.com/office/drawing/2014/main" id="{8AFE2DD3-6527-62DB-CB5E-FCB5893CF569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rgbClr val="ED910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97E0811A-7747-4F57-E726-520403E82074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rgbClr val="ED910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Grafik 70">
            <a:extLst>
              <a:ext uri="{FF2B5EF4-FFF2-40B4-BE49-F238E27FC236}">
                <a16:creationId xmlns:a16="http://schemas.microsoft.com/office/drawing/2014/main" id="{FF51427A-499A-295B-34D0-AD981B1BC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  <p:sp>
        <p:nvSpPr>
          <p:cNvPr id="74" name="Oval 73">
            <a:extLst>
              <a:ext uri="{FF2B5EF4-FFF2-40B4-BE49-F238E27FC236}">
                <a16:creationId xmlns:a16="http://schemas.microsoft.com/office/drawing/2014/main" id="{C03AE639-9EDC-338C-31BC-4DEB200108F5}"/>
              </a:ext>
            </a:extLst>
          </p:cNvPr>
          <p:cNvSpPr/>
          <p:nvPr/>
        </p:nvSpPr>
        <p:spPr>
          <a:xfrm>
            <a:off x="2603570" y="5479766"/>
            <a:ext cx="36000" cy="36000"/>
          </a:xfrm>
          <a:prstGeom prst="ellipse">
            <a:avLst/>
          </a:prstGeom>
          <a:solidFill>
            <a:srgbClr val="307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cken des Rechtecks auf der gleichen Seite abrunden 67">
            <a:extLst>
              <a:ext uri="{FF2B5EF4-FFF2-40B4-BE49-F238E27FC236}">
                <a16:creationId xmlns:a16="http://schemas.microsoft.com/office/drawing/2014/main" id="{0D85C0E0-FD54-836C-9ED2-F6F3EB4D0B3F}"/>
              </a:ext>
            </a:extLst>
          </p:cNvPr>
          <p:cNvSpPr/>
          <p:nvPr/>
        </p:nvSpPr>
        <p:spPr>
          <a:xfrm rot="5400000">
            <a:off x="2783879" y="-2474063"/>
            <a:ext cx="730142" cy="632322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872669-F0B2-8C9C-86DF-2D1D7B6300D8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Formen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11BAFF02-7E4E-151E-97F1-E3C0E298AC18}"/>
              </a:ext>
            </a:extLst>
          </p:cNvPr>
          <p:cNvSpPr/>
          <p:nvPr/>
        </p:nvSpPr>
        <p:spPr>
          <a:xfrm>
            <a:off x="3337235" y="409213"/>
            <a:ext cx="3020766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3600" dirty="0">
                <a:solidFill>
                  <a:prstClr val="black"/>
                </a:solidFill>
              </a:rPr>
              <a:t>Ф</a:t>
            </a:r>
            <a:r>
              <a:rPr lang="de-DE" sz="3600" dirty="0" err="1">
                <a:solidFill>
                  <a:prstClr val="black"/>
                </a:solidFill>
              </a:rPr>
              <a:t>ігури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Fihury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63E8E964-2022-4F14-CCA4-D7DC546A83AD}"/>
              </a:ext>
            </a:extLst>
          </p:cNvPr>
          <p:cNvGrpSpPr/>
          <p:nvPr/>
        </p:nvGrpSpPr>
        <p:grpSpPr>
          <a:xfrm>
            <a:off x="1938994" y="446901"/>
            <a:ext cx="1329152" cy="475200"/>
            <a:chOff x="1906217" y="446901"/>
            <a:chExt cx="767546" cy="475200"/>
          </a:xfrm>
        </p:grpSpPr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312A42A8-0BD1-FE9A-FB85-C3A9CCB1341C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5C93E624-7A0F-E80B-1614-C5D88EF2DC97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Rechteck 91">
                <a:extLst>
                  <a:ext uri="{FF2B5EF4-FFF2-40B4-BE49-F238E27FC236}">
                    <a16:creationId xmlns:a16="http://schemas.microsoft.com/office/drawing/2014/main" id="{0C715D81-A4D4-E7A1-BCE3-35B24244924D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Rechteck 95">
                <a:extLst>
                  <a:ext uri="{FF2B5EF4-FFF2-40B4-BE49-F238E27FC236}">
                    <a16:creationId xmlns:a16="http://schemas.microsoft.com/office/drawing/2014/main" id="{80079989-7858-C77F-9515-ABE059706B5F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3" name="Gruppieren 82">
              <a:extLst>
                <a:ext uri="{FF2B5EF4-FFF2-40B4-BE49-F238E27FC236}">
                  <a16:creationId xmlns:a16="http://schemas.microsoft.com/office/drawing/2014/main" id="{A8B01027-2054-851C-63BC-BA6A5CCED170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id="{546E372F-08ED-E630-D1BD-BC38BF081A2E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68602AEA-BA8C-1C4F-E9FB-F1305D29747C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015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375AFCCC-8B27-04DD-A27C-98AA5F7C9764}"/>
              </a:ext>
            </a:extLst>
          </p:cNvPr>
          <p:cNvGrpSpPr/>
          <p:nvPr/>
        </p:nvGrpSpPr>
        <p:grpSpPr>
          <a:xfrm>
            <a:off x="145709" y="1336868"/>
            <a:ext cx="9614583" cy="1610414"/>
            <a:chOff x="145709" y="1343865"/>
            <a:chExt cx="9614583" cy="1610414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711CAC87-2877-5820-D214-36152E0F558E}"/>
                </a:ext>
              </a:extLst>
            </p:cNvPr>
            <p:cNvSpPr/>
            <p:nvPr/>
          </p:nvSpPr>
          <p:spPr>
            <a:xfrm>
              <a:off x="145709" y="1345894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16C0F9-8066-DA16-AEBC-BA12B8729E8E}"/>
                </a:ext>
              </a:extLst>
            </p:cNvPr>
            <p:cNvSpPr/>
            <p:nvPr/>
          </p:nvSpPr>
          <p:spPr>
            <a:xfrm rot="16200000">
              <a:off x="291196" y="1583877"/>
              <a:ext cx="1132424" cy="113242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BF550666-52ED-8DE3-1A32-954C448648C3}"/>
                </a:ext>
              </a:extLst>
            </p:cNvPr>
            <p:cNvSpPr/>
            <p:nvPr/>
          </p:nvSpPr>
          <p:spPr>
            <a:xfrm>
              <a:off x="3403243" y="1343865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23" name="Dreieck 22">
              <a:extLst>
                <a:ext uri="{FF2B5EF4-FFF2-40B4-BE49-F238E27FC236}">
                  <a16:creationId xmlns:a16="http://schemas.microsoft.com/office/drawing/2014/main" id="{8D700B10-0649-65A9-DFB0-8F1E4DAB876F}"/>
                </a:ext>
              </a:extLst>
            </p:cNvPr>
            <p:cNvSpPr/>
            <p:nvPr/>
          </p:nvSpPr>
          <p:spPr>
            <a:xfrm>
              <a:off x="3551879" y="1657124"/>
              <a:ext cx="1132422" cy="98186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29B5BF72-3640-0662-DFBB-BB2DE146FA53}"/>
                </a:ext>
              </a:extLst>
            </p:cNvPr>
            <p:cNvSpPr/>
            <p:nvPr/>
          </p:nvSpPr>
          <p:spPr>
            <a:xfrm>
              <a:off x="6660778" y="1345895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8D2B185E-515C-E840-C326-63D7EEBF3E50}"/>
                </a:ext>
              </a:extLst>
            </p:cNvPr>
            <p:cNvSpPr/>
            <p:nvPr/>
          </p:nvSpPr>
          <p:spPr>
            <a:xfrm rot="16200000">
              <a:off x="6882927" y="1658326"/>
              <a:ext cx="983522" cy="98352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B5A067B1-59BC-5176-5147-2EA6A51E5323}"/>
              </a:ext>
            </a:extLst>
          </p:cNvPr>
          <p:cNvGrpSpPr/>
          <p:nvPr/>
        </p:nvGrpSpPr>
        <p:grpSpPr>
          <a:xfrm>
            <a:off x="144480" y="3128878"/>
            <a:ext cx="9615812" cy="1608384"/>
            <a:chOff x="144480" y="3131943"/>
            <a:chExt cx="9615812" cy="1608384"/>
          </a:xfrm>
        </p:grpSpPr>
        <p:sp>
          <p:nvSpPr>
            <p:cNvPr id="54" name="Abgerundetes Rechteck 53">
              <a:extLst>
                <a:ext uri="{FF2B5EF4-FFF2-40B4-BE49-F238E27FC236}">
                  <a16:creationId xmlns:a16="http://schemas.microsoft.com/office/drawing/2014/main" id="{CD1697D0-5621-8495-16AC-4160DBABEAB0}"/>
                </a:ext>
              </a:extLst>
            </p:cNvPr>
            <p:cNvSpPr/>
            <p:nvPr/>
          </p:nvSpPr>
          <p:spPr>
            <a:xfrm>
              <a:off x="144480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55" name="Trapez 54">
              <a:extLst>
                <a:ext uri="{FF2B5EF4-FFF2-40B4-BE49-F238E27FC236}">
                  <a16:creationId xmlns:a16="http://schemas.microsoft.com/office/drawing/2014/main" id="{66B2B38D-048F-0CB9-0C75-BEA58EFE185A}"/>
                </a:ext>
              </a:extLst>
            </p:cNvPr>
            <p:cNvSpPr/>
            <p:nvPr/>
          </p:nvSpPr>
          <p:spPr>
            <a:xfrm>
              <a:off x="295120" y="3564054"/>
              <a:ext cx="1132290" cy="744165"/>
            </a:xfrm>
            <a:prstGeom prst="trapezoid">
              <a:avLst>
                <a:gd name="adj" fmla="val 3728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6" name="Abgerundetes Rechteck 45">
              <a:extLst>
                <a:ext uri="{FF2B5EF4-FFF2-40B4-BE49-F238E27FC236}">
                  <a16:creationId xmlns:a16="http://schemas.microsoft.com/office/drawing/2014/main" id="{AD5AE87D-8C53-7933-D4E6-6D9BE709C558}"/>
                </a:ext>
              </a:extLst>
            </p:cNvPr>
            <p:cNvSpPr/>
            <p:nvPr/>
          </p:nvSpPr>
          <p:spPr>
            <a:xfrm>
              <a:off x="3403243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7" name="Parallelogramm 46">
              <a:extLst>
                <a:ext uri="{FF2B5EF4-FFF2-40B4-BE49-F238E27FC236}">
                  <a16:creationId xmlns:a16="http://schemas.microsoft.com/office/drawing/2014/main" id="{52507BB3-F364-252F-05FF-8D6C8D61141E}"/>
                </a:ext>
              </a:extLst>
            </p:cNvPr>
            <p:cNvSpPr/>
            <p:nvPr/>
          </p:nvSpPr>
          <p:spPr>
            <a:xfrm>
              <a:off x="3553814" y="3564054"/>
              <a:ext cx="1132422" cy="744165"/>
            </a:xfrm>
            <a:prstGeom prst="parallelogram">
              <a:avLst>
                <a:gd name="adj" fmla="val 399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38" name="Abgerundetes Rechteck 37">
              <a:extLst>
                <a:ext uri="{FF2B5EF4-FFF2-40B4-BE49-F238E27FC236}">
                  <a16:creationId xmlns:a16="http://schemas.microsoft.com/office/drawing/2014/main" id="{E6116749-CD93-5D15-CB4E-1126743F1118}"/>
                </a:ext>
              </a:extLst>
            </p:cNvPr>
            <p:cNvSpPr/>
            <p:nvPr/>
          </p:nvSpPr>
          <p:spPr>
            <a:xfrm>
              <a:off x="6660778" y="3131943"/>
              <a:ext cx="3099514" cy="160838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2A4DCF2A-BBFB-13DA-3E97-B74ECC9BE7EC}"/>
                </a:ext>
              </a:extLst>
            </p:cNvPr>
            <p:cNvSpPr/>
            <p:nvPr/>
          </p:nvSpPr>
          <p:spPr>
            <a:xfrm>
              <a:off x="6811348" y="3564055"/>
              <a:ext cx="1132424" cy="7441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60B648D-777B-AAC9-43B8-F79AB13B3DDD}"/>
              </a:ext>
            </a:extLst>
          </p:cNvPr>
          <p:cNvGrpSpPr/>
          <p:nvPr/>
        </p:nvGrpSpPr>
        <p:grpSpPr>
          <a:xfrm>
            <a:off x="1550789" y="1609700"/>
            <a:ext cx="8064751" cy="1064751"/>
            <a:chOff x="1550789" y="1617866"/>
            <a:chExt cx="8064751" cy="1064751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FBF8594-62A2-74E2-7126-AB865A298EE6}"/>
                </a:ext>
              </a:extLst>
            </p:cNvPr>
            <p:cNvGrpSpPr/>
            <p:nvPr/>
          </p:nvGrpSpPr>
          <p:grpSpPr>
            <a:xfrm>
              <a:off x="1550789" y="1617866"/>
              <a:ext cx="1549678" cy="1064751"/>
              <a:chOff x="1550793" y="1617866"/>
              <a:chExt cx="1549678" cy="1064751"/>
            </a:xfrm>
          </p:grpSpPr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3052F3D-A2D1-D5D0-A987-E7D6E30D4D9A}"/>
                  </a:ext>
                </a:extLst>
              </p:cNvPr>
              <p:cNvSpPr txBox="1"/>
              <p:nvPr/>
            </p:nvSpPr>
            <p:spPr>
              <a:xfrm>
                <a:off x="1550793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Kreis</a:t>
                </a:r>
                <a:endParaRPr lang="de-DE" dirty="0">
                  <a:solidFill>
                    <a:srgbClr val="6FBECA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A8AD91AD-7C71-078F-8BED-29E054D51D4E}"/>
                  </a:ext>
                </a:extLst>
              </p:cNvPr>
              <p:cNvSpPr txBox="1"/>
              <p:nvPr/>
            </p:nvSpPr>
            <p:spPr>
              <a:xfrm>
                <a:off x="1550797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</a:t>
                </a:r>
                <a:r>
                  <a:rPr lang="de-DE" altLang="de-DE" sz="16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руг</a:t>
                </a:r>
                <a:endParaRPr lang="de-DE" altLang="de-DE" sz="1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krug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48601BC6-070D-A71F-801C-C370BC98EE96}"/>
                </a:ext>
              </a:extLst>
            </p:cNvPr>
            <p:cNvGrpSpPr/>
            <p:nvPr/>
          </p:nvGrpSpPr>
          <p:grpSpPr>
            <a:xfrm>
              <a:off x="4808327" y="1617866"/>
              <a:ext cx="1549678" cy="1064751"/>
              <a:chOff x="4808327" y="1617866"/>
              <a:chExt cx="1549678" cy="1064751"/>
            </a:xfrm>
          </p:grpSpPr>
          <p:sp>
            <p:nvSpPr>
              <p:cNvPr id="84" name="Textfeld 83">
                <a:extLst>
                  <a:ext uri="{FF2B5EF4-FFF2-40B4-BE49-F238E27FC236}">
                    <a16:creationId xmlns:a16="http://schemas.microsoft.com/office/drawing/2014/main" id="{BC25A970-F637-F25B-E769-30DDAE334C6F}"/>
                  </a:ext>
                </a:extLst>
              </p:cNvPr>
              <p:cNvSpPr txBox="1"/>
              <p:nvPr/>
            </p:nvSpPr>
            <p:spPr>
              <a:xfrm>
                <a:off x="4808327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Drei</a:t>
                </a:r>
                <a:r>
                  <a:rPr lang="de-DE" sz="1600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eck</a:t>
                </a:r>
              </a:p>
            </p:txBody>
          </p:sp>
          <p:sp>
            <p:nvSpPr>
              <p:cNvPr id="85" name="Textfeld 84">
                <a:extLst>
                  <a:ext uri="{FF2B5EF4-FFF2-40B4-BE49-F238E27FC236}">
                    <a16:creationId xmlns:a16="http://schemas.microsoft.com/office/drawing/2014/main" id="{351469AE-BABC-7070-3123-F2D9A9D9ED31}"/>
                  </a:ext>
                </a:extLst>
              </p:cNvPr>
              <p:cNvSpPr txBox="1"/>
              <p:nvPr/>
            </p:nvSpPr>
            <p:spPr>
              <a:xfrm>
                <a:off x="4808331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три</a:t>
                </a:r>
                <a:r>
                  <a:rPr lang="az-Cyrl-AZ" altLang="de-DE" sz="1600" dirty="0">
                    <a:solidFill>
                      <a:schemeClr val="bg1">
                        <a:lumMod val="6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trykutnyk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AF87B3E7-1322-D743-8815-27BC42AF6C24}"/>
                </a:ext>
              </a:extLst>
            </p:cNvPr>
            <p:cNvGrpSpPr/>
            <p:nvPr/>
          </p:nvGrpSpPr>
          <p:grpSpPr>
            <a:xfrm>
              <a:off x="8065862" y="1617866"/>
              <a:ext cx="1549678" cy="1064751"/>
              <a:chOff x="8065862" y="1617866"/>
              <a:chExt cx="1549678" cy="1064751"/>
            </a:xfrm>
          </p:grpSpPr>
          <p:sp>
            <p:nvSpPr>
              <p:cNvPr id="89" name="Textfeld 88">
                <a:extLst>
                  <a:ext uri="{FF2B5EF4-FFF2-40B4-BE49-F238E27FC236}">
                    <a16:creationId xmlns:a16="http://schemas.microsoft.com/office/drawing/2014/main" id="{E30B4596-F04B-9010-9636-A73DDC830786}"/>
                  </a:ext>
                </a:extLst>
              </p:cNvPr>
              <p:cNvSpPr txBox="1"/>
              <p:nvPr/>
            </p:nvSpPr>
            <p:spPr>
              <a:xfrm>
                <a:off x="8065862" y="1617866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Quadrat</a:t>
                </a:r>
                <a:endParaRPr lang="de-DE" sz="16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0" name="Textfeld 89">
                <a:extLst>
                  <a:ext uri="{FF2B5EF4-FFF2-40B4-BE49-F238E27FC236}">
                    <a16:creationId xmlns:a16="http://schemas.microsoft.com/office/drawing/2014/main" id="{A5839FFC-93B3-350D-56C3-5073E5CD3898}"/>
                  </a:ext>
                </a:extLst>
              </p:cNvPr>
              <p:cNvSpPr txBox="1"/>
              <p:nvPr/>
            </p:nvSpPr>
            <p:spPr>
              <a:xfrm>
                <a:off x="8065866" y="2129036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квадрат</a:t>
                </a:r>
                <a:br>
                  <a:rPr lang="de-DE" altLang="de-DE" sz="16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kvadrat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90EA0B56-3238-84BD-510F-1C4299287478}"/>
              </a:ext>
            </a:extLst>
          </p:cNvPr>
          <p:cNvGrpSpPr/>
          <p:nvPr/>
        </p:nvGrpSpPr>
        <p:grpSpPr>
          <a:xfrm>
            <a:off x="1550793" y="3400695"/>
            <a:ext cx="8064747" cy="1064751"/>
            <a:chOff x="1550793" y="3403369"/>
            <a:chExt cx="8064747" cy="1064751"/>
          </a:xfrm>
        </p:grpSpPr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B0971B86-D09F-A795-3FBC-6E6862C53C8F}"/>
                </a:ext>
              </a:extLst>
            </p:cNvPr>
            <p:cNvGrpSpPr/>
            <p:nvPr/>
          </p:nvGrpSpPr>
          <p:grpSpPr>
            <a:xfrm>
              <a:off x="1550793" y="3403369"/>
              <a:ext cx="1549678" cy="1048469"/>
              <a:chOff x="1550793" y="3403369"/>
              <a:chExt cx="1549678" cy="1048469"/>
            </a:xfrm>
          </p:grpSpPr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7C400942-2492-8824-B4E5-1AB17BD735F8}"/>
                  </a:ext>
                </a:extLst>
              </p:cNvPr>
              <p:cNvSpPr txBox="1"/>
              <p:nvPr/>
            </p:nvSpPr>
            <p:spPr>
              <a:xfrm>
                <a:off x="1550793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Trapez</a:t>
                </a:r>
                <a:endParaRPr lang="de-DE" sz="16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5" name="Textfeld 94">
                <a:extLst>
                  <a:ext uri="{FF2B5EF4-FFF2-40B4-BE49-F238E27FC236}">
                    <a16:creationId xmlns:a16="http://schemas.microsoft.com/office/drawing/2014/main" id="{71377AC4-79B8-7343-B99F-43C2143A5118}"/>
                  </a:ext>
                </a:extLst>
              </p:cNvPr>
              <p:cNvSpPr txBox="1"/>
              <p:nvPr/>
            </p:nvSpPr>
            <p:spPr>
              <a:xfrm>
                <a:off x="1550797" y="3914539"/>
                <a:ext cx="1549674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/>
                  <a:t>трапеція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trapetsiya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3E3385B-ACF8-5668-BB77-962F2B88A1E0}"/>
                </a:ext>
              </a:extLst>
            </p:cNvPr>
            <p:cNvGrpSpPr/>
            <p:nvPr/>
          </p:nvGrpSpPr>
          <p:grpSpPr>
            <a:xfrm>
              <a:off x="4808327" y="3403369"/>
              <a:ext cx="1549678" cy="1048469"/>
              <a:chOff x="4808327" y="3403369"/>
              <a:chExt cx="1549678" cy="1048469"/>
            </a:xfrm>
          </p:grpSpPr>
          <p:sp>
            <p:nvSpPr>
              <p:cNvPr id="99" name="Textfeld 98">
                <a:extLst>
                  <a:ext uri="{FF2B5EF4-FFF2-40B4-BE49-F238E27FC236}">
                    <a16:creationId xmlns:a16="http://schemas.microsoft.com/office/drawing/2014/main" id="{41A8F428-E13F-A804-66DE-A0E9F8356812}"/>
                  </a:ext>
                </a:extLst>
              </p:cNvPr>
              <p:cNvSpPr txBox="1"/>
              <p:nvPr/>
            </p:nvSpPr>
            <p:spPr>
              <a:xfrm>
                <a:off x="4808327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Parallelogramm</a:t>
                </a:r>
              </a:p>
            </p:txBody>
          </p:sp>
          <p:sp>
            <p:nvSpPr>
              <p:cNvPr id="100" name="Textfeld 99">
                <a:extLst>
                  <a:ext uri="{FF2B5EF4-FFF2-40B4-BE49-F238E27FC236}">
                    <a16:creationId xmlns:a16="http://schemas.microsoft.com/office/drawing/2014/main" id="{8E535055-8B53-79B3-27BF-2D10061FE34F}"/>
                  </a:ext>
                </a:extLst>
              </p:cNvPr>
              <p:cNvSpPr txBox="1"/>
              <p:nvPr/>
            </p:nvSpPr>
            <p:spPr>
              <a:xfrm>
                <a:off x="4808331" y="3914539"/>
                <a:ext cx="1549674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/>
                  <a:t>паралелограм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paralelohram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34FB7504-6BA1-DD3B-7FA3-BE4456FDF73E}"/>
                </a:ext>
              </a:extLst>
            </p:cNvPr>
            <p:cNvGrpSpPr/>
            <p:nvPr/>
          </p:nvGrpSpPr>
          <p:grpSpPr>
            <a:xfrm>
              <a:off x="8065862" y="3403369"/>
              <a:ext cx="1549678" cy="1064751"/>
              <a:chOff x="8065862" y="3403369"/>
              <a:chExt cx="1549678" cy="1064751"/>
            </a:xfrm>
          </p:grpSpPr>
          <p:sp>
            <p:nvSpPr>
              <p:cNvPr id="103" name="Textfeld 102">
                <a:extLst>
                  <a:ext uri="{FF2B5EF4-FFF2-40B4-BE49-F238E27FC236}">
                    <a16:creationId xmlns:a16="http://schemas.microsoft.com/office/drawing/2014/main" id="{B3EFE7BA-095E-1528-F747-42390A8B2565}"/>
                  </a:ext>
                </a:extLst>
              </p:cNvPr>
              <p:cNvSpPr txBox="1"/>
              <p:nvPr/>
            </p:nvSpPr>
            <p:spPr>
              <a:xfrm>
                <a:off x="8065862" y="3403369"/>
                <a:ext cx="1549674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latin typeface="Comic Sans MS" panose="030F0902030302020204" pitchFamily="66" charset="0"/>
                  </a:rPr>
                  <a:t>Recht</a:t>
                </a:r>
                <a:r>
                  <a:rPr lang="de-DE" sz="1600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eck</a:t>
                </a:r>
                <a:endPara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104" name="Textfeld 103">
                <a:extLst>
                  <a:ext uri="{FF2B5EF4-FFF2-40B4-BE49-F238E27FC236}">
                    <a16:creationId xmlns:a16="http://schemas.microsoft.com/office/drawing/2014/main" id="{8DDDF508-418D-694D-ACCE-19DAFF89B5D3}"/>
                  </a:ext>
                </a:extLst>
              </p:cNvPr>
              <p:cNvSpPr txBox="1"/>
              <p:nvPr/>
            </p:nvSpPr>
            <p:spPr>
              <a:xfrm>
                <a:off x="8065866" y="3914539"/>
                <a:ext cx="1549674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прямо</a:t>
                </a:r>
                <a:r>
                  <a:rPr lang="az-Cyrl-AZ" altLang="de-DE" sz="16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pryamokutnyk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F00B416D-E49C-127F-9109-6F62E3921AF0}"/>
              </a:ext>
            </a:extLst>
          </p:cNvPr>
          <p:cNvGrpSpPr/>
          <p:nvPr/>
        </p:nvGrpSpPr>
        <p:grpSpPr>
          <a:xfrm>
            <a:off x="1420906" y="4927001"/>
            <a:ext cx="7064188" cy="1608520"/>
            <a:chOff x="1420906" y="4922919"/>
            <a:chExt cx="7064188" cy="1608520"/>
          </a:xfrm>
        </p:grpSpPr>
        <p:sp>
          <p:nvSpPr>
            <p:cNvPr id="17" name="Abgerundetes Rechteck 16">
              <a:extLst>
                <a:ext uri="{FF2B5EF4-FFF2-40B4-BE49-F238E27FC236}">
                  <a16:creationId xmlns:a16="http://schemas.microsoft.com/office/drawing/2014/main" id="{7C99C918-0EF8-23FE-C932-7BC848E21A6F}"/>
                </a:ext>
              </a:extLst>
            </p:cNvPr>
            <p:cNvSpPr/>
            <p:nvPr/>
          </p:nvSpPr>
          <p:spPr>
            <a:xfrm>
              <a:off x="1420906" y="4922919"/>
              <a:ext cx="7064188" cy="1608520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76" name="Gerade Verbindung 75">
              <a:extLst>
                <a:ext uri="{FF2B5EF4-FFF2-40B4-BE49-F238E27FC236}">
                  <a16:creationId xmlns:a16="http://schemas.microsoft.com/office/drawing/2014/main" id="{FF92A8CB-DE78-189B-EE54-8D2A2A6BE5FA}"/>
                </a:ext>
              </a:extLst>
            </p:cNvPr>
            <p:cNvCxnSpPr>
              <a:cxnSpLocks/>
            </p:cNvCxnSpPr>
            <p:nvPr/>
          </p:nvCxnSpPr>
          <p:spPr>
            <a:xfrm>
              <a:off x="5791548" y="5690984"/>
              <a:ext cx="0" cy="675705"/>
            </a:xfrm>
            <a:prstGeom prst="line">
              <a:avLst/>
            </a:prstGeom>
            <a:ln w="762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>
              <a:extLst>
                <a:ext uri="{FF2B5EF4-FFF2-40B4-BE49-F238E27FC236}">
                  <a16:creationId xmlns:a16="http://schemas.microsoft.com/office/drawing/2014/main" id="{B4836D23-6ADD-C0BB-6686-01C346CDD5C8}"/>
                </a:ext>
              </a:extLst>
            </p:cNvPr>
            <p:cNvCxnSpPr>
              <a:cxnSpLocks/>
              <a:stCxn id="17" idx="0"/>
              <a:endCxn id="17" idx="2"/>
            </p:cNvCxnSpPr>
            <p:nvPr/>
          </p:nvCxnSpPr>
          <p:spPr>
            <a:xfrm>
              <a:off x="4953000" y="4922919"/>
              <a:ext cx="0" cy="1608520"/>
            </a:xfrm>
            <a:prstGeom prst="line">
              <a:avLst/>
            </a:prstGeom>
            <a:ln w="12700">
              <a:solidFill>
                <a:srgbClr val="327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EB8944DA-4290-97D5-3778-05DEADD48389}"/>
                </a:ext>
              </a:extLst>
            </p:cNvPr>
            <p:cNvSpPr/>
            <p:nvPr/>
          </p:nvSpPr>
          <p:spPr>
            <a:xfrm>
              <a:off x="1718463" y="5490383"/>
              <a:ext cx="905334" cy="8718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1B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6" name="Gerade Verbindung mit Pfeil 105">
              <a:extLst>
                <a:ext uri="{FF2B5EF4-FFF2-40B4-BE49-F238E27FC236}">
                  <a16:creationId xmlns:a16="http://schemas.microsoft.com/office/drawing/2014/main" id="{97A7AF8F-4365-438D-E10E-48FFE71BE1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45467" y="5094192"/>
              <a:ext cx="341635" cy="374571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2A16D66C-3F33-5DCD-3760-27ADE35F988F}"/>
              </a:ext>
            </a:extLst>
          </p:cNvPr>
          <p:cNvGrpSpPr/>
          <p:nvPr/>
        </p:nvGrpSpPr>
        <p:grpSpPr>
          <a:xfrm>
            <a:off x="3209618" y="5203156"/>
            <a:ext cx="4977919" cy="1056211"/>
            <a:chOff x="3209618" y="5247020"/>
            <a:chExt cx="4977919" cy="1056211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BEA118AE-F22C-9496-867E-FCEDDB979BFF}"/>
                </a:ext>
              </a:extLst>
            </p:cNvPr>
            <p:cNvGrpSpPr/>
            <p:nvPr/>
          </p:nvGrpSpPr>
          <p:grpSpPr>
            <a:xfrm>
              <a:off x="3209618" y="5247020"/>
              <a:ext cx="1440001" cy="1056211"/>
              <a:chOff x="3209618" y="5247020"/>
              <a:chExt cx="1440001" cy="1056211"/>
            </a:xfrm>
          </p:grpSpPr>
          <p:sp>
            <p:nvSpPr>
              <p:cNvPr id="119" name="Textfeld 118">
                <a:extLst>
                  <a:ext uri="{FF2B5EF4-FFF2-40B4-BE49-F238E27FC236}">
                    <a16:creationId xmlns:a16="http://schemas.microsoft.com/office/drawing/2014/main" id="{C71FCD9F-146F-E731-4EC3-5EE3E4AA5206}"/>
                  </a:ext>
                </a:extLst>
              </p:cNvPr>
              <p:cNvSpPr txBox="1"/>
              <p:nvPr/>
            </p:nvSpPr>
            <p:spPr>
              <a:xfrm>
                <a:off x="3209619" y="5247020"/>
                <a:ext cx="1440000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Ecke</a:t>
                </a:r>
              </a:p>
            </p:txBody>
          </p:sp>
          <p:sp>
            <p:nvSpPr>
              <p:cNvPr id="121" name="Textfeld 120">
                <a:extLst>
                  <a:ext uri="{FF2B5EF4-FFF2-40B4-BE49-F238E27FC236}">
                    <a16:creationId xmlns:a16="http://schemas.microsoft.com/office/drawing/2014/main" id="{44A87BF3-A741-5B6F-AC4F-59B6D116D10E}"/>
                  </a:ext>
                </a:extLst>
              </p:cNvPr>
              <p:cNvSpPr txBox="1"/>
              <p:nvPr/>
            </p:nvSpPr>
            <p:spPr>
              <a:xfrm>
                <a:off x="3209618" y="5749650"/>
                <a:ext cx="1440000" cy="553581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1600" dirty="0">
                    <a:solidFill>
                      <a:schemeClr val="bg1">
                        <a:lumMod val="6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kutnyk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6500666-CA0D-FF99-F151-094BD794A48D}"/>
                </a:ext>
              </a:extLst>
            </p:cNvPr>
            <p:cNvGrpSpPr/>
            <p:nvPr/>
          </p:nvGrpSpPr>
          <p:grpSpPr>
            <a:xfrm>
              <a:off x="6747536" y="5247020"/>
              <a:ext cx="1440001" cy="1039929"/>
              <a:chOff x="6747536" y="5247020"/>
              <a:chExt cx="1440001" cy="1039929"/>
            </a:xfrm>
          </p:grpSpPr>
          <p:sp>
            <p:nvSpPr>
              <p:cNvPr id="124" name="Textfeld 123">
                <a:extLst>
                  <a:ext uri="{FF2B5EF4-FFF2-40B4-BE49-F238E27FC236}">
                    <a16:creationId xmlns:a16="http://schemas.microsoft.com/office/drawing/2014/main" id="{394DC75C-7A42-D4F0-7A9D-F255FA25D9C9}"/>
                  </a:ext>
                </a:extLst>
              </p:cNvPr>
              <p:cNvSpPr txBox="1"/>
              <p:nvPr/>
            </p:nvSpPr>
            <p:spPr>
              <a:xfrm>
                <a:off x="6747536" y="5247020"/>
                <a:ext cx="1440000" cy="3745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Seite</a:t>
                </a:r>
              </a:p>
            </p:txBody>
          </p:sp>
          <p:sp>
            <p:nvSpPr>
              <p:cNvPr id="126" name="Textfeld 125">
                <a:extLst>
                  <a:ext uri="{FF2B5EF4-FFF2-40B4-BE49-F238E27FC236}">
                    <a16:creationId xmlns:a16="http://schemas.microsoft.com/office/drawing/2014/main" id="{B24E22F9-77D3-2094-99CF-F5E2A271A0AF}"/>
                  </a:ext>
                </a:extLst>
              </p:cNvPr>
              <p:cNvSpPr txBox="1"/>
              <p:nvPr/>
            </p:nvSpPr>
            <p:spPr>
              <a:xfrm>
                <a:off x="6747537" y="5749650"/>
                <a:ext cx="1440000" cy="537299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dirty="0" err="1">
                    <a:solidFill>
                      <a:schemeClr val="bg1">
                        <a:lumMod val="65000"/>
                      </a:schemeClr>
                    </a:solidFill>
                  </a:rPr>
                  <a:t>стор</a:t>
                </a:r>
                <a:r>
                  <a:rPr lang="ru-RU" sz="1600" dirty="0">
                    <a:solidFill>
                      <a:schemeClr val="bg1">
                        <a:lumMod val="65000"/>
                      </a:schemeClr>
                    </a:solidFill>
                  </a:rPr>
                  <a:t>она</a:t>
                </a:r>
                <a:br>
                  <a:rPr lang="de-DE" altLang="de-DE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1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storona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1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16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7670C7AF-FF6F-4CE3-A055-68B9CD07DD24}"/>
              </a:ext>
            </a:extLst>
          </p:cNvPr>
          <p:cNvCxnSpPr>
            <a:cxnSpLocks/>
          </p:cNvCxnSpPr>
          <p:nvPr/>
        </p:nvCxnSpPr>
        <p:spPr>
          <a:xfrm>
            <a:off x="5797372" y="5695066"/>
            <a:ext cx="0" cy="675705"/>
          </a:xfrm>
          <a:prstGeom prst="line">
            <a:avLst/>
          </a:prstGeom>
          <a:ln w="762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7658542-1BEB-1FBE-A0BE-69C85DC580B6}"/>
              </a:ext>
            </a:extLst>
          </p:cNvPr>
          <p:cNvCxnSpPr>
            <a:cxnSpLocks/>
          </p:cNvCxnSpPr>
          <p:nvPr/>
        </p:nvCxnSpPr>
        <p:spPr>
          <a:xfrm flipH="1">
            <a:off x="6143977" y="5732320"/>
            <a:ext cx="380008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>
            <a:extLst>
              <a:ext uri="{FF2B5EF4-FFF2-40B4-BE49-F238E27FC236}">
                <a16:creationId xmlns:a16="http://schemas.microsoft.com/office/drawing/2014/main" id="{DA1FEF50-5665-12D6-B2E6-F364C4823284}"/>
              </a:ext>
            </a:extLst>
          </p:cNvPr>
          <p:cNvSpPr/>
          <p:nvPr/>
        </p:nvSpPr>
        <p:spPr>
          <a:xfrm>
            <a:off x="5256382" y="509827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67" name="Gerade Verbindung 66">
            <a:extLst>
              <a:ext uri="{FF2B5EF4-FFF2-40B4-BE49-F238E27FC236}">
                <a16:creationId xmlns:a16="http://schemas.microsoft.com/office/drawing/2014/main" id="{8AFE2DD3-6527-62DB-CB5E-FCB5893CF569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rgbClr val="ED910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97E0811A-7747-4F57-E726-520403E82074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chemeClr val="bg1">
                <a:lumMod val="6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Grafik 70">
            <a:extLst>
              <a:ext uri="{FF2B5EF4-FFF2-40B4-BE49-F238E27FC236}">
                <a16:creationId xmlns:a16="http://schemas.microsoft.com/office/drawing/2014/main" id="{FF51427A-499A-295B-34D0-AD981B1BC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  <p:sp>
        <p:nvSpPr>
          <p:cNvPr id="74" name="Oval 73">
            <a:extLst>
              <a:ext uri="{FF2B5EF4-FFF2-40B4-BE49-F238E27FC236}">
                <a16:creationId xmlns:a16="http://schemas.microsoft.com/office/drawing/2014/main" id="{C03AE639-9EDC-338C-31BC-4DEB200108F5}"/>
              </a:ext>
            </a:extLst>
          </p:cNvPr>
          <p:cNvSpPr/>
          <p:nvPr/>
        </p:nvSpPr>
        <p:spPr>
          <a:xfrm>
            <a:off x="2603570" y="5479766"/>
            <a:ext cx="36000" cy="3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cken des Rechtecks auf der gleichen Seite abrunden 67">
            <a:extLst>
              <a:ext uri="{FF2B5EF4-FFF2-40B4-BE49-F238E27FC236}">
                <a16:creationId xmlns:a16="http://schemas.microsoft.com/office/drawing/2014/main" id="{0D85C0E0-FD54-836C-9ED2-F6F3EB4D0B3F}"/>
              </a:ext>
            </a:extLst>
          </p:cNvPr>
          <p:cNvSpPr/>
          <p:nvPr/>
        </p:nvSpPr>
        <p:spPr>
          <a:xfrm rot="5400000">
            <a:off x="2783879" y="-2474063"/>
            <a:ext cx="730142" cy="632322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E872669-F0B2-8C9C-86DF-2D1D7B6300D8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Formen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11BAFF02-7E4E-151E-97F1-E3C0E298AC18}"/>
              </a:ext>
            </a:extLst>
          </p:cNvPr>
          <p:cNvSpPr/>
          <p:nvPr/>
        </p:nvSpPr>
        <p:spPr>
          <a:xfrm>
            <a:off x="3337235" y="409213"/>
            <a:ext cx="3020766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3600" dirty="0">
                <a:solidFill>
                  <a:prstClr val="black"/>
                </a:solidFill>
              </a:rPr>
              <a:t>Ф</a:t>
            </a:r>
            <a:r>
              <a:rPr lang="de-DE" sz="3600" dirty="0" err="1">
                <a:solidFill>
                  <a:prstClr val="black"/>
                </a:solidFill>
              </a:rPr>
              <a:t>ігури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Fihury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63E8E964-2022-4F14-CCA4-D7DC546A83AD}"/>
              </a:ext>
            </a:extLst>
          </p:cNvPr>
          <p:cNvGrpSpPr/>
          <p:nvPr/>
        </p:nvGrpSpPr>
        <p:grpSpPr>
          <a:xfrm>
            <a:off x="1938994" y="446901"/>
            <a:ext cx="1329152" cy="475200"/>
            <a:chOff x="1906217" y="446901"/>
            <a:chExt cx="767546" cy="475200"/>
          </a:xfrm>
        </p:grpSpPr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312A42A8-0BD1-FE9A-FB85-C3A9CCB1341C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91" name="Rechteck 90">
                <a:extLst>
                  <a:ext uri="{FF2B5EF4-FFF2-40B4-BE49-F238E27FC236}">
                    <a16:creationId xmlns:a16="http://schemas.microsoft.com/office/drawing/2014/main" id="{5C93E624-7A0F-E80B-1614-C5D88EF2DC97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Rechteck 91">
                <a:extLst>
                  <a:ext uri="{FF2B5EF4-FFF2-40B4-BE49-F238E27FC236}">
                    <a16:creationId xmlns:a16="http://schemas.microsoft.com/office/drawing/2014/main" id="{0C715D81-A4D4-E7A1-BCE3-35B24244924D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Rechteck 95">
                <a:extLst>
                  <a:ext uri="{FF2B5EF4-FFF2-40B4-BE49-F238E27FC236}">
                    <a16:creationId xmlns:a16="http://schemas.microsoft.com/office/drawing/2014/main" id="{80079989-7858-C77F-9515-ABE059706B5F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3" name="Gruppieren 82">
              <a:extLst>
                <a:ext uri="{FF2B5EF4-FFF2-40B4-BE49-F238E27FC236}">
                  <a16:creationId xmlns:a16="http://schemas.microsoft.com/office/drawing/2014/main" id="{A8B01027-2054-851C-63BC-BA6A5CCED170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id="{546E372F-08ED-E630-D1BD-BC38BF081A2E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id="{68602AEA-BA8C-1C4F-E9FB-F1305D29747C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677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cken des Rechtecks auf der gleichen Seite abrunden 111">
            <a:extLst>
              <a:ext uri="{FF2B5EF4-FFF2-40B4-BE49-F238E27FC236}">
                <a16:creationId xmlns:a16="http://schemas.microsoft.com/office/drawing/2014/main" id="{2B88EED5-D4D6-B472-9483-7B86D774BAA6}"/>
              </a:ext>
            </a:extLst>
          </p:cNvPr>
          <p:cNvSpPr/>
          <p:nvPr/>
        </p:nvSpPr>
        <p:spPr>
          <a:xfrm rot="5400000">
            <a:off x="4200598" y="-3890783"/>
            <a:ext cx="730142" cy="915666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F6C0FD4C-67F0-0F72-89C7-92A7EB0814AC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Vielecke</a:t>
            </a:r>
            <a:endParaRPr lang="de-DE" sz="36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47117BB3-AE99-CC10-C09E-FB574652F8F8}"/>
              </a:ext>
            </a:extLst>
          </p:cNvPr>
          <p:cNvSpPr/>
          <p:nvPr/>
        </p:nvSpPr>
        <p:spPr>
          <a:xfrm>
            <a:off x="3472331" y="409213"/>
            <a:ext cx="542607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az-Cyrl-AZ" sz="3600" dirty="0">
                <a:solidFill>
                  <a:prstClr val="black"/>
                </a:solidFill>
              </a:rPr>
              <a:t>Багатокутники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Bahatokutnyky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D9FD0E-3D82-75EF-3FD8-01F831CDBA92}"/>
              </a:ext>
            </a:extLst>
          </p:cNvPr>
          <p:cNvGrpSpPr/>
          <p:nvPr/>
        </p:nvGrpSpPr>
        <p:grpSpPr>
          <a:xfrm>
            <a:off x="2074091" y="446901"/>
            <a:ext cx="1329152" cy="475200"/>
            <a:chOff x="1906217" y="446901"/>
            <a:chExt cx="767546" cy="475200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F9FE9F51-2C01-71C0-A72C-97CD9242E166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49ADB4-9614-D4F4-92A1-478F9448C0E4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BAB5B2D7-790D-353A-EC71-120D356B42C7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34BC8E37-C637-F8AB-F268-481C6DF08F28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F9C2402C-703A-3DF1-D2E1-572E8C36F581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81" name="Rechteck 80">
                <a:extLst>
                  <a:ext uri="{FF2B5EF4-FFF2-40B4-BE49-F238E27FC236}">
                    <a16:creationId xmlns:a16="http://schemas.microsoft.com/office/drawing/2014/main" id="{BD2C0C26-915E-E7EC-2F2F-0801B0698EE4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>
                <a:extLst>
                  <a:ext uri="{FF2B5EF4-FFF2-40B4-BE49-F238E27FC236}">
                    <a16:creationId xmlns:a16="http://schemas.microsoft.com/office/drawing/2014/main" id="{BF4B1A7D-1A94-483E-6790-2C7CBACF9FCD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BF550666-52ED-8DE3-1A32-954C448648C3}"/>
              </a:ext>
            </a:extLst>
          </p:cNvPr>
          <p:cNvSpPr/>
          <p:nvPr/>
        </p:nvSpPr>
        <p:spPr>
          <a:xfrm>
            <a:off x="144480" y="133686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23" name="Dreieck 22">
            <a:extLst>
              <a:ext uri="{FF2B5EF4-FFF2-40B4-BE49-F238E27FC236}">
                <a16:creationId xmlns:a16="http://schemas.microsoft.com/office/drawing/2014/main" id="{8D700B10-0649-65A9-DFB0-8F1E4DAB876F}"/>
              </a:ext>
            </a:extLst>
          </p:cNvPr>
          <p:cNvSpPr/>
          <p:nvPr/>
        </p:nvSpPr>
        <p:spPr>
          <a:xfrm>
            <a:off x="293116" y="1650127"/>
            <a:ext cx="1132422" cy="981868"/>
          </a:xfrm>
          <a:prstGeom prst="triangle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9B5BF72-3640-0662-DFBB-BB2DE146FA53}"/>
              </a:ext>
            </a:extLst>
          </p:cNvPr>
          <p:cNvSpPr/>
          <p:nvPr/>
        </p:nvSpPr>
        <p:spPr>
          <a:xfrm>
            <a:off x="3403243" y="133889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1" name="Raute 30">
            <a:extLst>
              <a:ext uri="{FF2B5EF4-FFF2-40B4-BE49-F238E27FC236}">
                <a16:creationId xmlns:a16="http://schemas.microsoft.com/office/drawing/2014/main" id="{8D2B185E-515C-E840-C326-63D7EEBF3E50}"/>
              </a:ext>
            </a:extLst>
          </p:cNvPr>
          <p:cNvSpPr/>
          <p:nvPr/>
        </p:nvSpPr>
        <p:spPr>
          <a:xfrm rot="16200000">
            <a:off x="3527688" y="1651329"/>
            <a:ext cx="1178930" cy="983522"/>
          </a:xfrm>
          <a:prstGeom prst="diamond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E6116749-CD93-5D15-CB4E-1126743F1118}"/>
              </a:ext>
            </a:extLst>
          </p:cNvPr>
          <p:cNvSpPr/>
          <p:nvPr/>
        </p:nvSpPr>
        <p:spPr>
          <a:xfrm>
            <a:off x="6660778" y="1337192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8601BC6-070D-A71F-801C-C370BC98EE96}"/>
              </a:ext>
            </a:extLst>
          </p:cNvPr>
          <p:cNvGrpSpPr/>
          <p:nvPr/>
        </p:nvGrpSpPr>
        <p:grpSpPr>
          <a:xfrm>
            <a:off x="1549564" y="1609700"/>
            <a:ext cx="1549678" cy="1097315"/>
            <a:chOff x="4808327" y="1617866"/>
            <a:chExt cx="1549678" cy="1097315"/>
          </a:xfrm>
        </p:grpSpPr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BC25A970-F637-F25B-E769-30DDAE334C6F}"/>
                </a:ext>
              </a:extLst>
            </p:cNvPr>
            <p:cNvSpPr txBox="1"/>
            <p:nvPr/>
          </p:nvSpPr>
          <p:spPr>
            <a:xfrm>
              <a:off x="4808327" y="1617866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Drei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eck</a:t>
              </a:r>
              <a:endParaRPr lang="de-DE" sz="16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351469AE-BABC-7070-3123-F2D9A9D9ED31}"/>
                </a:ext>
              </a:extLst>
            </p:cNvPr>
            <p:cNvSpPr txBox="1"/>
            <p:nvPr/>
          </p:nvSpPr>
          <p:spPr>
            <a:xfrm>
              <a:off x="4808331" y="2129036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z-Cyrl-AZ" altLang="de-DE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три</a:t>
              </a:r>
              <a:r>
                <a:rPr lang="az-Cyrl-AZ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trykutnyk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AF87B3E7-1322-D743-8815-27BC42AF6C24}"/>
              </a:ext>
            </a:extLst>
          </p:cNvPr>
          <p:cNvGrpSpPr/>
          <p:nvPr/>
        </p:nvGrpSpPr>
        <p:grpSpPr>
          <a:xfrm>
            <a:off x="4808327" y="1609700"/>
            <a:ext cx="1549678" cy="1097315"/>
            <a:chOff x="8065862" y="1617866"/>
            <a:chExt cx="1549678" cy="1097315"/>
          </a:xfrm>
        </p:grpSpPr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E30B4596-F04B-9010-9636-A73DDC830786}"/>
                </a:ext>
              </a:extLst>
            </p:cNvPr>
            <p:cNvSpPr txBox="1"/>
            <p:nvPr/>
          </p:nvSpPr>
          <p:spPr>
            <a:xfrm>
              <a:off x="8065862" y="1617866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Vier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eck</a:t>
              </a:r>
              <a:endParaRPr lang="de-DE" sz="16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A5839FFC-93B3-350D-56C3-5073E5CD3898}"/>
                </a:ext>
              </a:extLst>
            </p:cNvPr>
            <p:cNvSpPr txBox="1"/>
            <p:nvPr/>
          </p:nvSpPr>
          <p:spPr>
            <a:xfrm>
              <a:off x="8065866" y="2129036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lIns="72000" rIns="72000" rtlCol="0">
              <a:spAutoFit/>
            </a:bodyPr>
            <a:lstStyle/>
            <a:p>
              <a:pPr algn="ctr"/>
              <a:r>
                <a:rPr lang="uk-UA" dirty="0"/>
                <a:t>чотири</a:t>
              </a:r>
              <a:r>
                <a:rPr lang="az-Cyrl-AZ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chotyrykutnyk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46" name="Abgerundetes Rechteck 45">
            <a:extLst>
              <a:ext uri="{FF2B5EF4-FFF2-40B4-BE49-F238E27FC236}">
                <a16:creationId xmlns:a16="http://schemas.microsoft.com/office/drawing/2014/main" id="{AD5AE87D-8C53-7933-D4E6-6D9BE709C558}"/>
              </a:ext>
            </a:extLst>
          </p:cNvPr>
          <p:cNvSpPr/>
          <p:nvPr/>
        </p:nvSpPr>
        <p:spPr>
          <a:xfrm>
            <a:off x="5032625" y="312887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3E3385B-ACF8-5668-BB77-962F2B88A1E0}"/>
              </a:ext>
            </a:extLst>
          </p:cNvPr>
          <p:cNvGrpSpPr/>
          <p:nvPr/>
        </p:nvGrpSpPr>
        <p:grpSpPr>
          <a:xfrm>
            <a:off x="6437709" y="3400695"/>
            <a:ext cx="1549678" cy="1097315"/>
            <a:chOff x="4808327" y="3403369"/>
            <a:chExt cx="1549678" cy="1097315"/>
          </a:xfrm>
        </p:grpSpPr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1A8F428-E13F-A804-66DE-A0E9F8356812}"/>
                </a:ext>
              </a:extLst>
            </p:cNvPr>
            <p:cNvSpPr txBox="1"/>
            <p:nvPr/>
          </p:nvSpPr>
          <p:spPr>
            <a:xfrm>
              <a:off x="4808327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Acht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eck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8E535055-8B53-79B3-27BF-2D10061FE34F}"/>
                </a:ext>
              </a:extLst>
            </p:cNvPr>
            <p:cNvSpPr txBox="1"/>
            <p:nvPr/>
          </p:nvSpPr>
          <p:spPr>
            <a:xfrm>
              <a:off x="4808331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uk-UA" dirty="0"/>
                <a:t>восьми</a:t>
              </a:r>
              <a:r>
                <a:rPr lang="uk-UA" dirty="0">
                  <a:solidFill>
                    <a:srgbClr val="317A85"/>
                  </a:solidFill>
                </a:rPr>
                <a:t>кутник</a:t>
              </a:r>
              <a:b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vos'mykutnyk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4FB7504-6BA1-DD3B-7FA3-BE4456FDF73E}"/>
              </a:ext>
            </a:extLst>
          </p:cNvPr>
          <p:cNvGrpSpPr/>
          <p:nvPr/>
        </p:nvGrpSpPr>
        <p:grpSpPr>
          <a:xfrm>
            <a:off x="8065862" y="1609009"/>
            <a:ext cx="1549678" cy="1097315"/>
            <a:chOff x="8065862" y="3403369"/>
            <a:chExt cx="1549678" cy="1097315"/>
          </a:xfrm>
        </p:grpSpPr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B3EFE7BA-095E-1528-F747-42390A8B2565}"/>
                </a:ext>
              </a:extLst>
            </p:cNvPr>
            <p:cNvSpPr txBox="1"/>
            <p:nvPr/>
          </p:nvSpPr>
          <p:spPr>
            <a:xfrm>
              <a:off x="8065862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Fünf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eck</a:t>
              </a:r>
              <a:endParaRPr lang="de-DE" sz="2000" dirty="0">
                <a:solidFill>
                  <a:srgbClr val="317A85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8DDDF508-418D-694D-ACCE-19DAFF89B5D3}"/>
                </a:ext>
              </a:extLst>
            </p:cNvPr>
            <p:cNvSpPr txBox="1"/>
            <p:nvPr/>
          </p:nvSpPr>
          <p:spPr>
            <a:xfrm>
              <a:off x="8065866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</a:t>
              </a:r>
              <a: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'</a:t>
              </a:r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яти</a:t>
              </a:r>
              <a:r>
                <a:rPr lang="az-Cyrl-AZ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p'yatykutnyk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65" name="Regelmäßiges Fünfeck 64">
            <a:extLst>
              <a:ext uri="{FF2B5EF4-FFF2-40B4-BE49-F238E27FC236}">
                <a16:creationId xmlns:a16="http://schemas.microsoft.com/office/drawing/2014/main" id="{55931FBC-F101-AA89-05A5-550B4B124499}"/>
              </a:ext>
            </a:extLst>
          </p:cNvPr>
          <p:cNvSpPr/>
          <p:nvPr/>
        </p:nvSpPr>
        <p:spPr>
          <a:xfrm>
            <a:off x="6811348" y="1553625"/>
            <a:ext cx="1132290" cy="1078370"/>
          </a:xfrm>
          <a:prstGeom prst="pentagon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66" name="Abgerundetes Rechteck 65">
            <a:extLst>
              <a:ext uri="{FF2B5EF4-FFF2-40B4-BE49-F238E27FC236}">
                <a16:creationId xmlns:a16="http://schemas.microsoft.com/office/drawing/2014/main" id="{75DD1F5C-BF28-802D-3AF5-43981868B89D}"/>
              </a:ext>
            </a:extLst>
          </p:cNvPr>
          <p:cNvSpPr/>
          <p:nvPr/>
        </p:nvSpPr>
        <p:spPr>
          <a:xfrm>
            <a:off x="1773862" y="312887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368AB131-6E59-5A94-946B-2A887609AA6A}"/>
              </a:ext>
            </a:extLst>
          </p:cNvPr>
          <p:cNvGrpSpPr/>
          <p:nvPr/>
        </p:nvGrpSpPr>
        <p:grpSpPr>
          <a:xfrm>
            <a:off x="3180175" y="3400695"/>
            <a:ext cx="1549678" cy="1097315"/>
            <a:chOff x="1550793" y="3403369"/>
            <a:chExt cx="1549678" cy="1097315"/>
          </a:xfrm>
        </p:grpSpPr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EEC9893A-5B3C-7A17-FC45-38CF82407AD0}"/>
                </a:ext>
              </a:extLst>
            </p:cNvPr>
            <p:cNvSpPr txBox="1"/>
            <p:nvPr/>
          </p:nvSpPr>
          <p:spPr>
            <a:xfrm>
              <a:off x="1550793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Sechs</a:t>
              </a:r>
              <a:r>
                <a:rPr lang="de-DE" dirty="0">
                  <a:solidFill>
                    <a:srgbClr val="317A85"/>
                  </a:solidFill>
                  <a:latin typeface="Comic Sans MS" panose="030F0902030302020204" pitchFamily="66" charset="0"/>
                </a:rPr>
                <a:t>eck</a:t>
              </a:r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3347239E-EFB6-4777-255E-4137B4DAE031}"/>
                </a:ext>
              </a:extLst>
            </p:cNvPr>
            <p:cNvSpPr txBox="1"/>
            <p:nvPr/>
          </p:nvSpPr>
          <p:spPr>
            <a:xfrm>
              <a:off x="1550797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шести</a:t>
              </a:r>
              <a:r>
                <a:rPr lang="az-Cyrl-AZ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shestykutnyk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64" name="Sechseck 63">
            <a:extLst>
              <a:ext uri="{FF2B5EF4-FFF2-40B4-BE49-F238E27FC236}">
                <a16:creationId xmlns:a16="http://schemas.microsoft.com/office/drawing/2014/main" id="{422A76F7-A7F0-9CEF-D971-E54F05A4BC26}"/>
              </a:ext>
            </a:extLst>
          </p:cNvPr>
          <p:cNvSpPr/>
          <p:nvPr/>
        </p:nvSpPr>
        <p:spPr>
          <a:xfrm>
            <a:off x="1904226" y="3447383"/>
            <a:ext cx="1132422" cy="976222"/>
          </a:xfrm>
          <a:prstGeom prst="hexagon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73" name="Achteck 72">
            <a:extLst>
              <a:ext uri="{FF2B5EF4-FFF2-40B4-BE49-F238E27FC236}">
                <a16:creationId xmlns:a16="http://schemas.microsoft.com/office/drawing/2014/main" id="{AEADF9A5-F85E-3637-5388-0B5D41CB7565}"/>
              </a:ext>
            </a:extLst>
          </p:cNvPr>
          <p:cNvSpPr/>
          <p:nvPr/>
        </p:nvSpPr>
        <p:spPr>
          <a:xfrm>
            <a:off x="5250558" y="3447383"/>
            <a:ext cx="969214" cy="976222"/>
          </a:xfrm>
          <a:prstGeom prst="octagon">
            <a:avLst/>
          </a:prstGeom>
          <a:solidFill>
            <a:srgbClr val="32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8CCC36A0-CEED-7625-9397-665CCE368921}"/>
              </a:ext>
            </a:extLst>
          </p:cNvPr>
          <p:cNvGrpSpPr/>
          <p:nvPr/>
        </p:nvGrpSpPr>
        <p:grpSpPr>
          <a:xfrm>
            <a:off x="1420906" y="4927001"/>
            <a:ext cx="7064188" cy="1608520"/>
            <a:chOff x="1420906" y="4922919"/>
            <a:chExt cx="7064188" cy="1608520"/>
          </a:xfrm>
        </p:grpSpPr>
        <p:sp>
          <p:nvSpPr>
            <p:cNvPr id="98" name="Abgerundetes Rechteck 97">
              <a:extLst>
                <a:ext uri="{FF2B5EF4-FFF2-40B4-BE49-F238E27FC236}">
                  <a16:creationId xmlns:a16="http://schemas.microsoft.com/office/drawing/2014/main" id="{E56F1299-38B0-317D-AE7C-C2EA7070D9DA}"/>
                </a:ext>
              </a:extLst>
            </p:cNvPr>
            <p:cNvSpPr/>
            <p:nvPr/>
          </p:nvSpPr>
          <p:spPr>
            <a:xfrm>
              <a:off x="1420906" y="4922919"/>
              <a:ext cx="7064188" cy="1608520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1" name="Gerade Verbindung 100">
              <a:extLst>
                <a:ext uri="{FF2B5EF4-FFF2-40B4-BE49-F238E27FC236}">
                  <a16:creationId xmlns:a16="http://schemas.microsoft.com/office/drawing/2014/main" id="{881BD17E-E0DF-896C-35F7-955D6BD2FCB8}"/>
                </a:ext>
              </a:extLst>
            </p:cNvPr>
            <p:cNvCxnSpPr>
              <a:cxnSpLocks/>
            </p:cNvCxnSpPr>
            <p:nvPr/>
          </p:nvCxnSpPr>
          <p:spPr>
            <a:xfrm>
              <a:off x="5791548" y="5690984"/>
              <a:ext cx="0" cy="675705"/>
            </a:xfrm>
            <a:prstGeom prst="line">
              <a:avLst/>
            </a:prstGeom>
            <a:ln w="762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>
              <a:extLst>
                <a:ext uri="{FF2B5EF4-FFF2-40B4-BE49-F238E27FC236}">
                  <a16:creationId xmlns:a16="http://schemas.microsoft.com/office/drawing/2014/main" id="{32E49E29-2319-333C-73B6-1162855070B5}"/>
                </a:ext>
              </a:extLst>
            </p:cNvPr>
            <p:cNvCxnSpPr>
              <a:cxnSpLocks/>
              <a:stCxn id="98" idx="0"/>
              <a:endCxn id="98" idx="2"/>
            </p:cNvCxnSpPr>
            <p:nvPr/>
          </p:nvCxnSpPr>
          <p:spPr>
            <a:xfrm>
              <a:off x="4953000" y="4922919"/>
              <a:ext cx="0" cy="1608520"/>
            </a:xfrm>
            <a:prstGeom prst="line">
              <a:avLst/>
            </a:prstGeom>
            <a:ln w="12700">
              <a:solidFill>
                <a:srgbClr val="327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3152AD47-3C53-1F19-B286-EB9D5C454E89}"/>
                </a:ext>
              </a:extLst>
            </p:cNvPr>
            <p:cNvSpPr/>
            <p:nvPr/>
          </p:nvSpPr>
          <p:spPr>
            <a:xfrm>
              <a:off x="1718463" y="5490383"/>
              <a:ext cx="905334" cy="8718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1B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7" name="Gerade Verbindung mit Pfeil 106">
              <a:extLst>
                <a:ext uri="{FF2B5EF4-FFF2-40B4-BE49-F238E27FC236}">
                  <a16:creationId xmlns:a16="http://schemas.microsoft.com/office/drawing/2014/main" id="{47AE264E-C12C-0B42-7571-2B6104A6E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45467" y="5094192"/>
              <a:ext cx="341635" cy="374571"/>
            </a:xfrm>
            <a:prstGeom prst="straightConnector1">
              <a:avLst/>
            </a:prstGeom>
            <a:ln w="38100">
              <a:solidFill>
                <a:srgbClr val="317A85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47916B9C-F600-795C-747F-4A0F877DF53B}"/>
              </a:ext>
            </a:extLst>
          </p:cNvPr>
          <p:cNvGrpSpPr/>
          <p:nvPr/>
        </p:nvGrpSpPr>
        <p:grpSpPr>
          <a:xfrm>
            <a:off x="3209618" y="5203156"/>
            <a:ext cx="4977919" cy="1088775"/>
            <a:chOff x="3209618" y="5247020"/>
            <a:chExt cx="4977919" cy="1088775"/>
          </a:xfrm>
        </p:grpSpPr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FDD2CB1D-2D30-2387-D9FB-51F33D5F58D9}"/>
                </a:ext>
              </a:extLst>
            </p:cNvPr>
            <p:cNvGrpSpPr/>
            <p:nvPr/>
          </p:nvGrpSpPr>
          <p:grpSpPr>
            <a:xfrm>
              <a:off x="3209618" y="5247020"/>
              <a:ext cx="1440001" cy="1088775"/>
              <a:chOff x="3209618" y="5247020"/>
              <a:chExt cx="1440001" cy="1088775"/>
            </a:xfrm>
          </p:grpSpPr>
          <p:sp>
            <p:nvSpPr>
              <p:cNvPr id="114" name="Textfeld 113">
                <a:extLst>
                  <a:ext uri="{FF2B5EF4-FFF2-40B4-BE49-F238E27FC236}">
                    <a16:creationId xmlns:a16="http://schemas.microsoft.com/office/drawing/2014/main" id="{477BB43D-48E7-7F4C-1A22-BCD0CDFC2D45}"/>
                  </a:ext>
                </a:extLst>
              </p:cNvPr>
              <p:cNvSpPr txBox="1"/>
              <p:nvPr/>
            </p:nvSpPr>
            <p:spPr>
              <a:xfrm>
                <a:off x="3209619" y="5247020"/>
                <a:ext cx="1440000" cy="40862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Ecke</a:t>
                </a:r>
              </a:p>
            </p:txBody>
          </p:sp>
          <p:sp>
            <p:nvSpPr>
              <p:cNvPr id="115" name="Textfeld 114">
                <a:extLst>
                  <a:ext uri="{FF2B5EF4-FFF2-40B4-BE49-F238E27FC236}">
                    <a16:creationId xmlns:a16="http://schemas.microsoft.com/office/drawing/2014/main" id="{9633E19F-4EA1-F4E9-4DBB-31F2ECF71A56}"/>
                  </a:ext>
                </a:extLst>
              </p:cNvPr>
              <p:cNvSpPr txBox="1"/>
              <p:nvPr/>
            </p:nvSpPr>
            <p:spPr>
              <a:xfrm>
                <a:off x="3209618" y="5749650"/>
                <a:ext cx="1440000" cy="586145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</a:t>
                </a:r>
                <a:br>
                  <a:rPr lang="de-DE" altLang="de-DE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2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kutnyk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D71A4135-7FA8-1463-AB9B-12902EACE73B}"/>
                </a:ext>
              </a:extLst>
            </p:cNvPr>
            <p:cNvGrpSpPr/>
            <p:nvPr/>
          </p:nvGrpSpPr>
          <p:grpSpPr>
            <a:xfrm>
              <a:off x="6747536" y="5247020"/>
              <a:ext cx="1440001" cy="1088775"/>
              <a:chOff x="6747536" y="5247020"/>
              <a:chExt cx="1440001" cy="1088775"/>
            </a:xfrm>
          </p:grpSpPr>
          <p:sp>
            <p:nvSpPr>
              <p:cNvPr id="111" name="Textfeld 110">
                <a:extLst>
                  <a:ext uri="{FF2B5EF4-FFF2-40B4-BE49-F238E27FC236}">
                    <a16:creationId xmlns:a16="http://schemas.microsoft.com/office/drawing/2014/main" id="{96DEF497-E0D9-067D-DE05-3420661F2523}"/>
                  </a:ext>
                </a:extLst>
              </p:cNvPr>
              <p:cNvSpPr txBox="1"/>
              <p:nvPr/>
            </p:nvSpPr>
            <p:spPr>
              <a:xfrm>
                <a:off x="6747536" y="5247020"/>
                <a:ext cx="1440000" cy="40862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rgbClr val="ED9107"/>
                    </a:solidFill>
                    <a:latin typeface="Comic Sans MS" panose="030F0902030302020204" pitchFamily="66" charset="0"/>
                  </a:rPr>
                  <a:t>Seite</a:t>
                </a:r>
              </a:p>
            </p:txBody>
          </p:sp>
          <p:sp>
            <p:nvSpPr>
              <p:cNvPr id="113" name="Textfeld 112">
                <a:extLst>
                  <a:ext uri="{FF2B5EF4-FFF2-40B4-BE49-F238E27FC236}">
                    <a16:creationId xmlns:a16="http://schemas.microsoft.com/office/drawing/2014/main" id="{90CE17B4-0A82-E4E4-F187-231773842205}"/>
                  </a:ext>
                </a:extLst>
              </p:cNvPr>
              <p:cNvSpPr txBox="1"/>
              <p:nvPr/>
            </p:nvSpPr>
            <p:spPr>
              <a:xfrm>
                <a:off x="6747537" y="5749650"/>
                <a:ext cx="1440000" cy="586145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>
                    <a:solidFill>
                      <a:srgbClr val="ED9107"/>
                    </a:solidFill>
                  </a:rPr>
                  <a:t>сторона</a:t>
                </a:r>
                <a:br>
                  <a:rPr lang="de-DE" altLang="de-DE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2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storona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cxnSp>
        <p:nvCxnSpPr>
          <p:cNvPr id="116" name="Gerade Verbindung 115">
            <a:extLst>
              <a:ext uri="{FF2B5EF4-FFF2-40B4-BE49-F238E27FC236}">
                <a16:creationId xmlns:a16="http://schemas.microsoft.com/office/drawing/2014/main" id="{6762137C-E6E6-D376-32F7-DBA9B5EF4E14}"/>
              </a:ext>
            </a:extLst>
          </p:cNvPr>
          <p:cNvCxnSpPr>
            <a:cxnSpLocks/>
          </p:cNvCxnSpPr>
          <p:nvPr/>
        </p:nvCxnSpPr>
        <p:spPr>
          <a:xfrm>
            <a:off x="5797372" y="5695066"/>
            <a:ext cx="0" cy="675705"/>
          </a:xfrm>
          <a:prstGeom prst="line">
            <a:avLst/>
          </a:prstGeom>
          <a:ln w="762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00EAE6E4-9F33-6D60-0DF3-015233257E5F}"/>
              </a:ext>
            </a:extLst>
          </p:cNvPr>
          <p:cNvCxnSpPr>
            <a:cxnSpLocks/>
          </p:cNvCxnSpPr>
          <p:nvPr/>
        </p:nvCxnSpPr>
        <p:spPr>
          <a:xfrm flipH="1">
            <a:off x="6143977" y="5732320"/>
            <a:ext cx="380008" cy="0"/>
          </a:xfrm>
          <a:prstGeom prst="straightConnector1">
            <a:avLst/>
          </a:prstGeom>
          <a:ln w="38100">
            <a:solidFill>
              <a:srgbClr val="ED9107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hteck 117">
            <a:extLst>
              <a:ext uri="{FF2B5EF4-FFF2-40B4-BE49-F238E27FC236}">
                <a16:creationId xmlns:a16="http://schemas.microsoft.com/office/drawing/2014/main" id="{08271B25-49A1-1090-6A89-CFF2FB56748E}"/>
              </a:ext>
            </a:extLst>
          </p:cNvPr>
          <p:cNvSpPr/>
          <p:nvPr/>
        </p:nvSpPr>
        <p:spPr>
          <a:xfrm>
            <a:off x="5256382" y="509827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120" name="Gerade Verbindung 119">
            <a:extLst>
              <a:ext uri="{FF2B5EF4-FFF2-40B4-BE49-F238E27FC236}">
                <a16:creationId xmlns:a16="http://schemas.microsoft.com/office/drawing/2014/main" id="{D6237737-D901-04E2-0AA7-1E45254F6B25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rgbClr val="ED910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fik 56">
            <a:extLst>
              <a:ext uri="{FF2B5EF4-FFF2-40B4-BE49-F238E27FC236}">
                <a16:creationId xmlns:a16="http://schemas.microsoft.com/office/drawing/2014/main" id="{AF11DD5A-BB8E-A551-5D27-C6FF97CC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BC06BB66-187C-E638-ABEA-C96BA2F21413}"/>
              </a:ext>
            </a:extLst>
          </p:cNvPr>
          <p:cNvSpPr/>
          <p:nvPr/>
        </p:nvSpPr>
        <p:spPr>
          <a:xfrm>
            <a:off x="2603570" y="5479766"/>
            <a:ext cx="36000" cy="36000"/>
          </a:xfrm>
          <a:prstGeom prst="ellipse">
            <a:avLst/>
          </a:prstGeom>
          <a:solidFill>
            <a:srgbClr val="307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13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cken des Rechtecks auf der gleichen Seite abrunden 111">
            <a:extLst>
              <a:ext uri="{FF2B5EF4-FFF2-40B4-BE49-F238E27FC236}">
                <a16:creationId xmlns:a16="http://schemas.microsoft.com/office/drawing/2014/main" id="{2B88EED5-D4D6-B472-9483-7B86D774BAA6}"/>
              </a:ext>
            </a:extLst>
          </p:cNvPr>
          <p:cNvSpPr/>
          <p:nvPr/>
        </p:nvSpPr>
        <p:spPr>
          <a:xfrm rot="5400000">
            <a:off x="4200598" y="-3890783"/>
            <a:ext cx="730142" cy="9156666"/>
          </a:xfrm>
          <a:prstGeom prst="round2SameRect">
            <a:avLst>
              <a:gd name="adj1" fmla="val 25444"/>
              <a:gd name="adj2" fmla="val 0"/>
            </a:avLst>
          </a:prstGeom>
          <a:solidFill>
            <a:schemeClr val="bg1"/>
          </a:solidFill>
          <a:ln w="28575"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F6C0FD4C-67F0-0F72-89C7-92A7EB0814AC}"/>
              </a:ext>
            </a:extLst>
          </p:cNvPr>
          <p:cNvSpPr/>
          <p:nvPr/>
        </p:nvSpPr>
        <p:spPr>
          <a:xfrm>
            <a:off x="291195" y="409213"/>
            <a:ext cx="231896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3200" dirty="0">
                <a:solidFill>
                  <a:schemeClr val="tx1"/>
                </a:solidFill>
                <a:latin typeface="Comic Sans MS" panose="030F0902030302020204" pitchFamily="66" charset="0"/>
              </a:rPr>
              <a:t>Vielecke</a:t>
            </a:r>
            <a:endParaRPr lang="de-DE" sz="36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47117BB3-AE99-CC10-C09E-FB574652F8F8}"/>
              </a:ext>
            </a:extLst>
          </p:cNvPr>
          <p:cNvSpPr/>
          <p:nvPr/>
        </p:nvSpPr>
        <p:spPr>
          <a:xfrm>
            <a:off x="3472331" y="409213"/>
            <a:ext cx="542607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az-Cyrl-AZ" sz="3600" dirty="0">
                <a:solidFill>
                  <a:prstClr val="black"/>
                </a:solidFill>
              </a:rPr>
              <a:t>Багатокутники</a:t>
            </a:r>
            <a:r>
              <a:rPr lang="de-DE" sz="3600" dirty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[</a:t>
            </a:r>
            <a:r>
              <a:rPr lang="de-DE" sz="2400" dirty="0" err="1">
                <a:solidFill>
                  <a:srgbClr val="9D9D9D"/>
                </a:solidFill>
                <a:latin typeface="Comic Sans MS" panose="030F0902030302020204" pitchFamily="66" charset="0"/>
              </a:rPr>
              <a:t>Bahatokutnyky</a:t>
            </a:r>
            <a:r>
              <a:rPr lang="de-DE" sz="2400" dirty="0">
                <a:solidFill>
                  <a:srgbClr val="9D9D9D"/>
                </a:solidFill>
                <a:latin typeface="Comic Sans MS" panose="030F0902030302020204" pitchFamily="66" charset="0"/>
              </a:rPr>
              <a:t>]</a:t>
            </a:r>
            <a:endParaRPr lang="de-DE" sz="2800" dirty="0">
              <a:solidFill>
                <a:srgbClr val="9D9D9D"/>
              </a:solidFill>
              <a:latin typeface="Comic Sans MS" panose="030F0902030302020204" pitchFamily="66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D9FD0E-3D82-75EF-3FD8-01F831CDBA92}"/>
              </a:ext>
            </a:extLst>
          </p:cNvPr>
          <p:cNvGrpSpPr/>
          <p:nvPr/>
        </p:nvGrpSpPr>
        <p:grpSpPr>
          <a:xfrm>
            <a:off x="2074091" y="446901"/>
            <a:ext cx="1329152" cy="475200"/>
            <a:chOff x="1906217" y="446901"/>
            <a:chExt cx="767546" cy="475200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F9FE9F51-2C01-71C0-A72C-97CD9242E166}"/>
                </a:ext>
              </a:extLst>
            </p:cNvPr>
            <p:cNvGrpSpPr/>
            <p:nvPr/>
          </p:nvGrpSpPr>
          <p:grpSpPr>
            <a:xfrm>
              <a:off x="1906217" y="446901"/>
              <a:ext cx="378000" cy="475200"/>
              <a:chOff x="1869271" y="446901"/>
              <a:chExt cx="378000" cy="475200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49ADB4-9614-D4F4-92A1-478F9448C0E4}"/>
                  </a:ext>
                </a:extLst>
              </p:cNvPr>
              <p:cNvSpPr/>
              <p:nvPr/>
            </p:nvSpPr>
            <p:spPr>
              <a:xfrm>
                <a:off x="1869271" y="446901"/>
                <a:ext cx="378000" cy="1584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BAB5B2D7-790D-353A-EC71-120D356B42C7}"/>
                  </a:ext>
                </a:extLst>
              </p:cNvPr>
              <p:cNvSpPr/>
              <p:nvPr/>
            </p:nvSpPr>
            <p:spPr>
              <a:xfrm>
                <a:off x="1869271" y="605301"/>
                <a:ext cx="378000" cy="158400"/>
              </a:xfrm>
              <a:prstGeom prst="rect">
                <a:avLst/>
              </a:prstGeom>
              <a:solidFill>
                <a:srgbClr val="D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id="{34BC8E37-C637-F8AB-F268-481C6DF08F28}"/>
                  </a:ext>
                </a:extLst>
              </p:cNvPr>
              <p:cNvSpPr/>
              <p:nvPr/>
            </p:nvSpPr>
            <p:spPr>
              <a:xfrm>
                <a:off x="1869271" y="763701"/>
                <a:ext cx="378000" cy="158400"/>
              </a:xfrm>
              <a:prstGeom prst="rect">
                <a:avLst/>
              </a:prstGeom>
              <a:solidFill>
                <a:srgbClr val="FFC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F9C2402C-703A-3DF1-D2E1-572E8C36F581}"/>
                </a:ext>
              </a:extLst>
            </p:cNvPr>
            <p:cNvGrpSpPr/>
            <p:nvPr/>
          </p:nvGrpSpPr>
          <p:grpSpPr>
            <a:xfrm>
              <a:off x="2295760" y="446901"/>
              <a:ext cx="378003" cy="475200"/>
              <a:chOff x="1856659" y="446901"/>
              <a:chExt cx="378003" cy="316800"/>
            </a:xfrm>
          </p:grpSpPr>
          <p:sp>
            <p:nvSpPr>
              <p:cNvPr id="81" name="Rechteck 80">
                <a:extLst>
                  <a:ext uri="{FF2B5EF4-FFF2-40B4-BE49-F238E27FC236}">
                    <a16:creationId xmlns:a16="http://schemas.microsoft.com/office/drawing/2014/main" id="{BD2C0C26-915E-E7EC-2F2F-0801B0698EE4}"/>
                  </a:ext>
                </a:extLst>
              </p:cNvPr>
              <p:cNvSpPr/>
              <p:nvPr/>
            </p:nvSpPr>
            <p:spPr>
              <a:xfrm>
                <a:off x="1856662" y="446901"/>
                <a:ext cx="378000" cy="158400"/>
              </a:xfrm>
              <a:prstGeom prst="rect">
                <a:avLst/>
              </a:prstGeom>
              <a:solidFill>
                <a:srgbClr val="005B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>
                <a:extLst>
                  <a:ext uri="{FF2B5EF4-FFF2-40B4-BE49-F238E27FC236}">
                    <a16:creationId xmlns:a16="http://schemas.microsoft.com/office/drawing/2014/main" id="{BF4B1A7D-1A94-483E-6790-2C7CBACF9FCD}"/>
                  </a:ext>
                </a:extLst>
              </p:cNvPr>
              <p:cNvSpPr/>
              <p:nvPr/>
            </p:nvSpPr>
            <p:spPr>
              <a:xfrm>
                <a:off x="1856659" y="605301"/>
                <a:ext cx="378000" cy="158400"/>
              </a:xfrm>
              <a:prstGeom prst="rect">
                <a:avLst/>
              </a:prstGeom>
              <a:solidFill>
                <a:srgbClr val="FFD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BF550666-52ED-8DE3-1A32-954C448648C3}"/>
              </a:ext>
            </a:extLst>
          </p:cNvPr>
          <p:cNvSpPr/>
          <p:nvPr/>
        </p:nvSpPr>
        <p:spPr>
          <a:xfrm>
            <a:off x="144480" y="133686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23" name="Dreieck 22">
            <a:extLst>
              <a:ext uri="{FF2B5EF4-FFF2-40B4-BE49-F238E27FC236}">
                <a16:creationId xmlns:a16="http://schemas.microsoft.com/office/drawing/2014/main" id="{8D700B10-0649-65A9-DFB0-8F1E4DAB876F}"/>
              </a:ext>
            </a:extLst>
          </p:cNvPr>
          <p:cNvSpPr/>
          <p:nvPr/>
        </p:nvSpPr>
        <p:spPr>
          <a:xfrm>
            <a:off x="293116" y="1650127"/>
            <a:ext cx="1132422" cy="98186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29B5BF72-3640-0662-DFBB-BB2DE146FA53}"/>
              </a:ext>
            </a:extLst>
          </p:cNvPr>
          <p:cNvSpPr/>
          <p:nvPr/>
        </p:nvSpPr>
        <p:spPr>
          <a:xfrm>
            <a:off x="3403243" y="133889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1" name="Raute 30">
            <a:extLst>
              <a:ext uri="{FF2B5EF4-FFF2-40B4-BE49-F238E27FC236}">
                <a16:creationId xmlns:a16="http://schemas.microsoft.com/office/drawing/2014/main" id="{8D2B185E-515C-E840-C326-63D7EEBF3E50}"/>
              </a:ext>
            </a:extLst>
          </p:cNvPr>
          <p:cNvSpPr/>
          <p:nvPr/>
        </p:nvSpPr>
        <p:spPr>
          <a:xfrm rot="16200000">
            <a:off x="3527688" y="1651329"/>
            <a:ext cx="1178930" cy="983522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E6116749-CD93-5D15-CB4E-1126743F1118}"/>
              </a:ext>
            </a:extLst>
          </p:cNvPr>
          <p:cNvSpPr/>
          <p:nvPr/>
        </p:nvSpPr>
        <p:spPr>
          <a:xfrm>
            <a:off x="6660778" y="1337192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8601BC6-070D-A71F-801C-C370BC98EE96}"/>
              </a:ext>
            </a:extLst>
          </p:cNvPr>
          <p:cNvGrpSpPr/>
          <p:nvPr/>
        </p:nvGrpSpPr>
        <p:grpSpPr>
          <a:xfrm>
            <a:off x="1549564" y="1609700"/>
            <a:ext cx="1549678" cy="1097315"/>
            <a:chOff x="4808327" y="1617866"/>
            <a:chExt cx="1549678" cy="1097315"/>
          </a:xfrm>
        </p:grpSpPr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BC25A970-F637-F25B-E769-30DDAE334C6F}"/>
                </a:ext>
              </a:extLst>
            </p:cNvPr>
            <p:cNvSpPr txBox="1"/>
            <p:nvPr/>
          </p:nvSpPr>
          <p:spPr>
            <a:xfrm>
              <a:off x="4808327" y="1617866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Drei</a:t>
              </a:r>
              <a:r>
                <a: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rPr>
                <a:t>eck</a:t>
              </a:r>
              <a:endPara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85" name="Textfeld 84">
              <a:extLst>
                <a:ext uri="{FF2B5EF4-FFF2-40B4-BE49-F238E27FC236}">
                  <a16:creationId xmlns:a16="http://schemas.microsoft.com/office/drawing/2014/main" id="{351469AE-BABC-7070-3123-F2D9A9D9ED31}"/>
                </a:ext>
              </a:extLst>
            </p:cNvPr>
            <p:cNvSpPr txBox="1"/>
            <p:nvPr/>
          </p:nvSpPr>
          <p:spPr>
            <a:xfrm>
              <a:off x="4808331" y="2129036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z-Cyrl-AZ" altLang="de-DE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три</a:t>
              </a:r>
              <a:r>
                <a:rPr lang="az-Cyrl-AZ" altLang="de-DE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trykutnyk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AF87B3E7-1322-D743-8815-27BC42AF6C24}"/>
              </a:ext>
            </a:extLst>
          </p:cNvPr>
          <p:cNvGrpSpPr/>
          <p:nvPr/>
        </p:nvGrpSpPr>
        <p:grpSpPr>
          <a:xfrm>
            <a:off x="4808327" y="1609700"/>
            <a:ext cx="1549678" cy="1097315"/>
            <a:chOff x="8065862" y="1617866"/>
            <a:chExt cx="1549678" cy="1097315"/>
          </a:xfrm>
        </p:grpSpPr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E30B4596-F04B-9010-9636-A73DDC830786}"/>
                </a:ext>
              </a:extLst>
            </p:cNvPr>
            <p:cNvSpPr txBox="1"/>
            <p:nvPr/>
          </p:nvSpPr>
          <p:spPr>
            <a:xfrm>
              <a:off x="8065862" y="1617866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Vier</a:t>
              </a:r>
              <a:r>
                <a: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rPr>
                <a:t>eck</a:t>
              </a:r>
              <a:endPara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A5839FFC-93B3-350D-56C3-5073E5CD3898}"/>
                </a:ext>
              </a:extLst>
            </p:cNvPr>
            <p:cNvSpPr txBox="1"/>
            <p:nvPr/>
          </p:nvSpPr>
          <p:spPr>
            <a:xfrm>
              <a:off x="8065866" y="2129036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lIns="72000" rIns="72000" rtlCol="0">
              <a:spAutoFit/>
            </a:bodyPr>
            <a:lstStyle/>
            <a:p>
              <a:pPr algn="ctr"/>
              <a:r>
                <a:rPr lang="uk-UA" dirty="0"/>
                <a:t>чотири</a:t>
              </a:r>
              <a:r>
                <a:rPr lang="az-Cyrl-AZ" altLang="de-DE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chotyrykutnyk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46" name="Abgerundetes Rechteck 45">
            <a:extLst>
              <a:ext uri="{FF2B5EF4-FFF2-40B4-BE49-F238E27FC236}">
                <a16:creationId xmlns:a16="http://schemas.microsoft.com/office/drawing/2014/main" id="{AD5AE87D-8C53-7933-D4E6-6D9BE709C558}"/>
              </a:ext>
            </a:extLst>
          </p:cNvPr>
          <p:cNvSpPr/>
          <p:nvPr/>
        </p:nvSpPr>
        <p:spPr>
          <a:xfrm>
            <a:off x="5032625" y="312887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3E3385B-ACF8-5668-BB77-962F2B88A1E0}"/>
              </a:ext>
            </a:extLst>
          </p:cNvPr>
          <p:cNvGrpSpPr/>
          <p:nvPr/>
        </p:nvGrpSpPr>
        <p:grpSpPr>
          <a:xfrm>
            <a:off x="6437709" y="3400695"/>
            <a:ext cx="1549678" cy="1097315"/>
            <a:chOff x="4808327" y="3403369"/>
            <a:chExt cx="1549678" cy="1097315"/>
          </a:xfrm>
        </p:grpSpPr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41A8F428-E13F-A804-66DE-A0E9F8356812}"/>
                </a:ext>
              </a:extLst>
            </p:cNvPr>
            <p:cNvSpPr txBox="1"/>
            <p:nvPr/>
          </p:nvSpPr>
          <p:spPr>
            <a:xfrm>
              <a:off x="4808327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Acht</a:t>
              </a:r>
              <a:r>
                <a: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rPr>
                <a:t>eck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8E535055-8B53-79B3-27BF-2D10061FE34F}"/>
                </a:ext>
              </a:extLst>
            </p:cNvPr>
            <p:cNvSpPr txBox="1"/>
            <p:nvPr/>
          </p:nvSpPr>
          <p:spPr>
            <a:xfrm>
              <a:off x="4808331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uk-UA" dirty="0"/>
                <a:t>восьми</a:t>
              </a:r>
              <a:r>
                <a:rPr lang="uk-UA" dirty="0">
                  <a:solidFill>
                    <a:schemeClr val="bg1">
                      <a:lumMod val="65000"/>
                    </a:schemeClr>
                  </a:solidFill>
                </a:rPr>
                <a:t>кутник</a:t>
              </a:r>
              <a:b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vos'mykutnyk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4FB7504-6BA1-DD3B-7FA3-BE4456FDF73E}"/>
              </a:ext>
            </a:extLst>
          </p:cNvPr>
          <p:cNvGrpSpPr/>
          <p:nvPr/>
        </p:nvGrpSpPr>
        <p:grpSpPr>
          <a:xfrm>
            <a:off x="8065862" y="1609009"/>
            <a:ext cx="1549678" cy="1097315"/>
            <a:chOff x="8065862" y="3403369"/>
            <a:chExt cx="1549678" cy="1097315"/>
          </a:xfrm>
        </p:grpSpPr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B3EFE7BA-095E-1528-F747-42390A8B2565}"/>
                </a:ext>
              </a:extLst>
            </p:cNvPr>
            <p:cNvSpPr txBox="1"/>
            <p:nvPr/>
          </p:nvSpPr>
          <p:spPr>
            <a:xfrm>
              <a:off x="8065862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Fünf</a:t>
              </a:r>
              <a:r>
                <a: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rPr>
                <a:t>eck</a:t>
              </a:r>
              <a:endParaRPr lang="de-DE" sz="20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8DDDF508-418D-694D-ACCE-19DAFF89B5D3}"/>
                </a:ext>
              </a:extLst>
            </p:cNvPr>
            <p:cNvSpPr txBox="1"/>
            <p:nvPr/>
          </p:nvSpPr>
          <p:spPr>
            <a:xfrm>
              <a:off x="8065866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</a:t>
              </a:r>
              <a: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'</a:t>
              </a:r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яти</a:t>
              </a:r>
              <a:r>
                <a:rPr lang="az-Cyrl-AZ" altLang="de-DE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solidFill>
                    <a:srgbClr val="317A85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p'yatykutnyk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65" name="Regelmäßiges Fünfeck 64">
            <a:extLst>
              <a:ext uri="{FF2B5EF4-FFF2-40B4-BE49-F238E27FC236}">
                <a16:creationId xmlns:a16="http://schemas.microsoft.com/office/drawing/2014/main" id="{55931FBC-F101-AA89-05A5-550B4B124499}"/>
              </a:ext>
            </a:extLst>
          </p:cNvPr>
          <p:cNvSpPr/>
          <p:nvPr/>
        </p:nvSpPr>
        <p:spPr>
          <a:xfrm>
            <a:off x="6811348" y="1553625"/>
            <a:ext cx="1132290" cy="1078370"/>
          </a:xfrm>
          <a:prstGeom prst="pentag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66" name="Abgerundetes Rechteck 65">
            <a:extLst>
              <a:ext uri="{FF2B5EF4-FFF2-40B4-BE49-F238E27FC236}">
                <a16:creationId xmlns:a16="http://schemas.microsoft.com/office/drawing/2014/main" id="{75DD1F5C-BF28-802D-3AF5-43981868B89D}"/>
              </a:ext>
            </a:extLst>
          </p:cNvPr>
          <p:cNvSpPr/>
          <p:nvPr/>
        </p:nvSpPr>
        <p:spPr>
          <a:xfrm>
            <a:off x="1773862" y="3128878"/>
            <a:ext cx="3099514" cy="1608384"/>
          </a:xfrm>
          <a:prstGeom prst="roundRect">
            <a:avLst/>
          </a:prstGeom>
          <a:solidFill>
            <a:srgbClr val="F1EEEE"/>
          </a:solidFill>
          <a:ln>
            <a:solidFill>
              <a:srgbClr val="327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368AB131-6E59-5A94-946B-2A887609AA6A}"/>
              </a:ext>
            </a:extLst>
          </p:cNvPr>
          <p:cNvGrpSpPr/>
          <p:nvPr/>
        </p:nvGrpSpPr>
        <p:grpSpPr>
          <a:xfrm>
            <a:off x="3180175" y="3400695"/>
            <a:ext cx="1549678" cy="1097315"/>
            <a:chOff x="1550793" y="3403369"/>
            <a:chExt cx="1549678" cy="1097315"/>
          </a:xfrm>
        </p:grpSpPr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EEC9893A-5B3C-7A17-FC45-38CF82407AD0}"/>
                </a:ext>
              </a:extLst>
            </p:cNvPr>
            <p:cNvSpPr txBox="1"/>
            <p:nvPr/>
          </p:nvSpPr>
          <p:spPr>
            <a:xfrm>
              <a:off x="1550793" y="3403369"/>
              <a:ext cx="1549674" cy="408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Comic Sans MS" panose="030F0902030302020204" pitchFamily="66" charset="0"/>
                </a:rPr>
                <a:t>Sechs</a:t>
              </a:r>
              <a:r>
                <a:rPr lang="de-DE" dirty="0">
                  <a:solidFill>
                    <a:schemeClr val="bg1">
                      <a:lumMod val="65000"/>
                    </a:schemeClr>
                  </a:solidFill>
                  <a:latin typeface="Comic Sans MS" panose="030F0902030302020204" pitchFamily="66" charset="0"/>
                </a:rPr>
                <a:t>eck</a:t>
              </a:r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3347239E-EFB6-4777-255E-4137B4DAE031}"/>
                </a:ext>
              </a:extLst>
            </p:cNvPr>
            <p:cNvSpPr txBox="1"/>
            <p:nvPr/>
          </p:nvSpPr>
          <p:spPr>
            <a:xfrm>
              <a:off x="1550797" y="3914539"/>
              <a:ext cx="1549674" cy="586145"/>
            </a:xfrm>
            <a:prstGeom prst="roundRect">
              <a:avLst>
                <a:gd name="adj" fmla="val 10040"/>
              </a:avLst>
            </a:prstGeom>
            <a:solidFill>
              <a:schemeClr val="bg1"/>
            </a:solidFill>
            <a:ln>
              <a:solidFill>
                <a:srgbClr val="C0BEB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шести</a:t>
              </a:r>
              <a:r>
                <a:rPr lang="az-Cyrl-AZ" altLang="de-DE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кутник</a:t>
              </a:r>
              <a:br>
                <a:rPr lang="de-DE" altLang="de-DE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[</a:t>
              </a:r>
              <a:r>
                <a:rPr lang="de-DE" altLang="de-DE" sz="1200" dirty="0" err="1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shestykutnyk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ea typeface="Calibri" panose="020F0502020204030204" pitchFamily="34" charset="0"/>
                  <a:cs typeface="Calibri" panose="020F0502020204030204" pitchFamily="34" charset="0"/>
                </a:rPr>
                <a:t>]</a:t>
              </a:r>
              <a:r>
                <a:rPr lang="de-DE" altLang="de-DE" sz="12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rPr>
                <a:t> </a:t>
              </a:r>
              <a:endParaRPr lang="de-DE" altLang="de-DE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endParaRPr>
            </a:p>
          </p:txBody>
        </p:sp>
      </p:grpSp>
      <p:sp>
        <p:nvSpPr>
          <p:cNvPr id="64" name="Sechseck 63">
            <a:extLst>
              <a:ext uri="{FF2B5EF4-FFF2-40B4-BE49-F238E27FC236}">
                <a16:creationId xmlns:a16="http://schemas.microsoft.com/office/drawing/2014/main" id="{422A76F7-A7F0-9CEF-D971-E54F05A4BC26}"/>
              </a:ext>
            </a:extLst>
          </p:cNvPr>
          <p:cNvSpPr/>
          <p:nvPr/>
        </p:nvSpPr>
        <p:spPr>
          <a:xfrm>
            <a:off x="1904226" y="3447383"/>
            <a:ext cx="1132422" cy="976222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73" name="Achteck 72">
            <a:extLst>
              <a:ext uri="{FF2B5EF4-FFF2-40B4-BE49-F238E27FC236}">
                <a16:creationId xmlns:a16="http://schemas.microsoft.com/office/drawing/2014/main" id="{AEADF9A5-F85E-3637-5388-0B5D41CB7565}"/>
              </a:ext>
            </a:extLst>
          </p:cNvPr>
          <p:cNvSpPr/>
          <p:nvPr/>
        </p:nvSpPr>
        <p:spPr>
          <a:xfrm>
            <a:off x="5250558" y="3447383"/>
            <a:ext cx="969214" cy="976222"/>
          </a:xfrm>
          <a:prstGeom prst="octag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8CCC36A0-CEED-7625-9397-665CCE368921}"/>
              </a:ext>
            </a:extLst>
          </p:cNvPr>
          <p:cNvGrpSpPr/>
          <p:nvPr/>
        </p:nvGrpSpPr>
        <p:grpSpPr>
          <a:xfrm>
            <a:off x="1420906" y="4927001"/>
            <a:ext cx="7064188" cy="1608520"/>
            <a:chOff x="1420906" y="4922919"/>
            <a:chExt cx="7064188" cy="1608520"/>
          </a:xfrm>
        </p:grpSpPr>
        <p:sp>
          <p:nvSpPr>
            <p:cNvPr id="98" name="Abgerundetes Rechteck 97">
              <a:extLst>
                <a:ext uri="{FF2B5EF4-FFF2-40B4-BE49-F238E27FC236}">
                  <a16:creationId xmlns:a16="http://schemas.microsoft.com/office/drawing/2014/main" id="{E56F1299-38B0-317D-AE7C-C2EA7070D9DA}"/>
                </a:ext>
              </a:extLst>
            </p:cNvPr>
            <p:cNvSpPr/>
            <p:nvPr/>
          </p:nvSpPr>
          <p:spPr>
            <a:xfrm>
              <a:off x="1420906" y="4922919"/>
              <a:ext cx="7064188" cy="1608520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1" name="Gerade Verbindung 100">
              <a:extLst>
                <a:ext uri="{FF2B5EF4-FFF2-40B4-BE49-F238E27FC236}">
                  <a16:creationId xmlns:a16="http://schemas.microsoft.com/office/drawing/2014/main" id="{881BD17E-E0DF-896C-35F7-955D6BD2FCB8}"/>
                </a:ext>
              </a:extLst>
            </p:cNvPr>
            <p:cNvCxnSpPr>
              <a:cxnSpLocks/>
            </p:cNvCxnSpPr>
            <p:nvPr/>
          </p:nvCxnSpPr>
          <p:spPr>
            <a:xfrm>
              <a:off x="5791548" y="5690984"/>
              <a:ext cx="0" cy="675705"/>
            </a:xfrm>
            <a:prstGeom prst="line">
              <a:avLst/>
            </a:prstGeom>
            <a:ln w="762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>
              <a:extLst>
                <a:ext uri="{FF2B5EF4-FFF2-40B4-BE49-F238E27FC236}">
                  <a16:creationId xmlns:a16="http://schemas.microsoft.com/office/drawing/2014/main" id="{32E49E29-2319-333C-73B6-1162855070B5}"/>
                </a:ext>
              </a:extLst>
            </p:cNvPr>
            <p:cNvCxnSpPr>
              <a:cxnSpLocks/>
              <a:stCxn id="98" idx="0"/>
              <a:endCxn id="98" idx="2"/>
            </p:cNvCxnSpPr>
            <p:nvPr/>
          </p:nvCxnSpPr>
          <p:spPr>
            <a:xfrm>
              <a:off x="4953000" y="4922919"/>
              <a:ext cx="0" cy="1608520"/>
            </a:xfrm>
            <a:prstGeom prst="line">
              <a:avLst/>
            </a:prstGeom>
            <a:ln w="12700">
              <a:solidFill>
                <a:srgbClr val="327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3152AD47-3C53-1F19-B286-EB9D5C454E89}"/>
                </a:ext>
              </a:extLst>
            </p:cNvPr>
            <p:cNvSpPr/>
            <p:nvPr/>
          </p:nvSpPr>
          <p:spPr>
            <a:xfrm>
              <a:off x="1718463" y="5490383"/>
              <a:ext cx="905334" cy="87189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1BE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/>
            </a:p>
          </p:txBody>
        </p:sp>
        <p:cxnSp>
          <p:nvCxnSpPr>
            <p:cNvPr id="107" name="Gerade Verbindung mit Pfeil 106">
              <a:extLst>
                <a:ext uri="{FF2B5EF4-FFF2-40B4-BE49-F238E27FC236}">
                  <a16:creationId xmlns:a16="http://schemas.microsoft.com/office/drawing/2014/main" id="{47AE264E-C12C-0B42-7571-2B6104A6E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45467" y="5094192"/>
              <a:ext cx="341635" cy="374571"/>
            </a:xfrm>
            <a:prstGeom prst="straightConnector1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47916B9C-F600-795C-747F-4A0F877DF53B}"/>
              </a:ext>
            </a:extLst>
          </p:cNvPr>
          <p:cNvGrpSpPr/>
          <p:nvPr/>
        </p:nvGrpSpPr>
        <p:grpSpPr>
          <a:xfrm>
            <a:off x="3209618" y="5203156"/>
            <a:ext cx="4977919" cy="1088775"/>
            <a:chOff x="3209618" y="5247020"/>
            <a:chExt cx="4977919" cy="1088775"/>
          </a:xfrm>
        </p:grpSpPr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FDD2CB1D-2D30-2387-D9FB-51F33D5F58D9}"/>
                </a:ext>
              </a:extLst>
            </p:cNvPr>
            <p:cNvGrpSpPr/>
            <p:nvPr/>
          </p:nvGrpSpPr>
          <p:grpSpPr>
            <a:xfrm>
              <a:off x="3209618" y="5247020"/>
              <a:ext cx="1440001" cy="1088775"/>
              <a:chOff x="3209618" y="5247020"/>
              <a:chExt cx="1440001" cy="1088775"/>
            </a:xfrm>
          </p:grpSpPr>
          <p:sp>
            <p:nvSpPr>
              <p:cNvPr id="114" name="Textfeld 113">
                <a:extLst>
                  <a:ext uri="{FF2B5EF4-FFF2-40B4-BE49-F238E27FC236}">
                    <a16:creationId xmlns:a16="http://schemas.microsoft.com/office/drawing/2014/main" id="{477BB43D-48E7-7F4C-1A22-BCD0CDFC2D45}"/>
                  </a:ext>
                </a:extLst>
              </p:cNvPr>
              <p:cNvSpPr txBox="1"/>
              <p:nvPr/>
            </p:nvSpPr>
            <p:spPr>
              <a:xfrm>
                <a:off x="3209619" y="5247020"/>
                <a:ext cx="1440000" cy="40862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Ecke</a:t>
                </a:r>
              </a:p>
            </p:txBody>
          </p:sp>
          <p:sp>
            <p:nvSpPr>
              <p:cNvPr id="115" name="Textfeld 114">
                <a:extLst>
                  <a:ext uri="{FF2B5EF4-FFF2-40B4-BE49-F238E27FC236}">
                    <a16:creationId xmlns:a16="http://schemas.microsoft.com/office/drawing/2014/main" id="{9633E19F-4EA1-F4E9-4DBB-31F2ECF71A56}"/>
                  </a:ext>
                </a:extLst>
              </p:cNvPr>
              <p:cNvSpPr txBox="1"/>
              <p:nvPr/>
            </p:nvSpPr>
            <p:spPr>
              <a:xfrm>
                <a:off x="3209618" y="5749650"/>
                <a:ext cx="1440000" cy="586145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dirty="0">
                    <a:solidFill>
                      <a:schemeClr val="bg1">
                        <a:lumMod val="6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</a:t>
                </a:r>
                <a:br>
                  <a:rPr lang="de-DE" altLang="de-DE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2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kutnyk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D71A4135-7FA8-1463-AB9B-12902EACE73B}"/>
                </a:ext>
              </a:extLst>
            </p:cNvPr>
            <p:cNvGrpSpPr/>
            <p:nvPr/>
          </p:nvGrpSpPr>
          <p:grpSpPr>
            <a:xfrm>
              <a:off x="6747536" y="5247020"/>
              <a:ext cx="1440001" cy="1088775"/>
              <a:chOff x="6747536" y="5247020"/>
              <a:chExt cx="1440001" cy="1088775"/>
            </a:xfrm>
          </p:grpSpPr>
          <p:sp>
            <p:nvSpPr>
              <p:cNvPr id="111" name="Textfeld 110">
                <a:extLst>
                  <a:ext uri="{FF2B5EF4-FFF2-40B4-BE49-F238E27FC236}">
                    <a16:creationId xmlns:a16="http://schemas.microsoft.com/office/drawing/2014/main" id="{96DEF497-E0D9-067D-DE05-3420661F2523}"/>
                  </a:ext>
                </a:extLst>
              </p:cNvPr>
              <p:cNvSpPr txBox="1"/>
              <p:nvPr/>
            </p:nvSpPr>
            <p:spPr>
              <a:xfrm>
                <a:off x="6747536" y="5247020"/>
                <a:ext cx="1440000" cy="40862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>
                    <a:solidFill>
                      <a:schemeClr val="bg1">
                        <a:lumMod val="65000"/>
                      </a:schemeClr>
                    </a:solidFill>
                    <a:latin typeface="Comic Sans MS" panose="030F0902030302020204" pitchFamily="66" charset="0"/>
                  </a:rPr>
                  <a:t>Seite</a:t>
                </a:r>
              </a:p>
            </p:txBody>
          </p:sp>
          <p:sp>
            <p:nvSpPr>
              <p:cNvPr id="113" name="Textfeld 112">
                <a:extLst>
                  <a:ext uri="{FF2B5EF4-FFF2-40B4-BE49-F238E27FC236}">
                    <a16:creationId xmlns:a16="http://schemas.microsoft.com/office/drawing/2014/main" id="{90CE17B4-0A82-E4E4-F187-231773842205}"/>
                  </a:ext>
                </a:extLst>
              </p:cNvPr>
              <p:cNvSpPr txBox="1"/>
              <p:nvPr/>
            </p:nvSpPr>
            <p:spPr>
              <a:xfrm>
                <a:off x="6747537" y="5749650"/>
                <a:ext cx="1440000" cy="586145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>
                    <a:solidFill>
                      <a:schemeClr val="bg1">
                        <a:lumMod val="65000"/>
                      </a:schemeClr>
                    </a:solidFill>
                  </a:rPr>
                  <a:t>сторона</a:t>
                </a:r>
                <a:br>
                  <a:rPr lang="de-DE" altLang="de-DE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12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storona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12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00EAE6E4-9F33-6D60-0DF3-015233257E5F}"/>
              </a:ext>
            </a:extLst>
          </p:cNvPr>
          <p:cNvCxnSpPr>
            <a:cxnSpLocks/>
          </p:cNvCxnSpPr>
          <p:nvPr/>
        </p:nvCxnSpPr>
        <p:spPr>
          <a:xfrm flipH="1">
            <a:off x="6143977" y="5732320"/>
            <a:ext cx="380008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hteck 117">
            <a:extLst>
              <a:ext uri="{FF2B5EF4-FFF2-40B4-BE49-F238E27FC236}">
                <a16:creationId xmlns:a16="http://schemas.microsoft.com/office/drawing/2014/main" id="{08271B25-49A1-1090-6A89-CFF2FB56748E}"/>
              </a:ext>
            </a:extLst>
          </p:cNvPr>
          <p:cNvSpPr/>
          <p:nvPr/>
        </p:nvSpPr>
        <p:spPr>
          <a:xfrm>
            <a:off x="5256382" y="5098275"/>
            <a:ext cx="830215" cy="1268089"/>
          </a:xfrm>
          <a:prstGeom prst="rect">
            <a:avLst/>
          </a:prstGeom>
          <a:solidFill>
            <a:schemeClr val="bg1"/>
          </a:solidFill>
          <a:ln>
            <a:solidFill>
              <a:srgbClr val="C1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cxnSp>
        <p:nvCxnSpPr>
          <p:cNvPr id="120" name="Gerade Verbindung 119">
            <a:extLst>
              <a:ext uri="{FF2B5EF4-FFF2-40B4-BE49-F238E27FC236}">
                <a16:creationId xmlns:a16="http://schemas.microsoft.com/office/drawing/2014/main" id="{D6237737-D901-04E2-0AA7-1E45254F6B25}"/>
              </a:ext>
            </a:extLst>
          </p:cNvPr>
          <p:cNvCxnSpPr>
            <a:cxnSpLocks/>
          </p:cNvCxnSpPr>
          <p:nvPr/>
        </p:nvCxnSpPr>
        <p:spPr>
          <a:xfrm>
            <a:off x="6086597" y="5091975"/>
            <a:ext cx="0" cy="1280690"/>
          </a:xfrm>
          <a:prstGeom prst="line">
            <a:avLst/>
          </a:prstGeom>
          <a:ln w="22225" cap="flat">
            <a:solidFill>
              <a:schemeClr val="bg1">
                <a:lumMod val="6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fik 56">
            <a:extLst>
              <a:ext uri="{FF2B5EF4-FFF2-40B4-BE49-F238E27FC236}">
                <a16:creationId xmlns:a16="http://schemas.microsoft.com/office/drawing/2014/main" id="{AF11DD5A-BB8E-A551-5D27-C6FF97CC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BC06BB66-187C-E638-ABEA-C96BA2F21413}"/>
              </a:ext>
            </a:extLst>
          </p:cNvPr>
          <p:cNvSpPr/>
          <p:nvPr/>
        </p:nvSpPr>
        <p:spPr>
          <a:xfrm>
            <a:off x="2603570" y="5479766"/>
            <a:ext cx="36000" cy="3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67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BCB694C-EF71-2881-1F01-3E92D9CA02EF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148164" y="190951"/>
            <a:chExt cx="9294057" cy="4822824"/>
          </a:xfrm>
        </p:grpSpPr>
        <p:sp>
          <p:nvSpPr>
            <p:cNvPr id="9" name="Abgerundetes Rechteck 8">
              <a:extLst>
                <a:ext uri="{FF2B5EF4-FFF2-40B4-BE49-F238E27FC236}">
                  <a16:creationId xmlns:a16="http://schemas.microsoft.com/office/drawing/2014/main" id="{711CAC87-2877-5820-D214-36152E0F558E}"/>
                </a:ext>
              </a:extLst>
            </p:cNvPr>
            <p:cNvSpPr/>
            <p:nvPr/>
          </p:nvSpPr>
          <p:spPr>
            <a:xfrm>
              <a:off x="148164" y="190951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16C0F9-8066-DA16-AEBC-BA12B8729E8E}"/>
                </a:ext>
              </a:extLst>
            </p:cNvPr>
            <p:cNvSpPr/>
            <p:nvPr/>
          </p:nvSpPr>
          <p:spPr>
            <a:xfrm rot="16200000">
              <a:off x="584415" y="904556"/>
              <a:ext cx="3395633" cy="3395633"/>
            </a:xfrm>
            <a:prstGeom prst="ellipse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FFBF8594-62A2-74E2-7126-AB865A298EE6}"/>
                </a:ext>
              </a:extLst>
            </p:cNvPr>
            <p:cNvGrpSpPr/>
            <p:nvPr/>
          </p:nvGrpSpPr>
          <p:grpSpPr>
            <a:xfrm>
              <a:off x="4361371" y="1002968"/>
              <a:ext cx="4646791" cy="3226077"/>
              <a:chOff x="1550793" y="1617866"/>
              <a:chExt cx="1549678" cy="1075878"/>
            </a:xfrm>
          </p:grpSpPr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3052F3D-A2D1-D5D0-A987-E7D6E30D4D9A}"/>
                  </a:ext>
                </a:extLst>
              </p:cNvPr>
              <p:cNvSpPr txBox="1"/>
              <p:nvPr/>
            </p:nvSpPr>
            <p:spPr>
              <a:xfrm>
                <a:off x="1550793" y="1617866"/>
                <a:ext cx="1549674" cy="3406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Kreis</a:t>
                </a:r>
                <a:endParaRPr lang="de-DE" sz="6000" dirty="0">
                  <a:solidFill>
                    <a:srgbClr val="6FBECA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A8AD91AD-7C71-078F-8BED-29E054D51D4E}"/>
                  </a:ext>
                </a:extLst>
              </p:cNvPr>
              <p:cNvSpPr txBox="1"/>
              <p:nvPr/>
            </p:nvSpPr>
            <p:spPr>
              <a:xfrm>
                <a:off x="1550797" y="2129036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z-Cyrl-AZ" altLang="de-DE" sz="5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</a:t>
                </a:r>
                <a:r>
                  <a:rPr lang="de-DE" altLang="de-DE" sz="5400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руг</a:t>
                </a:r>
                <a:endParaRPr lang="de-DE" altLang="de-DE" sz="5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krug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endParaRPr lang="de-DE" altLang="de-DE" sz="60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849B49F6-4BF8-A4A8-FD47-99ECF9431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1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909328F-6707-D455-9279-C1260B73DB96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9916052" y="184867"/>
            <a:chExt cx="9294057" cy="4822824"/>
          </a:xfrm>
        </p:grpSpPr>
        <p:sp>
          <p:nvSpPr>
            <p:cNvPr id="22" name="Abgerundetes Rechteck 21">
              <a:extLst>
                <a:ext uri="{FF2B5EF4-FFF2-40B4-BE49-F238E27FC236}">
                  <a16:creationId xmlns:a16="http://schemas.microsoft.com/office/drawing/2014/main" id="{BF550666-52ED-8DE3-1A32-954C448648C3}"/>
                </a:ext>
              </a:extLst>
            </p:cNvPr>
            <p:cNvSpPr/>
            <p:nvPr/>
          </p:nvSpPr>
          <p:spPr>
            <a:xfrm>
              <a:off x="9916052" y="184867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23" name="Dreieck 22">
              <a:extLst>
                <a:ext uri="{FF2B5EF4-FFF2-40B4-BE49-F238E27FC236}">
                  <a16:creationId xmlns:a16="http://schemas.microsoft.com/office/drawing/2014/main" id="{8D700B10-0649-65A9-DFB0-8F1E4DAB876F}"/>
                </a:ext>
              </a:extLst>
            </p:cNvPr>
            <p:cNvSpPr/>
            <p:nvPr/>
          </p:nvSpPr>
          <p:spPr>
            <a:xfrm>
              <a:off x="10361745" y="1124191"/>
              <a:ext cx="3395627" cy="2944183"/>
            </a:xfrm>
            <a:prstGeom prst="triangle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48601BC6-070D-A71F-801C-C370BC98EE96}"/>
                </a:ext>
              </a:extLst>
            </p:cNvPr>
            <p:cNvGrpSpPr/>
            <p:nvPr/>
          </p:nvGrpSpPr>
          <p:grpSpPr>
            <a:xfrm>
              <a:off x="14129271" y="1002968"/>
              <a:ext cx="4646791" cy="3226077"/>
              <a:chOff x="4808327" y="1617866"/>
              <a:chExt cx="1549678" cy="1075878"/>
            </a:xfrm>
          </p:grpSpPr>
          <p:sp>
            <p:nvSpPr>
              <p:cNvPr id="84" name="Textfeld 83">
                <a:extLst>
                  <a:ext uri="{FF2B5EF4-FFF2-40B4-BE49-F238E27FC236}">
                    <a16:creationId xmlns:a16="http://schemas.microsoft.com/office/drawing/2014/main" id="{BC25A970-F637-F25B-E769-30DDAE334C6F}"/>
                  </a:ext>
                </a:extLst>
              </p:cNvPr>
              <p:cNvSpPr txBox="1"/>
              <p:nvPr/>
            </p:nvSpPr>
            <p:spPr>
              <a:xfrm>
                <a:off x="4808327" y="1617866"/>
                <a:ext cx="1549674" cy="3406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Drei</a:t>
                </a:r>
                <a:r>
                  <a:rPr lang="de-DE" sz="5400" dirty="0">
                    <a:solidFill>
                      <a:srgbClr val="317A85"/>
                    </a:solidFill>
                    <a:latin typeface="Comic Sans MS" panose="030F0902030302020204" pitchFamily="66" charset="0"/>
                  </a:rPr>
                  <a:t>eck</a:t>
                </a:r>
              </a:p>
            </p:txBody>
          </p:sp>
          <p:sp>
            <p:nvSpPr>
              <p:cNvPr id="85" name="Textfeld 84">
                <a:extLst>
                  <a:ext uri="{FF2B5EF4-FFF2-40B4-BE49-F238E27FC236}">
                    <a16:creationId xmlns:a16="http://schemas.microsoft.com/office/drawing/2014/main" id="{351469AE-BABC-7070-3123-F2D9A9D9ED31}"/>
                  </a:ext>
                </a:extLst>
              </p:cNvPr>
              <p:cNvSpPr txBox="1"/>
              <p:nvPr/>
            </p:nvSpPr>
            <p:spPr>
              <a:xfrm>
                <a:off x="4808331" y="2129036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5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три</a:t>
                </a:r>
                <a:r>
                  <a:rPr lang="az-Cyrl-AZ" altLang="de-DE" sz="5400" dirty="0">
                    <a:solidFill>
                      <a:srgbClr val="317A85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кутник</a:t>
                </a:r>
                <a:br>
                  <a:rPr lang="de-DE" altLang="de-DE" sz="5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trykutnyk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EB4D974A-41D0-9782-99BA-5364392C1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17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5F7C724-2F52-36C6-0226-A3FD8FD11B1A}"/>
              </a:ext>
            </a:extLst>
          </p:cNvPr>
          <p:cNvGrpSpPr/>
          <p:nvPr/>
        </p:nvGrpSpPr>
        <p:grpSpPr>
          <a:xfrm>
            <a:off x="305972" y="1017588"/>
            <a:ext cx="9294057" cy="4822824"/>
            <a:chOff x="19683943" y="190954"/>
            <a:chExt cx="9294057" cy="4822824"/>
          </a:xfrm>
        </p:grpSpPr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29B5BF72-3640-0662-DFBB-BB2DE146FA53}"/>
                </a:ext>
              </a:extLst>
            </p:cNvPr>
            <p:cNvSpPr/>
            <p:nvPr/>
          </p:nvSpPr>
          <p:spPr>
            <a:xfrm>
              <a:off x="19683943" y="190954"/>
              <a:ext cx="9294057" cy="4822824"/>
            </a:xfrm>
            <a:prstGeom prst="roundRect">
              <a:avLst/>
            </a:prstGeom>
            <a:solidFill>
              <a:srgbClr val="F1EEEE"/>
            </a:solidFill>
            <a:ln>
              <a:solidFill>
                <a:srgbClr val="327A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 dirty="0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8D2B185E-515C-E840-C326-63D7EEBF3E50}"/>
                </a:ext>
              </a:extLst>
            </p:cNvPr>
            <p:cNvSpPr/>
            <p:nvPr/>
          </p:nvSpPr>
          <p:spPr>
            <a:xfrm rot="16200000">
              <a:off x="20350069" y="1127795"/>
              <a:ext cx="2949143" cy="2949143"/>
            </a:xfrm>
            <a:prstGeom prst="rect">
              <a:avLst/>
            </a:prstGeom>
            <a:solidFill>
              <a:srgbClr val="327A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AF87B3E7-1322-D743-8815-27BC42AF6C24}"/>
                </a:ext>
              </a:extLst>
            </p:cNvPr>
            <p:cNvGrpSpPr/>
            <p:nvPr/>
          </p:nvGrpSpPr>
          <p:grpSpPr>
            <a:xfrm>
              <a:off x="23897162" y="1002968"/>
              <a:ext cx="4646791" cy="3226077"/>
              <a:chOff x="8065862" y="1617866"/>
              <a:chExt cx="1549678" cy="1075878"/>
            </a:xfrm>
          </p:grpSpPr>
          <p:sp>
            <p:nvSpPr>
              <p:cNvPr id="89" name="Textfeld 88">
                <a:extLst>
                  <a:ext uri="{FF2B5EF4-FFF2-40B4-BE49-F238E27FC236}">
                    <a16:creationId xmlns:a16="http://schemas.microsoft.com/office/drawing/2014/main" id="{E30B4596-F04B-9010-9636-A73DDC830786}"/>
                  </a:ext>
                </a:extLst>
              </p:cNvPr>
              <p:cNvSpPr txBox="1"/>
              <p:nvPr/>
            </p:nvSpPr>
            <p:spPr>
              <a:xfrm>
                <a:off x="8065862" y="1617866"/>
                <a:ext cx="1549674" cy="3406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5400" dirty="0">
                    <a:latin typeface="Comic Sans MS" panose="030F0902030302020204" pitchFamily="66" charset="0"/>
                  </a:rPr>
                  <a:t>Quadrat</a:t>
                </a:r>
                <a:endParaRPr lang="de-DE" sz="5400" dirty="0">
                  <a:solidFill>
                    <a:srgbClr val="00B267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90" name="Textfeld 89">
                <a:extLst>
                  <a:ext uri="{FF2B5EF4-FFF2-40B4-BE49-F238E27FC236}">
                    <a16:creationId xmlns:a16="http://schemas.microsoft.com/office/drawing/2014/main" id="{A5839FFC-93B3-350D-56C3-5073E5CD3898}"/>
                  </a:ext>
                </a:extLst>
              </p:cNvPr>
              <p:cNvSpPr txBox="1"/>
              <p:nvPr/>
            </p:nvSpPr>
            <p:spPr>
              <a:xfrm>
                <a:off x="8065866" y="2129036"/>
                <a:ext cx="1549674" cy="564708"/>
              </a:xfrm>
              <a:prstGeom prst="roundRect">
                <a:avLst>
                  <a:gd name="adj" fmla="val 10040"/>
                </a:avLst>
              </a:prstGeom>
              <a:solidFill>
                <a:schemeClr val="bg1"/>
              </a:solidFill>
              <a:ln>
                <a:solidFill>
                  <a:srgbClr val="C0BE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az-Cyrl-AZ" altLang="de-DE" sz="5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квадрат</a:t>
                </a:r>
                <a:br>
                  <a:rPr lang="de-DE" altLang="de-DE" sz="5400" dirty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de-DE" altLang="de-DE" sz="4000" dirty="0" err="1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kvadrat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de-DE" altLang="de-DE" sz="4000" dirty="0">
                    <a:solidFill>
                      <a:srgbClr val="9D9D9D"/>
                    </a:solidFill>
                    <a:latin typeface="Comic Sans MS" panose="030F0902030302020204" pitchFamily="66" charset="0"/>
                    <a:cs typeface="Calibri" panose="020F0502020204030204" pitchFamily="34" charset="0"/>
                  </a:rPr>
                  <a:t> </a:t>
                </a:r>
                <a:endParaRPr lang="de-DE" altLang="de-DE" sz="5400" dirty="0">
                  <a:solidFill>
                    <a:srgbClr val="9D9D9D"/>
                  </a:solidFill>
                  <a:latin typeface="Comic Sans MS" panose="030F0902030302020204" pitchFamily="66" charset="0"/>
                  <a:cs typeface="Calibri" panose="020F0502020204030204" pitchFamily="34" charset="0"/>
                </a:endParaRPr>
              </a:p>
            </p:txBody>
          </p:sp>
        </p:grp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46EFD93A-0E8C-3243-4F43-33179B0AB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397" y="6642000"/>
            <a:ext cx="153360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44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Macintosh PowerPoint</Application>
  <PresentationFormat>A4-Papier (210 x 297 mm)</PresentationFormat>
  <Paragraphs>118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Hannah Vonstein</cp:lastModifiedBy>
  <cp:revision>49</cp:revision>
  <cp:lastPrinted>2022-05-18T12:46:11Z</cp:lastPrinted>
  <dcterms:created xsi:type="dcterms:W3CDTF">2022-05-10T12:43:55Z</dcterms:created>
  <dcterms:modified xsi:type="dcterms:W3CDTF">2022-12-02T13:59:21Z</dcterms:modified>
</cp:coreProperties>
</file>