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3" r:id="rId3"/>
    <p:sldId id="334" r:id="rId4"/>
    <p:sldId id="339" r:id="rId5"/>
    <p:sldId id="336" r:id="rId6"/>
    <p:sldId id="340" r:id="rId7"/>
    <p:sldId id="338" r:id="rId8"/>
    <p:sldId id="303" r:id="rId9"/>
    <p:sldId id="304" r:id="rId10"/>
    <p:sldId id="307" r:id="rId11"/>
    <p:sldId id="305" r:id="rId12"/>
    <p:sldId id="308" r:id="rId13"/>
    <p:sldId id="306" r:id="rId14"/>
    <p:sldId id="315" r:id="rId15"/>
    <p:sldId id="316" r:id="rId16"/>
    <p:sldId id="319" r:id="rId17"/>
    <p:sldId id="317" r:id="rId18"/>
    <p:sldId id="320" r:id="rId19"/>
    <p:sldId id="318" r:id="rId20"/>
    <p:sldId id="309" r:id="rId21"/>
    <p:sldId id="310" r:id="rId22"/>
    <p:sldId id="311" r:id="rId23"/>
    <p:sldId id="313" r:id="rId24"/>
    <p:sldId id="312" r:id="rId25"/>
    <p:sldId id="314" r:id="rId26"/>
    <p:sldId id="341" r:id="rId27"/>
    <p:sldId id="343" r:id="rId28"/>
    <p:sldId id="346" r:id="rId29"/>
    <p:sldId id="344" r:id="rId30"/>
    <p:sldId id="347" r:id="rId31"/>
    <p:sldId id="345" r:id="rId32"/>
    <p:sldId id="410" r:id="rId33"/>
    <p:sldId id="411" r:id="rId34"/>
    <p:sldId id="414" r:id="rId35"/>
    <p:sldId id="412" r:id="rId36"/>
    <p:sldId id="415" r:id="rId37"/>
    <p:sldId id="413" r:id="rId38"/>
    <p:sldId id="348" r:id="rId39"/>
    <p:sldId id="349" r:id="rId40"/>
    <p:sldId id="352" r:id="rId41"/>
    <p:sldId id="350" r:id="rId42"/>
    <p:sldId id="353" r:id="rId43"/>
    <p:sldId id="351" r:id="rId44"/>
    <p:sldId id="386" r:id="rId45"/>
    <p:sldId id="387" r:id="rId46"/>
    <p:sldId id="390" r:id="rId47"/>
    <p:sldId id="388" r:id="rId48"/>
    <p:sldId id="391" r:id="rId49"/>
    <p:sldId id="389" r:id="rId50"/>
    <p:sldId id="360" r:id="rId51"/>
    <p:sldId id="361" r:id="rId52"/>
    <p:sldId id="364" r:id="rId53"/>
    <p:sldId id="362" r:id="rId54"/>
    <p:sldId id="365" r:id="rId55"/>
    <p:sldId id="363" r:id="rId56"/>
    <p:sldId id="398" r:id="rId57"/>
    <p:sldId id="399" r:id="rId58"/>
    <p:sldId id="402" r:id="rId59"/>
    <p:sldId id="400" r:id="rId60"/>
    <p:sldId id="403" r:id="rId61"/>
    <p:sldId id="401" r:id="rId62"/>
    <p:sldId id="300" r:id="rId63"/>
    <p:sldId id="297" r:id="rId64"/>
    <p:sldId id="301" r:id="rId65"/>
    <p:sldId id="298" r:id="rId66"/>
    <p:sldId id="302" r:id="rId67"/>
    <p:sldId id="299" r:id="rId68"/>
    <p:sldId id="366" r:id="rId69"/>
    <p:sldId id="367" r:id="rId70"/>
    <p:sldId id="370" r:id="rId71"/>
    <p:sldId id="368" r:id="rId72"/>
    <p:sldId id="371" r:id="rId73"/>
    <p:sldId id="369" r:id="rId74"/>
    <p:sldId id="328" r:id="rId75"/>
    <p:sldId id="330" r:id="rId76"/>
    <p:sldId id="329" r:id="rId77"/>
    <p:sldId id="327" r:id="rId78"/>
    <p:sldId id="331" r:id="rId79"/>
    <p:sldId id="332" r:id="rId80"/>
    <p:sldId id="375" r:id="rId81"/>
    <p:sldId id="373" r:id="rId82"/>
    <p:sldId id="378" r:id="rId83"/>
    <p:sldId id="376" r:id="rId84"/>
    <p:sldId id="379" r:id="rId85"/>
    <p:sldId id="377" r:id="rId86"/>
    <p:sldId id="321" r:id="rId87"/>
    <p:sldId id="322" r:id="rId88"/>
    <p:sldId id="324" r:id="rId89"/>
    <p:sldId id="323" r:id="rId90"/>
    <p:sldId id="325" r:id="rId91"/>
    <p:sldId id="326" r:id="rId92"/>
    <p:sldId id="354" r:id="rId93"/>
    <p:sldId id="355" r:id="rId94"/>
    <p:sldId id="358" r:id="rId95"/>
    <p:sldId id="356" r:id="rId96"/>
    <p:sldId id="359" r:id="rId97"/>
    <p:sldId id="357" r:id="rId98"/>
    <p:sldId id="380" r:id="rId99"/>
    <p:sldId id="382" r:id="rId100"/>
    <p:sldId id="384" r:id="rId101"/>
    <p:sldId id="383" r:id="rId102"/>
    <p:sldId id="385" r:id="rId103"/>
    <p:sldId id="381" r:id="rId104"/>
    <p:sldId id="392" r:id="rId105"/>
    <p:sldId id="393" r:id="rId106"/>
    <p:sldId id="396" r:id="rId107"/>
    <p:sldId id="394" r:id="rId108"/>
    <p:sldId id="397" r:id="rId109"/>
    <p:sldId id="395" r:id="rId110"/>
    <p:sldId id="422" r:id="rId111"/>
    <p:sldId id="423" r:id="rId112"/>
    <p:sldId id="426" r:id="rId113"/>
    <p:sldId id="424" r:id="rId114"/>
    <p:sldId id="427" r:id="rId115"/>
    <p:sldId id="425" r:id="rId116"/>
    <p:sldId id="404" r:id="rId117"/>
    <p:sldId id="407" r:id="rId118"/>
    <p:sldId id="408" r:id="rId119"/>
    <p:sldId id="405" r:id="rId120"/>
    <p:sldId id="409" r:id="rId121"/>
    <p:sldId id="406" r:id="rId122"/>
    <p:sldId id="416" r:id="rId123"/>
    <p:sldId id="419" r:id="rId124"/>
    <p:sldId id="420" r:id="rId125"/>
    <p:sldId id="417" r:id="rId126"/>
    <p:sldId id="421" r:id="rId127"/>
    <p:sldId id="418" r:id="rId128"/>
    <p:sldId id="260" r:id="rId1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8E"/>
    <a:srgbClr val="6EAE4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22.11.22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microsoft.com/office/2007/relationships/media" Target="../media/media12.m4a"/><Relationship Id="rId7" Type="http://schemas.openxmlformats.org/officeDocument/2006/relationships/slide" Target="slide8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8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Relationship Id="rId9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83.xml"/><Relationship Id="rId5" Type="http://schemas.openxmlformats.org/officeDocument/2006/relationships/slide" Target="slide81.xml"/><Relationship Id="rId4" Type="http://schemas.openxmlformats.org/officeDocument/2006/relationships/slide" Target="slide85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microsoft.com/office/2007/relationships/media" Target="../media/media15.m4a"/><Relationship Id="rId7" Type="http://schemas.openxmlformats.org/officeDocument/2006/relationships/slide" Target="slide4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4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Relationship Id="rId9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microsoft.com/office/2007/relationships/media" Target="../media/media17.m4a"/><Relationship Id="rId7" Type="http://schemas.openxmlformats.org/officeDocument/2006/relationships/slide" Target="slide4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4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15.xml"/><Relationship Id="rId5" Type="http://schemas.openxmlformats.org/officeDocument/2006/relationships/slide" Target="slide113.xml"/><Relationship Id="rId4" Type="http://schemas.openxmlformats.org/officeDocument/2006/relationships/slide" Target="slide111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3" Type="http://schemas.microsoft.com/office/2007/relationships/media" Target="../media/media6.m4a"/><Relationship Id="rId7" Type="http://schemas.openxmlformats.org/officeDocument/2006/relationships/slide" Target="slide12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2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15.xml"/><Relationship Id="rId5" Type="http://schemas.openxmlformats.org/officeDocument/2006/relationships/slide" Target="slide113.xml"/><Relationship Id="rId4" Type="http://schemas.openxmlformats.org/officeDocument/2006/relationships/slide" Target="slide111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3" Type="http://schemas.microsoft.com/office/2007/relationships/media" Target="../media/media17.m4a"/><Relationship Id="rId7" Type="http://schemas.openxmlformats.org/officeDocument/2006/relationships/slide" Target="slide12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2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15.xml"/><Relationship Id="rId5" Type="http://schemas.openxmlformats.org/officeDocument/2006/relationships/slide" Target="slide113.xml"/><Relationship Id="rId4" Type="http://schemas.openxmlformats.org/officeDocument/2006/relationships/slide" Target="slide111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25.xml"/><Relationship Id="rId5" Type="http://schemas.openxmlformats.org/officeDocument/2006/relationships/slide" Target="slide127.xml"/><Relationship Id="rId4" Type="http://schemas.openxmlformats.org/officeDocument/2006/relationships/slide" Target="slide123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119.xml"/><Relationship Id="rId5" Type="http://schemas.openxmlformats.org/officeDocument/2006/relationships/slide" Target="slide117.xml"/><Relationship Id="rId4" Type="http://schemas.openxmlformats.org/officeDocument/2006/relationships/slide" Target="slide121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microsoft.com/office/2007/relationships/media" Target="../media/media17.m4a"/><Relationship Id="rId7" Type="http://schemas.openxmlformats.org/officeDocument/2006/relationships/slide" Target="slide5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5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119.xml"/><Relationship Id="rId5" Type="http://schemas.openxmlformats.org/officeDocument/2006/relationships/slide" Target="slide117.xml"/><Relationship Id="rId4" Type="http://schemas.openxmlformats.org/officeDocument/2006/relationships/slide" Target="slide121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microsoft.com/office/2007/relationships/media" Target="../media/media20.m4a"/><Relationship Id="rId7" Type="http://schemas.openxmlformats.org/officeDocument/2006/relationships/slide" Target="slide5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5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m4a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119.xml"/><Relationship Id="rId5" Type="http://schemas.openxmlformats.org/officeDocument/2006/relationships/slide" Target="slide117.xml"/><Relationship Id="rId4" Type="http://schemas.openxmlformats.org/officeDocument/2006/relationships/slide" Target="slide12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25.xml"/><Relationship Id="rId5" Type="http://schemas.openxmlformats.org/officeDocument/2006/relationships/slide" Target="slide127.xml"/><Relationship Id="rId4" Type="http://schemas.openxmlformats.org/officeDocument/2006/relationships/slide" Target="slide123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microsoft.com/office/2007/relationships/media" Target="../media/media2.m4a"/><Relationship Id="rId7" Type="http://schemas.openxmlformats.org/officeDocument/2006/relationships/slide" Target="slide3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3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25.xml"/><Relationship Id="rId5" Type="http://schemas.openxmlformats.org/officeDocument/2006/relationships/slide" Target="slide127.xml"/><Relationship Id="rId4" Type="http://schemas.openxmlformats.org/officeDocument/2006/relationships/slide" Target="slide123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microsoft.com/office/2007/relationships/media" Target="../media/media19.m4a"/><Relationship Id="rId7" Type="http://schemas.openxmlformats.org/officeDocument/2006/relationships/slide" Target="slide3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3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m4a"/><Relationship Id="rId9" Type="http://schemas.openxmlformats.org/officeDocument/2006/relationships/image" Target="../media/image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25.xml"/><Relationship Id="rId5" Type="http://schemas.openxmlformats.org/officeDocument/2006/relationships/slide" Target="slide127.xml"/><Relationship Id="rId4" Type="http://schemas.openxmlformats.org/officeDocument/2006/relationships/slide" Target="slide123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microsoft.com/office/2007/relationships/media" Target="../media/media8.m4a"/><Relationship Id="rId7" Type="http://schemas.openxmlformats.org/officeDocument/2006/relationships/slide" Target="slide6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microsoft.com/office/2007/relationships/media" Target="../media/media9.m4a"/><Relationship Id="rId7" Type="http://schemas.openxmlformats.org/officeDocument/2006/relationships/slide" Target="slide6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7.m4a"/><Relationship Id="rId7" Type="http://schemas.openxmlformats.org/officeDocument/2006/relationships/slide" Target="slide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10.m4a"/><Relationship Id="rId7" Type="http://schemas.openxmlformats.org/officeDocument/2006/relationships/slide" Target="slide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microsoft.com/office/2007/relationships/media" Target="../media/media11.m4a"/><Relationship Id="rId7" Type="http://schemas.openxmlformats.org/officeDocument/2006/relationships/slide" Target="slide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microsoft.com/office/2007/relationships/media" Target="../media/media4.m4a"/><Relationship Id="rId7" Type="http://schemas.openxmlformats.org/officeDocument/2006/relationships/slide" Target="slide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microsoft.com/office/2007/relationships/media" Target="../media/media2.m4a"/><Relationship Id="rId7" Type="http://schemas.openxmlformats.org/officeDocument/2006/relationships/slide" Target="slide7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microsoft.com/office/2007/relationships/media" Target="../media/media13.m4a"/><Relationship Id="rId7" Type="http://schemas.openxmlformats.org/officeDocument/2006/relationships/slide" Target="slide59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5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microsoft.com/office/2007/relationships/media" Target="../media/media14.m4a"/><Relationship Id="rId7" Type="http://schemas.openxmlformats.org/officeDocument/2006/relationships/slide" Target="slide59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5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microsoft.com/office/2007/relationships/media" Target="../media/media2.m4a"/><Relationship Id="rId7" Type="http://schemas.openxmlformats.org/officeDocument/2006/relationships/slide" Target="slide2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3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microsoft.com/office/2007/relationships/media" Target="../media/media3.m4a"/><Relationship Id="rId7" Type="http://schemas.openxmlformats.org/officeDocument/2006/relationships/slide" Target="slide2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3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microsoft.com/office/2007/relationships/media" Target="../media/media11.m4a"/><Relationship Id="rId7" Type="http://schemas.openxmlformats.org/officeDocument/2006/relationships/slide" Target="slide9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0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microsoft.com/office/2007/relationships/media" Target="../media/media16.m4a"/><Relationship Id="rId7" Type="http://schemas.openxmlformats.org/officeDocument/2006/relationships/slide" Target="slide9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0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m4a"/><Relationship Id="rId9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microsoft.com/office/2007/relationships/media" Target="../media/media3.m4a"/><Relationship Id="rId7" Type="http://schemas.openxmlformats.org/officeDocument/2006/relationships/slide" Target="slide7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microsoft.com/office/2007/relationships/media" Target="../media/media17.m4a"/><Relationship Id="rId7" Type="http://schemas.openxmlformats.org/officeDocument/2006/relationships/slide" Target="slide4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3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microsoft.com/office/2007/relationships/media" Target="../media/media18.m4a"/><Relationship Id="rId7" Type="http://schemas.openxmlformats.org/officeDocument/2006/relationships/slide" Target="slide4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3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4a"/><Relationship Id="rId9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microsoft.com/office/2007/relationships/media" Target="../media/media14.m4a"/><Relationship Id="rId7" Type="http://schemas.openxmlformats.org/officeDocument/2006/relationships/slide" Target="slide109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0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Relationship Id="rId9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microsoft.com/office/2007/relationships/media" Target="../media/media17.m4a"/><Relationship Id="rId7" Type="http://schemas.openxmlformats.org/officeDocument/2006/relationships/slide" Target="slide109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0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6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4a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media" Target="../media/media4.m4a"/><Relationship Id="rId7" Type="http://schemas.openxmlformats.org/officeDocument/2006/relationships/slide" Target="slide5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5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7.xml"/><Relationship Id="rId5" Type="http://schemas.openxmlformats.org/officeDocument/2006/relationships/slide" Target="slide75.xml"/><Relationship Id="rId4" Type="http://schemas.openxmlformats.org/officeDocument/2006/relationships/slide" Target="slide7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media" Target="../media/media11.m4a"/><Relationship Id="rId7" Type="http://schemas.openxmlformats.org/officeDocument/2006/relationships/slide" Target="slide5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5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77.xml"/><Relationship Id="rId5" Type="http://schemas.openxmlformats.org/officeDocument/2006/relationships/slide" Target="slide75.xml"/><Relationship Id="rId4" Type="http://schemas.openxmlformats.org/officeDocument/2006/relationships/slide" Target="slide79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microsoft.com/office/2007/relationships/media" Target="../media/media9.m4a"/><Relationship Id="rId7" Type="http://schemas.openxmlformats.org/officeDocument/2006/relationships/slide" Target="slide9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Relationship Id="rId9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77.xml"/><Relationship Id="rId5" Type="http://schemas.openxmlformats.org/officeDocument/2006/relationships/slide" Target="slide75.xml"/><Relationship Id="rId4" Type="http://schemas.openxmlformats.org/officeDocument/2006/relationships/slide" Target="slide7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microsoft.com/office/2007/relationships/media" Target="../media/media1.m4a"/><Relationship Id="rId7" Type="http://schemas.openxmlformats.org/officeDocument/2006/relationships/slide" Target="slide9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4a"/><Relationship Id="rId9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77.xml"/><Relationship Id="rId5" Type="http://schemas.openxmlformats.org/officeDocument/2006/relationships/slide" Target="slide75.xml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89.xml"/><Relationship Id="rId5" Type="http://schemas.openxmlformats.org/officeDocument/2006/relationships/slide" Target="slide91.xml"/><Relationship Id="rId4" Type="http://schemas.openxmlformats.org/officeDocument/2006/relationships/slide" Target="slide8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83.xml"/><Relationship Id="rId5" Type="http://schemas.openxmlformats.org/officeDocument/2006/relationships/slide" Target="slide81.xml"/><Relationship Id="rId4" Type="http://schemas.openxmlformats.org/officeDocument/2006/relationships/slide" Target="slide8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media" Target="../media/media11.m4a"/><Relationship Id="rId7" Type="http://schemas.openxmlformats.org/officeDocument/2006/relationships/slide" Target="slide5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5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83.xml"/><Relationship Id="rId5" Type="http://schemas.openxmlformats.org/officeDocument/2006/relationships/slide" Target="slide81.xml"/><Relationship Id="rId4" Type="http://schemas.openxmlformats.org/officeDocument/2006/relationships/slide" Target="slide8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media" Target="../media/media18.m4a"/><Relationship Id="rId7" Type="http://schemas.openxmlformats.org/officeDocument/2006/relationships/slide" Target="slide5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5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4a"/><Relationship Id="rId9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83.xml"/><Relationship Id="rId5" Type="http://schemas.openxmlformats.org/officeDocument/2006/relationships/slide" Target="slide81.xml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55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89.xml"/><Relationship Id="rId5" Type="http://schemas.openxmlformats.org/officeDocument/2006/relationships/slide" Target="slide91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media" Target="../media/media5.m4a"/><Relationship Id="rId7" Type="http://schemas.openxmlformats.org/officeDocument/2006/relationships/slide" Target="slide1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89.xml"/><Relationship Id="rId5" Type="http://schemas.openxmlformats.org/officeDocument/2006/relationships/slide" Target="slide91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media" Target="../media/media15.m4a"/><Relationship Id="rId7" Type="http://schemas.openxmlformats.org/officeDocument/2006/relationships/slide" Target="slide1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89.xml"/><Relationship Id="rId5" Type="http://schemas.openxmlformats.org/officeDocument/2006/relationships/slide" Target="slide91.xml"/><Relationship Id="rId4" Type="http://schemas.openxmlformats.org/officeDocument/2006/relationships/slide" Target="slide8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95.xml"/><Relationship Id="rId5" Type="http://schemas.openxmlformats.org/officeDocument/2006/relationships/slide" Target="slide97.xml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microsoft.com/office/2007/relationships/media" Target="../media/media2.m4a"/><Relationship Id="rId7" Type="http://schemas.openxmlformats.org/officeDocument/2006/relationships/slide" Target="slide4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95.xml"/><Relationship Id="rId5" Type="http://schemas.openxmlformats.org/officeDocument/2006/relationships/slide" Target="slide97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microsoft.com/office/2007/relationships/media" Target="../media/media1.m4a"/><Relationship Id="rId7" Type="http://schemas.openxmlformats.org/officeDocument/2006/relationships/slide" Target="slide4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4a"/><Relationship Id="rId9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95.xml"/><Relationship Id="rId5" Type="http://schemas.openxmlformats.org/officeDocument/2006/relationships/slide" Target="slide97.xml"/><Relationship Id="rId4" Type="http://schemas.openxmlformats.org/officeDocument/2006/relationships/slide" Target="slide9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microsoft.com/office/2007/relationships/media" Target="../media/media8.m4a"/><Relationship Id="rId7" Type="http://schemas.openxmlformats.org/officeDocument/2006/relationships/slide" Target="slide8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8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Zahlen 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8FC9535-7F3E-A845-A3EB-1FE12D565FDD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chemeClr val="lt1"/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EDCB218-B43B-9C4C-802A-02D6439A739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</p:spTree>
    <p:extLst>
      <p:ext uri="{BB962C8B-B14F-4D97-AF65-F5344CB8AC3E}">
        <p14:creationId xmlns:p14="http://schemas.microsoft.com/office/powerpoint/2010/main" val="36833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7C7C857-FF6B-48F2-A427-DEA6374B53C7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26C94C07-457B-4206-AE84-E55D3CB7CD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856A8773-9D3F-4B71-8838-E58D39B46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4135FC72-DFD3-4267-AC49-45421F837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2A285776-F0B0-4E5C-8B22-2F1B08CD93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66809B80-FD02-4FA0-B6F2-D2F16FE5C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DD6CCE91-24BD-4F9C-A414-B48B6E6AD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5CE36781-D11D-4EC1-AB10-DB1139A41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1A3BD8E8-A97E-4E9D-BFC8-BBA3DA1F7B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40D3BB61-9E2E-4E4F-BDEA-BF4CAB09E2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C017F76A-B884-47AC-9B79-B8F4EC1A9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EA44A85-EDA7-4E6C-8843-AD14B4DF52A2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976000"/>
            <a:ext cx="2739191" cy="361977"/>
            <a:chOff x="-568168" y="0"/>
            <a:chExt cx="3623607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A3EBEF01-E133-41DF-8A16-191FADFFA2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D030A86C-B205-43F7-AE7E-63823EEB3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8C3A4002-5542-49B4-BEC1-B890182722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1014CD8A-3FC1-408D-BECE-89BA77172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A355A3DF-6F0A-4153-8BAE-2F076CE86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6265AEF2-32BD-41F9-BFB3-22D449051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C52254B3-00B7-446E-9D8E-52D7E23B4D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B42B92AF-4EEE-4482-833B-A975D671DC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18">
            <a:hlinkClick r:id="" action="ppaction://media"/>
            <a:extLst>
              <a:ext uri="{FF2B5EF4-FFF2-40B4-BE49-F238E27FC236}">
                <a16:creationId xmlns:a16="http://schemas.microsoft.com/office/drawing/2014/main" id="{DE22460A-FE32-46D0-B544-1FF70B27F9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C147F75-FAEC-4652-B943-C68FB6C0764E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482800"/>
            <a:ext cx="2848479" cy="367200"/>
            <a:chOff x="0" y="0"/>
            <a:chExt cx="3714642" cy="478800"/>
          </a:xfrm>
        </p:grpSpPr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36123B88-CFB3-4D79-8E91-8B1C0D0EA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D030F73-A756-4C3E-BB8B-0FBA0FBF3B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C61B657-7B99-4519-AA85-253046BB38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F8293BE3-EEDF-4C43-9746-FAFBE52566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94833098-CE22-45D0-BC2F-FADFE137D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1CDD279B-2DA9-4F77-A008-C97D5E53B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8704BC9A-0590-4E56-BC86-07C5CCC4F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DE96B6B3-4790-4F06-86EC-8DF644608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7C3F7B4C-2B9C-4F01-A648-E8271453BD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09030C78-D07B-4309-AECC-737D9D10CF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0593EF1-3674-4EDC-84E6-A58E329E099A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976000"/>
            <a:ext cx="1009089" cy="361977"/>
            <a:chOff x="-568168" y="0"/>
            <a:chExt cx="1334898" cy="478800"/>
          </a:xfrm>
        </p:grpSpPr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F5A20748-8105-4196-B4CE-94C05DF1D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17384E11-29DD-4073-A3B1-C46C16B5A0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ECEE124C-93A6-4FE0-B976-86D9FD990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73AC795B-6F82-4791-8999-C439BF5DC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2E40FA8-5A84-404E-AE0D-A441035F796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22483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18C9D8D-0B99-446B-BFBD-2BE40F675B4A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482800"/>
            <a:ext cx="2848479" cy="3672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643905D9-FED2-46F1-88C9-FB8C857CA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DCF308E-3E7E-4CAC-91D9-DEE054B227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C9D4ABE7-71CE-4864-B7E5-7F8702049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7749C787-F33D-4AFD-9377-9A2C66B0BC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2518E766-18D9-48A7-919D-4B16F3332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5FB4E010-369F-4656-9454-8F3CB97A8A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622C7D0A-92CA-4EE4-AD89-6F3B026911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C9229CF8-2A99-4CE7-9284-AF1E3BD16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2F3EF423-502F-47D3-8519-35D45C275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7EF12582-4C4F-4D72-8D9A-432B8E4409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6B9272F-5569-463E-971C-E2B29993229C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976000"/>
            <a:ext cx="1333089" cy="361977"/>
            <a:chOff x="-568168" y="0"/>
            <a:chExt cx="1763510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A454C6DC-DD34-4E7E-A4D9-C2C8E2F374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9A86E55F-79F2-41BE-BE37-24D8E5C69B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40BD7696-11BF-4869-90C3-7FA139875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FB7A959D-33B1-4BFD-B973-AB0DB4A1E5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32" name="14">
            <a:hlinkClick r:id="" action="ppaction://media"/>
            <a:extLst>
              <a:ext uri="{FF2B5EF4-FFF2-40B4-BE49-F238E27FC236}">
                <a16:creationId xmlns:a16="http://schemas.microsoft.com/office/drawing/2014/main" id="{755BABD6-C0EB-4C18-8EB9-5AE16012E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3E37361-E917-4BC2-B053-66B9788B27D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81C8F7-3ABB-4369-9D81-DA14DEE0C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8C9E9AC-935F-40D4-BE2C-3BC7DC65300A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1EC8EB46-049E-4EDA-A148-FB5D82E923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433C67BD-4160-4F8B-9B4C-C707A46C9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B1139441-33BD-4F52-BEE8-95440052C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65C41A63-4E4B-45D7-AB79-A7D983377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F07DE3F5-6AC8-41A1-83D1-39929D450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A723D7A-0022-4F5F-A1A7-0EA208E6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7344B5D9-DF54-4F7E-8826-9E3BC4A59D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95673614-47C8-4D5F-8506-5A9526AF91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05537C91-7B7A-4666-BF2D-74DF6C22D5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F59B1EAA-C686-457F-8962-F9A0C77233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1F2C483-13EF-4AD5-A6DD-38D3E56F8BBA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976000"/>
            <a:ext cx="685088" cy="361977"/>
            <a:chOff x="-568168" y="0"/>
            <a:chExt cx="906286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BE3D185A-404C-430B-8507-B6D2199B20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4F6947C6-ABC7-41C9-B6ED-2B6996A961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3" name="12">
            <a:hlinkClick r:id="" action="ppaction://media"/>
            <a:extLst>
              <a:ext uri="{FF2B5EF4-FFF2-40B4-BE49-F238E27FC236}">
                <a16:creationId xmlns:a16="http://schemas.microsoft.com/office/drawing/2014/main" id="{8C7FF1D1-D234-44E3-8F23-FAEAE67974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5742C4D-FDC1-4594-BF52-B8E5D9B86501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C1C350-50F2-420D-91E0-ECE90330B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F411163-F3ED-4EFC-830E-90797180A35A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3C32843E-7250-4209-84CE-B4317D1F8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7F179A36-EE3D-4820-BDC6-5C5A726C1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970BC286-BF87-4754-84B5-4CDED63F5C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2C986DEF-035A-4CE7-AC8A-F4C00B8AE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17EDE0DD-60AC-482C-B880-04F1302EE3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6CCD0484-E2A7-4B44-A907-94740894D6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4F7D1B8-267F-4BC5-8FCA-4C6290540E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8C003D1B-0C03-473A-814F-6289E4DD1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04901CE8-8A95-43CE-A52F-BAE93E1EB0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885157F8-06DF-4BE3-A6A0-22DBFE6BD0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96ED5B8-C9EC-4C38-AF6B-B15380B984D3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1657089" cy="361977"/>
            <a:chOff x="-568168" y="0"/>
            <a:chExt cx="219212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328B526A-C955-4DC6-B3B1-8F2DA53298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1E3F196D-660E-4AAB-A82D-005C6AEF6F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4CC1DB22-1EC2-49AB-9353-90DA5649D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55C682C4-B06F-46DF-A0A7-B2DC32D3E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0DF977B7-FA0C-419A-B824-D7DC2FD74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C1124811-001D-4A7A-AF8A-A2B53974E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0E3A59B-4CDA-4B15-BEB7-39600B35769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6813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E887275-7EC6-D147-8815-E3E9199085A0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E183488F-8E9E-5C4A-A989-B534749515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8FD44F0D-4912-6642-BD40-CF8FDA89F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D5DEBCFC-0C83-5741-BE33-D082F2C30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26CA4329-D0DC-0744-B496-F92D3CE8A2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14D6867E-A65E-4C46-B58A-88C18F531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E6B96B2A-EF63-4746-AF8D-88DF41A7F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BF07F81B-8C18-E843-8A40-C9D0B8F647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887DEC0E-EDFD-B04E-96E5-D94978602F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F5A5C9B6-F685-A145-94B1-224A06B174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75043E50-217B-6B45-9B76-D9B358968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32" name="10">
            <a:hlinkClick r:id="" action="ppaction://media"/>
            <a:extLst>
              <a:ext uri="{FF2B5EF4-FFF2-40B4-BE49-F238E27FC236}">
                <a16:creationId xmlns:a16="http://schemas.microsoft.com/office/drawing/2014/main" id="{3CC95C9F-6778-F34F-8D3A-F7F208B239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8681" y="2952000"/>
            <a:ext cx="540000" cy="540000"/>
          </a:xfrm>
          <a:prstGeom prst="rect">
            <a:avLst/>
          </a:prstGeom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479B9A31-4D23-F84E-BDE9-8977D6074B1B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5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A4292A9-F1D5-4B23-BD9C-B036D498A327}"/>
              </a:ext>
            </a:extLst>
          </p:cNvPr>
          <p:cNvGrpSpPr>
            <a:grpSpLocks/>
          </p:cNvGrpSpPr>
          <p:nvPr/>
        </p:nvGrpSpPr>
        <p:grpSpPr>
          <a:xfrm>
            <a:off x="716400" y="5482800"/>
            <a:ext cx="2854800" cy="3672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F984421E-D0D5-4C59-9D9C-83A8FD684E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03BB8F2D-C4EA-42FF-8F53-5B208FFC1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4B68E928-2043-4CF3-9B44-789C1911FE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91B9D0AC-4C06-4848-84B5-198555B76D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723CCFF0-3F11-4DD5-9E22-D1086E9EF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D073D3D9-92EA-4E16-B285-1C4E10339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658A4A2B-CF85-4246-BE44-397CD58D2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BE2502F6-9A49-4968-BBD8-8666DDE34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D1BBCFC1-46A5-4AF3-8F65-02BC67992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775DBEB3-5A4A-4E2D-AE10-28E07942B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1" name="10">
            <a:hlinkClick r:id="" action="ppaction://media"/>
            <a:extLst>
              <a:ext uri="{FF2B5EF4-FFF2-40B4-BE49-F238E27FC236}">
                <a16:creationId xmlns:a16="http://schemas.microsoft.com/office/drawing/2014/main" id="{55C29651-E0CD-48A0-AC49-D131379ABA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464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>
                <a:latin typeface="Comic Sans MS" panose="030F0902030302020204" pitchFamily="66" charset="0"/>
              </a:rPr>
              <a:t>10</a:t>
            </a:r>
            <a:endParaRPr lang="de-DE" sz="120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>
              <a:gd name="adj" fmla="val 16667"/>
            </a:avLst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8D238B9-33B0-44B7-AD36-A60498676419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C67988EF-B403-4B1E-B381-EE35AA3E62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2D7970E8-A583-4C74-B1BF-9F8483E8A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8E9FA9AC-5DBB-4D8A-8836-D221EE291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95F0BCB6-6D03-4200-A223-72462FDE53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D3CC5B85-8CDC-4BC5-BE0E-C8F7A24C3D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3B7CFAD4-FD06-4CC5-81FB-8F666E77D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FEAFDC0-B8BC-46BB-9957-063CADB86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00C9F4AA-C446-47B6-88B2-930FC360B2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8F6647E8-4D76-4205-B3AC-40308C982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C275FDD9-14D0-4E6F-8B51-D97B5BD13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20DA1D9-B19F-420E-81E8-730A1316D9C0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685088" cy="361977"/>
            <a:chOff x="-568168" y="0"/>
            <a:chExt cx="906286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34F9ABE8-9FA4-4F86-B532-5A87A8D2B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0BFAD366-4333-4CE3-9E16-63F8C95794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1" name="12">
            <a:hlinkClick r:id="" action="ppaction://media"/>
            <a:extLst>
              <a:ext uri="{FF2B5EF4-FFF2-40B4-BE49-F238E27FC236}">
                <a16:creationId xmlns:a16="http://schemas.microsoft.com/office/drawing/2014/main" id="{2A85B4C1-EE10-49E3-9A7E-62FB9E3D48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3B1213-80A5-4E46-BE25-BA13C75C226E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E4FC350B-93CA-4236-97F9-17E6C971E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79C27ECD-7F5F-435A-BF11-734592DD7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25A0A4CA-DD1F-4CE4-8E70-593E671F4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6382179F-020F-4B55-9EAE-A46B41902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E3A85BA1-B911-48E6-AFB0-745D1830D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6A9F77F9-D8C7-4E2E-B5B6-A4DBE8031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9F181C5E-1C51-4932-BD73-32312C821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ABF0F5EA-85C0-4D68-B10E-3DF471CB5C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80D868E8-C645-4F5C-93FA-D0D8E8509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C6C88F84-7DE7-4CEE-BE4D-E38692B4A3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FB9D3FD-0810-4FFE-ACFB-56FA42DE0ACB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976000"/>
            <a:ext cx="2848479" cy="367200"/>
            <a:chOff x="0" y="0"/>
            <a:chExt cx="3714642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15B1D189-CEE4-4385-A7B3-61BC505B9F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76EFB88D-9045-401D-BDC6-29845F0E0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DCBA0169-DA1D-4A4A-B12D-21135CB9B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3BF3DA96-0628-4FB7-A2B2-098C8331C3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709625C2-B103-470F-83DB-EAA3C85B07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D6B7F12D-75AF-4FB4-ADA8-F8EC7518E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1AE6EDCD-F451-4E5F-847D-ACFD34E53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54439CD8-B1F3-44F8-BD59-89D89BD833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3360187A-33C3-4799-A469-74957802B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9ECA811C-655F-430A-BB32-573EAF32D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383CFACF-BF92-48FE-A85E-30CA2FB69A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CDC86E-70D7-4558-BB26-A5C71F5F0D6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41281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B88144-382B-47A2-81C9-3F4DBC8A093E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B353B948-7FF1-4CC0-BBFB-A6500D22B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F9E665F2-73C9-4423-85E2-B6D2858A63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EAF6A988-682E-43D7-AE56-A7C3358002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AA1895F3-3B1D-4A8A-A356-2D1B0B8C6A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B38CBC51-D832-47B2-9AF5-1844BF9AB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74484E17-DFAF-4E80-A62C-E2D85FC1D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31C957A-92FA-4B85-9036-ADF143317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89688823-8BE1-4B3D-ADC5-13626AEF78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D85C5035-48C1-4E1E-A9FF-8A4249441E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C9141B01-18D3-4F4D-8041-5717D8322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0926B99-366B-44D7-8E13-A48CA2241CE7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685088" cy="361977"/>
            <a:chOff x="-568168" y="0"/>
            <a:chExt cx="906286" cy="478800"/>
          </a:xfrm>
        </p:grpSpPr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13370B1E-7256-4E13-A0CF-2164DEFAD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858EBB47-9562-49D7-AE85-F14387440C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3" name="12">
            <a:hlinkClick r:id="" action="ppaction://media"/>
            <a:extLst>
              <a:ext uri="{FF2B5EF4-FFF2-40B4-BE49-F238E27FC236}">
                <a16:creationId xmlns:a16="http://schemas.microsoft.com/office/drawing/2014/main" id="{2FF486FB-1B0E-4E56-AE87-B58E6E468E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99EEAE3-85B9-4A17-AE6B-E6BE5301A5B2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6DE9B1EF-3D75-422B-B741-466322FE5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8466272A-24C2-4668-B162-9C56561C49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725CAE0F-992B-44B5-B696-3BD9FC2A6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48572306-5E31-4B2F-8553-8CD4818C51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A59FEA8B-6811-4C6E-9D92-46127E663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984F1D9A-F07D-4C0D-9AA6-D47A45510B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9CAA2BD2-5EFE-4BC5-A72F-6255716525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F6FAF85E-3884-4145-A36A-2EC94F4716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00DC5AC9-29DD-484A-B00A-1B198BA9B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5072A74A-1A41-4F60-A24F-9EF8674BD3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3" name="Würfel 22">
            <a:extLst>
              <a:ext uri="{FF2B5EF4-FFF2-40B4-BE49-F238E27FC236}">
                <a16:creationId xmlns:a16="http://schemas.microsoft.com/office/drawing/2014/main" id="{29E4F908-7469-4C8D-8036-D99C1C099B5E}"/>
              </a:ext>
            </a:extLst>
          </p:cNvPr>
          <p:cNvSpPr>
            <a:spLocks noChangeAspect="1"/>
          </p:cNvSpPr>
          <p:nvPr/>
        </p:nvSpPr>
        <p:spPr>
          <a:xfrm>
            <a:off x="8575200" y="5976000"/>
            <a:ext cx="361938" cy="361977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4" name="11">
            <a:hlinkClick r:id="" action="ppaction://media"/>
            <a:extLst>
              <a:ext uri="{FF2B5EF4-FFF2-40B4-BE49-F238E27FC236}">
                <a16:creationId xmlns:a16="http://schemas.microsoft.com/office/drawing/2014/main" id="{988B32DD-FE0E-47B3-9F37-E068DC0278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B381F567-8853-3347-A1D8-82F9C3CCAF7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E33996F-0288-9245-B902-AB8EC7EBC87C}"/>
              </a:ext>
            </a:extLst>
          </p:cNvPr>
          <p:cNvSpPr txBox="1"/>
          <p:nvPr/>
        </p:nvSpPr>
        <p:spPr>
          <a:xfrm>
            <a:off x="3803652" y="520389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1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398844-F70B-4E1E-B757-DC1EFA9608CD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482800"/>
            <a:ext cx="2848479" cy="367200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0C9DB51B-F40C-46DD-B08B-BFDB32CFD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AFD55B51-8288-4008-8125-5A40C94080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028F92C-F80D-46C1-A9FE-EC420775A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1C52581B-8501-41D7-9B3B-0FC1CC429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9233CFF9-188B-4DB3-A5FE-2B749B3BC8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CA05B983-8AB3-4CE9-9A08-7E0506760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0F68A367-5DB8-4E8D-A902-B0E8089CA4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B9712175-75CA-4904-9085-B5CBA13C36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5266A947-54C4-4545-B070-946B781991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B1C0336F-811E-4907-8AC9-132EB28C0E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62DA73-08CA-4B72-A182-1A2D49FD7A59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976000"/>
            <a:ext cx="2415189" cy="361977"/>
            <a:chOff x="-568168" y="0"/>
            <a:chExt cx="3194993" cy="478800"/>
          </a:xfrm>
        </p:grpSpPr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1C323D5C-CCF7-4437-A523-72E4814B3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DD826DEA-0EE4-4D1B-813E-9896DFC75C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CE0717A7-AB99-4113-A929-1205B54BC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350CEDDA-2065-4A5D-ACD0-B636B27FC5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1A2914DA-E12C-4DE7-A182-28A50B911D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6DD37653-4C3B-445E-8A3E-EB056769D0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132EE77D-C816-4729-B923-253A41DB59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889BDF7F-177F-4166-BB31-8B4A569BC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8B59621-B18F-4194-A324-08D60D0E0C3D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0">
            <a:hlinkClick r:id="" action="ppaction://media"/>
            <a:extLst>
              <a:ext uri="{FF2B5EF4-FFF2-40B4-BE49-F238E27FC236}">
                <a16:creationId xmlns:a16="http://schemas.microsoft.com/office/drawing/2014/main" id="{269168E8-C5BC-4788-81DE-610448C88D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40EC033-DE1A-4D71-A0E5-0F8D4DED7DEE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8CE7A2E7-3F16-47E1-9F7F-6A13C68A2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4C562ACF-B829-4B25-88E4-2423EE17B7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8131B0DD-07B0-452B-9E80-48B1024FE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043ECC43-68A2-4148-8EB7-5FFCAD9F8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1308C438-C60F-498C-9ACF-4BDAFC602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ABDF8117-5EF6-4D45-A888-1F1C7841D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BBFB9D16-1E92-49C8-8327-8E0C20D5E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148709F5-CD0E-48CB-8C9E-A97903D4F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5486AC3D-345E-47E7-AB03-6EFEF0527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E9FFE589-B71E-49EE-8FD8-96BB57D73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B3BF9CA-EB84-4FE7-AAE5-98BC5839585F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976000"/>
            <a:ext cx="2091189" cy="361977"/>
            <a:chOff x="-568168" y="0"/>
            <a:chExt cx="2766381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DCDDD214-DF2A-44E2-8BB1-812DBC7E57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84D6717A-18EF-493F-A6E0-D203E28AC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18FA6A50-D275-40D5-98FF-D2ED306EE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BFBF4B63-858B-4FE1-854D-5F22B94A22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FF852629-DF01-4754-A9A4-6395E80BBD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D4766B69-4581-42D8-95CD-008EF4361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31" name="16">
            <a:hlinkClick r:id="" action="ppaction://media"/>
            <a:extLst>
              <a:ext uri="{FF2B5EF4-FFF2-40B4-BE49-F238E27FC236}">
                <a16:creationId xmlns:a16="http://schemas.microsoft.com/office/drawing/2014/main" id="{B950F75E-313B-4539-812D-0137DC8F25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84735A-50BF-44AA-89D8-92A3029038E2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5B3B13EE-08AB-46A8-8F22-75CC7629B4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3E5250B9-491A-4874-B4F6-D21EF9305E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67BB6E3D-E0B0-45ED-843C-D33AEBDDC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E1EB741B-60A3-4B1C-A26F-2D0420CC9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638FA80-C60A-49E6-B72C-01E421CE8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F39327EC-8FB7-40E6-A92F-8B3D7C5AC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893AA619-7636-47B9-9E91-D158CBA44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A5F9526A-ECB6-4068-8AAE-7F2EB96F3B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F5DAACB1-22A3-4A33-9378-80FFF32D7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45C172FA-4AFC-430A-84C4-CD28648B9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92ECC88-E60A-4C9A-B0B3-3F3E9A701339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3063188" cy="361977"/>
            <a:chOff x="-568168" y="0"/>
            <a:chExt cx="4052214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C9C90B99-7775-4B59-AD39-49FCB8CA8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E8DB2B0B-FF00-4598-A4E1-33FBC0B00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0587CCF5-B715-4E51-A98B-01EDC21DD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9B628DF9-A1B4-495D-8CBD-FABA53A194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2E5B5C03-1025-42AF-93BB-E48019202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AE56D101-F82C-4327-82F1-5A4395B1F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209E56D0-9A14-41FA-85D5-8995DCCF5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D456A3AD-1589-48CD-A9DC-578D08324D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B288670E-AE4A-4C24-BF31-927CC3FF4A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5246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29AF57F6-B7F7-43D4-83CD-FC30E9055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09E2B73-5E0C-4D3B-ADBC-E14EA604F106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27407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33" name="Würfel 32">
            <a:extLst>
              <a:ext uri="{FF2B5EF4-FFF2-40B4-BE49-F238E27FC236}">
                <a16:creationId xmlns:a16="http://schemas.microsoft.com/office/drawing/2014/main" id="{482E4AC7-BF13-A743-B648-820FB1AB5758}"/>
              </a:ext>
            </a:extLst>
          </p:cNvPr>
          <p:cNvSpPr>
            <a:spLocks noChangeAspect="1"/>
          </p:cNvSpPr>
          <p:nvPr/>
        </p:nvSpPr>
        <p:spPr>
          <a:xfrm>
            <a:off x="4669697" y="5482800"/>
            <a:ext cx="361938" cy="361977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B4A45992-DDE5-1449-969B-214B217D381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698398" y="2785307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B02F8A1-9804-8042-B9F9-B047BE2DD6EE}"/>
              </a:ext>
            </a:extLst>
          </p:cNvPr>
          <p:cNvGrpSpPr>
            <a:grpSpLocks noChangeAspect="1"/>
          </p:cNvGrpSpPr>
          <p:nvPr/>
        </p:nvGrpSpPr>
        <p:grpSpPr>
          <a:xfrm>
            <a:off x="717808" y="5481749"/>
            <a:ext cx="2739191" cy="361977"/>
            <a:chOff x="-568168" y="0"/>
            <a:chExt cx="3623607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61E6455D-D975-DB43-93AA-E9DBE43519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D9E8478E-1390-A74F-A080-83DCA52D7D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D058477D-39C5-0F43-80BB-144FF7585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7EBFDAD4-FE82-EF4B-A1AC-2F095C3728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B4306D62-A464-E141-AB22-823141E401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88AF873F-B095-E04C-AA9F-E09DC35730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48E0C127-E929-5444-BC7E-F0190FF4B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EC325E2B-F470-AD4B-AE9E-1071DBCE51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0" name="8">
            <a:hlinkClick r:id="" action="ppaction://media"/>
            <a:extLst>
              <a:ext uri="{FF2B5EF4-FFF2-40B4-BE49-F238E27FC236}">
                <a16:creationId xmlns:a16="http://schemas.microsoft.com/office/drawing/2014/main" id="{F3DF6FDC-8A44-1A49-85F6-532889D95C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92968"/>
            <a:ext cx="802800" cy="709832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B02F8A1-9804-8042-B9F9-B047BE2DD6EE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685088" cy="361977"/>
            <a:chOff x="-568168" y="0"/>
            <a:chExt cx="906286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61E6455D-D975-DB43-93AA-E9DBE43519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D9E8478E-1390-A74F-A080-83DCA52D7D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9" name="2">
            <a:hlinkClick r:id="" action="ppaction://media"/>
            <a:extLst>
              <a:ext uri="{FF2B5EF4-FFF2-40B4-BE49-F238E27FC236}">
                <a16:creationId xmlns:a16="http://schemas.microsoft.com/office/drawing/2014/main" id="{3455D86D-BE1D-0846-9EF7-5C3B1EE159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13B427F-7942-104C-87A6-AF210F2C1D35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1009089" cy="361977"/>
            <a:chOff x="-568168" y="0"/>
            <a:chExt cx="1334898" cy="478800"/>
          </a:xfrm>
        </p:grpSpPr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8CFB9610-D2BB-9148-81E9-3E9BFAB437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ED29EB65-C2B6-9F42-8E5E-1ED83D02A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C3C38B74-0CAF-A948-AEC3-883E42741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4DBCA605-0F88-0841-9083-92FB9AA73066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A478901-B4B6-C741-B153-6CD82DFA5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chemeClr val="lt1"/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98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9A8C54D-02A5-9944-AA83-7280D65AEAF8}"/>
              </a:ext>
            </a:extLst>
          </p:cNvPr>
          <p:cNvGrpSpPr>
            <a:grpSpLocks noChangeAspect="1"/>
          </p:cNvGrpSpPr>
          <p:nvPr/>
        </p:nvGrpSpPr>
        <p:grpSpPr>
          <a:xfrm>
            <a:off x="4669697" y="5482800"/>
            <a:ext cx="1009089" cy="361977"/>
            <a:chOff x="-568168" y="0"/>
            <a:chExt cx="1334898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F02B643A-32EE-D542-89E8-DB880F46A3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1E5BFA8A-2429-034B-A2CD-6CDCF170F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B8C59154-6B51-8746-BA4A-23A5B46862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A290375F-8B44-034F-80CA-3B01759A77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chemeClr val="lt1"/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lvl="0" algn="ctr"/>
            <a:endParaRPr lang="de-DE" sz="1100" dirty="0">
              <a:solidFill>
                <a:prstClr val="black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de-DE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CD51107-5D3A-964B-8DF9-55FA7C6457BF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69" y="5482800"/>
            <a:ext cx="1657089" cy="361977"/>
            <a:chOff x="-568168" y="0"/>
            <a:chExt cx="2192122" cy="478800"/>
          </a:xfrm>
        </p:grpSpPr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4276FE24-3F92-2340-85B2-806725218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CF3AF95C-8BB8-2944-AA12-C81ADF0257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BA7E9CD8-52EC-BC4A-B664-730E20481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C6DEE798-DB5F-E147-A217-023CA11722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F542B659-FAF9-124F-BEA5-6A0CA2D5B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6" name="5">
            <a:hlinkClick r:id="" action="ppaction://media"/>
            <a:extLst>
              <a:ext uri="{FF2B5EF4-FFF2-40B4-BE49-F238E27FC236}">
                <a16:creationId xmlns:a16="http://schemas.microsoft.com/office/drawing/2014/main" id="{4374239D-04A0-9F49-A8B0-8C28FE974E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lvl="0" algn="ctr"/>
            <a:endParaRPr lang="de-DE" sz="1100" dirty="0">
              <a:solidFill>
                <a:prstClr val="black"/>
              </a:solidFill>
              <a:latin typeface="Comic Sans MS" panose="030F0902030302020204" pitchFamily="66" charset="0"/>
            </a:endParaRPr>
          </a:p>
          <a:p>
            <a:pPr lvl="0" algn="ctr"/>
            <a:r>
              <a:rPr lang="de-DE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 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9A4F573-CFFC-F64B-BA2E-F37B83C3B401}"/>
              </a:ext>
            </a:extLst>
          </p:cNvPr>
          <p:cNvGrpSpPr>
            <a:grpSpLocks noChangeAspect="1"/>
          </p:cNvGrpSpPr>
          <p:nvPr/>
        </p:nvGrpSpPr>
        <p:grpSpPr>
          <a:xfrm>
            <a:off x="717808" y="5481749"/>
            <a:ext cx="685088" cy="361977"/>
            <a:chOff x="-568168" y="0"/>
            <a:chExt cx="906286" cy="478800"/>
          </a:xfrm>
        </p:grpSpPr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A324089B-0DC5-4E4B-9127-8E9A2B4B3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3F3A323F-EA0F-4643-A904-7807B42161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128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1B82CEF6-FBD3-9942-90B5-AE1C1BCD5211}"/>
              </a:ext>
            </a:extLst>
          </p:cNvPr>
          <p:cNvCxnSpPr/>
          <p:nvPr/>
        </p:nvCxnSpPr>
        <p:spPr>
          <a:xfrm>
            <a:off x="6104151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3ADAD0C-E54B-F74E-94E1-16C8C7B77CDE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cxnSp>
        <p:nvCxnSpPr>
          <p:cNvPr id="34" name="Gerade Verbindung 17">
            <a:extLst>
              <a:ext uri="{FF2B5EF4-FFF2-40B4-BE49-F238E27FC236}">
                <a16:creationId xmlns:a16="http://schemas.microsoft.com/office/drawing/2014/main" id="{2777FED1-834C-4923-9341-609B00C5FFDB}"/>
              </a:ext>
            </a:extLst>
          </p:cNvPr>
          <p:cNvCxnSpPr/>
          <p:nvPr/>
        </p:nvCxnSpPr>
        <p:spPr>
          <a:xfrm>
            <a:off x="6172731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85734D7-C4D5-4985-ACBB-0880B18B10F8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259D2FBB-C9BB-4C85-A9F8-10CDF052C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CFDC67CD-3C5B-4F3B-A5B3-B57239D96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4330F368-5D19-4B71-80EC-EE5297A430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64FAFB97-5D75-4ECA-9205-05ABBDA020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F6DAD88B-4688-4955-89B5-1B444299E4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D000EBDE-631E-43CD-8F08-0B2498867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E7393CB1-06F4-4C08-A23F-E81FB1899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170C77A3-27A2-44FA-85A7-66290FF1B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77CE3E9C-529A-4ECD-970A-3045095D6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053D09FA-6871-49D5-8004-1545AF778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3989BF5-58A7-4585-BD17-5D0383787E28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2415189" cy="361977"/>
            <a:chOff x="-568168" y="0"/>
            <a:chExt cx="3194993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54262D96-ED54-4A52-831C-9E477AC3D3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D9A4EFCA-CD44-4000-9C81-A72BBF291E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36F9853D-98B8-4FE3-B4AA-3BFB25B20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7F8D6FAA-7145-4A5B-B731-397398413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389975E4-78CB-49BD-9410-70DA2FF46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DEDD9E78-4E3F-49FC-97CB-E36D9C26C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F3D89B1F-7ED8-4503-802E-A24DCDD804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17">
            <a:hlinkClick r:id="" action="ppaction://media"/>
            <a:extLst>
              <a:ext uri="{FF2B5EF4-FFF2-40B4-BE49-F238E27FC236}">
                <a16:creationId xmlns:a16="http://schemas.microsoft.com/office/drawing/2014/main" id="{383A879C-F198-4506-A776-F26BA33A8E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64A67A21-63B9-43D6-871E-CC3F21C8857E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7C8268EA-9389-4049-932C-ED2D7BE7DDF3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7963B542-2743-4073-AFCC-9BCF1D8AEE1A}"/>
              </a:ext>
            </a:extLst>
          </p:cNvPr>
          <p:cNvCxnSpPr/>
          <p:nvPr/>
        </p:nvCxnSpPr>
        <p:spPr>
          <a:xfrm>
            <a:off x="6199854" y="39399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7">
            <a:extLst>
              <a:ext uri="{FF2B5EF4-FFF2-40B4-BE49-F238E27FC236}">
                <a16:creationId xmlns:a16="http://schemas.microsoft.com/office/drawing/2014/main" id="{0FAD9040-7D44-48E1-9874-48CF702431C1}"/>
              </a:ext>
            </a:extLst>
          </p:cNvPr>
          <p:cNvCxnSpPr/>
          <p:nvPr/>
        </p:nvCxnSpPr>
        <p:spPr>
          <a:xfrm>
            <a:off x="6153150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7" name="Würfel 6">
            <a:extLst>
              <a:ext uri="{FF2B5EF4-FFF2-40B4-BE49-F238E27FC236}">
                <a16:creationId xmlns:a16="http://schemas.microsoft.com/office/drawing/2014/main" id="{9F27CF7C-5197-449A-AECE-F4B51E706C05}"/>
              </a:ext>
            </a:extLst>
          </p:cNvPr>
          <p:cNvSpPr>
            <a:spLocks noChangeAspect="1"/>
          </p:cNvSpPr>
          <p:nvPr/>
        </p:nvSpPr>
        <p:spPr>
          <a:xfrm>
            <a:off x="8575269" y="5482800"/>
            <a:ext cx="361938" cy="361977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2595B960-F922-411A-9A07-FB2786F47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cxnSp>
        <p:nvCxnSpPr>
          <p:cNvPr id="13" name="Gerade Verbindung 17">
            <a:extLst>
              <a:ext uri="{FF2B5EF4-FFF2-40B4-BE49-F238E27FC236}">
                <a16:creationId xmlns:a16="http://schemas.microsoft.com/office/drawing/2014/main" id="{F3611DB2-561C-46AD-80A9-F46A020EFBAF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4" name="0">
            <a:hlinkClick r:id="" action="ppaction://media"/>
            <a:extLst>
              <a:ext uri="{FF2B5EF4-FFF2-40B4-BE49-F238E27FC236}">
                <a16:creationId xmlns:a16="http://schemas.microsoft.com/office/drawing/2014/main" id="{EA5C9938-808A-400C-808C-5474E09C12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184FE02A-2AAF-4DCB-BBF1-4C0ACAFD8550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40717031-451A-4193-A7E1-42632A2B026A}"/>
              </a:ext>
            </a:extLst>
          </p:cNvPr>
          <p:cNvCxnSpPr/>
          <p:nvPr/>
        </p:nvCxnSpPr>
        <p:spPr>
          <a:xfrm>
            <a:off x="6180836" y="3986861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925AE9F9-A57D-4337-B32F-AF244ADA8BD1}"/>
              </a:ext>
            </a:extLst>
          </p:cNvPr>
          <p:cNvCxnSpPr/>
          <p:nvPr/>
        </p:nvCxnSpPr>
        <p:spPr>
          <a:xfrm>
            <a:off x="60960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577C53A-CFB1-4507-A124-8DCB102A4047}"/>
              </a:ext>
            </a:extLst>
          </p:cNvPr>
          <p:cNvGrpSpPr>
            <a:grpSpLocks noChangeAspect="1"/>
          </p:cNvGrpSpPr>
          <p:nvPr/>
        </p:nvGrpSpPr>
        <p:grpSpPr>
          <a:xfrm>
            <a:off x="717808" y="5481749"/>
            <a:ext cx="2415189" cy="361977"/>
            <a:chOff x="-568168" y="0"/>
            <a:chExt cx="3194993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D91B9D4C-F13A-4ECB-BCD1-E360DCB0B3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00105A69-AF3F-4201-B7B1-9B7CC49F10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B4919D84-BE41-4CCB-8038-D938358F3D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9474002A-0ED4-477A-AE6F-3072C63075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32E87544-54BD-44C1-B921-0DF01A3012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BA399E6E-E5E3-4F12-9B9B-E629BAF3E6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42F412DF-A952-4906-B485-E96D29A79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82C72E7C-0A0E-4CFE-88BE-67A5D8EF6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537853E-8991-4774-B079-198D6949C7A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8AE62B96-EED9-4096-9C7B-3406F39A7256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00735F8-83F2-4998-BF56-3CEEB0C4AC8A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482800"/>
            <a:ext cx="2848479" cy="3672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970BACC4-7517-43CA-982A-3F579A9C1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B1181045-B2A7-4EED-A93D-BB3C040F04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EA3B8D2C-44C1-4738-AB90-795BC75D4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5AC5FF7-C8D6-4865-A708-E65BBE0AAD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4F36147A-2137-4A6C-A30A-6B8FF5A78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9414A353-349B-44E2-9494-425B8256D7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E8B195CC-67F1-4D29-B6C4-6627A44B3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45081592-5E9E-4EF9-B60D-3617E938D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02EF76F0-80CE-444C-9000-440AA9A1D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160C886A-AE67-4AFD-ADDC-FE05BDC8F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3CEA351-4C98-47C1-9DFB-14BFFB91DE43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976000"/>
            <a:ext cx="1009089" cy="361977"/>
            <a:chOff x="-568168" y="0"/>
            <a:chExt cx="1334898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57253301-470C-412C-869C-28959679A9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EE45B4BB-20CE-47C9-87D3-37F75E217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1839851A-7B41-4F17-8817-0A06A9FE00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5" name="13">
            <a:hlinkClick r:id="" action="ppaction://media"/>
            <a:extLst>
              <a:ext uri="{FF2B5EF4-FFF2-40B4-BE49-F238E27FC236}">
                <a16:creationId xmlns:a16="http://schemas.microsoft.com/office/drawing/2014/main" id="{164B5B51-1401-4420-AF2A-9771C6C687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13584DB-CDAA-4940-8360-EC0E065F1073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E129F3DC-8C25-41AE-B852-7DAF2E3A19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283B9B68-8103-4AD1-89B9-99AB0DBD5C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C95B20EC-DE32-4245-BB00-11980A962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549D0C45-3548-4BDF-94DD-204338DE69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E280C165-8645-4D25-8982-E89199D334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86E3027-3C29-446B-BB9C-25365F46EF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A6865BD5-41B5-4682-A14A-BED54D64A7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4F4767FF-9B35-44EF-8B08-5CA00ECA7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976658DD-370E-4AC1-BC87-F932F9529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AF1E7CA2-625A-497B-B500-33FB9557CB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BA508B3-A41F-450D-B1EE-3E7268780239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3063188" cy="361977"/>
            <a:chOff x="-568168" y="0"/>
            <a:chExt cx="4052214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CA3B5913-F0B5-4D4E-9706-115C39F6E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10B0C471-5E1A-426F-8D12-8A5A628C6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5222E896-17B8-4860-BACB-DFDDBCE308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51B316C0-74FA-43F9-A2AB-0A909B188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2491BE28-EC64-45F2-94A5-72A6A8409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8605AA47-E8CE-4218-85B3-923D408E15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7129E9A0-F786-42AF-BCBF-789735E7ED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64BDBA5A-70B6-409D-8BAC-F2A1444A1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A4F4C5E8-3689-439E-9164-CE44182000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5246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31" name="19">
            <a:hlinkClick r:id="" action="ppaction://media"/>
            <a:extLst>
              <a:ext uri="{FF2B5EF4-FFF2-40B4-BE49-F238E27FC236}">
                <a16:creationId xmlns:a16="http://schemas.microsoft.com/office/drawing/2014/main" id="{F64798B0-866E-4E99-8B04-5BFB595A1F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>
              <a:gd name="adj" fmla="val 16667"/>
            </a:avLst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FB41972-C5D2-4AE6-B3E7-18C022DE8486}"/>
              </a:ext>
            </a:extLst>
          </p:cNvPr>
          <p:cNvGrpSpPr>
            <a:grpSpLocks/>
          </p:cNvGrpSpPr>
          <p:nvPr/>
        </p:nvGrpSpPr>
        <p:grpSpPr>
          <a:xfrm>
            <a:off x="8575199" y="5482800"/>
            <a:ext cx="2854800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A3DFD963-6343-4BEF-A7D0-8CC0921AE8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295143C1-F3E6-4B7C-8E93-9992C5C83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74B1549C-E762-4756-A39A-03CF26749C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6CBC725E-0196-43A3-8BD2-FD87428F99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3694CDFF-C6DD-403A-89A6-39DB6A80E2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D799C49A-8546-44C1-A23A-66AB0A63B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B1A2CFEC-37D5-456B-AA18-33298BCDB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1834ED56-47A0-4E2D-BDA1-6C8B4ADA1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47B30D8F-9679-40FA-948C-DE334E6499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2806BD3D-28BF-4F5D-8AC8-5F259034C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9634C56-9DB1-4A9A-BE79-DB04594DF94F}"/>
              </a:ext>
            </a:extLst>
          </p:cNvPr>
          <p:cNvGrpSpPr>
            <a:grpSpLocks/>
          </p:cNvGrpSpPr>
          <p:nvPr/>
        </p:nvGrpSpPr>
        <p:grpSpPr>
          <a:xfrm>
            <a:off x="8575199" y="5976000"/>
            <a:ext cx="2743200" cy="361977"/>
            <a:chOff x="-568168" y="0"/>
            <a:chExt cx="3623607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1EC36105-985B-4619-A0B0-5754704179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62A14060-93D0-45BC-A020-25C8A14A9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20E9E5DF-006E-4E0F-A685-0F902CEEF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6CFA4154-5A98-438B-8399-BD672081A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E88314A2-AE81-4D99-81FF-ABF9740F0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270E390A-1653-4DEC-83CA-C9022FD733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74A13705-9BDC-4A7E-844D-EAFBE7F2D3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F11F716B-35A5-4FA5-9F5D-1CA192A3E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0F9990CD-8DCD-4D69-91ED-CCA091557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BE20D02-B8D3-4B51-9B46-7F68222F8044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33592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9" name="0">
            <a:hlinkClick r:id="" action="ppaction://media"/>
            <a:extLst>
              <a:ext uri="{FF2B5EF4-FFF2-40B4-BE49-F238E27FC236}">
                <a16:creationId xmlns:a16="http://schemas.microsoft.com/office/drawing/2014/main" id="{65E8504C-2943-4F85-976E-966649B519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9">
            <a:hlinkClick r:id="" action="ppaction://media"/>
            <a:extLst>
              <a:ext uri="{FF2B5EF4-FFF2-40B4-BE49-F238E27FC236}">
                <a16:creationId xmlns:a16="http://schemas.microsoft.com/office/drawing/2014/main" id="{33BFD72F-35B1-4B9D-AB91-ED99B6D496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F760AAF-0608-4B49-A1DB-83BA774572CC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3063188" cy="361977"/>
            <a:chOff x="-568168" y="0"/>
            <a:chExt cx="4052214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7C707748-DC0E-4537-B5BB-DD45162DE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DB039D0D-998F-4356-A961-21792A2AD8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1EB2BA99-DCB2-4592-BBBD-99D3E29236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BDCD14CB-9F56-4F23-886F-BB857E38A9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BFFCB38D-7E98-4ACC-9C05-7A8DBB59E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9A3FA1B-BFCA-41B7-8EAD-3F7C5D6D8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1A34D5EF-3D7E-4971-9B0A-B130E9108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5CB834A5-797F-4A9B-9C2E-8D76414A7A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30996F5A-93E0-4D98-B6BA-9EC925CD3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5246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93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0029BE9-106C-42B7-B4E6-F091C74991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B5528EF-30F7-4189-B820-F0F0401F78D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6EE230D-E86D-6146-B805-ACB91E3ED8C2}"/>
              </a:ext>
            </a:extLst>
          </p:cNvPr>
          <p:cNvGrpSpPr>
            <a:grpSpLocks noChangeAspect="1"/>
          </p:cNvGrpSpPr>
          <p:nvPr/>
        </p:nvGrpSpPr>
        <p:grpSpPr>
          <a:xfrm>
            <a:off x="8540160" y="5482800"/>
            <a:ext cx="2739191" cy="361977"/>
            <a:chOff x="-568168" y="0"/>
            <a:chExt cx="3623607" cy="478800"/>
          </a:xfrm>
        </p:grpSpPr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47A00DAA-2E8E-D041-B08E-42EAF2E6A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0DD26C19-F126-CE46-B803-69D52CBB3A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37865E97-8C25-9C4C-A50D-FA9206767A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B641E102-7881-EC45-89A6-98C66D0D5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118C9AF3-D048-9540-B56D-2FE95934BB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3E5F2E26-0CFE-2447-B3D4-98CBBD2F5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DE551B3D-8ECA-2E4B-AC02-BD059724E1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9D1F2D85-DC42-5145-8042-352CC0937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530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D70C6D3-F46B-4A60-98C4-10286899A5FA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3ACE8203-3178-4E44-9D70-5DCE6BD383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9A18338-362D-4970-9997-0417AD690EF8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482800"/>
            <a:ext cx="2848479" cy="367200"/>
            <a:chOff x="0" y="0"/>
            <a:chExt cx="3714642" cy="478800"/>
          </a:xfrm>
        </p:grpSpPr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C53A230F-6AEE-4081-A7C9-846BB783F8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3CACA6F-E549-487E-A174-4285721C5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F96CAE81-F747-424E-B0C4-618CBC1AB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9EAADCC2-C744-4769-8DC6-4734B638EC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028FB161-39A2-45A8-99EE-07299420F0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5AD552C6-BA73-41C0-909D-3EA7353D7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FE6FC842-0E1B-411B-88A5-7F199E1EDE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277A0873-EE2B-4945-BDAC-7A31A09E9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75886119-7C9B-4E6C-AE83-CE14F805FA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DCF90598-ADCA-4BE4-91E8-D876AACE8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18A46E6-21EC-4A93-BFB8-12CC19F60E41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976000"/>
            <a:ext cx="2415189" cy="361977"/>
            <a:chOff x="-568168" y="0"/>
            <a:chExt cx="3194993" cy="478800"/>
          </a:xfrm>
        </p:grpSpPr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E5C16640-D054-449E-B1B3-46877C89D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9FA2BB2E-E53F-4E76-B188-3074EC196F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C79F7CA7-DC69-4475-98DE-F4EBA3B29C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8B3C840E-6E27-41C6-9ED7-840DC20D9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8771B292-5B36-442E-A9B2-1AB2704AB9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EF13D06E-864A-4FEF-81D5-726F28DC7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D85E7384-AD0A-4211-9007-CF4C02B97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58625CEE-946E-439F-A19B-AF37BE4F725B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1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D70C6D3-F46B-4A60-98C4-10286899A5FA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 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cxnSp>
        <p:nvCxnSpPr>
          <p:cNvPr id="6" name="Gerade Verbindung 17">
            <a:extLst>
              <a:ext uri="{FF2B5EF4-FFF2-40B4-BE49-F238E27FC236}">
                <a16:creationId xmlns:a16="http://schemas.microsoft.com/office/drawing/2014/main" id="{8194559F-75F5-4EA2-864D-8FE282B01954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5">
            <a:hlinkClick r:id="" action="ppaction://media"/>
            <a:extLst>
              <a:ext uri="{FF2B5EF4-FFF2-40B4-BE49-F238E27FC236}">
                <a16:creationId xmlns:a16="http://schemas.microsoft.com/office/drawing/2014/main" id="{43E4CE22-D635-48F7-BA91-56D11D856E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4358A2E-3736-4632-BAAF-CB5AFEF63988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43FBF229-A2C6-4C26-B711-D0C9DC769F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1B2D9D66-318C-412C-8432-08633370E6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37024B53-C6EF-497C-A6E7-FFFA94B53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94FEC5B6-FF82-480A-816F-711FF4404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0DA27A4D-1448-44D9-8941-09EC59BC9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CDE01B6E-2E31-49C0-BA55-CF4D082E3D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C51CB448-1669-4DBE-A6D3-7870A4B73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2F63335A-BC23-43CA-BAE0-7F6388CEBA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77332F2E-D2F6-4405-868A-B33753730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FC35D2D9-7937-405B-B2E4-81A46B44F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6AF6A61-A704-4A99-8D35-F694A30BCF2A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1657089" cy="361977"/>
            <a:chOff x="-568168" y="0"/>
            <a:chExt cx="2192122" cy="478800"/>
          </a:xfrm>
        </p:grpSpPr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914E6F3D-B9BC-485C-908D-FAAF23D94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99FA9E38-AC38-4CEF-A17C-EF62A43C2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AFE35FED-B577-4165-BF2B-62C9B4A88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5D4045AF-2195-4905-A62F-595B30565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AC25DD2C-3B8F-4920-9FEE-C28712B57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812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D70C6D3-F46B-4A60-98C4-10286899A5FA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 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cxnSp>
        <p:nvCxnSpPr>
          <p:cNvPr id="6" name="Gerade Verbindung 17">
            <a:extLst>
              <a:ext uri="{FF2B5EF4-FFF2-40B4-BE49-F238E27FC236}">
                <a16:creationId xmlns:a16="http://schemas.microsoft.com/office/drawing/2014/main" id="{65C4E3D4-E304-4831-9E60-7F1D0739CBE5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8C92527-B188-430A-873C-558B304F0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CED4EAF-80D1-4742-951C-DEA2E7B226CA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E0F1EC5-4717-4275-9D29-F774CFEBF559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E38FB2CD-6D5C-482C-8689-909EC1BA8B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68D74C9-827F-46A9-B518-B2895DAB8D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4AB738D6-C3C4-4422-9BC7-70B4685687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3672A6D-292B-4DEB-97B4-E23463423E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6DA1E449-56D2-4705-A1C5-00900DFE8E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3E5D1986-92FC-4B82-9D6E-CA468779DE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F5BD293D-8553-456E-B7F3-2E9678113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C237D164-E119-45A0-8C4C-7F4102DFE5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B6E151C5-ADEB-4925-94A5-119F79DC2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29914EC9-90FB-4785-AEC6-FAE3AB3EEF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AFFF35E-D61C-4314-9629-DF40D2DC0397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976000"/>
            <a:ext cx="1333089" cy="361977"/>
            <a:chOff x="-568168" y="0"/>
            <a:chExt cx="1763510" cy="478800"/>
          </a:xfrm>
        </p:grpSpPr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FED48F44-7632-4648-81D9-52FBE9A991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C533E7D3-8113-4BA0-B94C-121414F75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FA7698E8-7FED-4B00-8C09-1652FF558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A60CD545-CA65-4742-8D66-019AB5D2C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133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" name="9">
            <a:hlinkClick r:id="" action="ppaction://media"/>
            <a:extLst>
              <a:ext uri="{FF2B5EF4-FFF2-40B4-BE49-F238E27FC236}">
                <a16:creationId xmlns:a16="http://schemas.microsoft.com/office/drawing/2014/main" id="{D4CE97F1-B358-4B41-A141-CEBA24CE42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F2BEFB9-9BDC-4297-8893-43EC4F8435A7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3063188" cy="361977"/>
            <a:chOff x="-568168" y="0"/>
            <a:chExt cx="4052214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BF56324D-A64E-483D-964C-C4ED90D70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8DED98E2-265F-46D8-B0DC-8DEB44BF4F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41571A05-DAD6-419D-A9FC-891B28D42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D5FB7008-765A-460E-A7FF-E381BC116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96F0ECDA-DDD2-49CA-AA0E-5685A8B0F9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A0A6AA2A-165F-4DE7-8976-E770F6969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FF3BEF5B-36E1-460F-9D52-816BA51A0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13326C71-1D3B-4D68-BFE1-677A18308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E14DF025-204E-4E6A-AF24-08D129D58D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5246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169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id="{358621A9-A5CF-40C1-A983-CB711C1906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C632796-5455-467E-AB17-FBD35C111A0E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482800"/>
            <a:ext cx="2848479" cy="3672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2EE4254C-A01D-4831-9491-FEC5ECB6F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B43DB471-9490-4EE4-A70D-D4FFD3D59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7A2C1C00-7E48-40A2-9DB9-D9252C42E5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3E99F010-5837-4478-A6E5-7FA8A4ADE2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58A6ABE9-DBBF-4003-A97C-4997F0650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422C0FAA-C1BA-416E-B1D4-53FAEA4A0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B6B7C47A-FDD1-4685-A22C-54C574E274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9C3A1469-A1E6-45CB-8953-7A5B75E09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4803EA7D-FBA3-4798-B3F2-6AE47C6EC0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7B6BC1D6-DFF8-431E-B3C2-E9F2DC17B6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8282D16-023A-4DDD-B225-3B5302448728}"/>
              </a:ext>
            </a:extLst>
          </p:cNvPr>
          <p:cNvGrpSpPr>
            <a:grpSpLocks noChangeAspect="1"/>
          </p:cNvGrpSpPr>
          <p:nvPr/>
        </p:nvGrpSpPr>
        <p:grpSpPr>
          <a:xfrm>
            <a:off x="717808" y="5976000"/>
            <a:ext cx="685088" cy="361977"/>
            <a:chOff x="-568168" y="0"/>
            <a:chExt cx="906286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834C96B5-0F7B-4827-81CE-5650311B9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313E2BF7-8A7D-4755-9CA1-070334C1E8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249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20">
            <a:hlinkClick r:id="" action="ppaction://media"/>
            <a:extLst>
              <a:ext uri="{FF2B5EF4-FFF2-40B4-BE49-F238E27FC236}">
                <a16:creationId xmlns:a16="http://schemas.microsoft.com/office/drawing/2014/main" id="{EB29C94E-CD4D-4496-BBB7-D7FFB1FCB7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EA5A8B2-5F7E-42C8-8E63-29625C1A0DBE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F4EE0C8E-C719-4F4C-B407-36984A6D3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B190B690-368A-4086-ABC3-DB0D3FDD42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72DAA8B5-DE45-45FE-8343-019F20AF1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B52810AF-8E81-43D9-A81C-0C169FF195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2D931E6-05E0-4F85-93F4-4316544AD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68051889-BBDA-4AB5-95BF-ECEE87E14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A653DA03-9F04-455B-AAFA-6C3273424B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AA174DB2-8836-408D-A7BA-2DD24EEC81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C22B91D1-06AA-486D-AA53-D17EE79DC8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4E680E19-E41B-472C-BEE7-BEC801C50A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375B396-F982-4E90-B84B-4C1831CB0AC3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2848479" cy="367200"/>
            <a:chOff x="0" y="0"/>
            <a:chExt cx="3714642" cy="478800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9F59E0E0-B03A-48C8-AD5A-14721B42D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564C3AE4-3F0F-4AC7-8105-84E6C69686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605DB37A-AD9E-4F5D-AFC5-63BCFB868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E451AD9A-1B5F-4320-89C6-E5ACFD2C1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5BBC6795-8F7C-4B9D-9832-0913C100D4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4F66075E-918C-4341-B36B-66447795E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B61AEFA6-0305-4F9B-BF25-78E5BB74F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492A5C15-BE02-4C51-997F-68DFEC718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4BCCB31F-6E15-4D60-AA64-09AC03124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7BDDF61F-3F8D-403A-B1B9-55876496A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278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4C8531A-FBE3-478B-839E-EFECE307DA82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12FABF63-20CF-4FA0-A6D0-7969500215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DAB95BD9-2D9A-401D-8B88-B598FE73D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29EF84BA-F8A3-422D-BA00-C0B250205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A3603311-AE54-45AE-86AD-9400B1639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17D1806F-F614-4771-A522-4AC561888C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062B22A6-3AFA-42E7-9F90-8DACA8C8B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3A049FF7-A716-479B-9202-48D2ED629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CA7AE191-CD15-431C-8915-AD13EDE70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855C7D4-8259-4773-85BD-6F5A746A3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D248A016-90F4-468D-A048-0D108B443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BB152C87-FD46-44F7-9502-72F814F46D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C0FBB7F-F2E3-4718-ACF7-D143FA9431E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4714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19">
            <a:hlinkClick r:id="" action="ppaction://media"/>
            <a:extLst>
              <a:ext uri="{FF2B5EF4-FFF2-40B4-BE49-F238E27FC236}">
                <a16:creationId xmlns:a16="http://schemas.microsoft.com/office/drawing/2014/main" id="{784FA45C-F804-419D-B641-53F871434D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3F9C674-7187-4C41-A477-270BFF5F02E1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482800"/>
            <a:ext cx="2848479" cy="3672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967EFA96-A5DF-46B5-A421-0E97AEA47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110D2388-C314-4D55-8E87-EFDB840759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9FEC2B9-2CED-45E5-97C5-E3BE8CCDD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DCC98403-582C-4D8A-BECD-B24317E77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608BBB13-E2A6-4F11-855B-66F7B0730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66B2016-5827-45A9-A3FE-00E670581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F70D4336-4DC5-4649-8429-5E9FEBA0B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D299E5FF-AAED-4769-B4ED-A559C8B32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5D0B5F85-31A3-46FF-8534-D9B3AC486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C5E70CE5-B857-4BA6-8B6E-EB390E78C2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F29FEB8-5553-4F4F-BE6B-B3C2A5C2A8FC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976000"/>
            <a:ext cx="3063188" cy="361977"/>
            <a:chOff x="-568168" y="0"/>
            <a:chExt cx="4052214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B48C8542-88F9-4939-B15F-3A5D4510F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33832C84-05D2-4EB5-93CC-2290330C7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A41A8FE6-2364-49A8-8449-241A0FB674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65A72D1F-5597-4C4E-B6FD-95BC19BD4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1A114C27-7401-49E7-8F7C-E7ECE531AE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B87D352B-57D8-4FC6-BD84-6EC32B54A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BB7A9866-5079-4D63-8514-C0F3B18EE4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94EB1190-5D5D-41B0-B9DC-9BC425DC8D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EF3AE844-7E83-4A36-BD6E-D10EB96DA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5246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243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B4C515F-3BC3-4FAD-9177-335A6190FE51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88AAA225-22F1-4835-8CBD-53F04B472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6F966091-7C54-42E3-A106-8B0EDC227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82D08330-13D8-4125-8462-0456A0F7D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0C651C81-0EB1-48B4-821A-39C04B5C58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4D29C1BB-0456-4669-9E50-8394F93A7D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0B5B3013-F309-4D43-B8B5-F590417EA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B98124CE-4410-401A-8F38-0EDE3757DF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285D20E2-28AD-4C63-A766-94F8C9BFA1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913350EB-7534-4A58-AB8C-AF65BAEF3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6CDAD558-D3B7-4A5A-AC3F-6793C4EB7D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DBC1CDA-C147-4416-A8F5-DE0D9FE52423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685088" cy="361977"/>
            <a:chOff x="-568168" y="0"/>
            <a:chExt cx="906286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DB9330A3-2876-4B2C-9F43-9AFE98CFB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67AA1BF9-752B-4E55-AE38-712AC08DC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1" name="12">
            <a:hlinkClick r:id="" action="ppaction://media"/>
            <a:extLst>
              <a:ext uri="{FF2B5EF4-FFF2-40B4-BE49-F238E27FC236}">
                <a16:creationId xmlns:a16="http://schemas.microsoft.com/office/drawing/2014/main" id="{CB8C0E89-CFFB-4584-8BE1-D8CEBE5559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CA55A3D-BED8-435F-93C8-DFC716F50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748869A-C647-44C2-944C-0319338AF49B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75FAA18-F4EE-4E3E-9E91-6CFBA595DA0A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4CAF1AF1-0A55-41D8-AADB-49C5D780D4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AA4CEDF4-6723-4AA5-BAC3-5821D168B4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B137EF4-BDEE-4849-9781-F0CDDE8A3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53339CA4-C60F-41FC-9E3B-843FE71F6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9145B841-ABB3-4A6A-85B8-C4B109B1B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2BD20BF0-9497-47CF-B5DB-FAD56248E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06701507-57D2-4BB5-8696-DFF15F896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6BD7BD74-7EBE-4CA9-BCFA-CF32AFB920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8A26D3BA-B795-4145-89D8-9D8B2446A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EFC0DCFF-9FDE-4A6E-B5DB-A30744817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A19B648-F616-4F31-8D39-5776934F4587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976000"/>
            <a:ext cx="2091189" cy="361977"/>
            <a:chOff x="-568168" y="0"/>
            <a:chExt cx="2766381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4C2024BC-66B5-4B28-BBDF-4B630AE16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F979CF47-507B-4ACF-A620-D4C404665E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7EE01EA2-B5C1-45D1-9042-3605F068C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BDBDA1AF-2BA7-492A-A544-BC8560E1B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E70AF96A-DEC2-4EE9-A120-C42056FA6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4DE1C8F5-050C-4784-9DBE-DC3EF0E220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09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19" name="9">
            <a:hlinkClick r:id="" action="ppaction://media"/>
            <a:extLst>
              <a:ext uri="{FF2B5EF4-FFF2-40B4-BE49-F238E27FC236}">
                <a16:creationId xmlns:a16="http://schemas.microsoft.com/office/drawing/2014/main" id="{4E4E002E-EEF8-2843-BB81-EFCC38743F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01FCF4-132D-3C46-841B-6D4E2E3FC1C6}"/>
              </a:ext>
            </a:extLst>
          </p:cNvPr>
          <p:cNvGrpSpPr>
            <a:grpSpLocks noChangeAspect="1"/>
          </p:cNvGrpSpPr>
          <p:nvPr/>
        </p:nvGrpSpPr>
        <p:grpSpPr>
          <a:xfrm>
            <a:off x="717808" y="5481749"/>
            <a:ext cx="3063188" cy="361977"/>
            <a:chOff x="-568168" y="0"/>
            <a:chExt cx="4052214" cy="478800"/>
          </a:xfrm>
        </p:grpSpPr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C84B9660-BE72-1347-8F0E-0BD96FFF9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7F251A7-E1BD-8C4A-94BA-FDC48F234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D1AF043F-9B9C-2140-A53F-1849A8E81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9C585725-F7D8-A349-9940-8E6B198250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953F0551-64F0-5645-A657-85E7CBA79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821A20D9-051F-0F4A-9C1E-857C8CDAE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A2E2B52C-A75D-B64B-B8F9-779BD2C7E8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F65DC115-623B-CB46-AB6B-E04160BE1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407609B7-4122-1E4F-9C42-7CB7E0362B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5246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681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6107CF0-0FCF-B64F-943C-FA17BD075967}"/>
              </a:ext>
            </a:extLst>
          </p:cNvPr>
          <p:cNvSpPr txBox="1"/>
          <p:nvPr/>
        </p:nvSpPr>
        <p:spPr>
          <a:xfrm>
            <a:off x="3814261" y="523583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677D33B-23E2-8F43-8527-B8886233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26" name="Textfeld 25">
            <a:hlinkClick r:id="rId5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6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67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" action="ppaction://noaction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01FCF4-132D-3C46-841B-6D4E2E3FC1C6}"/>
              </a:ext>
            </a:extLst>
          </p:cNvPr>
          <p:cNvGrpSpPr>
            <a:grpSpLocks noChangeAspect="1"/>
          </p:cNvGrpSpPr>
          <p:nvPr/>
        </p:nvGrpSpPr>
        <p:grpSpPr>
          <a:xfrm>
            <a:off x="4669697" y="5482800"/>
            <a:ext cx="2091190" cy="361977"/>
            <a:chOff x="-568168" y="0"/>
            <a:chExt cx="2766383" cy="478800"/>
          </a:xfrm>
        </p:grpSpPr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C84B9660-BE72-1347-8F0E-0BD96FFF9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7F251A7-E1BD-8C4A-94BA-FDC48F234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D1AF043F-9B9C-2140-A53F-1849A8E81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9C585725-F7D8-A349-9940-8E6B198250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953F0551-64F0-5645-A657-85E7CBA79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821A20D9-051F-0F4A-9C1E-857C8CDAE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1" name="6">
            <a:hlinkClick r:id="" action="ppaction://media"/>
            <a:extLst>
              <a:ext uri="{FF2B5EF4-FFF2-40B4-BE49-F238E27FC236}">
                <a16:creationId xmlns:a16="http://schemas.microsoft.com/office/drawing/2014/main" id="{2EC769AE-5F5F-DD48-90B9-1D8F75519A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1461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57A7D57C-195B-DC44-871D-F050BF8CB680}"/>
              </a:ext>
            </a:extLst>
          </p:cNvPr>
          <p:cNvSpPr txBox="1"/>
          <p:nvPr/>
        </p:nvSpPr>
        <p:spPr>
          <a:xfrm>
            <a:off x="3814261" y="51858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677D33B-23E2-8F43-8527-B8886233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26" name="Textfeld 25">
            <a:hlinkClick r:id="rId5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6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" action="ppaction://noaction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FBF69209-D87E-A944-AAAB-E0705E7514D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B4722134-71BB-6349-871D-3F802B862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2D288FB0-6293-4775-8732-41BECB708A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sp>
        <p:nvSpPr>
          <p:cNvPr id="2" name="Würfel 1">
            <a:extLst>
              <a:ext uri="{FF2B5EF4-FFF2-40B4-BE49-F238E27FC236}">
                <a16:creationId xmlns:a16="http://schemas.microsoft.com/office/drawing/2014/main" id="{72F9F256-008D-48F2-9A01-A243319AD389}"/>
              </a:ext>
            </a:extLst>
          </p:cNvPr>
          <p:cNvSpPr>
            <a:spLocks noChangeAspect="1"/>
          </p:cNvSpPr>
          <p:nvPr/>
        </p:nvSpPr>
        <p:spPr>
          <a:xfrm>
            <a:off x="716400" y="5482800"/>
            <a:ext cx="361938" cy="361977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02F6199E-BEA7-4192-AEF6-E4394C12AD3D}"/>
              </a:ext>
            </a:extLst>
          </p:cNvPr>
          <p:cNvCxnSpPr/>
          <p:nvPr/>
        </p:nvCxnSpPr>
        <p:spPr>
          <a:xfrm>
            <a:off x="10041513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0ACF561-9800-40FF-AF5F-4DF589A544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BA5C3E5-59DB-4D8B-A1B1-0272ABDF100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E5AF351-1849-407A-92D4-81AED9A1DEC2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091190" cy="361977"/>
            <a:chOff x="-568168" y="0"/>
            <a:chExt cx="2766383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FE76C4D6-6F92-4861-AFAD-B5A8F483A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0A46F7B4-9FE5-43FA-B74D-259D23004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07416216-2223-44A1-A813-5F341E53A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0B6E4E66-B458-4A2F-8560-898ED03373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DAE5EC14-C7E1-4A9D-ADD4-E5907141A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16FA4C27-9366-4A9C-8163-9A354E48FF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598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30004773-CFA5-4614-9147-F93D3C68C193}"/>
              </a:ext>
            </a:extLst>
          </p:cNvPr>
          <p:cNvCxnSpPr/>
          <p:nvPr/>
        </p:nvCxnSpPr>
        <p:spPr>
          <a:xfrm>
            <a:off x="9959451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17">
            <a:hlinkClick r:id="" action="ppaction://media"/>
            <a:extLst>
              <a:ext uri="{FF2B5EF4-FFF2-40B4-BE49-F238E27FC236}">
                <a16:creationId xmlns:a16="http://schemas.microsoft.com/office/drawing/2014/main" id="{1902F113-820C-446C-AE81-36A7E9AC15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ABA8764-7B9B-415C-A3B9-1A05E73B4AB0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4A077885-ADBC-4079-A613-18DE070E1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600AC394-128F-4EED-A2FD-D4E8EEC6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545A15BB-508B-476F-9D32-B54D1F654A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03296373-B014-4EA2-A37F-1148150912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CB3C537-07A5-4BFB-9EB5-66CBBA04C1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F9F4DE3F-F07B-45A1-9192-79CD35F10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C4E5C06A-C708-4DBC-AC33-FBB289312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FCAF2C4D-0C70-4645-9EBB-E81E5C7999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250EC216-DB73-4D5D-AF32-703752DCB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9D598C0F-E1C8-449F-B520-85732F299B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286A5FF-EBAA-440C-B519-5E66B17C7936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976000"/>
            <a:ext cx="2415189" cy="361977"/>
            <a:chOff x="-568168" y="0"/>
            <a:chExt cx="3194993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4A0668A7-9ADA-4469-B07C-539F69434A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C031800C-577C-435E-A793-F843BF0914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0D789749-2C24-4134-BF1A-D67C5DBA4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7A5DB6EA-AB41-4980-9AAB-1D7AEAD94E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3ABB639D-D4E5-440B-868B-13E157F4C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8CE7949C-780D-4840-83DE-8DF2BCD5C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2255AE86-0516-43FB-BB51-45C91D4DE9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30" name="Gerade Verbindung 17">
            <a:extLst>
              <a:ext uri="{FF2B5EF4-FFF2-40B4-BE49-F238E27FC236}">
                <a16:creationId xmlns:a16="http://schemas.microsoft.com/office/drawing/2014/main" id="{ECC3B01A-8FFA-487B-9D84-76B819BF5D31}"/>
              </a:ext>
            </a:extLst>
          </p:cNvPr>
          <p:cNvCxnSpPr/>
          <p:nvPr/>
        </p:nvCxnSpPr>
        <p:spPr>
          <a:xfrm>
            <a:off x="10013504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3225F13E-92D2-46B6-8750-F7208622869B}"/>
              </a:ext>
            </a:extLst>
          </p:cNvPr>
          <p:cNvCxnSpPr>
            <a:cxnSpLocks/>
          </p:cNvCxnSpPr>
          <p:nvPr/>
        </p:nvCxnSpPr>
        <p:spPr>
          <a:xfrm>
            <a:off x="9961650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B06954A-5398-4371-876A-DFBEBA0B06C9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DCEED413-BD68-47EA-98E3-45108F105E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6EEB6556-97A3-4268-9ED3-E7113EF51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E4F64EA1-2B43-437B-9EC0-6CE42EC36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82DCE0E9-0760-4224-8D72-8B576911AA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48064E4A-A2EB-4A09-B5A9-BC099CAB0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CA9CF85B-1274-4F20-8352-BE0D046B1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CF85EDBD-45E4-41ED-A8C7-5DF3FFE91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B9890578-3CCB-45C7-8631-6B42201A7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50A8C7AC-5A4D-4777-B910-F14A65BC8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886DF11A-DF6D-47BA-B6E3-1B4336B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Würfel 1">
            <a:extLst>
              <a:ext uri="{FF2B5EF4-FFF2-40B4-BE49-F238E27FC236}">
                <a16:creationId xmlns:a16="http://schemas.microsoft.com/office/drawing/2014/main" id="{7A6F3096-B533-4965-8EC8-B8E858898C14}"/>
              </a:ext>
            </a:extLst>
          </p:cNvPr>
          <p:cNvSpPr>
            <a:spLocks noChangeAspect="1"/>
          </p:cNvSpPr>
          <p:nvPr/>
        </p:nvSpPr>
        <p:spPr>
          <a:xfrm>
            <a:off x="4669200" y="5976000"/>
            <a:ext cx="361938" cy="361977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9330B2-57F5-4937-897D-7AA731D90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3E03AA4-5E9A-4FF4-A86A-90B38BCA89F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cxnSp>
        <p:nvCxnSpPr>
          <p:cNvPr id="23" name="Gerade Verbindung 17">
            <a:extLst>
              <a:ext uri="{FF2B5EF4-FFF2-40B4-BE49-F238E27FC236}">
                <a16:creationId xmlns:a16="http://schemas.microsoft.com/office/drawing/2014/main" id="{1040CFCE-FEC3-4A75-840A-132289BE0E51}"/>
              </a:ext>
            </a:extLst>
          </p:cNvPr>
          <p:cNvCxnSpPr>
            <a:cxnSpLocks/>
          </p:cNvCxnSpPr>
          <p:nvPr/>
        </p:nvCxnSpPr>
        <p:spPr>
          <a:xfrm>
            <a:off x="9961650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2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3EFAC6F3-F610-4CDC-ACB2-4D958617D0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4614F3D-AA68-4AF0-9062-3BECB5CEFC69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685088" cy="361977"/>
            <a:chOff x="-568168" y="0"/>
            <a:chExt cx="906286" cy="478800"/>
          </a:xfrm>
        </p:grpSpPr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B4247B52-E994-4C6A-8667-CAB690042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1AF5B45F-9978-4762-959E-60F57BD581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166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DDD0B406-72F8-401E-ACB0-084DA12D74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A7ACBF3-673C-4754-8899-B74C481B6B5E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091190" cy="361977"/>
            <a:chOff x="-568168" y="0"/>
            <a:chExt cx="2766383" cy="478800"/>
          </a:xfrm>
        </p:grpSpPr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90720B8-406F-43D1-AC92-6AD95B0F63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186463FC-6E7C-40F3-83DE-10056809A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2D1C29C2-31FF-4ED4-B1FD-8C2D24EA8E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C52B9E40-D797-4701-8CBF-05D0C7638D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14B874A7-DC9E-4F2E-9BE7-4DC0BCC7BC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5228AE82-620C-426B-9D98-A609F7D2A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288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0C2A7E7-EF57-4F4C-87DF-F19717351210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482800"/>
            <a:ext cx="1657089" cy="361977"/>
            <a:chOff x="-568168" y="0"/>
            <a:chExt cx="2192122" cy="478800"/>
          </a:xfrm>
        </p:grpSpPr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751F1112-C5BD-4A90-A1DB-65C8B636E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D2E129A8-EA2A-4490-BED2-2097B65D6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4F893BAB-7C5A-4EE7-934A-4401448D6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7F143C1B-D543-495F-A353-8BA3744AF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DCDE2CFE-A05E-4B0B-9E5D-3043A88A78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011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B609A31-D086-184C-8E6B-D6C5275E421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1B2E424B-E71C-4A8E-B193-E410C8A25EE6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9" name="17">
            <a:hlinkClick r:id="" action="ppaction://media"/>
            <a:extLst>
              <a:ext uri="{FF2B5EF4-FFF2-40B4-BE49-F238E27FC236}">
                <a16:creationId xmlns:a16="http://schemas.microsoft.com/office/drawing/2014/main" id="{18E12291-6539-4F0C-8F32-5CF9A71392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3CA2AF6-07EB-4B70-9E30-A9AEE993B2D2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848479" cy="367200"/>
            <a:chOff x="0" y="0"/>
            <a:chExt cx="3714642" cy="478800"/>
          </a:xfrm>
        </p:grpSpPr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ADFB321C-C62E-474D-820B-5CF802D1B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FC1E874-D8E5-4299-A179-BE296DD776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0C81D74B-7640-4906-9787-93355A775D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5A7203E3-75C6-4E79-A2E7-F715B0C3BF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A86CC0D9-9EF2-4C7E-8C6F-C2EA26D6A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49F11BE8-3CE3-4322-AA7B-957A441049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342F3DC2-1FF3-45AF-96AD-B87A10E8A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6FDD6DA4-932C-4D5C-B13A-5E3336B1A1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2BAF64CB-CFBA-48B2-B4DD-28E89103FF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F66C0D0D-9389-486E-B8AD-3DAB47E7C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FCBFD28-8045-4394-84BB-A71EBA1C1173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976000"/>
            <a:ext cx="2415189" cy="361977"/>
            <a:chOff x="-568168" y="0"/>
            <a:chExt cx="3194993" cy="478800"/>
          </a:xfrm>
        </p:grpSpPr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1314B735-0A96-4FBA-ADC8-A56A74B04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CE434C4D-9E00-4D6B-8C40-335A20FA9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46411D09-8078-41DC-AAAC-35E8AE05F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EF1E4EB8-73EF-432A-8035-545B252C2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9D87103A-F380-4BB6-879B-A5E83906EF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AEC8E7A0-5C1E-4651-9EBA-278F2B30F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01521E5E-0CBA-4182-9494-4A552754DF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B5C33314-9688-45F9-A0B0-5BC2F9B1A1C3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1B2E424B-E71C-4A8E-B193-E410C8A25EE6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20">
            <a:hlinkClick r:id="" action="ppaction://media"/>
            <a:extLst>
              <a:ext uri="{FF2B5EF4-FFF2-40B4-BE49-F238E27FC236}">
                <a16:creationId xmlns:a16="http://schemas.microsoft.com/office/drawing/2014/main" id="{C828BADA-F3CE-4ABB-A080-E59DA497F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E1DFB0B-50B3-487E-B813-E7C646E470B3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CD38E272-ACD7-4BFE-A6B5-F446DD330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D61C0345-1C9D-4B6A-90C6-B17F1AF70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4ECBE7B6-16FA-4ED1-925C-19ABFC265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09C664FE-5F09-45D9-A36D-E5701A4FB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479A5616-12CF-4345-A8FB-F82FCBB3EA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59E2D3C6-2541-494A-A069-A5E2A549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ECD28729-FCBC-48AF-B25A-5516EFDBB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FA44988F-66D2-4503-8EB4-DDC687337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45D5EA6D-43A1-42B0-B309-F301B63CB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DE3C5CAA-2F94-4142-8AD0-9E4EF3824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FD91F07-9D34-42E2-98D4-D36F0BFABC31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976000"/>
            <a:ext cx="2848479" cy="367200"/>
            <a:chOff x="0" y="0"/>
            <a:chExt cx="3714642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4F3548C1-1552-432E-BD5C-A0B7226E56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CCDC3A3E-FAF0-4634-953B-696EA3E1EB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B6CCCC1B-F356-4B56-9991-037D809503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7D379404-848A-4631-BA05-C3A1E464D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86D158E4-44CF-44EE-9160-90DBE87191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FD89FD28-5F6E-4B8F-B613-2320E2EFE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3A7F3410-889A-44B4-9826-94033BE322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EB101E1F-D43A-487A-BE6D-67C40475A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D309E1B5-B0E6-4CAE-8E3B-9A082ABF7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37871C9F-F906-41B1-941F-5C87BDD17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A320618D-185A-48C7-9E35-F949BFD088BB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1B2E424B-E71C-4A8E-B193-E410C8A25EE6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D4AD47-3019-4E72-B52B-DF5090051A59}"/>
              </a:ext>
            </a:extLst>
          </p:cNvPr>
          <p:cNvGrpSpPr>
            <a:grpSpLocks noChangeAspect="1"/>
          </p:cNvGrpSpPr>
          <p:nvPr/>
        </p:nvGrpSpPr>
        <p:grpSpPr>
          <a:xfrm>
            <a:off x="716400" y="5482800"/>
            <a:ext cx="2848479" cy="3672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7F6AAEDB-9D43-4322-9368-CA042795EE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FB83704D-398A-40ED-A6DD-02A932E1F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0EAECF5E-9EF6-4F16-A13E-905BF615B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1A89DC84-F76F-4ACC-81AD-24768BE552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84286629-3DE4-43E4-B206-1843A3A3E2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8D0EEA81-2CA0-47D7-9422-9D547D2869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0C62AC59-816C-4D71-876A-E7FB248378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9AABF986-6ADD-47F5-9166-30479B2327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98FC42A6-51C7-4BFF-B563-637E38A7F3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5EA3A1AF-A4FF-4485-9A5C-BECB7C6BA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FB9CE61-E35A-44E1-9668-5263D5DAC21F}"/>
              </a:ext>
            </a:extLst>
          </p:cNvPr>
          <p:cNvGrpSpPr>
            <a:grpSpLocks noChangeAspect="1"/>
          </p:cNvGrpSpPr>
          <p:nvPr/>
        </p:nvGrpSpPr>
        <p:grpSpPr>
          <a:xfrm>
            <a:off x="717808" y="5976000"/>
            <a:ext cx="685088" cy="361977"/>
            <a:chOff x="-568168" y="0"/>
            <a:chExt cx="906286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F76ECB0C-0E29-48B0-86EA-226361CC3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D2BED7F6-A15D-48E1-88A8-53000E150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21" name="Gerade Verbindung 17">
            <a:extLst>
              <a:ext uri="{FF2B5EF4-FFF2-40B4-BE49-F238E27FC236}">
                <a16:creationId xmlns:a16="http://schemas.microsoft.com/office/drawing/2014/main" id="{090FC0C7-723B-4A14-A6D1-11CB603074CE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4CB5AB0-6E12-495C-A7C3-865A2758F2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0ED96AD-8863-4533-9F87-B915B511D1C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26251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B0B4DB90-436B-524D-B243-1C70BF2B21C7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951EE387-B181-4B05-8D65-B37EDF426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951EE387-B181-4B05-8D65-B37EDF426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2CF4B45A-9961-47A4-805E-3186AC2CD6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B9718E-7945-4D34-A254-1930007CDE87}"/>
              </a:ext>
            </a:extLst>
          </p:cNvPr>
          <p:cNvGrpSpPr>
            <a:grpSpLocks noChangeAspect="1"/>
          </p:cNvGrpSpPr>
          <p:nvPr/>
        </p:nvGrpSpPr>
        <p:grpSpPr>
          <a:xfrm>
            <a:off x="717808" y="5481749"/>
            <a:ext cx="2415189" cy="361977"/>
            <a:chOff x="-568168" y="0"/>
            <a:chExt cx="3194993" cy="478800"/>
          </a:xfrm>
        </p:grpSpPr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C231FF31-9EB1-4BCE-8EDE-6302C6FA6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8F4BE93B-D916-445A-8155-49F9C471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AF0879F-D877-43D4-B4AE-68528AFD3E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B5AA46A4-45FC-47E3-9E90-CB68DAC349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C1BE3186-2587-4D34-849C-A81D91D1F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C626E39E-DA17-4FC5-AF36-5C6632DC6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AA08B060-8995-438D-A7FA-634AFE185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21" name="Gerade Verbindung 17">
            <a:extLst>
              <a:ext uri="{FF2B5EF4-FFF2-40B4-BE49-F238E27FC236}">
                <a16:creationId xmlns:a16="http://schemas.microsoft.com/office/drawing/2014/main" id="{D1375459-C347-4895-BD85-AFC79923920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79F984D2-FD70-8A48-A767-F427CF9EA9E1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D62BC92E-774A-49BF-9ED4-A531DBA88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erade Verbindung 17">
            <a:extLst>
              <a:ext uri="{FF2B5EF4-FFF2-40B4-BE49-F238E27FC236}">
                <a16:creationId xmlns:a16="http://schemas.microsoft.com/office/drawing/2014/main" id="{E024B036-F420-4AB8-816D-7E7A692533FB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951EE387-B181-4B05-8D65-B37EDF426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2088000"/>
            <a:ext cx="802800" cy="802800"/>
          </a:xfrm>
          <a:prstGeom prst="rect">
            <a:avLst/>
          </a:prstGeom>
        </p:spPr>
      </p:pic>
      <p:pic>
        <p:nvPicPr>
          <p:cNvPr id="2" name="14">
            <a:hlinkClick r:id="" action="ppaction://media"/>
            <a:extLst>
              <a:ext uri="{FF2B5EF4-FFF2-40B4-BE49-F238E27FC236}">
                <a16:creationId xmlns:a16="http://schemas.microsoft.com/office/drawing/2014/main" id="{04E626EA-5F6E-4575-8328-FE558AB9D6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D6E6A1C-D01D-4204-A876-FEA939A8A923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848479" cy="367200"/>
            <a:chOff x="0" y="0"/>
            <a:chExt cx="3714642" cy="478800"/>
          </a:xfrm>
        </p:grpSpPr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397DE63C-92DF-4D64-88AA-509134932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CB9741B2-9A13-48F0-98D6-266774F087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1D008E9A-82D0-4BC4-BE01-EAC0AF1E9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394C704D-9054-4915-8847-1B7B01B36A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48746EDC-5E10-41E2-8AC9-EA2CA465B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C639F61F-A781-4E05-856E-F525C8702D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AA209316-1CDD-4B6D-B189-7B6235368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EEFDF4A1-365E-4015-AA93-419760F56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066FE987-8DFC-4497-A5E5-72A787942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032C3A3F-3569-4E0A-85C3-43BC3E252B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6C1520E-E44A-46A4-8D9E-5311B22D3228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69" y="5976000"/>
            <a:ext cx="1333089" cy="361977"/>
            <a:chOff x="-568168" y="0"/>
            <a:chExt cx="1763510" cy="478800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BFF3086C-B3ED-40E8-95BC-0019AD15F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C35727AF-6740-478C-B6F5-483C9896E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E3B6DAE6-1C24-4874-974C-9496F08C06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D601E9D1-65C1-474E-81B6-3723DC73C5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7627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8C0FA43-A635-2D4E-863C-57F160B981E6}"/>
              </a:ext>
            </a:extLst>
          </p:cNvPr>
          <p:cNvGrpSpPr>
            <a:grpSpLocks noChangeAspect="1"/>
          </p:cNvGrpSpPr>
          <p:nvPr/>
        </p:nvGrpSpPr>
        <p:grpSpPr>
          <a:xfrm>
            <a:off x="717808" y="5481749"/>
            <a:ext cx="2415189" cy="361977"/>
            <a:chOff x="-568168" y="0"/>
            <a:chExt cx="3194993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4DB4BFC3-D44D-8545-8551-3D7436297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03F1F48D-2D52-5C46-891B-3948FED73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619A2494-E400-E748-81FF-1FA36826D8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6E91ABA3-524B-3844-B5F9-14251BF6E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385399C3-3A5C-F142-B78E-0E1C3ACDC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C911C7FA-A4E2-7641-B9BB-6028C456B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504F13A3-56CE-594C-9D60-1B137EC4E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0" name="7">
            <a:hlinkClick r:id="" action="ppaction://media"/>
            <a:extLst>
              <a:ext uri="{FF2B5EF4-FFF2-40B4-BE49-F238E27FC236}">
                <a16:creationId xmlns:a16="http://schemas.microsoft.com/office/drawing/2014/main" id="{1E4E51C9-84B2-9148-8A67-DB608DE379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000" y="2950549"/>
            <a:ext cx="540000" cy="540000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63FC64E8-2E16-4040-BB9E-34537C45890E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A44E1F7C-5B16-2C4D-82A0-05AB2C25DD63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>
                <a:latin typeface="Comic Sans MS" panose="030F0902030302020204" pitchFamily="66" charset="0"/>
              </a:rPr>
              <a:t>7</a:t>
            </a:r>
            <a:endParaRPr lang="de-DE" sz="120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D62BC92E-774A-49BF-9ED4-A531DBA88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3576F400-B0DE-4016-93DD-FD58CC624247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70AD47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 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5032E570-BCE3-4732-8AC9-801B24788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9F7CEE7-5A43-43AC-AF8B-E3EE48951720}"/>
              </a:ext>
            </a:extLst>
          </p:cNvPr>
          <p:cNvGrpSpPr>
            <a:grpSpLocks noChangeAspect="1"/>
          </p:cNvGrpSpPr>
          <p:nvPr/>
        </p:nvGrpSpPr>
        <p:grpSpPr>
          <a:xfrm>
            <a:off x="4669697" y="5482800"/>
            <a:ext cx="1333089" cy="361977"/>
            <a:chOff x="-568168" y="0"/>
            <a:chExt cx="1763510" cy="478800"/>
          </a:xfrm>
        </p:grpSpPr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383D1641-9E2C-4F96-8273-9AF66345C0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624CC3F7-2D76-4AA5-9040-69827A58FC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C5169738-33EC-4311-BF6B-B8C78FB05A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1A342420-C261-46D2-986F-22E60F31D4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357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10" name="0">
            <a:hlinkClick r:id="" action="ppaction://media"/>
            <a:extLst>
              <a:ext uri="{FF2B5EF4-FFF2-40B4-BE49-F238E27FC236}">
                <a16:creationId xmlns:a16="http://schemas.microsoft.com/office/drawing/2014/main" id="{A0C514FA-1837-4A7E-845A-9A2C360D31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pic>
        <p:nvPicPr>
          <p:cNvPr id="6" name="6">
            <a:hlinkClick r:id="" action="ppaction://media"/>
            <a:extLst>
              <a:ext uri="{FF2B5EF4-FFF2-40B4-BE49-F238E27FC236}">
                <a16:creationId xmlns:a16="http://schemas.microsoft.com/office/drawing/2014/main" id="{FF378872-2307-4989-A367-C4853510DC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0862606-DB4D-4142-B5F4-B76326DAB6B9}"/>
              </a:ext>
            </a:extLst>
          </p:cNvPr>
          <p:cNvGrpSpPr>
            <a:grpSpLocks noChangeAspect="1"/>
          </p:cNvGrpSpPr>
          <p:nvPr/>
        </p:nvGrpSpPr>
        <p:grpSpPr>
          <a:xfrm>
            <a:off x="8575200" y="5482800"/>
            <a:ext cx="2091190" cy="361977"/>
            <a:chOff x="-568168" y="0"/>
            <a:chExt cx="2766383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41E90613-63CF-4300-859B-FC64B38DA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F2CCDC17-9452-494D-8CB7-BC59E5C6B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55FC5EA1-CE49-4BAC-A7C8-4DC70113C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75AB13FF-D083-40C6-9D8F-E240896FC9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3260C649-7DFB-4778-BC22-C6D87DE74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D07A54B9-FC86-45E1-9FA9-08490F0034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094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116C335-19B9-465C-9FBA-588F459CA505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3063188" cy="361977"/>
            <a:chOff x="-568168" y="0"/>
            <a:chExt cx="4052214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41C14CB7-0938-45B6-BC3A-1095CE029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309DDEF0-34C3-420A-8C47-0918F1F85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7A48FD5D-3E0F-4DC4-93AA-6035DBFD7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5613AE17-1F49-4E1D-81C1-127F545EC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417D9B1-BEB6-4816-9C6F-ADD3E9F3C1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FD395F02-B22F-45D0-B7E8-2A1E1D350C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1242F686-4389-4E43-8878-BB00180A62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AA15F78B-4928-409B-8740-AC05271522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5D95329A-0946-4CE8-952E-64B29C713D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5246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D5446D59-3B8E-4ED3-A6B1-2444D658B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09CC9D1-2851-4C60-978C-567F9D3E208F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383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7200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800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AEDDB7A-E5BF-49D5-BA65-6E021AC51678}"/>
              </a:ext>
            </a:extLst>
          </p:cNvPr>
          <p:cNvGrpSpPr>
            <a:grpSpLocks noChangeAspect="1"/>
          </p:cNvGrpSpPr>
          <p:nvPr/>
        </p:nvGrpSpPr>
        <p:grpSpPr>
          <a:xfrm>
            <a:off x="4669200" y="5482800"/>
            <a:ext cx="2739191" cy="361977"/>
            <a:chOff x="-568168" y="0"/>
            <a:chExt cx="3623607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77AD6F8B-DDDB-4B76-9EB9-809A96F8D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68168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8A59140F-89CE-4A9E-9F55-FD1CE52A1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068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6DD56BDA-4D71-430F-95DB-587E5FC80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3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CC521AA9-6860-47E5-AC5B-90E9190758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91CBCD99-E537-4CC2-B81D-A5667FD89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15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9E404FF0-F010-4062-8D1E-3613EBC270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413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313FA22D-3AFB-4FAD-9320-B283BA752D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02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94DEC281-0537-46FA-87F8-A033160693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6639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6" name="8">
            <a:hlinkClick r:id="" action="ppaction://media"/>
            <a:extLst>
              <a:ext uri="{FF2B5EF4-FFF2-40B4-BE49-F238E27FC236}">
                <a16:creationId xmlns:a16="http://schemas.microsoft.com/office/drawing/2014/main" id="{D3F5AB8D-47D0-44A2-8E11-3184E974EB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Macintosh PowerPoint</Application>
  <PresentationFormat>Breitbild</PresentationFormat>
  <Paragraphs>696</Paragraphs>
  <Slides>128</Slides>
  <Notes>0</Notes>
  <HiddenSlides>0</HiddenSlides>
  <MMClips>168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128</vt:i4>
      </vt:variant>
    </vt:vector>
  </HeadingPairs>
  <TitlesOfParts>
    <vt:vector size="133" baseType="lpstr">
      <vt:lpstr>Arial</vt:lpstr>
      <vt:lpstr>Calibri</vt:lpstr>
      <vt:lpstr>Calibri Light</vt:lpstr>
      <vt:lpstr>Comic Sans MS</vt:lpstr>
      <vt:lpstr>Office</vt:lpstr>
      <vt:lpstr>Zahlen hören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subject/>
  <dc:creator>Microsoft Office User</dc:creator>
  <cp:keywords/>
  <dc:description/>
  <cp:lastModifiedBy>Julia Westerhaus</cp:lastModifiedBy>
  <cp:revision>54</cp:revision>
  <dcterms:created xsi:type="dcterms:W3CDTF">2020-08-09T15:31:26Z</dcterms:created>
  <dcterms:modified xsi:type="dcterms:W3CDTF">2022-11-22T16:34:14Z</dcterms:modified>
  <cp:category/>
</cp:coreProperties>
</file>