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9"/>
  </p:notesMasterIdLst>
  <p:handoutMasterIdLst>
    <p:handoutMasterId r:id="rId10"/>
  </p:handoutMasterIdLst>
  <p:sldIdLst>
    <p:sldId id="263" r:id="rId2"/>
    <p:sldId id="257" r:id="rId3"/>
    <p:sldId id="259" r:id="rId4"/>
    <p:sldId id="260" r:id="rId5"/>
    <p:sldId id="264" r:id="rId6"/>
    <p:sldId id="262" r:id="rId7"/>
    <p:sldId id="261" r:id="rId8"/>
  </p:sldIdLst>
  <p:sldSz cx="6858000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9"/>
    <p:restoredTop sz="94662"/>
  </p:normalViewPr>
  <p:slideViewPr>
    <p:cSldViewPr snapToGrid="0">
      <p:cViewPr varScale="1">
        <p:scale>
          <a:sx n="103" d="100"/>
          <a:sy n="103" d="100"/>
        </p:scale>
        <p:origin x="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1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9CC6648-FFBC-3AC6-4D1E-6CAB8E39E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A862E0D-D1B3-FDE9-7EB9-302D1F4E66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0C94F-0D7F-1B49-99DE-937C46FAD1C6}" type="datetimeFigureOut">
              <a:rPr lang="de-DE" smtClean="0"/>
              <a:t>09.09.22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687275-8E2F-BC5D-25E4-0217D95A37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EA78AD-3133-145E-AC6E-A361BCB1DB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1086C-8073-DB4C-9F81-589D15F82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786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10:45:15.578"/>
    </inkml:context>
    <inkml:brush xml:id="br0">
      <inkml:brushProperty name="width" value="0.35" units="cm"/>
      <inkml:brushProperty name="height" value="2.1" units="cm"/>
      <inkml:brushProperty name="inkEffects" value="pencil"/>
    </inkml:brush>
  </inkml:definitions>
  <inkml:trace contextRef="#ctx0" brushRef="#br0">1 1 16383,'0'0'0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10:45:15.578"/>
    </inkml:context>
    <inkml:brush xml:id="br0">
      <inkml:brushProperty name="width" value="0.35" units="cm"/>
      <inkml:brushProperty name="height" value="2.1" units="cm"/>
      <inkml:brushProperty name="inkEffects" value="pencil"/>
    </inkml:brush>
  </inkml:definitions>
  <inkml:trace contextRef="#ctx0" brushRef="#br0">1 1 16383,'0'0'0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10:45:15.578"/>
    </inkml:context>
    <inkml:brush xml:id="br0">
      <inkml:brushProperty name="width" value="0.35" units="cm"/>
      <inkml:brushProperty name="height" value="2.1" units="cm"/>
      <inkml:brushProperty name="inkEffects" value="pencil"/>
    </inkml:brush>
  </inkml:definitions>
  <inkml:trace contextRef="#ctx0" brushRef="#br0">1 1 16383,'0'0'0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8T10:45:15.578"/>
    </inkml:context>
    <inkml:brush xml:id="br0">
      <inkml:brushProperty name="width" value="0.35" units="cm"/>
      <inkml:brushProperty name="height" value="2.1" units="cm"/>
      <inkml:brushProperty name="inkEffects" value="pencil"/>
    </inkml:brush>
  </inkml:definitions>
  <inkml:trace contextRef="#ctx0" brushRef="#br0">1 1 16383,'0'0'0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4FA7B-A26B-F149-A92F-1B3BFA6FA7C6}" type="datetimeFigureOut">
              <a:rPr lang="de-DE" smtClean="0"/>
              <a:t>09.09.22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C783C-2EC6-DF4E-980D-2C0D8C4596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48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C783C-2EC6-DF4E-980D-2C0D8C4596C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50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C783C-2EC6-DF4E-980D-2C0D8C4596C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63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C783C-2EC6-DF4E-980D-2C0D8C4596C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228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D500D9DE-05C5-C474-5E6E-748511900696}"/>
              </a:ext>
            </a:extLst>
          </p:cNvPr>
          <p:cNvSpPr/>
          <p:nvPr userDrawn="1"/>
        </p:nvSpPr>
        <p:spPr>
          <a:xfrm>
            <a:off x="228600" y="257969"/>
            <a:ext cx="6400800" cy="9391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9A6A55B-39D5-F19F-4D38-8270C22F4B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050" y="4381500"/>
            <a:ext cx="6076950" cy="2305050"/>
          </a:xfrm>
        </p:spPr>
        <p:txBody>
          <a:bodyPr/>
          <a:lstStyle>
            <a:lvl1pPr marL="0" indent="0" algn="ctr">
              <a:buNone/>
              <a:defRPr sz="5400" b="1">
                <a:latin typeface="Grundschrift" panose="03010100010101010101" pitchFamily="66" charset="0"/>
              </a:defRPr>
            </a:lvl1pPr>
            <a:lvl2pPr marL="342900" indent="0" algn="ctr">
              <a:buNone/>
              <a:defRPr sz="4000">
                <a:latin typeface="Grundschrift" panose="03010100010101010101" pitchFamily="66" charset="0"/>
              </a:defRPr>
            </a:lvl2pPr>
          </a:lstStyle>
          <a:p>
            <a:pPr lvl="0"/>
            <a:r>
              <a:rPr lang="de-DE" dirty="0"/>
              <a:t>Karteikarten</a:t>
            </a:r>
          </a:p>
          <a:p>
            <a:pPr lvl="1"/>
            <a:r>
              <a:rPr lang="de-DE" dirty="0"/>
              <a:t>Titel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E256F70-6B8B-DF74-F01B-98AC2F5594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" y="502480"/>
            <a:ext cx="2062295" cy="9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1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1B450558-2DE4-21AA-E335-FEC0091828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9351" y="505166"/>
            <a:ext cx="5931449" cy="386000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A32705B-1228-4B10-FCDC-B1B44E71494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34" y="157707"/>
            <a:ext cx="6641732" cy="4572109"/>
            <a:chOff x="0" y="0"/>
            <a:chExt cx="10640" cy="7580"/>
          </a:xfrm>
        </p:grpSpPr>
        <p:pic>
          <p:nvPicPr>
            <p:cNvPr id="22" name="Picture 236">
              <a:extLst>
                <a:ext uri="{FF2B5EF4-FFF2-40B4-BE49-F238E27FC236}">
                  <a16:creationId xmlns:a16="http://schemas.microsoft.com/office/drawing/2014/main" id="{CD8F2052-F6A8-FF97-317A-1335BBDE097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40" cy="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Freeform 237">
              <a:extLst>
                <a:ext uri="{FF2B5EF4-FFF2-40B4-BE49-F238E27FC236}">
                  <a16:creationId xmlns:a16="http://schemas.microsoft.com/office/drawing/2014/main" id="{8A61AE80-CEE0-FC9F-6508-32D44C33DB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" y="25"/>
              <a:ext cx="10586" cy="7523"/>
            </a:xfrm>
            <a:custGeom>
              <a:avLst/>
              <a:gdLst>
                <a:gd name="T0" fmla="*/ 0 w 10586"/>
                <a:gd name="T1" fmla="*/ 7522 h 7523"/>
                <a:gd name="T2" fmla="*/ 10585 w 10586"/>
                <a:gd name="T3" fmla="*/ 7522 h 7523"/>
                <a:gd name="T4" fmla="*/ 10585 w 10586"/>
                <a:gd name="T5" fmla="*/ 0 h 7523"/>
                <a:gd name="T6" fmla="*/ 0 w 10586"/>
                <a:gd name="T7" fmla="*/ 0 h 7523"/>
                <a:gd name="T8" fmla="*/ 0 w 10586"/>
                <a:gd name="T9" fmla="*/ 7522 h 7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86" h="7523">
                  <a:moveTo>
                    <a:pt x="0" y="7522"/>
                  </a:moveTo>
                  <a:lnTo>
                    <a:pt x="10585" y="7522"/>
                  </a:lnTo>
                  <a:lnTo>
                    <a:pt x="10585" y="0"/>
                  </a:lnTo>
                  <a:lnTo>
                    <a:pt x="0" y="0"/>
                  </a:lnTo>
                  <a:lnTo>
                    <a:pt x="0" y="7522"/>
                  </a:lnTo>
                  <a:close/>
                </a:path>
              </a:pathLst>
            </a:custGeom>
            <a:noFill/>
            <a:ln w="31749">
              <a:solidFill>
                <a:srgbClr val="34626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09AC6A78-0609-4A04-D6B3-55CDFEF5B732}"/>
              </a:ext>
            </a:extLst>
          </p:cNvPr>
          <p:cNvCxnSpPr>
            <a:cxnSpLocks/>
          </p:cNvCxnSpPr>
          <p:nvPr userDrawn="1"/>
        </p:nvCxnSpPr>
        <p:spPr>
          <a:xfrm>
            <a:off x="0" y="4953794"/>
            <a:ext cx="6858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88">
            <a:extLst>
              <a:ext uri="{FF2B5EF4-FFF2-40B4-BE49-F238E27FC236}">
                <a16:creationId xmlns:a16="http://schemas.microsoft.com/office/drawing/2014/main" id="{7BDFD055-50A4-8DD1-B755-67C953482ABA}"/>
              </a:ext>
            </a:extLst>
          </p:cNvPr>
          <p:cNvSpPr txBox="1"/>
          <p:nvPr userDrawn="1"/>
        </p:nvSpPr>
        <p:spPr>
          <a:xfrm>
            <a:off x="959945" y="4476179"/>
            <a:ext cx="4935611" cy="62256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503805" algn="l"/>
              </a:tabLst>
            </a:pPr>
            <a:r>
              <a:rPr lang="en-US" sz="1050" kern="1200" dirty="0">
                <a:solidFill>
                  <a:srgbClr val="FFFFFF"/>
                </a:solidFill>
                <a:effectLst/>
                <a:latin typeface="Open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by PIKAS (</a:t>
            </a:r>
            <a:r>
              <a:rPr lang="en-US" sz="1050" kern="1200" dirty="0" err="1">
                <a:solidFill>
                  <a:srgbClr val="FFFFFF"/>
                </a:solidFill>
                <a:effectLst/>
                <a:latin typeface="Open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050" kern="1200" dirty="0">
                <a:solidFill>
                  <a:srgbClr val="FFFFFF"/>
                </a:solidFill>
                <a:effectLst/>
                <a:latin typeface="Open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503805" algn="l"/>
              </a:tabLst>
            </a:pPr>
            <a:r>
              <a:rPr lang="en-US" sz="1100" kern="1200" dirty="0">
                <a:solidFill>
                  <a:srgbClr val="FFFFFF"/>
                </a:solidFill>
                <a:effectLst/>
                <a:latin typeface="Open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503805" algn="l"/>
              </a:tabLst>
            </a:pPr>
            <a:r>
              <a:rPr lang="en-US" sz="1100" kern="1200" dirty="0">
                <a:solidFill>
                  <a:srgbClr val="FFFFFF"/>
                </a:solidFill>
                <a:effectLst/>
                <a:latin typeface="Open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Inhaltsplatzhalter 13">
            <a:extLst>
              <a:ext uri="{FF2B5EF4-FFF2-40B4-BE49-F238E27FC236}">
                <a16:creationId xmlns:a16="http://schemas.microsoft.com/office/drawing/2014/main" id="{B93F1CA5-988B-5FDF-9BC4-CFE20FF8D2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8316" y="5517462"/>
            <a:ext cx="5931449" cy="386000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647DB927-8F9E-7009-EBAB-94DAEBE2A4D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099" y="5170003"/>
            <a:ext cx="6641732" cy="4572109"/>
            <a:chOff x="0" y="0"/>
            <a:chExt cx="10640" cy="7580"/>
          </a:xfrm>
        </p:grpSpPr>
        <p:pic>
          <p:nvPicPr>
            <p:cNvPr id="30" name="Picture 236">
              <a:extLst>
                <a:ext uri="{FF2B5EF4-FFF2-40B4-BE49-F238E27FC236}">
                  <a16:creationId xmlns:a16="http://schemas.microsoft.com/office/drawing/2014/main" id="{F9128052-7862-72EE-06D5-8B4486B0CF8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40" cy="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Freeform 237">
              <a:extLst>
                <a:ext uri="{FF2B5EF4-FFF2-40B4-BE49-F238E27FC236}">
                  <a16:creationId xmlns:a16="http://schemas.microsoft.com/office/drawing/2014/main" id="{352423D6-41EB-773F-1793-5F3EB1875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" y="25"/>
              <a:ext cx="10586" cy="7523"/>
            </a:xfrm>
            <a:custGeom>
              <a:avLst/>
              <a:gdLst>
                <a:gd name="T0" fmla="*/ 0 w 10586"/>
                <a:gd name="T1" fmla="*/ 7522 h 7523"/>
                <a:gd name="T2" fmla="*/ 10585 w 10586"/>
                <a:gd name="T3" fmla="*/ 7522 h 7523"/>
                <a:gd name="T4" fmla="*/ 10585 w 10586"/>
                <a:gd name="T5" fmla="*/ 0 h 7523"/>
                <a:gd name="T6" fmla="*/ 0 w 10586"/>
                <a:gd name="T7" fmla="*/ 0 h 7523"/>
                <a:gd name="T8" fmla="*/ 0 w 10586"/>
                <a:gd name="T9" fmla="*/ 7522 h 7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86" h="7523">
                  <a:moveTo>
                    <a:pt x="0" y="7522"/>
                  </a:moveTo>
                  <a:lnTo>
                    <a:pt x="10585" y="7522"/>
                  </a:lnTo>
                  <a:lnTo>
                    <a:pt x="10585" y="0"/>
                  </a:lnTo>
                  <a:lnTo>
                    <a:pt x="0" y="0"/>
                  </a:lnTo>
                  <a:lnTo>
                    <a:pt x="0" y="7522"/>
                  </a:lnTo>
                  <a:close/>
                </a:path>
              </a:pathLst>
            </a:custGeom>
            <a:noFill/>
            <a:ln w="31749">
              <a:solidFill>
                <a:srgbClr val="34626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sp>
        <p:nvSpPr>
          <p:cNvPr id="32" name="Textfeld 88">
            <a:extLst>
              <a:ext uri="{FF2B5EF4-FFF2-40B4-BE49-F238E27FC236}">
                <a16:creationId xmlns:a16="http://schemas.microsoft.com/office/drawing/2014/main" id="{1D087C1B-6F78-75D4-4440-5DF253ED0FA7}"/>
              </a:ext>
            </a:extLst>
          </p:cNvPr>
          <p:cNvSpPr txBox="1"/>
          <p:nvPr userDrawn="1"/>
        </p:nvSpPr>
        <p:spPr>
          <a:xfrm>
            <a:off x="968910" y="9488475"/>
            <a:ext cx="4935611" cy="62256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503805" algn="l"/>
              </a:tabLst>
            </a:pPr>
            <a:r>
              <a:rPr lang="en-US" sz="1050" kern="1200" dirty="0">
                <a:solidFill>
                  <a:srgbClr val="FFFFFF"/>
                </a:solidFill>
                <a:effectLst/>
                <a:latin typeface="Open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by PIKAS (</a:t>
            </a:r>
            <a:r>
              <a:rPr lang="en-US" sz="1050" kern="1200" dirty="0" err="1">
                <a:solidFill>
                  <a:srgbClr val="FFFFFF"/>
                </a:solidFill>
                <a:effectLst/>
                <a:latin typeface="Open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050" kern="1200" dirty="0">
                <a:solidFill>
                  <a:srgbClr val="FFFFFF"/>
                </a:solidFill>
                <a:effectLst/>
                <a:latin typeface="Open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503805" algn="l"/>
              </a:tabLst>
            </a:pPr>
            <a:r>
              <a:rPr lang="en-US" sz="1100" kern="1200" dirty="0">
                <a:solidFill>
                  <a:srgbClr val="FFFFFF"/>
                </a:solidFill>
                <a:effectLst/>
                <a:latin typeface="Open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503805" algn="l"/>
              </a:tabLst>
            </a:pPr>
            <a:r>
              <a:rPr lang="en-US" sz="1100" kern="1200" dirty="0">
                <a:solidFill>
                  <a:srgbClr val="FFFFFF"/>
                </a:solidFill>
                <a:effectLst/>
                <a:latin typeface="Open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77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76D70-5572-6241-BE98-56A36D762043}" type="datetimeFigureOut">
              <a:rPr lang="de-DE" smtClean="0"/>
              <a:t>09.09.22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19D5E-4589-FE49-B2B8-2A894C5C55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516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Grundschrift" panose="03010100010101010101" pitchFamily="66" charset="0"/>
          <a:ea typeface="+mj-ea"/>
          <a:cs typeface="+mj-cs"/>
        </a:defRPr>
      </a:lvl1pPr>
    </p:titleStyle>
    <p:bodyStyle>
      <a:lvl1pPr marL="171450" indent="-171450" algn="ctr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rundschrift" panose="03010100010101010101" pitchFamily="66" charset="0"/>
          <a:ea typeface="+mn-ea"/>
          <a:cs typeface="+mn-cs"/>
        </a:defRPr>
      </a:lvl1pPr>
      <a:lvl2pPr marL="514350" indent="-17145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rundschrift" panose="03010100010101010101" pitchFamily="66" charset="0"/>
          <a:ea typeface="+mn-ea"/>
          <a:cs typeface="+mn-cs"/>
        </a:defRPr>
      </a:lvl2pPr>
      <a:lvl3pPr marL="857250" indent="-17145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rundschrift" panose="03010100010101010101" pitchFamily="66" charset="0"/>
          <a:ea typeface="+mn-ea"/>
          <a:cs typeface="+mn-cs"/>
        </a:defRPr>
      </a:lvl3pPr>
      <a:lvl4pPr marL="1200150" indent="-17145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rundschrift" panose="03010100010101010101" pitchFamily="66" charset="0"/>
          <a:ea typeface="+mn-ea"/>
          <a:cs typeface="+mn-cs"/>
        </a:defRPr>
      </a:lvl4pPr>
      <a:lvl5pPr marL="1543050" indent="-17145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rundschrift" panose="03010100010101010101" pitchFamily="66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sv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3E73E0C-21EC-349E-0AA5-3F71F9E69A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dirty="0"/>
              <a:t>Karteikarten</a:t>
            </a:r>
          </a:p>
          <a:p>
            <a:r>
              <a:rPr lang="de-DE" sz="3200" dirty="0"/>
              <a:t>Zahlen zerlegen im ZR bis 20</a:t>
            </a:r>
          </a:p>
        </p:txBody>
      </p:sp>
    </p:spTree>
    <p:extLst>
      <p:ext uri="{BB962C8B-B14F-4D97-AF65-F5344CB8AC3E}">
        <p14:creationId xmlns:p14="http://schemas.microsoft.com/office/powerpoint/2010/main" val="3433564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5">
            <a:extLst>
              <a:ext uri="{FF2B5EF4-FFF2-40B4-BE49-F238E27FC236}">
                <a16:creationId xmlns:a16="http://schemas.microsoft.com/office/drawing/2014/main" id="{90C452F1-0ACE-3295-ED50-68104B8A0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24075"/>
              </p:ext>
            </p:extLst>
          </p:nvPr>
        </p:nvGraphicFramePr>
        <p:xfrm>
          <a:off x="995332" y="1726553"/>
          <a:ext cx="5007250" cy="2264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625">
                  <a:extLst>
                    <a:ext uri="{9D8B030D-6E8A-4147-A177-3AD203B41FA5}">
                      <a16:colId xmlns:a16="http://schemas.microsoft.com/office/drawing/2014/main" val="3668457535"/>
                    </a:ext>
                  </a:extLst>
                </a:gridCol>
                <a:gridCol w="2503625">
                  <a:extLst>
                    <a:ext uri="{9D8B030D-6E8A-4147-A177-3AD203B41FA5}">
                      <a16:colId xmlns:a16="http://schemas.microsoft.com/office/drawing/2014/main" val="1834846802"/>
                    </a:ext>
                  </a:extLst>
                </a:gridCol>
              </a:tblGrid>
              <a:tr h="377498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580" marR="74580" marT="37290" marB="37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580" marR="74580" marT="37290" marB="37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147349"/>
                  </a:ext>
                </a:extLst>
              </a:tr>
              <a:tr h="377498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580" marR="74580" marT="37290" marB="37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580" marR="74580" marT="37290" marB="37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6838491"/>
                  </a:ext>
                </a:extLst>
              </a:tr>
              <a:tr h="377498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580" marR="74580" marT="37290" marB="37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580" marR="74580" marT="37290" marB="37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978723"/>
                  </a:ext>
                </a:extLst>
              </a:tr>
              <a:tr h="377498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580" marR="74580" marT="37290" marB="37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580" marR="74580" marT="37290" marB="37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060558"/>
                  </a:ext>
                </a:extLst>
              </a:tr>
              <a:tr h="377498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580" marR="74580" marT="37290" marB="37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580" marR="74580" marT="37290" marB="37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448764"/>
                  </a:ext>
                </a:extLst>
              </a:tr>
              <a:tr h="377498"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580" marR="74580" marT="37290" marB="37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74580" marR="74580" marT="37290" marB="37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529490"/>
                  </a:ext>
                </a:extLst>
              </a:tr>
            </a:tbl>
          </a:graphicData>
        </a:graphic>
      </p:graphicFrame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605024F0-D443-83AC-B96F-8CCF566F0757}"/>
              </a:ext>
            </a:extLst>
          </p:cNvPr>
          <p:cNvGrpSpPr/>
          <p:nvPr/>
        </p:nvGrpSpPr>
        <p:grpSpPr>
          <a:xfrm>
            <a:off x="2286292" y="1767981"/>
            <a:ext cx="2051756" cy="291724"/>
            <a:chOff x="4538103" y="1836826"/>
            <a:chExt cx="3270340" cy="46498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B0AE3BA-14CF-0836-AA65-DB780991D3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59112" y="1849184"/>
              <a:ext cx="452626" cy="451082"/>
            </a:xfrm>
            <a:prstGeom prst="ellipse">
              <a:avLst/>
            </a:prstGeom>
            <a:solidFill>
              <a:srgbClr val="384B60"/>
            </a:solidFill>
            <a:ln>
              <a:solidFill>
                <a:srgbClr val="384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AFA85A3-3854-11DA-9D7F-E2A49144F3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38103" y="1849184"/>
              <a:ext cx="452626" cy="452627"/>
            </a:xfrm>
            <a:prstGeom prst="ellipse">
              <a:avLst/>
            </a:prstGeom>
            <a:solidFill>
              <a:srgbClr val="384B60"/>
            </a:solidFill>
            <a:ln>
              <a:solidFill>
                <a:srgbClr val="384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9ADD6E-2F8B-3D1C-6024-ED4B9C42A9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6950" y="1849184"/>
              <a:ext cx="452626" cy="452627"/>
            </a:xfrm>
            <a:prstGeom prst="ellipse">
              <a:avLst/>
            </a:prstGeom>
            <a:solidFill>
              <a:srgbClr val="384B60"/>
            </a:solidFill>
            <a:ln>
              <a:solidFill>
                <a:srgbClr val="384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698B2B7-DD5E-E728-4FFD-BA0EF1FB2A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08546" y="1849184"/>
              <a:ext cx="452626" cy="451082"/>
            </a:xfrm>
            <a:prstGeom prst="ellipse">
              <a:avLst/>
            </a:prstGeom>
            <a:solidFill>
              <a:srgbClr val="CD6460"/>
            </a:solidFill>
            <a:ln>
              <a:solidFill>
                <a:srgbClr val="CD64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E75CB8C-05C3-C0CE-D209-68864ABA05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55817" y="1836826"/>
              <a:ext cx="452626" cy="452627"/>
            </a:xfrm>
            <a:prstGeom prst="ellipse">
              <a:avLst/>
            </a:prstGeom>
            <a:solidFill>
              <a:srgbClr val="CD6460"/>
            </a:solidFill>
            <a:ln>
              <a:solidFill>
                <a:srgbClr val="CD64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</p:grpSp>
      <p:graphicFrame>
        <p:nvGraphicFramePr>
          <p:cNvPr id="14" name="Tabelle 5">
            <a:extLst>
              <a:ext uri="{FF2B5EF4-FFF2-40B4-BE49-F238E27FC236}">
                <a16:creationId xmlns:a16="http://schemas.microsoft.com/office/drawing/2014/main" id="{207C66E0-9471-6322-3EE3-9E46205C3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211468"/>
              </p:ext>
            </p:extLst>
          </p:nvPr>
        </p:nvGraphicFramePr>
        <p:xfrm>
          <a:off x="995332" y="6404061"/>
          <a:ext cx="5007250" cy="2808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625">
                  <a:extLst>
                    <a:ext uri="{9D8B030D-6E8A-4147-A177-3AD203B41FA5}">
                      <a16:colId xmlns:a16="http://schemas.microsoft.com/office/drawing/2014/main" val="3668457535"/>
                    </a:ext>
                  </a:extLst>
                </a:gridCol>
                <a:gridCol w="2503625">
                  <a:extLst>
                    <a:ext uri="{9D8B030D-6E8A-4147-A177-3AD203B41FA5}">
                      <a16:colId xmlns:a16="http://schemas.microsoft.com/office/drawing/2014/main" val="1834846802"/>
                    </a:ext>
                  </a:extLst>
                </a:gridCol>
              </a:tblGrid>
              <a:tr h="351021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57841" marR="57841" marT="28920" marB="28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57841" marR="57841" marT="28920" marB="28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147349"/>
                  </a:ext>
                </a:extLst>
              </a:tr>
              <a:tr h="351021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57841" marR="57841" marT="28920" marB="28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57841" marR="57841" marT="28920" marB="28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6838491"/>
                  </a:ext>
                </a:extLst>
              </a:tr>
              <a:tr h="351021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57841" marR="57841" marT="28920" marB="28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57841" marR="57841" marT="28920" marB="28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978723"/>
                  </a:ext>
                </a:extLst>
              </a:tr>
              <a:tr h="351021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57841" marR="57841" marT="28920" marB="28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57841" marR="57841" marT="28920" marB="28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060558"/>
                  </a:ext>
                </a:extLst>
              </a:tr>
              <a:tr h="351021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57841" marR="57841" marT="28920" marB="28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57841" marR="57841" marT="28920" marB="28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448764"/>
                  </a:ext>
                </a:extLst>
              </a:tr>
              <a:tr h="351021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57841" marR="57841" marT="28920" marB="28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57841" marR="57841" marT="28920" marB="28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529490"/>
                  </a:ext>
                </a:extLst>
              </a:tr>
              <a:tr h="351021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57841" marR="57841" marT="28920" marB="28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57841" marR="57841" marT="28920" marB="28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007939"/>
                  </a:ext>
                </a:extLst>
              </a:tr>
              <a:tr h="351021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57841" marR="57841" marT="28920" marB="28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57841" marR="57841" marT="28920" marB="28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989928"/>
                  </a:ext>
                </a:extLst>
              </a:tr>
            </a:tbl>
          </a:graphicData>
        </a:graphic>
      </p:graphicFrame>
      <p:sp>
        <p:nvSpPr>
          <p:cNvPr id="15" name="Dreieck 14">
            <a:extLst>
              <a:ext uri="{FF2B5EF4-FFF2-40B4-BE49-F238E27FC236}">
                <a16:creationId xmlns:a16="http://schemas.microsoft.com/office/drawing/2014/main" id="{DB767C14-0630-524F-ADE1-4892F016E20A}"/>
              </a:ext>
            </a:extLst>
          </p:cNvPr>
          <p:cNvSpPr/>
          <p:nvPr/>
        </p:nvSpPr>
        <p:spPr>
          <a:xfrm>
            <a:off x="995332" y="5613621"/>
            <a:ext cx="5007250" cy="744375"/>
          </a:xfrm>
          <a:prstGeom prst="triangle">
            <a:avLst>
              <a:gd name="adj" fmla="val 502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AA7A144-F010-9D9E-1D63-A0DCD9BF3761}"/>
              </a:ext>
            </a:extLst>
          </p:cNvPr>
          <p:cNvSpPr txBox="1"/>
          <p:nvPr/>
        </p:nvSpPr>
        <p:spPr>
          <a:xfrm>
            <a:off x="3245700" y="5829354"/>
            <a:ext cx="56155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Grundschrift" panose="03010100010101010101" pitchFamily="66" charset="0"/>
              </a:rPr>
              <a:t>7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5A2D993-EED7-7AC3-F498-AEE785D43E61}"/>
              </a:ext>
            </a:extLst>
          </p:cNvPr>
          <p:cNvGrpSpPr/>
          <p:nvPr/>
        </p:nvGrpSpPr>
        <p:grpSpPr>
          <a:xfrm>
            <a:off x="1778953" y="6436372"/>
            <a:ext cx="2946051" cy="274714"/>
            <a:chOff x="790414" y="0"/>
            <a:chExt cx="3085099" cy="28765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EA11EC7-DBD0-34AC-5371-E9283B3D5F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8285" y="0"/>
              <a:ext cx="287655" cy="287655"/>
            </a:xfrm>
            <a:prstGeom prst="ellipse">
              <a:avLst/>
            </a:prstGeom>
            <a:solidFill>
              <a:srgbClr val="384B60"/>
            </a:solidFill>
            <a:ln>
              <a:solidFill>
                <a:srgbClr val="384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A995463-03F3-1162-9045-25845C7421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3078" y="0"/>
              <a:ext cx="287655" cy="287655"/>
            </a:xfrm>
            <a:prstGeom prst="ellipse">
              <a:avLst/>
            </a:prstGeom>
            <a:solidFill>
              <a:srgbClr val="384B60"/>
            </a:solidFill>
            <a:ln>
              <a:solidFill>
                <a:srgbClr val="384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F9AF228-687B-10E1-71F6-C9D1AFB8CC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0414" y="0"/>
              <a:ext cx="287655" cy="287655"/>
            </a:xfrm>
            <a:prstGeom prst="ellipse">
              <a:avLst/>
            </a:prstGeom>
            <a:solidFill>
              <a:srgbClr val="384B60"/>
            </a:solidFill>
            <a:ln>
              <a:solidFill>
                <a:srgbClr val="384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993265F-C0B2-326F-1EC8-844CEA171A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71" y="0"/>
              <a:ext cx="287655" cy="287655"/>
            </a:xfrm>
            <a:prstGeom prst="ellipse">
              <a:avLst/>
            </a:prstGeom>
            <a:solidFill>
              <a:srgbClr val="384B60"/>
            </a:solidFill>
            <a:ln>
              <a:solidFill>
                <a:srgbClr val="384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2E5B18C-73D6-DC0A-C24D-2CBAED21A3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89695" y="0"/>
              <a:ext cx="287655" cy="287655"/>
            </a:xfrm>
            <a:prstGeom prst="ellipse">
              <a:avLst/>
            </a:prstGeom>
            <a:solidFill>
              <a:srgbClr val="CD6460"/>
            </a:solidFill>
            <a:ln>
              <a:solidFill>
                <a:srgbClr val="CD64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57026C0-745C-8963-7935-B2803B8365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84902" y="0"/>
              <a:ext cx="287655" cy="287655"/>
            </a:xfrm>
            <a:prstGeom prst="ellipse">
              <a:avLst/>
            </a:prstGeom>
            <a:solidFill>
              <a:srgbClr val="CD6460"/>
            </a:solidFill>
            <a:ln>
              <a:solidFill>
                <a:srgbClr val="CD64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8F1D051-E70B-377C-B227-3B9E16A567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7858" y="0"/>
              <a:ext cx="287655" cy="287655"/>
            </a:xfrm>
            <a:prstGeom prst="ellipse">
              <a:avLst/>
            </a:prstGeom>
            <a:solidFill>
              <a:srgbClr val="CD6460"/>
            </a:solidFill>
            <a:ln>
              <a:solidFill>
                <a:srgbClr val="CD64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5" name="Dreieck 24">
            <a:extLst>
              <a:ext uri="{FF2B5EF4-FFF2-40B4-BE49-F238E27FC236}">
                <a16:creationId xmlns:a16="http://schemas.microsoft.com/office/drawing/2014/main" id="{ABA31581-61E1-43F0-1C6D-8C6FB5AE8438}"/>
              </a:ext>
            </a:extLst>
          </p:cNvPr>
          <p:cNvSpPr/>
          <p:nvPr/>
        </p:nvSpPr>
        <p:spPr>
          <a:xfrm>
            <a:off x="995332" y="936113"/>
            <a:ext cx="5007250" cy="744375"/>
          </a:xfrm>
          <a:prstGeom prst="triangle">
            <a:avLst>
              <a:gd name="adj" fmla="val 502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FF3A3EC4-2D09-7A01-607F-0BFA4D83D309}"/>
              </a:ext>
            </a:extLst>
          </p:cNvPr>
          <p:cNvSpPr txBox="1"/>
          <p:nvPr/>
        </p:nvSpPr>
        <p:spPr>
          <a:xfrm>
            <a:off x="3245699" y="1155279"/>
            <a:ext cx="56155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Grundschrift" panose="03010100010101010101" pitchFamily="66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3902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nhaltsplatzhalter 53" descr="Schere Silhouette">
            <a:extLst>
              <a:ext uri="{FF2B5EF4-FFF2-40B4-BE49-F238E27FC236}">
                <a16:creationId xmlns:a16="http://schemas.microsoft.com/office/drawing/2014/main" id="{7EBCB41B-CFB4-148A-91F1-4516033CE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901849">
            <a:off x="2326498" y="8670850"/>
            <a:ext cx="794244" cy="794244"/>
          </a:xfrm>
          <a:prstGeom prst="rect">
            <a:avLst/>
          </a:prstGeom>
        </p:spPr>
      </p:pic>
      <p:pic>
        <p:nvPicPr>
          <p:cNvPr id="54" name="Inhaltsplatzhalter 53" descr="Schere Silhouette">
            <a:extLst>
              <a:ext uri="{FF2B5EF4-FFF2-40B4-BE49-F238E27FC236}">
                <a16:creationId xmlns:a16="http://schemas.microsoft.com/office/drawing/2014/main" id="{640E5690-6B1D-C81E-142F-E1614059495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901849">
            <a:off x="4613367" y="3817127"/>
            <a:ext cx="794244" cy="794244"/>
          </a:xfr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230CC79-5FCB-B698-2E2C-FC33DA88EF95}"/>
              </a:ext>
            </a:extLst>
          </p:cNvPr>
          <p:cNvGrpSpPr/>
          <p:nvPr/>
        </p:nvGrpSpPr>
        <p:grpSpPr>
          <a:xfrm>
            <a:off x="469351" y="692944"/>
            <a:ext cx="2953079" cy="1652318"/>
            <a:chOff x="1679157" y="1734398"/>
            <a:chExt cx="3024000" cy="1692000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01695AFF-8C6E-5E33-045F-5C22EF1B0438}"/>
                </a:ext>
              </a:extLst>
            </p:cNvPr>
            <p:cNvSpPr txBox="1"/>
            <p:nvPr/>
          </p:nvSpPr>
          <p:spPr>
            <a:xfrm>
              <a:off x="1679157" y="1734398"/>
              <a:ext cx="3024000" cy="1692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D841ADA7-D21F-0D36-31ED-7AE7D7CDD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1930" y="2267317"/>
              <a:ext cx="635678" cy="534939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CF2A41CB-F8A0-556F-EF90-FC20C1594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1930" y="2735380"/>
              <a:ext cx="635678" cy="534939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BB775ED8-AE1A-1BC3-A8D3-437AABA78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262686">
              <a:off x="1847233" y="2379010"/>
              <a:ext cx="635678" cy="534939"/>
            </a:xfrm>
            <a:prstGeom prst="rect">
              <a:avLst/>
            </a:prstGeom>
          </p:spPr>
        </p:pic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D98A598B-DC6D-F722-C8C1-FDFDA4746BE8}"/>
              </a:ext>
            </a:extLst>
          </p:cNvPr>
          <p:cNvSpPr txBox="1"/>
          <p:nvPr/>
        </p:nvSpPr>
        <p:spPr>
          <a:xfrm>
            <a:off x="1957478" y="2542247"/>
            <a:ext cx="2943043" cy="16259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E23C0E0F-B3F9-944E-5A81-BB99DECCF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12302">
            <a:off x="2785570" y="2633969"/>
            <a:ext cx="916974" cy="394231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A53FAF2F-96C4-218E-4E6A-6FD8A61723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6085" y="3041374"/>
            <a:ext cx="916974" cy="394231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01C1E0D3-FA62-4E89-9B77-4559E56CA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10023">
            <a:off x="3773118" y="3049350"/>
            <a:ext cx="916974" cy="394231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79634F65-9450-88BD-402B-828FF14399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20228">
            <a:off x="3475901" y="2667383"/>
            <a:ext cx="916974" cy="394231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0006A460-7265-375F-F2D5-70205BDB59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76138">
            <a:off x="2237260" y="3600933"/>
            <a:ext cx="916975" cy="401923"/>
          </a:xfrm>
          <a:prstGeom prst="rect">
            <a:avLst/>
          </a:prstGeom>
        </p:spPr>
      </p:pic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BFE6DDA4-1D60-E296-410D-37CE762C2E3F}"/>
              </a:ext>
            </a:extLst>
          </p:cNvPr>
          <p:cNvGrpSpPr/>
          <p:nvPr/>
        </p:nvGrpSpPr>
        <p:grpSpPr>
          <a:xfrm>
            <a:off x="3620435" y="692944"/>
            <a:ext cx="2768214" cy="1652318"/>
            <a:chOff x="8337430" y="1733297"/>
            <a:chExt cx="3025967" cy="1693101"/>
          </a:xfrm>
        </p:grpSpPr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F26E6963-9D10-2ECF-322A-06D2F831A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8960127" y="2395105"/>
              <a:ext cx="229443" cy="543339"/>
            </a:xfrm>
            <a:prstGeom prst="rect">
              <a:avLst/>
            </a:prstGeom>
          </p:spPr>
        </p:pic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351D02A7-5C2E-B8A6-812F-53430BC0885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37430" y="1733297"/>
              <a:ext cx="3025967" cy="1693101"/>
              <a:chOff x="1447076" y="3774401"/>
              <a:chExt cx="3403227" cy="1776521"/>
            </a:xfrm>
          </p:grpSpPr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70304FB5-740C-784A-B995-2526B7AFED0D}"/>
                  </a:ext>
                </a:extLst>
              </p:cNvPr>
              <p:cNvSpPr txBox="1"/>
              <p:nvPr/>
            </p:nvSpPr>
            <p:spPr>
              <a:xfrm>
                <a:off x="1447076" y="3774401"/>
                <a:ext cx="3403227" cy="177652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de-DE" dirty="0"/>
              </a:p>
            </p:txBody>
          </p:sp>
          <p:pic>
            <p:nvPicPr>
              <p:cNvPr id="43" name="Grafik 42">
                <a:extLst>
                  <a:ext uri="{FF2B5EF4-FFF2-40B4-BE49-F238E27FC236}">
                    <a16:creationId xmlns:a16="http://schemas.microsoft.com/office/drawing/2014/main" id="{AC947601-2BC1-EEE0-992E-AB2DC3A4CD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39856" y="4106022"/>
                <a:ext cx="258050" cy="570110"/>
              </a:xfrm>
              <a:prstGeom prst="rect">
                <a:avLst/>
              </a:prstGeom>
            </p:spPr>
          </p:pic>
          <p:pic>
            <p:nvPicPr>
              <p:cNvPr id="44" name="Grafik 43">
                <a:extLst>
                  <a:ext uri="{FF2B5EF4-FFF2-40B4-BE49-F238E27FC236}">
                    <a16:creationId xmlns:a16="http://schemas.microsoft.com/office/drawing/2014/main" id="{2B168EB8-458F-EF88-8752-10630571F8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1833601" y="4797173"/>
                <a:ext cx="258049" cy="570110"/>
              </a:xfrm>
              <a:prstGeom prst="rect">
                <a:avLst/>
              </a:prstGeom>
            </p:spPr>
          </p:pic>
          <p:pic>
            <p:nvPicPr>
              <p:cNvPr id="45" name="Grafik 44">
                <a:extLst>
                  <a:ext uri="{FF2B5EF4-FFF2-40B4-BE49-F238E27FC236}">
                    <a16:creationId xmlns:a16="http://schemas.microsoft.com/office/drawing/2014/main" id="{54131428-A2FC-1DBA-BABA-A58FF03851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2454957" y="4141501"/>
                <a:ext cx="245031" cy="570110"/>
              </a:xfrm>
              <a:prstGeom prst="rect">
                <a:avLst/>
              </a:prstGeom>
            </p:spPr>
          </p:pic>
          <p:pic>
            <p:nvPicPr>
              <p:cNvPr id="46" name="Grafik 45">
                <a:extLst>
                  <a:ext uri="{FF2B5EF4-FFF2-40B4-BE49-F238E27FC236}">
                    <a16:creationId xmlns:a16="http://schemas.microsoft.com/office/drawing/2014/main" id="{2D1F16F6-8A0A-A3A6-7033-EE1AFE3FAE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2478174" y="4793463"/>
                <a:ext cx="258049" cy="570110"/>
              </a:xfrm>
              <a:prstGeom prst="rect">
                <a:avLst/>
              </a:prstGeom>
            </p:spPr>
          </p:pic>
          <p:pic>
            <p:nvPicPr>
              <p:cNvPr id="47" name="Grafik 46">
                <a:extLst>
                  <a:ext uri="{FF2B5EF4-FFF2-40B4-BE49-F238E27FC236}">
                    <a16:creationId xmlns:a16="http://schemas.microsoft.com/office/drawing/2014/main" id="{ACDEF166-B206-E1C4-15CD-9D03F4E594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22013" y="4144192"/>
                <a:ext cx="275960" cy="609679"/>
              </a:xfrm>
              <a:prstGeom prst="rect">
                <a:avLst/>
              </a:prstGeom>
            </p:spPr>
          </p:pic>
          <p:pic>
            <p:nvPicPr>
              <p:cNvPr id="48" name="Grafik 47">
                <a:extLst>
                  <a:ext uri="{FF2B5EF4-FFF2-40B4-BE49-F238E27FC236}">
                    <a16:creationId xmlns:a16="http://schemas.microsoft.com/office/drawing/2014/main" id="{4B987CF2-AB1C-0E10-74CC-15059DE02E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37735" y="4094585"/>
                <a:ext cx="275960" cy="609679"/>
              </a:xfrm>
              <a:prstGeom prst="rect">
                <a:avLst/>
              </a:prstGeom>
            </p:spPr>
          </p:pic>
          <p:pic>
            <p:nvPicPr>
              <p:cNvPr id="49" name="Grafik 48">
                <a:extLst>
                  <a:ext uri="{FF2B5EF4-FFF2-40B4-BE49-F238E27FC236}">
                    <a16:creationId xmlns:a16="http://schemas.microsoft.com/office/drawing/2014/main" id="{7C794BF3-87FF-EF4C-0CD1-8CE99EB7CB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63857" y="4399424"/>
                <a:ext cx="275960" cy="609679"/>
              </a:xfrm>
              <a:prstGeom prst="rect">
                <a:avLst/>
              </a:prstGeom>
            </p:spPr>
          </p:pic>
        </p:grpSp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6CCA7342-D5A1-52F9-B349-9C43F2581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81831" y="2360993"/>
              <a:ext cx="245369" cy="58105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54E7B81B-2A14-C498-06D4-3FBFA344B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8399002" y="2432837"/>
              <a:ext cx="229443" cy="543339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A71E001B-9471-77AD-6EA5-B12B10689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8963212" y="2447336"/>
              <a:ext cx="229443" cy="543339"/>
            </a:xfrm>
            <a:prstGeom prst="rect">
              <a:avLst/>
            </a:prstGeom>
          </p:spPr>
        </p:pic>
      </p:grpSp>
      <p:pic>
        <p:nvPicPr>
          <p:cNvPr id="50" name="Grafik 49">
            <a:extLst>
              <a:ext uri="{FF2B5EF4-FFF2-40B4-BE49-F238E27FC236}">
                <a16:creationId xmlns:a16="http://schemas.microsoft.com/office/drawing/2014/main" id="{7DA1534B-7F75-1511-BA00-1247CF1CD5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16534">
            <a:off x="2325355" y="893886"/>
            <a:ext cx="532652" cy="597977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341C88DF-B80E-18D8-D49B-C6D9119288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228775">
            <a:off x="2718249" y="1186135"/>
            <a:ext cx="532652" cy="597977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8E20299D-372D-4259-1635-3A7972E406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60520">
            <a:off x="2219294" y="1404427"/>
            <a:ext cx="532652" cy="597977"/>
          </a:xfrm>
          <a:prstGeom prst="rect">
            <a:avLst/>
          </a:prstGeom>
        </p:spPr>
      </p:pic>
      <p:sp>
        <p:nvSpPr>
          <p:cNvPr id="55" name="Textfeld 54">
            <a:extLst>
              <a:ext uri="{FF2B5EF4-FFF2-40B4-BE49-F238E27FC236}">
                <a16:creationId xmlns:a16="http://schemas.microsoft.com/office/drawing/2014/main" id="{8F5C9616-10FA-B792-DEC4-495D32221EA1}"/>
              </a:ext>
            </a:extLst>
          </p:cNvPr>
          <p:cNvSpPr txBox="1"/>
          <p:nvPr/>
        </p:nvSpPr>
        <p:spPr>
          <a:xfrm>
            <a:off x="909635" y="7594454"/>
            <a:ext cx="165594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Grundschrift" panose="03010100010101010101" pitchFamily="66" charset="0"/>
              </a:rPr>
              <a:t>7      6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18712194-B3DC-711E-BB96-E9BC991C4399}"/>
              </a:ext>
            </a:extLst>
          </p:cNvPr>
          <p:cNvSpPr txBox="1"/>
          <p:nvPr/>
        </p:nvSpPr>
        <p:spPr>
          <a:xfrm>
            <a:off x="3781711" y="6810126"/>
            <a:ext cx="21995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Grundschrift" panose="03010100010101010101" pitchFamily="66" charset="0"/>
              </a:rPr>
              <a:t>3 + 3  = 6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A897283F-BD9D-B322-C9F4-98346D411BF6}"/>
              </a:ext>
            </a:extLst>
          </p:cNvPr>
          <p:cNvSpPr txBox="1"/>
          <p:nvPr/>
        </p:nvSpPr>
        <p:spPr>
          <a:xfrm>
            <a:off x="909635" y="8392997"/>
            <a:ext cx="167032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Grundschrift" panose="03010100010101010101" pitchFamily="66" charset="0"/>
              </a:rPr>
              <a:t>4      2 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F63E677F-5C22-6019-6602-78D7FBBBDE62}"/>
              </a:ext>
            </a:extLst>
          </p:cNvPr>
          <p:cNvSpPr txBox="1"/>
          <p:nvPr/>
        </p:nvSpPr>
        <p:spPr>
          <a:xfrm>
            <a:off x="909635" y="6810126"/>
            <a:ext cx="16559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Grundschrift" panose="03010100010101010101" pitchFamily="66" charset="0"/>
              </a:rPr>
              <a:t>1      4 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54D2A830-70B2-2220-87B9-A69427F3F39A}"/>
              </a:ext>
            </a:extLst>
          </p:cNvPr>
          <p:cNvSpPr txBox="1"/>
          <p:nvPr/>
        </p:nvSpPr>
        <p:spPr>
          <a:xfrm>
            <a:off x="909635" y="6009104"/>
            <a:ext cx="168893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Grundschrift" panose="03010100010101010101" pitchFamily="66" charset="0"/>
              </a:rPr>
              <a:t>3      3 </a:t>
            </a:r>
          </a:p>
        </p:txBody>
      </p: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2ADEA8EB-245E-4956-C2E7-A2DD370FBE3C}"/>
              </a:ext>
            </a:extLst>
          </p:cNvPr>
          <p:cNvCxnSpPr>
            <a:cxnSpLocks/>
          </p:cNvCxnSpPr>
          <p:nvPr/>
        </p:nvCxnSpPr>
        <p:spPr>
          <a:xfrm>
            <a:off x="1754100" y="6076962"/>
            <a:ext cx="1" cy="54535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feld 61">
            <a:extLst>
              <a:ext uri="{FF2B5EF4-FFF2-40B4-BE49-F238E27FC236}">
                <a16:creationId xmlns:a16="http://schemas.microsoft.com/office/drawing/2014/main" id="{5DF9D72E-28F3-60BD-C574-F5A6A9F70274}"/>
              </a:ext>
            </a:extLst>
          </p:cNvPr>
          <p:cNvSpPr txBox="1"/>
          <p:nvPr/>
        </p:nvSpPr>
        <p:spPr>
          <a:xfrm>
            <a:off x="2907009" y="6793163"/>
            <a:ext cx="60122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Grundschrift" panose="03010100010101010101" pitchFamily="66" charset="0"/>
              </a:rPr>
              <a:t>5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A9374F01-C41D-2CD6-356A-627170A5CB27}"/>
              </a:ext>
            </a:extLst>
          </p:cNvPr>
          <p:cNvSpPr txBox="1"/>
          <p:nvPr/>
        </p:nvSpPr>
        <p:spPr>
          <a:xfrm>
            <a:off x="5098500" y="8392997"/>
            <a:ext cx="8997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Grundschrift" panose="03010100010101010101" pitchFamily="66" charset="0"/>
              </a:rPr>
              <a:t>13 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567EA8FB-4957-1A04-821C-781A905AE21C}"/>
              </a:ext>
            </a:extLst>
          </p:cNvPr>
          <p:cNvSpPr txBox="1"/>
          <p:nvPr/>
        </p:nvSpPr>
        <p:spPr>
          <a:xfrm>
            <a:off x="2898630" y="6009104"/>
            <a:ext cx="59998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Grundschrift" panose="03010100010101010101" pitchFamily="66" charset="0"/>
              </a:rPr>
              <a:t>6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7F7EBAF6-002C-FC6C-4042-0E2A3D28A903}"/>
              </a:ext>
            </a:extLst>
          </p:cNvPr>
          <p:cNvSpPr txBox="1"/>
          <p:nvPr/>
        </p:nvSpPr>
        <p:spPr>
          <a:xfrm>
            <a:off x="3810290" y="7594453"/>
            <a:ext cx="219572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Grundschrift" panose="03010100010101010101" pitchFamily="66" charset="0"/>
              </a:rPr>
              <a:t>4 + 1  = 5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73644B4C-622B-5385-B264-1EFE3F8B8A1A}"/>
              </a:ext>
            </a:extLst>
          </p:cNvPr>
          <p:cNvSpPr txBox="1"/>
          <p:nvPr/>
        </p:nvSpPr>
        <p:spPr>
          <a:xfrm>
            <a:off x="3810290" y="8392997"/>
            <a:ext cx="105271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Grundschrift" panose="03010100010101010101" pitchFamily="66" charset="0"/>
              </a:rPr>
              <a:t>11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389DB587-629F-ED2A-A9C7-81E352BFFA98}"/>
              </a:ext>
            </a:extLst>
          </p:cNvPr>
          <p:cNvSpPr txBox="1"/>
          <p:nvPr/>
        </p:nvSpPr>
        <p:spPr>
          <a:xfrm>
            <a:off x="3781711" y="6026472"/>
            <a:ext cx="219955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Grundschrift" panose="03010100010101010101" pitchFamily="66" charset="0"/>
              </a:rPr>
              <a:t>5 + 5  = 10</a:t>
            </a:r>
          </a:p>
        </p:txBody>
      </p:sp>
      <p:cxnSp>
        <p:nvCxnSpPr>
          <p:cNvPr id="71" name="Gerade Verbindung 70">
            <a:extLst>
              <a:ext uri="{FF2B5EF4-FFF2-40B4-BE49-F238E27FC236}">
                <a16:creationId xmlns:a16="http://schemas.microsoft.com/office/drawing/2014/main" id="{ED967E8F-5B96-F28E-6CED-099774616986}"/>
              </a:ext>
            </a:extLst>
          </p:cNvPr>
          <p:cNvCxnSpPr>
            <a:cxnSpLocks/>
          </p:cNvCxnSpPr>
          <p:nvPr/>
        </p:nvCxnSpPr>
        <p:spPr>
          <a:xfrm>
            <a:off x="1744797" y="6872515"/>
            <a:ext cx="1" cy="54535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Gerade Verbindung 73">
            <a:extLst>
              <a:ext uri="{FF2B5EF4-FFF2-40B4-BE49-F238E27FC236}">
                <a16:creationId xmlns:a16="http://schemas.microsoft.com/office/drawing/2014/main" id="{15BBA351-7312-087C-E00A-06C91F2A4FD3}"/>
              </a:ext>
            </a:extLst>
          </p:cNvPr>
          <p:cNvCxnSpPr>
            <a:cxnSpLocks/>
          </p:cNvCxnSpPr>
          <p:nvPr/>
        </p:nvCxnSpPr>
        <p:spPr>
          <a:xfrm>
            <a:off x="1744798" y="8437125"/>
            <a:ext cx="1" cy="54535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Gerade Verbindung 74">
            <a:extLst>
              <a:ext uri="{FF2B5EF4-FFF2-40B4-BE49-F238E27FC236}">
                <a16:creationId xmlns:a16="http://schemas.microsoft.com/office/drawing/2014/main" id="{C21E68B6-62F2-ACFA-9DD4-C991AC74FF47}"/>
              </a:ext>
            </a:extLst>
          </p:cNvPr>
          <p:cNvCxnSpPr>
            <a:cxnSpLocks/>
          </p:cNvCxnSpPr>
          <p:nvPr/>
        </p:nvCxnSpPr>
        <p:spPr>
          <a:xfrm>
            <a:off x="1754100" y="7661140"/>
            <a:ext cx="1" cy="54535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205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E99A72D2-C286-EDD3-47E4-A8F930C51870}"/>
                  </a:ext>
                </a:extLst>
              </p14:cNvPr>
              <p14:cNvContentPartPr/>
              <p14:nvPr/>
            </p14:nvContentPartPr>
            <p14:xfrm>
              <a:off x="5694237" y="1375036"/>
              <a:ext cx="360" cy="36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E99A72D2-C286-EDD3-47E4-A8F930C518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31237" y="997036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Grafik 2">
            <a:extLst>
              <a:ext uri="{FF2B5EF4-FFF2-40B4-BE49-F238E27FC236}">
                <a16:creationId xmlns:a16="http://schemas.microsoft.com/office/drawing/2014/main" id="{22079987-2BE9-2D43-0F82-07BF8509AD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220" b="11500"/>
          <a:stretch/>
        </p:blipFill>
        <p:spPr>
          <a:xfrm>
            <a:off x="1951706" y="1448320"/>
            <a:ext cx="2372641" cy="144298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A6BB0ED-35B4-7406-0CE2-69381D64EF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301" r="12087" b="11009"/>
          <a:stretch/>
        </p:blipFill>
        <p:spPr>
          <a:xfrm>
            <a:off x="2312660" y="6745962"/>
            <a:ext cx="1950048" cy="1366952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0F453F34-74C1-51ED-6B3B-E03ABD87C131}"/>
              </a:ext>
            </a:extLst>
          </p:cNvPr>
          <p:cNvSpPr/>
          <p:nvPr/>
        </p:nvSpPr>
        <p:spPr>
          <a:xfrm>
            <a:off x="731755" y="1614053"/>
            <a:ext cx="2555929" cy="165149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1C763C3-FD53-F208-DC5E-642051916910}"/>
              </a:ext>
            </a:extLst>
          </p:cNvPr>
          <p:cNvSpPr/>
          <p:nvPr/>
        </p:nvSpPr>
        <p:spPr>
          <a:xfrm>
            <a:off x="1860063" y="6361443"/>
            <a:ext cx="2555929" cy="165149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9163A47-D685-0150-EF07-C11D3C63DB78}"/>
              </a:ext>
            </a:extLst>
          </p:cNvPr>
          <p:cNvSpPr/>
          <p:nvPr/>
        </p:nvSpPr>
        <p:spPr>
          <a:xfrm>
            <a:off x="2150673" y="6561390"/>
            <a:ext cx="2555929" cy="165149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534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E99A72D2-C286-EDD3-47E4-A8F930C51870}"/>
                  </a:ext>
                </a:extLst>
              </p14:cNvPr>
              <p14:cNvContentPartPr/>
              <p14:nvPr/>
            </p14:nvContentPartPr>
            <p14:xfrm>
              <a:off x="5694237" y="1375036"/>
              <a:ext cx="360" cy="36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E99A72D2-C286-EDD3-47E4-A8F930C518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31237" y="997036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1D1294DF-CC69-7DD1-FD5F-E8F12CB21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0893" y="1676448"/>
            <a:ext cx="2613581" cy="1490199"/>
          </a:xfrm>
          <a:prstGeom prst="rect">
            <a:avLst/>
          </a:prstGeom>
          <a:ln>
            <a:noFill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0F453F34-74C1-51ED-6B3B-E03ABD87C131}"/>
              </a:ext>
            </a:extLst>
          </p:cNvPr>
          <p:cNvSpPr/>
          <p:nvPr/>
        </p:nvSpPr>
        <p:spPr>
          <a:xfrm>
            <a:off x="731755" y="1614053"/>
            <a:ext cx="2555929" cy="165149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1C763C3-FD53-F208-DC5E-642051916910}"/>
              </a:ext>
            </a:extLst>
          </p:cNvPr>
          <p:cNvSpPr/>
          <p:nvPr/>
        </p:nvSpPr>
        <p:spPr>
          <a:xfrm>
            <a:off x="3530402" y="1614053"/>
            <a:ext cx="2555929" cy="165149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9163A47-D685-0150-EF07-C11D3C63DB78}"/>
              </a:ext>
            </a:extLst>
          </p:cNvPr>
          <p:cNvSpPr/>
          <p:nvPr/>
        </p:nvSpPr>
        <p:spPr>
          <a:xfrm>
            <a:off x="2150673" y="6561390"/>
            <a:ext cx="2555929" cy="165149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E8D8319-4AEA-357D-010D-B6871CF9A719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84"/>
          <a:stretch/>
        </p:blipFill>
        <p:spPr>
          <a:xfrm>
            <a:off x="918356" y="7268166"/>
            <a:ext cx="5224094" cy="151769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2730A896-F749-371F-D610-8DB7BBAA5DCD}"/>
              </a:ext>
            </a:extLst>
          </p:cNvPr>
          <p:cNvSpPr/>
          <p:nvPr/>
        </p:nvSpPr>
        <p:spPr>
          <a:xfrm>
            <a:off x="2657304" y="6080432"/>
            <a:ext cx="1746195" cy="132101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13126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E99A72D2-C286-EDD3-47E4-A8F930C51870}"/>
                  </a:ext>
                </a:extLst>
              </p14:cNvPr>
              <p14:cNvContentPartPr/>
              <p14:nvPr/>
            </p14:nvContentPartPr>
            <p14:xfrm>
              <a:off x="5694237" y="1375036"/>
              <a:ext cx="360" cy="36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E99A72D2-C286-EDD3-47E4-A8F930C518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31237" y="997036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Grafik 20">
            <a:extLst>
              <a:ext uri="{FF2B5EF4-FFF2-40B4-BE49-F238E27FC236}">
                <a16:creationId xmlns:a16="http://schemas.microsoft.com/office/drawing/2014/main" id="{FEC84322-C880-8E33-F789-D194F18D20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1" b="19823"/>
          <a:stretch/>
        </p:blipFill>
        <p:spPr>
          <a:xfrm>
            <a:off x="816954" y="2821840"/>
            <a:ext cx="5232976" cy="1060975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3725A2E7-53C2-EB0B-0300-CF36396E9B70}"/>
              </a:ext>
            </a:extLst>
          </p:cNvPr>
          <p:cNvSpPr/>
          <p:nvPr/>
        </p:nvSpPr>
        <p:spPr>
          <a:xfrm>
            <a:off x="2555902" y="1075795"/>
            <a:ext cx="1746195" cy="132101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C465875-9D10-E582-A2E8-6675571616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43"/>
          <a:stretch/>
        </p:blipFill>
        <p:spPr>
          <a:xfrm>
            <a:off x="823462" y="7168654"/>
            <a:ext cx="5226468" cy="155977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9B45CA71-7A1E-4CF1-B338-AD69321A77F9}"/>
              </a:ext>
            </a:extLst>
          </p:cNvPr>
          <p:cNvSpPr/>
          <p:nvPr/>
        </p:nvSpPr>
        <p:spPr>
          <a:xfrm>
            <a:off x="2563126" y="5794951"/>
            <a:ext cx="1746195" cy="132101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>
                <a:solidFill>
                  <a:schemeClr val="tx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727844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E99A72D2-C286-EDD3-47E4-A8F930C51870}"/>
                  </a:ext>
                </a:extLst>
              </p14:cNvPr>
              <p14:cNvContentPartPr/>
              <p14:nvPr/>
            </p14:nvContentPartPr>
            <p14:xfrm>
              <a:off x="5694237" y="1375036"/>
              <a:ext cx="360" cy="36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E99A72D2-C286-EDD3-47E4-A8F930C518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31237" y="997036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Grafik 18">
            <a:extLst>
              <a:ext uri="{FF2B5EF4-FFF2-40B4-BE49-F238E27FC236}">
                <a16:creationId xmlns:a16="http://schemas.microsoft.com/office/drawing/2014/main" id="{795EBBE3-CE2F-5D02-61D7-42D57B6305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29" y="2170301"/>
            <a:ext cx="5226940" cy="1824748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BCE9865-E216-EB0D-EE60-2AAFB537371F}"/>
              </a:ext>
            </a:extLst>
          </p:cNvPr>
          <p:cNvSpPr/>
          <p:nvPr/>
        </p:nvSpPr>
        <p:spPr>
          <a:xfrm>
            <a:off x="2555902" y="849282"/>
            <a:ext cx="1746195" cy="132101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>
                <a:solidFill>
                  <a:schemeClr val="tx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89449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</Words>
  <Application>Microsoft Macintosh PowerPoint</Application>
  <PresentationFormat>Benutzerdefiniert</PresentationFormat>
  <Paragraphs>22</Paragraphs>
  <Slides>7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Grundschrift</vt:lpstr>
      <vt:lpstr>Open Sans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Antonia Giesen</dc:creator>
  <cp:lastModifiedBy>Annica Baiker</cp:lastModifiedBy>
  <cp:revision>9</cp:revision>
  <dcterms:created xsi:type="dcterms:W3CDTF">2022-08-31T11:14:56Z</dcterms:created>
  <dcterms:modified xsi:type="dcterms:W3CDTF">2022-09-09T13:05:00Z</dcterms:modified>
</cp:coreProperties>
</file>