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8" r:id="rId4"/>
    <p:sldId id="265" r:id="rId5"/>
    <p:sldId id="260" r:id="rId6"/>
    <p:sldId id="266" r:id="rId7"/>
    <p:sldId id="263" r:id="rId8"/>
    <p:sldId id="267" r:id="rId9"/>
    <p:sldId id="269" r:id="rId10"/>
    <p:sldId id="262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a Kleinschmidt" initials="HK" lastIdx="10" clrIdx="0">
    <p:extLst>
      <p:ext uri="{19B8F6BF-5375-455C-9EA6-DF929625EA0E}">
        <p15:presenceInfo xmlns:p15="http://schemas.microsoft.com/office/powerpoint/2012/main" userId="S::hanna.kleinschmidt@study.tu-dortmund.de::9f914cb8-db78-413b-8bab-59795167b87f" providerId="AD"/>
      </p:ext>
    </p:extLst>
  </p:cmAuthor>
  <p:cmAuthor id="2" name="Raja Herold-Blasius" initials="RH" lastIdx="10" clrIdx="1">
    <p:extLst>
      <p:ext uri="{19B8F6BF-5375-455C-9EA6-DF929625EA0E}">
        <p15:presenceInfo xmlns:p15="http://schemas.microsoft.com/office/powerpoint/2012/main" userId="Raja Herold-Blasius" providerId="None"/>
      </p:ext>
    </p:extLst>
  </p:cmAuthor>
  <p:cmAuthor id="3" name="Katharina Knaudt" initials="KK" lastIdx="1" clrIdx="2">
    <p:extLst>
      <p:ext uri="{19B8F6BF-5375-455C-9EA6-DF929625EA0E}">
        <p15:presenceInfo xmlns:p15="http://schemas.microsoft.com/office/powerpoint/2012/main" userId="Katharina Knaudt" providerId="None"/>
      </p:ext>
    </p:extLst>
  </p:cmAuthor>
  <p:cmAuthor id="4" name="Pia Haeger" initials="PH" lastIdx="6" clrIdx="3">
    <p:extLst>
      <p:ext uri="{19B8F6BF-5375-455C-9EA6-DF929625EA0E}">
        <p15:presenceInfo xmlns:p15="http://schemas.microsoft.com/office/powerpoint/2012/main" userId="Pia Haeg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68" autoAdjust="0"/>
    <p:restoredTop sz="95280"/>
  </p:normalViewPr>
  <p:slideViewPr>
    <p:cSldViewPr snapToGrid="0" snapToObjects="1">
      <p:cViewPr varScale="1">
        <p:scale>
          <a:sx n="83" d="100"/>
          <a:sy n="83" d="100"/>
        </p:scale>
        <p:origin x="19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9T11:33:32.581"/>
    </inkml:context>
    <inkml:brush xml:id="br0">
      <inkml:brushProperty name="width" value="0.35" units="cm"/>
      <inkml:brushProperty name="height" value="2.1" units="cm"/>
      <inkml:brushProperty name="inkEffects" value="pencil"/>
    </inkml:brush>
  </inkml:definitions>
  <inkml:trace contextRef="#ctx0" brushRef="#br0">1 1 16383,'61'0'0,"18"0"0,-16 0 0,24 0 0,-28 4 0,0 0 0,19-3 0,-22 6 0,1 1 0,22 0 0,1 0 0,13 5 0,-23-5 0,14 6 0,-23-1 0,13 1 0,-23-7 0,14-1 0,-13-6 0,-2 0 0,-2 0 0,-12 5 0,11-4 0,-11 4 0,5 0 0,0 2 0,-5-1 0,5 5 0,-13-5 0,5 5 0,-11 0 0,11 0 0,-5 0 0,0-5 0,5 4 0,-5-3 0,6 4 0,-6 0 0,5-5 0,-5 4 0,0-4 0,5 0 0,-11 3 0,11-3 0,-11 5 0,11 0 0,-5-5 0,6-1 0,0-5 0,0 0 0,0 0 0,7 0 0,-5 0 0,12 0 0,-12 0 0,12 0 0,-6 0 0,1 0 0,5 0 0,-13 0 0,13 5 0,-5-3 0,0 8 0,4-8 0,-4 8 0,7-3 0,7 6 0,-6-1 0,6 1 0,-7 0 0,-1-1 0,1 0 0,-1-5 0,1-1 0,-8-6 0,-1 0 0,-7 0 0,-11 0 0,9 0 0,-2 0 0,12 0 0,16 0 0,-7 0 0,23 0 0,5 0 0,-25 3 0,1 1 0,37 4 0,-39-4 0,-2 1 0,37 7 0,1-10 0,6 11 0,-8-11 0,-9 4 0,-26-5 0,0-2 0,14 1 0,28 0 0,-35 0 0,8 0 0,-1 0 0,-7 0 0,5 0 0,-12 0 0,-3 0 0,-1 6 0,-12-5 0,-1 5 0,-3-6 0,-9 4 0,3-3 0,-10 4 0,6-5 0,14 0 0,13 0 0,18 6 0,0 1 0,8 7 0,-6 0 0,15 0 0,-15-1 0,6 1 0,0 0 0,-13-7 0,11 6 0,-22-12 0,6 11 0,-7-11 0,0 5 0,-8-1 0,-1-4 0,0 4 0,-11 0 0,10-4 0,-12 3 0,0 1 0,-1-4 0,-7 4 0,1-5 0,0 0 0,0 0 0,-6 0 0,5 0 0,-5 0 0,1 0 0,3 0 0,-3 0 0,11 0 0,-5 4 0,4-3 0,1 4 0,-5-5 0,5 5 0,0-4 0,1 3 0,6 1 0,-6-3 0,12 8 0,-10-8 0,10 3 0,-5 0 0,-1-4 0,-6 9 0,-1-9 0,-1 4 0,-3-1 0,3 2 0,-5 0 0,0 3 0,-1-3 0,1 4 0,6 1 0,-10-1 0,8-4 0,-9 3 0,4-3 0,1-1 0,0 5 0,-1-9 0,-4 3 0,4-4 0,-5 0 0,1 0 0,3 0 0,-8 4 0,9-2 0,-10 2 0,10-4 0,-10 4 0,10-3 0,-5 3 0,6-4 0,-5 0 0,3 0 0,-8 0 0,8 0 0,-3 0 0,4 0 0,1 0 0,0 0 0,0 0 0,-1 0 0,1 0 0,-5 4 0,3-3 0,-3 3 0,5-4 0,-1 0 0,1 0 0,-5 5 0,3-4 0,-8 7 0,8-7 0,-3 8 0,0-4 0,-2 1 0,0 2 0,-3-6 0,3 6 0,-4-7 0,-1 3 0,0 1 0,1-4 0,-1 3 0,0 0 0,0 1 0,1 0 0,-1 3 0,0-3 0,0 0 0,1 3 0,-1-7 0,0 8 0,1-4 0,-1 4 0,0 1 0,1-1 0,4-4 0,-3 4 0,3-4 0,-4 0 0,-1 3 0,0-2 0,1-1 0,-1 3 0,0-3 0,1 0 0,-1 4 0,0-8 0,1 7 0,-1-7 0,-4 7 0,4-2 0,-8 3 0,7 0 0,-7-1 0,3 1 0,0 0 0,-3 0 0,3 0 0,-4 1 0,4-1 0,1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12.61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0 1 16383,'0'0'0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37.689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51:29.270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0 1 16383,'0'0'0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51:29.271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6T07:24:49.241"/>
    </inkml:context>
    <inkml:brush xml:id="br0">
      <inkml:brushProperty name="width" value="0.35" units="cm"/>
      <inkml:brushProperty name="height" value="2.1" units="cm"/>
      <inkml:brushProperty name="inkEffects" value="pencil"/>
    </inkml:brush>
  </inkml:definitions>
  <inkml:trace contextRef="#ctx0" brushRef="#br0">4848 1 16383,'-19'42'0,"-4"-4"0,11-15 0,-10-10 0,9 8 0,-15-7 0,8 4 0,-16 5 0,12-10 0,-13 11 0,6-10 0,-7 4 0,0 0 0,0 2 0,0-1 0,-7 6 0,5-11 0,-5 6 0,7-2 0,0-4 0,-8 5 0,6-6 0,-5 0 0,-1 0 0,6-6 0,-5 5 0,7-5 0,0 5 0,0 1 0,0-6 0,1-1 0,-1-1 0,0-3 0,7 3 0,-5 1 0,5-5 0,0 5 0,-5-6 0,11 0 0,-11 5 0,11-3 0,-4 3 0,6-5 0,-1 0 0,-5 0 0,4 0 0,-4 0 0,6 0 0,0 0 0,-1 0 0,1 0 0,-6 0 0,4 0 0,-5 0 0,7 0 0,-6 0 0,4 0 0,-4 0 0,-1 0 0,-1 0 0,0 0 0,1 0 0,7 0 0,-6 0 0,4 0 0,-5 0 0,7 0 0,0 0 0,0 0 0,-6 0 0,4 0 0,-5 0 0,13 0 0,-5 0 0,5 0 0,-6 0 0,0 0 0,0 0 0,5 0 0,-10 0 0,15 0 0,-16 0 0,12 0 0,-6 0 0,0 0 0,0 0 0,6 0 0,-5 0 0,5 0 0,-6 0 0,0 0 0,0 0 0,-7 0 0,5 0 0,-5 0 0,1 0 0,4 0 0,-5 0 0,7 0 0,0 0 0,0 5 0,0-3 0,0 3 0,0-5 0,-6 0 0,4 0 0,-5 0 0,1 0 0,-3 0 0,1 0 0,-5 0 0,11 0 0,-11 0 0,11 0 0,-11 0 0,5 0 0,0 0 0,-6 0 0,6 0 0,0 0 0,1 0 0,7 0 0,0 0 0,0 0 0,0 5 0,5-4 0,-3 4 0,3-5 0,1 0 0,-5 0 0,5 5 0,-6-3 0,0 3 0,0 0 0,0-4 0,0 4 0,-6 1 0,4-5 0,-4 10 0,-1-10 0,5 9 0,-11-3 0,12 5 0,-6-5 0,1 3 0,4-3 0,-11 5 0,11 0 0,-11 0 0,11 0 0,-11 1 0,11-2 0,-4 1 0,-1 0 0,5 0 0,-4-5 0,6 3 0,0-4 0,0 6 0,5-6 0,-3 5 0,3-10 0,1 9 0,-4-9 0,9 8 0,-10-8 0,5 9 0,0-9 0,-5 4 0,10 0 0,-9-4 0,9 8 0,-4-8 0,5 9 0,1-5 0,0 6 0,0-6 0,0 4 0,0-8 0,4 8 0,2 1 0,-1-4 0,4 8 0,-8-9 0,8 6 0,-4-1 0,5 1 0,-4-1 0,2 0 0,-2 1 0,4-1 0,0 1 0,-5-1 0,4 0 0,-4 1 0,5-1 0,0 0 0,0 1 0,0-2 0,0 1 0,0 0 0,-4 1 0,3-1 0,-4 0 0,5 1 0,0-1 0,-5 1 0,4-1 0,-3 0 0,-1 0 0,4 1 0,-3-2 0,-1 1 0,-1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12.61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0 1 16383,'0'0'0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12.61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0 1 16383,'0'0'0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37.689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51:29.270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0 1 16383,'0'0'0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51:29.271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6T07:24:49.241"/>
    </inkml:context>
    <inkml:brush xml:id="br0">
      <inkml:brushProperty name="width" value="0.35" units="cm"/>
      <inkml:brushProperty name="height" value="2.1" units="cm"/>
      <inkml:brushProperty name="inkEffects" value="pencil"/>
    </inkml:brush>
  </inkml:definitions>
  <inkml:trace contextRef="#ctx0" brushRef="#br0">4848 1 16383,'-19'42'0,"-4"-4"0,11-15 0,-10-10 0,9 8 0,-15-7 0,8 4 0,-16 5 0,12-10 0,-13 11 0,6-10 0,-7 4 0,0 0 0,0 2 0,0-1 0,-7 6 0,5-11 0,-5 6 0,7-2 0,0-4 0,-8 5 0,6-6 0,-5 0 0,-1 0 0,6-6 0,-5 5 0,7-5 0,0 5 0,0 1 0,0-6 0,1-1 0,-1-1 0,0-3 0,7 3 0,-5 1 0,5-5 0,0 5 0,-5-6 0,11 0 0,-11 5 0,11-3 0,-4 3 0,6-5 0,-1 0 0,-5 0 0,4 0 0,-4 0 0,6 0 0,0 0 0,-1 0 0,1 0 0,-6 0 0,4 0 0,-5 0 0,7 0 0,-6 0 0,4 0 0,-4 0 0,-1 0 0,-1 0 0,0 0 0,1 0 0,7 0 0,-6 0 0,4 0 0,-5 0 0,7 0 0,0 0 0,0 0 0,-6 0 0,4 0 0,-5 0 0,13 0 0,-5 0 0,5 0 0,-6 0 0,0 0 0,0 0 0,5 0 0,-10 0 0,15 0 0,-16 0 0,12 0 0,-6 0 0,0 0 0,0 0 0,6 0 0,-5 0 0,5 0 0,-6 0 0,0 0 0,0 0 0,-7 0 0,5 0 0,-5 0 0,1 0 0,4 0 0,-5 0 0,7 0 0,0 0 0,0 5 0,0-3 0,0 3 0,0-5 0,-6 0 0,4 0 0,-5 0 0,1 0 0,-3 0 0,1 0 0,-5 0 0,11 0 0,-11 0 0,11 0 0,-11 0 0,5 0 0,0 0 0,-6 0 0,6 0 0,0 0 0,1 0 0,7 0 0,0 0 0,0 0 0,0 5 0,5-4 0,-3 4 0,3-5 0,1 0 0,-5 0 0,5 5 0,-6-3 0,0 3 0,0 0 0,0-4 0,0 4 0,-6 1 0,4-5 0,-4 10 0,-1-10 0,5 9 0,-11-3 0,12 5 0,-6-5 0,1 3 0,4-3 0,-11 5 0,11 0 0,-11 0 0,11 0 0,-11 1 0,11-2 0,-4 1 0,-1 0 0,5 0 0,-4-5 0,6 3 0,0-4 0,0 6 0,5-6 0,-3 5 0,3-10 0,1 9 0,-4-9 0,9 8 0,-10-8 0,5 9 0,0-9 0,-5 4 0,10 0 0,-9-4 0,9 8 0,-4-8 0,5 9 0,1-5 0,0 6 0,0-6 0,0 4 0,0-8 0,4 8 0,2 1 0,-1-4 0,4 8 0,-8-9 0,8 6 0,-4-1 0,5 1 0,-4-1 0,2 0 0,-2 1 0,4-1 0,0 1 0,-5-1 0,4 0 0,-4 1 0,5-1 0,0 0 0,0 1 0,0-2 0,0 1 0,0 0 0,-4 1 0,3-1 0,-4 0 0,5 1 0,0-1 0,-5 1 0,4-1 0,-3 0 0,-1 0 0,4 1 0,-3-2 0,-1 1 0,-1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12T07:32:16.112"/>
    </inkml:context>
    <inkml:brush xml:id="br0">
      <inkml:brushProperty name="width" value="0.35" units="cm"/>
      <inkml:brushProperty name="height" value="2.1" units="cm"/>
      <inkml:brushProperty name="inkEffects" value="pencil"/>
    </inkml:brush>
  </inkml:definitions>
  <inkml:trace contextRef="#ctx0" brushRef="#br0">294 81 16383,'-61'6'0,"0"-1"0,-38 6 0,96-5 0,3 1 0,-10 4 0,8-3 0,-8 6 0,6-2 0,0 0 0,-3 3 0,6-3 0,-3 4 0,4-3 0,0 2 0,0-7 0,0 7 0,0-7 0,0 7 0,0-6 0,0 6 0,0-7 0,0 3 0,0 0 0,0-3 0,0 3 0,0 0 0,0 0 0,0 0 0,0-1 0,0-3 0,0 3 0,0 1 0,0 0 0,0 0 0,0-4 0,0 4 0,0-3 0,3 4 0,1-2 0,0-2 0,3 3 0,-6-4 0,5 0 0,1 3 0,1-1 0,0 1 0,-2-3 0,-2-3 0,7 6 0,-3-5 0,2 2 0,-3-1 0,0-5 0,10 8 0,-7-4 0,10 6 0,-8-7 0,-1 2 0,0-2 0,-4 0 0,1 3 0,3-6 0,0 5 0,1-2 0,-1 0 0,-4-1 0,3-3 0,-2 0 0,5 0 0,-5 0 0,6 0 0,1 0 0,2 0 0,2 0 0,-3 0 0,7 0 0,-5 0 0,5 0 0,-7 0 0,0 0 0,0 0 0,0 0 0,-4 0 0,3 0 0,1 0 0,-3 0 0,5 0 0,-3 0 0,5 0 0,0 0 0,-5 0 0,-1 0 0,-6 0 0,3 0 0,-1-3 0,-2-3 0,-1-2 0,-1-2 0,-2 2 0,4-3 0,-4 3 0,3-7 0,-3 7 0,1-7 0,1 3 0,-5 0 0,2-3 0,-3 7 0,0-7 0,0 6 0,0-6 0,0 7 0,0-7 0,0 0 0,0 2 0,0-5 0,0 9 0,0-5 0,0-8 0,0 0 0,0-5 0,0 8 0,0 3 0,0 0 0,0-3 0,0 2 0,0-2 0,0 4 0,-3-1 0,2 5 0,-5 0 0,2 4 0,0 0 0,-9-4 0,7 3 0,-12-7 0,10 7 0,-8 0 0,5 1 0,-1 3 0,-3 0 0,6-2 0,-2 5 0,4-2 0,-6 3 0,0 0 0,-2 0 0,-7 0 0,-3 0 0,-8 0 0,8 0 0,7 0 0,11 0 0,0 0 0,-4 0 0,4 0 0,-8 0 0,-14 3 0,2 5 0,-8 1 0,12-1 0,4 2 0,-5-4 0,-10 14 0,11-9 0,-5 6 0,20-10 0,-7 5 0,7-4 0,-21 28 0,17-19 0,-13 20 0,13-14 0,7 2 0,-6-1 0,11-1 0,-4-5 0,4-6 0,0 5 0,4-5 0,0-1 0,4 1 0,3-5 0,1 1 0,4 0 0,14 7 0,-10-5 0,10 1 0,-10-7 0,2-4 0,5 0 0,10 0 0,-2 0 0,3 0 0,-6 0 0,-5 0 0,-5-4 0,3-1 0,-3-3 0,0-1 0,-2 1 0,-4-4 0,0 7 0,0-9 0,-4 13 0,-2-9 0,-6 6 0,-1-6 0,-3-2 0,0 1 0,0 1 0,0 2 0,0-2 0,-6 2 0,-7 1 0,-8 0 0,-6 2 0,2 0 0,-1-3 0,1 7 0,3-6 0,-7 6 0,11-2 0,-2 3 0,9 0 0,4 0 0,-3 0 0,2 3 0,-3 1 0,4 3 0,-1 4 0,4-2 0,-3 6 0,3-7 0,-4 7 0,4-7 0,0 7 0,4-6 0,0 2 0,0-1 0,3-2 0,8-1 0,2-4 0,11-3 0,-7 0 0,4 0 0,0 0 0,-4 0 0,15 0 0,-13 0 0,8 0 0,-11 0 0,4-8 0,-3-1 0,4-7 0,-5 0 0,4-12 0,-3 9 0,6-18 0,-10 22 0,-2-13 0,-8 20 0,-3-6 0,0 7 0,0-4 0,0 2 0,0-6 0,0-14 0,0 13 0,-3-16 0,-1 21 0,-8-2 0,1-4 0,-1 8 0,-5-15 0,8 14 0,-8-10 0,9 12 0,-3 1 0,4 0 0,0 6 0,-4-6 0,-1 4 0,0-2 0,2-1 0,3 5 0,-7-2 0,-1 3 0,-4 0 0,4-3 0,4 2 0,-4-3 0,6 4 0,-5 0 0,7 0 0,0-3 0,-7 3 0,5-3 0,-10 3 0,11 0 0,-3 0 0,0 0 0,-1 0 0,0 0 0,1 0 0,0 0 0,-8 0 0,5 0 0,-8 0 0,14 0 0,-3 0 0,0 0 0,3 0 0,-2 0 0,0 6 0,-2-1 0,1 6 0,0-4 0,3 1 0,1-1 0,0 0 0,3 0 0,1 3 0,3-2 0,-3 2 0,-1 0 0,-4-1 0,1 5 0,-4 5 0,6-6 0,-6 9 0,10-13 0,-3 2 0,1-4 0,2 3 0,-2-2 0,3 6 0,-7-2 0,5 4 0,-5-4 0,7 0 0,0-5 0,0 3 0,0-2 0,0 3 0,0-1 0,0-2 0,0 2 0,0 8 0,0-4 0,0 4 0,0 0 0,0-5 0,0 3 0,0-5 0,0 0 0,0-3 0,0 3 0,3 0 0,1-3 0,7 9 0,-6-9 0,4 3 0,-5-5 0,3 1 0,1 1 0,-5 2 0,4-3 0,-3 1 0,3 2 0,-3-2 0,3 6 0,-7-6 0,7 2 0,-4-3 0,4 0 0,0 4 0,-3-3 0,3 3 0,-3-4 0,0 0 0,6 0 0,-9 1 0,12-4 0,-8 2 0,5-5 0,4 9 0,-5-9 0,6 9 0,-8-9 0,4 6 0,-3-3 0,4 1 0,-1 1 0,-3-5 0,3 6 0,-3-6 0,2 6 0,-1-7 0,2 4 0,0-4 0,-3 0 0,3 0 0,0 0 0,-3 0 0,2 0 0,0 0 0,-2 0 0,3 0 0,-1 0 0,-2 0 0,6 0 0,5 0 0,3 0 0,9 0 0,-9 0 0,1 0 0,-11 0 0,-1 0 0,-3 0 0,2 0 0,-2 0 0,2 0 0,1 0 0,1 0 0,-1-3 0,0 2 0,-1-9 0,-2 9 0,3-6 0,-4-2 0,-3 3 0,-1-7 0,-3 2 0,0 2 0,0-10 0,0 6 0,4-11 0,-3 6 0,3-6 0,-4 2 0,0-4 0,0 4 0,0 2 0,0 4 0,-18-16 0,7 11 0,-12-12 0,7 20 0,4-2 0,0 6 0,-4-6 0,0 6 0,-1-3 0,-9 4 0,0-1 0,-2 0 0,-3 0 0,5 4 0,5 2 0,1 3 0,8 0 0,-3 0 0,7 0 0,-7 0 0,6 0 0,-13 0 0,8 0 0,-5 0 0,4 3 0,7-2 0,-3 6 0,4-3 0,30 0 0,-7-1 0,33-3 0,-21-4 0,4-1 0,-10-3 0,-1-4 0,-9 7 0,3-6 0,-6 7 0,2-1 0,-4 2 0,-16-10 0,9 9 0,-14-9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37.689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12T07:32:16.112"/>
    </inkml:context>
    <inkml:brush xml:id="br0">
      <inkml:brushProperty name="width" value="0.35" units="cm"/>
      <inkml:brushProperty name="height" value="2.1" units="cm"/>
      <inkml:brushProperty name="inkEffects" value="pencil"/>
    </inkml:brush>
  </inkml:definitions>
  <inkml:trace contextRef="#ctx0" brushRef="#br0">294 81 16383,'-61'6'0,"0"-1"0,-38 6 0,96-5 0,3 1 0,-10 4 0,8-3 0,-8 6 0,6-2 0,0 0 0,-3 3 0,6-3 0,-3 4 0,4-3 0,0 2 0,0-7 0,0 7 0,0-7 0,0 7 0,0-6 0,0 6 0,0-7 0,0 3 0,0 0 0,0-3 0,0 3 0,0 0 0,0 0 0,0 0 0,0-1 0,0-3 0,0 3 0,0 1 0,0 0 0,0 0 0,0-4 0,0 4 0,0-3 0,3 4 0,1-2 0,0-2 0,3 3 0,-6-4 0,5 0 0,1 3 0,1-1 0,0 1 0,-2-3 0,-2-3 0,7 6 0,-3-5 0,2 2 0,-3-1 0,0-5 0,10 8 0,-7-4 0,10 6 0,-8-7 0,-1 2 0,0-2 0,-4 0 0,1 3 0,3-6 0,0 5 0,1-2 0,-1 0 0,-4-1 0,3-3 0,-2 0 0,5 0 0,-5 0 0,6 0 0,1 0 0,2 0 0,2 0 0,-3 0 0,7 0 0,-5 0 0,5 0 0,-7 0 0,0 0 0,0 0 0,0 0 0,-4 0 0,3 0 0,1 0 0,-3 0 0,5 0 0,-3 0 0,5 0 0,0 0 0,-5 0 0,-1 0 0,-6 0 0,3 0 0,-1-3 0,-2-3 0,-1-2 0,-1-2 0,-2 2 0,4-3 0,-4 3 0,3-7 0,-3 7 0,1-7 0,1 3 0,-5 0 0,2-3 0,-3 7 0,0-7 0,0 6 0,0-6 0,0 7 0,0-7 0,0 0 0,0 2 0,0-5 0,0 9 0,0-5 0,0-8 0,0 0 0,0-5 0,0 8 0,0 3 0,0 0 0,0-3 0,0 2 0,0-2 0,0 4 0,-3-1 0,2 5 0,-5 0 0,2 4 0,0 0 0,-9-4 0,7 3 0,-12-7 0,10 7 0,-8 0 0,5 1 0,-1 3 0,-3 0 0,6-2 0,-2 5 0,4-2 0,-6 3 0,0 0 0,-2 0 0,-7 0 0,-3 0 0,-8 0 0,8 0 0,7 0 0,11 0 0,0 0 0,-4 0 0,4 0 0,-8 0 0,-14 3 0,2 5 0,-8 1 0,12-1 0,4 2 0,-5-4 0,-10 14 0,11-9 0,-5 6 0,20-10 0,-7 5 0,7-4 0,-21 28 0,17-19 0,-13 20 0,13-14 0,7 2 0,-6-1 0,11-1 0,-4-5 0,4-6 0,0 5 0,4-5 0,0-1 0,4 1 0,3-5 0,1 1 0,4 0 0,14 7 0,-10-5 0,10 1 0,-10-7 0,2-4 0,5 0 0,10 0 0,-2 0 0,3 0 0,-6 0 0,-5 0 0,-5-4 0,3-1 0,-3-3 0,0-1 0,-2 1 0,-4-4 0,0 7 0,0-9 0,-4 13 0,-2-9 0,-6 6 0,-1-6 0,-3-2 0,0 1 0,0 1 0,0 2 0,0-2 0,-6 2 0,-7 1 0,-8 0 0,-6 2 0,2 0 0,-1-3 0,1 7 0,3-6 0,-7 6 0,11-2 0,-2 3 0,9 0 0,4 0 0,-3 0 0,2 3 0,-3 1 0,4 3 0,-1 4 0,4-2 0,-3 6 0,3-7 0,-4 7 0,4-7 0,0 7 0,4-6 0,0 2 0,0-1 0,3-2 0,8-1 0,2-4 0,11-3 0,-7 0 0,4 0 0,0 0 0,-4 0 0,15 0 0,-13 0 0,8 0 0,-11 0 0,4-8 0,-3-1 0,4-7 0,-5 0 0,4-12 0,-3 9 0,6-18 0,-10 22 0,-2-13 0,-8 20 0,-3-6 0,0 7 0,0-4 0,0 2 0,0-6 0,0-14 0,0 13 0,-3-16 0,-1 21 0,-8-2 0,1-4 0,-1 8 0,-5-15 0,8 14 0,-8-10 0,9 12 0,-3 1 0,4 0 0,0 6 0,-4-6 0,-1 4 0,0-2 0,2-1 0,3 5 0,-7-2 0,-1 3 0,-4 0 0,4-3 0,4 2 0,-4-3 0,6 4 0,-5 0 0,7 0 0,0-3 0,-7 3 0,5-3 0,-10 3 0,11 0 0,-3 0 0,0 0 0,-1 0 0,0 0 0,1 0 0,0 0 0,-8 0 0,5 0 0,-8 0 0,14 0 0,-3 0 0,0 0 0,3 0 0,-2 0 0,0 6 0,-2-1 0,1 6 0,0-4 0,3 1 0,1-1 0,0 0 0,3 0 0,1 3 0,3-2 0,-3 2 0,-1 0 0,-4-1 0,1 5 0,-4 5 0,6-6 0,-6 9 0,10-13 0,-3 2 0,1-4 0,2 3 0,-2-2 0,3 6 0,-7-2 0,5 4 0,-5-4 0,7 0 0,0-5 0,0 3 0,0-2 0,0 3 0,0-1 0,0-2 0,0 2 0,0 8 0,0-4 0,0 4 0,0 0 0,0-5 0,0 3 0,0-5 0,0 0 0,0-3 0,0 3 0,3 0 0,1-3 0,7 9 0,-6-9 0,4 3 0,-5-5 0,3 1 0,1 1 0,-5 2 0,4-3 0,-3 1 0,3 2 0,-3-2 0,3 6 0,-7-6 0,7 2 0,-4-3 0,4 0 0,0 4 0,-3-3 0,3 3 0,-3-4 0,0 0 0,6 0 0,-9 1 0,12-4 0,-8 2 0,5-5 0,4 9 0,-5-9 0,6 9 0,-8-9 0,4 6 0,-3-3 0,4 1 0,-1 1 0,-3-5 0,3 6 0,-3-6 0,2 6 0,-1-7 0,2 4 0,0-4 0,-3 0 0,3 0 0,0 0 0,-3 0 0,2 0 0,0 0 0,-2 0 0,3 0 0,-1 0 0,-2 0 0,6 0 0,5 0 0,3 0 0,9 0 0,-9 0 0,1 0 0,-11 0 0,-1 0 0,-3 0 0,2 0 0,-2 0 0,2 0 0,1 0 0,1 0 0,-1-3 0,0 2 0,-1-9 0,-2 9 0,3-6 0,-4-2 0,-3 3 0,-1-7 0,-3 2 0,0 2 0,0-10 0,0 6 0,4-11 0,-3 6 0,3-6 0,-4 2 0,0-4 0,0 4 0,0 2 0,0 4 0,-18-16 0,7 11 0,-12-12 0,7 20 0,4-2 0,0 6 0,-4-6 0,0 6 0,-1-3 0,-9 4 0,0-1 0,-2 0 0,-3 0 0,5 4 0,5 2 0,1 3 0,8 0 0,-3 0 0,7 0 0,-7 0 0,6 0 0,-13 0 0,8 0 0,-5 0 0,4 3 0,7-2 0,-3 6 0,4-3 0,30 0 0,-7-1 0,33-3 0,-21-4 0,4-1 0,-10-3 0,-1-4 0,-9 7 0,3-6 0,-6 7 0,2-1 0,-4 2 0,-16-10 0,9 9 0,-14-9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9T11:35:50.061"/>
    </inkml:context>
    <inkml:brush xml:id="br0">
      <inkml:brushProperty name="width" value="0.35" units="cm"/>
      <inkml:brushProperty name="height" value="2.1" units="cm"/>
      <inkml:brushProperty name="color" value="#385723"/>
      <inkml:brushProperty name="inkEffects" value="pencil"/>
    </inkml:brush>
  </inkml:definitions>
  <inkml:trace contextRef="#ctx0" brushRef="#br0">977 78 16383,'-33'0'0,"-1"0"0,16 0 0,1 0 0,-4 0 0,4 0 0,0 0 0,-5 0 0,11 0 0,-5 0 0,0 0 0,4 0 0,-3 0 0,-1 0 0,-1 0 0,0 0 0,-5 0 0,5 0 0,0 0 0,-4 0 0,4 5 0,-6-3 0,0 3 0,6-1 0,-4-3 0,4 9 0,-6-9 0,0 9 0,6-4 0,-4 5 0,4 0 0,0-5 0,-5 4 0,5-3 0,-5 4 0,4 5 0,-3-3 0,3 9 0,-5-5 0,1 6 0,-1-1 0,5 1 0,-3 0 0,8 6 0,-4-5 0,5 6 0,-5-1 0,4-5 0,1 5 0,1 0 0,4 2 0,0 6 0,-3-6 0,9 5 0,-4-5 0,5 6 0,0-6 0,0 4 0,0-10 0,0 10 0,0-4 0,0 0 0,0-2 0,5 0 0,1-4 0,11 4 0,2 0 0,-1-5 0,4 0 0,-4-2 0,5-4 0,-1-1 0,1 5 0,6-9 0,-5 3 0,6 1 0,-8-4 0,1 3 0,6-4 0,-5-1 0,12 1 0,-12 0 0,5 0 0,0 0 0,-4-1 0,10 1 0,-10 0 0,10 0 0,-4-5 0,0 3 0,21 2 0,-23 1 0,17 0 0,-24-3 0,1-4 0,-1 5 0,1 1 0,0-1 0,-6 0 0,4 0 0,-4 0 0,6 5 0,-6-4 0,4 10 0,-9-11 0,4 11 0,-5-5 0,1 5 0,-1 1 0,0 0 0,1-1 0,-1 1 0,1 6 0,-6-4 0,5 10 0,-9-4 0,3 0 0,0-2 0,-4-6 0,4 0 0,-5-1 0,0 7 0,0-4 0,0 4 0,0-7 0,0 1 0,0 0 0,0-1 0,0 1 0,0 0 0,0 0 0,-5-1 0,-1 1 0,-5 0 0,-1-1 0,2-5 0,-7 5 0,0-5 0,-12 7 0,-3 6 0,-6-3 0,-8 6 0,5-1 0,-12-3 0,13-3 0,-5-1 0,8-6 0,6 0 0,-5-1 0,12-7 0,-5 1 0,6-1 0,1 0 0,-1 1 0,0-6 0,6-1 0,-4-5 0,4 0 0,-6 0 0,0 0 0,-6 0 0,5 0 0,-12 0 0,5 0 0,1-10 0,0 3 0,1-16 0,10 11 0,-8-5 0,9 1 0,1 4 0,1-10 0,6 11 0,-2-11 0,2 5 0,-2-6 0,1 1 0,0-1 0,-1 0 0,6 1 0,-4-1 0,9 6 0,-9 1 0,9 6 0,-4 0 0,5-1 0,0-4 0,0 3 0,0-9 0,0 4 0,0-6 0,0-6 0,0 4 0,0-4 0,0 0 0,5 5 0,2-12 0,5 12 0,0-12 0,0 5 0,5 0 0,-4-4 0,4 10 0,-5-4 0,5 0 0,1 5 0,1-5 0,2 6 0,-3 0 0,-1 1 0,5-1 0,-5 5 0,6-3 0,0 3 0,-1-5 0,1 6 0,0-5 0,-1 5 0,1-6 0,0 5 0,7-11 0,-5 10 0,5-12 0,-7 8 0,0 1 0,-6-1 0,5 5 0,-10-3 0,5 3 0,-6 1 0,5-4 0,-4 4 0,5-12 0,-6 4 0,1-4 0,0 6 0,-1 1 0,0-1 0,1 0 0,-1 1 0,0-1 0,1 0 0,-1-6 0,1-2 0,1-6 0,-1 6 0,0-4 0,0 4 0,0 0 0,0-4 0,0 10 0,0-10 0,-1 10 0,-4-10 0,3 10 0,-8-4 0,3 6 0,-5 1 0,4 4 0,-3-3 0,4 4 0,-5-12 0,5 5 0,-4-6 0,4 1 0,0-12 0,-4 8 0,5-6 0,-6 16 0,0 0 0,0 6 0,0-4 0,0 4 0,0 0 0,0-5 0,0 11 0,0-5 0,0 6 0,0-1 0,0 1 0,0 0 0,-9 1 0,2 3 0,-8-3 0,5 3 0,0 1 0,0 0 0,-1 0 0,1 4 0,1-3 0,-1 4 0,0-5 0,0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9T11:35:50.061"/>
    </inkml:context>
    <inkml:brush xml:id="br0">
      <inkml:brushProperty name="width" value="0.35" units="cm"/>
      <inkml:brushProperty name="height" value="2.1" units="cm"/>
      <inkml:brushProperty name="color" value="#385723"/>
      <inkml:brushProperty name="inkEffects" value="pencil"/>
    </inkml:brush>
  </inkml:definitions>
  <inkml:trace contextRef="#ctx0" brushRef="#br0">977 78 16383,'-33'0'0,"-1"0"0,16 0 0,1 0 0,-4 0 0,4 0 0,0 0 0,-5 0 0,11 0 0,-5 0 0,0 0 0,4 0 0,-3 0 0,-1 0 0,-1 0 0,0 0 0,-5 0 0,5 0 0,0 0 0,-4 0 0,4 5 0,-6-3 0,0 3 0,6-1 0,-4-3 0,4 9 0,-6-9 0,0 9 0,6-4 0,-4 5 0,4 0 0,0-5 0,-5 4 0,5-3 0,-5 4 0,4 5 0,-3-3 0,3 9 0,-5-5 0,1 6 0,-1-1 0,5 1 0,-3 0 0,8 6 0,-4-5 0,5 6 0,-5-1 0,4-5 0,1 5 0,1 0 0,4 2 0,0 6 0,-3-6 0,9 5 0,-4-5 0,5 6 0,0-6 0,0 4 0,0-10 0,0 10 0,0-4 0,0 0 0,0-2 0,5 0 0,1-4 0,11 4 0,2 0 0,-1-5 0,4 0 0,-4-2 0,5-4 0,-1-1 0,1 5 0,6-9 0,-5 3 0,6 1 0,-8-4 0,1 3 0,6-4 0,-5-1 0,12 1 0,-12 0 0,5 0 0,0 0 0,-4-1 0,10 1 0,-10 0 0,10 0 0,-4-5 0,0 3 0,21 2 0,-23 1 0,17 0 0,-24-3 0,1-4 0,-1 5 0,1 1 0,0-1 0,-6 0 0,4 0 0,-4 0 0,6 5 0,-6-4 0,4 10 0,-9-11 0,4 11 0,-5-5 0,1 5 0,-1 1 0,0 0 0,1-1 0,-1 1 0,1 6 0,-6-4 0,5 10 0,-9-4 0,3 0 0,0-2 0,-4-6 0,4 0 0,-5-1 0,0 7 0,0-4 0,0 4 0,0-7 0,0 1 0,0 0 0,0-1 0,0 1 0,0 0 0,0 0 0,-5-1 0,-1 1 0,-5 0 0,-1-1 0,2-5 0,-7 5 0,0-5 0,-12 7 0,-3 6 0,-6-3 0,-8 6 0,5-1 0,-12-3 0,13-3 0,-5-1 0,8-6 0,6 0 0,-5-1 0,12-7 0,-5 1 0,6-1 0,1 0 0,-1 1 0,0-6 0,6-1 0,-4-5 0,4 0 0,-6 0 0,0 0 0,-6 0 0,5 0 0,-12 0 0,5 0 0,1-10 0,0 3 0,1-16 0,10 11 0,-8-5 0,9 1 0,1 4 0,1-10 0,6 11 0,-2-11 0,2 5 0,-2-6 0,1 1 0,0-1 0,-1 0 0,6 1 0,-4-1 0,9 6 0,-9 1 0,9 6 0,-4 0 0,5-1 0,0-4 0,0 3 0,0-9 0,0 4 0,0-6 0,0-6 0,0 4 0,0-4 0,0 0 0,5 5 0,2-12 0,5 12 0,0-12 0,0 5 0,5 0 0,-4-4 0,4 10 0,-5-4 0,5 0 0,1 5 0,1-5 0,2 6 0,-3 0 0,-1 1 0,5-1 0,-5 5 0,6-3 0,0 3 0,-1-5 0,1 6 0,0-5 0,-1 5 0,1-6 0,0 5 0,7-11 0,-5 10 0,5-12 0,-7 8 0,0 1 0,-6-1 0,5 5 0,-10-3 0,5 3 0,-6 1 0,5-4 0,-4 4 0,5-12 0,-6 4 0,1-4 0,0 6 0,-1 1 0,0-1 0,1 0 0,-1 1 0,0-1 0,1 0 0,-1-6 0,1-2 0,1-6 0,-1 6 0,0-4 0,0 4 0,0 0 0,0-4 0,0 10 0,0-10 0,-1 10 0,-4-10 0,3 10 0,-8-4 0,3 6 0,-5 1 0,4 4 0,-3-3 0,4 4 0,-5-12 0,5 5 0,-4-6 0,4 1 0,0-12 0,-4 8 0,5-6 0,-6 16 0,0 0 0,0 6 0,0-4 0,0 4 0,0 0 0,0-5 0,0 11 0,0-5 0,0 6 0,0-1 0,0 1 0,0 0 0,-9 1 0,2 3 0,-8-3 0,5 3 0,0 1 0,0 0 0,-1 0 0,1 4 0,1-3 0,-1 4 0,0-5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9T11:33:32.581"/>
    </inkml:context>
    <inkml:brush xml:id="br0">
      <inkml:brushProperty name="width" value="0.35" units="cm"/>
      <inkml:brushProperty name="height" value="2.1" units="cm"/>
      <inkml:brushProperty name="inkEffects" value="pencil"/>
    </inkml:brush>
  </inkml:definitions>
  <inkml:trace contextRef="#ctx0" brushRef="#br0">1 1 16383,'61'0'0,"18"0"0,-16 0 0,24 0 0,-28 4 0,0 0 0,19-3 0,-22 6 0,1 1 0,22 0 0,1 0 0,13 5 0,-23-5 0,14 6 0,-23-1 0,13 1 0,-23-7 0,14-1 0,-13-6 0,-2 0 0,-2 0 0,-12 5 0,11-4 0,-11 4 0,5 0 0,0 2 0,-5-1 0,5 5 0,-13-5 0,5 5 0,-11 0 0,11 0 0,-5 0 0,0-5 0,5 4 0,-5-3 0,6 4 0,-6 0 0,5-5 0,-5 4 0,0-4 0,5 0 0,-11 3 0,11-3 0,-11 5 0,11 0 0,-5-5 0,6-1 0,0-5 0,0 0 0,0 0 0,7 0 0,-5 0 0,12 0 0,-12 0 0,12 0 0,-6 0 0,1 0 0,5 0 0,-13 0 0,13 5 0,-5-3 0,0 8 0,4-8 0,-4 8 0,7-3 0,7 6 0,-6-1 0,6 1 0,-7 0 0,-1-1 0,1 0 0,-1-5 0,1-1 0,-8-6 0,-1 0 0,-7 0 0,-11 0 0,9 0 0,-2 0 0,12 0 0,16 0 0,-7 0 0,23 0 0,5 0 0,-25 3 0,1 1 0,37 4 0,-39-4 0,-2 1 0,37 7 0,1-10 0,6 11 0,-8-11 0,-9 4 0,-26-5 0,0-2 0,14 1 0,28 0 0,-35 0 0,8 0 0,-1 0 0,-7 0 0,5 0 0,-12 0 0,-3 0 0,-1 6 0,-12-5 0,-1 5 0,-3-6 0,-9 4 0,3-3 0,-10 4 0,6-5 0,14 0 0,13 0 0,18 6 0,0 1 0,8 7 0,-6 0 0,15 0 0,-15-1 0,6 1 0,0 0 0,-13-7 0,11 6 0,-22-12 0,6 11 0,-7-11 0,0 5 0,-8-1 0,-1-4 0,0 4 0,-11 0 0,10-4 0,-12 3 0,0 1 0,-1-4 0,-7 4 0,1-5 0,0 0 0,0 0 0,-6 0 0,5 0 0,-5 0 0,1 0 0,3 0 0,-3 0 0,11 0 0,-5 4 0,4-3 0,1 4 0,-5-5 0,5 5 0,0-4 0,1 3 0,6 1 0,-6-3 0,12 8 0,-10-8 0,10 3 0,-5 0 0,-1-4 0,-6 9 0,-1-9 0,-1 4 0,-3-1 0,3 2 0,-5 0 0,0 3 0,-1-3 0,1 4 0,6 1 0,-10-1 0,8-4 0,-9 3 0,4-3 0,1-1 0,0 5 0,-1-9 0,-4 3 0,4-4 0,-5 0 0,1 0 0,3 0 0,-8 4 0,9-2 0,-10 2 0,10-4 0,-10 4 0,10-3 0,-5 3 0,6-4 0,-5 0 0,3 0 0,-8 0 0,8 0 0,-3 0 0,4 0 0,1 0 0,0 0 0,0 0 0,-1 0 0,1 0 0,-5 4 0,3-3 0,-3 3 0,5-4 0,-1 0 0,1 0 0,-5 5 0,3-4 0,-8 7 0,8-7 0,-3 8 0,0-4 0,-2 1 0,0 2 0,-3-6 0,3 6 0,-4-7 0,-1 3 0,0 1 0,1-4 0,-1 3 0,0 0 0,0 1 0,1 0 0,-1 3 0,0-3 0,0 0 0,1 3 0,-1-7 0,0 8 0,1-4 0,-1 4 0,0 1 0,1-1 0,4-4 0,-3 4 0,3-4 0,-4 0 0,-1 3 0,0-2 0,1-1 0,-1 3 0,0-3 0,1 0 0,-1 4 0,0-8 0,1 7 0,-1-7 0,-4 7 0,4-2 0,-8 3 0,7 0 0,-7-1 0,3 1 0,0 0 0,-3 0 0,3 0 0,-4 1 0,4-1 0,1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04.14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12.618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0 1 16383,'0'0'0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4:37.689"/>
    </inkml:context>
    <inkml:brush xml:id="br0">
      <inkml:brushProperty name="width" value="0.1" units="cm"/>
      <inkml:brushProperty name="height" value="0.6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5T15:45:14.375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nkEffects" value="pencil"/>
    </inkml:brush>
  </inkml:definitions>
  <inkml:trace contextRef="#ctx0" brushRef="#br0">1 1 16383,'0'0'0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C60981-6621-6944-9F04-A3F71A42B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726E933-8423-6E40-8846-5CAD1BAF90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B19576-8E79-1442-A0CE-C4333D96B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54D-C60F-A742-93C9-A78EF9811481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499CF-EE2C-F942-B809-88355E684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FEF656-636F-EF46-9946-B8D99EB23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11EC-9E2F-3E4E-8502-9FBE0928898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4847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E7FCE9-C6FE-2243-872A-E96D583AA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9979157-A828-5944-B210-5041EEC7C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A0B4EA-7673-D24C-8523-A77CC742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54D-C60F-A742-93C9-A78EF9811481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071435-0D06-D248-8156-8229CE51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015102-F5F7-B440-8410-3A420F62C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11EC-9E2F-3E4E-8502-9FBE09288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1496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0E66FD7-CF6E-534B-A233-9C337FEB5C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C551A03-3F61-DD42-8EA0-39D413000D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593F71-F7B0-3940-B38A-3D5BF9B81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54D-C60F-A742-93C9-A78EF9811481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677F81-B21E-D14E-84EF-060A7AB46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F7306D-A673-474A-8F8B-3EA58DC31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11EC-9E2F-3E4E-8502-9FBE09288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3544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C6D4BE-3EE7-A945-9312-361CF6145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9C22EA-C51A-2443-A3E9-945AA3565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60ED9F-8FFF-A346-AB43-6D2FC690F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54D-C60F-A742-93C9-A78EF9811481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EAD3B1-F087-A846-ABB8-5AB2EF1FF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AB166D-23E9-0A47-8F18-8C167EE26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11EC-9E2F-3E4E-8502-9FBE09288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0997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D92E2A-B1A5-CE4E-870F-446396F86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A04ADA2-4970-A146-8EEA-4379E3400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2AACCD-3D8E-9E43-A716-07DFCB1D2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54D-C60F-A742-93C9-A78EF9811481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C412D6-6E50-7747-8B27-7295528FC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455F7B-89E5-F149-96BD-35C5AA682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11EC-9E2F-3E4E-8502-9FBE09288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810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272FD2-2863-E04F-886F-6E93196B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B00F0C-4271-1D46-8B6E-8C68631117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3F6441C-06D2-CE4E-A6F2-A1E66B994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FF81907-B090-3148-853D-BB1F5079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54D-C60F-A742-93C9-A78EF9811481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A2F3308-8D91-CB45-9CB8-5CC25133F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BF6505F-699B-3A4F-B68F-7FE040CC8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11EC-9E2F-3E4E-8502-9FBE09288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966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7D28E1-FF27-A04B-8E4E-57E7B0ACC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1BD80E-1F89-4347-A998-27018445A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DB1000C-9E7A-7944-BB4F-D54CE72E5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44565FB-10C9-BE42-AA96-630B14BF2D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B54597B-50C2-504F-8EF6-E978CC7CC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B04E2AB-F211-D641-B7F2-517BEA90A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54D-C60F-A742-93C9-A78EF9811481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EF4A18D-D58F-0842-BE47-F771E57D7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4656F64-317D-C642-8C26-A2827BFBE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11EC-9E2F-3E4E-8502-9FBE09288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1248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22C827-4AF2-8847-98F6-CF22BCEF3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542C487-B25F-2B41-BF1B-7BB7DF731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54D-C60F-A742-93C9-A78EF9811481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7E0C5C6-34AB-AF4A-8B0E-3E5CFADF2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E510854-04C1-5147-A139-A257590F0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11EC-9E2F-3E4E-8502-9FBE09288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5876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E63F229-D974-6141-96D4-E7A214830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54D-C60F-A742-93C9-A78EF9811481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D2F35F7-A059-7C4B-8260-21EA3A79A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339EF7-9FFD-054D-A97F-EA209D2E1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11EC-9E2F-3E4E-8502-9FBE09288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5428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04FD7F-DB19-B64F-9100-FCA099A1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4DA4C5-E3DE-404F-AB19-AD6D98111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A02F785-7DA8-2748-9414-10CA09E4F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EF6A95B-A5B2-2F4F-A9E3-D76E7CCB0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54D-C60F-A742-93C9-A78EF9811481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8239730-B1A3-7946-947F-82FE69483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6AE5B95-D53E-8341-AFEA-D2C5804B4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11EC-9E2F-3E4E-8502-9FBE09288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8230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7DA99B-DF6E-9149-8510-8F4BDA018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0EBC4E2-5722-4E4D-99D1-FEE50F7393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4B6429-42C0-C64F-98DD-58D8566DCE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5BC9DAC-1FB8-8245-A0F3-1B652090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54D-C60F-A742-93C9-A78EF9811481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E2254DE-7901-D74D-99FA-AAA9EC700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4B331C1-B592-7C49-8D01-85B8BD9D3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11EC-9E2F-3E4E-8502-9FBE09288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274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43974D6-ECF9-1C4F-93C0-A35BD0E6B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9545F9-F33F-0345-AFE0-F501153E3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6643E0-F153-DF48-BCED-92C47606C6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C354D-C60F-A742-93C9-A78EF9811481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E22BF2-3B1E-6342-A304-72E6FB741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0037EB-2004-8646-BFCC-B39BC266E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011EC-9E2F-3E4E-8502-9FBE09288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05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tiff"/><Relationship Id="rId13" Type="http://schemas.openxmlformats.org/officeDocument/2006/relationships/image" Target="../media/image30.tiff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49.png"/><Relationship Id="rId5" Type="http://schemas.openxmlformats.org/officeDocument/2006/relationships/customXml" Target="../ink/ink35.xml"/><Relationship Id="rId10" Type="http://schemas.openxmlformats.org/officeDocument/2006/relationships/customXml" Target="../ink/ink36.xml"/><Relationship Id="rId4" Type="http://schemas.openxmlformats.org/officeDocument/2006/relationships/image" Target="../media/image12.png"/><Relationship Id="rId9" Type="http://schemas.openxmlformats.org/officeDocument/2006/relationships/image" Target="../media/image28.png"/><Relationship Id="rId1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7.png"/><Relationship Id="rId3" Type="http://schemas.openxmlformats.org/officeDocument/2006/relationships/image" Target="../media/image4.png"/><Relationship Id="rId21" Type="http://schemas.openxmlformats.org/officeDocument/2006/relationships/image" Target="../media/image9.png"/><Relationship Id="rId12" Type="http://schemas.openxmlformats.org/officeDocument/2006/relationships/customXml" Target="../ink/ink2.xml"/><Relationship Id="rId17" Type="http://schemas.openxmlformats.org/officeDocument/2006/relationships/image" Target="../media/image15.png"/><Relationship Id="rId2" Type="http://schemas.openxmlformats.org/officeDocument/2006/relationships/image" Target="../media/image3.png"/><Relationship Id="rId16" Type="http://schemas.openxmlformats.org/officeDocument/2006/relationships/customXml" Target="../ink/ink4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11" Type="http://schemas.openxmlformats.org/officeDocument/2006/relationships/image" Target="../media/image12.png"/><Relationship Id="rId5" Type="http://schemas.openxmlformats.org/officeDocument/2006/relationships/image" Target="../media/image6.emf"/><Relationship Id="rId15" Type="http://schemas.openxmlformats.org/officeDocument/2006/relationships/image" Target="../media/image14.png"/><Relationship Id="rId23" Type="http://schemas.openxmlformats.org/officeDocument/2006/relationships/image" Target="../media/image2.jpeg"/><Relationship Id="rId19" Type="http://schemas.openxmlformats.org/officeDocument/2006/relationships/customXml" Target="../ink/ink5.xml"/><Relationship Id="rId4" Type="http://schemas.openxmlformats.org/officeDocument/2006/relationships/image" Target="../media/image5.png"/><Relationship Id="rId14" Type="http://schemas.openxmlformats.org/officeDocument/2006/relationships/customXml" Target="../ink/ink3.xml"/><Relationship Id="rId2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7.png"/><Relationship Id="rId3" Type="http://schemas.openxmlformats.org/officeDocument/2006/relationships/image" Target="../media/image4.png"/><Relationship Id="rId21" Type="http://schemas.openxmlformats.org/officeDocument/2006/relationships/image" Target="../media/image9.png"/><Relationship Id="rId12" Type="http://schemas.openxmlformats.org/officeDocument/2006/relationships/customXml" Target="../ink/ink7.xml"/><Relationship Id="rId17" Type="http://schemas.openxmlformats.org/officeDocument/2006/relationships/image" Target="../media/image15.png"/><Relationship Id="rId2" Type="http://schemas.openxmlformats.org/officeDocument/2006/relationships/image" Target="../media/image3.png"/><Relationship Id="rId16" Type="http://schemas.openxmlformats.org/officeDocument/2006/relationships/customXml" Target="../ink/ink9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.xml"/><Relationship Id="rId11" Type="http://schemas.openxmlformats.org/officeDocument/2006/relationships/image" Target="../media/image12.png"/><Relationship Id="rId5" Type="http://schemas.openxmlformats.org/officeDocument/2006/relationships/image" Target="../media/image6.emf"/><Relationship Id="rId15" Type="http://schemas.openxmlformats.org/officeDocument/2006/relationships/image" Target="../media/image14.png"/><Relationship Id="rId23" Type="http://schemas.openxmlformats.org/officeDocument/2006/relationships/image" Target="../media/image2.jpeg"/><Relationship Id="rId19" Type="http://schemas.openxmlformats.org/officeDocument/2006/relationships/customXml" Target="../ink/ink10.xml"/><Relationship Id="rId4" Type="http://schemas.openxmlformats.org/officeDocument/2006/relationships/image" Target="../media/image5.png"/><Relationship Id="rId14" Type="http://schemas.openxmlformats.org/officeDocument/2006/relationships/customXml" Target="../ink/ink8.xml"/><Relationship Id="rId2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2.emf"/><Relationship Id="rId18" Type="http://schemas.openxmlformats.org/officeDocument/2006/relationships/customXml" Target="../ink/ink16.xml"/><Relationship Id="rId21" Type="http://schemas.openxmlformats.org/officeDocument/2006/relationships/image" Target="../media/image18.png"/><Relationship Id="rId7" Type="http://schemas.openxmlformats.org/officeDocument/2006/relationships/customXml" Target="../ink/ink13.xml"/><Relationship Id="rId12" Type="http://schemas.openxmlformats.org/officeDocument/2006/relationships/image" Target="../media/image11.emf"/><Relationship Id="rId17" Type="http://schemas.openxmlformats.org/officeDocument/2006/relationships/image" Target="../media/image30.png"/><Relationship Id="rId2" Type="http://schemas.openxmlformats.org/officeDocument/2006/relationships/customXml" Target="../ink/ink11.xml"/><Relationship Id="rId16" Type="http://schemas.openxmlformats.org/officeDocument/2006/relationships/customXml" Target="../ink/ink15.xml"/><Relationship Id="rId20" Type="http://schemas.openxmlformats.org/officeDocument/2006/relationships/customXml" Target="../ink/ink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7.png"/><Relationship Id="rId5" Type="http://schemas.openxmlformats.org/officeDocument/2006/relationships/customXml" Target="../ink/ink12.xml"/><Relationship Id="rId15" Type="http://schemas.openxmlformats.org/officeDocument/2006/relationships/image" Target="../media/image17.png"/><Relationship Id="rId23" Type="http://schemas.openxmlformats.org/officeDocument/2006/relationships/image" Target="../media/image2.jpeg"/><Relationship Id="rId10" Type="http://schemas.openxmlformats.org/officeDocument/2006/relationships/image" Target="../media/image15.png"/><Relationship Id="rId19" Type="http://schemas.openxmlformats.org/officeDocument/2006/relationships/image" Target="../media/image31.png"/><Relationship Id="rId4" Type="http://schemas.openxmlformats.org/officeDocument/2006/relationships/image" Target="../media/image12.png"/><Relationship Id="rId9" Type="http://schemas.openxmlformats.org/officeDocument/2006/relationships/customXml" Target="../ink/ink14.xml"/><Relationship Id="rId14" Type="http://schemas.openxmlformats.org/officeDocument/2006/relationships/image" Target="../media/image16.png"/><Relationship Id="rId22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2.emf"/><Relationship Id="rId18" Type="http://schemas.openxmlformats.org/officeDocument/2006/relationships/customXml" Target="../ink/ink23.xml"/><Relationship Id="rId21" Type="http://schemas.openxmlformats.org/officeDocument/2006/relationships/image" Target="../media/image18.png"/><Relationship Id="rId7" Type="http://schemas.openxmlformats.org/officeDocument/2006/relationships/customXml" Target="../ink/ink20.xml"/><Relationship Id="rId12" Type="http://schemas.openxmlformats.org/officeDocument/2006/relationships/image" Target="../media/image11.emf"/><Relationship Id="rId17" Type="http://schemas.openxmlformats.org/officeDocument/2006/relationships/image" Target="../media/image30.png"/><Relationship Id="rId2" Type="http://schemas.openxmlformats.org/officeDocument/2006/relationships/customXml" Target="../ink/ink18.xml"/><Relationship Id="rId16" Type="http://schemas.openxmlformats.org/officeDocument/2006/relationships/customXml" Target="../ink/ink22.xml"/><Relationship Id="rId20" Type="http://schemas.openxmlformats.org/officeDocument/2006/relationships/customXml" Target="../ink/ink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7.png"/><Relationship Id="rId5" Type="http://schemas.openxmlformats.org/officeDocument/2006/relationships/customXml" Target="../ink/ink19.xml"/><Relationship Id="rId15" Type="http://schemas.openxmlformats.org/officeDocument/2006/relationships/image" Target="../media/image17.png"/><Relationship Id="rId23" Type="http://schemas.openxmlformats.org/officeDocument/2006/relationships/image" Target="../media/image2.jpeg"/><Relationship Id="rId10" Type="http://schemas.openxmlformats.org/officeDocument/2006/relationships/image" Target="../media/image15.png"/><Relationship Id="rId19" Type="http://schemas.openxmlformats.org/officeDocument/2006/relationships/image" Target="../media/image31.png"/><Relationship Id="rId4" Type="http://schemas.openxmlformats.org/officeDocument/2006/relationships/image" Target="../media/image12.png"/><Relationship Id="rId9" Type="http://schemas.openxmlformats.org/officeDocument/2006/relationships/customXml" Target="../ink/ink21.xml"/><Relationship Id="rId14" Type="http://schemas.openxmlformats.org/officeDocument/2006/relationships/image" Target="../media/image16.png"/><Relationship Id="rId2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.jpeg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customXml" Target="../ink/ink26.xml"/><Relationship Id="rId10" Type="http://schemas.openxmlformats.org/officeDocument/2006/relationships/customXml" Target="../ink/ink27.xml"/><Relationship Id="rId4" Type="http://schemas.openxmlformats.org/officeDocument/2006/relationships/image" Target="../media/image12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.jpeg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customXml" Target="../ink/ink29.xml"/><Relationship Id="rId10" Type="http://schemas.openxmlformats.org/officeDocument/2006/relationships/customXml" Target="../ink/ink30.xml"/><Relationship Id="rId4" Type="http://schemas.openxmlformats.org/officeDocument/2006/relationships/image" Target="../media/image12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tiff"/><Relationship Id="rId13" Type="http://schemas.openxmlformats.org/officeDocument/2006/relationships/image" Target="../media/image30.tiff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49.png"/><Relationship Id="rId5" Type="http://schemas.openxmlformats.org/officeDocument/2006/relationships/customXml" Target="../ink/ink32.xml"/><Relationship Id="rId10" Type="http://schemas.openxmlformats.org/officeDocument/2006/relationships/customXml" Target="../ink/ink33.xml"/><Relationship Id="rId4" Type="http://schemas.openxmlformats.org/officeDocument/2006/relationships/image" Target="../media/image12.png"/><Relationship Id="rId9" Type="http://schemas.openxmlformats.org/officeDocument/2006/relationships/image" Target="../media/image28.png"/><Relationship Id="rId1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iko Kontur Lösung ">
            <a:extLst>
              <a:ext uri="{FF2B5EF4-FFF2-40B4-BE49-F238E27FC236}">
                <a16:creationId xmlns:a16="http://schemas.microsoft.com/office/drawing/2014/main" id="{FA3F68C6-3F2F-6648-A2FD-2E05E6B4D7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301" y="739329"/>
            <a:ext cx="2525395" cy="268967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1635">
            <a:extLst>
              <a:ext uri="{FF2B5EF4-FFF2-40B4-BE49-F238E27FC236}">
                <a16:creationId xmlns:a16="http://schemas.microsoft.com/office/drawing/2014/main" id="{2A099EA2-3A07-FA49-B66B-3D9975394049}"/>
              </a:ext>
            </a:extLst>
          </p:cNvPr>
          <p:cNvSpPr txBox="1"/>
          <p:nvPr/>
        </p:nvSpPr>
        <p:spPr>
          <a:xfrm>
            <a:off x="2858449" y="4453066"/>
            <a:ext cx="7342191" cy="102997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800" b="1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Name:</a:t>
            </a:r>
            <a:r>
              <a:rPr lang="de-DE" sz="2000" b="1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__________________________________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feld 88">
            <a:extLst>
              <a:ext uri="{FF2B5EF4-FFF2-40B4-BE49-F238E27FC236}">
                <a16:creationId xmlns:a16="http://schemas.microsoft.com/office/drawing/2014/main" id="{71FDA3D8-757C-9A49-AFE4-47146A551627}"/>
              </a:ext>
            </a:extLst>
          </p:cNvPr>
          <p:cNvSpPr txBox="1"/>
          <p:nvPr/>
        </p:nvSpPr>
        <p:spPr>
          <a:xfrm>
            <a:off x="4902029" y="6228080"/>
            <a:ext cx="2387942" cy="53257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A649BE2-505B-C14E-AF7B-78A64040071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483" y="6201732"/>
            <a:ext cx="302895" cy="321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624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D0902E3-8BAC-0244-A36E-D4530C7ADD39}"/>
              </a:ext>
            </a:extLst>
          </p:cNvPr>
          <p:cNvSpPr txBox="1"/>
          <p:nvPr/>
        </p:nvSpPr>
        <p:spPr>
          <a:xfrm>
            <a:off x="10789920" y="58587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0320" y="-23485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43760" y="-2173920"/>
                <a:ext cx="126000" cy="756000"/>
              </a:xfrm>
              <a:prstGeom prst="rect">
                <a:avLst/>
              </a:prstGeom>
            </p:spPr>
          </p:pic>
        </mc:Fallback>
      </mc:AlternateContent>
      <p:pic>
        <p:nvPicPr>
          <p:cNvPr id="23" name="Grafik 22">
            <a:extLst>
              <a:ext uri="{FF2B5EF4-FFF2-40B4-BE49-F238E27FC236}">
                <a16:creationId xmlns:a16="http://schemas.microsoft.com/office/drawing/2014/main" id="{93149947-9021-1740-AC91-3DAE1250B127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</a:blip>
          <a:stretch>
            <a:fillRect/>
          </a:stretch>
        </p:blipFill>
        <p:spPr>
          <a:xfrm>
            <a:off x="2934517" y="613991"/>
            <a:ext cx="2381242" cy="13382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9A627DE6-61DD-764F-96D4-667AE1B916D8}"/>
              </a:ext>
            </a:extLst>
          </p:cNvPr>
          <p:cNvPicPr>
            <a:picLocks noChangeAspect="1"/>
          </p:cNvPicPr>
          <p:nvPr/>
        </p:nvPicPr>
        <p:blipFill>
          <a:blip r:embed="rId8">
            <a:grayscl/>
          </a:blip>
          <a:stretch>
            <a:fillRect/>
          </a:stretch>
        </p:blipFill>
        <p:spPr>
          <a:xfrm>
            <a:off x="3545707" y="2201252"/>
            <a:ext cx="1136146" cy="16015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Grafik 24" descr="Ein Bild, das Text, Handschuhe enthält.&#10;&#10;Automatisch generierte Beschreibung">
            <a:extLst>
              <a:ext uri="{FF2B5EF4-FFF2-40B4-BE49-F238E27FC236}">
                <a16:creationId xmlns:a16="http://schemas.microsoft.com/office/drawing/2014/main" id="{9BA009AD-F023-B145-A3D4-F32372B7460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23" t="8500" r="11255" b="7708"/>
          <a:stretch/>
        </p:blipFill>
        <p:spPr>
          <a:xfrm>
            <a:off x="3294178" y="4051827"/>
            <a:ext cx="1661920" cy="17701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B15D327-BB86-5E46-83D6-097493612181}"/>
              </a:ext>
            </a:extLst>
          </p:cNvPr>
          <p:cNvSpPr/>
          <p:nvPr/>
        </p:nvSpPr>
        <p:spPr>
          <a:xfrm>
            <a:off x="6241294" y="546550"/>
            <a:ext cx="1269898" cy="148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C5B41E76-4C05-4A44-B2AE-FA54523AE11E}"/>
              </a:ext>
            </a:extLst>
          </p:cNvPr>
          <p:cNvSpPr/>
          <p:nvPr/>
        </p:nvSpPr>
        <p:spPr>
          <a:xfrm>
            <a:off x="6240251" y="2313985"/>
            <a:ext cx="1269898" cy="148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4F3B75BE-9307-564F-BE48-55A3DFB1D121}"/>
              </a:ext>
            </a:extLst>
          </p:cNvPr>
          <p:cNvSpPr/>
          <p:nvPr/>
        </p:nvSpPr>
        <p:spPr>
          <a:xfrm>
            <a:off x="6240251" y="4175237"/>
            <a:ext cx="1269898" cy="148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79A6DCDB-768C-7F40-9460-83D2231552D2}"/>
              </a:ext>
            </a:extLst>
          </p:cNvPr>
          <p:cNvCxnSpPr/>
          <p:nvPr/>
        </p:nvCxnSpPr>
        <p:spPr>
          <a:xfrm>
            <a:off x="6529543" y="1788160"/>
            <a:ext cx="72469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C8B7186E-7953-B44E-A5A1-D4C1234F74EF}"/>
              </a:ext>
            </a:extLst>
          </p:cNvPr>
          <p:cNvCxnSpPr/>
          <p:nvPr/>
        </p:nvCxnSpPr>
        <p:spPr>
          <a:xfrm>
            <a:off x="6524971" y="3586480"/>
            <a:ext cx="72469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Gerade Verbindung 32">
            <a:extLst>
              <a:ext uri="{FF2B5EF4-FFF2-40B4-BE49-F238E27FC236}">
                <a16:creationId xmlns:a16="http://schemas.microsoft.com/office/drawing/2014/main" id="{B2C19E2D-E283-BE4D-B154-CFA91D7431B7}"/>
              </a:ext>
            </a:extLst>
          </p:cNvPr>
          <p:cNvCxnSpPr/>
          <p:nvPr/>
        </p:nvCxnSpPr>
        <p:spPr>
          <a:xfrm>
            <a:off x="6524970" y="5415280"/>
            <a:ext cx="72469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E0CBB726-EEF6-AD48-92BA-3E5A09A390EC}"/>
                  </a:ext>
                </a:extLst>
              </p14:cNvPr>
              <p14:cNvContentPartPr/>
              <p14:nvPr/>
            </p14:nvContentPartPr>
            <p14:xfrm>
              <a:off x="6595425" y="776542"/>
              <a:ext cx="420840" cy="9795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E0CBB726-EEF6-AD48-92BA-3E5A09A390E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32425" y="398403"/>
                <a:ext cx="546480" cy="1735478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Grafik 16">
            <a:extLst>
              <a:ext uri="{FF2B5EF4-FFF2-40B4-BE49-F238E27FC236}">
                <a16:creationId xmlns:a16="http://schemas.microsoft.com/office/drawing/2014/main" id="{E7C76F30-4A7B-D342-83A5-4A85FA3215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42320" y="5664037"/>
            <a:ext cx="720000" cy="720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AD4D709-9B7B-8F42-8698-590D7D3677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8982" y="613991"/>
            <a:ext cx="1170000" cy="547660"/>
          </a:xfrm>
          <a:prstGeom prst="rect">
            <a:avLst/>
          </a:prstGeom>
        </p:spPr>
      </p:pic>
      <p:sp>
        <p:nvSpPr>
          <p:cNvPr id="19" name="Textfeld 88">
            <a:extLst>
              <a:ext uri="{FF2B5EF4-FFF2-40B4-BE49-F238E27FC236}">
                <a16:creationId xmlns:a16="http://schemas.microsoft.com/office/drawing/2014/main" id="{251CCCBC-B86A-8E41-A5CE-DA99F26EB7E5}"/>
              </a:ext>
            </a:extLst>
          </p:cNvPr>
          <p:cNvSpPr txBox="1"/>
          <p:nvPr/>
        </p:nvSpPr>
        <p:spPr>
          <a:xfrm>
            <a:off x="4902029" y="6228080"/>
            <a:ext cx="2387942" cy="53257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16589C4-F6F3-9B4B-BAF1-A7A8C146AF4C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483" y="6201732"/>
            <a:ext cx="302895" cy="321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7238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88">
            <a:extLst>
              <a:ext uri="{FF2B5EF4-FFF2-40B4-BE49-F238E27FC236}">
                <a16:creationId xmlns:a16="http://schemas.microsoft.com/office/drawing/2014/main" id="{8CACDDF1-FA73-1A45-9DBE-16EF924CBE8F}"/>
              </a:ext>
            </a:extLst>
          </p:cNvPr>
          <p:cNvSpPr txBox="1"/>
          <p:nvPr/>
        </p:nvSpPr>
        <p:spPr>
          <a:xfrm>
            <a:off x="4902029" y="6228080"/>
            <a:ext cx="2387942" cy="53257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" name="Grafik 5" descr="Piko Kontur Lösung ">
            <a:extLst>
              <a:ext uri="{FF2B5EF4-FFF2-40B4-BE49-F238E27FC236}">
                <a16:creationId xmlns:a16="http://schemas.microsoft.com/office/drawing/2014/main" id="{FA3F68C6-3F2F-6648-A2FD-2E05E6B4D7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301" y="739329"/>
            <a:ext cx="2525395" cy="268967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1635">
            <a:extLst>
              <a:ext uri="{FF2B5EF4-FFF2-40B4-BE49-F238E27FC236}">
                <a16:creationId xmlns:a16="http://schemas.microsoft.com/office/drawing/2014/main" id="{2A099EA2-3A07-FA49-B66B-3D9975394049}"/>
              </a:ext>
            </a:extLst>
          </p:cNvPr>
          <p:cNvSpPr txBox="1"/>
          <p:nvPr/>
        </p:nvSpPr>
        <p:spPr>
          <a:xfrm>
            <a:off x="2858449" y="4453066"/>
            <a:ext cx="7342191" cy="102997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800" b="1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Name:</a:t>
            </a:r>
            <a:r>
              <a:rPr lang="de-DE" sz="2000" b="1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__________________________________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FA6A263-AC03-A442-8F91-D549E1BCD30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483" y="6201732"/>
            <a:ext cx="302895" cy="321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2671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D0902E3-8BAC-0244-A36E-D4530C7ADD39}"/>
              </a:ext>
            </a:extLst>
          </p:cNvPr>
          <p:cNvSpPr txBox="1"/>
          <p:nvPr/>
        </p:nvSpPr>
        <p:spPr>
          <a:xfrm>
            <a:off x="10789920" y="58587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DA707753-2E95-304C-8AE0-1354B9CAF4E5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786734" y="1904839"/>
            <a:ext cx="2342865" cy="252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6A0F3B93-CC66-F941-BF05-7DFD99609FE7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537000" y="1904839"/>
            <a:ext cx="2328805" cy="252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8C2B414-CDD3-CE4D-A4B7-AB2E6F0B2603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9400657" y="1904839"/>
            <a:ext cx="2286667" cy="252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0B4514C5-221F-CB40-8424-AE66A8974C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4805022"/>
            <a:ext cx="9692640" cy="98828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10320" y="-23485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B6D73D66-C340-3440-A181-98667C05A7BA}"/>
                  </a:ext>
                </a:extLst>
              </p14:cNvPr>
              <p14:cNvContentPartPr/>
              <p14:nvPr/>
            </p14:nvContentPartPr>
            <p14:xfrm>
              <a:off x="6326760" y="1148520"/>
              <a:ext cx="360" cy="36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B6D73D66-C340-3440-A181-98667C05A7B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08760" y="104088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6ACA1CF6-E52B-5C44-8B6D-12E051CF2E02}"/>
                  </a:ext>
                </a:extLst>
              </p14:cNvPr>
              <p14:cNvContentPartPr/>
              <p14:nvPr/>
            </p14:nvContentPartPr>
            <p14:xfrm>
              <a:off x="5718720" y="540120"/>
              <a:ext cx="360" cy="36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6ACA1CF6-E52B-5C44-8B6D-12E051CF2E0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01080" y="43248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43760" y="-2173920"/>
                <a:ext cx="126000" cy="75600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Grafik 16">
            <a:extLst>
              <a:ext uri="{FF2B5EF4-FFF2-40B4-BE49-F238E27FC236}">
                <a16:creationId xmlns:a16="http://schemas.microsoft.com/office/drawing/2014/main" id="{D3D5F8F9-7AEF-914C-9270-C57E5DFC06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0" y="615600"/>
            <a:ext cx="928506" cy="540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9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6ED0586-F1BC-1643-835D-AE4ABC62A0EA}"/>
                  </a:ext>
                </a:extLst>
              </p14:cNvPr>
              <p14:cNvContentPartPr/>
              <p14:nvPr/>
            </p14:nvContentPartPr>
            <p14:xfrm>
              <a:off x="2312897" y="4475314"/>
              <a:ext cx="3218400" cy="4438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6ED0586-F1BC-1643-835D-AE4ABC62A0E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49897" y="4097314"/>
                <a:ext cx="3344040" cy="119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4F25119-9A96-BF41-9045-3ECB279CFFC2}"/>
              </a:ext>
            </a:extLst>
          </p:cNvPr>
          <p:cNvGrpSpPr/>
          <p:nvPr/>
        </p:nvGrpSpPr>
        <p:grpSpPr>
          <a:xfrm>
            <a:off x="3672948" y="1904839"/>
            <a:ext cx="2329200" cy="2520000"/>
            <a:chOff x="3672948" y="1904839"/>
            <a:chExt cx="2329200" cy="2520000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2933A50D-1475-E74F-8860-43A036277E93}"/>
                </a:ext>
              </a:extLst>
            </p:cNvPr>
            <p:cNvSpPr/>
            <p:nvPr/>
          </p:nvSpPr>
          <p:spPr>
            <a:xfrm>
              <a:off x="3672948" y="1904839"/>
              <a:ext cx="2329200" cy="252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58A8E346-A24D-8A48-B868-1C285D603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800243" y="2278859"/>
              <a:ext cx="558569" cy="506850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0D9E5F22-47D8-6049-BCA4-CC773B526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flipH="1">
              <a:off x="4423307" y="2070404"/>
              <a:ext cx="459452" cy="41691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E7A4817D-DD6E-D64D-8B6A-DA5651D44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111235" y="2076724"/>
              <a:ext cx="645789" cy="585994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D373C36E-F705-7C40-8056-66FF4023E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flipH="1">
              <a:off x="5197459" y="2871842"/>
              <a:ext cx="645789" cy="585994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CA7D5798-7DC6-7041-A461-BBA793E40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4455755" y="3094010"/>
              <a:ext cx="511135" cy="463808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D077035C-DF54-BA45-BADF-FFF7EEF26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flipH="1">
              <a:off x="3786249" y="3293554"/>
              <a:ext cx="645789" cy="585994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4D25561D-63DA-FC45-AE24-39478694E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4508238" y="3623262"/>
              <a:ext cx="645789" cy="585994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BF37C9FE-A30C-1C4E-BF2D-9CD1123CB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flipH="1">
              <a:off x="5261907" y="3737217"/>
              <a:ext cx="487805" cy="442638"/>
            </a:xfrm>
            <a:prstGeom prst="rect">
              <a:avLst/>
            </a:prstGeom>
          </p:spPr>
        </p:pic>
      </p:grpSp>
      <p:pic>
        <p:nvPicPr>
          <p:cNvPr id="29" name="Grafik 28">
            <a:extLst>
              <a:ext uri="{FF2B5EF4-FFF2-40B4-BE49-F238E27FC236}">
                <a16:creationId xmlns:a16="http://schemas.microsoft.com/office/drawing/2014/main" id="{C3A1B474-3EF7-5E47-92F5-B17D66691BA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044616" y="5754247"/>
            <a:ext cx="720000" cy="720000"/>
          </a:xfrm>
          <a:prstGeom prst="rect">
            <a:avLst/>
          </a:prstGeom>
        </p:spPr>
      </p:pic>
      <p:sp>
        <p:nvSpPr>
          <p:cNvPr id="35" name="Textfeld 88">
            <a:extLst>
              <a:ext uri="{FF2B5EF4-FFF2-40B4-BE49-F238E27FC236}">
                <a16:creationId xmlns:a16="http://schemas.microsoft.com/office/drawing/2014/main" id="{C9B1D483-3589-3F43-BB84-C05B2F80F7AC}"/>
              </a:ext>
            </a:extLst>
          </p:cNvPr>
          <p:cNvSpPr txBox="1"/>
          <p:nvPr/>
        </p:nvSpPr>
        <p:spPr>
          <a:xfrm>
            <a:off x="4902029" y="6228080"/>
            <a:ext cx="2387942" cy="53257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3D6D9789-CEA7-D54A-A139-A254DC5491A9}"/>
              </a:ext>
            </a:extLst>
          </p:cNvPr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483" y="6201732"/>
            <a:ext cx="302895" cy="321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7049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D0902E3-8BAC-0244-A36E-D4530C7ADD39}"/>
              </a:ext>
            </a:extLst>
          </p:cNvPr>
          <p:cNvSpPr txBox="1"/>
          <p:nvPr/>
        </p:nvSpPr>
        <p:spPr>
          <a:xfrm>
            <a:off x="10789920" y="58587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DA707753-2E95-304C-8AE0-1354B9CAF4E5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786734" y="1904839"/>
            <a:ext cx="2342865" cy="252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6A0F3B93-CC66-F941-BF05-7DFD99609FE7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537000" y="1904839"/>
            <a:ext cx="2328805" cy="252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8C2B414-CDD3-CE4D-A4B7-AB2E6F0B2603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9400657" y="1904839"/>
            <a:ext cx="2286667" cy="252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0B4514C5-221F-CB40-8424-AE66A8974C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4805022"/>
            <a:ext cx="9692640" cy="98828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10320" y="-23485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B6D73D66-C340-3440-A181-98667C05A7BA}"/>
                  </a:ext>
                </a:extLst>
              </p14:cNvPr>
              <p14:cNvContentPartPr/>
              <p14:nvPr/>
            </p14:nvContentPartPr>
            <p14:xfrm>
              <a:off x="6326760" y="1148520"/>
              <a:ext cx="360" cy="36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B6D73D66-C340-3440-A181-98667C05A7B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08760" y="104088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6ACA1CF6-E52B-5C44-8B6D-12E051CF2E02}"/>
                  </a:ext>
                </a:extLst>
              </p14:cNvPr>
              <p14:cNvContentPartPr/>
              <p14:nvPr/>
            </p14:nvContentPartPr>
            <p14:xfrm>
              <a:off x="5718720" y="540120"/>
              <a:ext cx="360" cy="36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6ACA1CF6-E52B-5C44-8B6D-12E051CF2E0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01080" y="43248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43760" y="-2173920"/>
                <a:ext cx="126000" cy="75600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Grafik 16">
            <a:extLst>
              <a:ext uri="{FF2B5EF4-FFF2-40B4-BE49-F238E27FC236}">
                <a16:creationId xmlns:a16="http://schemas.microsoft.com/office/drawing/2014/main" id="{D3D5F8F9-7AEF-914C-9270-C57E5DFC06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0" y="615600"/>
            <a:ext cx="928506" cy="540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9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6ED0586-F1BC-1643-835D-AE4ABC62A0EA}"/>
                  </a:ext>
                </a:extLst>
              </p14:cNvPr>
              <p14:cNvContentPartPr/>
              <p14:nvPr/>
            </p14:nvContentPartPr>
            <p14:xfrm>
              <a:off x="2312897" y="4475314"/>
              <a:ext cx="3218400" cy="4438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6ED0586-F1BC-1643-835D-AE4ABC62A0E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49897" y="4097314"/>
                <a:ext cx="3344040" cy="119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4F25119-9A96-BF41-9045-3ECB279CFFC2}"/>
              </a:ext>
            </a:extLst>
          </p:cNvPr>
          <p:cNvGrpSpPr/>
          <p:nvPr/>
        </p:nvGrpSpPr>
        <p:grpSpPr>
          <a:xfrm>
            <a:off x="3672948" y="1904839"/>
            <a:ext cx="2329200" cy="2520000"/>
            <a:chOff x="3672948" y="1904839"/>
            <a:chExt cx="2329200" cy="2520000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2933A50D-1475-E74F-8860-43A036277E93}"/>
                </a:ext>
              </a:extLst>
            </p:cNvPr>
            <p:cNvSpPr/>
            <p:nvPr/>
          </p:nvSpPr>
          <p:spPr>
            <a:xfrm>
              <a:off x="3672948" y="1904839"/>
              <a:ext cx="2329200" cy="252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58A8E346-A24D-8A48-B868-1C285D603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800243" y="2278859"/>
              <a:ext cx="558569" cy="506850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0D9E5F22-47D8-6049-BCA4-CC773B526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flipH="1">
              <a:off x="4423307" y="2070404"/>
              <a:ext cx="459452" cy="41691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E7A4817D-DD6E-D64D-8B6A-DA5651D44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111235" y="2076724"/>
              <a:ext cx="645789" cy="585994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D373C36E-F705-7C40-8056-66FF4023E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flipH="1">
              <a:off x="5197459" y="2871842"/>
              <a:ext cx="645789" cy="585994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CA7D5798-7DC6-7041-A461-BBA793E40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4455755" y="3094010"/>
              <a:ext cx="511135" cy="463808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D077035C-DF54-BA45-BADF-FFF7EEF26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flipH="1">
              <a:off x="3786249" y="3293554"/>
              <a:ext cx="645789" cy="585994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4D25561D-63DA-FC45-AE24-39478694E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4508238" y="3623262"/>
              <a:ext cx="645789" cy="585994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BF37C9FE-A30C-1C4E-BF2D-9CD1123CB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flipH="1">
              <a:off x="5261907" y="3737217"/>
              <a:ext cx="487805" cy="442638"/>
            </a:xfrm>
            <a:prstGeom prst="rect">
              <a:avLst/>
            </a:prstGeom>
          </p:spPr>
        </p:pic>
      </p:grpSp>
      <p:pic>
        <p:nvPicPr>
          <p:cNvPr id="29" name="Grafik 28">
            <a:extLst>
              <a:ext uri="{FF2B5EF4-FFF2-40B4-BE49-F238E27FC236}">
                <a16:creationId xmlns:a16="http://schemas.microsoft.com/office/drawing/2014/main" id="{C3A1B474-3EF7-5E47-92F5-B17D66691BA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044616" y="5754247"/>
            <a:ext cx="720000" cy="720000"/>
          </a:xfrm>
          <a:prstGeom prst="rect">
            <a:avLst/>
          </a:prstGeom>
        </p:spPr>
      </p:pic>
      <p:sp>
        <p:nvSpPr>
          <p:cNvPr id="35" name="Textfeld 88">
            <a:extLst>
              <a:ext uri="{FF2B5EF4-FFF2-40B4-BE49-F238E27FC236}">
                <a16:creationId xmlns:a16="http://schemas.microsoft.com/office/drawing/2014/main" id="{A8FFC848-CFF8-C34D-B4FA-D5BF2EC7F4A2}"/>
              </a:ext>
            </a:extLst>
          </p:cNvPr>
          <p:cNvSpPr txBox="1"/>
          <p:nvPr/>
        </p:nvSpPr>
        <p:spPr>
          <a:xfrm>
            <a:off x="4902029" y="6228080"/>
            <a:ext cx="2387942" cy="53257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C3DCD3C6-20A8-E440-BC40-0DF7E3EE6A6E}"/>
              </a:ext>
            </a:extLst>
          </p:cNvPr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483" y="6201732"/>
            <a:ext cx="302895" cy="321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7962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D0902E3-8BAC-0244-A36E-D4530C7ADD39}"/>
              </a:ext>
            </a:extLst>
          </p:cNvPr>
          <p:cNvSpPr txBox="1"/>
          <p:nvPr/>
        </p:nvSpPr>
        <p:spPr>
          <a:xfrm>
            <a:off x="10789920" y="58587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0320" y="-23485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B6D73D66-C340-3440-A181-98667C05A7BA}"/>
                  </a:ext>
                </a:extLst>
              </p14:cNvPr>
              <p14:cNvContentPartPr/>
              <p14:nvPr/>
            </p14:nvContentPartPr>
            <p14:xfrm>
              <a:off x="10434429" y="4540042"/>
              <a:ext cx="360" cy="36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B6D73D66-C340-3440-A181-98667C05A7B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16429" y="443240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6ACA1CF6-E52B-5C44-8B6D-12E051CF2E02}"/>
                  </a:ext>
                </a:extLst>
              </p14:cNvPr>
              <p14:cNvContentPartPr/>
              <p14:nvPr/>
            </p14:nvContentPartPr>
            <p14:xfrm>
              <a:off x="9826389" y="3931642"/>
              <a:ext cx="360" cy="36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6ACA1CF6-E52B-5C44-8B6D-12E051CF2E0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08749" y="382400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43760" y="-2173920"/>
                <a:ext cx="126000" cy="756000"/>
              </a:xfrm>
              <a:prstGeom prst="rect">
                <a:avLst/>
              </a:prstGeom>
            </p:spPr>
          </p:pic>
        </mc:Fallback>
      </mc:AlternateContent>
      <p:pic>
        <p:nvPicPr>
          <p:cNvPr id="21" name="Grafik 20">
            <a:extLst>
              <a:ext uri="{FF2B5EF4-FFF2-40B4-BE49-F238E27FC236}">
                <a16:creationId xmlns:a16="http://schemas.microsoft.com/office/drawing/2014/main" id="{B7BFFC15-27E1-5046-975B-56450092835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0" y="615600"/>
            <a:ext cx="928506" cy="540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2993528-9796-E148-9A99-070F8990C2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582" y="1604748"/>
            <a:ext cx="9342793" cy="952611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0124A30E-5D04-5549-B920-C5460384834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367" y="5044049"/>
            <a:ext cx="9342786" cy="942311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F983342C-56DA-5D43-BF71-5B8A4331EE3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583" y="2781537"/>
            <a:ext cx="4000796" cy="824205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020A64F9-D0A6-C347-B47A-26B906161BD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534" y="2836171"/>
            <a:ext cx="310539" cy="321958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93790204-3470-8644-84AD-D92C930E7B1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542" y="2836169"/>
            <a:ext cx="310539" cy="321958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B45CF75B-4EB0-8045-96FF-A1B2326E71C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95" y="2836167"/>
            <a:ext cx="310539" cy="321958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E15E31DE-C4F9-B04A-8F8A-593094FF038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124" y="2781537"/>
            <a:ext cx="4000796" cy="824206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112D59CE-25C1-CF40-B855-6733A6B0DC1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79" y="2844839"/>
            <a:ext cx="310539" cy="321958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51838AD1-24E9-FC42-9F51-42744A6894B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487" y="2830078"/>
            <a:ext cx="310539" cy="321958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3577B584-A54F-BB4A-AFF5-D58708CE6C2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574" y="2835069"/>
            <a:ext cx="310539" cy="321958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143DD24E-546D-7B49-AC20-7CB980C7207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890" y="2827342"/>
            <a:ext cx="310539" cy="321958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95D2A889-6BD2-144A-B2A6-666F08ED6E1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69" y="2837849"/>
            <a:ext cx="310539" cy="321958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2EC0592E-52D9-C848-8CC5-A13E9BE2A06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905" y="2837851"/>
            <a:ext cx="310539" cy="321958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CF5FFE5F-AEC8-AF4C-9390-D3A55C9355B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988" y="2840480"/>
            <a:ext cx="310539" cy="321958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B7B0816C-F5AD-A54E-BA30-D9857178F3F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124" y="3851059"/>
            <a:ext cx="4000796" cy="824206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64D72F7B-219E-1543-99F7-BED3F06AF7F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398" y="4290269"/>
            <a:ext cx="310539" cy="321958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2631738B-B3B3-0040-9ABD-B840F740D5F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893" y="3904375"/>
            <a:ext cx="310539" cy="321958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E0D159F3-FA3E-DA4F-BE3F-80493E1BBF4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673" y="3914886"/>
            <a:ext cx="310539" cy="321958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507CB048-A877-5C47-BC59-65150F1678A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907" y="3914888"/>
            <a:ext cx="310539" cy="321958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13AB8B1A-0E1E-7743-8B5E-646794F3CEE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264" y="3909786"/>
            <a:ext cx="310539" cy="321958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938E6C01-CBC4-494A-942F-B1D90A989C6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578" y="3906417"/>
            <a:ext cx="310539" cy="321958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376C31EC-5E03-6A4A-90F7-B3A1ADB77EF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704" y="3909786"/>
            <a:ext cx="310539" cy="321958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2298AD14-3CB2-CD46-9733-F0C921120DA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444" y="3907114"/>
            <a:ext cx="310539" cy="321958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E42978ED-B071-FC4C-B030-A85B7F3634A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907" y="4295595"/>
            <a:ext cx="310539" cy="3219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F191D7F4-2145-8448-A868-83D2B5889162}"/>
                  </a:ext>
                </a:extLst>
              </p14:cNvPr>
              <p14:cNvContentPartPr/>
              <p14:nvPr/>
            </p14:nvContentPartPr>
            <p14:xfrm>
              <a:off x="5833177" y="4544750"/>
              <a:ext cx="360" cy="36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F191D7F4-2145-8448-A868-83D2B588916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15177" y="443711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C29CA4B6-069C-EC45-9B74-DB1349DE8424}"/>
                  </a:ext>
                </a:extLst>
              </p14:cNvPr>
              <p14:cNvContentPartPr/>
              <p14:nvPr/>
            </p14:nvContentPartPr>
            <p14:xfrm>
              <a:off x="5225137" y="3936350"/>
              <a:ext cx="360" cy="36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C29CA4B6-069C-EC45-9B74-DB1349DE842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07497" y="3828710"/>
                <a:ext cx="36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65" name="Grafik 64">
            <a:extLst>
              <a:ext uri="{FF2B5EF4-FFF2-40B4-BE49-F238E27FC236}">
                <a16:creationId xmlns:a16="http://schemas.microsoft.com/office/drawing/2014/main" id="{0F7BFA72-89B8-C34B-A576-62D71053681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872" y="3855767"/>
            <a:ext cx="4000796" cy="824206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2CDC10E5-78B6-C049-91EE-3DE9B603A7F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652" y="3911824"/>
            <a:ext cx="310539" cy="321958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B5363262-56D4-8B40-9F96-6DE616A1BAD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68" y="3911824"/>
            <a:ext cx="310539" cy="321958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B10EEECD-5C58-7D47-9966-C90EE8F618E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322" y="3909083"/>
            <a:ext cx="310539" cy="321958"/>
          </a:xfrm>
          <a:prstGeom prst="rect">
            <a:avLst/>
          </a:prstGeom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8FE75A53-4296-C74D-90D5-7D8BD6CF64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641" y="3909083"/>
            <a:ext cx="310539" cy="321958"/>
          </a:xfrm>
          <a:prstGeom prst="rect">
            <a:avLst/>
          </a:prstGeom>
        </p:spPr>
      </p:pic>
      <p:pic>
        <p:nvPicPr>
          <p:cNvPr id="70" name="Grafik 69">
            <a:extLst>
              <a:ext uri="{FF2B5EF4-FFF2-40B4-BE49-F238E27FC236}">
                <a16:creationId xmlns:a16="http://schemas.microsoft.com/office/drawing/2014/main" id="{20B96E9D-3DA9-DE4D-97D9-C678921B4E6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21" y="3919594"/>
            <a:ext cx="310539" cy="321958"/>
          </a:xfrm>
          <a:prstGeom prst="rect">
            <a:avLst/>
          </a:prstGeom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4CE2AA92-5025-CB40-AB47-31DF8B36A8F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655" y="3919596"/>
            <a:ext cx="310539" cy="321958"/>
          </a:xfrm>
          <a:prstGeom prst="rect">
            <a:avLst/>
          </a:prstGeom>
        </p:spPr>
      </p:pic>
      <p:pic>
        <p:nvPicPr>
          <p:cNvPr id="72" name="Grafik 71">
            <a:extLst>
              <a:ext uri="{FF2B5EF4-FFF2-40B4-BE49-F238E27FC236}">
                <a16:creationId xmlns:a16="http://schemas.microsoft.com/office/drawing/2014/main" id="{06C4B5A8-B90E-6345-AA98-5895B0D4777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012" y="3914494"/>
            <a:ext cx="310539" cy="321958"/>
          </a:xfrm>
          <a:prstGeom prst="rect">
            <a:avLst/>
          </a:prstGeom>
        </p:spPr>
      </p:pic>
      <p:pic>
        <p:nvPicPr>
          <p:cNvPr id="73" name="Grafik 72">
            <a:extLst>
              <a:ext uri="{FF2B5EF4-FFF2-40B4-BE49-F238E27FC236}">
                <a16:creationId xmlns:a16="http://schemas.microsoft.com/office/drawing/2014/main" id="{9DDF91D3-0488-4F43-B8FD-C0B72F47A50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326" y="3911125"/>
            <a:ext cx="310539" cy="321958"/>
          </a:xfrm>
          <a:prstGeom prst="rect">
            <a:avLst/>
          </a:prstGeom>
        </p:spPr>
      </p:pic>
      <p:pic>
        <p:nvPicPr>
          <p:cNvPr id="74" name="Grafik 73">
            <a:extLst>
              <a:ext uri="{FF2B5EF4-FFF2-40B4-BE49-F238E27FC236}">
                <a16:creationId xmlns:a16="http://schemas.microsoft.com/office/drawing/2014/main" id="{FD742D08-7D5E-9645-8A4F-D8A0D914F0A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452" y="3914494"/>
            <a:ext cx="310539" cy="321958"/>
          </a:xfrm>
          <a:prstGeom prst="rect">
            <a:avLst/>
          </a:prstGeom>
        </p:spPr>
      </p:pic>
      <p:pic>
        <p:nvPicPr>
          <p:cNvPr id="75" name="Grafik 74">
            <a:extLst>
              <a:ext uri="{FF2B5EF4-FFF2-40B4-BE49-F238E27FC236}">
                <a16:creationId xmlns:a16="http://schemas.microsoft.com/office/drawing/2014/main" id="{0983C2D4-7A08-B74E-8015-51462E97A81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192" y="3911822"/>
            <a:ext cx="310539" cy="321958"/>
          </a:xfrm>
          <a:prstGeom prst="rect">
            <a:avLst/>
          </a:prstGeom>
        </p:spPr>
      </p:pic>
      <p:pic>
        <p:nvPicPr>
          <p:cNvPr id="76" name="Grafik 75">
            <a:extLst>
              <a:ext uri="{FF2B5EF4-FFF2-40B4-BE49-F238E27FC236}">
                <a16:creationId xmlns:a16="http://schemas.microsoft.com/office/drawing/2014/main" id="{8C85600D-8F0C-F042-87DE-3A456475A4F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651" y="4298993"/>
            <a:ext cx="310539" cy="321958"/>
          </a:xfrm>
          <a:prstGeom prst="rect">
            <a:avLst/>
          </a:prstGeom>
        </p:spPr>
      </p:pic>
      <p:sp>
        <p:nvSpPr>
          <p:cNvPr id="77" name="Textfeld 76">
            <a:extLst>
              <a:ext uri="{FF2B5EF4-FFF2-40B4-BE49-F238E27FC236}">
                <a16:creationId xmlns:a16="http://schemas.microsoft.com/office/drawing/2014/main" id="{2C000F59-1482-DD4B-9555-02F2CC804478}"/>
              </a:ext>
            </a:extLst>
          </p:cNvPr>
          <p:cNvSpPr txBox="1"/>
          <p:nvPr/>
        </p:nvSpPr>
        <p:spPr>
          <a:xfrm>
            <a:off x="6503722" y="380487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*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0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63EBE7E2-0D81-4F4F-85A1-B89A86DD55C3}"/>
                  </a:ext>
                </a:extLst>
              </p14:cNvPr>
              <p14:cNvContentPartPr/>
              <p14:nvPr/>
            </p14:nvContentPartPr>
            <p14:xfrm>
              <a:off x="2419234" y="2368140"/>
              <a:ext cx="1745640" cy="4658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63EBE7E2-0D81-4F4F-85A1-B89A86DD55C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56234" y="1990140"/>
                <a:ext cx="1871280" cy="1221480"/>
              </a:xfrm>
              <a:prstGeom prst="rect">
                <a:avLst/>
              </a:prstGeom>
            </p:spPr>
          </p:pic>
        </mc:Fallback>
      </mc:AlternateContent>
      <p:pic>
        <p:nvPicPr>
          <p:cNvPr id="78" name="Grafik 77">
            <a:extLst>
              <a:ext uri="{FF2B5EF4-FFF2-40B4-BE49-F238E27FC236}">
                <a16:creationId xmlns:a16="http://schemas.microsoft.com/office/drawing/2014/main" id="{6B1BEEE9-8BEB-1F4F-910A-0747CA3A20A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flipH="1">
            <a:off x="10981633" y="5683414"/>
            <a:ext cx="720000" cy="720000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A0F8197A-4FCD-9D40-AD43-B8B8E9F24D2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083" y="4295391"/>
            <a:ext cx="310539" cy="321958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ED652163-F0D3-1E4C-B96E-0715E370A90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28" y="4298993"/>
            <a:ext cx="310539" cy="321958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F08BB048-718E-F24E-806E-69460B2ACD0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233" y="4296561"/>
            <a:ext cx="310539" cy="321958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DD3F5DBF-64A7-4A43-B0D2-6D270B35A54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571" y="4296561"/>
            <a:ext cx="310539" cy="321958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E7E1DE3A-D29F-A845-8198-72A338843EC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907" y="4307374"/>
            <a:ext cx="310539" cy="321958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9E11F7CC-7B41-0243-B3C7-84D0B4A10E4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373" y="3910345"/>
            <a:ext cx="310539" cy="321958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2DDB6701-48F9-D44D-B335-8609AECFD0C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453" y="3905986"/>
            <a:ext cx="310539" cy="321958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D8E172E3-1C00-474D-AE9F-4184690496C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813" y="3900575"/>
            <a:ext cx="310539" cy="321958"/>
          </a:xfrm>
          <a:prstGeom prst="rect">
            <a:avLst/>
          </a:prstGeom>
        </p:spPr>
      </p:pic>
      <p:sp>
        <p:nvSpPr>
          <p:cNvPr id="80" name="Textfeld 88">
            <a:extLst>
              <a:ext uri="{FF2B5EF4-FFF2-40B4-BE49-F238E27FC236}">
                <a16:creationId xmlns:a16="http://schemas.microsoft.com/office/drawing/2014/main" id="{0A578516-4D7F-F544-B6C0-1ED1806B270D}"/>
              </a:ext>
            </a:extLst>
          </p:cNvPr>
          <p:cNvSpPr txBox="1"/>
          <p:nvPr/>
        </p:nvSpPr>
        <p:spPr>
          <a:xfrm>
            <a:off x="4902029" y="6228080"/>
            <a:ext cx="2387942" cy="53257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81" name="Grafik 80">
            <a:extLst>
              <a:ext uri="{FF2B5EF4-FFF2-40B4-BE49-F238E27FC236}">
                <a16:creationId xmlns:a16="http://schemas.microsoft.com/office/drawing/2014/main" id="{07F20B62-54CF-834D-8986-B936C21EBB2D}"/>
              </a:ext>
            </a:extLst>
          </p:cNvPr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483" y="6201732"/>
            <a:ext cx="302895" cy="321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1085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D0902E3-8BAC-0244-A36E-D4530C7ADD39}"/>
              </a:ext>
            </a:extLst>
          </p:cNvPr>
          <p:cNvSpPr txBox="1"/>
          <p:nvPr/>
        </p:nvSpPr>
        <p:spPr>
          <a:xfrm>
            <a:off x="10789920" y="58587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0320" y="-23485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B6D73D66-C340-3440-A181-98667C05A7BA}"/>
                  </a:ext>
                </a:extLst>
              </p14:cNvPr>
              <p14:cNvContentPartPr/>
              <p14:nvPr/>
            </p14:nvContentPartPr>
            <p14:xfrm>
              <a:off x="10434429" y="4540042"/>
              <a:ext cx="360" cy="36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B6D73D66-C340-3440-A181-98667C05A7B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16429" y="443240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6ACA1CF6-E52B-5C44-8B6D-12E051CF2E02}"/>
                  </a:ext>
                </a:extLst>
              </p14:cNvPr>
              <p14:cNvContentPartPr/>
              <p14:nvPr/>
            </p14:nvContentPartPr>
            <p14:xfrm>
              <a:off x="9826389" y="3931642"/>
              <a:ext cx="360" cy="36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6ACA1CF6-E52B-5C44-8B6D-12E051CF2E0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08749" y="382400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43760" y="-2173920"/>
                <a:ext cx="126000" cy="756000"/>
              </a:xfrm>
              <a:prstGeom prst="rect">
                <a:avLst/>
              </a:prstGeom>
            </p:spPr>
          </p:pic>
        </mc:Fallback>
      </mc:AlternateContent>
      <p:pic>
        <p:nvPicPr>
          <p:cNvPr id="21" name="Grafik 20">
            <a:extLst>
              <a:ext uri="{FF2B5EF4-FFF2-40B4-BE49-F238E27FC236}">
                <a16:creationId xmlns:a16="http://schemas.microsoft.com/office/drawing/2014/main" id="{B7BFFC15-27E1-5046-975B-56450092835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0" y="615600"/>
            <a:ext cx="928506" cy="540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2993528-9796-E148-9A99-070F8990C2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582" y="1604748"/>
            <a:ext cx="9342793" cy="952611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0124A30E-5D04-5549-B920-C5460384834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367" y="5044049"/>
            <a:ext cx="9342786" cy="942311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F983342C-56DA-5D43-BF71-5B8A4331EE3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583" y="2781537"/>
            <a:ext cx="4000796" cy="824205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020A64F9-D0A6-C347-B47A-26B906161BD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534" y="2836171"/>
            <a:ext cx="310539" cy="321958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93790204-3470-8644-84AD-D92C930E7B1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542" y="2836169"/>
            <a:ext cx="310539" cy="321958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B45CF75B-4EB0-8045-96FF-A1B2326E71C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95" y="2836167"/>
            <a:ext cx="310539" cy="321958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E15E31DE-C4F9-B04A-8F8A-593094FF038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124" y="2781537"/>
            <a:ext cx="4000796" cy="824206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112D59CE-25C1-CF40-B855-6733A6B0DC1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79" y="2844839"/>
            <a:ext cx="310539" cy="321958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51838AD1-24E9-FC42-9F51-42744A6894B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487" y="2830078"/>
            <a:ext cx="310539" cy="321958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3577B584-A54F-BB4A-AFF5-D58708CE6C2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574" y="2835069"/>
            <a:ext cx="310539" cy="321958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143DD24E-546D-7B49-AC20-7CB980C7207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890" y="2827342"/>
            <a:ext cx="310539" cy="321958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95D2A889-6BD2-144A-B2A6-666F08ED6E1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69" y="2837849"/>
            <a:ext cx="310539" cy="321958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2EC0592E-52D9-C848-8CC5-A13E9BE2A06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905" y="2837851"/>
            <a:ext cx="310539" cy="321958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CF5FFE5F-AEC8-AF4C-9390-D3A55C9355B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988" y="2840480"/>
            <a:ext cx="310539" cy="321958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B7B0816C-F5AD-A54E-BA30-D9857178F3F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124" y="3851059"/>
            <a:ext cx="4000796" cy="824206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64D72F7B-219E-1543-99F7-BED3F06AF7F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398" y="4290269"/>
            <a:ext cx="310539" cy="321958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2631738B-B3B3-0040-9ABD-B840F740D5F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893" y="3904375"/>
            <a:ext cx="310539" cy="321958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E0D159F3-FA3E-DA4F-BE3F-80493E1BBF4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673" y="3914886"/>
            <a:ext cx="310539" cy="321958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507CB048-A877-5C47-BC59-65150F1678A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907" y="3914888"/>
            <a:ext cx="310539" cy="321958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13AB8B1A-0E1E-7743-8B5E-646794F3CEE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264" y="3909786"/>
            <a:ext cx="310539" cy="321958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938E6C01-CBC4-494A-942F-B1D90A989C6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578" y="3906417"/>
            <a:ext cx="310539" cy="321958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376C31EC-5E03-6A4A-90F7-B3A1ADB77EF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704" y="3909786"/>
            <a:ext cx="310539" cy="321958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2298AD14-3CB2-CD46-9733-F0C921120DA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444" y="3907114"/>
            <a:ext cx="310539" cy="321958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E42978ED-B071-FC4C-B030-A85B7F3634A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907" y="4295595"/>
            <a:ext cx="310539" cy="3219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F191D7F4-2145-8448-A868-83D2B5889162}"/>
                  </a:ext>
                </a:extLst>
              </p14:cNvPr>
              <p14:cNvContentPartPr/>
              <p14:nvPr/>
            </p14:nvContentPartPr>
            <p14:xfrm>
              <a:off x="5833177" y="4544750"/>
              <a:ext cx="360" cy="36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F191D7F4-2145-8448-A868-83D2B588916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15177" y="443711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C29CA4B6-069C-EC45-9B74-DB1349DE8424}"/>
                  </a:ext>
                </a:extLst>
              </p14:cNvPr>
              <p14:cNvContentPartPr/>
              <p14:nvPr/>
            </p14:nvContentPartPr>
            <p14:xfrm>
              <a:off x="5225137" y="3936350"/>
              <a:ext cx="360" cy="36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C29CA4B6-069C-EC45-9B74-DB1349DE842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07497" y="3828710"/>
                <a:ext cx="36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65" name="Grafik 64">
            <a:extLst>
              <a:ext uri="{FF2B5EF4-FFF2-40B4-BE49-F238E27FC236}">
                <a16:creationId xmlns:a16="http://schemas.microsoft.com/office/drawing/2014/main" id="{0F7BFA72-89B8-C34B-A576-62D71053681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872" y="3855767"/>
            <a:ext cx="4000796" cy="824206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2CDC10E5-78B6-C049-91EE-3DE9B603A7F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652" y="3911824"/>
            <a:ext cx="310539" cy="321958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B5363262-56D4-8B40-9F96-6DE616A1BAD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68" y="3911824"/>
            <a:ext cx="310539" cy="321958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B10EEECD-5C58-7D47-9966-C90EE8F618E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322" y="3909083"/>
            <a:ext cx="310539" cy="321958"/>
          </a:xfrm>
          <a:prstGeom prst="rect">
            <a:avLst/>
          </a:prstGeom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8FE75A53-4296-C74D-90D5-7D8BD6CF64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641" y="3909083"/>
            <a:ext cx="310539" cy="321958"/>
          </a:xfrm>
          <a:prstGeom prst="rect">
            <a:avLst/>
          </a:prstGeom>
        </p:spPr>
      </p:pic>
      <p:pic>
        <p:nvPicPr>
          <p:cNvPr id="70" name="Grafik 69">
            <a:extLst>
              <a:ext uri="{FF2B5EF4-FFF2-40B4-BE49-F238E27FC236}">
                <a16:creationId xmlns:a16="http://schemas.microsoft.com/office/drawing/2014/main" id="{20B96E9D-3DA9-DE4D-97D9-C678921B4E6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21" y="3919594"/>
            <a:ext cx="310539" cy="321958"/>
          </a:xfrm>
          <a:prstGeom prst="rect">
            <a:avLst/>
          </a:prstGeom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4CE2AA92-5025-CB40-AB47-31DF8B36A8F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655" y="3919596"/>
            <a:ext cx="310539" cy="321958"/>
          </a:xfrm>
          <a:prstGeom prst="rect">
            <a:avLst/>
          </a:prstGeom>
        </p:spPr>
      </p:pic>
      <p:pic>
        <p:nvPicPr>
          <p:cNvPr id="72" name="Grafik 71">
            <a:extLst>
              <a:ext uri="{FF2B5EF4-FFF2-40B4-BE49-F238E27FC236}">
                <a16:creationId xmlns:a16="http://schemas.microsoft.com/office/drawing/2014/main" id="{06C4B5A8-B90E-6345-AA98-5895B0D4777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012" y="3914494"/>
            <a:ext cx="310539" cy="321958"/>
          </a:xfrm>
          <a:prstGeom prst="rect">
            <a:avLst/>
          </a:prstGeom>
        </p:spPr>
      </p:pic>
      <p:pic>
        <p:nvPicPr>
          <p:cNvPr id="73" name="Grafik 72">
            <a:extLst>
              <a:ext uri="{FF2B5EF4-FFF2-40B4-BE49-F238E27FC236}">
                <a16:creationId xmlns:a16="http://schemas.microsoft.com/office/drawing/2014/main" id="{9DDF91D3-0488-4F43-B8FD-C0B72F47A50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326" y="3911125"/>
            <a:ext cx="310539" cy="321958"/>
          </a:xfrm>
          <a:prstGeom prst="rect">
            <a:avLst/>
          </a:prstGeom>
        </p:spPr>
      </p:pic>
      <p:pic>
        <p:nvPicPr>
          <p:cNvPr id="74" name="Grafik 73">
            <a:extLst>
              <a:ext uri="{FF2B5EF4-FFF2-40B4-BE49-F238E27FC236}">
                <a16:creationId xmlns:a16="http://schemas.microsoft.com/office/drawing/2014/main" id="{FD742D08-7D5E-9645-8A4F-D8A0D914F0A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452" y="3914494"/>
            <a:ext cx="310539" cy="321958"/>
          </a:xfrm>
          <a:prstGeom prst="rect">
            <a:avLst/>
          </a:prstGeom>
        </p:spPr>
      </p:pic>
      <p:pic>
        <p:nvPicPr>
          <p:cNvPr id="75" name="Grafik 74">
            <a:extLst>
              <a:ext uri="{FF2B5EF4-FFF2-40B4-BE49-F238E27FC236}">
                <a16:creationId xmlns:a16="http://schemas.microsoft.com/office/drawing/2014/main" id="{0983C2D4-7A08-B74E-8015-51462E97A81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192" y="3911822"/>
            <a:ext cx="310539" cy="321958"/>
          </a:xfrm>
          <a:prstGeom prst="rect">
            <a:avLst/>
          </a:prstGeom>
        </p:spPr>
      </p:pic>
      <p:pic>
        <p:nvPicPr>
          <p:cNvPr id="76" name="Grafik 75">
            <a:extLst>
              <a:ext uri="{FF2B5EF4-FFF2-40B4-BE49-F238E27FC236}">
                <a16:creationId xmlns:a16="http://schemas.microsoft.com/office/drawing/2014/main" id="{8C85600D-8F0C-F042-87DE-3A456475A4F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651" y="4298993"/>
            <a:ext cx="310539" cy="321958"/>
          </a:xfrm>
          <a:prstGeom prst="rect">
            <a:avLst/>
          </a:prstGeom>
        </p:spPr>
      </p:pic>
      <p:sp>
        <p:nvSpPr>
          <p:cNvPr id="77" name="Textfeld 76">
            <a:extLst>
              <a:ext uri="{FF2B5EF4-FFF2-40B4-BE49-F238E27FC236}">
                <a16:creationId xmlns:a16="http://schemas.microsoft.com/office/drawing/2014/main" id="{2C000F59-1482-DD4B-9555-02F2CC804478}"/>
              </a:ext>
            </a:extLst>
          </p:cNvPr>
          <p:cNvSpPr txBox="1"/>
          <p:nvPr/>
        </p:nvSpPr>
        <p:spPr>
          <a:xfrm>
            <a:off x="6503722" y="380487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*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0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63EBE7E2-0D81-4F4F-85A1-B89A86DD55C3}"/>
                  </a:ext>
                </a:extLst>
              </p14:cNvPr>
              <p14:cNvContentPartPr/>
              <p14:nvPr/>
            </p14:nvContentPartPr>
            <p14:xfrm>
              <a:off x="2419234" y="2368140"/>
              <a:ext cx="1745640" cy="4658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63EBE7E2-0D81-4F4F-85A1-B89A86DD55C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56234" y="1990140"/>
                <a:ext cx="1871280" cy="1221480"/>
              </a:xfrm>
              <a:prstGeom prst="rect">
                <a:avLst/>
              </a:prstGeom>
            </p:spPr>
          </p:pic>
        </mc:Fallback>
      </mc:AlternateContent>
      <p:pic>
        <p:nvPicPr>
          <p:cNvPr id="78" name="Grafik 77">
            <a:extLst>
              <a:ext uri="{FF2B5EF4-FFF2-40B4-BE49-F238E27FC236}">
                <a16:creationId xmlns:a16="http://schemas.microsoft.com/office/drawing/2014/main" id="{6B1BEEE9-8BEB-1F4F-910A-0747CA3A20A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flipH="1">
            <a:off x="10981633" y="5683414"/>
            <a:ext cx="720000" cy="720000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A0F8197A-4FCD-9D40-AD43-B8B8E9F24D2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083" y="4295391"/>
            <a:ext cx="310539" cy="321958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ED652163-F0D3-1E4C-B96E-0715E370A90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28" y="4298993"/>
            <a:ext cx="310539" cy="321958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F08BB048-718E-F24E-806E-69460B2ACD0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233" y="4296561"/>
            <a:ext cx="310539" cy="321958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DD3F5DBF-64A7-4A43-B0D2-6D270B35A54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571" y="4296561"/>
            <a:ext cx="310539" cy="321958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E7E1DE3A-D29F-A845-8198-72A338843EC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907" y="4307374"/>
            <a:ext cx="310539" cy="321958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9E11F7CC-7B41-0243-B3C7-84D0B4A10E4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373" y="3910345"/>
            <a:ext cx="310539" cy="321958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2DDB6701-48F9-D44D-B335-8609AECFD0C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453" y="3905986"/>
            <a:ext cx="310539" cy="321958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D8E172E3-1C00-474D-AE9F-4184690496C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813" y="3900575"/>
            <a:ext cx="310539" cy="321958"/>
          </a:xfrm>
          <a:prstGeom prst="rect">
            <a:avLst/>
          </a:prstGeom>
        </p:spPr>
      </p:pic>
      <p:sp>
        <p:nvSpPr>
          <p:cNvPr id="80" name="Textfeld 88">
            <a:extLst>
              <a:ext uri="{FF2B5EF4-FFF2-40B4-BE49-F238E27FC236}">
                <a16:creationId xmlns:a16="http://schemas.microsoft.com/office/drawing/2014/main" id="{20E2628D-9C8D-0B41-AF33-FCDE8315B94E}"/>
              </a:ext>
            </a:extLst>
          </p:cNvPr>
          <p:cNvSpPr txBox="1"/>
          <p:nvPr/>
        </p:nvSpPr>
        <p:spPr>
          <a:xfrm>
            <a:off x="4902029" y="6228080"/>
            <a:ext cx="2387942" cy="53257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81" name="Grafik 80">
            <a:extLst>
              <a:ext uri="{FF2B5EF4-FFF2-40B4-BE49-F238E27FC236}">
                <a16:creationId xmlns:a16="http://schemas.microsoft.com/office/drawing/2014/main" id="{10C13F69-47A6-124F-BADB-9B73758C6211}"/>
              </a:ext>
            </a:extLst>
          </p:cNvPr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483" y="6201732"/>
            <a:ext cx="302895" cy="321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4450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D0902E3-8BAC-0244-A36E-D4530C7ADD39}"/>
              </a:ext>
            </a:extLst>
          </p:cNvPr>
          <p:cNvSpPr txBox="1"/>
          <p:nvPr/>
        </p:nvSpPr>
        <p:spPr>
          <a:xfrm>
            <a:off x="10711815" y="5858748"/>
            <a:ext cx="255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0320" y="-23485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43760" y="-2173920"/>
                <a:ext cx="126000" cy="756000"/>
              </a:xfrm>
              <a:prstGeom prst="rect">
                <a:avLst/>
              </a:prstGeom>
            </p:spPr>
          </p:pic>
        </mc:Fallback>
      </mc:AlternateContent>
      <p:pic>
        <p:nvPicPr>
          <p:cNvPr id="19" name="Grafik 18">
            <a:extLst>
              <a:ext uri="{FF2B5EF4-FFF2-40B4-BE49-F238E27FC236}">
                <a16:creationId xmlns:a16="http://schemas.microsoft.com/office/drawing/2014/main" id="{61252C8F-7FD3-7348-8A30-1C496C8DFD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66" y="4600056"/>
            <a:ext cx="5048407" cy="100320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5C19C71F-D537-E54B-851E-2A1A7D4EC48B}"/>
              </a:ext>
            </a:extLst>
          </p:cNvPr>
          <p:cNvSpPr txBox="1"/>
          <p:nvPr/>
        </p:nvSpPr>
        <p:spPr>
          <a:xfrm>
            <a:off x="3639081" y="2981416"/>
            <a:ext cx="1097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Grundschrift" panose="03010100010101010101" pitchFamily="66" charset="0"/>
              </a:rPr>
              <a:t>9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0284CB8-708B-584B-A4E4-F44934B2FD19}"/>
              </a:ext>
            </a:extLst>
          </p:cNvPr>
          <p:cNvSpPr txBox="1"/>
          <p:nvPr/>
        </p:nvSpPr>
        <p:spPr>
          <a:xfrm>
            <a:off x="3327463" y="4681688"/>
            <a:ext cx="1097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Grundschrift" panose="03010100010101010101" pitchFamily="66" charset="0"/>
              </a:rPr>
              <a:t>16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9C740EE-0286-F44C-9DCB-7F1986FFA6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0839450" y="5603265"/>
            <a:ext cx="720000" cy="720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78BCE85-8FB0-184C-AF98-D759430BCDF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0" y="615599"/>
            <a:ext cx="1039277" cy="54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3F1F582-BD0D-274F-926D-817EF704FA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353" y="2852557"/>
            <a:ext cx="5048407" cy="1003209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68016B3-6A29-A442-9CCE-70CD88FF07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64" y="977395"/>
            <a:ext cx="5048407" cy="10032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7FF7ABB-6881-404A-97A1-19397B43B111}"/>
                  </a:ext>
                </a:extLst>
              </p14:cNvPr>
              <p14:cNvContentPartPr/>
              <p14:nvPr/>
            </p14:nvContentPartPr>
            <p14:xfrm>
              <a:off x="4539686" y="1113255"/>
              <a:ext cx="279360" cy="2829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7FF7ABB-6881-404A-97A1-19397B43B1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76686" y="735255"/>
                <a:ext cx="405000" cy="10386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feld 16">
            <a:extLst>
              <a:ext uri="{FF2B5EF4-FFF2-40B4-BE49-F238E27FC236}">
                <a16:creationId xmlns:a16="http://schemas.microsoft.com/office/drawing/2014/main" id="{AB8E609C-BAF1-B743-A3F9-E68AB7107668}"/>
              </a:ext>
            </a:extLst>
          </p:cNvPr>
          <p:cNvSpPr txBox="1"/>
          <p:nvPr/>
        </p:nvSpPr>
        <p:spPr>
          <a:xfrm>
            <a:off x="3576844" y="1144354"/>
            <a:ext cx="1097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Grundschrift" panose="03010100010101010101" pitchFamily="66" charset="0"/>
              </a:rPr>
              <a:t>6</a:t>
            </a:r>
          </a:p>
        </p:txBody>
      </p:sp>
      <p:sp>
        <p:nvSpPr>
          <p:cNvPr id="18" name="Textfeld 88">
            <a:extLst>
              <a:ext uri="{FF2B5EF4-FFF2-40B4-BE49-F238E27FC236}">
                <a16:creationId xmlns:a16="http://schemas.microsoft.com/office/drawing/2014/main" id="{3AE49284-243C-6841-8921-5F8395021BE1}"/>
              </a:ext>
            </a:extLst>
          </p:cNvPr>
          <p:cNvSpPr txBox="1"/>
          <p:nvPr/>
        </p:nvSpPr>
        <p:spPr>
          <a:xfrm>
            <a:off x="4902029" y="6228080"/>
            <a:ext cx="2387942" cy="53257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EDCC05C8-16D7-E640-8A1D-383481BBD722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483" y="6201732"/>
            <a:ext cx="302895" cy="321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3585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D0902E3-8BAC-0244-A36E-D4530C7ADD39}"/>
              </a:ext>
            </a:extLst>
          </p:cNvPr>
          <p:cNvSpPr txBox="1"/>
          <p:nvPr/>
        </p:nvSpPr>
        <p:spPr>
          <a:xfrm>
            <a:off x="10711815" y="5858748"/>
            <a:ext cx="255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0320" y="-23485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43760" y="-2173920"/>
                <a:ext cx="126000" cy="756000"/>
              </a:xfrm>
              <a:prstGeom prst="rect">
                <a:avLst/>
              </a:prstGeom>
            </p:spPr>
          </p:pic>
        </mc:Fallback>
      </mc:AlternateContent>
      <p:pic>
        <p:nvPicPr>
          <p:cNvPr id="19" name="Grafik 18">
            <a:extLst>
              <a:ext uri="{FF2B5EF4-FFF2-40B4-BE49-F238E27FC236}">
                <a16:creationId xmlns:a16="http://schemas.microsoft.com/office/drawing/2014/main" id="{61252C8F-7FD3-7348-8A30-1C496C8DFD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66" y="4600056"/>
            <a:ext cx="5048407" cy="100320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5C19C71F-D537-E54B-851E-2A1A7D4EC48B}"/>
              </a:ext>
            </a:extLst>
          </p:cNvPr>
          <p:cNvSpPr txBox="1"/>
          <p:nvPr/>
        </p:nvSpPr>
        <p:spPr>
          <a:xfrm>
            <a:off x="3639081" y="2981416"/>
            <a:ext cx="1097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Grundschrift" panose="03010100010101010101" pitchFamily="66" charset="0"/>
              </a:rPr>
              <a:t>9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0284CB8-708B-584B-A4E4-F44934B2FD19}"/>
              </a:ext>
            </a:extLst>
          </p:cNvPr>
          <p:cNvSpPr txBox="1"/>
          <p:nvPr/>
        </p:nvSpPr>
        <p:spPr>
          <a:xfrm>
            <a:off x="3327463" y="4681688"/>
            <a:ext cx="1097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Grundschrift" panose="03010100010101010101" pitchFamily="66" charset="0"/>
              </a:rPr>
              <a:t>16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9C740EE-0286-F44C-9DCB-7F1986FFA6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0839450" y="5603265"/>
            <a:ext cx="720000" cy="720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78BCE85-8FB0-184C-AF98-D759430BCDF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0" y="615599"/>
            <a:ext cx="1039277" cy="54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3F1F582-BD0D-274F-926D-817EF704FA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353" y="2852557"/>
            <a:ext cx="5048407" cy="1003209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68016B3-6A29-A442-9CCE-70CD88FF07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64" y="977395"/>
            <a:ext cx="5048407" cy="10032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7FF7ABB-6881-404A-97A1-19397B43B111}"/>
                  </a:ext>
                </a:extLst>
              </p14:cNvPr>
              <p14:cNvContentPartPr/>
              <p14:nvPr/>
            </p14:nvContentPartPr>
            <p14:xfrm>
              <a:off x="4539686" y="1113255"/>
              <a:ext cx="279360" cy="2829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7FF7ABB-6881-404A-97A1-19397B43B1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76686" y="735255"/>
                <a:ext cx="405000" cy="10386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feld 16">
            <a:extLst>
              <a:ext uri="{FF2B5EF4-FFF2-40B4-BE49-F238E27FC236}">
                <a16:creationId xmlns:a16="http://schemas.microsoft.com/office/drawing/2014/main" id="{AB8E609C-BAF1-B743-A3F9-E68AB7107668}"/>
              </a:ext>
            </a:extLst>
          </p:cNvPr>
          <p:cNvSpPr txBox="1"/>
          <p:nvPr/>
        </p:nvSpPr>
        <p:spPr>
          <a:xfrm>
            <a:off x="3576844" y="1144354"/>
            <a:ext cx="1097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Grundschrift" panose="03010100010101010101" pitchFamily="66" charset="0"/>
              </a:rPr>
              <a:t>6</a:t>
            </a:r>
          </a:p>
        </p:txBody>
      </p:sp>
      <p:sp>
        <p:nvSpPr>
          <p:cNvPr id="18" name="Textfeld 88">
            <a:extLst>
              <a:ext uri="{FF2B5EF4-FFF2-40B4-BE49-F238E27FC236}">
                <a16:creationId xmlns:a16="http://schemas.microsoft.com/office/drawing/2014/main" id="{17B6D40C-F461-6944-A1D6-BCC3594294D6}"/>
              </a:ext>
            </a:extLst>
          </p:cNvPr>
          <p:cNvSpPr txBox="1"/>
          <p:nvPr/>
        </p:nvSpPr>
        <p:spPr>
          <a:xfrm>
            <a:off x="4902029" y="6228080"/>
            <a:ext cx="2387942" cy="53257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C83C1D-0B4A-A64D-BE24-6CB3C0BCA1A9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483" y="6201732"/>
            <a:ext cx="302895" cy="321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3156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D0902E3-8BAC-0244-A36E-D4530C7ADD39}"/>
              </a:ext>
            </a:extLst>
          </p:cNvPr>
          <p:cNvSpPr txBox="1"/>
          <p:nvPr/>
        </p:nvSpPr>
        <p:spPr>
          <a:xfrm>
            <a:off x="10789920" y="58587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14:cNvPr>
              <p14:cNvContentPartPr/>
              <p14:nvPr/>
            </p14:nvContentPartPr>
            <p14:xfrm>
              <a:off x="6927960" y="-2240880"/>
              <a:ext cx="360" cy="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E6D9A0-F671-A748-AAB6-BB7BBBE63C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0320" y="-23485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14:cNvPr>
              <p14:cNvContentPartPr/>
              <p14:nvPr/>
            </p14:nvContentPartPr>
            <p14:xfrm>
              <a:off x="6506400" y="-1796280"/>
              <a:ext cx="360" cy="3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90D886-4D5D-2D40-AE74-C3B5515B92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43760" y="-2173920"/>
                <a:ext cx="126000" cy="756000"/>
              </a:xfrm>
              <a:prstGeom prst="rect">
                <a:avLst/>
              </a:prstGeom>
            </p:spPr>
          </p:pic>
        </mc:Fallback>
      </mc:AlternateContent>
      <p:pic>
        <p:nvPicPr>
          <p:cNvPr id="23" name="Grafik 22">
            <a:extLst>
              <a:ext uri="{FF2B5EF4-FFF2-40B4-BE49-F238E27FC236}">
                <a16:creationId xmlns:a16="http://schemas.microsoft.com/office/drawing/2014/main" id="{93149947-9021-1740-AC91-3DAE1250B127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</a:blip>
          <a:stretch>
            <a:fillRect/>
          </a:stretch>
        </p:blipFill>
        <p:spPr>
          <a:xfrm>
            <a:off x="2934517" y="613991"/>
            <a:ext cx="2381242" cy="13382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9A627DE6-61DD-764F-96D4-667AE1B916D8}"/>
              </a:ext>
            </a:extLst>
          </p:cNvPr>
          <p:cNvPicPr>
            <a:picLocks noChangeAspect="1"/>
          </p:cNvPicPr>
          <p:nvPr/>
        </p:nvPicPr>
        <p:blipFill>
          <a:blip r:embed="rId8">
            <a:grayscl/>
          </a:blip>
          <a:stretch>
            <a:fillRect/>
          </a:stretch>
        </p:blipFill>
        <p:spPr>
          <a:xfrm>
            <a:off x="3545707" y="2201252"/>
            <a:ext cx="1136146" cy="16015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Grafik 24" descr="Ein Bild, das Text, Handschuhe enthält.&#10;&#10;Automatisch generierte Beschreibung">
            <a:extLst>
              <a:ext uri="{FF2B5EF4-FFF2-40B4-BE49-F238E27FC236}">
                <a16:creationId xmlns:a16="http://schemas.microsoft.com/office/drawing/2014/main" id="{9BA009AD-F023-B145-A3D4-F32372B7460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23" t="8500" r="11255" b="7708"/>
          <a:stretch/>
        </p:blipFill>
        <p:spPr>
          <a:xfrm>
            <a:off x="3294178" y="4051827"/>
            <a:ext cx="1661920" cy="17701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B15D327-BB86-5E46-83D6-097493612181}"/>
              </a:ext>
            </a:extLst>
          </p:cNvPr>
          <p:cNvSpPr/>
          <p:nvPr/>
        </p:nvSpPr>
        <p:spPr>
          <a:xfrm>
            <a:off x="6241294" y="546550"/>
            <a:ext cx="1269898" cy="148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C5B41E76-4C05-4A44-B2AE-FA54523AE11E}"/>
              </a:ext>
            </a:extLst>
          </p:cNvPr>
          <p:cNvSpPr/>
          <p:nvPr/>
        </p:nvSpPr>
        <p:spPr>
          <a:xfrm>
            <a:off x="6240251" y="2313985"/>
            <a:ext cx="1269898" cy="148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4F3B75BE-9307-564F-BE48-55A3DFB1D121}"/>
              </a:ext>
            </a:extLst>
          </p:cNvPr>
          <p:cNvSpPr/>
          <p:nvPr/>
        </p:nvSpPr>
        <p:spPr>
          <a:xfrm>
            <a:off x="6240251" y="4175237"/>
            <a:ext cx="1269898" cy="148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79A6DCDB-768C-7F40-9460-83D2231552D2}"/>
              </a:ext>
            </a:extLst>
          </p:cNvPr>
          <p:cNvCxnSpPr/>
          <p:nvPr/>
        </p:nvCxnSpPr>
        <p:spPr>
          <a:xfrm>
            <a:off x="6529543" y="1788160"/>
            <a:ext cx="72469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C8B7186E-7953-B44E-A5A1-D4C1234F74EF}"/>
              </a:ext>
            </a:extLst>
          </p:cNvPr>
          <p:cNvCxnSpPr/>
          <p:nvPr/>
        </p:nvCxnSpPr>
        <p:spPr>
          <a:xfrm>
            <a:off x="6524971" y="3586480"/>
            <a:ext cx="72469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Gerade Verbindung 32">
            <a:extLst>
              <a:ext uri="{FF2B5EF4-FFF2-40B4-BE49-F238E27FC236}">
                <a16:creationId xmlns:a16="http://schemas.microsoft.com/office/drawing/2014/main" id="{B2C19E2D-E283-BE4D-B154-CFA91D7431B7}"/>
              </a:ext>
            </a:extLst>
          </p:cNvPr>
          <p:cNvCxnSpPr/>
          <p:nvPr/>
        </p:nvCxnSpPr>
        <p:spPr>
          <a:xfrm>
            <a:off x="6524970" y="5415280"/>
            <a:ext cx="72469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E0CBB726-EEF6-AD48-92BA-3E5A09A390EC}"/>
                  </a:ext>
                </a:extLst>
              </p14:cNvPr>
              <p14:cNvContentPartPr/>
              <p14:nvPr/>
            </p14:nvContentPartPr>
            <p14:xfrm>
              <a:off x="6595425" y="776542"/>
              <a:ext cx="420840" cy="9795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E0CBB726-EEF6-AD48-92BA-3E5A09A390E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32425" y="398403"/>
                <a:ext cx="546480" cy="1735478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Grafik 16">
            <a:extLst>
              <a:ext uri="{FF2B5EF4-FFF2-40B4-BE49-F238E27FC236}">
                <a16:creationId xmlns:a16="http://schemas.microsoft.com/office/drawing/2014/main" id="{E7C76F30-4A7B-D342-83A5-4A85FA3215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42320" y="5664037"/>
            <a:ext cx="720000" cy="720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AD4D709-9B7B-8F42-8698-590D7D3677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8982" y="613991"/>
            <a:ext cx="1170000" cy="547660"/>
          </a:xfrm>
          <a:prstGeom prst="rect">
            <a:avLst/>
          </a:prstGeom>
        </p:spPr>
      </p:pic>
      <p:sp>
        <p:nvSpPr>
          <p:cNvPr id="19" name="Textfeld 88">
            <a:extLst>
              <a:ext uri="{FF2B5EF4-FFF2-40B4-BE49-F238E27FC236}">
                <a16:creationId xmlns:a16="http://schemas.microsoft.com/office/drawing/2014/main" id="{779D426D-6E18-554D-9363-CCEC77F25552}"/>
              </a:ext>
            </a:extLst>
          </p:cNvPr>
          <p:cNvSpPr txBox="1"/>
          <p:nvPr/>
        </p:nvSpPr>
        <p:spPr>
          <a:xfrm>
            <a:off x="4902029" y="6228080"/>
            <a:ext cx="2387942" cy="53257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2503805" algn="l"/>
              </a:tabLst>
            </a:pP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by PIKAS (</a:t>
            </a:r>
            <a:r>
              <a:rPr lang="en-US" sz="14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503805" algn="l"/>
              </a:tabLst>
            </a:pPr>
            <a:r>
              <a:rPr lang="en-US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71295548-56EE-0948-959F-C16CE9EC4B35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483" y="6201732"/>
            <a:ext cx="302895" cy="321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3233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Microsoft Office PowerPoint</Application>
  <PresentationFormat>Breitbild</PresentationFormat>
  <Paragraphs>58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Grundschrift</vt:lpstr>
      <vt:lpstr>Open Sans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Marie</cp:lastModifiedBy>
  <cp:revision>55</cp:revision>
  <cp:lastPrinted>2021-08-12T07:39:21Z</cp:lastPrinted>
  <dcterms:created xsi:type="dcterms:W3CDTF">2021-06-25T15:19:41Z</dcterms:created>
  <dcterms:modified xsi:type="dcterms:W3CDTF">2022-05-25T05:09:14Z</dcterms:modified>
</cp:coreProperties>
</file>