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95" r:id="rId2"/>
    <p:sldId id="343" r:id="rId3"/>
    <p:sldId id="350" r:id="rId4"/>
    <p:sldId id="332" r:id="rId5"/>
    <p:sldId id="333" r:id="rId6"/>
    <p:sldId id="334" r:id="rId7"/>
    <p:sldId id="335" r:id="rId8"/>
    <p:sldId id="336" r:id="rId9"/>
    <p:sldId id="338" r:id="rId10"/>
    <p:sldId id="349"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37EE1C-524A-1A32-CC0B-D9BBDEE44A03}" name="Lara Roloff" initials="LR" userId="a31457154ac1c398" providerId="Windows Live"/>
  <p188:author id="{132EBA5B-0345-76C6-90D6-2F28340EA30B}" name="Celine Linker" initials="MOU" userId="Celine Linker" providerId="None"/>
  <p188:author id="{9E2C67A3-8E7F-FF9E-701C-EB75E352A324}" name="Ben Weiß" initials="BW" userId="c5c0338bf4e01031"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eline Linker" initials="MOU" lastIdx="7" clrIdx="0">
    <p:extLst>
      <p:ext uri="{19B8F6BF-5375-455C-9EA6-DF929625EA0E}">
        <p15:presenceInfo xmlns:p15="http://schemas.microsoft.com/office/powerpoint/2012/main" userId="Celine Link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B8A"/>
    <a:srgbClr val="DE5054"/>
    <a:srgbClr val="DC50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1176"/>
  </p:normalViewPr>
  <p:slideViewPr>
    <p:cSldViewPr snapToGrid="0" snapToObjects="1">
      <p:cViewPr varScale="1">
        <p:scale>
          <a:sx n="97" d="100"/>
          <a:sy n="97" d="100"/>
        </p:scale>
        <p:origin x="752" y="1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3559F9F8-DEB3-D048-AD2F-89463DA6C4AD}" type="datetimeFigureOut">
              <a:rPr lang="de-DE" smtClean="0"/>
              <a:t>24.05.24</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61D38-E16D-0341-8700-74DE7BD654AF}" type="slidenum">
              <a:rPr lang="de-DE" smtClean="0"/>
              <a:t>‹Nr.›</a:t>
            </a:fld>
            <a:endParaRPr lang="de-DE"/>
          </a:p>
        </p:txBody>
      </p:sp>
    </p:spTree>
    <p:extLst>
      <p:ext uri="{BB962C8B-B14F-4D97-AF65-F5344CB8AC3E}">
        <p14:creationId xmlns:p14="http://schemas.microsoft.com/office/powerpoint/2010/main" val="1004526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2C61D38-E16D-0341-8700-74DE7BD654AF}" type="slidenum">
              <a:rPr lang="de-DE" smtClean="0"/>
              <a:t>1</a:t>
            </a:fld>
            <a:endParaRPr lang="de-DE"/>
          </a:p>
        </p:txBody>
      </p:sp>
    </p:spTree>
    <p:extLst>
      <p:ext uri="{BB962C8B-B14F-4D97-AF65-F5344CB8AC3E}">
        <p14:creationId xmlns:p14="http://schemas.microsoft.com/office/powerpoint/2010/main" val="2507547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*Weißes Blatt</a:t>
            </a:r>
          </a:p>
          <a:p>
            <a:r>
              <a:rPr lang="de-DE" b="0" dirty="0"/>
              <a:t>Zeichne alles auf, was dir zu deiner Lieblingszahl einfällt.</a:t>
            </a:r>
          </a:p>
        </p:txBody>
      </p:sp>
      <p:sp>
        <p:nvSpPr>
          <p:cNvPr id="4" name="Foliennummernplatzhalter 3"/>
          <p:cNvSpPr>
            <a:spLocks noGrp="1"/>
          </p:cNvSpPr>
          <p:nvPr>
            <p:ph type="sldNum" sz="quarter" idx="5"/>
          </p:nvPr>
        </p:nvSpPr>
        <p:spPr/>
        <p:txBody>
          <a:bodyPr/>
          <a:lstStyle/>
          <a:p>
            <a:fld id="{A2C61D38-E16D-0341-8700-74DE7BD654AF}" type="slidenum">
              <a:rPr lang="de-DE" smtClean="0"/>
              <a:t>10</a:t>
            </a:fld>
            <a:endParaRPr lang="de-DE"/>
          </a:p>
        </p:txBody>
      </p:sp>
    </p:spTree>
    <p:extLst>
      <p:ext uri="{BB962C8B-B14F-4D97-AF65-F5344CB8AC3E}">
        <p14:creationId xmlns:p14="http://schemas.microsoft.com/office/powerpoint/2010/main" val="678373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SOB ZV20 Abzählen</a:t>
            </a:r>
          </a:p>
          <a:p>
            <a:r>
              <a:rPr lang="de-DE" sz="1800" dirty="0">
                <a:effectLst/>
                <a:latin typeface="Arial" panose="020B0604020202020204" pitchFamily="34" charset="0"/>
                <a:ea typeface="Calibri" panose="020F0502020204030204" pitchFamily="34" charset="0"/>
              </a:rPr>
              <a:t>Wie viele?</a:t>
            </a:r>
            <a:endParaRPr lang="de-DE" dirty="0"/>
          </a:p>
        </p:txBody>
      </p:sp>
      <p:sp>
        <p:nvSpPr>
          <p:cNvPr id="4" name="Foliennummernplatzhalter 3"/>
          <p:cNvSpPr>
            <a:spLocks noGrp="1"/>
          </p:cNvSpPr>
          <p:nvPr>
            <p:ph type="sldNum" sz="quarter" idx="5"/>
          </p:nvPr>
        </p:nvSpPr>
        <p:spPr/>
        <p:txBody>
          <a:bodyPr/>
          <a:lstStyle/>
          <a:p>
            <a:fld id="{A2C61D38-E16D-0341-8700-74DE7BD654AF}" type="slidenum">
              <a:rPr lang="de-DE" smtClean="0"/>
              <a:t>2</a:t>
            </a:fld>
            <a:endParaRPr lang="de-DE"/>
          </a:p>
        </p:txBody>
      </p:sp>
    </p:spTree>
    <p:extLst>
      <p:ext uri="{BB962C8B-B14F-4D97-AF65-F5344CB8AC3E}">
        <p14:creationId xmlns:p14="http://schemas.microsoft.com/office/powerpoint/2010/main" val="1642336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SOB ZV20 Darstellungen vernetzen</a:t>
            </a:r>
          </a:p>
          <a:p>
            <a:r>
              <a:rPr lang="de-DE" b="0" dirty="0"/>
              <a:t>Was passt zusammen? Verbinde. </a:t>
            </a:r>
          </a:p>
          <a:p>
            <a:endParaRPr lang="de-DE" dirty="0"/>
          </a:p>
          <a:p>
            <a:endParaRPr lang="de-DE" dirty="0"/>
          </a:p>
        </p:txBody>
      </p:sp>
      <p:sp>
        <p:nvSpPr>
          <p:cNvPr id="4" name="Foliennummernplatzhalter 3"/>
          <p:cNvSpPr>
            <a:spLocks noGrp="1"/>
          </p:cNvSpPr>
          <p:nvPr>
            <p:ph type="sldNum" sz="quarter" idx="5"/>
          </p:nvPr>
        </p:nvSpPr>
        <p:spPr/>
        <p:txBody>
          <a:bodyPr/>
          <a:lstStyle/>
          <a:p>
            <a:fld id="{A2C61D38-E16D-0341-8700-74DE7BD654AF}" type="slidenum">
              <a:rPr lang="de-DE" smtClean="0"/>
              <a:t>3</a:t>
            </a:fld>
            <a:endParaRPr lang="de-DE"/>
          </a:p>
        </p:txBody>
      </p:sp>
    </p:spTree>
    <p:extLst>
      <p:ext uri="{BB962C8B-B14F-4D97-AF65-F5344CB8AC3E}">
        <p14:creationId xmlns:p14="http://schemas.microsoft.com/office/powerpoint/2010/main" val="945606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SOB ZV20 Anzahlen zeichnen oder legen</a:t>
            </a:r>
          </a:p>
          <a:p>
            <a:r>
              <a:rPr lang="de-DE" b="0" dirty="0"/>
              <a:t>Immer 8. Male 8 Plättchen aus.</a:t>
            </a:r>
          </a:p>
          <a:p>
            <a:endParaRPr lang="de-DE" dirty="0"/>
          </a:p>
        </p:txBody>
      </p:sp>
      <p:sp>
        <p:nvSpPr>
          <p:cNvPr id="4" name="Foliennummernplatzhalter 3"/>
          <p:cNvSpPr>
            <a:spLocks noGrp="1"/>
          </p:cNvSpPr>
          <p:nvPr>
            <p:ph type="sldNum" sz="quarter" idx="5"/>
          </p:nvPr>
        </p:nvSpPr>
        <p:spPr/>
        <p:txBody>
          <a:bodyPr/>
          <a:lstStyle/>
          <a:p>
            <a:fld id="{A2C61D38-E16D-0341-8700-74DE7BD654AF}" type="slidenum">
              <a:rPr lang="de-DE" smtClean="0"/>
              <a:t>4</a:t>
            </a:fld>
            <a:endParaRPr lang="de-DE"/>
          </a:p>
        </p:txBody>
      </p:sp>
    </p:spTree>
    <p:extLst>
      <p:ext uri="{BB962C8B-B14F-4D97-AF65-F5344CB8AC3E}">
        <p14:creationId xmlns:p14="http://schemas.microsoft.com/office/powerpoint/2010/main" val="3202038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SOB ZV20 Anzahlen (quasi-)simultan erfassen</a:t>
            </a:r>
          </a:p>
          <a:p>
            <a:r>
              <a:rPr lang="de-DE" b="0" i="0" dirty="0"/>
              <a:t>Wie viele Plättchen hast du gesehen? Zeichne oder schreibe auf.</a:t>
            </a:r>
          </a:p>
          <a:p>
            <a:endParaRPr lang="de-DE" b="0" i="1" dirty="0"/>
          </a:p>
          <a:p>
            <a:r>
              <a:rPr lang="de-DE" b="0" i="1" dirty="0"/>
              <a:t>Die Lehrkraft sollte eine </a:t>
            </a:r>
            <a:r>
              <a:rPr lang="de-DE" b="0" i="1" dirty="0" err="1"/>
              <a:t>Plättchendarstellung</a:t>
            </a:r>
            <a:r>
              <a:rPr lang="de-DE" b="0" i="1" dirty="0"/>
              <a:t> kurz zeigen. Dafür kann z. B. die Präsentation mit dem Demonstrationsmaterial genutzt werden. Die Lehrkraft kann hier ebenfalls dazu anregen sowohl die Plättchen zu zeichnen als auch die Anzahl zu notieren.</a:t>
            </a:r>
          </a:p>
        </p:txBody>
      </p:sp>
      <p:sp>
        <p:nvSpPr>
          <p:cNvPr id="4" name="Foliennummernplatzhalter 3"/>
          <p:cNvSpPr>
            <a:spLocks noGrp="1"/>
          </p:cNvSpPr>
          <p:nvPr>
            <p:ph type="sldNum" sz="quarter" idx="5"/>
          </p:nvPr>
        </p:nvSpPr>
        <p:spPr/>
        <p:txBody>
          <a:bodyPr/>
          <a:lstStyle/>
          <a:p>
            <a:fld id="{A2C61D38-E16D-0341-8700-74DE7BD654AF}" type="slidenum">
              <a:rPr lang="de-DE" smtClean="0"/>
              <a:t>5</a:t>
            </a:fld>
            <a:endParaRPr lang="de-DE"/>
          </a:p>
        </p:txBody>
      </p:sp>
    </p:spTree>
    <p:extLst>
      <p:ext uri="{BB962C8B-B14F-4D97-AF65-F5344CB8AC3E}">
        <p14:creationId xmlns:p14="http://schemas.microsoft.com/office/powerpoint/2010/main" val="3393429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highlight>
                  <a:srgbClr val="FFFF00"/>
                </a:highlight>
              </a:rPr>
              <a:t>SOB ZV20 Ordnungszahlen nutzen</a:t>
            </a:r>
          </a:p>
          <a:p>
            <a:r>
              <a:rPr lang="de-DE" dirty="0"/>
              <a:t>Kreise das 4. Kind ein.</a:t>
            </a:r>
          </a:p>
          <a:p>
            <a:r>
              <a:rPr lang="de-DE" dirty="0"/>
              <a:t>Male das 11. Plättchen an.</a:t>
            </a:r>
          </a:p>
        </p:txBody>
      </p:sp>
      <p:sp>
        <p:nvSpPr>
          <p:cNvPr id="4" name="Foliennummernplatzhalter 3"/>
          <p:cNvSpPr>
            <a:spLocks noGrp="1"/>
          </p:cNvSpPr>
          <p:nvPr>
            <p:ph type="sldNum" sz="quarter" idx="5"/>
          </p:nvPr>
        </p:nvSpPr>
        <p:spPr/>
        <p:txBody>
          <a:bodyPr/>
          <a:lstStyle/>
          <a:p>
            <a:fld id="{A2C61D38-E16D-0341-8700-74DE7BD654AF}" type="slidenum">
              <a:rPr lang="de-DE" smtClean="0"/>
              <a:t>6</a:t>
            </a:fld>
            <a:endParaRPr lang="de-DE"/>
          </a:p>
        </p:txBody>
      </p:sp>
    </p:spTree>
    <p:extLst>
      <p:ext uri="{BB962C8B-B14F-4D97-AF65-F5344CB8AC3E}">
        <p14:creationId xmlns:p14="http://schemas.microsoft.com/office/powerpoint/2010/main" val="1638164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highlight>
                  <a:srgbClr val="FFFF00"/>
                </a:highlight>
              </a:rPr>
              <a:t>SOB ZV20 Zahlenreihe</a:t>
            </a:r>
            <a:endParaRPr lang="de-DE" dirty="0"/>
          </a:p>
          <a:p>
            <a:r>
              <a:rPr lang="de-DE" dirty="0"/>
              <a:t>Verbinde.</a:t>
            </a:r>
          </a:p>
        </p:txBody>
      </p:sp>
      <p:sp>
        <p:nvSpPr>
          <p:cNvPr id="4" name="Foliennummernplatzhalter 3"/>
          <p:cNvSpPr>
            <a:spLocks noGrp="1"/>
          </p:cNvSpPr>
          <p:nvPr>
            <p:ph type="sldNum" sz="quarter" idx="5"/>
          </p:nvPr>
        </p:nvSpPr>
        <p:spPr/>
        <p:txBody>
          <a:bodyPr/>
          <a:lstStyle/>
          <a:p>
            <a:fld id="{A2C61D38-E16D-0341-8700-74DE7BD654AF}" type="slidenum">
              <a:rPr lang="de-DE" smtClean="0"/>
              <a:t>7</a:t>
            </a:fld>
            <a:endParaRPr lang="de-DE"/>
          </a:p>
        </p:txBody>
      </p:sp>
    </p:spTree>
    <p:extLst>
      <p:ext uri="{BB962C8B-B14F-4D97-AF65-F5344CB8AC3E}">
        <p14:creationId xmlns:p14="http://schemas.microsoft.com/office/powerpoint/2010/main" val="1831817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SOB ZV20 Anzahlen vergleichen</a:t>
            </a:r>
          </a:p>
          <a:p>
            <a:r>
              <a:rPr lang="de-DE" dirty="0"/>
              <a:t>Wo sind mehr? Kreuze an.</a:t>
            </a:r>
          </a:p>
        </p:txBody>
      </p:sp>
      <p:sp>
        <p:nvSpPr>
          <p:cNvPr id="4" name="Foliennummernplatzhalter 3"/>
          <p:cNvSpPr>
            <a:spLocks noGrp="1"/>
          </p:cNvSpPr>
          <p:nvPr>
            <p:ph type="sldNum" sz="quarter" idx="5"/>
          </p:nvPr>
        </p:nvSpPr>
        <p:spPr/>
        <p:txBody>
          <a:bodyPr/>
          <a:lstStyle/>
          <a:p>
            <a:fld id="{A2C61D38-E16D-0341-8700-74DE7BD654AF}" type="slidenum">
              <a:rPr lang="de-DE" smtClean="0"/>
              <a:t>8</a:t>
            </a:fld>
            <a:endParaRPr lang="de-DE"/>
          </a:p>
        </p:txBody>
      </p:sp>
    </p:spTree>
    <p:extLst>
      <p:ext uri="{BB962C8B-B14F-4D97-AF65-F5344CB8AC3E}">
        <p14:creationId xmlns:p14="http://schemas.microsoft.com/office/powerpoint/2010/main" val="270047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SOB ZV20 Zahlen zerlegen</a:t>
            </a:r>
          </a:p>
          <a:p>
            <a:r>
              <a:rPr lang="de-DE" dirty="0"/>
              <a:t>Immer 6. Zerlege. Zeichne und schreibe.</a:t>
            </a:r>
          </a:p>
        </p:txBody>
      </p:sp>
      <p:sp>
        <p:nvSpPr>
          <p:cNvPr id="4" name="Foliennummernplatzhalter 3"/>
          <p:cNvSpPr>
            <a:spLocks noGrp="1"/>
          </p:cNvSpPr>
          <p:nvPr>
            <p:ph type="sldNum" sz="quarter" idx="5"/>
          </p:nvPr>
        </p:nvSpPr>
        <p:spPr/>
        <p:txBody>
          <a:bodyPr/>
          <a:lstStyle/>
          <a:p>
            <a:fld id="{A2C61D38-E16D-0341-8700-74DE7BD654AF}" type="slidenum">
              <a:rPr lang="de-DE" smtClean="0"/>
              <a:t>9</a:t>
            </a:fld>
            <a:endParaRPr lang="de-DE"/>
          </a:p>
        </p:txBody>
      </p:sp>
    </p:spTree>
    <p:extLst>
      <p:ext uri="{BB962C8B-B14F-4D97-AF65-F5344CB8AC3E}">
        <p14:creationId xmlns:p14="http://schemas.microsoft.com/office/powerpoint/2010/main" val="2686711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endParaRPr lang="de-DE" dirty="0"/>
          </a:p>
        </p:txBody>
      </p:sp>
      <p:sp>
        <p:nvSpPr>
          <p:cNvPr id="6" name="Slide Number Placeholder 5"/>
          <p:cNvSpPr>
            <a:spLocks noGrp="1"/>
          </p:cNvSpPr>
          <p:nvPr>
            <p:ph type="sldNum" sz="quarter" idx="12"/>
          </p:nvPr>
        </p:nvSpPr>
        <p:spPr/>
        <p:txBody>
          <a:bodyPr/>
          <a:lstStyle/>
          <a:p>
            <a:fld id="{9843CF59-BCAC-A142-8DFD-947516E4E1C2}" type="slidenum">
              <a:rPr lang="de-DE" smtClean="0"/>
              <a:t>‹Nr.›</a:t>
            </a:fld>
            <a:endParaRPr lang="de-DE"/>
          </a:p>
        </p:txBody>
      </p:sp>
    </p:spTree>
    <p:extLst>
      <p:ext uri="{BB962C8B-B14F-4D97-AF65-F5344CB8AC3E}">
        <p14:creationId xmlns:p14="http://schemas.microsoft.com/office/powerpoint/2010/main" val="2122066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DE"/>
          </a:p>
        </p:txBody>
      </p:sp>
      <p:sp>
        <p:nvSpPr>
          <p:cNvPr id="6" name="Slide Number Placeholder 5"/>
          <p:cNvSpPr>
            <a:spLocks noGrp="1"/>
          </p:cNvSpPr>
          <p:nvPr>
            <p:ph type="sldNum" sz="quarter" idx="12"/>
          </p:nvPr>
        </p:nvSpPr>
        <p:spPr/>
        <p:txBody>
          <a:bodyPr/>
          <a:lstStyle/>
          <a:p>
            <a:fld id="{9843CF59-BCAC-A142-8DFD-947516E4E1C2}" type="slidenum">
              <a:rPr lang="de-DE" smtClean="0"/>
              <a:t>‹Nr.›</a:t>
            </a:fld>
            <a:endParaRPr lang="de-DE"/>
          </a:p>
        </p:txBody>
      </p:sp>
    </p:spTree>
    <p:extLst>
      <p:ext uri="{BB962C8B-B14F-4D97-AF65-F5344CB8AC3E}">
        <p14:creationId xmlns:p14="http://schemas.microsoft.com/office/powerpoint/2010/main" val="1063891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DE"/>
          </a:p>
        </p:txBody>
      </p:sp>
      <p:sp>
        <p:nvSpPr>
          <p:cNvPr id="6" name="Slide Number Placeholder 5"/>
          <p:cNvSpPr>
            <a:spLocks noGrp="1"/>
          </p:cNvSpPr>
          <p:nvPr>
            <p:ph type="sldNum" sz="quarter" idx="12"/>
          </p:nvPr>
        </p:nvSpPr>
        <p:spPr/>
        <p:txBody>
          <a:bodyPr/>
          <a:lstStyle/>
          <a:p>
            <a:fld id="{9843CF59-BCAC-A142-8DFD-947516E4E1C2}" type="slidenum">
              <a:rPr lang="de-DE" smtClean="0"/>
              <a:t>‹Nr.›</a:t>
            </a:fld>
            <a:endParaRPr lang="de-DE"/>
          </a:p>
        </p:txBody>
      </p:sp>
    </p:spTree>
    <p:extLst>
      <p:ext uri="{BB962C8B-B14F-4D97-AF65-F5344CB8AC3E}">
        <p14:creationId xmlns:p14="http://schemas.microsoft.com/office/powerpoint/2010/main" val="4123917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DE"/>
          </a:p>
        </p:txBody>
      </p:sp>
      <p:sp>
        <p:nvSpPr>
          <p:cNvPr id="6" name="Slide Number Placeholder 5"/>
          <p:cNvSpPr>
            <a:spLocks noGrp="1"/>
          </p:cNvSpPr>
          <p:nvPr>
            <p:ph type="sldNum" sz="quarter" idx="12"/>
          </p:nvPr>
        </p:nvSpPr>
        <p:spPr/>
        <p:txBody>
          <a:bodyPr/>
          <a:lstStyle/>
          <a:p>
            <a:fld id="{9843CF59-BCAC-A142-8DFD-947516E4E1C2}" type="slidenum">
              <a:rPr lang="de-DE" smtClean="0"/>
              <a:t>‹Nr.›</a:t>
            </a:fld>
            <a:endParaRPr lang="de-DE"/>
          </a:p>
        </p:txBody>
      </p:sp>
    </p:spTree>
    <p:extLst>
      <p:ext uri="{BB962C8B-B14F-4D97-AF65-F5344CB8AC3E}">
        <p14:creationId xmlns:p14="http://schemas.microsoft.com/office/powerpoint/2010/main" val="785931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endParaRPr lang="de-DE"/>
          </a:p>
        </p:txBody>
      </p:sp>
      <p:sp>
        <p:nvSpPr>
          <p:cNvPr id="6" name="Slide Number Placeholder 5"/>
          <p:cNvSpPr>
            <a:spLocks noGrp="1"/>
          </p:cNvSpPr>
          <p:nvPr>
            <p:ph type="sldNum" sz="quarter" idx="12"/>
          </p:nvPr>
        </p:nvSpPr>
        <p:spPr/>
        <p:txBody>
          <a:bodyPr/>
          <a:lstStyle/>
          <a:p>
            <a:fld id="{9843CF59-BCAC-A142-8DFD-947516E4E1C2}" type="slidenum">
              <a:rPr lang="de-DE" smtClean="0"/>
              <a:t>‹Nr.›</a:t>
            </a:fld>
            <a:endParaRPr lang="de-DE"/>
          </a:p>
        </p:txBody>
      </p:sp>
    </p:spTree>
    <p:extLst>
      <p:ext uri="{BB962C8B-B14F-4D97-AF65-F5344CB8AC3E}">
        <p14:creationId xmlns:p14="http://schemas.microsoft.com/office/powerpoint/2010/main" val="1923975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endParaRPr lang="de-DE"/>
          </a:p>
        </p:txBody>
      </p:sp>
      <p:sp>
        <p:nvSpPr>
          <p:cNvPr id="7" name="Slide Number Placeholder 6"/>
          <p:cNvSpPr>
            <a:spLocks noGrp="1"/>
          </p:cNvSpPr>
          <p:nvPr>
            <p:ph type="sldNum" sz="quarter" idx="12"/>
          </p:nvPr>
        </p:nvSpPr>
        <p:spPr/>
        <p:txBody>
          <a:bodyPr/>
          <a:lstStyle/>
          <a:p>
            <a:fld id="{9843CF59-BCAC-A142-8DFD-947516E4E1C2}" type="slidenum">
              <a:rPr lang="de-DE" smtClean="0"/>
              <a:t>‹Nr.›</a:t>
            </a:fld>
            <a:endParaRPr lang="de-DE"/>
          </a:p>
        </p:txBody>
      </p:sp>
    </p:spTree>
    <p:extLst>
      <p:ext uri="{BB962C8B-B14F-4D97-AF65-F5344CB8AC3E}">
        <p14:creationId xmlns:p14="http://schemas.microsoft.com/office/powerpoint/2010/main" val="1179772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endParaRPr lang="de-DE"/>
          </a:p>
        </p:txBody>
      </p:sp>
      <p:sp>
        <p:nvSpPr>
          <p:cNvPr id="9" name="Slide Number Placeholder 8"/>
          <p:cNvSpPr>
            <a:spLocks noGrp="1"/>
          </p:cNvSpPr>
          <p:nvPr>
            <p:ph type="sldNum" sz="quarter" idx="12"/>
          </p:nvPr>
        </p:nvSpPr>
        <p:spPr/>
        <p:txBody>
          <a:bodyPr/>
          <a:lstStyle/>
          <a:p>
            <a:fld id="{9843CF59-BCAC-A142-8DFD-947516E4E1C2}" type="slidenum">
              <a:rPr lang="de-DE" smtClean="0"/>
              <a:t>‹Nr.›</a:t>
            </a:fld>
            <a:endParaRPr lang="de-DE"/>
          </a:p>
        </p:txBody>
      </p:sp>
    </p:spTree>
    <p:extLst>
      <p:ext uri="{BB962C8B-B14F-4D97-AF65-F5344CB8AC3E}">
        <p14:creationId xmlns:p14="http://schemas.microsoft.com/office/powerpoint/2010/main" val="378298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endParaRPr lang="de-DE"/>
          </a:p>
        </p:txBody>
      </p:sp>
      <p:sp>
        <p:nvSpPr>
          <p:cNvPr id="5" name="Slide Number Placeholder 4"/>
          <p:cNvSpPr>
            <a:spLocks noGrp="1"/>
          </p:cNvSpPr>
          <p:nvPr>
            <p:ph type="sldNum" sz="quarter" idx="12"/>
          </p:nvPr>
        </p:nvSpPr>
        <p:spPr/>
        <p:txBody>
          <a:bodyPr/>
          <a:lstStyle/>
          <a:p>
            <a:fld id="{9843CF59-BCAC-A142-8DFD-947516E4E1C2}" type="slidenum">
              <a:rPr lang="de-DE" smtClean="0"/>
              <a:t>‹Nr.›</a:t>
            </a:fld>
            <a:endParaRPr lang="de-DE"/>
          </a:p>
        </p:txBody>
      </p:sp>
    </p:spTree>
    <p:extLst>
      <p:ext uri="{BB962C8B-B14F-4D97-AF65-F5344CB8AC3E}">
        <p14:creationId xmlns:p14="http://schemas.microsoft.com/office/powerpoint/2010/main" val="201165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a:p>
        </p:txBody>
      </p:sp>
      <p:sp>
        <p:nvSpPr>
          <p:cNvPr id="4" name="Slide Number Placeholder 3"/>
          <p:cNvSpPr>
            <a:spLocks noGrp="1"/>
          </p:cNvSpPr>
          <p:nvPr>
            <p:ph type="sldNum" sz="quarter" idx="12"/>
          </p:nvPr>
        </p:nvSpPr>
        <p:spPr/>
        <p:txBody>
          <a:bodyPr/>
          <a:lstStyle/>
          <a:p>
            <a:fld id="{9843CF59-BCAC-A142-8DFD-947516E4E1C2}" type="slidenum">
              <a:rPr lang="de-DE" smtClean="0"/>
              <a:t>‹Nr.›</a:t>
            </a:fld>
            <a:endParaRPr lang="de-DE"/>
          </a:p>
        </p:txBody>
      </p:sp>
    </p:spTree>
    <p:extLst>
      <p:ext uri="{BB962C8B-B14F-4D97-AF65-F5344CB8AC3E}">
        <p14:creationId xmlns:p14="http://schemas.microsoft.com/office/powerpoint/2010/main" val="1409863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endParaRPr lang="de-DE"/>
          </a:p>
        </p:txBody>
      </p:sp>
      <p:sp>
        <p:nvSpPr>
          <p:cNvPr id="7" name="Slide Number Placeholder 6"/>
          <p:cNvSpPr>
            <a:spLocks noGrp="1"/>
          </p:cNvSpPr>
          <p:nvPr>
            <p:ph type="sldNum" sz="quarter" idx="12"/>
          </p:nvPr>
        </p:nvSpPr>
        <p:spPr/>
        <p:txBody>
          <a:bodyPr/>
          <a:lstStyle/>
          <a:p>
            <a:fld id="{9843CF59-BCAC-A142-8DFD-947516E4E1C2}" type="slidenum">
              <a:rPr lang="de-DE" smtClean="0"/>
              <a:t>‹Nr.›</a:t>
            </a:fld>
            <a:endParaRPr lang="de-DE"/>
          </a:p>
        </p:txBody>
      </p:sp>
    </p:spTree>
    <p:extLst>
      <p:ext uri="{BB962C8B-B14F-4D97-AF65-F5344CB8AC3E}">
        <p14:creationId xmlns:p14="http://schemas.microsoft.com/office/powerpoint/2010/main" val="3769568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endParaRPr lang="de-DE"/>
          </a:p>
        </p:txBody>
      </p:sp>
      <p:sp>
        <p:nvSpPr>
          <p:cNvPr id="7" name="Slide Number Placeholder 6"/>
          <p:cNvSpPr>
            <a:spLocks noGrp="1"/>
          </p:cNvSpPr>
          <p:nvPr>
            <p:ph type="sldNum" sz="quarter" idx="12"/>
          </p:nvPr>
        </p:nvSpPr>
        <p:spPr/>
        <p:txBody>
          <a:bodyPr/>
          <a:lstStyle/>
          <a:p>
            <a:fld id="{9843CF59-BCAC-A142-8DFD-947516E4E1C2}" type="slidenum">
              <a:rPr lang="de-DE" smtClean="0"/>
              <a:t>‹Nr.›</a:t>
            </a:fld>
            <a:endParaRPr lang="de-DE"/>
          </a:p>
        </p:txBody>
      </p:sp>
    </p:spTree>
    <p:extLst>
      <p:ext uri="{BB962C8B-B14F-4D97-AF65-F5344CB8AC3E}">
        <p14:creationId xmlns:p14="http://schemas.microsoft.com/office/powerpoint/2010/main" val="3727402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3CF59-BCAC-A142-8DFD-947516E4E1C2}" type="slidenum">
              <a:rPr lang="de-DE" smtClean="0"/>
              <a:t>‹Nr.›</a:t>
            </a:fld>
            <a:endParaRPr lang="de-DE" dirty="0"/>
          </a:p>
        </p:txBody>
      </p:sp>
    </p:spTree>
    <p:extLst>
      <p:ext uri="{BB962C8B-B14F-4D97-AF65-F5344CB8AC3E}">
        <p14:creationId xmlns:p14="http://schemas.microsoft.com/office/powerpoint/2010/main" val="3890637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F4054082-9549-FD4F-A3E9-5B70212C0C9C}"/>
              </a:ext>
            </a:extLst>
          </p:cNvPr>
          <p:cNvSpPr txBox="1"/>
          <p:nvPr/>
        </p:nvSpPr>
        <p:spPr>
          <a:xfrm>
            <a:off x="1747559" y="2300803"/>
            <a:ext cx="6091084" cy="2246769"/>
          </a:xfrm>
          <a:prstGeom prst="rect">
            <a:avLst/>
          </a:prstGeom>
          <a:noFill/>
        </p:spPr>
        <p:txBody>
          <a:bodyPr wrap="square" rtlCol="0">
            <a:spAutoFit/>
          </a:bodyPr>
          <a:lstStyle/>
          <a:p>
            <a:r>
              <a:rPr lang="de-DE" sz="2000" dirty="0">
                <a:latin typeface="Grundschrift" panose="03010100010101010101" pitchFamily="66" charset="0"/>
              </a:rPr>
              <a:t>Name: </a:t>
            </a:r>
          </a:p>
          <a:p>
            <a:endParaRPr lang="de-DE" sz="2000" dirty="0">
              <a:latin typeface="Grundschrift" panose="03010100010101010101" pitchFamily="66" charset="0"/>
            </a:endParaRPr>
          </a:p>
          <a:p>
            <a:endParaRPr lang="de-DE" sz="2000" dirty="0">
              <a:latin typeface="Grundschrift" panose="03010100010101010101" pitchFamily="66" charset="0"/>
            </a:endParaRPr>
          </a:p>
          <a:p>
            <a:r>
              <a:rPr lang="de-DE" sz="2000" dirty="0">
                <a:latin typeface="Grundschrift" panose="03010100010101010101" pitchFamily="66" charset="0"/>
              </a:rPr>
              <a:t>Klasse:</a:t>
            </a:r>
          </a:p>
          <a:p>
            <a:endParaRPr lang="de-DE" sz="2000" dirty="0">
              <a:latin typeface="Grundschrift" panose="03010100010101010101" pitchFamily="66" charset="0"/>
            </a:endParaRPr>
          </a:p>
          <a:p>
            <a:endParaRPr lang="de-DE" sz="2000" dirty="0">
              <a:latin typeface="Grundschrift" panose="03010100010101010101" pitchFamily="66" charset="0"/>
            </a:endParaRPr>
          </a:p>
          <a:p>
            <a:r>
              <a:rPr lang="de-DE" sz="2000" dirty="0">
                <a:latin typeface="Grundschrift" panose="03010100010101010101" pitchFamily="66" charset="0"/>
              </a:rPr>
              <a:t>Datum:</a:t>
            </a:r>
          </a:p>
        </p:txBody>
      </p:sp>
      <p:pic>
        <p:nvPicPr>
          <p:cNvPr id="7" name="Grafik 6">
            <a:extLst>
              <a:ext uri="{FF2B5EF4-FFF2-40B4-BE49-F238E27FC236}">
                <a16:creationId xmlns:a16="http://schemas.microsoft.com/office/drawing/2014/main" id="{8AACCBC0-6A6F-EA0E-DCAA-1A09CC5CEFF2}"/>
              </a:ext>
            </a:extLst>
          </p:cNvPr>
          <p:cNvPicPr>
            <a:picLocks noChangeAspect="1"/>
          </p:cNvPicPr>
          <p:nvPr/>
        </p:nvPicPr>
        <p:blipFill>
          <a:blip r:embed="rId3"/>
          <a:stretch>
            <a:fillRect/>
          </a:stretch>
        </p:blipFill>
        <p:spPr>
          <a:xfrm>
            <a:off x="318407" y="345621"/>
            <a:ext cx="1943100" cy="876300"/>
          </a:xfrm>
          <a:prstGeom prst="rect">
            <a:avLst/>
          </a:prstGeom>
        </p:spPr>
      </p:pic>
      <p:cxnSp>
        <p:nvCxnSpPr>
          <p:cNvPr id="9" name="Gerade Verbindung 8">
            <a:extLst>
              <a:ext uri="{FF2B5EF4-FFF2-40B4-BE49-F238E27FC236}">
                <a16:creationId xmlns:a16="http://schemas.microsoft.com/office/drawing/2014/main" id="{09DFC3D9-EF6E-E6C0-8169-1D5B106BEF3C}"/>
              </a:ext>
            </a:extLst>
          </p:cNvPr>
          <p:cNvCxnSpPr/>
          <p:nvPr/>
        </p:nvCxnSpPr>
        <p:spPr>
          <a:xfrm>
            <a:off x="2696220" y="2576132"/>
            <a:ext cx="4931228" cy="0"/>
          </a:xfrm>
          <a:prstGeom prst="line">
            <a:avLst/>
          </a:prstGeom>
        </p:spPr>
        <p:style>
          <a:lnRef idx="1">
            <a:schemeClr val="dk1"/>
          </a:lnRef>
          <a:fillRef idx="0">
            <a:schemeClr val="dk1"/>
          </a:fillRef>
          <a:effectRef idx="0">
            <a:schemeClr val="dk1"/>
          </a:effectRef>
          <a:fontRef idx="minor">
            <a:schemeClr val="tx1"/>
          </a:fontRef>
        </p:style>
      </p:cxnSp>
      <p:cxnSp>
        <p:nvCxnSpPr>
          <p:cNvPr id="10" name="Gerade Verbindung 9">
            <a:extLst>
              <a:ext uri="{FF2B5EF4-FFF2-40B4-BE49-F238E27FC236}">
                <a16:creationId xmlns:a16="http://schemas.microsoft.com/office/drawing/2014/main" id="{AA7F8463-4CF7-C94C-2C13-7FAD324CEFF6}"/>
              </a:ext>
            </a:extLst>
          </p:cNvPr>
          <p:cNvCxnSpPr/>
          <p:nvPr/>
        </p:nvCxnSpPr>
        <p:spPr>
          <a:xfrm>
            <a:off x="2696220" y="3481938"/>
            <a:ext cx="4931228" cy="0"/>
          </a:xfrm>
          <a:prstGeom prst="line">
            <a:avLst/>
          </a:prstGeom>
        </p:spPr>
        <p:style>
          <a:lnRef idx="1">
            <a:schemeClr val="dk1"/>
          </a:lnRef>
          <a:fillRef idx="0">
            <a:schemeClr val="dk1"/>
          </a:fillRef>
          <a:effectRef idx="0">
            <a:schemeClr val="dk1"/>
          </a:effectRef>
          <a:fontRef idx="minor">
            <a:schemeClr val="tx1"/>
          </a:fontRef>
        </p:style>
      </p:cxnSp>
      <p:cxnSp>
        <p:nvCxnSpPr>
          <p:cNvPr id="11" name="Gerade Verbindung 10">
            <a:extLst>
              <a:ext uri="{FF2B5EF4-FFF2-40B4-BE49-F238E27FC236}">
                <a16:creationId xmlns:a16="http://schemas.microsoft.com/office/drawing/2014/main" id="{466E6E1F-59DE-1CCC-A673-1F29086DB697}"/>
              </a:ext>
            </a:extLst>
          </p:cNvPr>
          <p:cNvCxnSpPr/>
          <p:nvPr/>
        </p:nvCxnSpPr>
        <p:spPr>
          <a:xfrm>
            <a:off x="2696220" y="4415615"/>
            <a:ext cx="4931228" cy="0"/>
          </a:xfrm>
          <a:prstGeom prst="line">
            <a:avLst/>
          </a:prstGeom>
        </p:spPr>
        <p:style>
          <a:lnRef idx="1">
            <a:schemeClr val="dk1"/>
          </a:lnRef>
          <a:fillRef idx="0">
            <a:schemeClr val="dk1"/>
          </a:fillRef>
          <a:effectRef idx="0">
            <a:schemeClr val="dk1"/>
          </a:effectRef>
          <a:fontRef idx="minor">
            <a:schemeClr val="tx1"/>
          </a:fontRef>
        </p:style>
      </p:cxnSp>
      <p:sp>
        <p:nvSpPr>
          <p:cNvPr id="3" name="Abgerundetes Rechteck 2">
            <a:extLst>
              <a:ext uri="{FF2B5EF4-FFF2-40B4-BE49-F238E27FC236}">
                <a16:creationId xmlns:a16="http://schemas.microsoft.com/office/drawing/2014/main" id="{FCA7B1F0-8578-42C5-E14D-66082150AF12}"/>
              </a:ext>
            </a:extLst>
          </p:cNvPr>
          <p:cNvSpPr/>
          <p:nvPr/>
        </p:nvSpPr>
        <p:spPr>
          <a:xfrm>
            <a:off x="82186" y="88936"/>
            <a:ext cx="8979628" cy="6680128"/>
          </a:xfrm>
          <a:prstGeom prst="roundRect">
            <a:avLst>
              <a:gd name="adj" fmla="val 3053"/>
            </a:avLst>
          </a:prstGeom>
          <a:noFill/>
          <a:ln w="19050">
            <a:solidFill>
              <a:srgbClr val="327B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786811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A32B441-0898-8438-5EE3-94273B29AC75}"/>
              </a:ext>
            </a:extLst>
          </p:cNvPr>
          <p:cNvSpPr txBox="1"/>
          <p:nvPr/>
        </p:nvSpPr>
        <p:spPr>
          <a:xfrm>
            <a:off x="205200" y="262800"/>
            <a:ext cx="8431206" cy="400110"/>
          </a:xfrm>
          <a:prstGeom prst="rect">
            <a:avLst/>
          </a:prstGeom>
          <a:noFill/>
        </p:spPr>
        <p:txBody>
          <a:bodyPr wrap="square" rtlCol="0">
            <a:spAutoFit/>
          </a:bodyPr>
          <a:lstStyle/>
          <a:p>
            <a:r>
              <a:rPr lang="de-DE" sz="2000" dirty="0">
                <a:latin typeface="Grundschrift" panose="03010100010101010101" pitchFamily="66" charset="0"/>
              </a:rPr>
              <a:t>*Zeichne alles auf, was dir zu deiner Lieblingszahl einfällt.</a:t>
            </a:r>
          </a:p>
        </p:txBody>
      </p:sp>
      <p:sp>
        <p:nvSpPr>
          <p:cNvPr id="8" name="Abgerundetes Rechteck 7">
            <a:extLst>
              <a:ext uri="{FF2B5EF4-FFF2-40B4-BE49-F238E27FC236}">
                <a16:creationId xmlns:a16="http://schemas.microsoft.com/office/drawing/2014/main" id="{D34E9388-F148-610A-4809-73AD348CB78D}"/>
              </a:ext>
            </a:extLst>
          </p:cNvPr>
          <p:cNvSpPr/>
          <p:nvPr/>
        </p:nvSpPr>
        <p:spPr>
          <a:xfrm>
            <a:off x="82186" y="88936"/>
            <a:ext cx="8979628" cy="6680128"/>
          </a:xfrm>
          <a:prstGeom prst="roundRect">
            <a:avLst>
              <a:gd name="adj" fmla="val 3053"/>
            </a:avLst>
          </a:prstGeom>
          <a:noFill/>
          <a:ln w="19050">
            <a:solidFill>
              <a:srgbClr val="327B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07136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bgerundetes Rechteck 2">
            <a:extLst>
              <a:ext uri="{FF2B5EF4-FFF2-40B4-BE49-F238E27FC236}">
                <a16:creationId xmlns:a16="http://schemas.microsoft.com/office/drawing/2014/main" id="{F3A47B3F-33C9-A123-7D6B-82993C0F2CF5}"/>
              </a:ext>
            </a:extLst>
          </p:cNvPr>
          <p:cNvSpPr/>
          <p:nvPr/>
        </p:nvSpPr>
        <p:spPr>
          <a:xfrm>
            <a:off x="82186" y="88936"/>
            <a:ext cx="8979628" cy="6680128"/>
          </a:xfrm>
          <a:prstGeom prst="roundRect">
            <a:avLst>
              <a:gd name="adj" fmla="val 3053"/>
            </a:avLst>
          </a:prstGeom>
          <a:noFill/>
          <a:ln w="19050">
            <a:solidFill>
              <a:srgbClr val="327B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A2ADE1BF-3A5B-FF17-6404-6651B82BFE4D}"/>
              </a:ext>
            </a:extLst>
          </p:cNvPr>
          <p:cNvSpPr txBox="1"/>
          <p:nvPr/>
        </p:nvSpPr>
        <p:spPr>
          <a:xfrm>
            <a:off x="205148" y="263231"/>
            <a:ext cx="6225149" cy="677108"/>
          </a:xfrm>
          <a:prstGeom prst="rect">
            <a:avLst/>
          </a:prstGeom>
          <a:noFill/>
        </p:spPr>
        <p:txBody>
          <a:bodyPr wrap="square" rtlCol="0">
            <a:spAutoFit/>
          </a:bodyPr>
          <a:lstStyle/>
          <a:p>
            <a:r>
              <a:rPr lang="de-DE" sz="2000" dirty="0">
                <a:effectLst/>
                <a:latin typeface="Grundschrift" panose="03010100010101010101" pitchFamily="66" charset="0"/>
                <a:ea typeface="Calibri" panose="020F0502020204030204" pitchFamily="34" charset="0"/>
              </a:rPr>
              <a:t>Wie viele?</a:t>
            </a:r>
            <a:endParaRPr lang="de-DE" sz="2000" dirty="0">
              <a:latin typeface="Grundschrift" panose="03010100010101010101" pitchFamily="66" charset="0"/>
            </a:endParaRPr>
          </a:p>
          <a:p>
            <a:endParaRPr lang="de-DE" dirty="0"/>
          </a:p>
        </p:txBody>
      </p:sp>
      <p:sp>
        <p:nvSpPr>
          <p:cNvPr id="8" name="Abgerundetes Rechteck 7">
            <a:extLst>
              <a:ext uri="{FF2B5EF4-FFF2-40B4-BE49-F238E27FC236}">
                <a16:creationId xmlns:a16="http://schemas.microsoft.com/office/drawing/2014/main" id="{81A7D1F0-6D79-10C8-A8DA-474ED2C72CF3}"/>
              </a:ext>
            </a:extLst>
          </p:cNvPr>
          <p:cNvSpPr>
            <a:spLocks noChangeAspect="1"/>
          </p:cNvSpPr>
          <p:nvPr/>
        </p:nvSpPr>
        <p:spPr>
          <a:xfrm>
            <a:off x="7412529" y="2952191"/>
            <a:ext cx="840075" cy="1344447"/>
          </a:xfrm>
          <a:prstGeom prst="roundRect">
            <a:avLst>
              <a:gd name="adj" fmla="val 12351"/>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Abgerundetes Rechteck 12">
            <a:extLst>
              <a:ext uri="{FF2B5EF4-FFF2-40B4-BE49-F238E27FC236}">
                <a16:creationId xmlns:a16="http://schemas.microsoft.com/office/drawing/2014/main" id="{64258AA5-C324-66A6-451A-DC1019446270}"/>
              </a:ext>
            </a:extLst>
          </p:cNvPr>
          <p:cNvSpPr>
            <a:spLocks noChangeAspect="1"/>
          </p:cNvSpPr>
          <p:nvPr/>
        </p:nvSpPr>
        <p:spPr>
          <a:xfrm>
            <a:off x="7412529" y="4980538"/>
            <a:ext cx="840075" cy="1344447"/>
          </a:xfrm>
          <a:prstGeom prst="roundRect">
            <a:avLst>
              <a:gd name="adj" fmla="val 12351"/>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4" name="Picture 4">
            <a:extLst>
              <a:ext uri="{FF2B5EF4-FFF2-40B4-BE49-F238E27FC236}">
                <a16:creationId xmlns:a16="http://schemas.microsoft.com/office/drawing/2014/main" id="{31D9128F-68C4-6F8C-A340-0B29BDF74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498" y="2906851"/>
            <a:ext cx="421005" cy="42100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a:extLst>
              <a:ext uri="{FF2B5EF4-FFF2-40B4-BE49-F238E27FC236}">
                <a16:creationId xmlns:a16="http://schemas.microsoft.com/office/drawing/2014/main" id="{D1750FC7-B8D4-3028-E5EC-EDD1B9119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8641" y="3452881"/>
            <a:ext cx="421005" cy="42100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a:extLst>
              <a:ext uri="{FF2B5EF4-FFF2-40B4-BE49-F238E27FC236}">
                <a16:creationId xmlns:a16="http://schemas.microsoft.com/office/drawing/2014/main" id="{4DDDABDE-8D61-7A59-2738-664DC34EF3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295" y="3395301"/>
            <a:ext cx="421005" cy="42100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4">
            <a:extLst>
              <a:ext uri="{FF2B5EF4-FFF2-40B4-BE49-F238E27FC236}">
                <a16:creationId xmlns:a16="http://schemas.microsoft.com/office/drawing/2014/main" id="{902763BC-5D70-0CCF-83CD-AA151F5261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8778" y="2843148"/>
            <a:ext cx="421005" cy="42100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4">
            <a:extLst>
              <a:ext uri="{FF2B5EF4-FFF2-40B4-BE49-F238E27FC236}">
                <a16:creationId xmlns:a16="http://schemas.microsoft.com/office/drawing/2014/main" id="{01FEE97B-7512-3350-0CCD-60BD76381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184" y="4992142"/>
            <a:ext cx="421005" cy="42100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4">
            <a:extLst>
              <a:ext uri="{FF2B5EF4-FFF2-40B4-BE49-F238E27FC236}">
                <a16:creationId xmlns:a16="http://schemas.microsoft.com/office/drawing/2014/main" id="{79B85E41-8BCF-ACF7-45AD-A655196B18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423" y="5557662"/>
            <a:ext cx="421005" cy="42100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4">
            <a:extLst>
              <a:ext uri="{FF2B5EF4-FFF2-40B4-BE49-F238E27FC236}">
                <a16:creationId xmlns:a16="http://schemas.microsoft.com/office/drawing/2014/main" id="{B76137F9-6C8F-C27D-3516-A8189A20F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1985" y="5626911"/>
            <a:ext cx="421005" cy="4210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4">
            <a:extLst>
              <a:ext uri="{FF2B5EF4-FFF2-40B4-BE49-F238E27FC236}">
                <a16:creationId xmlns:a16="http://schemas.microsoft.com/office/drawing/2014/main" id="{B777BCA8-5FE2-82BD-505B-E647FEC83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9368" y="5170908"/>
            <a:ext cx="421005" cy="42100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4">
            <a:extLst>
              <a:ext uri="{FF2B5EF4-FFF2-40B4-BE49-F238E27FC236}">
                <a16:creationId xmlns:a16="http://schemas.microsoft.com/office/drawing/2014/main" id="{BA4E8550-5598-E39D-A33B-25516B9EFE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650" y="5745741"/>
            <a:ext cx="421005" cy="4210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4">
            <a:extLst>
              <a:ext uri="{FF2B5EF4-FFF2-40B4-BE49-F238E27FC236}">
                <a16:creationId xmlns:a16="http://schemas.microsoft.com/office/drawing/2014/main" id="{591EAE24-9C27-EC84-0B19-E2AD8D06E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3393" y="5202644"/>
            <a:ext cx="421005" cy="42100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4">
            <a:extLst>
              <a:ext uri="{FF2B5EF4-FFF2-40B4-BE49-F238E27FC236}">
                <a16:creationId xmlns:a16="http://schemas.microsoft.com/office/drawing/2014/main" id="{FCECB25C-19E7-6B4A-400C-E0A64C326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084" y="4992142"/>
            <a:ext cx="421005" cy="42100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4">
            <a:extLst>
              <a:ext uri="{FF2B5EF4-FFF2-40B4-BE49-F238E27FC236}">
                <a16:creationId xmlns:a16="http://schemas.microsoft.com/office/drawing/2014/main" id="{8BAB6D4F-917F-277C-FFE3-C6FAFE29B3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4918" y="5915584"/>
            <a:ext cx="421005" cy="42100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4">
            <a:extLst>
              <a:ext uri="{FF2B5EF4-FFF2-40B4-BE49-F238E27FC236}">
                <a16:creationId xmlns:a16="http://schemas.microsoft.com/office/drawing/2014/main" id="{73B38594-2455-0E3F-5885-B8D4ACE946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3762" y="5453862"/>
            <a:ext cx="421005" cy="4210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A8D799D7-5262-B663-E569-C4F61CA6D6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5097" y="5705081"/>
            <a:ext cx="421005" cy="4210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F33D844A-288B-950C-B984-4429FC56A0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002" y="5914070"/>
            <a:ext cx="421005" cy="4210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F6976F18-9A2F-8B73-9D3D-6C27793EB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6102" y="5107195"/>
            <a:ext cx="421005" cy="42100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13">
            <a:extLst>
              <a:ext uri="{FF2B5EF4-FFF2-40B4-BE49-F238E27FC236}">
                <a16:creationId xmlns:a16="http://schemas.microsoft.com/office/drawing/2014/main" id="{0F305A91-3740-EB04-4EF5-BA25A55BCA5A}"/>
              </a:ext>
            </a:extLst>
          </p:cNvPr>
          <p:cNvCxnSpPr/>
          <p:nvPr/>
        </p:nvCxnSpPr>
        <p:spPr>
          <a:xfrm>
            <a:off x="82186" y="4646565"/>
            <a:ext cx="8979628" cy="0"/>
          </a:xfrm>
          <a:prstGeom prst="line">
            <a:avLst/>
          </a:prstGeom>
          <a:ln w="19050">
            <a:solidFill>
              <a:srgbClr val="327B8A"/>
            </a:solidFill>
          </a:ln>
        </p:spPr>
        <p:style>
          <a:lnRef idx="1">
            <a:schemeClr val="accent1"/>
          </a:lnRef>
          <a:fillRef idx="0">
            <a:schemeClr val="accent1"/>
          </a:fillRef>
          <a:effectRef idx="0">
            <a:schemeClr val="accent1"/>
          </a:effectRef>
          <a:fontRef idx="minor">
            <a:schemeClr val="tx1"/>
          </a:fontRef>
        </p:style>
      </p:cxnSp>
      <p:cxnSp>
        <p:nvCxnSpPr>
          <p:cNvPr id="16" name="Gerade Verbindung 15">
            <a:extLst>
              <a:ext uri="{FF2B5EF4-FFF2-40B4-BE49-F238E27FC236}">
                <a16:creationId xmlns:a16="http://schemas.microsoft.com/office/drawing/2014/main" id="{34110666-1246-6720-27A3-3F78BCBF2DE4}"/>
              </a:ext>
            </a:extLst>
          </p:cNvPr>
          <p:cNvCxnSpPr/>
          <p:nvPr/>
        </p:nvCxnSpPr>
        <p:spPr>
          <a:xfrm>
            <a:off x="82186" y="2618217"/>
            <a:ext cx="8979628" cy="0"/>
          </a:xfrm>
          <a:prstGeom prst="line">
            <a:avLst/>
          </a:prstGeom>
          <a:ln w="19050">
            <a:solidFill>
              <a:srgbClr val="327B8A"/>
            </a:solidFill>
          </a:ln>
        </p:spPr>
        <p:style>
          <a:lnRef idx="1">
            <a:schemeClr val="accent1"/>
          </a:lnRef>
          <a:fillRef idx="0">
            <a:schemeClr val="accent1"/>
          </a:fillRef>
          <a:effectRef idx="0">
            <a:schemeClr val="accent1"/>
          </a:effectRef>
          <a:fontRef idx="minor">
            <a:schemeClr val="tx1"/>
          </a:fontRef>
        </p:style>
      </p:cxnSp>
      <p:pic>
        <p:nvPicPr>
          <p:cNvPr id="18" name="Picture 4">
            <a:extLst>
              <a:ext uri="{FF2B5EF4-FFF2-40B4-BE49-F238E27FC236}">
                <a16:creationId xmlns:a16="http://schemas.microsoft.com/office/drawing/2014/main" id="{239CBA96-ADA5-CCC2-48B3-88C082D77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493" y="940339"/>
            <a:ext cx="421005" cy="42100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02FB0C8D-BFB3-0C12-BEEE-3E8DAFFAA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923" y="1329116"/>
            <a:ext cx="421005" cy="421005"/>
          </a:xfrm>
          <a:prstGeom prst="rect">
            <a:avLst/>
          </a:prstGeom>
          <a:noFill/>
          <a:extLst>
            <a:ext uri="{909E8E84-426E-40DD-AFC4-6F175D3DCCD1}">
              <a14:hiddenFill xmlns:a14="http://schemas.microsoft.com/office/drawing/2010/main">
                <a:solidFill>
                  <a:srgbClr val="FFFFFF"/>
                </a:solidFill>
              </a14:hiddenFill>
            </a:ext>
          </a:extLst>
        </p:spPr>
      </p:pic>
      <p:sp>
        <p:nvSpPr>
          <p:cNvPr id="22" name="Abgerundetes Rechteck 21">
            <a:extLst>
              <a:ext uri="{FF2B5EF4-FFF2-40B4-BE49-F238E27FC236}">
                <a16:creationId xmlns:a16="http://schemas.microsoft.com/office/drawing/2014/main" id="{9871F614-885D-3991-9892-BA38DD077BDD}"/>
              </a:ext>
            </a:extLst>
          </p:cNvPr>
          <p:cNvSpPr>
            <a:spLocks noChangeAspect="1"/>
          </p:cNvSpPr>
          <p:nvPr/>
        </p:nvSpPr>
        <p:spPr>
          <a:xfrm>
            <a:off x="7412529" y="923842"/>
            <a:ext cx="840075" cy="1344447"/>
          </a:xfrm>
          <a:prstGeom prst="roundRect">
            <a:avLst>
              <a:gd name="adj" fmla="val 12351"/>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4000" dirty="0">
              <a:solidFill>
                <a:schemeClr val="bg1">
                  <a:lumMod val="50000"/>
                </a:schemeClr>
              </a:solidFill>
              <a:latin typeface="Grundschrift" pitchFamily="2" charset="0"/>
            </a:endParaRPr>
          </a:p>
        </p:txBody>
      </p:sp>
    </p:spTree>
    <p:extLst>
      <p:ext uri="{BB962C8B-B14F-4D97-AF65-F5344CB8AC3E}">
        <p14:creationId xmlns:p14="http://schemas.microsoft.com/office/powerpoint/2010/main" val="1329914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Grafik 50">
            <a:extLst>
              <a:ext uri="{FF2B5EF4-FFF2-40B4-BE49-F238E27FC236}">
                <a16:creationId xmlns:a16="http://schemas.microsoft.com/office/drawing/2014/main" id="{057993FE-8EB1-C416-E280-33711AD5F387}"/>
              </a:ext>
            </a:extLst>
          </p:cNvPr>
          <p:cNvPicPr>
            <a:picLocks noChangeAspect="1"/>
          </p:cNvPicPr>
          <p:nvPr/>
        </p:nvPicPr>
        <p:blipFill>
          <a:blip r:embed="rId3"/>
          <a:srcRect/>
          <a:stretch/>
        </p:blipFill>
        <p:spPr>
          <a:xfrm>
            <a:off x="4002231" y="4034650"/>
            <a:ext cx="1080355" cy="1080355"/>
          </a:xfrm>
          <a:prstGeom prst="rect">
            <a:avLst/>
          </a:prstGeom>
        </p:spPr>
      </p:pic>
      <p:pic>
        <p:nvPicPr>
          <p:cNvPr id="56" name="Grafik 55">
            <a:extLst>
              <a:ext uri="{FF2B5EF4-FFF2-40B4-BE49-F238E27FC236}">
                <a16:creationId xmlns:a16="http://schemas.microsoft.com/office/drawing/2014/main" id="{7B4EEC7D-F95E-2A69-6337-E66949BAEE47}"/>
              </a:ext>
            </a:extLst>
          </p:cNvPr>
          <p:cNvPicPr>
            <a:picLocks noChangeAspect="1"/>
          </p:cNvPicPr>
          <p:nvPr/>
        </p:nvPicPr>
        <p:blipFill>
          <a:blip r:embed="rId4"/>
          <a:srcRect/>
          <a:stretch/>
        </p:blipFill>
        <p:spPr>
          <a:xfrm>
            <a:off x="6188465" y="1238296"/>
            <a:ext cx="1080000" cy="1080000"/>
          </a:xfrm>
          <a:prstGeom prst="rect">
            <a:avLst/>
          </a:prstGeom>
        </p:spPr>
      </p:pic>
      <p:sp>
        <p:nvSpPr>
          <p:cNvPr id="68" name="Textfeld 67">
            <a:extLst>
              <a:ext uri="{FF2B5EF4-FFF2-40B4-BE49-F238E27FC236}">
                <a16:creationId xmlns:a16="http://schemas.microsoft.com/office/drawing/2014/main" id="{CCD561EE-5399-CB3B-E284-F32F5FF4B5D5}"/>
              </a:ext>
            </a:extLst>
          </p:cNvPr>
          <p:cNvSpPr txBox="1"/>
          <p:nvPr/>
        </p:nvSpPr>
        <p:spPr>
          <a:xfrm>
            <a:off x="205148" y="263231"/>
            <a:ext cx="7424095" cy="677108"/>
          </a:xfrm>
          <a:prstGeom prst="rect">
            <a:avLst/>
          </a:prstGeom>
          <a:noFill/>
        </p:spPr>
        <p:txBody>
          <a:bodyPr wrap="square" rtlCol="0">
            <a:spAutoFit/>
          </a:bodyPr>
          <a:lstStyle/>
          <a:p>
            <a:r>
              <a:rPr lang="de-DE" sz="2000" dirty="0">
                <a:effectLst/>
                <a:latin typeface="Grundschrift" panose="03010100010101010101" pitchFamily="66" charset="0"/>
                <a:ea typeface="Calibri" panose="020F0502020204030204" pitchFamily="34" charset="0"/>
              </a:rPr>
              <a:t>Was passt zusammen? Verbinde.</a:t>
            </a:r>
            <a:endParaRPr lang="de-DE" sz="2000" dirty="0">
              <a:latin typeface="Grundschrift" panose="03010100010101010101" pitchFamily="66" charset="0"/>
            </a:endParaRPr>
          </a:p>
          <a:p>
            <a:endParaRPr lang="de-DE" dirty="0"/>
          </a:p>
        </p:txBody>
      </p:sp>
      <p:pic>
        <p:nvPicPr>
          <p:cNvPr id="2" name="Grafik 1">
            <a:extLst>
              <a:ext uri="{FF2B5EF4-FFF2-40B4-BE49-F238E27FC236}">
                <a16:creationId xmlns:a16="http://schemas.microsoft.com/office/drawing/2014/main" id="{C721E8C7-B6C6-4A49-8357-D3FD9416D06D}"/>
              </a:ext>
            </a:extLst>
          </p:cNvPr>
          <p:cNvPicPr>
            <a:picLocks noChangeAspect="1"/>
          </p:cNvPicPr>
          <p:nvPr/>
        </p:nvPicPr>
        <p:blipFill>
          <a:blip r:embed="rId5"/>
          <a:srcRect/>
          <a:stretch/>
        </p:blipFill>
        <p:spPr>
          <a:xfrm>
            <a:off x="4002231" y="2634594"/>
            <a:ext cx="1080000" cy="1080000"/>
          </a:xfrm>
          <a:prstGeom prst="rect">
            <a:avLst/>
          </a:prstGeom>
        </p:spPr>
      </p:pic>
      <p:pic>
        <p:nvPicPr>
          <p:cNvPr id="3" name="Grafik 2">
            <a:extLst>
              <a:ext uri="{FF2B5EF4-FFF2-40B4-BE49-F238E27FC236}">
                <a16:creationId xmlns:a16="http://schemas.microsoft.com/office/drawing/2014/main" id="{33B76770-CCFA-A32E-DE51-FA34B1B8DC95}"/>
              </a:ext>
            </a:extLst>
          </p:cNvPr>
          <p:cNvPicPr>
            <a:picLocks noChangeAspect="1"/>
          </p:cNvPicPr>
          <p:nvPr/>
        </p:nvPicPr>
        <p:blipFill>
          <a:blip r:embed="rId6"/>
          <a:srcRect/>
          <a:stretch/>
        </p:blipFill>
        <p:spPr>
          <a:xfrm>
            <a:off x="4002231" y="5444497"/>
            <a:ext cx="1080000" cy="1080000"/>
          </a:xfrm>
          <a:prstGeom prst="rect">
            <a:avLst/>
          </a:prstGeom>
        </p:spPr>
      </p:pic>
      <p:pic>
        <p:nvPicPr>
          <p:cNvPr id="4" name="Grafik 3">
            <a:extLst>
              <a:ext uri="{FF2B5EF4-FFF2-40B4-BE49-F238E27FC236}">
                <a16:creationId xmlns:a16="http://schemas.microsoft.com/office/drawing/2014/main" id="{059D984E-C1F6-2BDE-6172-F755DC684C73}"/>
              </a:ext>
            </a:extLst>
          </p:cNvPr>
          <p:cNvPicPr>
            <a:picLocks noChangeAspect="1"/>
          </p:cNvPicPr>
          <p:nvPr/>
        </p:nvPicPr>
        <p:blipFill>
          <a:blip r:embed="rId7"/>
          <a:srcRect/>
          <a:stretch/>
        </p:blipFill>
        <p:spPr>
          <a:xfrm>
            <a:off x="6188465" y="5436329"/>
            <a:ext cx="1080000" cy="1080000"/>
          </a:xfrm>
          <a:prstGeom prst="rect">
            <a:avLst/>
          </a:prstGeom>
        </p:spPr>
      </p:pic>
      <p:pic>
        <p:nvPicPr>
          <p:cNvPr id="6" name="Grafik 5">
            <a:extLst>
              <a:ext uri="{FF2B5EF4-FFF2-40B4-BE49-F238E27FC236}">
                <a16:creationId xmlns:a16="http://schemas.microsoft.com/office/drawing/2014/main" id="{52B99965-CC45-950C-BC35-8C1CF8769388}"/>
              </a:ext>
            </a:extLst>
          </p:cNvPr>
          <p:cNvPicPr>
            <a:picLocks noChangeAspect="1"/>
          </p:cNvPicPr>
          <p:nvPr/>
        </p:nvPicPr>
        <p:blipFill>
          <a:blip r:embed="rId8"/>
          <a:srcRect/>
          <a:stretch/>
        </p:blipFill>
        <p:spPr>
          <a:xfrm>
            <a:off x="6188465" y="2637640"/>
            <a:ext cx="1080000" cy="1080000"/>
          </a:xfrm>
          <a:prstGeom prst="rect">
            <a:avLst/>
          </a:prstGeom>
        </p:spPr>
      </p:pic>
      <p:pic>
        <p:nvPicPr>
          <p:cNvPr id="7" name="Grafik 6">
            <a:extLst>
              <a:ext uri="{FF2B5EF4-FFF2-40B4-BE49-F238E27FC236}">
                <a16:creationId xmlns:a16="http://schemas.microsoft.com/office/drawing/2014/main" id="{83A5F56A-D51F-0C87-301D-7B73BB1C47E3}"/>
              </a:ext>
            </a:extLst>
          </p:cNvPr>
          <p:cNvPicPr>
            <a:picLocks noChangeAspect="1"/>
          </p:cNvPicPr>
          <p:nvPr/>
        </p:nvPicPr>
        <p:blipFill>
          <a:blip r:embed="rId9"/>
          <a:srcRect/>
          <a:stretch/>
        </p:blipFill>
        <p:spPr>
          <a:xfrm>
            <a:off x="1812287" y="1226914"/>
            <a:ext cx="1080000" cy="1080000"/>
          </a:xfrm>
          <a:prstGeom prst="rect">
            <a:avLst/>
          </a:prstGeom>
        </p:spPr>
      </p:pic>
      <p:pic>
        <p:nvPicPr>
          <p:cNvPr id="10" name="Grafik 9">
            <a:extLst>
              <a:ext uri="{FF2B5EF4-FFF2-40B4-BE49-F238E27FC236}">
                <a16:creationId xmlns:a16="http://schemas.microsoft.com/office/drawing/2014/main" id="{A64E2739-45FB-9668-68BA-65FFF1CF4CEE}"/>
              </a:ext>
            </a:extLst>
          </p:cNvPr>
          <p:cNvPicPr>
            <a:picLocks noChangeAspect="1"/>
          </p:cNvPicPr>
          <p:nvPr/>
        </p:nvPicPr>
        <p:blipFill rotWithShape="1">
          <a:blip r:embed="rId10"/>
          <a:srcRect l="162" r="162"/>
          <a:stretch/>
        </p:blipFill>
        <p:spPr>
          <a:xfrm>
            <a:off x="1799607" y="5442385"/>
            <a:ext cx="1076501" cy="1080000"/>
          </a:xfrm>
          <a:prstGeom prst="rect">
            <a:avLst/>
          </a:prstGeom>
        </p:spPr>
      </p:pic>
      <p:pic>
        <p:nvPicPr>
          <p:cNvPr id="12" name="Grafik 11">
            <a:extLst>
              <a:ext uri="{FF2B5EF4-FFF2-40B4-BE49-F238E27FC236}">
                <a16:creationId xmlns:a16="http://schemas.microsoft.com/office/drawing/2014/main" id="{C353EA85-5B0D-ACEB-3FD5-AD2276B24A0F}"/>
              </a:ext>
            </a:extLst>
          </p:cNvPr>
          <p:cNvPicPr>
            <a:picLocks noChangeAspect="1"/>
          </p:cNvPicPr>
          <p:nvPr/>
        </p:nvPicPr>
        <p:blipFill rotWithShape="1">
          <a:blip r:embed="rId11"/>
          <a:srcRect l="749" r="749"/>
          <a:stretch/>
        </p:blipFill>
        <p:spPr>
          <a:xfrm>
            <a:off x="1812287" y="4000214"/>
            <a:ext cx="1063821" cy="1080000"/>
          </a:xfrm>
          <a:prstGeom prst="rect">
            <a:avLst/>
          </a:prstGeom>
        </p:spPr>
      </p:pic>
      <p:pic>
        <p:nvPicPr>
          <p:cNvPr id="5" name="Grafik 4">
            <a:extLst>
              <a:ext uri="{FF2B5EF4-FFF2-40B4-BE49-F238E27FC236}">
                <a16:creationId xmlns:a16="http://schemas.microsoft.com/office/drawing/2014/main" id="{21673201-E337-AC0F-22DA-DB4CCD530B80}"/>
              </a:ext>
            </a:extLst>
          </p:cNvPr>
          <p:cNvPicPr>
            <a:picLocks noChangeAspect="1"/>
          </p:cNvPicPr>
          <p:nvPr/>
        </p:nvPicPr>
        <p:blipFill>
          <a:blip r:embed="rId12"/>
          <a:srcRect/>
          <a:stretch/>
        </p:blipFill>
        <p:spPr>
          <a:xfrm>
            <a:off x="4002231" y="1226530"/>
            <a:ext cx="1081129" cy="1081129"/>
          </a:xfrm>
          <a:prstGeom prst="rect">
            <a:avLst/>
          </a:prstGeom>
        </p:spPr>
      </p:pic>
      <p:pic>
        <p:nvPicPr>
          <p:cNvPr id="8" name="Grafik 7">
            <a:extLst>
              <a:ext uri="{FF2B5EF4-FFF2-40B4-BE49-F238E27FC236}">
                <a16:creationId xmlns:a16="http://schemas.microsoft.com/office/drawing/2014/main" id="{BFF260A7-77DE-CBD9-CFF6-8B8727E06D6D}"/>
              </a:ext>
            </a:extLst>
          </p:cNvPr>
          <p:cNvPicPr>
            <a:picLocks noChangeAspect="1"/>
          </p:cNvPicPr>
          <p:nvPr/>
        </p:nvPicPr>
        <p:blipFill>
          <a:blip r:embed="rId13"/>
          <a:srcRect/>
          <a:stretch/>
        </p:blipFill>
        <p:spPr>
          <a:xfrm>
            <a:off x="1815997" y="2613564"/>
            <a:ext cx="1080000" cy="1080000"/>
          </a:xfrm>
          <a:prstGeom prst="rect">
            <a:avLst/>
          </a:prstGeom>
        </p:spPr>
      </p:pic>
      <p:pic>
        <p:nvPicPr>
          <p:cNvPr id="13" name="Grafik 12">
            <a:extLst>
              <a:ext uri="{FF2B5EF4-FFF2-40B4-BE49-F238E27FC236}">
                <a16:creationId xmlns:a16="http://schemas.microsoft.com/office/drawing/2014/main" id="{045F5380-BBA8-76B6-05A0-1BBC0240F69B}"/>
              </a:ext>
            </a:extLst>
          </p:cNvPr>
          <p:cNvPicPr>
            <a:picLocks noChangeAspect="1"/>
          </p:cNvPicPr>
          <p:nvPr/>
        </p:nvPicPr>
        <p:blipFill>
          <a:blip r:embed="rId14"/>
          <a:srcRect/>
          <a:stretch/>
        </p:blipFill>
        <p:spPr>
          <a:xfrm>
            <a:off x="6188465" y="4036984"/>
            <a:ext cx="1080000" cy="1080000"/>
          </a:xfrm>
          <a:prstGeom prst="rect">
            <a:avLst/>
          </a:prstGeom>
        </p:spPr>
      </p:pic>
      <p:sp>
        <p:nvSpPr>
          <p:cNvPr id="14" name="Freihandform 13">
            <a:extLst>
              <a:ext uri="{FF2B5EF4-FFF2-40B4-BE49-F238E27FC236}">
                <a16:creationId xmlns:a16="http://schemas.microsoft.com/office/drawing/2014/main" id="{B393454B-A02D-7571-AA67-8070434F7FE5}"/>
              </a:ext>
            </a:extLst>
          </p:cNvPr>
          <p:cNvSpPr/>
          <p:nvPr/>
        </p:nvSpPr>
        <p:spPr>
          <a:xfrm>
            <a:off x="2876108" y="1709483"/>
            <a:ext cx="1169680" cy="1544014"/>
          </a:xfrm>
          <a:custGeom>
            <a:avLst/>
            <a:gdLst>
              <a:gd name="connsiteX0" fmla="*/ 0 w 1199072"/>
              <a:gd name="connsiteY0" fmla="*/ 0 h 1510960"/>
              <a:gd name="connsiteX1" fmla="*/ 431321 w 1199072"/>
              <a:gd name="connsiteY1" fmla="*/ 629728 h 1510960"/>
              <a:gd name="connsiteX2" fmla="*/ 897147 w 1199072"/>
              <a:gd name="connsiteY2" fmla="*/ 1414732 h 1510960"/>
              <a:gd name="connsiteX3" fmla="*/ 1199072 w 1199072"/>
              <a:gd name="connsiteY3" fmla="*/ 1492370 h 1510960"/>
            </a:gdLst>
            <a:ahLst/>
            <a:cxnLst>
              <a:cxn ang="0">
                <a:pos x="connsiteX0" y="connsiteY0"/>
              </a:cxn>
              <a:cxn ang="0">
                <a:pos x="connsiteX1" y="connsiteY1"/>
              </a:cxn>
              <a:cxn ang="0">
                <a:pos x="connsiteX2" y="connsiteY2"/>
              </a:cxn>
              <a:cxn ang="0">
                <a:pos x="connsiteX3" y="connsiteY3"/>
              </a:cxn>
            </a:cxnLst>
            <a:rect l="l" t="t" r="r" b="b"/>
            <a:pathLst>
              <a:path w="1199072" h="1510960">
                <a:moveTo>
                  <a:pt x="0" y="0"/>
                </a:moveTo>
                <a:cubicBezTo>
                  <a:pt x="140898" y="196969"/>
                  <a:pt x="281797" y="393939"/>
                  <a:pt x="431321" y="629728"/>
                </a:cubicBezTo>
                <a:cubicBezTo>
                  <a:pt x="580845" y="865517"/>
                  <a:pt x="769189" y="1270958"/>
                  <a:pt x="897147" y="1414732"/>
                </a:cubicBezTo>
                <a:cubicBezTo>
                  <a:pt x="1025105" y="1558506"/>
                  <a:pt x="1153065" y="1500997"/>
                  <a:pt x="1199072" y="1492370"/>
                </a:cubicBezTo>
              </a:path>
            </a:pathLst>
          </a:custGeom>
          <a:noFill/>
          <a:ln w="28575" cap="rnd">
            <a:solidFill>
              <a:schemeClr val="bg1">
                <a:lumMod val="50000"/>
              </a:schemeClr>
            </a:solidFill>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Freihandform 44">
            <a:extLst>
              <a:ext uri="{FF2B5EF4-FFF2-40B4-BE49-F238E27FC236}">
                <a16:creationId xmlns:a16="http://schemas.microsoft.com/office/drawing/2014/main" id="{168A71D7-5106-DBFC-E218-CF0B671B79CD}"/>
              </a:ext>
            </a:extLst>
          </p:cNvPr>
          <p:cNvSpPr/>
          <p:nvPr/>
        </p:nvSpPr>
        <p:spPr>
          <a:xfrm>
            <a:off x="5045993" y="3136106"/>
            <a:ext cx="1178718" cy="2890612"/>
          </a:xfrm>
          <a:custGeom>
            <a:avLst/>
            <a:gdLst>
              <a:gd name="connsiteX0" fmla="*/ 0 w 1178718"/>
              <a:gd name="connsiteY0" fmla="*/ 0 h 2890612"/>
              <a:gd name="connsiteX1" fmla="*/ 778668 w 1178718"/>
              <a:gd name="connsiteY1" fmla="*/ 2571750 h 2890612"/>
              <a:gd name="connsiteX2" fmla="*/ 1178718 w 1178718"/>
              <a:gd name="connsiteY2" fmla="*/ 2850356 h 2890612"/>
              <a:gd name="connsiteX3" fmla="*/ 1178718 w 1178718"/>
              <a:gd name="connsiteY3" fmla="*/ 2850356 h 2890612"/>
            </a:gdLst>
            <a:ahLst/>
            <a:cxnLst>
              <a:cxn ang="0">
                <a:pos x="connsiteX0" y="connsiteY0"/>
              </a:cxn>
              <a:cxn ang="0">
                <a:pos x="connsiteX1" y="connsiteY1"/>
              </a:cxn>
              <a:cxn ang="0">
                <a:pos x="connsiteX2" y="connsiteY2"/>
              </a:cxn>
              <a:cxn ang="0">
                <a:pos x="connsiteX3" y="connsiteY3"/>
              </a:cxn>
            </a:cxnLst>
            <a:rect l="l" t="t" r="r" b="b"/>
            <a:pathLst>
              <a:path w="1178718" h="2890612">
                <a:moveTo>
                  <a:pt x="0" y="0"/>
                </a:moveTo>
                <a:cubicBezTo>
                  <a:pt x="291107" y="1048345"/>
                  <a:pt x="582215" y="2096691"/>
                  <a:pt x="778668" y="2571750"/>
                </a:cubicBezTo>
                <a:cubicBezTo>
                  <a:pt x="975121" y="3046809"/>
                  <a:pt x="1178718" y="2850356"/>
                  <a:pt x="1178718" y="2850356"/>
                </a:cubicBezTo>
                <a:lnTo>
                  <a:pt x="1178718" y="2850356"/>
                </a:lnTo>
              </a:path>
            </a:pathLst>
          </a:custGeom>
          <a:noFill/>
          <a:ln w="28575" cap="rnd">
            <a:solidFill>
              <a:schemeClr val="bg1">
                <a:lumMod val="50000"/>
              </a:schemeClr>
            </a:solidFill>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Abgerundetes Rechteck 8">
            <a:extLst>
              <a:ext uri="{FF2B5EF4-FFF2-40B4-BE49-F238E27FC236}">
                <a16:creationId xmlns:a16="http://schemas.microsoft.com/office/drawing/2014/main" id="{2079EDB2-778F-38EA-8096-38110A808B67}"/>
              </a:ext>
            </a:extLst>
          </p:cNvPr>
          <p:cNvSpPr/>
          <p:nvPr/>
        </p:nvSpPr>
        <p:spPr>
          <a:xfrm>
            <a:off x="82186" y="88936"/>
            <a:ext cx="8979628" cy="6680128"/>
          </a:xfrm>
          <a:prstGeom prst="roundRect">
            <a:avLst>
              <a:gd name="adj" fmla="val 3053"/>
            </a:avLst>
          </a:prstGeom>
          <a:noFill/>
          <a:ln w="19050">
            <a:solidFill>
              <a:srgbClr val="327B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97640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bgerundetes Rechteck 2">
            <a:extLst>
              <a:ext uri="{FF2B5EF4-FFF2-40B4-BE49-F238E27FC236}">
                <a16:creationId xmlns:a16="http://schemas.microsoft.com/office/drawing/2014/main" id="{F3A47B3F-33C9-A123-7D6B-82993C0F2CF5}"/>
              </a:ext>
            </a:extLst>
          </p:cNvPr>
          <p:cNvSpPr/>
          <p:nvPr/>
        </p:nvSpPr>
        <p:spPr>
          <a:xfrm>
            <a:off x="82185" y="88936"/>
            <a:ext cx="8979628" cy="6680128"/>
          </a:xfrm>
          <a:prstGeom prst="roundRect">
            <a:avLst>
              <a:gd name="adj" fmla="val 3053"/>
            </a:avLst>
          </a:prstGeom>
          <a:noFill/>
          <a:ln w="19050">
            <a:solidFill>
              <a:srgbClr val="327B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5" name="Gruppieren 44">
            <a:extLst>
              <a:ext uri="{FF2B5EF4-FFF2-40B4-BE49-F238E27FC236}">
                <a16:creationId xmlns:a16="http://schemas.microsoft.com/office/drawing/2014/main" id="{E9F33059-3032-A69D-385D-1A085E41ACE1}"/>
              </a:ext>
            </a:extLst>
          </p:cNvPr>
          <p:cNvGrpSpPr/>
          <p:nvPr/>
        </p:nvGrpSpPr>
        <p:grpSpPr>
          <a:xfrm>
            <a:off x="1807766" y="1698780"/>
            <a:ext cx="6849863" cy="3658435"/>
            <a:chOff x="1766491" y="1586171"/>
            <a:chExt cx="6849863" cy="3658435"/>
          </a:xfrm>
        </p:grpSpPr>
        <p:pic>
          <p:nvPicPr>
            <p:cNvPr id="14" name="Grafik 13">
              <a:extLst>
                <a:ext uri="{FF2B5EF4-FFF2-40B4-BE49-F238E27FC236}">
                  <a16:creationId xmlns:a16="http://schemas.microsoft.com/office/drawing/2014/main" id="{217A7AE7-DF91-C9CC-BFED-8EB6409747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6491" y="1586171"/>
              <a:ext cx="6849863" cy="1361190"/>
            </a:xfrm>
            <a:prstGeom prst="rect">
              <a:avLst/>
            </a:prstGeom>
          </p:spPr>
        </p:pic>
        <p:pic>
          <p:nvPicPr>
            <p:cNvPr id="43" name="Grafik 42">
              <a:extLst>
                <a:ext uri="{FF2B5EF4-FFF2-40B4-BE49-F238E27FC236}">
                  <a16:creationId xmlns:a16="http://schemas.microsoft.com/office/drawing/2014/main" id="{00656523-7089-0EF2-74E9-01F5C351B5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6491" y="3883416"/>
              <a:ext cx="6849863" cy="1361190"/>
            </a:xfrm>
            <a:prstGeom prst="rect">
              <a:avLst/>
            </a:prstGeom>
          </p:spPr>
        </p:pic>
      </p:grpSp>
      <p:sp>
        <p:nvSpPr>
          <p:cNvPr id="2" name="Textfeld 1">
            <a:extLst>
              <a:ext uri="{FF2B5EF4-FFF2-40B4-BE49-F238E27FC236}">
                <a16:creationId xmlns:a16="http://schemas.microsoft.com/office/drawing/2014/main" id="{FE6D99E2-2A72-13CB-784D-DC04C197134C}"/>
              </a:ext>
            </a:extLst>
          </p:cNvPr>
          <p:cNvSpPr txBox="1"/>
          <p:nvPr/>
        </p:nvSpPr>
        <p:spPr>
          <a:xfrm>
            <a:off x="205148" y="263231"/>
            <a:ext cx="8938852" cy="677108"/>
          </a:xfrm>
          <a:prstGeom prst="rect">
            <a:avLst/>
          </a:prstGeom>
          <a:noFill/>
        </p:spPr>
        <p:txBody>
          <a:bodyPr wrap="square" rtlCol="0">
            <a:spAutoFit/>
          </a:bodyPr>
          <a:lstStyle/>
          <a:p>
            <a:r>
              <a:rPr lang="de-DE" sz="2000" dirty="0">
                <a:effectLst/>
                <a:latin typeface="Grundschrift" panose="03010100010101010101" pitchFamily="66" charset="0"/>
                <a:ea typeface="Calibri" panose="020F0502020204030204" pitchFamily="34" charset="0"/>
              </a:rPr>
              <a:t>Immer 8. Male 8 Plättchen aus.</a:t>
            </a:r>
            <a:endParaRPr lang="de-DE" sz="2000" dirty="0">
              <a:latin typeface="Grundschrift" panose="03010100010101010101" pitchFamily="66" charset="0"/>
            </a:endParaRPr>
          </a:p>
          <a:p>
            <a:endParaRPr lang="de-DE" dirty="0"/>
          </a:p>
        </p:txBody>
      </p:sp>
      <p:sp>
        <p:nvSpPr>
          <p:cNvPr id="6" name="Abgerundetes Rechteck 5">
            <a:extLst>
              <a:ext uri="{FF2B5EF4-FFF2-40B4-BE49-F238E27FC236}">
                <a16:creationId xmlns:a16="http://schemas.microsoft.com/office/drawing/2014/main" id="{7A259D44-3712-E5FA-1DEB-3ACCC75A97B5}"/>
              </a:ext>
            </a:extLst>
          </p:cNvPr>
          <p:cNvSpPr>
            <a:spLocks noChangeAspect="1"/>
          </p:cNvSpPr>
          <p:nvPr/>
        </p:nvSpPr>
        <p:spPr>
          <a:xfrm>
            <a:off x="545576" y="1698780"/>
            <a:ext cx="840075" cy="1344447"/>
          </a:xfrm>
          <a:prstGeom prst="roundRect">
            <a:avLst>
              <a:gd name="adj" fmla="val 12351"/>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548298A-7890-36A0-485C-CC06D476856A}"/>
              </a:ext>
            </a:extLst>
          </p:cNvPr>
          <p:cNvSpPr txBox="1"/>
          <p:nvPr/>
        </p:nvSpPr>
        <p:spPr>
          <a:xfrm>
            <a:off x="757186" y="2094144"/>
            <a:ext cx="349970" cy="646331"/>
          </a:xfrm>
          <a:prstGeom prst="rect">
            <a:avLst/>
          </a:prstGeom>
          <a:noFill/>
        </p:spPr>
        <p:txBody>
          <a:bodyPr wrap="square" rtlCol="0">
            <a:spAutoFit/>
          </a:bodyPr>
          <a:lstStyle/>
          <a:p>
            <a:r>
              <a:rPr lang="de-DE" sz="3600" dirty="0">
                <a:latin typeface="Grundschrift" panose="03010100010101010101" pitchFamily="66" charset="0"/>
              </a:rPr>
              <a:t>8</a:t>
            </a:r>
          </a:p>
        </p:txBody>
      </p:sp>
      <p:sp>
        <p:nvSpPr>
          <p:cNvPr id="8" name="Abgerundetes Rechteck 7">
            <a:extLst>
              <a:ext uri="{FF2B5EF4-FFF2-40B4-BE49-F238E27FC236}">
                <a16:creationId xmlns:a16="http://schemas.microsoft.com/office/drawing/2014/main" id="{AC377998-AD72-29DC-ADE7-C99E34BB9806}"/>
              </a:ext>
            </a:extLst>
          </p:cNvPr>
          <p:cNvSpPr>
            <a:spLocks noChangeAspect="1"/>
          </p:cNvSpPr>
          <p:nvPr/>
        </p:nvSpPr>
        <p:spPr>
          <a:xfrm>
            <a:off x="545576" y="3996025"/>
            <a:ext cx="840075" cy="1344447"/>
          </a:xfrm>
          <a:prstGeom prst="roundRect">
            <a:avLst>
              <a:gd name="adj" fmla="val 12351"/>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435E84DA-A9C8-32C4-F9CF-903921913FA9}"/>
              </a:ext>
            </a:extLst>
          </p:cNvPr>
          <p:cNvSpPr txBox="1"/>
          <p:nvPr/>
        </p:nvSpPr>
        <p:spPr>
          <a:xfrm>
            <a:off x="776980" y="4421694"/>
            <a:ext cx="349970" cy="646331"/>
          </a:xfrm>
          <a:prstGeom prst="rect">
            <a:avLst/>
          </a:prstGeom>
          <a:noFill/>
        </p:spPr>
        <p:txBody>
          <a:bodyPr wrap="square" rtlCol="0">
            <a:spAutoFit/>
          </a:bodyPr>
          <a:lstStyle/>
          <a:p>
            <a:r>
              <a:rPr lang="de-DE" sz="3600" dirty="0">
                <a:latin typeface="Grundschrift" panose="03010100010101010101" pitchFamily="66" charset="0"/>
              </a:rPr>
              <a:t>8</a:t>
            </a:r>
          </a:p>
        </p:txBody>
      </p:sp>
      <p:cxnSp>
        <p:nvCxnSpPr>
          <p:cNvPr id="4" name="Gerade Verbindung 3">
            <a:extLst>
              <a:ext uri="{FF2B5EF4-FFF2-40B4-BE49-F238E27FC236}">
                <a16:creationId xmlns:a16="http://schemas.microsoft.com/office/drawing/2014/main" id="{AE069AFE-666F-7BA1-A92B-5D9B34FE1AB5}"/>
              </a:ext>
            </a:extLst>
          </p:cNvPr>
          <p:cNvCxnSpPr/>
          <p:nvPr/>
        </p:nvCxnSpPr>
        <p:spPr>
          <a:xfrm>
            <a:off x="82186" y="3524293"/>
            <a:ext cx="8979628" cy="0"/>
          </a:xfrm>
          <a:prstGeom prst="line">
            <a:avLst/>
          </a:prstGeom>
          <a:ln w="19050">
            <a:solidFill>
              <a:srgbClr val="327B8A"/>
            </a:solidFill>
          </a:ln>
        </p:spPr>
        <p:style>
          <a:lnRef idx="1">
            <a:schemeClr val="accent1"/>
          </a:lnRef>
          <a:fillRef idx="0">
            <a:schemeClr val="accent1"/>
          </a:fillRef>
          <a:effectRef idx="0">
            <a:schemeClr val="accent1"/>
          </a:effectRef>
          <a:fontRef idx="minor">
            <a:schemeClr val="tx1"/>
          </a:fontRef>
        </p:style>
      </p:cxnSp>
      <p:sp>
        <p:nvSpPr>
          <p:cNvPr id="5" name="Freihandform 4">
            <a:extLst>
              <a:ext uri="{FF2B5EF4-FFF2-40B4-BE49-F238E27FC236}">
                <a16:creationId xmlns:a16="http://schemas.microsoft.com/office/drawing/2014/main" id="{CB5C07CC-BCD8-3207-26A0-DF80394A2462}"/>
              </a:ext>
            </a:extLst>
          </p:cNvPr>
          <p:cNvSpPr/>
          <p:nvPr/>
        </p:nvSpPr>
        <p:spPr>
          <a:xfrm>
            <a:off x="1988833" y="1841818"/>
            <a:ext cx="176910" cy="264187"/>
          </a:xfrm>
          <a:custGeom>
            <a:avLst/>
            <a:gdLst>
              <a:gd name="connsiteX0" fmla="*/ 33374 w 176910"/>
              <a:gd name="connsiteY0" fmla="*/ 103201 h 264187"/>
              <a:gd name="connsiteX1" fmla="*/ 26935 w 176910"/>
              <a:gd name="connsiteY1" fmla="*/ 167595 h 264187"/>
              <a:gd name="connsiteX2" fmla="*/ 20495 w 176910"/>
              <a:gd name="connsiteY2" fmla="*/ 212671 h 264187"/>
              <a:gd name="connsiteX3" fmla="*/ 26935 w 176910"/>
              <a:gd name="connsiteY3" fmla="*/ 264187 h 264187"/>
              <a:gd name="connsiteX4" fmla="*/ 52693 w 176910"/>
              <a:gd name="connsiteY4" fmla="*/ 219111 h 264187"/>
              <a:gd name="connsiteX5" fmla="*/ 72011 w 176910"/>
              <a:gd name="connsiteY5" fmla="*/ 122519 h 264187"/>
              <a:gd name="connsiteX6" fmla="*/ 78450 w 176910"/>
              <a:gd name="connsiteY6" fmla="*/ 103201 h 264187"/>
              <a:gd name="connsiteX7" fmla="*/ 26935 w 176910"/>
              <a:gd name="connsiteY7" fmla="*/ 161156 h 264187"/>
              <a:gd name="connsiteX8" fmla="*/ 14056 w 176910"/>
              <a:gd name="connsiteY8" fmla="*/ 199793 h 264187"/>
              <a:gd name="connsiteX9" fmla="*/ 1177 w 176910"/>
              <a:gd name="connsiteY9" fmla="*/ 219111 h 264187"/>
              <a:gd name="connsiteX10" fmla="*/ 20495 w 176910"/>
              <a:gd name="connsiteY10" fmla="*/ 193353 h 264187"/>
              <a:gd name="connsiteX11" fmla="*/ 26935 w 176910"/>
              <a:gd name="connsiteY11" fmla="*/ 174035 h 264187"/>
              <a:gd name="connsiteX12" fmla="*/ 59132 w 176910"/>
              <a:gd name="connsiteY12" fmla="*/ 109640 h 264187"/>
              <a:gd name="connsiteX13" fmla="*/ 72011 w 176910"/>
              <a:gd name="connsiteY13" fmla="*/ 77443 h 264187"/>
              <a:gd name="connsiteX14" fmla="*/ 97769 w 176910"/>
              <a:gd name="connsiteY14" fmla="*/ 38807 h 264187"/>
              <a:gd name="connsiteX15" fmla="*/ 91329 w 176910"/>
              <a:gd name="connsiteY15" fmla="*/ 58125 h 264187"/>
              <a:gd name="connsiteX16" fmla="*/ 84890 w 176910"/>
              <a:gd name="connsiteY16" fmla="*/ 83883 h 264187"/>
              <a:gd name="connsiteX17" fmla="*/ 72011 w 176910"/>
              <a:gd name="connsiteY17" fmla="*/ 116080 h 264187"/>
              <a:gd name="connsiteX18" fmla="*/ 59132 w 176910"/>
              <a:gd name="connsiteY18" fmla="*/ 161156 h 264187"/>
              <a:gd name="connsiteX19" fmla="*/ 52693 w 176910"/>
              <a:gd name="connsiteY19" fmla="*/ 186914 h 264187"/>
              <a:gd name="connsiteX20" fmla="*/ 84890 w 176910"/>
              <a:gd name="connsiteY20" fmla="*/ 154717 h 264187"/>
              <a:gd name="connsiteX21" fmla="*/ 136405 w 176910"/>
              <a:gd name="connsiteY21" fmla="*/ 83883 h 264187"/>
              <a:gd name="connsiteX22" fmla="*/ 155724 w 176910"/>
              <a:gd name="connsiteY22" fmla="*/ 45246 h 264187"/>
              <a:gd name="connsiteX23" fmla="*/ 162163 w 176910"/>
              <a:gd name="connsiteY23" fmla="*/ 19488 h 264187"/>
              <a:gd name="connsiteX24" fmla="*/ 175042 w 176910"/>
              <a:gd name="connsiteY24" fmla="*/ 170 h 264187"/>
              <a:gd name="connsiteX25" fmla="*/ 136405 w 176910"/>
              <a:gd name="connsiteY25" fmla="*/ 25928 h 264187"/>
              <a:gd name="connsiteX26" fmla="*/ 72011 w 176910"/>
              <a:gd name="connsiteY26" fmla="*/ 109640 h 264187"/>
              <a:gd name="connsiteX27" fmla="*/ 39814 w 176910"/>
              <a:gd name="connsiteY27" fmla="*/ 148277 h 264187"/>
              <a:gd name="connsiteX28" fmla="*/ 14056 w 176910"/>
              <a:gd name="connsiteY28" fmla="*/ 206232 h 264187"/>
              <a:gd name="connsiteX29" fmla="*/ 20495 w 176910"/>
              <a:gd name="connsiteY29" fmla="*/ 186914 h 264187"/>
              <a:gd name="connsiteX30" fmla="*/ 39814 w 176910"/>
              <a:gd name="connsiteY30" fmla="*/ 167595 h 264187"/>
              <a:gd name="connsiteX31" fmla="*/ 59132 w 176910"/>
              <a:gd name="connsiteY31" fmla="*/ 122519 h 264187"/>
              <a:gd name="connsiteX32" fmla="*/ 91329 w 176910"/>
              <a:gd name="connsiteY32" fmla="*/ 58125 h 264187"/>
              <a:gd name="connsiteX33" fmla="*/ 97769 w 176910"/>
              <a:gd name="connsiteY33" fmla="*/ 38807 h 264187"/>
              <a:gd name="connsiteX34" fmla="*/ 65572 w 176910"/>
              <a:gd name="connsiteY34" fmla="*/ 122519 h 264187"/>
              <a:gd name="connsiteX35" fmla="*/ 39814 w 176910"/>
              <a:gd name="connsiteY35" fmla="*/ 199793 h 264187"/>
              <a:gd name="connsiteX36" fmla="*/ 46253 w 176910"/>
              <a:gd name="connsiteY36" fmla="*/ 219111 h 264187"/>
              <a:gd name="connsiteX37" fmla="*/ 97769 w 176910"/>
              <a:gd name="connsiteY37" fmla="*/ 109640 h 264187"/>
              <a:gd name="connsiteX38" fmla="*/ 110648 w 176910"/>
              <a:gd name="connsiteY38" fmla="*/ 83883 h 264187"/>
              <a:gd name="connsiteX39" fmla="*/ 97769 w 176910"/>
              <a:gd name="connsiteY39" fmla="*/ 103201 h 264187"/>
              <a:gd name="connsiteX40" fmla="*/ 84890 w 176910"/>
              <a:gd name="connsiteY40" fmla="*/ 128959 h 264187"/>
              <a:gd name="connsiteX41" fmla="*/ 65572 w 176910"/>
              <a:gd name="connsiteY41" fmla="*/ 199793 h 264187"/>
              <a:gd name="connsiteX42" fmla="*/ 59132 w 176910"/>
              <a:gd name="connsiteY42" fmla="*/ 238429 h 264187"/>
              <a:gd name="connsiteX43" fmla="*/ 84890 w 176910"/>
              <a:gd name="connsiteY43" fmla="*/ 212671 h 264187"/>
              <a:gd name="connsiteX44" fmla="*/ 104208 w 176910"/>
              <a:gd name="connsiteY44" fmla="*/ 180474 h 264187"/>
              <a:gd name="connsiteX45" fmla="*/ 110648 w 176910"/>
              <a:gd name="connsiteY45" fmla="*/ 167595 h 264187"/>
              <a:gd name="connsiteX46" fmla="*/ 117087 w 176910"/>
              <a:gd name="connsiteY46" fmla="*/ 148277 h 264187"/>
              <a:gd name="connsiteX47" fmla="*/ 117087 w 176910"/>
              <a:gd name="connsiteY47" fmla="*/ 141838 h 26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6910" h="264187">
                <a:moveTo>
                  <a:pt x="33374" y="103201"/>
                </a:moveTo>
                <a:cubicBezTo>
                  <a:pt x="31228" y="124666"/>
                  <a:pt x="29455" y="146171"/>
                  <a:pt x="26935" y="167595"/>
                </a:cubicBezTo>
                <a:cubicBezTo>
                  <a:pt x="25162" y="182669"/>
                  <a:pt x="20495" y="197493"/>
                  <a:pt x="20495" y="212671"/>
                </a:cubicBezTo>
                <a:cubicBezTo>
                  <a:pt x="20495" y="229977"/>
                  <a:pt x="24788" y="247015"/>
                  <a:pt x="26935" y="264187"/>
                </a:cubicBezTo>
                <a:cubicBezTo>
                  <a:pt x="35521" y="249162"/>
                  <a:pt x="45876" y="235017"/>
                  <a:pt x="52693" y="219111"/>
                </a:cubicBezTo>
                <a:cubicBezTo>
                  <a:pt x="69802" y="179190"/>
                  <a:pt x="64214" y="165405"/>
                  <a:pt x="72011" y="122519"/>
                </a:cubicBezTo>
                <a:cubicBezTo>
                  <a:pt x="73225" y="115841"/>
                  <a:pt x="85238" y="103201"/>
                  <a:pt x="78450" y="103201"/>
                </a:cubicBezTo>
                <a:cubicBezTo>
                  <a:pt x="60110" y="103201"/>
                  <a:pt x="30090" y="154846"/>
                  <a:pt x="26935" y="161156"/>
                </a:cubicBezTo>
                <a:cubicBezTo>
                  <a:pt x="20864" y="173298"/>
                  <a:pt x="19570" y="187387"/>
                  <a:pt x="14056" y="199793"/>
                </a:cubicBezTo>
                <a:cubicBezTo>
                  <a:pt x="10913" y="206865"/>
                  <a:pt x="-4295" y="224584"/>
                  <a:pt x="1177" y="219111"/>
                </a:cubicBezTo>
                <a:cubicBezTo>
                  <a:pt x="8765" y="211521"/>
                  <a:pt x="14056" y="201939"/>
                  <a:pt x="20495" y="193353"/>
                </a:cubicBezTo>
                <a:cubicBezTo>
                  <a:pt x="22642" y="186914"/>
                  <a:pt x="24091" y="180198"/>
                  <a:pt x="26935" y="174035"/>
                </a:cubicBezTo>
                <a:cubicBezTo>
                  <a:pt x="36992" y="152245"/>
                  <a:pt x="50219" y="131922"/>
                  <a:pt x="59132" y="109640"/>
                </a:cubicBezTo>
                <a:cubicBezTo>
                  <a:pt x="63425" y="98908"/>
                  <a:pt x="66476" y="87591"/>
                  <a:pt x="72011" y="77443"/>
                </a:cubicBezTo>
                <a:cubicBezTo>
                  <a:pt x="79423" y="63855"/>
                  <a:pt x="102664" y="24123"/>
                  <a:pt x="97769" y="38807"/>
                </a:cubicBezTo>
                <a:cubicBezTo>
                  <a:pt x="95622" y="45246"/>
                  <a:pt x="93194" y="51598"/>
                  <a:pt x="91329" y="58125"/>
                </a:cubicBezTo>
                <a:cubicBezTo>
                  <a:pt x="88898" y="66635"/>
                  <a:pt x="87689" y="75487"/>
                  <a:pt x="84890" y="83883"/>
                </a:cubicBezTo>
                <a:cubicBezTo>
                  <a:pt x="81235" y="94849"/>
                  <a:pt x="75666" y="105114"/>
                  <a:pt x="72011" y="116080"/>
                </a:cubicBezTo>
                <a:cubicBezTo>
                  <a:pt x="67069" y="130905"/>
                  <a:pt x="63244" y="146080"/>
                  <a:pt x="59132" y="161156"/>
                </a:cubicBezTo>
                <a:cubicBezTo>
                  <a:pt x="56803" y="169694"/>
                  <a:pt x="44107" y="189060"/>
                  <a:pt x="52693" y="186914"/>
                </a:cubicBezTo>
                <a:cubicBezTo>
                  <a:pt x="67418" y="183233"/>
                  <a:pt x="74737" y="165999"/>
                  <a:pt x="84890" y="154717"/>
                </a:cubicBezTo>
                <a:cubicBezTo>
                  <a:pt x="101629" y="136118"/>
                  <a:pt x="124069" y="105030"/>
                  <a:pt x="136405" y="83883"/>
                </a:cubicBezTo>
                <a:cubicBezTo>
                  <a:pt x="143660" y="71445"/>
                  <a:pt x="149284" y="58125"/>
                  <a:pt x="155724" y="45246"/>
                </a:cubicBezTo>
                <a:cubicBezTo>
                  <a:pt x="157870" y="36660"/>
                  <a:pt x="158677" y="27623"/>
                  <a:pt x="162163" y="19488"/>
                </a:cubicBezTo>
                <a:cubicBezTo>
                  <a:pt x="165212" y="12375"/>
                  <a:pt x="182550" y="-1707"/>
                  <a:pt x="175042" y="170"/>
                </a:cubicBezTo>
                <a:cubicBezTo>
                  <a:pt x="160026" y="3924"/>
                  <a:pt x="147858" y="15516"/>
                  <a:pt x="136405" y="25928"/>
                </a:cubicBezTo>
                <a:cubicBezTo>
                  <a:pt x="115402" y="45021"/>
                  <a:pt x="88602" y="88071"/>
                  <a:pt x="72011" y="109640"/>
                </a:cubicBezTo>
                <a:cubicBezTo>
                  <a:pt x="61790" y="122928"/>
                  <a:pt x="50546" y="135398"/>
                  <a:pt x="39814" y="148277"/>
                </a:cubicBezTo>
                <a:cubicBezTo>
                  <a:pt x="37859" y="153165"/>
                  <a:pt x="20072" y="200216"/>
                  <a:pt x="14056" y="206232"/>
                </a:cubicBezTo>
                <a:cubicBezTo>
                  <a:pt x="9256" y="211032"/>
                  <a:pt x="16730" y="192562"/>
                  <a:pt x="20495" y="186914"/>
                </a:cubicBezTo>
                <a:cubicBezTo>
                  <a:pt x="25547" y="179336"/>
                  <a:pt x="33374" y="174035"/>
                  <a:pt x="39814" y="167595"/>
                </a:cubicBezTo>
                <a:cubicBezTo>
                  <a:pt x="46253" y="152570"/>
                  <a:pt x="52172" y="137310"/>
                  <a:pt x="59132" y="122519"/>
                </a:cubicBezTo>
                <a:cubicBezTo>
                  <a:pt x="69350" y="100805"/>
                  <a:pt x="83739" y="80891"/>
                  <a:pt x="91329" y="58125"/>
                </a:cubicBezTo>
                <a:cubicBezTo>
                  <a:pt x="93476" y="51686"/>
                  <a:pt x="101534" y="33159"/>
                  <a:pt x="97769" y="38807"/>
                </a:cubicBezTo>
                <a:cubicBezTo>
                  <a:pt x="76249" y="71087"/>
                  <a:pt x="77210" y="85664"/>
                  <a:pt x="65572" y="122519"/>
                </a:cubicBezTo>
                <a:cubicBezTo>
                  <a:pt x="57396" y="148410"/>
                  <a:pt x="39814" y="199793"/>
                  <a:pt x="39814" y="199793"/>
                </a:cubicBezTo>
                <a:cubicBezTo>
                  <a:pt x="41960" y="206232"/>
                  <a:pt x="42086" y="224469"/>
                  <a:pt x="46253" y="219111"/>
                </a:cubicBezTo>
                <a:cubicBezTo>
                  <a:pt x="72841" y="184926"/>
                  <a:pt x="81106" y="147131"/>
                  <a:pt x="97769" y="109640"/>
                </a:cubicBezTo>
                <a:cubicBezTo>
                  <a:pt x="101668" y="100868"/>
                  <a:pt x="110648" y="93482"/>
                  <a:pt x="110648" y="83883"/>
                </a:cubicBezTo>
                <a:cubicBezTo>
                  <a:pt x="110648" y="76144"/>
                  <a:pt x="101609" y="96482"/>
                  <a:pt x="97769" y="103201"/>
                </a:cubicBezTo>
                <a:cubicBezTo>
                  <a:pt x="93006" y="111536"/>
                  <a:pt x="88455" y="120046"/>
                  <a:pt x="84890" y="128959"/>
                </a:cubicBezTo>
                <a:cubicBezTo>
                  <a:pt x="73152" y="158303"/>
                  <a:pt x="70962" y="170147"/>
                  <a:pt x="65572" y="199793"/>
                </a:cubicBezTo>
                <a:cubicBezTo>
                  <a:pt x="63236" y="212639"/>
                  <a:pt x="48268" y="231187"/>
                  <a:pt x="59132" y="238429"/>
                </a:cubicBezTo>
                <a:cubicBezTo>
                  <a:pt x="69235" y="245164"/>
                  <a:pt x="77435" y="222256"/>
                  <a:pt x="84890" y="212671"/>
                </a:cubicBezTo>
                <a:cubicBezTo>
                  <a:pt x="92574" y="202792"/>
                  <a:pt x="104208" y="180474"/>
                  <a:pt x="104208" y="180474"/>
                </a:cubicBezTo>
                <a:cubicBezTo>
                  <a:pt x="94477" y="219400"/>
                  <a:pt x="94970" y="214631"/>
                  <a:pt x="110648" y="167595"/>
                </a:cubicBezTo>
                <a:cubicBezTo>
                  <a:pt x="112794" y="161156"/>
                  <a:pt x="117087" y="155065"/>
                  <a:pt x="117087" y="148277"/>
                </a:cubicBezTo>
                <a:lnTo>
                  <a:pt x="117087" y="141838"/>
                </a:lnTo>
              </a:path>
            </a:pathLst>
          </a:cu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9C659F1B-0EF9-70CB-F12E-E386C0F1CAE5}"/>
              </a:ext>
            </a:extLst>
          </p:cNvPr>
          <p:cNvPicPr>
            <a:picLocks noChangeAspect="1"/>
          </p:cNvPicPr>
          <p:nvPr/>
        </p:nvPicPr>
        <p:blipFill>
          <a:blip r:embed="rId4"/>
          <a:stretch>
            <a:fillRect/>
          </a:stretch>
        </p:blipFill>
        <p:spPr>
          <a:xfrm rot="321780">
            <a:off x="2122823" y="1338636"/>
            <a:ext cx="458720" cy="720288"/>
          </a:xfrm>
          <a:prstGeom prst="rect">
            <a:avLst/>
          </a:prstGeom>
        </p:spPr>
      </p:pic>
    </p:spTree>
    <p:extLst>
      <p:ext uri="{BB962C8B-B14F-4D97-AF65-F5344CB8AC3E}">
        <p14:creationId xmlns:p14="http://schemas.microsoft.com/office/powerpoint/2010/main" val="617130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bgerundetes Rechteck 2">
            <a:extLst>
              <a:ext uri="{FF2B5EF4-FFF2-40B4-BE49-F238E27FC236}">
                <a16:creationId xmlns:a16="http://schemas.microsoft.com/office/drawing/2014/main" id="{F3A47B3F-33C9-A123-7D6B-82993C0F2CF5}"/>
              </a:ext>
            </a:extLst>
          </p:cNvPr>
          <p:cNvSpPr/>
          <p:nvPr/>
        </p:nvSpPr>
        <p:spPr>
          <a:xfrm>
            <a:off x="82185" y="88936"/>
            <a:ext cx="8979628" cy="6680128"/>
          </a:xfrm>
          <a:prstGeom prst="roundRect">
            <a:avLst>
              <a:gd name="adj" fmla="val 3053"/>
            </a:avLst>
          </a:prstGeom>
          <a:noFill/>
          <a:ln w="19050">
            <a:solidFill>
              <a:srgbClr val="327B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88A794D2-455A-145B-005B-DACE38A19266}"/>
              </a:ext>
            </a:extLst>
          </p:cNvPr>
          <p:cNvSpPr txBox="1"/>
          <p:nvPr/>
        </p:nvSpPr>
        <p:spPr>
          <a:xfrm>
            <a:off x="205147" y="263231"/>
            <a:ext cx="8856665" cy="677108"/>
          </a:xfrm>
          <a:prstGeom prst="rect">
            <a:avLst/>
          </a:prstGeom>
          <a:noFill/>
        </p:spPr>
        <p:txBody>
          <a:bodyPr wrap="square" rtlCol="0">
            <a:spAutoFit/>
          </a:bodyPr>
          <a:lstStyle/>
          <a:p>
            <a:r>
              <a:rPr lang="de-DE" sz="2000" dirty="0">
                <a:effectLst/>
                <a:latin typeface="Grundschrift" panose="03010100010101010101" pitchFamily="66" charset="0"/>
                <a:ea typeface="Calibri" panose="020F0502020204030204" pitchFamily="34" charset="0"/>
              </a:rPr>
              <a:t>Wie viele Plättchen hast du gesehen? </a:t>
            </a:r>
            <a:r>
              <a:rPr lang="de-DE" sz="2000" dirty="0">
                <a:latin typeface="Grundschrift" panose="03010100010101010101" pitchFamily="66" charset="0"/>
                <a:ea typeface="Calibri" panose="020F0502020204030204" pitchFamily="34" charset="0"/>
              </a:rPr>
              <a:t>Zeichne oder schreibe auf.</a:t>
            </a:r>
            <a:endParaRPr lang="de-DE" sz="2000" dirty="0">
              <a:latin typeface="Grundschrift" panose="03010100010101010101" pitchFamily="66" charset="0"/>
            </a:endParaRPr>
          </a:p>
          <a:p>
            <a:endParaRPr lang="de-DE" dirty="0"/>
          </a:p>
        </p:txBody>
      </p:sp>
      <p:grpSp>
        <p:nvGrpSpPr>
          <p:cNvPr id="4" name="Gruppieren 3">
            <a:extLst>
              <a:ext uri="{FF2B5EF4-FFF2-40B4-BE49-F238E27FC236}">
                <a16:creationId xmlns:a16="http://schemas.microsoft.com/office/drawing/2014/main" id="{427A8D1B-23BE-3D1C-DCE2-D662BA0CAEBB}"/>
              </a:ext>
            </a:extLst>
          </p:cNvPr>
          <p:cNvGrpSpPr/>
          <p:nvPr/>
        </p:nvGrpSpPr>
        <p:grpSpPr>
          <a:xfrm>
            <a:off x="1097500" y="1577047"/>
            <a:ext cx="6994192" cy="1750075"/>
            <a:chOff x="6797269" y="1108975"/>
            <a:chExt cx="6994192" cy="1750075"/>
          </a:xfrm>
        </p:grpSpPr>
        <p:sp>
          <p:nvSpPr>
            <p:cNvPr id="5" name="Abgerundetes Rechteck 4">
              <a:extLst>
                <a:ext uri="{FF2B5EF4-FFF2-40B4-BE49-F238E27FC236}">
                  <a16:creationId xmlns:a16="http://schemas.microsoft.com/office/drawing/2014/main" id="{F4029935-E930-1DF1-71B7-02973D0DF334}"/>
                </a:ext>
              </a:extLst>
            </p:cNvPr>
            <p:cNvSpPr/>
            <p:nvPr/>
          </p:nvSpPr>
          <p:spPr>
            <a:xfrm>
              <a:off x="6797269" y="1108975"/>
              <a:ext cx="5925494" cy="1750075"/>
            </a:xfrm>
            <a:prstGeom prst="roundRect">
              <a:avLst>
                <a:gd name="adj" fmla="val 6682"/>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Abgerundetes Rechteck 5">
              <a:extLst>
                <a:ext uri="{FF2B5EF4-FFF2-40B4-BE49-F238E27FC236}">
                  <a16:creationId xmlns:a16="http://schemas.microsoft.com/office/drawing/2014/main" id="{A98A25C1-DCAF-C5E1-CDE6-81395C5BDB19}"/>
                </a:ext>
              </a:extLst>
            </p:cNvPr>
            <p:cNvSpPr>
              <a:spLocks noChangeAspect="1"/>
            </p:cNvSpPr>
            <p:nvPr/>
          </p:nvSpPr>
          <p:spPr>
            <a:xfrm>
              <a:off x="12951386" y="1304921"/>
              <a:ext cx="840075" cy="1344447"/>
            </a:xfrm>
            <a:prstGeom prst="roundRect">
              <a:avLst>
                <a:gd name="adj" fmla="val 12351"/>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7" name="Gruppieren 6">
            <a:extLst>
              <a:ext uri="{FF2B5EF4-FFF2-40B4-BE49-F238E27FC236}">
                <a16:creationId xmlns:a16="http://schemas.microsoft.com/office/drawing/2014/main" id="{1A32A2F1-8E59-0D9E-54A5-A2023FFEFD34}"/>
              </a:ext>
            </a:extLst>
          </p:cNvPr>
          <p:cNvGrpSpPr/>
          <p:nvPr/>
        </p:nvGrpSpPr>
        <p:grpSpPr>
          <a:xfrm>
            <a:off x="1097500" y="4173055"/>
            <a:ext cx="6994192" cy="1750075"/>
            <a:chOff x="583213" y="1037637"/>
            <a:chExt cx="6994192" cy="1750075"/>
          </a:xfrm>
        </p:grpSpPr>
        <p:sp>
          <p:nvSpPr>
            <p:cNvPr id="8" name="Abgerundetes Rechteck 7">
              <a:extLst>
                <a:ext uri="{FF2B5EF4-FFF2-40B4-BE49-F238E27FC236}">
                  <a16:creationId xmlns:a16="http://schemas.microsoft.com/office/drawing/2014/main" id="{4510A24C-F037-3D25-5E0D-5D4C93EC0F82}"/>
                </a:ext>
              </a:extLst>
            </p:cNvPr>
            <p:cNvSpPr/>
            <p:nvPr/>
          </p:nvSpPr>
          <p:spPr>
            <a:xfrm>
              <a:off x="583213" y="1037637"/>
              <a:ext cx="5925494" cy="1750075"/>
            </a:xfrm>
            <a:prstGeom prst="roundRect">
              <a:avLst>
                <a:gd name="adj" fmla="val 6682"/>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Abgerundetes Rechteck 8">
              <a:extLst>
                <a:ext uri="{FF2B5EF4-FFF2-40B4-BE49-F238E27FC236}">
                  <a16:creationId xmlns:a16="http://schemas.microsoft.com/office/drawing/2014/main" id="{6C6E848B-2BBD-0C1B-2C31-2FF009B35ECD}"/>
                </a:ext>
              </a:extLst>
            </p:cNvPr>
            <p:cNvSpPr>
              <a:spLocks noChangeAspect="1"/>
            </p:cNvSpPr>
            <p:nvPr/>
          </p:nvSpPr>
          <p:spPr>
            <a:xfrm>
              <a:off x="6737330" y="1289530"/>
              <a:ext cx="840075" cy="1344447"/>
            </a:xfrm>
            <a:prstGeom prst="roundRect">
              <a:avLst>
                <a:gd name="adj" fmla="val 12351"/>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0" name="Grafik 9" descr="Ein Bild, das Entwurf, Bild, Zeichnung, Kunst enthält.&#10;&#10;Automatisch generierte Beschreibung">
            <a:extLst>
              <a:ext uri="{FF2B5EF4-FFF2-40B4-BE49-F238E27FC236}">
                <a16:creationId xmlns:a16="http://schemas.microsoft.com/office/drawing/2014/main" id="{71C95A31-56E6-E63D-2534-56DA86AF105E}"/>
              </a:ext>
            </a:extLst>
          </p:cNvPr>
          <p:cNvPicPr>
            <a:picLocks noChangeAspect="1"/>
          </p:cNvPicPr>
          <p:nvPr/>
        </p:nvPicPr>
        <p:blipFill>
          <a:blip r:embed="rId3"/>
          <a:stretch>
            <a:fillRect/>
          </a:stretch>
        </p:blipFill>
        <p:spPr>
          <a:xfrm flipH="1">
            <a:off x="250868" y="4601024"/>
            <a:ext cx="618010" cy="992298"/>
          </a:xfrm>
          <a:prstGeom prst="rect">
            <a:avLst/>
          </a:prstGeom>
        </p:spPr>
      </p:pic>
      <p:pic>
        <p:nvPicPr>
          <p:cNvPr id="11" name="Grafik 10" descr="Ein Bild, das Zeichnung, Entwurf, Bild, Kunst enthält.&#10;&#10;Automatisch generierte Beschreibung">
            <a:extLst>
              <a:ext uri="{FF2B5EF4-FFF2-40B4-BE49-F238E27FC236}">
                <a16:creationId xmlns:a16="http://schemas.microsoft.com/office/drawing/2014/main" id="{AD293914-47DA-6E11-1A06-668E51DA07E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563" b="97768" l="3226" r="90616">
                        <a14:foregroundMark x1="36657" y1="10938" x2="58065" y2="6027"/>
                        <a14:foregroundMark x1="58065" y1="6027" x2="36364" y2="11607"/>
                        <a14:foregroundMark x1="36364" y1="11607" x2="34311" y2="8036"/>
                        <a14:foregroundMark x1="40917" y1="6725" x2="56598" y2="5134"/>
                        <a14:foregroundMark x1="34604" y1="7366" x2="38782" y2="6942"/>
                        <a14:foregroundMark x1="40078" y1="7201" x2="35191" y2="7813"/>
                        <a14:foregroundMark x1="56598" y1="5134" x2="40492" y2="7150"/>
                        <a14:foregroundMark x1="47801" y1="4911" x2="48094" y2="5357"/>
                        <a14:foregroundMark x1="43695" y1="4688" x2="43361" y2="4281"/>
                        <a14:foregroundMark x1="49267" y1="5357" x2="49560" y2="4464"/>
                        <a14:foregroundMark x1="48974" y1="3571" x2="49267" y2="4688"/>
                        <a14:foregroundMark x1="47801" y1="6920" x2="48974" y2="7143"/>
                        <a14:foregroundMark x1="45161" y1="4464" x2="47507" y2="4464"/>
                        <a14:foregroundMark x1="12317" y1="24330" x2="6158" y2="40625"/>
                        <a14:foregroundMark x1="6158" y1="40625" x2="10557" y2="26339"/>
                        <a14:foregroundMark x1="3519" y1="46429" x2="4692" y2="46429"/>
                        <a14:foregroundMark x1="38123" y1="74554" x2="17009" y2="80580"/>
                        <a14:foregroundMark x1="17009" y1="80580" x2="31085" y2="94643"/>
                        <a14:foregroundMark x1="31085" y1="94643" x2="53079" y2="99777"/>
                        <a14:foregroundMark x1="53079" y1="99777" x2="61735" y2="98151"/>
                        <a14:foregroundMark x1="80357" y1="91826" x2="91202" y2="83259"/>
                        <a14:foregroundMark x1="91202" y1="83259" x2="75660" y2="71205"/>
                        <a14:foregroundMark x1="75660" y1="71205" x2="38123" y2="74554"/>
                        <a14:foregroundMark x1="24633" y1="91071" x2="44282" y2="98884"/>
                        <a14:foregroundMark x1="44282" y1="98884" x2="61439" y2="97853"/>
                        <a14:foregroundMark x1="61991" y1="95367" x2="47801" y2="88616"/>
                        <a14:foregroundMark x1="47801" y1="88616" x2="24927" y2="90625"/>
                        <a14:foregroundMark x1="24927" y1="90625" x2="24047" y2="90402"/>
                        <a14:foregroundMark x1="62757" y1="93750" x2="40762" y2="93304"/>
                        <a14:foregroundMark x1="40762" y1="93304" x2="61141" y2="97553"/>
                        <a14:foregroundMark x1="61452" y1="95471" x2="60704" y2="93080"/>
                        <a14:foregroundMark x1="46041" y1="4688" x2="47214" y2="4911"/>
                        <a14:foregroundMark x1="47801" y1="4688" x2="50440" y2="1563"/>
                        <a14:foregroundMark x1="46628" y1="4688" x2="45748" y2="4464"/>
                        <a14:foregroundMark x1="45748" y1="4464" x2="41935" y2="2455"/>
                        <a14:backgroundMark x1="39883" y1="2679" x2="42522" y2="3348"/>
                        <a14:backgroundMark x1="37830" y1="3125" x2="42960" y2="4152"/>
                        <a14:backgroundMark x1="84457" y1="94643" x2="62463" y2="98884"/>
                        <a14:backgroundMark x1="62463" y1="98884" x2="84457" y2="97768"/>
                        <a14:backgroundMark x1="84457" y1="97768" x2="84457" y2="95313"/>
                        <a14:backgroundMark x1="80059" y1="93527" x2="79765" y2="93304"/>
                        <a14:backgroundMark x1="59824" y1="99777" x2="59824" y2="99777"/>
                      </a14:backgroundRemoval>
                    </a14:imgEffect>
                  </a14:imgLayer>
                </a14:imgProps>
              </a:ext>
            </a:extLst>
          </a:blip>
          <a:stretch>
            <a:fillRect/>
          </a:stretch>
        </p:blipFill>
        <p:spPr>
          <a:xfrm flipH="1">
            <a:off x="183757" y="1963016"/>
            <a:ext cx="685121" cy="902748"/>
          </a:xfrm>
          <a:prstGeom prst="rect">
            <a:avLst/>
          </a:prstGeom>
        </p:spPr>
      </p:pic>
    </p:spTree>
    <p:extLst>
      <p:ext uri="{BB962C8B-B14F-4D97-AF65-F5344CB8AC3E}">
        <p14:creationId xmlns:p14="http://schemas.microsoft.com/office/powerpoint/2010/main" val="3327266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bgerundetes Rechteck 2">
            <a:extLst>
              <a:ext uri="{FF2B5EF4-FFF2-40B4-BE49-F238E27FC236}">
                <a16:creationId xmlns:a16="http://schemas.microsoft.com/office/drawing/2014/main" id="{F3A47B3F-33C9-A123-7D6B-82993C0F2CF5}"/>
              </a:ext>
            </a:extLst>
          </p:cNvPr>
          <p:cNvSpPr/>
          <p:nvPr/>
        </p:nvSpPr>
        <p:spPr>
          <a:xfrm>
            <a:off x="82185" y="88936"/>
            <a:ext cx="8979628" cy="6680128"/>
          </a:xfrm>
          <a:prstGeom prst="roundRect">
            <a:avLst>
              <a:gd name="adj" fmla="val 3053"/>
            </a:avLst>
          </a:prstGeom>
          <a:noFill/>
          <a:ln w="19050">
            <a:solidFill>
              <a:srgbClr val="327B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207C5B02-3D02-C3F4-AC43-70AE384A0F5B}"/>
              </a:ext>
            </a:extLst>
          </p:cNvPr>
          <p:cNvPicPr>
            <a:picLocks noChangeAspect="1"/>
          </p:cNvPicPr>
          <p:nvPr/>
        </p:nvPicPr>
        <p:blipFill rotWithShape="1">
          <a:blip r:embed="rId3"/>
          <a:srcRect l="31212" r="54044"/>
          <a:stretch/>
        </p:blipFill>
        <p:spPr>
          <a:xfrm>
            <a:off x="1746880" y="1042859"/>
            <a:ext cx="1145985" cy="2310844"/>
          </a:xfrm>
          <a:prstGeom prst="rect">
            <a:avLst/>
          </a:prstGeom>
        </p:spPr>
      </p:pic>
      <p:sp>
        <p:nvSpPr>
          <p:cNvPr id="5" name="Textfeld 4">
            <a:extLst>
              <a:ext uri="{FF2B5EF4-FFF2-40B4-BE49-F238E27FC236}">
                <a16:creationId xmlns:a16="http://schemas.microsoft.com/office/drawing/2014/main" id="{181D375B-1656-D0B7-E4F3-9E347A14089D}"/>
              </a:ext>
            </a:extLst>
          </p:cNvPr>
          <p:cNvSpPr txBox="1"/>
          <p:nvPr/>
        </p:nvSpPr>
        <p:spPr>
          <a:xfrm>
            <a:off x="205148" y="263231"/>
            <a:ext cx="7803226" cy="400110"/>
          </a:xfrm>
          <a:prstGeom prst="rect">
            <a:avLst/>
          </a:prstGeom>
          <a:noFill/>
        </p:spPr>
        <p:txBody>
          <a:bodyPr wrap="square" rtlCol="0">
            <a:spAutoFit/>
          </a:bodyPr>
          <a:lstStyle/>
          <a:p>
            <a:r>
              <a:rPr lang="de-DE" sz="2000" dirty="0">
                <a:solidFill>
                  <a:srgbClr val="000000"/>
                </a:solidFill>
                <a:effectLst/>
                <a:latin typeface="Grundschrift" panose="03010100010101010101" pitchFamily="66" charset="0"/>
                <a:ea typeface="Calibri" panose="020F0502020204030204" pitchFamily="34" charset="0"/>
              </a:rPr>
              <a:t>Kreise das 4. Kind ein.</a:t>
            </a:r>
            <a:endParaRPr lang="de-DE" sz="2000" dirty="0">
              <a:latin typeface="Grundschrift" panose="03010100010101010101" pitchFamily="66" charset="0"/>
            </a:endParaRPr>
          </a:p>
        </p:txBody>
      </p:sp>
      <p:sp>
        <p:nvSpPr>
          <p:cNvPr id="23" name="Textfeld 22">
            <a:extLst>
              <a:ext uri="{FF2B5EF4-FFF2-40B4-BE49-F238E27FC236}">
                <a16:creationId xmlns:a16="http://schemas.microsoft.com/office/drawing/2014/main" id="{D389F36C-C375-8F1F-94F8-6AE8E62CFA34}"/>
              </a:ext>
            </a:extLst>
          </p:cNvPr>
          <p:cNvSpPr txBox="1"/>
          <p:nvPr/>
        </p:nvSpPr>
        <p:spPr>
          <a:xfrm>
            <a:off x="205148" y="3842294"/>
            <a:ext cx="7803226" cy="400110"/>
          </a:xfrm>
          <a:prstGeom prst="rect">
            <a:avLst/>
          </a:prstGeom>
          <a:noFill/>
        </p:spPr>
        <p:txBody>
          <a:bodyPr wrap="square" rtlCol="0">
            <a:spAutoFit/>
          </a:bodyPr>
          <a:lstStyle/>
          <a:p>
            <a:r>
              <a:rPr lang="de-DE" sz="2000" dirty="0">
                <a:solidFill>
                  <a:srgbClr val="000000"/>
                </a:solidFill>
                <a:effectLst/>
                <a:latin typeface="Grundschrift" panose="03010100010101010101" pitchFamily="66" charset="0"/>
                <a:ea typeface="Calibri" panose="020F0502020204030204" pitchFamily="34" charset="0"/>
              </a:rPr>
              <a:t>Male das 11. Plättchen an.</a:t>
            </a:r>
            <a:endParaRPr lang="de-DE" sz="2000" dirty="0">
              <a:latin typeface="Grundschrift" panose="03010100010101010101" pitchFamily="66" charset="0"/>
            </a:endParaRPr>
          </a:p>
        </p:txBody>
      </p:sp>
      <p:pic>
        <p:nvPicPr>
          <p:cNvPr id="2" name="Grafik 1">
            <a:extLst>
              <a:ext uri="{FF2B5EF4-FFF2-40B4-BE49-F238E27FC236}">
                <a16:creationId xmlns:a16="http://schemas.microsoft.com/office/drawing/2014/main" id="{62D432C3-9B09-2E33-A652-AAF0930AE29D}"/>
              </a:ext>
            </a:extLst>
          </p:cNvPr>
          <p:cNvPicPr>
            <a:picLocks noChangeAspect="1"/>
          </p:cNvPicPr>
          <p:nvPr/>
        </p:nvPicPr>
        <p:blipFill rotWithShape="1">
          <a:blip r:embed="rId3"/>
          <a:srcRect l="54044"/>
          <a:stretch/>
        </p:blipFill>
        <p:spPr>
          <a:xfrm>
            <a:off x="3111835" y="1042859"/>
            <a:ext cx="3571876" cy="2310844"/>
          </a:xfrm>
          <a:prstGeom prst="rect">
            <a:avLst/>
          </a:prstGeom>
        </p:spPr>
      </p:pic>
      <p:cxnSp>
        <p:nvCxnSpPr>
          <p:cNvPr id="24" name="Gerade Verbindung 23">
            <a:extLst>
              <a:ext uri="{FF2B5EF4-FFF2-40B4-BE49-F238E27FC236}">
                <a16:creationId xmlns:a16="http://schemas.microsoft.com/office/drawing/2014/main" id="{AABF2D94-B3B8-CE05-D85A-29618BADD38B}"/>
              </a:ext>
            </a:extLst>
          </p:cNvPr>
          <p:cNvCxnSpPr/>
          <p:nvPr/>
        </p:nvCxnSpPr>
        <p:spPr>
          <a:xfrm>
            <a:off x="82186" y="3524293"/>
            <a:ext cx="8979628" cy="0"/>
          </a:xfrm>
          <a:prstGeom prst="line">
            <a:avLst/>
          </a:prstGeom>
          <a:ln w="19050">
            <a:solidFill>
              <a:srgbClr val="327B8A"/>
            </a:solidFill>
          </a:ln>
        </p:spPr>
        <p:style>
          <a:lnRef idx="1">
            <a:schemeClr val="accent1"/>
          </a:lnRef>
          <a:fillRef idx="0">
            <a:schemeClr val="accent1"/>
          </a:fillRef>
          <a:effectRef idx="0">
            <a:schemeClr val="accent1"/>
          </a:effectRef>
          <a:fontRef idx="minor">
            <a:schemeClr val="tx1"/>
          </a:fontRef>
        </p:style>
      </p:cxnSp>
      <p:grpSp>
        <p:nvGrpSpPr>
          <p:cNvPr id="28" name="Gruppieren 27">
            <a:extLst>
              <a:ext uri="{FF2B5EF4-FFF2-40B4-BE49-F238E27FC236}">
                <a16:creationId xmlns:a16="http://schemas.microsoft.com/office/drawing/2014/main" id="{E98C8BFB-BB92-38C6-CEE9-8F80940AD253}"/>
              </a:ext>
            </a:extLst>
          </p:cNvPr>
          <p:cNvGrpSpPr/>
          <p:nvPr/>
        </p:nvGrpSpPr>
        <p:grpSpPr>
          <a:xfrm>
            <a:off x="695060" y="4967619"/>
            <a:ext cx="7883371" cy="461665"/>
            <a:chOff x="695060" y="4967619"/>
            <a:chExt cx="7883371" cy="461665"/>
          </a:xfrm>
        </p:grpSpPr>
        <p:grpSp>
          <p:nvGrpSpPr>
            <p:cNvPr id="6" name="Gruppieren 5">
              <a:extLst>
                <a:ext uri="{FF2B5EF4-FFF2-40B4-BE49-F238E27FC236}">
                  <a16:creationId xmlns:a16="http://schemas.microsoft.com/office/drawing/2014/main" id="{49891C6C-214A-C420-A857-B237579C7CE3}"/>
                </a:ext>
              </a:extLst>
            </p:cNvPr>
            <p:cNvGrpSpPr>
              <a:grpSpLocks noChangeAspect="1"/>
            </p:cNvGrpSpPr>
            <p:nvPr/>
          </p:nvGrpSpPr>
          <p:grpSpPr>
            <a:xfrm>
              <a:off x="695060" y="4967619"/>
              <a:ext cx="7753877" cy="400085"/>
              <a:chOff x="650964" y="1108387"/>
              <a:chExt cx="4174498" cy="215396"/>
            </a:xfrm>
          </p:grpSpPr>
          <p:cxnSp>
            <p:nvCxnSpPr>
              <p:cNvPr id="7" name="Gerade Verbindung 6">
                <a:extLst>
                  <a:ext uri="{FF2B5EF4-FFF2-40B4-BE49-F238E27FC236}">
                    <a16:creationId xmlns:a16="http://schemas.microsoft.com/office/drawing/2014/main" id="{1B7B18FA-D9F3-822D-F041-C31C6A7C3F60}"/>
                  </a:ext>
                </a:extLst>
              </p:cNvPr>
              <p:cNvCxnSpPr>
                <a:cxnSpLocks/>
                <a:stCxn id="8" idx="2"/>
                <a:endCxn id="16" idx="6"/>
              </p:cNvCxnSpPr>
              <p:nvPr/>
            </p:nvCxnSpPr>
            <p:spPr>
              <a:xfrm>
                <a:off x="650964" y="1216086"/>
                <a:ext cx="41744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C8B1121E-BDAD-3125-A439-5700213D4F59}"/>
                  </a:ext>
                </a:extLst>
              </p:cNvPr>
              <p:cNvSpPr>
                <a:spLocks/>
              </p:cNvSpPr>
              <p:nvPr/>
            </p:nvSpPr>
            <p:spPr>
              <a:xfrm>
                <a:off x="650964" y="1108388"/>
                <a:ext cx="215397" cy="215395"/>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8">
                <a:extLst>
                  <a:ext uri="{FF2B5EF4-FFF2-40B4-BE49-F238E27FC236}">
                    <a16:creationId xmlns:a16="http://schemas.microsoft.com/office/drawing/2014/main" id="{22B4C323-2E6C-6C28-455E-D2EABF0E4D1E}"/>
                  </a:ext>
                </a:extLst>
              </p:cNvPr>
              <p:cNvSpPr>
                <a:spLocks/>
              </p:cNvSpPr>
              <p:nvPr/>
            </p:nvSpPr>
            <p:spPr>
              <a:xfrm>
                <a:off x="1188176" y="1108388"/>
                <a:ext cx="215397" cy="215395"/>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9">
                <a:extLst>
                  <a:ext uri="{FF2B5EF4-FFF2-40B4-BE49-F238E27FC236}">
                    <a16:creationId xmlns:a16="http://schemas.microsoft.com/office/drawing/2014/main" id="{611E73AA-5DEA-B599-714D-BBBCA0489EE6}"/>
                  </a:ext>
                </a:extLst>
              </p:cNvPr>
              <p:cNvSpPr>
                <a:spLocks/>
              </p:cNvSpPr>
              <p:nvPr/>
            </p:nvSpPr>
            <p:spPr>
              <a:xfrm>
                <a:off x="919570" y="1108388"/>
                <a:ext cx="215397" cy="215395"/>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Oval 10">
                <a:extLst>
                  <a:ext uri="{FF2B5EF4-FFF2-40B4-BE49-F238E27FC236}">
                    <a16:creationId xmlns:a16="http://schemas.microsoft.com/office/drawing/2014/main" id="{D6ED9ABD-E00B-2C75-83AD-70B8FF5D13B2}"/>
                  </a:ext>
                </a:extLst>
              </p:cNvPr>
              <p:cNvSpPr>
                <a:spLocks/>
              </p:cNvSpPr>
              <p:nvPr/>
            </p:nvSpPr>
            <p:spPr>
              <a:xfrm>
                <a:off x="1456782" y="1108388"/>
                <a:ext cx="215397" cy="215395"/>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Oval 11">
                <a:extLst>
                  <a:ext uri="{FF2B5EF4-FFF2-40B4-BE49-F238E27FC236}">
                    <a16:creationId xmlns:a16="http://schemas.microsoft.com/office/drawing/2014/main" id="{DBF561B0-2D6A-8D62-5D72-0EA5A34E7535}"/>
                  </a:ext>
                </a:extLst>
              </p:cNvPr>
              <p:cNvSpPr>
                <a:spLocks/>
              </p:cNvSpPr>
              <p:nvPr/>
            </p:nvSpPr>
            <p:spPr>
              <a:xfrm>
                <a:off x="3535639" y="1108388"/>
                <a:ext cx="215397" cy="215395"/>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Oval 12">
                <a:extLst>
                  <a:ext uri="{FF2B5EF4-FFF2-40B4-BE49-F238E27FC236}">
                    <a16:creationId xmlns:a16="http://schemas.microsoft.com/office/drawing/2014/main" id="{5C82E433-2D3A-C8A0-54E7-1EE43D963F37}"/>
                  </a:ext>
                </a:extLst>
              </p:cNvPr>
              <p:cNvSpPr>
                <a:spLocks/>
              </p:cNvSpPr>
              <p:nvPr/>
            </p:nvSpPr>
            <p:spPr>
              <a:xfrm>
                <a:off x="4072851" y="1108388"/>
                <a:ext cx="215397" cy="215395"/>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Oval 13">
                <a:extLst>
                  <a:ext uri="{FF2B5EF4-FFF2-40B4-BE49-F238E27FC236}">
                    <a16:creationId xmlns:a16="http://schemas.microsoft.com/office/drawing/2014/main" id="{A8531003-7ECB-00D8-A7DD-75CB65437660}"/>
                  </a:ext>
                </a:extLst>
              </p:cNvPr>
              <p:cNvSpPr>
                <a:spLocks/>
              </p:cNvSpPr>
              <p:nvPr/>
            </p:nvSpPr>
            <p:spPr>
              <a:xfrm>
                <a:off x="3804245" y="1108388"/>
                <a:ext cx="215397" cy="215395"/>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Oval 14">
                <a:extLst>
                  <a:ext uri="{FF2B5EF4-FFF2-40B4-BE49-F238E27FC236}">
                    <a16:creationId xmlns:a16="http://schemas.microsoft.com/office/drawing/2014/main" id="{60912F63-5E0E-EE8E-05A1-DAD8C5045149}"/>
                  </a:ext>
                </a:extLst>
              </p:cNvPr>
              <p:cNvSpPr>
                <a:spLocks/>
              </p:cNvSpPr>
              <p:nvPr/>
            </p:nvSpPr>
            <p:spPr>
              <a:xfrm>
                <a:off x="4341457" y="1108388"/>
                <a:ext cx="215397" cy="215395"/>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a:extLst>
                  <a:ext uri="{FF2B5EF4-FFF2-40B4-BE49-F238E27FC236}">
                    <a16:creationId xmlns:a16="http://schemas.microsoft.com/office/drawing/2014/main" id="{7599ADBF-0A11-149A-C5C3-8B6035BEEF04}"/>
                  </a:ext>
                </a:extLst>
              </p:cNvPr>
              <p:cNvSpPr>
                <a:spLocks/>
              </p:cNvSpPr>
              <p:nvPr/>
            </p:nvSpPr>
            <p:spPr>
              <a:xfrm>
                <a:off x="4610065" y="1108388"/>
                <a:ext cx="215397" cy="215395"/>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36000" rIns="0" bIns="0" rtlCol="0" anchor="ctr"/>
              <a:lstStyle/>
              <a:p>
                <a:pPr algn="ctr"/>
                <a:endParaRPr lang="de-DE" sz="900" dirty="0">
                  <a:solidFill>
                    <a:schemeClr val="tx1"/>
                  </a:solidFill>
                  <a:latin typeface="Grundschrift" panose="03010100010101010101" pitchFamily="66" charset="0"/>
                </a:endParaRPr>
              </a:p>
            </p:txBody>
          </p:sp>
          <p:sp>
            <p:nvSpPr>
              <p:cNvPr id="17" name="Oval 16">
                <a:extLst>
                  <a:ext uri="{FF2B5EF4-FFF2-40B4-BE49-F238E27FC236}">
                    <a16:creationId xmlns:a16="http://schemas.microsoft.com/office/drawing/2014/main" id="{B2977675-557A-80FB-B9EC-D24FAC4A7459}"/>
                  </a:ext>
                </a:extLst>
              </p:cNvPr>
              <p:cNvSpPr>
                <a:spLocks/>
              </p:cNvSpPr>
              <p:nvPr/>
            </p:nvSpPr>
            <p:spPr>
              <a:xfrm>
                <a:off x="2091528" y="1108388"/>
                <a:ext cx="215397" cy="215395"/>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&lt;</a:t>
                </a:r>
              </a:p>
            </p:txBody>
          </p:sp>
          <p:sp>
            <p:nvSpPr>
              <p:cNvPr id="18" name="Oval 17">
                <a:extLst>
                  <a:ext uri="{FF2B5EF4-FFF2-40B4-BE49-F238E27FC236}">
                    <a16:creationId xmlns:a16="http://schemas.microsoft.com/office/drawing/2014/main" id="{58F34F5B-D778-4D50-3446-8714932375F5}"/>
                  </a:ext>
                </a:extLst>
              </p:cNvPr>
              <p:cNvSpPr>
                <a:spLocks/>
              </p:cNvSpPr>
              <p:nvPr/>
            </p:nvSpPr>
            <p:spPr>
              <a:xfrm>
                <a:off x="2628740" y="1108388"/>
                <a:ext cx="215397" cy="215395"/>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Oval 18">
                <a:extLst>
                  <a:ext uri="{FF2B5EF4-FFF2-40B4-BE49-F238E27FC236}">
                    <a16:creationId xmlns:a16="http://schemas.microsoft.com/office/drawing/2014/main" id="{222A4DC6-1A23-EE12-EA2D-D1EADE87D7A1}"/>
                  </a:ext>
                </a:extLst>
              </p:cNvPr>
              <p:cNvSpPr>
                <a:spLocks/>
              </p:cNvSpPr>
              <p:nvPr/>
            </p:nvSpPr>
            <p:spPr>
              <a:xfrm>
                <a:off x="2360134" y="1108388"/>
                <a:ext cx="215397" cy="215395"/>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&lt;&lt;&lt;&lt;&lt;&lt;</a:t>
                </a:r>
              </a:p>
            </p:txBody>
          </p:sp>
          <p:sp>
            <p:nvSpPr>
              <p:cNvPr id="20" name="Oval 19">
                <a:extLst>
                  <a:ext uri="{FF2B5EF4-FFF2-40B4-BE49-F238E27FC236}">
                    <a16:creationId xmlns:a16="http://schemas.microsoft.com/office/drawing/2014/main" id="{C9D9FD19-F765-672E-D266-677E48171353}"/>
                  </a:ext>
                </a:extLst>
              </p:cNvPr>
              <p:cNvSpPr>
                <a:spLocks/>
              </p:cNvSpPr>
              <p:nvPr/>
            </p:nvSpPr>
            <p:spPr>
              <a:xfrm>
                <a:off x="2897346" y="1108388"/>
                <a:ext cx="215397" cy="215395"/>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Oval 20">
                <a:extLst>
                  <a:ext uri="{FF2B5EF4-FFF2-40B4-BE49-F238E27FC236}">
                    <a16:creationId xmlns:a16="http://schemas.microsoft.com/office/drawing/2014/main" id="{1F4358D7-73C2-B30A-AC6B-8142840B85BF}"/>
                  </a:ext>
                </a:extLst>
              </p:cNvPr>
              <p:cNvSpPr>
                <a:spLocks/>
              </p:cNvSpPr>
              <p:nvPr/>
            </p:nvSpPr>
            <p:spPr>
              <a:xfrm>
                <a:off x="3165954" y="1108388"/>
                <a:ext cx="215397" cy="215395"/>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36000" rIns="0" bIns="0" rtlCol="0" anchor="ctr"/>
              <a:lstStyle/>
              <a:p>
                <a:pPr algn="ctr"/>
                <a:endParaRPr lang="de-DE" sz="900" dirty="0">
                  <a:solidFill>
                    <a:schemeClr val="tx1"/>
                  </a:solidFill>
                  <a:latin typeface="Grundschrift" panose="03010100010101010101" pitchFamily="66" charset="0"/>
                </a:endParaRPr>
              </a:p>
            </p:txBody>
          </p:sp>
          <p:sp>
            <p:nvSpPr>
              <p:cNvPr id="22" name="Oval 21">
                <a:extLst>
                  <a:ext uri="{FF2B5EF4-FFF2-40B4-BE49-F238E27FC236}">
                    <a16:creationId xmlns:a16="http://schemas.microsoft.com/office/drawing/2014/main" id="{FED35D42-11A0-2174-54F9-06BE2A22D66D}"/>
                  </a:ext>
                </a:extLst>
              </p:cNvPr>
              <p:cNvSpPr>
                <a:spLocks/>
              </p:cNvSpPr>
              <p:nvPr/>
            </p:nvSpPr>
            <p:spPr>
              <a:xfrm>
                <a:off x="1728075" y="1108387"/>
                <a:ext cx="215397" cy="215395"/>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5" name="Textfeld 24">
              <a:extLst>
                <a:ext uri="{FF2B5EF4-FFF2-40B4-BE49-F238E27FC236}">
                  <a16:creationId xmlns:a16="http://schemas.microsoft.com/office/drawing/2014/main" id="{EB780700-65F1-329B-92AE-DB8B7E728811}"/>
                </a:ext>
              </a:extLst>
            </p:cNvPr>
            <p:cNvSpPr txBox="1"/>
            <p:nvPr/>
          </p:nvSpPr>
          <p:spPr>
            <a:xfrm>
              <a:off x="2738884" y="4967619"/>
              <a:ext cx="441610" cy="461665"/>
            </a:xfrm>
            <a:prstGeom prst="rect">
              <a:avLst/>
            </a:prstGeom>
            <a:noFill/>
          </p:spPr>
          <p:txBody>
            <a:bodyPr wrap="square" rtlCol="0">
              <a:spAutoFit/>
            </a:bodyPr>
            <a:lstStyle/>
            <a:p>
              <a:r>
                <a:rPr lang="de-DE" sz="2400" dirty="0">
                  <a:latin typeface="Grundschrift" panose="03010100010101010101" pitchFamily="66" charset="0"/>
                </a:rPr>
                <a:t>5</a:t>
              </a:r>
            </a:p>
          </p:txBody>
        </p:sp>
        <p:sp>
          <p:nvSpPr>
            <p:cNvPr id="26" name="Textfeld 25">
              <a:extLst>
                <a:ext uri="{FF2B5EF4-FFF2-40B4-BE49-F238E27FC236}">
                  <a16:creationId xmlns:a16="http://schemas.microsoft.com/office/drawing/2014/main" id="{F7563801-99E4-DE10-74BE-112C400E5914}"/>
                </a:ext>
              </a:extLst>
            </p:cNvPr>
            <p:cNvSpPr txBox="1"/>
            <p:nvPr/>
          </p:nvSpPr>
          <p:spPr>
            <a:xfrm>
              <a:off x="5330997" y="4967619"/>
              <a:ext cx="560466" cy="461665"/>
            </a:xfrm>
            <a:prstGeom prst="rect">
              <a:avLst/>
            </a:prstGeom>
            <a:noFill/>
          </p:spPr>
          <p:txBody>
            <a:bodyPr wrap="square" rtlCol="0">
              <a:spAutoFit/>
            </a:bodyPr>
            <a:lstStyle/>
            <a:p>
              <a:r>
                <a:rPr lang="de-DE" sz="2400" dirty="0">
                  <a:latin typeface="Grundschrift" panose="03010100010101010101" pitchFamily="66" charset="0"/>
                </a:rPr>
                <a:t>10</a:t>
              </a:r>
            </a:p>
          </p:txBody>
        </p:sp>
        <p:sp>
          <p:nvSpPr>
            <p:cNvPr id="27" name="Textfeld 26">
              <a:extLst>
                <a:ext uri="{FF2B5EF4-FFF2-40B4-BE49-F238E27FC236}">
                  <a16:creationId xmlns:a16="http://schemas.microsoft.com/office/drawing/2014/main" id="{BDFB1559-17C7-306D-CB14-C426D64F18EF}"/>
                </a:ext>
              </a:extLst>
            </p:cNvPr>
            <p:cNvSpPr txBox="1"/>
            <p:nvPr/>
          </p:nvSpPr>
          <p:spPr>
            <a:xfrm>
              <a:off x="8017965" y="4967619"/>
              <a:ext cx="560466" cy="461665"/>
            </a:xfrm>
            <a:prstGeom prst="rect">
              <a:avLst/>
            </a:prstGeom>
            <a:noFill/>
          </p:spPr>
          <p:txBody>
            <a:bodyPr wrap="square" rtlCol="0">
              <a:spAutoFit/>
            </a:bodyPr>
            <a:lstStyle/>
            <a:p>
              <a:r>
                <a:rPr lang="de-DE" sz="2400" dirty="0">
                  <a:latin typeface="Grundschrift" panose="03010100010101010101" pitchFamily="66" charset="0"/>
                </a:rPr>
                <a:t>15</a:t>
              </a:r>
            </a:p>
          </p:txBody>
        </p:sp>
      </p:grpSp>
    </p:spTree>
    <p:extLst>
      <p:ext uri="{BB962C8B-B14F-4D97-AF65-F5344CB8AC3E}">
        <p14:creationId xmlns:p14="http://schemas.microsoft.com/office/powerpoint/2010/main" val="51845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bgerundetes Rechteck 2">
            <a:extLst>
              <a:ext uri="{FF2B5EF4-FFF2-40B4-BE49-F238E27FC236}">
                <a16:creationId xmlns:a16="http://schemas.microsoft.com/office/drawing/2014/main" id="{F3A47B3F-33C9-A123-7D6B-82993C0F2CF5}"/>
              </a:ext>
            </a:extLst>
          </p:cNvPr>
          <p:cNvSpPr/>
          <p:nvPr/>
        </p:nvSpPr>
        <p:spPr>
          <a:xfrm>
            <a:off x="82185" y="88936"/>
            <a:ext cx="8979628" cy="6680128"/>
          </a:xfrm>
          <a:prstGeom prst="roundRect">
            <a:avLst>
              <a:gd name="adj" fmla="val 3053"/>
            </a:avLst>
          </a:prstGeom>
          <a:noFill/>
          <a:ln w="19050">
            <a:solidFill>
              <a:srgbClr val="327B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Oval 4">
            <a:extLst>
              <a:ext uri="{FF2B5EF4-FFF2-40B4-BE49-F238E27FC236}">
                <a16:creationId xmlns:a16="http://schemas.microsoft.com/office/drawing/2014/main" id="{B5E64254-E6A9-5E8B-F381-284446C8A073}"/>
              </a:ext>
            </a:extLst>
          </p:cNvPr>
          <p:cNvSpPr/>
          <p:nvPr/>
        </p:nvSpPr>
        <p:spPr>
          <a:xfrm>
            <a:off x="1459509" y="3594234"/>
            <a:ext cx="441610" cy="4416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Oval 5">
            <a:extLst>
              <a:ext uri="{FF2B5EF4-FFF2-40B4-BE49-F238E27FC236}">
                <a16:creationId xmlns:a16="http://schemas.microsoft.com/office/drawing/2014/main" id="{B3597244-B044-00DD-0824-4E975F0DB7E6}"/>
              </a:ext>
            </a:extLst>
          </p:cNvPr>
          <p:cNvSpPr/>
          <p:nvPr/>
        </p:nvSpPr>
        <p:spPr>
          <a:xfrm>
            <a:off x="1017899" y="3594234"/>
            <a:ext cx="441610" cy="4416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Oval 6">
            <a:extLst>
              <a:ext uri="{FF2B5EF4-FFF2-40B4-BE49-F238E27FC236}">
                <a16:creationId xmlns:a16="http://schemas.microsoft.com/office/drawing/2014/main" id="{955044FC-FCA8-0FCD-4BD0-E0830EFE32EA}"/>
              </a:ext>
            </a:extLst>
          </p:cNvPr>
          <p:cNvSpPr/>
          <p:nvPr/>
        </p:nvSpPr>
        <p:spPr>
          <a:xfrm>
            <a:off x="134678" y="3592478"/>
            <a:ext cx="441610" cy="4416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Oval 7">
            <a:extLst>
              <a:ext uri="{FF2B5EF4-FFF2-40B4-BE49-F238E27FC236}">
                <a16:creationId xmlns:a16="http://schemas.microsoft.com/office/drawing/2014/main" id="{03A3E751-9019-5890-2189-4979F566900F}"/>
              </a:ext>
            </a:extLst>
          </p:cNvPr>
          <p:cNvSpPr/>
          <p:nvPr/>
        </p:nvSpPr>
        <p:spPr>
          <a:xfrm>
            <a:off x="1901120" y="3594233"/>
            <a:ext cx="441610" cy="4416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2400" dirty="0">
              <a:solidFill>
                <a:schemeClr val="tx1"/>
              </a:solidFill>
              <a:latin typeface="Grundschrift" pitchFamily="2" charset="0"/>
            </a:endParaRPr>
          </a:p>
        </p:txBody>
      </p:sp>
      <p:sp>
        <p:nvSpPr>
          <p:cNvPr id="9" name="Oval 8">
            <a:extLst>
              <a:ext uri="{FF2B5EF4-FFF2-40B4-BE49-F238E27FC236}">
                <a16:creationId xmlns:a16="http://schemas.microsoft.com/office/drawing/2014/main" id="{64E61560-6572-5CD3-3ECC-C117BE1E8C6C}"/>
              </a:ext>
            </a:extLst>
          </p:cNvPr>
          <p:cNvSpPr/>
          <p:nvPr/>
        </p:nvSpPr>
        <p:spPr>
          <a:xfrm>
            <a:off x="2784340" y="3592478"/>
            <a:ext cx="441610" cy="4416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Grundschrift" panose="03010100010101010101" pitchFamily="66" charset="0"/>
            </a:endParaRPr>
          </a:p>
        </p:txBody>
      </p:sp>
      <p:sp>
        <p:nvSpPr>
          <p:cNvPr id="10" name="Oval 9">
            <a:extLst>
              <a:ext uri="{FF2B5EF4-FFF2-40B4-BE49-F238E27FC236}">
                <a16:creationId xmlns:a16="http://schemas.microsoft.com/office/drawing/2014/main" id="{6B2BF213-21D7-A991-5055-1C85A3131042}"/>
              </a:ext>
            </a:extLst>
          </p:cNvPr>
          <p:cNvSpPr/>
          <p:nvPr/>
        </p:nvSpPr>
        <p:spPr>
          <a:xfrm>
            <a:off x="3667561" y="3592478"/>
            <a:ext cx="441610" cy="4416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Oval 10">
            <a:extLst>
              <a:ext uri="{FF2B5EF4-FFF2-40B4-BE49-F238E27FC236}">
                <a16:creationId xmlns:a16="http://schemas.microsoft.com/office/drawing/2014/main" id="{50AF1F8D-99E5-1E8F-C425-EFA3A0101E8A}"/>
              </a:ext>
            </a:extLst>
          </p:cNvPr>
          <p:cNvSpPr/>
          <p:nvPr/>
        </p:nvSpPr>
        <p:spPr>
          <a:xfrm>
            <a:off x="3225951" y="3592478"/>
            <a:ext cx="441610" cy="4416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Oval 11">
            <a:extLst>
              <a:ext uri="{FF2B5EF4-FFF2-40B4-BE49-F238E27FC236}">
                <a16:creationId xmlns:a16="http://schemas.microsoft.com/office/drawing/2014/main" id="{E417CF5D-25C0-2311-927B-1BE0F4E3F0EE}"/>
              </a:ext>
            </a:extLst>
          </p:cNvPr>
          <p:cNvSpPr/>
          <p:nvPr/>
        </p:nvSpPr>
        <p:spPr>
          <a:xfrm>
            <a:off x="4109172" y="3592477"/>
            <a:ext cx="441610" cy="4416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Oval 13">
            <a:extLst>
              <a:ext uri="{FF2B5EF4-FFF2-40B4-BE49-F238E27FC236}">
                <a16:creationId xmlns:a16="http://schemas.microsoft.com/office/drawing/2014/main" id="{6193A220-8526-E6B9-98D3-AD15EB67B196}"/>
              </a:ext>
            </a:extLst>
          </p:cNvPr>
          <p:cNvSpPr/>
          <p:nvPr/>
        </p:nvSpPr>
        <p:spPr>
          <a:xfrm>
            <a:off x="5875613" y="3591599"/>
            <a:ext cx="441610" cy="4416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Oval 14">
            <a:extLst>
              <a:ext uri="{FF2B5EF4-FFF2-40B4-BE49-F238E27FC236}">
                <a16:creationId xmlns:a16="http://schemas.microsoft.com/office/drawing/2014/main" id="{C0DB9151-6881-EA44-3864-38ADB5BF8952}"/>
              </a:ext>
            </a:extLst>
          </p:cNvPr>
          <p:cNvSpPr/>
          <p:nvPr/>
        </p:nvSpPr>
        <p:spPr>
          <a:xfrm>
            <a:off x="5434003" y="3591599"/>
            <a:ext cx="441610" cy="4416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a:extLst>
              <a:ext uri="{FF2B5EF4-FFF2-40B4-BE49-F238E27FC236}">
                <a16:creationId xmlns:a16="http://schemas.microsoft.com/office/drawing/2014/main" id="{B23D2A31-E4FB-929D-FCBD-AB3B3AAA659C}"/>
              </a:ext>
            </a:extLst>
          </p:cNvPr>
          <p:cNvSpPr/>
          <p:nvPr/>
        </p:nvSpPr>
        <p:spPr>
          <a:xfrm>
            <a:off x="4550782" y="3589843"/>
            <a:ext cx="441610" cy="4416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Oval 16">
            <a:extLst>
              <a:ext uri="{FF2B5EF4-FFF2-40B4-BE49-F238E27FC236}">
                <a16:creationId xmlns:a16="http://schemas.microsoft.com/office/drawing/2014/main" id="{AA19685B-8EDB-C9E0-50C5-1A7DD7E1B5DC}"/>
              </a:ext>
            </a:extLst>
          </p:cNvPr>
          <p:cNvSpPr/>
          <p:nvPr/>
        </p:nvSpPr>
        <p:spPr>
          <a:xfrm>
            <a:off x="6317223" y="3591598"/>
            <a:ext cx="441610" cy="4416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val 17">
            <a:extLst>
              <a:ext uri="{FF2B5EF4-FFF2-40B4-BE49-F238E27FC236}">
                <a16:creationId xmlns:a16="http://schemas.microsoft.com/office/drawing/2014/main" id="{D3698380-D426-5521-DA7E-8F454B3D68E2}"/>
              </a:ext>
            </a:extLst>
          </p:cNvPr>
          <p:cNvSpPr/>
          <p:nvPr/>
        </p:nvSpPr>
        <p:spPr>
          <a:xfrm>
            <a:off x="8081914" y="3590720"/>
            <a:ext cx="441610" cy="4416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Oval 18">
            <a:extLst>
              <a:ext uri="{FF2B5EF4-FFF2-40B4-BE49-F238E27FC236}">
                <a16:creationId xmlns:a16="http://schemas.microsoft.com/office/drawing/2014/main" id="{240E4526-F7A5-52A8-257A-F307E1874AA2}"/>
              </a:ext>
            </a:extLst>
          </p:cNvPr>
          <p:cNvSpPr/>
          <p:nvPr/>
        </p:nvSpPr>
        <p:spPr>
          <a:xfrm>
            <a:off x="7640304" y="3590720"/>
            <a:ext cx="441610" cy="4416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9">
            <a:extLst>
              <a:ext uri="{FF2B5EF4-FFF2-40B4-BE49-F238E27FC236}">
                <a16:creationId xmlns:a16="http://schemas.microsoft.com/office/drawing/2014/main" id="{D4F3DF40-A64A-6E44-DFE4-ACA631DC4152}"/>
              </a:ext>
            </a:extLst>
          </p:cNvPr>
          <p:cNvSpPr/>
          <p:nvPr/>
        </p:nvSpPr>
        <p:spPr>
          <a:xfrm>
            <a:off x="6757083" y="3588963"/>
            <a:ext cx="441610" cy="4416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Oval 20">
            <a:extLst>
              <a:ext uri="{FF2B5EF4-FFF2-40B4-BE49-F238E27FC236}">
                <a16:creationId xmlns:a16="http://schemas.microsoft.com/office/drawing/2014/main" id="{3885FE19-6B20-2A63-2CF9-3EF366906BBE}"/>
              </a:ext>
            </a:extLst>
          </p:cNvPr>
          <p:cNvSpPr/>
          <p:nvPr/>
        </p:nvSpPr>
        <p:spPr>
          <a:xfrm>
            <a:off x="8523524" y="3590719"/>
            <a:ext cx="441610" cy="4416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84BDD4C6-D046-027D-D46C-C6BA14DBDEB9}"/>
              </a:ext>
            </a:extLst>
          </p:cNvPr>
          <p:cNvSpPr txBox="1"/>
          <p:nvPr/>
        </p:nvSpPr>
        <p:spPr>
          <a:xfrm>
            <a:off x="4068106" y="3609444"/>
            <a:ext cx="651024" cy="461665"/>
          </a:xfrm>
          <a:prstGeom prst="rect">
            <a:avLst/>
          </a:prstGeom>
          <a:noFill/>
        </p:spPr>
        <p:txBody>
          <a:bodyPr wrap="square" rtlCol="0">
            <a:spAutoFit/>
          </a:bodyPr>
          <a:lstStyle/>
          <a:p>
            <a:r>
              <a:rPr lang="de-DE" sz="2400" dirty="0">
                <a:latin typeface="Grundschrift" panose="03010100010101010101" pitchFamily="66" charset="0"/>
              </a:rPr>
              <a:t>10</a:t>
            </a:r>
          </a:p>
        </p:txBody>
      </p:sp>
      <p:sp>
        <p:nvSpPr>
          <p:cNvPr id="23" name="Textfeld 22">
            <a:extLst>
              <a:ext uri="{FF2B5EF4-FFF2-40B4-BE49-F238E27FC236}">
                <a16:creationId xmlns:a16="http://schemas.microsoft.com/office/drawing/2014/main" id="{770779F9-6B3F-4212-261D-050D9A483281}"/>
              </a:ext>
            </a:extLst>
          </p:cNvPr>
          <p:cNvSpPr txBox="1"/>
          <p:nvPr/>
        </p:nvSpPr>
        <p:spPr>
          <a:xfrm>
            <a:off x="1953407" y="3609443"/>
            <a:ext cx="441610" cy="461665"/>
          </a:xfrm>
          <a:prstGeom prst="rect">
            <a:avLst/>
          </a:prstGeom>
          <a:noFill/>
        </p:spPr>
        <p:txBody>
          <a:bodyPr wrap="square" rtlCol="0">
            <a:spAutoFit/>
          </a:bodyPr>
          <a:lstStyle/>
          <a:p>
            <a:r>
              <a:rPr lang="de-DE" sz="2400" dirty="0">
                <a:latin typeface="Grundschrift" panose="03010100010101010101" pitchFamily="66" charset="0"/>
              </a:rPr>
              <a:t>5</a:t>
            </a:r>
          </a:p>
        </p:txBody>
      </p:sp>
      <p:sp>
        <p:nvSpPr>
          <p:cNvPr id="24" name="Textfeld 23">
            <a:extLst>
              <a:ext uri="{FF2B5EF4-FFF2-40B4-BE49-F238E27FC236}">
                <a16:creationId xmlns:a16="http://schemas.microsoft.com/office/drawing/2014/main" id="{377AD349-3AB9-5DE4-5B08-2D7E4720545A}"/>
              </a:ext>
            </a:extLst>
          </p:cNvPr>
          <p:cNvSpPr txBox="1"/>
          <p:nvPr/>
        </p:nvSpPr>
        <p:spPr>
          <a:xfrm>
            <a:off x="6273564" y="3609620"/>
            <a:ext cx="651024" cy="461665"/>
          </a:xfrm>
          <a:prstGeom prst="rect">
            <a:avLst/>
          </a:prstGeom>
          <a:noFill/>
        </p:spPr>
        <p:txBody>
          <a:bodyPr wrap="square" rtlCol="0">
            <a:spAutoFit/>
          </a:bodyPr>
          <a:lstStyle/>
          <a:p>
            <a:r>
              <a:rPr lang="de-DE" sz="2400" dirty="0">
                <a:latin typeface="Grundschrift" panose="03010100010101010101" pitchFamily="66" charset="0"/>
              </a:rPr>
              <a:t>15</a:t>
            </a:r>
          </a:p>
        </p:txBody>
      </p:sp>
      <p:sp>
        <p:nvSpPr>
          <p:cNvPr id="25" name="Textfeld 24">
            <a:extLst>
              <a:ext uri="{FF2B5EF4-FFF2-40B4-BE49-F238E27FC236}">
                <a16:creationId xmlns:a16="http://schemas.microsoft.com/office/drawing/2014/main" id="{4797B727-7F6B-7304-0FDD-C51F1DB0D9CC}"/>
              </a:ext>
            </a:extLst>
          </p:cNvPr>
          <p:cNvSpPr txBox="1"/>
          <p:nvPr/>
        </p:nvSpPr>
        <p:spPr>
          <a:xfrm>
            <a:off x="8492976" y="3609621"/>
            <a:ext cx="651024" cy="461665"/>
          </a:xfrm>
          <a:prstGeom prst="rect">
            <a:avLst/>
          </a:prstGeom>
          <a:noFill/>
        </p:spPr>
        <p:txBody>
          <a:bodyPr wrap="square" rtlCol="0">
            <a:spAutoFit/>
          </a:bodyPr>
          <a:lstStyle/>
          <a:p>
            <a:r>
              <a:rPr lang="de-DE" sz="2400" dirty="0">
                <a:latin typeface="Grundschrift" panose="03010100010101010101" pitchFamily="66" charset="0"/>
              </a:rPr>
              <a:t>20</a:t>
            </a:r>
          </a:p>
        </p:txBody>
      </p:sp>
      <p:sp>
        <p:nvSpPr>
          <p:cNvPr id="47" name="Abgerundetes Rechteck 46">
            <a:extLst>
              <a:ext uri="{FF2B5EF4-FFF2-40B4-BE49-F238E27FC236}">
                <a16:creationId xmlns:a16="http://schemas.microsoft.com/office/drawing/2014/main" id="{D4DFB121-300D-84C0-0110-6A9A05DE2400}"/>
              </a:ext>
            </a:extLst>
          </p:cNvPr>
          <p:cNvSpPr>
            <a:spLocks noChangeAspect="1"/>
          </p:cNvSpPr>
          <p:nvPr/>
        </p:nvSpPr>
        <p:spPr>
          <a:xfrm>
            <a:off x="1260276" y="4997095"/>
            <a:ext cx="840075" cy="1344447"/>
          </a:xfrm>
          <a:prstGeom prst="roundRect">
            <a:avLst>
              <a:gd name="adj" fmla="val 12351"/>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000" dirty="0">
                <a:solidFill>
                  <a:schemeClr val="tx1"/>
                </a:solidFill>
                <a:latin typeface="Grundschrift" pitchFamily="2" charset="0"/>
              </a:rPr>
              <a:t>4</a:t>
            </a:r>
          </a:p>
        </p:txBody>
      </p:sp>
      <p:sp>
        <p:nvSpPr>
          <p:cNvPr id="48" name="Abgerundetes Rechteck 47">
            <a:extLst>
              <a:ext uri="{FF2B5EF4-FFF2-40B4-BE49-F238E27FC236}">
                <a16:creationId xmlns:a16="http://schemas.microsoft.com/office/drawing/2014/main" id="{A403E4FA-FE5F-31D6-7F9B-232D104E5A7D}"/>
              </a:ext>
            </a:extLst>
          </p:cNvPr>
          <p:cNvSpPr>
            <a:spLocks noChangeAspect="1"/>
          </p:cNvSpPr>
          <p:nvPr/>
        </p:nvSpPr>
        <p:spPr>
          <a:xfrm>
            <a:off x="3245661" y="4997095"/>
            <a:ext cx="840075" cy="1344447"/>
          </a:xfrm>
          <a:prstGeom prst="roundRect">
            <a:avLst>
              <a:gd name="adj" fmla="val 12351"/>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000" dirty="0">
                <a:solidFill>
                  <a:schemeClr val="tx1"/>
                </a:solidFill>
                <a:latin typeface="Grundschrift" pitchFamily="2" charset="0"/>
              </a:rPr>
              <a:t>9</a:t>
            </a:r>
          </a:p>
        </p:txBody>
      </p:sp>
      <p:sp>
        <p:nvSpPr>
          <p:cNvPr id="49" name="Abgerundetes Rechteck 48">
            <a:extLst>
              <a:ext uri="{FF2B5EF4-FFF2-40B4-BE49-F238E27FC236}">
                <a16:creationId xmlns:a16="http://schemas.microsoft.com/office/drawing/2014/main" id="{70A6C7A4-FEFA-2C76-734C-A7AA37AC0BE4}"/>
              </a:ext>
            </a:extLst>
          </p:cNvPr>
          <p:cNvSpPr>
            <a:spLocks noChangeAspect="1"/>
          </p:cNvSpPr>
          <p:nvPr/>
        </p:nvSpPr>
        <p:spPr>
          <a:xfrm>
            <a:off x="5231046" y="5009237"/>
            <a:ext cx="840075" cy="1344447"/>
          </a:xfrm>
          <a:prstGeom prst="roundRect">
            <a:avLst>
              <a:gd name="adj" fmla="val 12351"/>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4000" dirty="0">
                <a:solidFill>
                  <a:schemeClr val="tx1"/>
                </a:solidFill>
                <a:latin typeface="Grundschrift" pitchFamily="2" charset="0"/>
              </a:rPr>
              <a:t>13</a:t>
            </a:r>
          </a:p>
        </p:txBody>
      </p:sp>
      <p:sp>
        <p:nvSpPr>
          <p:cNvPr id="51" name="Abgerundetes Rechteck 50">
            <a:extLst>
              <a:ext uri="{FF2B5EF4-FFF2-40B4-BE49-F238E27FC236}">
                <a16:creationId xmlns:a16="http://schemas.microsoft.com/office/drawing/2014/main" id="{A4EB5E67-C8B1-0D3C-393A-507A9F01474B}"/>
              </a:ext>
            </a:extLst>
          </p:cNvPr>
          <p:cNvSpPr>
            <a:spLocks noChangeAspect="1"/>
          </p:cNvSpPr>
          <p:nvPr/>
        </p:nvSpPr>
        <p:spPr>
          <a:xfrm>
            <a:off x="538584" y="1296109"/>
            <a:ext cx="840075" cy="1344447"/>
          </a:xfrm>
          <a:prstGeom prst="roundRect">
            <a:avLst>
              <a:gd name="adj" fmla="val 12351"/>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000" dirty="0">
                <a:solidFill>
                  <a:schemeClr val="tx1"/>
                </a:solidFill>
                <a:latin typeface="Grundschrift" pitchFamily="2" charset="0"/>
              </a:rPr>
              <a:t>2</a:t>
            </a:r>
          </a:p>
        </p:txBody>
      </p:sp>
      <p:sp>
        <p:nvSpPr>
          <p:cNvPr id="46" name="Oval 45">
            <a:extLst>
              <a:ext uri="{FF2B5EF4-FFF2-40B4-BE49-F238E27FC236}">
                <a16:creationId xmlns:a16="http://schemas.microsoft.com/office/drawing/2014/main" id="{34A39D85-1632-DA4B-8738-FF2408D37A5A}"/>
              </a:ext>
            </a:extLst>
          </p:cNvPr>
          <p:cNvSpPr/>
          <p:nvPr/>
        </p:nvSpPr>
        <p:spPr>
          <a:xfrm>
            <a:off x="576288" y="3594234"/>
            <a:ext cx="441610" cy="4416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6" name="Abgerundetes Rechteck 55">
            <a:extLst>
              <a:ext uri="{FF2B5EF4-FFF2-40B4-BE49-F238E27FC236}">
                <a16:creationId xmlns:a16="http://schemas.microsoft.com/office/drawing/2014/main" id="{87209B4F-720C-A67B-0378-78C75ED56EED}"/>
              </a:ext>
            </a:extLst>
          </p:cNvPr>
          <p:cNvSpPr>
            <a:spLocks noChangeAspect="1"/>
          </p:cNvSpPr>
          <p:nvPr/>
        </p:nvSpPr>
        <p:spPr>
          <a:xfrm>
            <a:off x="2691684" y="1294532"/>
            <a:ext cx="840075" cy="1344447"/>
          </a:xfrm>
          <a:prstGeom prst="roundRect">
            <a:avLst>
              <a:gd name="adj" fmla="val 12351"/>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000" dirty="0">
                <a:solidFill>
                  <a:schemeClr val="tx1"/>
                </a:solidFill>
                <a:latin typeface="Grundschrift" pitchFamily="2" charset="0"/>
              </a:rPr>
              <a:t>6</a:t>
            </a:r>
          </a:p>
        </p:txBody>
      </p:sp>
      <p:sp>
        <p:nvSpPr>
          <p:cNvPr id="59" name="Abgerundetes Rechteck 58">
            <a:extLst>
              <a:ext uri="{FF2B5EF4-FFF2-40B4-BE49-F238E27FC236}">
                <a16:creationId xmlns:a16="http://schemas.microsoft.com/office/drawing/2014/main" id="{1A441E90-9386-88A0-7633-8A5060DAC98A}"/>
              </a:ext>
            </a:extLst>
          </p:cNvPr>
          <p:cNvSpPr>
            <a:spLocks noChangeAspect="1"/>
          </p:cNvSpPr>
          <p:nvPr/>
        </p:nvSpPr>
        <p:spPr>
          <a:xfrm>
            <a:off x="4844784" y="1294532"/>
            <a:ext cx="840075" cy="1344447"/>
          </a:xfrm>
          <a:prstGeom prst="roundRect">
            <a:avLst>
              <a:gd name="adj" fmla="val 12351"/>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000" dirty="0">
                <a:solidFill>
                  <a:schemeClr val="tx1"/>
                </a:solidFill>
                <a:latin typeface="Grundschrift" pitchFamily="2" charset="0"/>
              </a:rPr>
              <a:t>12</a:t>
            </a:r>
          </a:p>
        </p:txBody>
      </p:sp>
      <p:sp>
        <p:nvSpPr>
          <p:cNvPr id="62" name="Abgerundetes Rechteck 61">
            <a:extLst>
              <a:ext uri="{FF2B5EF4-FFF2-40B4-BE49-F238E27FC236}">
                <a16:creationId xmlns:a16="http://schemas.microsoft.com/office/drawing/2014/main" id="{6E11DACC-7281-741B-ED35-A8848B53106C}"/>
              </a:ext>
            </a:extLst>
          </p:cNvPr>
          <p:cNvSpPr>
            <a:spLocks noChangeAspect="1"/>
          </p:cNvSpPr>
          <p:nvPr/>
        </p:nvSpPr>
        <p:spPr>
          <a:xfrm>
            <a:off x="6997883" y="1294532"/>
            <a:ext cx="840075" cy="1344447"/>
          </a:xfrm>
          <a:prstGeom prst="roundRect">
            <a:avLst>
              <a:gd name="adj" fmla="val 12351"/>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000" dirty="0">
                <a:solidFill>
                  <a:schemeClr val="tx1"/>
                </a:solidFill>
                <a:latin typeface="Grundschrift" pitchFamily="2" charset="0"/>
              </a:rPr>
              <a:t>17</a:t>
            </a:r>
          </a:p>
        </p:txBody>
      </p:sp>
      <p:sp>
        <p:nvSpPr>
          <p:cNvPr id="45" name="Oval 44">
            <a:extLst>
              <a:ext uri="{FF2B5EF4-FFF2-40B4-BE49-F238E27FC236}">
                <a16:creationId xmlns:a16="http://schemas.microsoft.com/office/drawing/2014/main" id="{4C66B084-BACE-C695-9986-832B23469134}"/>
              </a:ext>
            </a:extLst>
          </p:cNvPr>
          <p:cNvSpPr/>
          <p:nvPr/>
        </p:nvSpPr>
        <p:spPr>
          <a:xfrm>
            <a:off x="2342730" y="3590722"/>
            <a:ext cx="441610" cy="4416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Oval 12">
            <a:extLst>
              <a:ext uri="{FF2B5EF4-FFF2-40B4-BE49-F238E27FC236}">
                <a16:creationId xmlns:a16="http://schemas.microsoft.com/office/drawing/2014/main" id="{3FD3535A-9607-F6B3-99A8-51A003B93E06}"/>
              </a:ext>
            </a:extLst>
          </p:cNvPr>
          <p:cNvSpPr/>
          <p:nvPr/>
        </p:nvSpPr>
        <p:spPr>
          <a:xfrm>
            <a:off x="4992392" y="3591599"/>
            <a:ext cx="441610" cy="4416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Oval 43">
            <a:extLst>
              <a:ext uri="{FF2B5EF4-FFF2-40B4-BE49-F238E27FC236}">
                <a16:creationId xmlns:a16="http://schemas.microsoft.com/office/drawing/2014/main" id="{E082FEBC-AD99-D5B2-9F71-2699FBC9C748}"/>
              </a:ext>
            </a:extLst>
          </p:cNvPr>
          <p:cNvSpPr/>
          <p:nvPr/>
        </p:nvSpPr>
        <p:spPr>
          <a:xfrm>
            <a:off x="7198693" y="3590720"/>
            <a:ext cx="441610" cy="4416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DF4FCA9C-5307-624F-65DA-E5ABED82BBB6}"/>
              </a:ext>
            </a:extLst>
          </p:cNvPr>
          <p:cNvSpPr txBox="1"/>
          <p:nvPr/>
        </p:nvSpPr>
        <p:spPr>
          <a:xfrm>
            <a:off x="205148" y="263231"/>
            <a:ext cx="7803226" cy="677108"/>
          </a:xfrm>
          <a:prstGeom prst="rect">
            <a:avLst/>
          </a:prstGeom>
          <a:noFill/>
        </p:spPr>
        <p:txBody>
          <a:bodyPr wrap="square" rtlCol="0">
            <a:spAutoFit/>
          </a:bodyPr>
          <a:lstStyle/>
          <a:p>
            <a:r>
              <a:rPr lang="de-DE" sz="2000" dirty="0">
                <a:effectLst/>
                <a:latin typeface="Grundschrift" panose="03010100010101010101" pitchFamily="66" charset="0"/>
                <a:ea typeface="Calibri" panose="020F0502020204030204" pitchFamily="34" charset="0"/>
              </a:rPr>
              <a:t>Verbinde</a:t>
            </a:r>
            <a:r>
              <a:rPr lang="de-DE" sz="2000" dirty="0">
                <a:latin typeface="Grundschrift" panose="03010100010101010101" pitchFamily="66" charset="0"/>
                <a:ea typeface="Calibri" panose="020F0502020204030204" pitchFamily="34" charset="0"/>
              </a:rPr>
              <a:t>.</a:t>
            </a:r>
            <a:endParaRPr lang="de-DE" sz="2000" dirty="0">
              <a:latin typeface="Grundschrift" panose="03010100010101010101" pitchFamily="66" charset="0"/>
            </a:endParaRPr>
          </a:p>
          <a:p>
            <a:endParaRPr lang="de-DE" dirty="0"/>
          </a:p>
        </p:txBody>
      </p:sp>
      <p:sp>
        <p:nvSpPr>
          <p:cNvPr id="29" name="Freihandform 28">
            <a:extLst>
              <a:ext uri="{FF2B5EF4-FFF2-40B4-BE49-F238E27FC236}">
                <a16:creationId xmlns:a16="http://schemas.microsoft.com/office/drawing/2014/main" id="{72110F78-8E3B-C549-4076-9C721693B1FA}"/>
              </a:ext>
            </a:extLst>
          </p:cNvPr>
          <p:cNvSpPr/>
          <p:nvPr/>
        </p:nvSpPr>
        <p:spPr>
          <a:xfrm>
            <a:off x="801045" y="2637402"/>
            <a:ext cx="161320" cy="959742"/>
          </a:xfrm>
          <a:custGeom>
            <a:avLst/>
            <a:gdLst>
              <a:gd name="connsiteX0" fmla="*/ 151140 w 161320"/>
              <a:gd name="connsiteY0" fmla="*/ 0 h 959742"/>
              <a:gd name="connsiteX1" fmla="*/ 151140 w 161320"/>
              <a:gd name="connsiteY1" fmla="*/ 256938 h 959742"/>
              <a:gd name="connsiteX2" fmla="*/ 45342 w 161320"/>
              <a:gd name="connsiteY2" fmla="*/ 423193 h 959742"/>
              <a:gd name="connsiteX3" fmla="*/ 0 w 161320"/>
              <a:gd name="connsiteY3" fmla="*/ 959742 h 959742"/>
            </a:gdLst>
            <a:ahLst/>
            <a:cxnLst>
              <a:cxn ang="0">
                <a:pos x="connsiteX0" y="connsiteY0"/>
              </a:cxn>
              <a:cxn ang="0">
                <a:pos x="connsiteX1" y="connsiteY1"/>
              </a:cxn>
              <a:cxn ang="0">
                <a:pos x="connsiteX2" y="connsiteY2"/>
              </a:cxn>
              <a:cxn ang="0">
                <a:pos x="connsiteX3" y="connsiteY3"/>
              </a:cxn>
            </a:cxnLst>
            <a:rect l="l" t="t" r="r" b="b"/>
            <a:pathLst>
              <a:path w="161320" h="959742">
                <a:moveTo>
                  <a:pt x="151140" y="0"/>
                </a:moveTo>
                <a:cubicBezTo>
                  <a:pt x="159956" y="93203"/>
                  <a:pt x="168773" y="186406"/>
                  <a:pt x="151140" y="256938"/>
                </a:cubicBezTo>
                <a:cubicBezTo>
                  <a:pt x="133507" y="327470"/>
                  <a:pt x="70532" y="306059"/>
                  <a:pt x="45342" y="423193"/>
                </a:cubicBezTo>
                <a:cubicBezTo>
                  <a:pt x="20152" y="540327"/>
                  <a:pt x="10076" y="750034"/>
                  <a:pt x="0" y="959742"/>
                </a:cubicBezTo>
              </a:path>
            </a:pathLst>
          </a:cu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19479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a:extLst>
              <a:ext uri="{FF2B5EF4-FFF2-40B4-BE49-F238E27FC236}">
                <a16:creationId xmlns:a16="http://schemas.microsoft.com/office/drawing/2014/main" id="{E63B2509-553B-62A5-6A7D-8D8CD657C0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522" y="4425925"/>
            <a:ext cx="421004" cy="42100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a:extLst>
              <a:ext uri="{FF2B5EF4-FFF2-40B4-BE49-F238E27FC236}">
                <a16:creationId xmlns:a16="http://schemas.microsoft.com/office/drawing/2014/main" id="{9315E1F9-EB65-B5B7-F797-E4645F41F6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5382" y="4425925"/>
            <a:ext cx="421004" cy="42100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id="{3E03C871-4480-D5DF-E23F-24D814B9EB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2242" y="4425925"/>
            <a:ext cx="421004" cy="42100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a:extLst>
              <a:ext uri="{FF2B5EF4-FFF2-40B4-BE49-F238E27FC236}">
                <a16:creationId xmlns:a16="http://schemas.microsoft.com/office/drawing/2014/main" id="{7BB13869-F9AA-9382-E7DB-D5D4A4028A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9102" y="4425925"/>
            <a:ext cx="421004" cy="42100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A921B3AD-805C-BA71-DFFA-4FBBC1329A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5962" y="4425925"/>
            <a:ext cx="421004" cy="42100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CBFDDB4E-1823-8731-054F-4825EAFA5F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2824" y="4425925"/>
            <a:ext cx="421004" cy="42100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a:extLst>
              <a:ext uri="{FF2B5EF4-FFF2-40B4-BE49-F238E27FC236}">
                <a16:creationId xmlns:a16="http://schemas.microsoft.com/office/drawing/2014/main" id="{DEE5150D-682E-9AA3-FA01-73711DDD34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927" y="5561468"/>
            <a:ext cx="421004" cy="42100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a:extLst>
              <a:ext uri="{FF2B5EF4-FFF2-40B4-BE49-F238E27FC236}">
                <a16:creationId xmlns:a16="http://schemas.microsoft.com/office/drawing/2014/main" id="{95E45816-E510-5485-D138-DD9265D2E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7029" y="5561468"/>
            <a:ext cx="421004" cy="42100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a:extLst>
              <a:ext uri="{FF2B5EF4-FFF2-40B4-BE49-F238E27FC236}">
                <a16:creationId xmlns:a16="http://schemas.microsoft.com/office/drawing/2014/main" id="{AB6C2A85-7431-BD7C-88EE-52FDC829F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0131" y="5561468"/>
            <a:ext cx="421004" cy="42100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a:extLst>
              <a:ext uri="{FF2B5EF4-FFF2-40B4-BE49-F238E27FC236}">
                <a16:creationId xmlns:a16="http://schemas.microsoft.com/office/drawing/2014/main" id="{246A050C-CE11-B028-1F73-879E838CF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3233" y="5561468"/>
            <a:ext cx="421004" cy="42100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a:extLst>
              <a:ext uri="{FF2B5EF4-FFF2-40B4-BE49-F238E27FC236}">
                <a16:creationId xmlns:a16="http://schemas.microsoft.com/office/drawing/2014/main" id="{C88019BE-0D65-0D7E-9FA5-8368E0FCD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335" y="5561468"/>
            <a:ext cx="421004" cy="42100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a:extLst>
              <a:ext uri="{FF2B5EF4-FFF2-40B4-BE49-F238E27FC236}">
                <a16:creationId xmlns:a16="http://schemas.microsoft.com/office/drawing/2014/main" id="{31256841-88B7-0FF3-33A4-71F93391D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9437" y="5561468"/>
            <a:ext cx="421004" cy="42100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a:extLst>
              <a:ext uri="{FF2B5EF4-FFF2-40B4-BE49-F238E27FC236}">
                <a16:creationId xmlns:a16="http://schemas.microsoft.com/office/drawing/2014/main" id="{256151F7-7BF3-9E05-4AE4-AA89A89A4D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539" y="5561468"/>
            <a:ext cx="421004" cy="42100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a:extLst>
              <a:ext uri="{FF2B5EF4-FFF2-40B4-BE49-F238E27FC236}">
                <a16:creationId xmlns:a16="http://schemas.microsoft.com/office/drawing/2014/main" id="{64B2D05B-6162-32AB-698B-4A2A09807F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5639" y="5561468"/>
            <a:ext cx="421004" cy="421004"/>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Gerade Verbindung 47">
            <a:extLst>
              <a:ext uri="{FF2B5EF4-FFF2-40B4-BE49-F238E27FC236}">
                <a16:creationId xmlns:a16="http://schemas.microsoft.com/office/drawing/2014/main" id="{EC2964FB-055E-AB41-C6B3-10ABE74A836E}"/>
              </a:ext>
            </a:extLst>
          </p:cNvPr>
          <p:cNvCxnSpPr>
            <a:cxnSpLocks/>
          </p:cNvCxnSpPr>
          <p:nvPr/>
        </p:nvCxnSpPr>
        <p:spPr>
          <a:xfrm>
            <a:off x="82185" y="3619445"/>
            <a:ext cx="8979628" cy="0"/>
          </a:xfrm>
          <a:prstGeom prst="line">
            <a:avLst/>
          </a:prstGeom>
          <a:ln w="19050">
            <a:solidFill>
              <a:srgbClr val="327B8A"/>
            </a:solidFill>
          </a:ln>
        </p:spPr>
        <p:style>
          <a:lnRef idx="1">
            <a:schemeClr val="accent1"/>
          </a:lnRef>
          <a:fillRef idx="0">
            <a:schemeClr val="accent1"/>
          </a:fillRef>
          <a:effectRef idx="0">
            <a:schemeClr val="accent1"/>
          </a:effectRef>
          <a:fontRef idx="minor">
            <a:schemeClr val="tx1"/>
          </a:fontRef>
        </p:style>
      </p:cxnSp>
      <p:sp>
        <p:nvSpPr>
          <p:cNvPr id="3" name="Abgerundetes Rechteck 2">
            <a:extLst>
              <a:ext uri="{FF2B5EF4-FFF2-40B4-BE49-F238E27FC236}">
                <a16:creationId xmlns:a16="http://schemas.microsoft.com/office/drawing/2014/main" id="{F3A47B3F-33C9-A123-7D6B-82993C0F2CF5}"/>
              </a:ext>
            </a:extLst>
          </p:cNvPr>
          <p:cNvSpPr/>
          <p:nvPr/>
        </p:nvSpPr>
        <p:spPr>
          <a:xfrm>
            <a:off x="82185" y="88936"/>
            <a:ext cx="8979628" cy="6680128"/>
          </a:xfrm>
          <a:prstGeom prst="roundRect">
            <a:avLst>
              <a:gd name="adj" fmla="val 3053"/>
            </a:avLst>
          </a:prstGeom>
          <a:noFill/>
          <a:ln w="19050">
            <a:solidFill>
              <a:srgbClr val="327B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extLst>
              <a:ext uri="{FF2B5EF4-FFF2-40B4-BE49-F238E27FC236}">
                <a16:creationId xmlns:a16="http://schemas.microsoft.com/office/drawing/2014/main" id="{68652C2C-5F5B-69BF-E62A-F8DBCD5119E4}"/>
              </a:ext>
            </a:extLst>
          </p:cNvPr>
          <p:cNvSpPr>
            <a:spLocks noChangeAspect="1"/>
          </p:cNvSpPr>
          <p:nvPr/>
        </p:nvSpPr>
        <p:spPr>
          <a:xfrm>
            <a:off x="541037" y="4455072"/>
            <a:ext cx="360000" cy="360000"/>
          </a:xfrm>
          <a:prstGeom prst="roundRect">
            <a:avLst>
              <a:gd name="adj" fmla="val 29015"/>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2000" dirty="0">
              <a:solidFill>
                <a:schemeClr val="tx1"/>
              </a:solidFill>
              <a:latin typeface="Grundschrift" pitchFamily="2" charset="0"/>
            </a:endParaRPr>
          </a:p>
        </p:txBody>
      </p:sp>
      <p:sp>
        <p:nvSpPr>
          <p:cNvPr id="51" name="Abgerundetes Rechteck 50">
            <a:extLst>
              <a:ext uri="{FF2B5EF4-FFF2-40B4-BE49-F238E27FC236}">
                <a16:creationId xmlns:a16="http://schemas.microsoft.com/office/drawing/2014/main" id="{629B3626-DFD9-A7E1-215B-33F959F7675A}"/>
              </a:ext>
            </a:extLst>
          </p:cNvPr>
          <p:cNvSpPr>
            <a:spLocks noChangeAspect="1"/>
          </p:cNvSpPr>
          <p:nvPr/>
        </p:nvSpPr>
        <p:spPr>
          <a:xfrm>
            <a:off x="541037" y="5589809"/>
            <a:ext cx="360000" cy="360000"/>
          </a:xfrm>
          <a:prstGeom prst="roundRect">
            <a:avLst>
              <a:gd name="adj" fmla="val 29015"/>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2000" dirty="0">
              <a:solidFill>
                <a:schemeClr val="tx1"/>
              </a:solidFill>
              <a:latin typeface="Grundschrift" pitchFamily="2" charset="0"/>
            </a:endParaRPr>
          </a:p>
        </p:txBody>
      </p:sp>
      <p:sp>
        <p:nvSpPr>
          <p:cNvPr id="52" name="Abgerundetes Rechteck 51">
            <a:extLst>
              <a:ext uri="{FF2B5EF4-FFF2-40B4-BE49-F238E27FC236}">
                <a16:creationId xmlns:a16="http://schemas.microsoft.com/office/drawing/2014/main" id="{EC759632-B326-9B59-FEB9-DAAFB9A336A7}"/>
              </a:ext>
            </a:extLst>
          </p:cNvPr>
          <p:cNvSpPr>
            <a:spLocks/>
          </p:cNvSpPr>
          <p:nvPr/>
        </p:nvSpPr>
        <p:spPr>
          <a:xfrm>
            <a:off x="1228497" y="4204698"/>
            <a:ext cx="7242103" cy="860749"/>
          </a:xfrm>
          <a:prstGeom prst="roundRect">
            <a:avLst>
              <a:gd name="adj" fmla="val 19179"/>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2000" dirty="0">
              <a:solidFill>
                <a:schemeClr val="tx1"/>
              </a:solidFill>
              <a:latin typeface="Grundschrift" pitchFamily="2" charset="0"/>
            </a:endParaRPr>
          </a:p>
        </p:txBody>
      </p:sp>
      <p:sp>
        <p:nvSpPr>
          <p:cNvPr id="53" name="Abgerundetes Rechteck 52">
            <a:extLst>
              <a:ext uri="{FF2B5EF4-FFF2-40B4-BE49-F238E27FC236}">
                <a16:creationId xmlns:a16="http://schemas.microsoft.com/office/drawing/2014/main" id="{AB5D9A36-0D55-753D-3FD9-8600E5A1A155}"/>
              </a:ext>
            </a:extLst>
          </p:cNvPr>
          <p:cNvSpPr>
            <a:spLocks/>
          </p:cNvSpPr>
          <p:nvPr/>
        </p:nvSpPr>
        <p:spPr>
          <a:xfrm>
            <a:off x="1228497" y="5339435"/>
            <a:ext cx="6204149" cy="860749"/>
          </a:xfrm>
          <a:prstGeom prst="roundRect">
            <a:avLst>
              <a:gd name="adj" fmla="val 19179"/>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2000" dirty="0">
              <a:solidFill>
                <a:schemeClr val="tx1"/>
              </a:solidFill>
              <a:latin typeface="Grundschrift" pitchFamily="2" charset="0"/>
            </a:endParaRPr>
          </a:p>
        </p:txBody>
      </p:sp>
      <p:pic>
        <p:nvPicPr>
          <p:cNvPr id="2" name="Grafik 1">
            <a:extLst>
              <a:ext uri="{FF2B5EF4-FFF2-40B4-BE49-F238E27FC236}">
                <a16:creationId xmlns:a16="http://schemas.microsoft.com/office/drawing/2014/main" id="{F2F08DA2-2FAA-A2DE-A772-BA3E95D879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719" y="2314679"/>
            <a:ext cx="4467722" cy="887816"/>
          </a:xfrm>
          <a:prstGeom prst="rect">
            <a:avLst/>
          </a:prstGeom>
        </p:spPr>
      </p:pic>
      <p:pic>
        <p:nvPicPr>
          <p:cNvPr id="8" name="Grafik 7">
            <a:extLst>
              <a:ext uri="{FF2B5EF4-FFF2-40B4-BE49-F238E27FC236}">
                <a16:creationId xmlns:a16="http://schemas.microsoft.com/office/drawing/2014/main" id="{92E59DA5-EFA3-95E0-9F50-D1502BD570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254" y="1058037"/>
            <a:ext cx="4467722" cy="887816"/>
          </a:xfrm>
          <a:prstGeom prst="rect">
            <a:avLst/>
          </a:prstGeom>
        </p:spPr>
      </p:pic>
      <p:sp>
        <p:nvSpPr>
          <p:cNvPr id="9" name="Abgerundetes Rechteck 8">
            <a:extLst>
              <a:ext uri="{FF2B5EF4-FFF2-40B4-BE49-F238E27FC236}">
                <a16:creationId xmlns:a16="http://schemas.microsoft.com/office/drawing/2014/main" id="{F8FA3B82-9AAB-2ADB-33D5-BB56D76FBE7C}"/>
              </a:ext>
            </a:extLst>
          </p:cNvPr>
          <p:cNvSpPr>
            <a:spLocks noChangeAspect="1"/>
          </p:cNvSpPr>
          <p:nvPr/>
        </p:nvSpPr>
        <p:spPr>
          <a:xfrm>
            <a:off x="541037" y="1344282"/>
            <a:ext cx="360000" cy="360000"/>
          </a:xfrm>
          <a:prstGeom prst="roundRect">
            <a:avLst>
              <a:gd name="adj" fmla="val 29015"/>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2000" dirty="0">
              <a:solidFill>
                <a:schemeClr val="tx1"/>
              </a:solidFill>
              <a:latin typeface="Grundschrift" pitchFamily="2" charset="0"/>
            </a:endParaRPr>
          </a:p>
        </p:txBody>
      </p:sp>
      <p:sp>
        <p:nvSpPr>
          <p:cNvPr id="10" name="Abgerundetes Rechteck 9">
            <a:extLst>
              <a:ext uri="{FF2B5EF4-FFF2-40B4-BE49-F238E27FC236}">
                <a16:creationId xmlns:a16="http://schemas.microsoft.com/office/drawing/2014/main" id="{9A8EF99C-BC43-90A3-931E-ABFB1043DEDB}"/>
              </a:ext>
            </a:extLst>
          </p:cNvPr>
          <p:cNvSpPr>
            <a:spLocks noChangeAspect="1"/>
          </p:cNvSpPr>
          <p:nvPr/>
        </p:nvSpPr>
        <p:spPr>
          <a:xfrm>
            <a:off x="541037" y="2479019"/>
            <a:ext cx="360000" cy="360000"/>
          </a:xfrm>
          <a:prstGeom prst="roundRect">
            <a:avLst>
              <a:gd name="adj" fmla="val 29015"/>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2000" dirty="0">
              <a:solidFill>
                <a:schemeClr val="tx1"/>
              </a:solidFill>
              <a:latin typeface="Grundschrift" pitchFamily="2" charset="0"/>
            </a:endParaRPr>
          </a:p>
        </p:txBody>
      </p:sp>
      <p:pic>
        <p:nvPicPr>
          <p:cNvPr id="11" name="Picture 4">
            <a:extLst>
              <a:ext uri="{FF2B5EF4-FFF2-40B4-BE49-F238E27FC236}">
                <a16:creationId xmlns:a16="http://schemas.microsoft.com/office/drawing/2014/main" id="{B8A8844E-2CA5-C58F-5930-9B45C3C77A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212" y="1097954"/>
            <a:ext cx="379715" cy="3797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FC8F8AC-5E4D-1623-CB5D-378D1AECE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555" y="1097954"/>
            <a:ext cx="379715" cy="3797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E5592763-8090-8250-56A8-CEAB6FBDAB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898" y="1097954"/>
            <a:ext cx="379715" cy="3797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531015BA-4EBD-3D18-57A8-41CFD80C02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7241" y="1097726"/>
            <a:ext cx="379715" cy="37971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FE05B547-ECD1-912B-69B5-CD6F08672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1585" y="1097725"/>
            <a:ext cx="379715" cy="3797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E2EA27AE-C605-2117-49E1-21FA7677E8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1406" y="1097267"/>
            <a:ext cx="379715" cy="3797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56CE2EB3-6D73-6FE3-AA51-22C414804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6859" y="1097266"/>
            <a:ext cx="379715" cy="37971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948BC382-663F-701B-D725-6113231BA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2312" y="1089627"/>
            <a:ext cx="379715" cy="37971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765255B3-884C-5E5B-B8E1-2CF631B60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765" y="1089626"/>
            <a:ext cx="379715" cy="37971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802AA306-508B-547D-E9E6-40617C2F30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902" y="2349907"/>
            <a:ext cx="379715" cy="37971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4E3E66F3-1ED3-F669-7632-288ABC2D9E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245" y="2349907"/>
            <a:ext cx="379715" cy="37971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a:extLst>
              <a:ext uri="{FF2B5EF4-FFF2-40B4-BE49-F238E27FC236}">
                <a16:creationId xmlns:a16="http://schemas.microsoft.com/office/drawing/2014/main" id="{D7225497-4909-143D-54E7-1833A5191D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7588" y="2349907"/>
            <a:ext cx="379715" cy="37971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a:extLst>
              <a:ext uri="{FF2B5EF4-FFF2-40B4-BE49-F238E27FC236}">
                <a16:creationId xmlns:a16="http://schemas.microsoft.com/office/drawing/2014/main" id="{A1BDC392-3A6F-4EF9-3E08-541F64BBE7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931" y="2349679"/>
            <a:ext cx="379715" cy="37971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a:extLst>
              <a:ext uri="{FF2B5EF4-FFF2-40B4-BE49-F238E27FC236}">
                <a16:creationId xmlns:a16="http://schemas.microsoft.com/office/drawing/2014/main" id="{C0F7528F-07AC-1766-1A38-5CA4AA70BE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902" y="2776087"/>
            <a:ext cx="379715" cy="37971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a:extLst>
              <a:ext uri="{FF2B5EF4-FFF2-40B4-BE49-F238E27FC236}">
                <a16:creationId xmlns:a16="http://schemas.microsoft.com/office/drawing/2014/main" id="{8EE398D2-97FF-057E-332B-62D6B96E4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245" y="2776087"/>
            <a:ext cx="379715" cy="37971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a:extLst>
              <a:ext uri="{FF2B5EF4-FFF2-40B4-BE49-F238E27FC236}">
                <a16:creationId xmlns:a16="http://schemas.microsoft.com/office/drawing/2014/main" id="{AD745294-3B50-01A4-4D93-8590F27940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7588" y="2776087"/>
            <a:ext cx="379715" cy="37971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a:extLst>
              <a:ext uri="{FF2B5EF4-FFF2-40B4-BE49-F238E27FC236}">
                <a16:creationId xmlns:a16="http://schemas.microsoft.com/office/drawing/2014/main" id="{E267DABD-9CD7-D7D4-1814-D5B4A9DC4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931" y="2775859"/>
            <a:ext cx="379715" cy="379715"/>
          </a:xfrm>
          <a:prstGeom prst="rect">
            <a:avLst/>
          </a:prstGeom>
          <a:noFill/>
          <a:extLst>
            <a:ext uri="{909E8E84-426E-40DD-AFC4-6F175D3DCCD1}">
              <a14:hiddenFill xmlns:a14="http://schemas.microsoft.com/office/drawing/2010/main">
                <a:solidFill>
                  <a:srgbClr val="FFFFFF"/>
                </a:solidFill>
              </a14:hiddenFill>
            </a:ext>
          </a:extLst>
        </p:spPr>
      </p:pic>
      <p:sp>
        <p:nvSpPr>
          <p:cNvPr id="42" name="Textfeld 41">
            <a:extLst>
              <a:ext uri="{FF2B5EF4-FFF2-40B4-BE49-F238E27FC236}">
                <a16:creationId xmlns:a16="http://schemas.microsoft.com/office/drawing/2014/main" id="{CC3D77C6-532A-5D95-4676-AE129F5EE959}"/>
              </a:ext>
            </a:extLst>
          </p:cNvPr>
          <p:cNvSpPr txBox="1"/>
          <p:nvPr/>
        </p:nvSpPr>
        <p:spPr>
          <a:xfrm>
            <a:off x="205148" y="263231"/>
            <a:ext cx="7803226" cy="400110"/>
          </a:xfrm>
          <a:prstGeom prst="rect">
            <a:avLst/>
          </a:prstGeom>
          <a:noFill/>
        </p:spPr>
        <p:txBody>
          <a:bodyPr wrap="square" rtlCol="0">
            <a:spAutoFit/>
          </a:bodyPr>
          <a:lstStyle/>
          <a:p>
            <a:r>
              <a:rPr lang="de-DE" sz="2000" dirty="0">
                <a:effectLst/>
                <a:latin typeface="Grundschrift" panose="03010100010101010101" pitchFamily="66" charset="0"/>
                <a:ea typeface="Calibri" panose="020F0502020204030204" pitchFamily="34" charset="0"/>
              </a:rPr>
              <a:t>Wo sind mehr? Kreuze an.</a:t>
            </a:r>
            <a:endParaRPr lang="de-DE" sz="2000" dirty="0">
              <a:latin typeface="Grundschrift" panose="03010100010101010101" pitchFamily="66" charset="0"/>
            </a:endParaRPr>
          </a:p>
        </p:txBody>
      </p:sp>
    </p:spTree>
    <p:extLst>
      <p:ext uri="{BB962C8B-B14F-4D97-AF65-F5344CB8AC3E}">
        <p14:creationId xmlns:p14="http://schemas.microsoft.com/office/powerpoint/2010/main" val="2699179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bgerundetes Rechteck 2">
            <a:extLst>
              <a:ext uri="{FF2B5EF4-FFF2-40B4-BE49-F238E27FC236}">
                <a16:creationId xmlns:a16="http://schemas.microsoft.com/office/drawing/2014/main" id="{F3A47B3F-33C9-A123-7D6B-82993C0F2CF5}"/>
              </a:ext>
            </a:extLst>
          </p:cNvPr>
          <p:cNvSpPr/>
          <p:nvPr/>
        </p:nvSpPr>
        <p:spPr>
          <a:xfrm>
            <a:off x="82186" y="88936"/>
            <a:ext cx="8979628" cy="6680128"/>
          </a:xfrm>
          <a:prstGeom prst="roundRect">
            <a:avLst>
              <a:gd name="adj" fmla="val 3053"/>
            </a:avLst>
          </a:prstGeom>
          <a:noFill/>
          <a:ln w="19050">
            <a:solidFill>
              <a:srgbClr val="327B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8" name="Gruppieren 47">
            <a:extLst>
              <a:ext uri="{FF2B5EF4-FFF2-40B4-BE49-F238E27FC236}">
                <a16:creationId xmlns:a16="http://schemas.microsoft.com/office/drawing/2014/main" id="{F0A43B10-AB85-B247-9D97-EB0ED79C002A}"/>
              </a:ext>
            </a:extLst>
          </p:cNvPr>
          <p:cNvGrpSpPr>
            <a:grpSpLocks noChangeAspect="1"/>
          </p:cNvGrpSpPr>
          <p:nvPr/>
        </p:nvGrpSpPr>
        <p:grpSpPr>
          <a:xfrm>
            <a:off x="643594" y="1182142"/>
            <a:ext cx="3782412" cy="5100430"/>
            <a:chOff x="4480191" y="854075"/>
            <a:chExt cx="3332480" cy="4493715"/>
          </a:xfrm>
        </p:grpSpPr>
        <p:sp>
          <p:nvSpPr>
            <p:cNvPr id="49" name="Abgerundetes Rechteck 48">
              <a:extLst>
                <a:ext uri="{FF2B5EF4-FFF2-40B4-BE49-F238E27FC236}">
                  <a16:creationId xmlns:a16="http://schemas.microsoft.com/office/drawing/2014/main" id="{EE6C7768-FAD5-E1C1-DB98-ECF63663B850}"/>
                </a:ext>
              </a:extLst>
            </p:cNvPr>
            <p:cNvSpPr/>
            <p:nvPr/>
          </p:nvSpPr>
          <p:spPr>
            <a:xfrm>
              <a:off x="4480191" y="2033367"/>
              <a:ext cx="3332480" cy="3314423"/>
            </a:xfrm>
            <a:prstGeom prst="roundRect">
              <a:avLst>
                <a:gd name="adj" fmla="val 6475"/>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0" name="Dreieck 49">
              <a:extLst>
                <a:ext uri="{FF2B5EF4-FFF2-40B4-BE49-F238E27FC236}">
                  <a16:creationId xmlns:a16="http://schemas.microsoft.com/office/drawing/2014/main" id="{A2EAA54F-D6B0-F2AD-3588-56E6AB53DFC3}"/>
                </a:ext>
              </a:extLst>
            </p:cNvPr>
            <p:cNvSpPr/>
            <p:nvPr/>
          </p:nvSpPr>
          <p:spPr>
            <a:xfrm>
              <a:off x="4572000" y="910497"/>
              <a:ext cx="3146425" cy="1162742"/>
            </a:xfrm>
            <a:prstGeom prst="triangle">
              <a:avLst>
                <a:gd name="adj" fmla="val 50324"/>
              </a:avLst>
            </a:prstGeom>
            <a:solidFill>
              <a:schemeClr val="bg1">
                <a:lumMod val="95000"/>
              </a:schemeClr>
            </a:solid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a:extLst>
                <a:ext uri="{FF2B5EF4-FFF2-40B4-BE49-F238E27FC236}">
                  <a16:creationId xmlns:a16="http://schemas.microsoft.com/office/drawing/2014/main" id="{F2707A94-43E2-DCDD-41B8-CFDEEE689906}"/>
                </a:ext>
              </a:extLst>
            </p:cNvPr>
            <p:cNvSpPr/>
            <p:nvPr/>
          </p:nvSpPr>
          <p:spPr>
            <a:xfrm>
              <a:off x="6073775" y="854075"/>
              <a:ext cx="146050" cy="825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2" name="Gerade Verbindung 51">
              <a:extLst>
                <a:ext uri="{FF2B5EF4-FFF2-40B4-BE49-F238E27FC236}">
                  <a16:creationId xmlns:a16="http://schemas.microsoft.com/office/drawing/2014/main" id="{795EBF0F-1C23-EB0C-79E2-2ADEB749FF15}"/>
                </a:ext>
              </a:extLst>
            </p:cNvPr>
            <p:cNvCxnSpPr>
              <a:cxnSpLocks/>
            </p:cNvCxnSpPr>
            <p:nvPr/>
          </p:nvCxnSpPr>
          <p:spPr>
            <a:xfrm>
              <a:off x="4480191" y="2516177"/>
              <a:ext cx="333248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Gerade Verbindung 52">
              <a:extLst>
                <a:ext uri="{FF2B5EF4-FFF2-40B4-BE49-F238E27FC236}">
                  <a16:creationId xmlns:a16="http://schemas.microsoft.com/office/drawing/2014/main" id="{62C894E3-B748-9F21-6937-41609E836719}"/>
                </a:ext>
              </a:extLst>
            </p:cNvPr>
            <p:cNvCxnSpPr>
              <a:cxnSpLocks/>
            </p:cNvCxnSpPr>
            <p:nvPr/>
          </p:nvCxnSpPr>
          <p:spPr>
            <a:xfrm>
              <a:off x="4480191" y="2990193"/>
              <a:ext cx="333248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Gerade Verbindung 53">
              <a:extLst>
                <a:ext uri="{FF2B5EF4-FFF2-40B4-BE49-F238E27FC236}">
                  <a16:creationId xmlns:a16="http://schemas.microsoft.com/office/drawing/2014/main" id="{04CDD941-7942-AE75-2C12-49906C5D4400}"/>
                </a:ext>
              </a:extLst>
            </p:cNvPr>
            <p:cNvCxnSpPr>
              <a:cxnSpLocks/>
            </p:cNvCxnSpPr>
            <p:nvPr/>
          </p:nvCxnSpPr>
          <p:spPr>
            <a:xfrm>
              <a:off x="4480191" y="3456327"/>
              <a:ext cx="333248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Gerade Verbindung 54">
              <a:extLst>
                <a:ext uri="{FF2B5EF4-FFF2-40B4-BE49-F238E27FC236}">
                  <a16:creationId xmlns:a16="http://schemas.microsoft.com/office/drawing/2014/main" id="{68A49B57-08F9-193B-4919-EDF10240C331}"/>
                </a:ext>
              </a:extLst>
            </p:cNvPr>
            <p:cNvCxnSpPr>
              <a:cxnSpLocks/>
            </p:cNvCxnSpPr>
            <p:nvPr/>
          </p:nvCxnSpPr>
          <p:spPr>
            <a:xfrm>
              <a:off x="4480191" y="3936649"/>
              <a:ext cx="333248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Gerade Verbindung 55">
              <a:extLst>
                <a:ext uri="{FF2B5EF4-FFF2-40B4-BE49-F238E27FC236}">
                  <a16:creationId xmlns:a16="http://schemas.microsoft.com/office/drawing/2014/main" id="{BFA802CE-3502-853B-D44B-C47586A711A9}"/>
                </a:ext>
              </a:extLst>
            </p:cNvPr>
            <p:cNvCxnSpPr>
              <a:cxnSpLocks/>
            </p:cNvCxnSpPr>
            <p:nvPr/>
          </p:nvCxnSpPr>
          <p:spPr>
            <a:xfrm>
              <a:off x="4480191" y="4404359"/>
              <a:ext cx="333248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Gerade Verbindung 56">
              <a:extLst>
                <a:ext uri="{FF2B5EF4-FFF2-40B4-BE49-F238E27FC236}">
                  <a16:creationId xmlns:a16="http://schemas.microsoft.com/office/drawing/2014/main" id="{15FF010B-B1ED-0D43-0A0B-236547562FC3}"/>
                </a:ext>
              </a:extLst>
            </p:cNvPr>
            <p:cNvCxnSpPr>
              <a:cxnSpLocks/>
            </p:cNvCxnSpPr>
            <p:nvPr/>
          </p:nvCxnSpPr>
          <p:spPr>
            <a:xfrm>
              <a:off x="4480191" y="4872069"/>
              <a:ext cx="333248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8" name="Bogen 57">
              <a:extLst>
                <a:ext uri="{FF2B5EF4-FFF2-40B4-BE49-F238E27FC236}">
                  <a16:creationId xmlns:a16="http://schemas.microsoft.com/office/drawing/2014/main" id="{DEEC9E10-4E70-FACD-1AA1-A1FF900146C1}"/>
                </a:ext>
              </a:extLst>
            </p:cNvPr>
            <p:cNvSpPr>
              <a:spLocks noChangeAspect="1"/>
            </p:cNvSpPr>
            <p:nvPr/>
          </p:nvSpPr>
          <p:spPr>
            <a:xfrm rot="18577223">
              <a:off x="6088528" y="924939"/>
              <a:ext cx="144170" cy="159765"/>
            </a:xfrm>
            <a:prstGeom prst="arc">
              <a:avLst>
                <a:gd name="adj1" fmla="val 16699035"/>
                <a:gd name="adj2" fmla="val 0"/>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62" name="Textfeld 61">
            <a:extLst>
              <a:ext uri="{FF2B5EF4-FFF2-40B4-BE49-F238E27FC236}">
                <a16:creationId xmlns:a16="http://schemas.microsoft.com/office/drawing/2014/main" id="{500D1AE0-859E-0CA0-D3C5-C30BF0720013}"/>
              </a:ext>
            </a:extLst>
          </p:cNvPr>
          <p:cNvSpPr txBox="1"/>
          <p:nvPr/>
        </p:nvSpPr>
        <p:spPr>
          <a:xfrm>
            <a:off x="2130991" y="1662176"/>
            <a:ext cx="864525" cy="646331"/>
          </a:xfrm>
          <a:prstGeom prst="rect">
            <a:avLst/>
          </a:prstGeom>
          <a:noFill/>
          <a:ln w="12700">
            <a:noFill/>
          </a:ln>
        </p:spPr>
        <p:txBody>
          <a:bodyPr wrap="square" rtlCol="0">
            <a:spAutoFit/>
          </a:bodyPr>
          <a:lstStyle/>
          <a:p>
            <a:pPr algn="ctr"/>
            <a:r>
              <a:rPr lang="de-DE" sz="3600" dirty="0">
                <a:latin typeface="Grundschrift" panose="03010100010101010101" pitchFamily="66" charset="0"/>
              </a:rPr>
              <a:t>6</a:t>
            </a:r>
          </a:p>
        </p:txBody>
      </p:sp>
      <p:cxnSp>
        <p:nvCxnSpPr>
          <p:cNvPr id="2" name="Gerade Verbindung 1">
            <a:extLst>
              <a:ext uri="{FF2B5EF4-FFF2-40B4-BE49-F238E27FC236}">
                <a16:creationId xmlns:a16="http://schemas.microsoft.com/office/drawing/2014/main" id="{3AF422E7-096D-1787-514A-3C909892B2BC}"/>
              </a:ext>
            </a:extLst>
          </p:cNvPr>
          <p:cNvCxnSpPr>
            <a:cxnSpLocks/>
            <a:stCxn id="50" idx="3"/>
            <a:endCxn id="49" idx="2"/>
          </p:cNvCxnSpPr>
          <p:nvPr/>
        </p:nvCxnSpPr>
        <p:spPr>
          <a:xfrm flipH="1">
            <a:off x="2534800" y="2565911"/>
            <a:ext cx="10188" cy="371666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05A042C1-B30D-F372-5F80-D3EB5E121DC9}"/>
              </a:ext>
            </a:extLst>
          </p:cNvPr>
          <p:cNvSpPr/>
          <p:nvPr/>
        </p:nvSpPr>
        <p:spPr>
          <a:xfrm>
            <a:off x="1534775" y="2704445"/>
            <a:ext cx="252000" cy="252000"/>
          </a:xfrm>
          <a:prstGeom prst="ellipse">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Oval 6">
            <a:extLst>
              <a:ext uri="{FF2B5EF4-FFF2-40B4-BE49-F238E27FC236}">
                <a16:creationId xmlns:a16="http://schemas.microsoft.com/office/drawing/2014/main" id="{9D1FA79A-B449-7A79-2324-6B64EE135B23}"/>
              </a:ext>
            </a:extLst>
          </p:cNvPr>
          <p:cNvSpPr/>
          <p:nvPr/>
        </p:nvSpPr>
        <p:spPr>
          <a:xfrm>
            <a:off x="3279851" y="2704445"/>
            <a:ext cx="252000" cy="252000"/>
          </a:xfrm>
          <a:prstGeom prst="ellipse">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Oval 7">
            <a:extLst>
              <a:ext uri="{FF2B5EF4-FFF2-40B4-BE49-F238E27FC236}">
                <a16:creationId xmlns:a16="http://schemas.microsoft.com/office/drawing/2014/main" id="{42880DF0-270E-021C-15B0-9C6C28F13F2E}"/>
              </a:ext>
            </a:extLst>
          </p:cNvPr>
          <p:cNvSpPr/>
          <p:nvPr/>
        </p:nvSpPr>
        <p:spPr>
          <a:xfrm>
            <a:off x="2711181" y="2704445"/>
            <a:ext cx="252000" cy="252000"/>
          </a:xfrm>
          <a:prstGeom prst="ellipse">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8">
            <a:extLst>
              <a:ext uri="{FF2B5EF4-FFF2-40B4-BE49-F238E27FC236}">
                <a16:creationId xmlns:a16="http://schemas.microsoft.com/office/drawing/2014/main" id="{80C58A28-6ECD-3651-404F-C9B4C33A0888}"/>
              </a:ext>
            </a:extLst>
          </p:cNvPr>
          <p:cNvSpPr/>
          <p:nvPr/>
        </p:nvSpPr>
        <p:spPr>
          <a:xfrm>
            <a:off x="2995516" y="2704445"/>
            <a:ext cx="252000" cy="252000"/>
          </a:xfrm>
          <a:prstGeom prst="ellipse">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9">
            <a:extLst>
              <a:ext uri="{FF2B5EF4-FFF2-40B4-BE49-F238E27FC236}">
                <a16:creationId xmlns:a16="http://schemas.microsoft.com/office/drawing/2014/main" id="{CCD92698-DDDA-9214-8D89-E4A5AEEDA763}"/>
              </a:ext>
            </a:extLst>
          </p:cNvPr>
          <p:cNvSpPr/>
          <p:nvPr/>
        </p:nvSpPr>
        <p:spPr>
          <a:xfrm>
            <a:off x="3564186" y="2704445"/>
            <a:ext cx="252000" cy="252000"/>
          </a:xfrm>
          <a:prstGeom prst="ellipse">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Oval 10">
            <a:extLst>
              <a:ext uri="{FF2B5EF4-FFF2-40B4-BE49-F238E27FC236}">
                <a16:creationId xmlns:a16="http://schemas.microsoft.com/office/drawing/2014/main" id="{EB3A60BE-A2D2-9AC8-FBCA-A2EAC1DDD4B9}"/>
              </a:ext>
            </a:extLst>
          </p:cNvPr>
          <p:cNvSpPr/>
          <p:nvPr/>
        </p:nvSpPr>
        <p:spPr>
          <a:xfrm>
            <a:off x="3848522" y="2704445"/>
            <a:ext cx="252000" cy="252000"/>
          </a:xfrm>
          <a:prstGeom prst="ellipse">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7E966FE2-92E5-C162-A809-994AF722577F}"/>
              </a:ext>
            </a:extLst>
          </p:cNvPr>
          <p:cNvSpPr txBox="1"/>
          <p:nvPr/>
        </p:nvSpPr>
        <p:spPr>
          <a:xfrm>
            <a:off x="205148" y="197079"/>
            <a:ext cx="7600606" cy="461665"/>
          </a:xfrm>
          <a:prstGeom prst="rect">
            <a:avLst/>
          </a:prstGeom>
          <a:noFill/>
        </p:spPr>
        <p:txBody>
          <a:bodyPr wrap="square" rtlCol="0">
            <a:spAutoFit/>
          </a:bodyPr>
          <a:lstStyle/>
          <a:p>
            <a:r>
              <a:rPr lang="de-DE" sz="2000" dirty="0">
                <a:latin typeface="Grundschrift" panose="03010100010101010101" pitchFamily="66" charset="0"/>
              </a:rPr>
              <a:t>Immer 6</a:t>
            </a:r>
            <a:r>
              <a:rPr lang="de-DE" sz="2400" dirty="0">
                <a:latin typeface="Grundschrift" panose="03010100010101010101" pitchFamily="66" charset="0"/>
              </a:rPr>
              <a:t>. </a:t>
            </a:r>
            <a:r>
              <a:rPr lang="de-DE" sz="2000" dirty="0">
                <a:latin typeface="Grundschrift" panose="03010100010101010101" pitchFamily="66" charset="0"/>
              </a:rPr>
              <a:t>Zerlege. Zeichne und schreibe. </a:t>
            </a:r>
          </a:p>
        </p:txBody>
      </p:sp>
      <p:grpSp>
        <p:nvGrpSpPr>
          <p:cNvPr id="13" name="Gruppieren 12">
            <a:extLst>
              <a:ext uri="{FF2B5EF4-FFF2-40B4-BE49-F238E27FC236}">
                <a16:creationId xmlns:a16="http://schemas.microsoft.com/office/drawing/2014/main" id="{6CC07BAE-DAAA-0A93-1968-F9BE25C35889}"/>
              </a:ext>
            </a:extLst>
          </p:cNvPr>
          <p:cNvGrpSpPr>
            <a:grpSpLocks noChangeAspect="1"/>
          </p:cNvGrpSpPr>
          <p:nvPr/>
        </p:nvGrpSpPr>
        <p:grpSpPr>
          <a:xfrm>
            <a:off x="4627111" y="1182142"/>
            <a:ext cx="3782412" cy="5100430"/>
            <a:chOff x="4480191" y="854075"/>
            <a:chExt cx="3332480" cy="4493715"/>
          </a:xfrm>
        </p:grpSpPr>
        <p:sp>
          <p:nvSpPr>
            <p:cNvPr id="14" name="Abgerundetes Rechteck 13">
              <a:extLst>
                <a:ext uri="{FF2B5EF4-FFF2-40B4-BE49-F238E27FC236}">
                  <a16:creationId xmlns:a16="http://schemas.microsoft.com/office/drawing/2014/main" id="{630440CB-26CE-6329-258C-71FF6086BBE1}"/>
                </a:ext>
              </a:extLst>
            </p:cNvPr>
            <p:cNvSpPr/>
            <p:nvPr/>
          </p:nvSpPr>
          <p:spPr>
            <a:xfrm>
              <a:off x="4480191" y="2033367"/>
              <a:ext cx="3332480" cy="3314423"/>
            </a:xfrm>
            <a:prstGeom prst="roundRect">
              <a:avLst>
                <a:gd name="adj" fmla="val 6475"/>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Dreieck 14">
              <a:extLst>
                <a:ext uri="{FF2B5EF4-FFF2-40B4-BE49-F238E27FC236}">
                  <a16:creationId xmlns:a16="http://schemas.microsoft.com/office/drawing/2014/main" id="{AFBE9E70-4717-89AF-FE4A-851A92B75008}"/>
                </a:ext>
              </a:extLst>
            </p:cNvPr>
            <p:cNvSpPr/>
            <p:nvPr/>
          </p:nvSpPr>
          <p:spPr>
            <a:xfrm>
              <a:off x="4572000" y="910497"/>
              <a:ext cx="3146425" cy="1162742"/>
            </a:xfrm>
            <a:prstGeom prst="triangle">
              <a:avLst>
                <a:gd name="adj" fmla="val 50324"/>
              </a:avLst>
            </a:prstGeom>
            <a:solidFill>
              <a:schemeClr val="bg1">
                <a:lumMod val="95000"/>
              </a:schemeClr>
            </a:solid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E78B88AC-48DF-D605-A65D-245EED0AAC43}"/>
                </a:ext>
              </a:extLst>
            </p:cNvPr>
            <p:cNvSpPr/>
            <p:nvPr/>
          </p:nvSpPr>
          <p:spPr>
            <a:xfrm>
              <a:off x="6073775" y="854075"/>
              <a:ext cx="146050" cy="825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 Verbindung 17">
              <a:extLst>
                <a:ext uri="{FF2B5EF4-FFF2-40B4-BE49-F238E27FC236}">
                  <a16:creationId xmlns:a16="http://schemas.microsoft.com/office/drawing/2014/main" id="{97FD38E2-E21A-DEB6-F2E2-123994BB86DB}"/>
                </a:ext>
              </a:extLst>
            </p:cNvPr>
            <p:cNvCxnSpPr>
              <a:cxnSpLocks/>
            </p:cNvCxnSpPr>
            <p:nvPr/>
          </p:nvCxnSpPr>
          <p:spPr>
            <a:xfrm>
              <a:off x="4480191" y="2516177"/>
              <a:ext cx="333248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Gerade Verbindung 18">
              <a:extLst>
                <a:ext uri="{FF2B5EF4-FFF2-40B4-BE49-F238E27FC236}">
                  <a16:creationId xmlns:a16="http://schemas.microsoft.com/office/drawing/2014/main" id="{0741A486-DDC7-E418-FC0A-7861217CC40E}"/>
                </a:ext>
              </a:extLst>
            </p:cNvPr>
            <p:cNvCxnSpPr>
              <a:cxnSpLocks/>
            </p:cNvCxnSpPr>
            <p:nvPr/>
          </p:nvCxnSpPr>
          <p:spPr>
            <a:xfrm>
              <a:off x="4480191" y="2990193"/>
              <a:ext cx="333248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Gerade Verbindung 19">
              <a:extLst>
                <a:ext uri="{FF2B5EF4-FFF2-40B4-BE49-F238E27FC236}">
                  <a16:creationId xmlns:a16="http://schemas.microsoft.com/office/drawing/2014/main" id="{6B7DA5D1-AFD5-C2B4-0B08-EF1358C335A7}"/>
                </a:ext>
              </a:extLst>
            </p:cNvPr>
            <p:cNvCxnSpPr>
              <a:cxnSpLocks/>
            </p:cNvCxnSpPr>
            <p:nvPr/>
          </p:nvCxnSpPr>
          <p:spPr>
            <a:xfrm>
              <a:off x="4480191" y="3456327"/>
              <a:ext cx="333248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Gerade Verbindung 20">
              <a:extLst>
                <a:ext uri="{FF2B5EF4-FFF2-40B4-BE49-F238E27FC236}">
                  <a16:creationId xmlns:a16="http://schemas.microsoft.com/office/drawing/2014/main" id="{EAEDF70A-2455-2C22-EEA5-903D75148799}"/>
                </a:ext>
              </a:extLst>
            </p:cNvPr>
            <p:cNvCxnSpPr>
              <a:cxnSpLocks/>
            </p:cNvCxnSpPr>
            <p:nvPr/>
          </p:nvCxnSpPr>
          <p:spPr>
            <a:xfrm>
              <a:off x="4480191" y="3936649"/>
              <a:ext cx="333248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Gerade Verbindung 21">
              <a:extLst>
                <a:ext uri="{FF2B5EF4-FFF2-40B4-BE49-F238E27FC236}">
                  <a16:creationId xmlns:a16="http://schemas.microsoft.com/office/drawing/2014/main" id="{96860BCF-379B-DEE1-7BBD-ACC21813AF94}"/>
                </a:ext>
              </a:extLst>
            </p:cNvPr>
            <p:cNvCxnSpPr>
              <a:cxnSpLocks/>
            </p:cNvCxnSpPr>
            <p:nvPr/>
          </p:nvCxnSpPr>
          <p:spPr>
            <a:xfrm>
              <a:off x="4480191" y="4404359"/>
              <a:ext cx="333248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Gerade Verbindung 22">
              <a:extLst>
                <a:ext uri="{FF2B5EF4-FFF2-40B4-BE49-F238E27FC236}">
                  <a16:creationId xmlns:a16="http://schemas.microsoft.com/office/drawing/2014/main" id="{193B1554-80D2-85AB-AEB5-7BF50D66A588}"/>
                </a:ext>
              </a:extLst>
            </p:cNvPr>
            <p:cNvCxnSpPr>
              <a:cxnSpLocks/>
            </p:cNvCxnSpPr>
            <p:nvPr/>
          </p:nvCxnSpPr>
          <p:spPr>
            <a:xfrm>
              <a:off x="4480191" y="4872069"/>
              <a:ext cx="333248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Bogen 23">
              <a:extLst>
                <a:ext uri="{FF2B5EF4-FFF2-40B4-BE49-F238E27FC236}">
                  <a16:creationId xmlns:a16="http://schemas.microsoft.com/office/drawing/2014/main" id="{6325D9BF-5AC0-6241-3E8A-E80D171C76D1}"/>
                </a:ext>
              </a:extLst>
            </p:cNvPr>
            <p:cNvSpPr>
              <a:spLocks noChangeAspect="1"/>
            </p:cNvSpPr>
            <p:nvPr/>
          </p:nvSpPr>
          <p:spPr>
            <a:xfrm rot="18577223">
              <a:off x="6088528" y="924939"/>
              <a:ext cx="144170" cy="159765"/>
            </a:xfrm>
            <a:prstGeom prst="arc">
              <a:avLst>
                <a:gd name="adj1" fmla="val 16699035"/>
                <a:gd name="adj2" fmla="val 0"/>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63" name="Textfeld 62">
            <a:extLst>
              <a:ext uri="{FF2B5EF4-FFF2-40B4-BE49-F238E27FC236}">
                <a16:creationId xmlns:a16="http://schemas.microsoft.com/office/drawing/2014/main" id="{08ECE393-DD93-C314-C0E3-DE3ECCC95964}"/>
              </a:ext>
            </a:extLst>
          </p:cNvPr>
          <p:cNvSpPr txBox="1"/>
          <p:nvPr/>
        </p:nvSpPr>
        <p:spPr>
          <a:xfrm>
            <a:off x="6124082" y="1806489"/>
            <a:ext cx="864525" cy="646331"/>
          </a:xfrm>
          <a:prstGeom prst="rect">
            <a:avLst/>
          </a:prstGeom>
          <a:noFill/>
          <a:ln w="12700">
            <a:noFill/>
          </a:ln>
        </p:spPr>
        <p:txBody>
          <a:bodyPr wrap="square" rtlCol="0">
            <a:spAutoFit/>
          </a:bodyPr>
          <a:lstStyle/>
          <a:p>
            <a:pPr algn="ctr"/>
            <a:r>
              <a:rPr lang="de-DE" sz="3600" dirty="0">
                <a:latin typeface="Grundschrift" panose="03010100010101010101" pitchFamily="66" charset="0"/>
              </a:rPr>
              <a:t>6</a:t>
            </a:r>
          </a:p>
        </p:txBody>
      </p:sp>
      <p:sp>
        <p:nvSpPr>
          <p:cNvPr id="72" name="Textfeld 71">
            <a:extLst>
              <a:ext uri="{FF2B5EF4-FFF2-40B4-BE49-F238E27FC236}">
                <a16:creationId xmlns:a16="http://schemas.microsoft.com/office/drawing/2014/main" id="{BA37CB8E-C289-C3AA-5D64-5A19FE873CBA}"/>
              </a:ext>
            </a:extLst>
          </p:cNvPr>
          <p:cNvSpPr txBox="1"/>
          <p:nvPr/>
        </p:nvSpPr>
        <p:spPr>
          <a:xfrm>
            <a:off x="5308889" y="2589298"/>
            <a:ext cx="864525" cy="523220"/>
          </a:xfrm>
          <a:prstGeom prst="rect">
            <a:avLst/>
          </a:prstGeom>
          <a:noFill/>
          <a:ln w="12700">
            <a:noFill/>
          </a:ln>
        </p:spPr>
        <p:txBody>
          <a:bodyPr wrap="square" rtlCol="0">
            <a:spAutoFit/>
          </a:bodyPr>
          <a:lstStyle/>
          <a:p>
            <a:pPr algn="ctr"/>
            <a:r>
              <a:rPr lang="de-DE" sz="2800" dirty="0">
                <a:solidFill>
                  <a:schemeClr val="bg1">
                    <a:lumMod val="50000"/>
                  </a:schemeClr>
                </a:solidFill>
                <a:latin typeface="Grundschrift" panose="03010100010101010101" pitchFamily="66" charset="0"/>
              </a:rPr>
              <a:t>1</a:t>
            </a:r>
          </a:p>
        </p:txBody>
      </p:sp>
      <p:sp>
        <p:nvSpPr>
          <p:cNvPr id="73" name="Textfeld 72">
            <a:extLst>
              <a:ext uri="{FF2B5EF4-FFF2-40B4-BE49-F238E27FC236}">
                <a16:creationId xmlns:a16="http://schemas.microsoft.com/office/drawing/2014/main" id="{26997E8D-F53D-607F-4CF2-C823E87C4E38}"/>
              </a:ext>
            </a:extLst>
          </p:cNvPr>
          <p:cNvSpPr txBox="1"/>
          <p:nvPr/>
        </p:nvSpPr>
        <p:spPr>
          <a:xfrm>
            <a:off x="6981402" y="2592023"/>
            <a:ext cx="864525" cy="523220"/>
          </a:xfrm>
          <a:prstGeom prst="rect">
            <a:avLst/>
          </a:prstGeom>
          <a:noFill/>
          <a:ln w="12700">
            <a:noFill/>
          </a:ln>
        </p:spPr>
        <p:txBody>
          <a:bodyPr wrap="square" rtlCol="0">
            <a:spAutoFit/>
          </a:bodyPr>
          <a:lstStyle/>
          <a:p>
            <a:pPr algn="ctr"/>
            <a:r>
              <a:rPr lang="de-DE" sz="2800" dirty="0">
                <a:solidFill>
                  <a:schemeClr val="bg1">
                    <a:lumMod val="50000"/>
                  </a:schemeClr>
                </a:solidFill>
                <a:latin typeface="Grundschrift" panose="03010100010101010101" pitchFamily="66" charset="0"/>
              </a:rPr>
              <a:t>5</a:t>
            </a:r>
          </a:p>
        </p:txBody>
      </p:sp>
      <p:cxnSp>
        <p:nvCxnSpPr>
          <p:cNvPr id="25" name="Gerade Verbindung 24">
            <a:extLst>
              <a:ext uri="{FF2B5EF4-FFF2-40B4-BE49-F238E27FC236}">
                <a16:creationId xmlns:a16="http://schemas.microsoft.com/office/drawing/2014/main" id="{A0CB134E-5E56-13E1-B247-D4DD83A9DF95}"/>
              </a:ext>
            </a:extLst>
          </p:cNvPr>
          <p:cNvCxnSpPr>
            <a:cxnSpLocks/>
          </p:cNvCxnSpPr>
          <p:nvPr/>
        </p:nvCxnSpPr>
        <p:spPr>
          <a:xfrm flipH="1">
            <a:off x="6524225" y="2579693"/>
            <a:ext cx="10188" cy="371666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53598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263</Words>
  <Application>Microsoft Macintosh PowerPoint</Application>
  <PresentationFormat>Bildschirmpräsentation (4:3)</PresentationFormat>
  <Paragraphs>70</Paragraphs>
  <Slides>10</Slides>
  <Notes>10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Calibri</vt:lpstr>
      <vt:lpstr>Calibri Light</vt:lpstr>
      <vt:lpstr>Grundschrift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Luise Eichholz</dc:creator>
  <cp:lastModifiedBy>Antonia Giesen</cp:lastModifiedBy>
  <cp:revision>148</cp:revision>
  <cp:lastPrinted>2023-09-08T21:43:26Z</cp:lastPrinted>
  <dcterms:created xsi:type="dcterms:W3CDTF">2021-06-15T12:04:43Z</dcterms:created>
  <dcterms:modified xsi:type="dcterms:W3CDTF">2024-05-24T08:41:52Z</dcterms:modified>
</cp:coreProperties>
</file>