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7"/>
  </p:notesMasterIdLst>
  <p:sldIdLst>
    <p:sldId id="295" r:id="rId2"/>
    <p:sldId id="333" r:id="rId3"/>
    <p:sldId id="335" r:id="rId4"/>
    <p:sldId id="334" r:id="rId5"/>
    <p:sldId id="336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4337EE1C-524A-1A32-CC0B-D9BBDEE44A03}" name="Lara Roloff" initials="LR" userId="a31457154ac1c398" providerId="Windows Live"/>
  <p188:author id="{132EBA5B-0345-76C6-90D6-2F28340EA30B}" name="Celine Linker" initials="MOU" userId="Celine Linker" providerId="None"/>
  <p188:author id="{9E2C67A3-8E7F-FF9E-701C-EB75E352A324}" name="Ben Weiß" initials="BW" userId="c5c0338bf4e01031" providerId="Windows Live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eline Linker" initials="MOU" lastIdx="7" clrIdx="0">
    <p:extLst>
      <p:ext uri="{19B8F6BF-5375-455C-9EA6-DF929625EA0E}">
        <p15:presenceInfo xmlns:p15="http://schemas.microsoft.com/office/powerpoint/2012/main" userId="Celine Link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27B8A"/>
    <a:srgbClr val="DE5054"/>
    <a:srgbClr val="DC505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199"/>
    <p:restoredTop sz="81579"/>
  </p:normalViewPr>
  <p:slideViewPr>
    <p:cSldViewPr snapToGrid="0" snapToObjects="1">
      <p:cViewPr varScale="1">
        <p:scale>
          <a:sx n="85" d="100"/>
          <a:sy n="85" d="100"/>
        </p:scale>
        <p:origin x="2672" y="17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13" Type="http://schemas.microsoft.com/office/2018/10/relationships/authors" Target="author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59F9F8-DEB3-D048-AD2F-89463DA6C4AD}" type="datetimeFigureOut">
              <a:rPr lang="de-DE" smtClean="0"/>
              <a:t>29.05.24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49"/>
            <a:ext cx="5486400" cy="360045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C61D38-E16D-0341-8700-74DE7BD654A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045269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2C61D38-E16D-0341-8700-74DE7BD654AF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532040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b="1" dirty="0"/>
              <a:t>SOB ZV20 Anzahlen (quasi-)simultan erfassen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2C61D38-E16D-0341-8700-74DE7BD654AF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934294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b="1" dirty="0"/>
              <a:t>SOB ZV20 Anzahlen (quasi-)simultan erfassen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2C61D38-E16D-0341-8700-74DE7BD654AF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986076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3CF59-BCAC-A142-8DFD-947516E4E1C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220667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3CF59-BCAC-A142-8DFD-947516E4E1C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63891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3CF59-BCAC-A142-8DFD-947516E4E1C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239176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3CF59-BCAC-A142-8DFD-947516E4E1C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859310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3CF59-BCAC-A142-8DFD-947516E4E1C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239758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3CF59-BCAC-A142-8DFD-947516E4E1C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797728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3CF59-BCAC-A142-8DFD-947516E4E1C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829813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3CF59-BCAC-A142-8DFD-947516E4E1C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116593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3CF59-BCAC-A142-8DFD-947516E4E1C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098639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3CF59-BCAC-A142-8DFD-947516E4E1C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695683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3CF59-BCAC-A142-8DFD-947516E4E1C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274023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43CF59-BCAC-A142-8DFD-947516E4E1C2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906374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microsoft.com/office/2007/relationships/hdphoto" Target="../media/hdphoto1.wdp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fik 6">
            <a:extLst>
              <a:ext uri="{FF2B5EF4-FFF2-40B4-BE49-F238E27FC236}">
                <a16:creationId xmlns:a16="http://schemas.microsoft.com/office/drawing/2014/main" id="{8AACCBC0-6A6F-EA0E-DCAA-1A09CC5CEFF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8407" y="345621"/>
            <a:ext cx="1943100" cy="876300"/>
          </a:xfrm>
          <a:prstGeom prst="rect">
            <a:avLst/>
          </a:prstGeom>
        </p:spPr>
      </p:pic>
      <p:sp>
        <p:nvSpPr>
          <p:cNvPr id="3" name="Abgerundetes Rechteck 2">
            <a:extLst>
              <a:ext uri="{FF2B5EF4-FFF2-40B4-BE49-F238E27FC236}">
                <a16:creationId xmlns:a16="http://schemas.microsoft.com/office/drawing/2014/main" id="{FCA7B1F0-8578-42C5-E14D-66082150AF12}"/>
              </a:ext>
            </a:extLst>
          </p:cNvPr>
          <p:cNvSpPr/>
          <p:nvPr/>
        </p:nvSpPr>
        <p:spPr>
          <a:xfrm>
            <a:off x="82186" y="88936"/>
            <a:ext cx="8979628" cy="6680128"/>
          </a:xfrm>
          <a:prstGeom prst="roundRect">
            <a:avLst>
              <a:gd name="adj" fmla="val 3053"/>
            </a:avLst>
          </a:prstGeom>
          <a:noFill/>
          <a:ln w="19050">
            <a:solidFill>
              <a:srgbClr val="327B8A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BB3068EA-7C2D-685F-ED5F-6AD9CAA624FA}"/>
              </a:ext>
            </a:extLst>
          </p:cNvPr>
          <p:cNvSpPr txBox="1"/>
          <p:nvPr/>
        </p:nvSpPr>
        <p:spPr>
          <a:xfrm>
            <a:off x="327259" y="2040556"/>
            <a:ext cx="6400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  <a:t>Durchführungshinweis: Anzahlen (quasi-) simultan erfassen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991746AA-2693-1B27-F298-E4FCE124EBF0}"/>
              </a:ext>
            </a:extLst>
          </p:cNvPr>
          <p:cNvSpPr txBox="1"/>
          <p:nvPr/>
        </p:nvSpPr>
        <p:spPr>
          <a:xfrm>
            <a:off x="327258" y="2520215"/>
            <a:ext cx="8316227" cy="3077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Mithilfe der folgenden Folien kann die Aufgabe der Standortbestimmung auch digital durchgeführt werden. </a:t>
            </a:r>
          </a:p>
          <a:p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Arbeitsauftrag für die Kinder: Wie viele Plättchen hast du gesehen? Schreibe auf und zeichne.</a:t>
            </a:r>
          </a:p>
          <a:p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Zeigen Sie im Folgenden kurz die nächste Folie und lassen Sie die Kinder die entsprechende Anzahl notieren und/oder einzeichnen. Im Anschluss können Sie kurz die darauffolgende Folie zeigen und erneut die Anzahl notieren und/oder einzeichnen lassen. </a:t>
            </a:r>
          </a:p>
          <a:p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Sowohl die Dauer als auch die </a:t>
            </a:r>
            <a:r>
              <a:rPr lang="de-DE" sz="1600" dirty="0" err="1">
                <a:latin typeface="Arial" panose="020B0604020202020204" pitchFamily="34" charset="0"/>
                <a:cs typeface="Arial" panose="020B0604020202020204" pitchFamily="34" charset="0"/>
              </a:rPr>
              <a:t>Plättchenanzahl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 und -anordnung kann dabei angepasst werden.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868113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bgerundetes Rechteck 2">
            <a:extLst>
              <a:ext uri="{FF2B5EF4-FFF2-40B4-BE49-F238E27FC236}">
                <a16:creationId xmlns:a16="http://schemas.microsoft.com/office/drawing/2014/main" id="{F3A47B3F-33C9-A123-7D6B-82993C0F2CF5}"/>
              </a:ext>
            </a:extLst>
          </p:cNvPr>
          <p:cNvSpPr/>
          <p:nvPr/>
        </p:nvSpPr>
        <p:spPr>
          <a:xfrm>
            <a:off x="82185" y="88936"/>
            <a:ext cx="8979628" cy="6680128"/>
          </a:xfrm>
          <a:prstGeom prst="roundRect">
            <a:avLst>
              <a:gd name="adj" fmla="val 3053"/>
            </a:avLst>
          </a:prstGeom>
          <a:noFill/>
          <a:ln w="19050">
            <a:solidFill>
              <a:srgbClr val="327B8A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0" name="Picture 2">
            <a:extLst>
              <a:ext uri="{FF2B5EF4-FFF2-40B4-BE49-F238E27FC236}">
                <a16:creationId xmlns:a16="http://schemas.microsoft.com/office/drawing/2014/main" id="{A6ED0F76-D3C7-1A2D-1178-D6C565FDF8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5178" y="2422076"/>
            <a:ext cx="585000" cy="5829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>
            <a:extLst>
              <a:ext uri="{FF2B5EF4-FFF2-40B4-BE49-F238E27FC236}">
                <a16:creationId xmlns:a16="http://schemas.microsoft.com/office/drawing/2014/main" id="{B0CF1441-8977-CB54-00D3-129196ED16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8790" y="2422076"/>
            <a:ext cx="585000" cy="5829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>
            <a:extLst>
              <a:ext uri="{FF2B5EF4-FFF2-40B4-BE49-F238E27FC236}">
                <a16:creationId xmlns:a16="http://schemas.microsoft.com/office/drawing/2014/main" id="{13E29BBD-8B0A-349C-C875-62030E07EC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5178" y="3455131"/>
            <a:ext cx="585000" cy="5829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4">
            <a:extLst>
              <a:ext uri="{FF2B5EF4-FFF2-40B4-BE49-F238E27FC236}">
                <a16:creationId xmlns:a16="http://schemas.microsoft.com/office/drawing/2014/main" id="{27E091E8-798C-1F0D-629B-553CD53639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4825" y="2533354"/>
            <a:ext cx="585000" cy="58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>
            <a:extLst>
              <a:ext uri="{FF2B5EF4-FFF2-40B4-BE49-F238E27FC236}">
                <a16:creationId xmlns:a16="http://schemas.microsoft.com/office/drawing/2014/main" id="{B74ED3BC-200D-FE51-5629-CCC0CC80DD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8790" y="3455131"/>
            <a:ext cx="585000" cy="5829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4">
            <a:extLst>
              <a:ext uri="{FF2B5EF4-FFF2-40B4-BE49-F238E27FC236}">
                <a16:creationId xmlns:a16="http://schemas.microsoft.com/office/drawing/2014/main" id="{98606597-2DB8-53D3-39CA-A78548A013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8437" y="2533354"/>
            <a:ext cx="585000" cy="58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4">
            <a:extLst>
              <a:ext uri="{FF2B5EF4-FFF2-40B4-BE49-F238E27FC236}">
                <a16:creationId xmlns:a16="http://schemas.microsoft.com/office/drawing/2014/main" id="{B9B550CD-2097-064D-13A4-8C0B038532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7325" y="3275927"/>
            <a:ext cx="585000" cy="58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Grafik 1" descr="Ein Bild, das Zeichnung, Entwurf, Bild, Kunst enthält.&#10;&#10;Automatisch generierte Beschreibung">
            <a:extLst>
              <a:ext uri="{FF2B5EF4-FFF2-40B4-BE49-F238E27FC236}">
                <a16:creationId xmlns:a16="http://schemas.microsoft.com/office/drawing/2014/main" id="{90EC7939-E0ED-C1C9-F832-88E70B5697A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563" b="97768" l="3226" r="90616">
                        <a14:foregroundMark x1="36657" y1="10938" x2="58065" y2="6027"/>
                        <a14:foregroundMark x1="58065" y1="6027" x2="36364" y2="11607"/>
                        <a14:foregroundMark x1="36364" y1="11607" x2="34311" y2="8036"/>
                        <a14:foregroundMark x1="40917" y1="6725" x2="56598" y2="5134"/>
                        <a14:foregroundMark x1="34604" y1="7366" x2="38782" y2="6942"/>
                        <a14:foregroundMark x1="40078" y1="7201" x2="35191" y2="7813"/>
                        <a14:foregroundMark x1="56598" y1="5134" x2="40492" y2="7150"/>
                        <a14:foregroundMark x1="47801" y1="4911" x2="48094" y2="5357"/>
                        <a14:foregroundMark x1="43695" y1="4688" x2="43361" y2="4281"/>
                        <a14:foregroundMark x1="49267" y1="5357" x2="49560" y2="4464"/>
                        <a14:foregroundMark x1="48974" y1="3571" x2="49267" y2="4688"/>
                        <a14:foregroundMark x1="47801" y1="6920" x2="48974" y2="7143"/>
                        <a14:foregroundMark x1="45161" y1="4464" x2="47507" y2="4464"/>
                        <a14:foregroundMark x1="12317" y1="24330" x2="6158" y2="40625"/>
                        <a14:foregroundMark x1="6158" y1="40625" x2="10557" y2="26339"/>
                        <a14:foregroundMark x1="3519" y1="46429" x2="4692" y2="46429"/>
                        <a14:foregroundMark x1="38123" y1="74554" x2="17009" y2="80580"/>
                        <a14:foregroundMark x1="17009" y1="80580" x2="31085" y2="94643"/>
                        <a14:foregroundMark x1="31085" y1="94643" x2="53079" y2="99777"/>
                        <a14:foregroundMark x1="53079" y1="99777" x2="61735" y2="98151"/>
                        <a14:foregroundMark x1="80357" y1="91826" x2="91202" y2="83259"/>
                        <a14:foregroundMark x1="91202" y1="83259" x2="75660" y2="71205"/>
                        <a14:foregroundMark x1="75660" y1="71205" x2="38123" y2="74554"/>
                        <a14:foregroundMark x1="24633" y1="91071" x2="44282" y2="98884"/>
                        <a14:foregroundMark x1="44282" y1="98884" x2="61439" y2="97853"/>
                        <a14:foregroundMark x1="61991" y1="95367" x2="47801" y2="88616"/>
                        <a14:foregroundMark x1="47801" y1="88616" x2="24927" y2="90625"/>
                        <a14:foregroundMark x1="24927" y1="90625" x2="24047" y2="90402"/>
                        <a14:foregroundMark x1="62757" y1="93750" x2="40762" y2="93304"/>
                        <a14:foregroundMark x1="40762" y1="93304" x2="61141" y2="97553"/>
                        <a14:foregroundMark x1="61452" y1="95471" x2="60704" y2="93080"/>
                        <a14:foregroundMark x1="46041" y1="4688" x2="47214" y2="4911"/>
                        <a14:foregroundMark x1="47801" y1="4688" x2="50440" y2="1563"/>
                        <a14:foregroundMark x1="46628" y1="4688" x2="45748" y2="4464"/>
                        <a14:foregroundMark x1="45748" y1="4464" x2="41935" y2="2455"/>
                        <a14:backgroundMark x1="39883" y1="2679" x2="42522" y2="3348"/>
                        <a14:backgroundMark x1="37830" y1="3125" x2="42960" y2="4152"/>
                        <a14:backgroundMark x1="84457" y1="94643" x2="62463" y2="98884"/>
                        <a14:backgroundMark x1="62463" y1="98884" x2="84457" y2="97768"/>
                        <a14:backgroundMark x1="84457" y1="97768" x2="84457" y2="95313"/>
                        <a14:backgroundMark x1="80059" y1="93527" x2="79765" y2="93304"/>
                        <a14:backgroundMark x1="59824" y1="99777" x2="59824" y2="99777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187970" y="2825854"/>
            <a:ext cx="685121" cy="9027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72668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>
            <a:extLst>
              <a:ext uri="{FF2B5EF4-FFF2-40B4-BE49-F238E27FC236}">
                <a16:creationId xmlns:a16="http://schemas.microsoft.com/office/drawing/2014/main" id="{3DF2375F-F581-5AD3-50E4-844B7B283C2D}"/>
              </a:ext>
            </a:extLst>
          </p:cNvPr>
          <p:cNvSpPr/>
          <p:nvPr/>
        </p:nvSpPr>
        <p:spPr>
          <a:xfrm>
            <a:off x="82185" y="88936"/>
            <a:ext cx="8979628" cy="6680128"/>
          </a:xfrm>
          <a:prstGeom prst="roundRect">
            <a:avLst>
              <a:gd name="adj" fmla="val 3053"/>
            </a:avLst>
          </a:prstGeom>
          <a:noFill/>
          <a:ln w="19050">
            <a:solidFill>
              <a:srgbClr val="327B8A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874218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bgerundetes Rechteck 2">
            <a:extLst>
              <a:ext uri="{FF2B5EF4-FFF2-40B4-BE49-F238E27FC236}">
                <a16:creationId xmlns:a16="http://schemas.microsoft.com/office/drawing/2014/main" id="{F3A47B3F-33C9-A123-7D6B-82993C0F2CF5}"/>
              </a:ext>
            </a:extLst>
          </p:cNvPr>
          <p:cNvSpPr/>
          <p:nvPr/>
        </p:nvSpPr>
        <p:spPr>
          <a:xfrm>
            <a:off x="82185" y="88936"/>
            <a:ext cx="8979628" cy="6680128"/>
          </a:xfrm>
          <a:prstGeom prst="roundRect">
            <a:avLst>
              <a:gd name="adj" fmla="val 3053"/>
            </a:avLst>
          </a:prstGeom>
          <a:noFill/>
          <a:ln w="19050">
            <a:solidFill>
              <a:srgbClr val="327B8A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2" name="Picture 2">
            <a:extLst>
              <a:ext uri="{FF2B5EF4-FFF2-40B4-BE49-F238E27FC236}">
                <a16:creationId xmlns:a16="http://schemas.microsoft.com/office/drawing/2014/main" id="{E8A67463-49C8-3F98-4648-E944C0A4B1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3647" y="2371576"/>
            <a:ext cx="585000" cy="5829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>
            <a:extLst>
              <a:ext uri="{FF2B5EF4-FFF2-40B4-BE49-F238E27FC236}">
                <a16:creationId xmlns:a16="http://schemas.microsoft.com/office/drawing/2014/main" id="{BE788CC2-A2CF-6CF8-3D6A-352B467EF7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7259" y="2371576"/>
            <a:ext cx="585000" cy="5829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>
            <a:extLst>
              <a:ext uri="{FF2B5EF4-FFF2-40B4-BE49-F238E27FC236}">
                <a16:creationId xmlns:a16="http://schemas.microsoft.com/office/drawing/2014/main" id="{54298BAF-763B-7BF4-34A1-28437CDBEB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0870" y="2371576"/>
            <a:ext cx="585000" cy="5829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>
            <a:extLst>
              <a:ext uri="{FF2B5EF4-FFF2-40B4-BE49-F238E27FC236}">
                <a16:creationId xmlns:a16="http://schemas.microsoft.com/office/drawing/2014/main" id="{BC88F4C1-DD68-6245-0027-F9166863E9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4482" y="2371575"/>
            <a:ext cx="585000" cy="5829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>
            <a:extLst>
              <a:ext uri="{FF2B5EF4-FFF2-40B4-BE49-F238E27FC236}">
                <a16:creationId xmlns:a16="http://schemas.microsoft.com/office/drawing/2014/main" id="{0EA7306E-3715-B3B4-7784-C26C6C14C8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8094" y="2371574"/>
            <a:ext cx="585000" cy="5829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>
            <a:extLst>
              <a:ext uri="{FF2B5EF4-FFF2-40B4-BE49-F238E27FC236}">
                <a16:creationId xmlns:a16="http://schemas.microsoft.com/office/drawing/2014/main" id="{7CE38B66-2520-DE44-A59E-2EFD3F6E8D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1288" y="3434081"/>
            <a:ext cx="585000" cy="58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4">
            <a:extLst>
              <a:ext uri="{FF2B5EF4-FFF2-40B4-BE49-F238E27FC236}">
                <a16:creationId xmlns:a16="http://schemas.microsoft.com/office/drawing/2014/main" id="{0EB3259C-073E-8F43-886B-D9B7DABB8F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4900" y="3434081"/>
            <a:ext cx="585000" cy="58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Grafik 9" descr="Ein Bild, das Entwurf, Bild, Zeichnung, Kunst enthält.&#10;&#10;Automatisch generierte Beschreibung">
            <a:extLst>
              <a:ext uri="{FF2B5EF4-FFF2-40B4-BE49-F238E27FC236}">
                <a16:creationId xmlns:a16="http://schemas.microsoft.com/office/drawing/2014/main" id="{061F3253-10F9-E968-27F8-999BB93F226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flipH="1">
            <a:off x="270300" y="2663065"/>
            <a:ext cx="618010" cy="9922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02969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>
            <a:extLst>
              <a:ext uri="{FF2B5EF4-FFF2-40B4-BE49-F238E27FC236}">
                <a16:creationId xmlns:a16="http://schemas.microsoft.com/office/drawing/2014/main" id="{FF29CA01-F1EF-67DB-438B-D66AB5BF4703}"/>
              </a:ext>
            </a:extLst>
          </p:cNvPr>
          <p:cNvSpPr/>
          <p:nvPr/>
        </p:nvSpPr>
        <p:spPr>
          <a:xfrm>
            <a:off x="82185" y="88936"/>
            <a:ext cx="8979628" cy="6680128"/>
          </a:xfrm>
          <a:prstGeom prst="roundRect">
            <a:avLst>
              <a:gd name="adj" fmla="val 3053"/>
            </a:avLst>
          </a:prstGeom>
          <a:noFill/>
          <a:ln w="19050">
            <a:solidFill>
              <a:srgbClr val="327B8A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366400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115</Words>
  <Application>Microsoft Macintosh PowerPoint</Application>
  <PresentationFormat>Bildschirmpräsentation (4:3)</PresentationFormat>
  <Paragraphs>12</Paragraphs>
  <Slides>5</Slides>
  <Notes>3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Luise Eichholz</dc:creator>
  <cp:lastModifiedBy>Antonia Giesen</cp:lastModifiedBy>
  <cp:revision>140</cp:revision>
  <cp:lastPrinted>2023-09-08T21:43:26Z</cp:lastPrinted>
  <dcterms:created xsi:type="dcterms:W3CDTF">2021-06-15T12:04:43Z</dcterms:created>
  <dcterms:modified xsi:type="dcterms:W3CDTF">2024-05-29T06:39:39Z</dcterms:modified>
</cp:coreProperties>
</file>