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95" r:id="rId2"/>
    <p:sldId id="337" r:id="rId3"/>
    <p:sldId id="338" r:id="rId4"/>
    <p:sldId id="333" r:id="rId5"/>
    <p:sldId id="335" r:id="rId6"/>
    <p:sldId id="339" r:id="rId7"/>
    <p:sldId id="340" r:id="rId8"/>
    <p:sldId id="334" r:id="rId9"/>
    <p:sldId id="336" r:id="rId10"/>
    <p:sldId id="341" r:id="rId11"/>
    <p:sldId id="34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337EE1C-524A-1A32-CC0B-D9BBDEE44A03}" name="Lara Roloff" initials="LR" userId="a31457154ac1c398" providerId="Windows Live"/>
  <p188:author id="{132EBA5B-0345-76C6-90D6-2F28340EA30B}" name="Celine Linker" initials="MOU" userId="Celine Linker" providerId="None"/>
  <p188:author id="{9E2C67A3-8E7F-FF9E-701C-EB75E352A324}" name="Ben Weiß" initials="BW" userId="c5c0338bf4e01031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eline Linker" initials="MOU" lastIdx="7" clrIdx="0">
    <p:extLst>
      <p:ext uri="{19B8F6BF-5375-455C-9EA6-DF929625EA0E}">
        <p15:presenceInfo xmlns:p15="http://schemas.microsoft.com/office/powerpoint/2012/main" userId="Celine Link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7B8A"/>
    <a:srgbClr val="DE5054"/>
    <a:srgbClr val="DC50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99"/>
    <p:restoredTop sz="81579"/>
  </p:normalViewPr>
  <p:slideViewPr>
    <p:cSldViewPr snapToGrid="0" snapToObjects="1">
      <p:cViewPr>
        <p:scale>
          <a:sx n="78" d="100"/>
          <a:sy n="78" d="100"/>
        </p:scale>
        <p:origin x="2872" y="3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9F9F8-DEB3-D048-AD2F-89463DA6C4AD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61D38-E16D-0341-8700-74DE7BD654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4526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3204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/>
              <a:t>SOB ZV20 Anzahlen (quasi-)simultan erfassen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3429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/>
              <a:t>SOB ZV20 Anzahlen (quasi-)simultan erfassen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8400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/>
              <a:t>SOB ZV20 Anzahlen (quasi-)simultan erfassen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8607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/>
              <a:t>SOB ZV20 Anzahlen (quasi-)simultan erfassen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3127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206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3891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3917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593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3975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9772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298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1659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9863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9568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740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3CF59-BCAC-A142-8DFD-947516E4E1C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063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8AACCBC0-6A6F-EA0E-DCAA-1A09CC5CEF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407" y="345621"/>
            <a:ext cx="1943100" cy="876300"/>
          </a:xfrm>
          <a:prstGeom prst="rect">
            <a:avLst/>
          </a:prstGeom>
        </p:spPr>
      </p:pic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FCA7B1F0-8578-42C5-E14D-66082150AF12}"/>
              </a:ext>
            </a:extLst>
          </p:cNvPr>
          <p:cNvSpPr/>
          <p:nvPr/>
        </p:nvSpPr>
        <p:spPr>
          <a:xfrm>
            <a:off x="82186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B3068EA-7C2D-685F-ED5F-6AD9CAA624FA}"/>
              </a:ext>
            </a:extLst>
          </p:cNvPr>
          <p:cNvSpPr txBox="1"/>
          <p:nvPr/>
        </p:nvSpPr>
        <p:spPr>
          <a:xfrm>
            <a:off x="327259" y="2040556"/>
            <a:ext cx="640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Durchführungshinweis: Strukturierte Anzahlen erfassen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991746AA-2693-1B27-F298-E4FCE124EBF0}"/>
              </a:ext>
            </a:extLst>
          </p:cNvPr>
          <p:cNvSpPr txBox="1"/>
          <p:nvPr/>
        </p:nvSpPr>
        <p:spPr>
          <a:xfrm>
            <a:off x="327258" y="2520215"/>
            <a:ext cx="8316227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Mithilfe der folgenden Folien kann die Aufgabe der Standortbestimmung auch digital durchgeführt werden. </a:t>
            </a: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Arbeitsauftrag für die Kinder: Wie viele Plättchen hast du gesehen? Schreibe auf und zeichne.</a:t>
            </a:r>
          </a:p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Zeigen Sie im Folgenden kurz die nächste Folie und lassen Sie die Kinder die entsprechende Anzahl notieren und/oder einzeichnen. Im Anschluss können Sie kurz die darauffolgende Folie zeigen und erneut die Anzahl notieren und/oder einzeichnen lassen. </a:t>
            </a:r>
          </a:p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Sowohl die Dauer als auch die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Plättchenanzahl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und -anordnung kann dabei angepasst werden.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6811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F3A47B3F-33C9-A123-7D6B-82993C0F2CF5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4BF6D59-8C01-D195-E2E8-E66170E276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2167" y="811427"/>
            <a:ext cx="5299663" cy="5235145"/>
          </a:xfrm>
          <a:prstGeom prst="rect">
            <a:avLst/>
          </a:prstGeom>
        </p:spPr>
      </p:pic>
      <p:sp>
        <p:nvSpPr>
          <p:cNvPr id="12" name="L-Form 11">
            <a:extLst>
              <a:ext uri="{FF2B5EF4-FFF2-40B4-BE49-F238E27FC236}">
                <a16:creationId xmlns:a16="http://schemas.microsoft.com/office/drawing/2014/main" id="{2C1D03E6-4BBA-B699-4F0D-9387103E90D2}"/>
              </a:ext>
            </a:extLst>
          </p:cNvPr>
          <p:cNvSpPr>
            <a:spLocks/>
          </p:cNvSpPr>
          <p:nvPr/>
        </p:nvSpPr>
        <p:spPr>
          <a:xfrm rot="16200000">
            <a:off x="3292231" y="2009950"/>
            <a:ext cx="2587590" cy="5556320"/>
          </a:xfrm>
          <a:prstGeom prst="corner">
            <a:avLst>
              <a:gd name="adj1" fmla="val 68364"/>
              <a:gd name="adj2" fmla="val 81783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277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>
            <a:extLst>
              <a:ext uri="{FF2B5EF4-FFF2-40B4-BE49-F238E27FC236}">
                <a16:creationId xmlns:a16="http://schemas.microsoft.com/office/drawing/2014/main" id="{FF29CA01-F1EF-67DB-438B-D66AB5BF4703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6666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>
            <a:extLst>
              <a:ext uri="{FF2B5EF4-FFF2-40B4-BE49-F238E27FC236}">
                <a16:creationId xmlns:a16="http://schemas.microsoft.com/office/drawing/2014/main" id="{FF29CA01-F1EF-67DB-438B-D66AB5BF4703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C2619801-32CF-FA5C-5BF7-A06A301B6D8E}"/>
              </a:ext>
            </a:extLst>
          </p:cNvPr>
          <p:cNvGrpSpPr/>
          <p:nvPr/>
        </p:nvGrpSpPr>
        <p:grpSpPr>
          <a:xfrm>
            <a:off x="3054928" y="2794000"/>
            <a:ext cx="3034143" cy="1270000"/>
            <a:chOff x="1168425" y="1555095"/>
            <a:chExt cx="3034143" cy="1270000"/>
          </a:xfrm>
        </p:grpSpPr>
        <p:pic>
          <p:nvPicPr>
            <p:cNvPr id="4" name="Grafik 3">
              <a:extLst>
                <a:ext uri="{FF2B5EF4-FFF2-40B4-BE49-F238E27FC236}">
                  <a16:creationId xmlns:a16="http://schemas.microsoft.com/office/drawing/2014/main" id="{12AB5E14-996D-82D4-A07C-F1F2DCCE382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68425" y="1555095"/>
              <a:ext cx="584200" cy="635000"/>
            </a:xfrm>
            <a:prstGeom prst="rect">
              <a:avLst/>
            </a:prstGeom>
          </p:spPr>
        </p:pic>
        <p:pic>
          <p:nvPicPr>
            <p:cNvPr id="5" name="Grafik 4">
              <a:extLst>
                <a:ext uri="{FF2B5EF4-FFF2-40B4-BE49-F238E27FC236}">
                  <a16:creationId xmlns:a16="http://schemas.microsoft.com/office/drawing/2014/main" id="{C3C362FA-9372-6F6A-8D47-5BAF7BB2A6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80911" y="1555095"/>
              <a:ext cx="584200" cy="635000"/>
            </a:xfrm>
            <a:prstGeom prst="rect">
              <a:avLst/>
            </a:prstGeom>
          </p:spPr>
        </p:pic>
        <p:pic>
          <p:nvPicPr>
            <p:cNvPr id="6" name="Grafik 5">
              <a:extLst>
                <a:ext uri="{FF2B5EF4-FFF2-40B4-BE49-F238E27FC236}">
                  <a16:creationId xmlns:a16="http://schemas.microsoft.com/office/drawing/2014/main" id="{B02D62E0-47B7-EFD0-762B-D649445607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93397" y="1555095"/>
              <a:ext cx="584200" cy="635000"/>
            </a:xfrm>
            <a:prstGeom prst="rect">
              <a:avLst/>
            </a:prstGeom>
          </p:spPr>
        </p:pic>
        <p:pic>
          <p:nvPicPr>
            <p:cNvPr id="7" name="Grafik 6">
              <a:extLst>
                <a:ext uri="{FF2B5EF4-FFF2-40B4-BE49-F238E27FC236}">
                  <a16:creationId xmlns:a16="http://schemas.microsoft.com/office/drawing/2014/main" id="{08BF8BCA-6C85-273E-3996-50C3A51981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05883" y="1555095"/>
              <a:ext cx="584200" cy="635000"/>
            </a:xfrm>
            <a:prstGeom prst="rect">
              <a:avLst/>
            </a:prstGeom>
          </p:spPr>
        </p:pic>
        <p:pic>
          <p:nvPicPr>
            <p:cNvPr id="8" name="Grafik 7">
              <a:extLst>
                <a:ext uri="{FF2B5EF4-FFF2-40B4-BE49-F238E27FC236}">
                  <a16:creationId xmlns:a16="http://schemas.microsoft.com/office/drawing/2014/main" id="{43F9EAAD-B3EB-7D5B-3D0D-549660B6F3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18368" y="1555095"/>
              <a:ext cx="584200" cy="635000"/>
            </a:xfrm>
            <a:prstGeom prst="rect">
              <a:avLst/>
            </a:prstGeom>
          </p:spPr>
        </p:pic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4AF26993-59A0-D8B6-2910-483A01EEB8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68425" y="2190095"/>
              <a:ext cx="584200" cy="635000"/>
            </a:xfrm>
            <a:prstGeom prst="rect">
              <a:avLst/>
            </a:prstGeom>
          </p:spPr>
        </p:pic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26C05E3C-E3B3-A0FC-9C77-FE05A1DB95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80911" y="2190095"/>
              <a:ext cx="584200" cy="635000"/>
            </a:xfrm>
            <a:prstGeom prst="rect">
              <a:avLst/>
            </a:prstGeom>
          </p:spPr>
        </p:pic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3D82CF74-82E2-723D-3B96-00B0AEA1AF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93397" y="2190095"/>
              <a:ext cx="584200" cy="635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0032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>
            <a:extLst>
              <a:ext uri="{FF2B5EF4-FFF2-40B4-BE49-F238E27FC236}">
                <a16:creationId xmlns:a16="http://schemas.microsoft.com/office/drawing/2014/main" id="{FF29CA01-F1EF-67DB-438B-D66AB5BF4703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5520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F3A47B3F-33C9-A123-7D6B-82993C0F2CF5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12694D71-82E3-9DC8-2116-BB320E992C57}"/>
              </a:ext>
            </a:extLst>
          </p:cNvPr>
          <p:cNvGrpSpPr/>
          <p:nvPr/>
        </p:nvGrpSpPr>
        <p:grpSpPr>
          <a:xfrm>
            <a:off x="977899" y="2642167"/>
            <a:ext cx="7188200" cy="1573665"/>
            <a:chOff x="977899" y="1576697"/>
            <a:chExt cx="7188200" cy="1573665"/>
          </a:xfrm>
        </p:grpSpPr>
        <p:pic>
          <p:nvPicPr>
            <p:cNvPr id="5" name="Grafik 4">
              <a:extLst>
                <a:ext uri="{FF2B5EF4-FFF2-40B4-BE49-F238E27FC236}">
                  <a16:creationId xmlns:a16="http://schemas.microsoft.com/office/drawing/2014/main" id="{EFA92FA9-884B-BC28-DDA2-D325ECE272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68425" y="2515362"/>
              <a:ext cx="584200" cy="635000"/>
            </a:xfrm>
            <a:prstGeom prst="rect">
              <a:avLst/>
            </a:prstGeom>
          </p:spPr>
        </p:pic>
        <p:pic>
          <p:nvPicPr>
            <p:cNvPr id="6" name="Grafik 5">
              <a:extLst>
                <a:ext uri="{FF2B5EF4-FFF2-40B4-BE49-F238E27FC236}">
                  <a16:creationId xmlns:a16="http://schemas.microsoft.com/office/drawing/2014/main" id="{A8AD46CE-876C-5814-0FBA-A9CF3A81B6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37987" y="2515362"/>
              <a:ext cx="584200" cy="635000"/>
            </a:xfrm>
            <a:prstGeom prst="rect">
              <a:avLst/>
            </a:prstGeom>
          </p:spPr>
        </p:pic>
        <p:pic>
          <p:nvPicPr>
            <p:cNvPr id="7" name="Grafik 6">
              <a:extLst>
                <a:ext uri="{FF2B5EF4-FFF2-40B4-BE49-F238E27FC236}">
                  <a16:creationId xmlns:a16="http://schemas.microsoft.com/office/drawing/2014/main" id="{34C4E9B2-7E9C-6E27-CAD4-F9B09C72681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77899" y="1576697"/>
              <a:ext cx="7188200" cy="901700"/>
            </a:xfrm>
            <a:prstGeom prst="rect">
              <a:avLst/>
            </a:prstGeom>
          </p:spPr>
        </p:pic>
        <p:pic>
          <p:nvPicPr>
            <p:cNvPr id="8" name="Grafik 7">
              <a:extLst>
                <a:ext uri="{FF2B5EF4-FFF2-40B4-BE49-F238E27FC236}">
                  <a16:creationId xmlns:a16="http://schemas.microsoft.com/office/drawing/2014/main" id="{4FB2B247-541E-95C8-06B6-B99BEA37E6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07549" y="2515362"/>
              <a:ext cx="584200" cy="635000"/>
            </a:xfrm>
            <a:prstGeom prst="rect">
              <a:avLst/>
            </a:prstGeom>
          </p:spPr>
        </p:pic>
        <p:pic>
          <p:nvPicPr>
            <p:cNvPr id="9" name="Grafik 8">
              <a:extLst>
                <a:ext uri="{FF2B5EF4-FFF2-40B4-BE49-F238E27FC236}">
                  <a16:creationId xmlns:a16="http://schemas.microsoft.com/office/drawing/2014/main" id="{6387A411-8864-1DB7-84B7-FBD08DE40FD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77111" y="2515362"/>
              <a:ext cx="584200" cy="635000"/>
            </a:xfrm>
            <a:prstGeom prst="rect">
              <a:avLst/>
            </a:prstGeom>
          </p:spPr>
        </p:pic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D3902CFD-22D4-8102-E328-D9E30BF6A6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46673" y="2515362"/>
              <a:ext cx="584200" cy="635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27266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>
            <a:extLst>
              <a:ext uri="{FF2B5EF4-FFF2-40B4-BE49-F238E27FC236}">
                <a16:creationId xmlns:a16="http://schemas.microsoft.com/office/drawing/2014/main" id="{3DF2375F-F581-5AD3-50E4-844B7B283C2D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7421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F3A47B3F-33C9-A123-7D6B-82993C0F2CF5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DB92338A-FEA8-DCB8-81C8-DEE4788CCFF9}"/>
              </a:ext>
            </a:extLst>
          </p:cNvPr>
          <p:cNvGrpSpPr/>
          <p:nvPr/>
        </p:nvGrpSpPr>
        <p:grpSpPr>
          <a:xfrm>
            <a:off x="977899" y="1740467"/>
            <a:ext cx="7188200" cy="3377065"/>
            <a:chOff x="977899" y="838767"/>
            <a:chExt cx="7188200" cy="3377065"/>
          </a:xfrm>
        </p:grpSpPr>
        <p:grpSp>
          <p:nvGrpSpPr>
            <p:cNvPr id="18" name="Gruppieren 17">
              <a:extLst>
                <a:ext uri="{FF2B5EF4-FFF2-40B4-BE49-F238E27FC236}">
                  <a16:creationId xmlns:a16="http://schemas.microsoft.com/office/drawing/2014/main" id="{12694D71-82E3-9DC8-2116-BB320E992C57}"/>
                </a:ext>
              </a:extLst>
            </p:cNvPr>
            <p:cNvGrpSpPr/>
            <p:nvPr/>
          </p:nvGrpSpPr>
          <p:grpSpPr>
            <a:xfrm>
              <a:off x="977899" y="2642167"/>
              <a:ext cx="7188200" cy="1573665"/>
              <a:chOff x="977899" y="1576697"/>
              <a:chExt cx="7188200" cy="1573665"/>
            </a:xfrm>
          </p:grpSpPr>
          <p:pic>
            <p:nvPicPr>
              <p:cNvPr id="5" name="Grafik 4">
                <a:extLst>
                  <a:ext uri="{FF2B5EF4-FFF2-40B4-BE49-F238E27FC236}">
                    <a16:creationId xmlns:a16="http://schemas.microsoft.com/office/drawing/2014/main" id="{EFA92FA9-884B-BC28-DDA2-D325ECE272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68425" y="2515362"/>
                <a:ext cx="584200" cy="63500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A8AD46CE-876C-5814-0FBA-A9CF3A81B6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37987" y="2515362"/>
                <a:ext cx="584200" cy="6350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34C4E9B2-7E9C-6E27-CAD4-F9B09C72681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77899" y="1576697"/>
                <a:ext cx="7188200" cy="901700"/>
              </a:xfrm>
              <a:prstGeom prst="rect">
                <a:avLst/>
              </a:prstGeom>
            </p:spPr>
          </p:pic>
          <p:pic>
            <p:nvPicPr>
              <p:cNvPr id="8" name="Grafik 7">
                <a:extLst>
                  <a:ext uri="{FF2B5EF4-FFF2-40B4-BE49-F238E27FC236}">
                    <a16:creationId xmlns:a16="http://schemas.microsoft.com/office/drawing/2014/main" id="{4FB2B247-541E-95C8-06B6-B99BEA37E6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07549" y="2515362"/>
                <a:ext cx="584200" cy="635000"/>
              </a:xfrm>
              <a:prstGeom prst="rect">
                <a:avLst/>
              </a:prstGeom>
            </p:spPr>
          </p:pic>
          <p:pic>
            <p:nvPicPr>
              <p:cNvPr id="9" name="Grafik 8">
                <a:extLst>
                  <a:ext uri="{FF2B5EF4-FFF2-40B4-BE49-F238E27FC236}">
                    <a16:creationId xmlns:a16="http://schemas.microsoft.com/office/drawing/2014/main" id="{6387A411-8864-1DB7-84B7-FBD08DE40F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77111" y="2515362"/>
                <a:ext cx="584200" cy="635000"/>
              </a:xfrm>
              <a:prstGeom prst="rect">
                <a:avLst/>
              </a:prstGeom>
            </p:spPr>
          </p:pic>
          <p:pic>
            <p:nvPicPr>
              <p:cNvPr id="17" name="Grafik 16">
                <a:extLst>
                  <a:ext uri="{FF2B5EF4-FFF2-40B4-BE49-F238E27FC236}">
                    <a16:creationId xmlns:a16="http://schemas.microsoft.com/office/drawing/2014/main" id="{D3902CFD-22D4-8102-E328-D9E30BF6A6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46673" y="2515362"/>
                <a:ext cx="584200" cy="635000"/>
              </a:xfrm>
              <a:prstGeom prst="rect">
                <a:avLst/>
              </a:prstGeom>
            </p:spPr>
          </p:pic>
        </p:grpSp>
        <p:pic>
          <p:nvPicPr>
            <p:cNvPr id="2" name="Grafik 1">
              <a:extLst>
                <a:ext uri="{FF2B5EF4-FFF2-40B4-BE49-F238E27FC236}">
                  <a16:creationId xmlns:a16="http://schemas.microsoft.com/office/drawing/2014/main" id="{DAA87CA2-0195-ACF6-FC3B-6C223C1EF9B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77899" y="838767"/>
              <a:ext cx="7188200" cy="901700"/>
            </a:xfrm>
            <a:prstGeom prst="rect">
              <a:avLst/>
            </a:prstGeom>
          </p:spPr>
        </p:pic>
        <p:pic>
          <p:nvPicPr>
            <p:cNvPr id="4" name="Grafik 3">
              <a:extLst>
                <a:ext uri="{FF2B5EF4-FFF2-40B4-BE49-F238E27FC236}">
                  <a16:creationId xmlns:a16="http://schemas.microsoft.com/office/drawing/2014/main" id="{5C5220C5-926A-ED02-D647-5D5B388E471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77899" y="1740467"/>
              <a:ext cx="7188200" cy="901700"/>
            </a:xfrm>
            <a:prstGeom prst="rect">
              <a:avLst/>
            </a:prstGeom>
          </p:spPr>
        </p:pic>
        <p:pic>
          <p:nvPicPr>
            <p:cNvPr id="10" name="Grafik 9">
              <a:extLst>
                <a:ext uri="{FF2B5EF4-FFF2-40B4-BE49-F238E27FC236}">
                  <a16:creationId xmlns:a16="http://schemas.microsoft.com/office/drawing/2014/main" id="{BF6ED2CF-6C14-7CB9-C0E3-22C580D035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13129" y="3575684"/>
              <a:ext cx="584200" cy="635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46703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>
            <a:extLst>
              <a:ext uri="{FF2B5EF4-FFF2-40B4-BE49-F238E27FC236}">
                <a16:creationId xmlns:a16="http://schemas.microsoft.com/office/drawing/2014/main" id="{3DF2375F-F581-5AD3-50E4-844B7B283C2D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5209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F3A47B3F-33C9-A123-7D6B-82993C0F2CF5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4BF6D59-8C01-D195-E2E8-E66170E276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2167" y="811427"/>
            <a:ext cx="5299663" cy="5235145"/>
          </a:xfrm>
          <a:prstGeom prst="rect">
            <a:avLst/>
          </a:prstGeom>
        </p:spPr>
      </p:pic>
      <p:sp>
        <p:nvSpPr>
          <p:cNvPr id="12" name="L-Form 11">
            <a:extLst>
              <a:ext uri="{FF2B5EF4-FFF2-40B4-BE49-F238E27FC236}">
                <a16:creationId xmlns:a16="http://schemas.microsoft.com/office/drawing/2014/main" id="{2C1D03E6-4BBA-B699-4F0D-9387103E90D2}"/>
              </a:ext>
            </a:extLst>
          </p:cNvPr>
          <p:cNvSpPr>
            <a:spLocks/>
          </p:cNvSpPr>
          <p:nvPr/>
        </p:nvSpPr>
        <p:spPr>
          <a:xfrm rot="16200000">
            <a:off x="815062" y="-390179"/>
            <a:ext cx="7513875" cy="5299664"/>
          </a:xfrm>
          <a:prstGeom prst="corner">
            <a:avLst>
              <a:gd name="adj1" fmla="val 0"/>
              <a:gd name="adj2" fmla="val 47515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0296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>
            <a:extLst>
              <a:ext uri="{FF2B5EF4-FFF2-40B4-BE49-F238E27FC236}">
                <a16:creationId xmlns:a16="http://schemas.microsoft.com/office/drawing/2014/main" id="{FF29CA01-F1EF-67DB-438B-D66AB5BF4703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6640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130</Words>
  <Application>Microsoft Macintosh PowerPoint</Application>
  <PresentationFormat>Bildschirmpräsentation (4:3)</PresentationFormat>
  <Paragraphs>16</Paragraphs>
  <Slides>11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Luise Eichholz</dc:creator>
  <cp:lastModifiedBy>Antonia Giesen</cp:lastModifiedBy>
  <cp:revision>141</cp:revision>
  <cp:lastPrinted>2023-09-08T21:43:26Z</cp:lastPrinted>
  <dcterms:created xsi:type="dcterms:W3CDTF">2021-06-15T12:04:43Z</dcterms:created>
  <dcterms:modified xsi:type="dcterms:W3CDTF">2024-05-29T07:34:32Z</dcterms:modified>
</cp:coreProperties>
</file>