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27" r:id="rId2"/>
    <p:sldId id="368" r:id="rId3"/>
    <p:sldId id="345" r:id="rId4"/>
    <p:sldId id="365" r:id="rId5"/>
    <p:sldId id="359" r:id="rId6"/>
    <p:sldId id="366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132EBA5B-0345-76C6-90D6-2F28340EA30B}" name="Celine Linker" initials="MOU" userId="Celine Linker" providerId="None"/>
  <p188:author id="{7C946C5E-BC41-2CD8-0C50-2F77DE8F755B}" name="Admin" initials="A" userId="Admin" providerId="None"/>
  <p188:author id="{95BBDF69-D043-BFE7-25CE-3BDFE496A7AC}" name="Alina Schmalz" initials="AS" userId="S::Alina.Schmalz@study.tu-dortmund.de::5ae11cc2-4ad7-48ab-b313-69c036da032d" providerId="AD"/>
  <p188:author id="{8433188C-B3F8-23A3-BC27-723D5626B530}" name="Marcus Nührenbörger" initials="MN" userId="Marcus Nührenbörg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ne Linker" initials="MOU" lastIdx="2" clrIdx="0">
    <p:extLst>
      <p:ext uri="{19B8F6BF-5375-455C-9EA6-DF929625EA0E}">
        <p15:presenceInfo xmlns:p15="http://schemas.microsoft.com/office/powerpoint/2012/main" userId="Celine Linker" providerId="None"/>
      </p:ext>
    </p:extLst>
  </p:cmAuthor>
  <p:cmAuthor id="2" name="Petra Heß" initials="PH" lastIdx="1" clrIdx="1">
    <p:extLst>
      <p:ext uri="{19B8F6BF-5375-455C-9EA6-DF929625EA0E}">
        <p15:presenceInfo xmlns:p15="http://schemas.microsoft.com/office/powerpoint/2012/main" userId="S::petra.hess@tu-dortmund.de::fef6b8c8-b3f3-4f8f-8c71-3b0ddc9d9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/>
    <p:restoredTop sz="92331"/>
  </p:normalViewPr>
  <p:slideViewPr>
    <p:cSldViewPr snapToGrid="0" snapToObjects="1">
      <p:cViewPr varScale="1">
        <p:scale>
          <a:sx n="101" d="100"/>
          <a:sy n="101" d="100"/>
        </p:scale>
        <p:origin x="1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rundschrift" panose="03010100010101010101" pitchFamily="66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rundschrift" panose="03010100010101010101" pitchFamily="66" charset="0"/>
              </a:defRPr>
            </a:lvl1pPr>
          </a:lstStyle>
          <a:p>
            <a:fld id="{3559F9F8-DEB3-D048-AD2F-89463DA6C4AD}" type="datetimeFigureOut">
              <a:rPr lang="de-DE" smtClean="0"/>
              <a:pPr/>
              <a:t>26.06.24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rundschrift" panose="03010100010101010101" pitchFamily="66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rundschrift" panose="03010100010101010101" pitchFamily="66" charset="0"/>
              </a:defRPr>
            </a:lvl1pPr>
          </a:lstStyle>
          <a:p>
            <a:fld id="{A2C61D38-E16D-0341-8700-74DE7BD654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5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rundschrift" panose="03010100010101010101" pitchFamily="66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rundschrift" panose="03010100010101010101" pitchFamily="66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rundschrift" panose="03010100010101010101" pitchFamily="66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rundschrift" panose="03010100010101010101" pitchFamily="66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rundschrift" panose="03010100010101010101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77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 M100 Alltagssituationen</a:t>
            </a:r>
          </a:p>
          <a:p>
            <a:r>
              <a:rPr lang="de-DE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Malaufgabe passt?</a:t>
            </a:r>
          </a:p>
          <a:p>
            <a:r>
              <a:rPr lang="de-DE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 ein Bild zur Malaufgabe.</a:t>
            </a:r>
            <a:endParaRPr lang="de-DE" b="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4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 M100 Rechengeschichten</a:t>
            </a:r>
          </a:p>
          <a:p>
            <a:r>
              <a:rPr lang="de-DE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Schreibe die Malaufgabe.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30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SOB M100 Punktebild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Schreibe die Malaufgabe.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Zeichne das Punktebild.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97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SOB M100 Punktereihe</a:t>
            </a:r>
          </a:p>
          <a:p>
            <a:r>
              <a:rPr lang="de-DE" b="0" dirty="0"/>
              <a:t>Schreibe die Malaufgabe.</a:t>
            </a:r>
          </a:p>
          <a:p>
            <a:r>
              <a:rPr lang="de-DE" b="0" dirty="0"/>
              <a:t>Zeichne die Malaufgabe an der Punktereihe ein.</a:t>
            </a:r>
          </a:p>
          <a:p>
            <a:endParaRPr lang="de-DE" b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28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 M100 Ableitungsstrategien nutzen</a:t>
            </a:r>
          </a:p>
          <a:p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Löse. Finde noch eine passende Aufgabe.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19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 M100 Einfache Aufgaben rechnen</a:t>
            </a:r>
          </a:p>
          <a:p>
            <a:r>
              <a:rPr lang="de-DE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Löse die Malaufgaben.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0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*SOB M100 </a:t>
            </a:r>
            <a:r>
              <a:rPr lang="de-DE" b="1"/>
              <a:t>Weißes Blatt</a:t>
            </a:r>
            <a:endParaRPr lang="de-DE" b="1" dirty="0"/>
          </a:p>
          <a:p>
            <a:r>
              <a:rPr lang="de-DE" b="0" dirty="0"/>
              <a:t>Schreibe Malaufgaben, die du schon rechnen kannst. Löse die Aufgaben.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61D38-E16D-0341-8700-74DE7BD654A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5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06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rundschrift" panose="03010100010101010101" pitchFamily="66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89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91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93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97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77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65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86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56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CF59-BCAC-A142-8DFD-947516E4E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4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rundschrift" panose="03010100010101010101" pitchFamily="66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rundschrift" panose="03010100010101010101" pitchFamily="66" charset="0"/>
              </a:defRPr>
            </a:lvl1pPr>
          </a:lstStyle>
          <a:p>
            <a:fld id="{9843CF59-BCAC-A142-8DFD-947516E4E1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63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054082-9549-FD4F-A3E9-5B70212C0C9C}"/>
              </a:ext>
            </a:extLst>
          </p:cNvPr>
          <p:cNvSpPr txBox="1"/>
          <p:nvPr/>
        </p:nvSpPr>
        <p:spPr>
          <a:xfrm>
            <a:off x="1526458" y="2244915"/>
            <a:ext cx="6091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Name: </a:t>
            </a:r>
          </a:p>
          <a:p>
            <a:endParaRPr lang="de-DE" sz="2000" dirty="0">
              <a:latin typeface="Grundschrift" panose="03010100010101010101" pitchFamily="66" charset="0"/>
            </a:endParaRPr>
          </a:p>
          <a:p>
            <a:endParaRPr lang="de-DE" sz="2000" dirty="0">
              <a:latin typeface="Grundschrift" panose="03010100010101010101" pitchFamily="66" charset="0"/>
            </a:endParaRPr>
          </a:p>
          <a:p>
            <a:r>
              <a:rPr lang="de-DE" sz="2000" dirty="0">
                <a:latin typeface="Grundschrift" panose="03010100010101010101" pitchFamily="66" charset="0"/>
              </a:rPr>
              <a:t>Klasse:</a:t>
            </a:r>
          </a:p>
          <a:p>
            <a:endParaRPr lang="de-DE" sz="2000" dirty="0">
              <a:latin typeface="Grundschrift" panose="03010100010101010101" pitchFamily="66" charset="0"/>
            </a:endParaRPr>
          </a:p>
          <a:p>
            <a:endParaRPr lang="de-DE" sz="2000" dirty="0">
              <a:latin typeface="Grundschrift" panose="03010100010101010101" pitchFamily="66" charset="0"/>
            </a:endParaRPr>
          </a:p>
          <a:p>
            <a:r>
              <a:rPr lang="de-DE" sz="2000" dirty="0">
                <a:latin typeface="Grundschrift" panose="03010100010101010101" pitchFamily="66" charset="0"/>
              </a:rPr>
              <a:t>Datum: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ACCBC0-6A6F-EA0E-DCAA-1A09CC5CE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" y="345621"/>
            <a:ext cx="1943100" cy="8763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09DFC3D9-EF6E-E6C0-8169-1D5B106BEF3C}"/>
              </a:ext>
            </a:extLst>
          </p:cNvPr>
          <p:cNvCxnSpPr/>
          <p:nvPr/>
        </p:nvCxnSpPr>
        <p:spPr>
          <a:xfrm>
            <a:off x="2465213" y="2518382"/>
            <a:ext cx="49312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A7F8463-4CF7-C94C-2C13-7FAD324CEFF6}"/>
              </a:ext>
            </a:extLst>
          </p:cNvPr>
          <p:cNvCxnSpPr/>
          <p:nvPr/>
        </p:nvCxnSpPr>
        <p:spPr>
          <a:xfrm>
            <a:off x="2465213" y="3424188"/>
            <a:ext cx="49312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66E6E1F-59DE-1CCC-A673-1F29086DB697}"/>
              </a:ext>
            </a:extLst>
          </p:cNvPr>
          <p:cNvCxnSpPr/>
          <p:nvPr/>
        </p:nvCxnSpPr>
        <p:spPr>
          <a:xfrm>
            <a:off x="2465213" y="4357865"/>
            <a:ext cx="49312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5DC6921-B122-DFEC-C918-D250D4D91F16}"/>
              </a:ext>
            </a:extLst>
          </p:cNvPr>
          <p:cNvSpPr/>
          <p:nvPr/>
        </p:nvSpPr>
        <p:spPr>
          <a:xfrm>
            <a:off x="82185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3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E206DA2-1C97-A782-4441-70CE0A59F074}"/>
              </a:ext>
            </a:extLst>
          </p:cNvPr>
          <p:cNvSpPr txBox="1"/>
          <p:nvPr/>
        </p:nvSpPr>
        <p:spPr>
          <a:xfrm>
            <a:off x="205148" y="263231"/>
            <a:ext cx="854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Grundschrift" panose="03010100010101010101" pitchFamily="66" charset="0"/>
                <a:ea typeface="Calibri" panose="020F0502020204030204" pitchFamily="34" charset="0"/>
              </a:rPr>
              <a:t>Welche Malaufgabe passt?</a:t>
            </a:r>
            <a:endParaRPr lang="de-DE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3DD07B99-111B-3951-819F-C669E17D2F93}"/>
              </a:ext>
            </a:extLst>
          </p:cNvPr>
          <p:cNvSpPr>
            <a:spLocks noChangeAspect="1"/>
          </p:cNvSpPr>
          <p:nvPr/>
        </p:nvSpPr>
        <p:spPr>
          <a:xfrm rot="5400000">
            <a:off x="1618137" y="3071065"/>
            <a:ext cx="2237361" cy="4102039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A227EAE-0A1E-33EC-EF17-8FFF5B39A1C5}"/>
              </a:ext>
            </a:extLst>
          </p:cNvPr>
          <p:cNvCxnSpPr/>
          <p:nvPr/>
        </p:nvCxnSpPr>
        <p:spPr>
          <a:xfrm>
            <a:off x="82185" y="3429000"/>
            <a:ext cx="8979628" cy="0"/>
          </a:xfrm>
          <a:prstGeom prst="line">
            <a:avLst/>
          </a:prstGeom>
          <a:ln w="19050">
            <a:solidFill>
              <a:srgbClr val="327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A3EE3DC-E8BF-A427-338F-3AB6511CC992}"/>
              </a:ext>
            </a:extLst>
          </p:cNvPr>
          <p:cNvSpPr txBox="1"/>
          <p:nvPr/>
        </p:nvSpPr>
        <p:spPr>
          <a:xfrm>
            <a:off x="205147" y="3542717"/>
            <a:ext cx="854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Grundschrift" panose="03010100010101010101" pitchFamily="66" charset="0"/>
                <a:ea typeface="Calibri" panose="020F0502020204030204" pitchFamily="34" charset="0"/>
              </a:rPr>
              <a:t>Male ein Bild zur Malaufgabe.</a:t>
            </a:r>
            <a:endParaRPr lang="de-DE" dirty="0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E2A35C13-7385-22F8-9D79-89708CD951C2}"/>
              </a:ext>
            </a:extLst>
          </p:cNvPr>
          <p:cNvSpPr>
            <a:spLocks noChangeAspect="1"/>
          </p:cNvSpPr>
          <p:nvPr/>
        </p:nvSpPr>
        <p:spPr>
          <a:xfrm rot="5400000">
            <a:off x="1578021" y="-149909"/>
            <a:ext cx="2237361" cy="4102039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6789CA9C-8CE1-78C1-E373-2517169E1F30}"/>
              </a:ext>
            </a:extLst>
          </p:cNvPr>
          <p:cNvGraphicFramePr>
            <a:graphicFrameLocks noGrp="1"/>
          </p:cNvGraphicFramePr>
          <p:nvPr/>
        </p:nvGraphicFramePr>
        <p:xfrm>
          <a:off x="5838080" y="4710647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0E541E1-777A-FD26-8C14-00B2D49C34DA}"/>
              </a:ext>
            </a:extLst>
          </p:cNvPr>
          <p:cNvSpPr>
            <a:spLocks noChangeAspect="1"/>
          </p:cNvSpPr>
          <p:nvPr/>
        </p:nvSpPr>
        <p:spPr>
          <a:xfrm rot="5400000">
            <a:off x="6558578" y="3811140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E4267A29-055B-EF70-6032-FE840C1BA899}"/>
              </a:ext>
            </a:extLst>
          </p:cNvPr>
          <p:cNvGraphicFramePr>
            <a:graphicFrameLocks noGrp="1"/>
          </p:cNvGraphicFramePr>
          <p:nvPr/>
        </p:nvGraphicFramePr>
        <p:xfrm>
          <a:off x="5774306" y="1622498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A3952840-4BC2-13B9-F6E4-DD47AAAE9F05}"/>
              </a:ext>
            </a:extLst>
          </p:cNvPr>
          <p:cNvSpPr>
            <a:spLocks noChangeAspect="1"/>
          </p:cNvSpPr>
          <p:nvPr/>
        </p:nvSpPr>
        <p:spPr>
          <a:xfrm rot="5400000">
            <a:off x="6505537" y="689742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A85B90AE-2910-885B-FFD0-294FB1DEC6F0}"/>
              </a:ext>
            </a:extLst>
          </p:cNvPr>
          <p:cNvCxnSpPr>
            <a:cxnSpLocks/>
          </p:cNvCxnSpPr>
          <p:nvPr/>
        </p:nvCxnSpPr>
        <p:spPr>
          <a:xfrm>
            <a:off x="5774306" y="2062700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C936627A-BD7A-4D1B-BFDD-5D69CFE036EE}"/>
              </a:ext>
            </a:extLst>
          </p:cNvPr>
          <p:cNvCxnSpPr>
            <a:cxnSpLocks/>
          </p:cNvCxnSpPr>
          <p:nvPr/>
        </p:nvCxnSpPr>
        <p:spPr>
          <a:xfrm>
            <a:off x="6562182" y="2062700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974469F4-E9CF-9D16-FA9B-07FEADC02191}"/>
              </a:ext>
            </a:extLst>
          </p:cNvPr>
          <p:cNvCxnSpPr>
            <a:cxnSpLocks/>
          </p:cNvCxnSpPr>
          <p:nvPr/>
        </p:nvCxnSpPr>
        <p:spPr>
          <a:xfrm>
            <a:off x="7391002" y="2062700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CAC825EC-1A4B-BFDD-73D6-B2B96CCA5845}"/>
              </a:ext>
            </a:extLst>
          </p:cNvPr>
          <p:cNvSpPr/>
          <p:nvPr/>
        </p:nvSpPr>
        <p:spPr>
          <a:xfrm>
            <a:off x="82185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9BD6019-AAF5-5B5B-4D73-CC337238271A}"/>
              </a:ext>
            </a:extLst>
          </p:cNvPr>
          <p:cNvGrpSpPr>
            <a:grpSpLocks noChangeAspect="1"/>
          </p:cNvGrpSpPr>
          <p:nvPr/>
        </p:nvGrpSpPr>
        <p:grpSpPr>
          <a:xfrm>
            <a:off x="867425" y="1254393"/>
            <a:ext cx="3704575" cy="1206799"/>
            <a:chOff x="1720244" y="2282525"/>
            <a:chExt cx="2128959" cy="787024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272C8A1B-BAB8-FDB4-1DD9-EFC7775BC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244" y="2282525"/>
              <a:ext cx="709653" cy="76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016FEDD9-C104-6021-50BB-F4971FE24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897" y="2306950"/>
              <a:ext cx="709653" cy="76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72120FC4-D321-A61E-6231-DE84907EC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550" y="2294738"/>
              <a:ext cx="709653" cy="76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36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3A47B3F-33C9-A123-7D6B-82993C0F2CF5}"/>
              </a:ext>
            </a:extLst>
          </p:cNvPr>
          <p:cNvSpPr/>
          <p:nvPr/>
        </p:nvSpPr>
        <p:spPr>
          <a:xfrm>
            <a:off x="82185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5CDDA7-0CCC-6293-A2B4-6CF31F50601F}"/>
              </a:ext>
            </a:extLst>
          </p:cNvPr>
          <p:cNvSpPr txBox="1"/>
          <p:nvPr/>
        </p:nvSpPr>
        <p:spPr>
          <a:xfrm>
            <a:off x="691533" y="1999498"/>
            <a:ext cx="487452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Grundschrift" panose="03010100010101010101" pitchFamily="66" charset="0"/>
              </a:rPr>
              <a:t>Luca holt Apfelsaft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Grundschrift" panose="03010100010101010101" pitchFamily="66" charset="0"/>
              </a:rPr>
              <a:t>aus dem Keller.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Grundschrift" panose="03010100010101010101" pitchFamily="66" charset="0"/>
              </a:rPr>
              <a:t>Er trägt immer zwei Flaschen und geht viermal in den Keller.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F931F085-8DA7-2A71-8103-C6C48CCDC915}"/>
              </a:ext>
            </a:extLst>
          </p:cNvPr>
          <p:cNvSpPr>
            <a:spLocks noChangeAspect="1"/>
          </p:cNvSpPr>
          <p:nvPr/>
        </p:nvSpPr>
        <p:spPr>
          <a:xfrm rot="5400000">
            <a:off x="1798979" y="921471"/>
            <a:ext cx="2623796" cy="4910350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D089E58-BBAC-6911-B7F8-3CCBB10B1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86356"/>
              </p:ext>
            </p:extLst>
          </p:nvPr>
        </p:nvGraphicFramePr>
        <p:xfrm>
          <a:off x="5838081" y="3139440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11435EF-E051-028D-3379-FDFFD045639A}"/>
              </a:ext>
            </a:extLst>
          </p:cNvPr>
          <p:cNvSpPr>
            <a:spLocks noChangeAspect="1"/>
          </p:cNvSpPr>
          <p:nvPr/>
        </p:nvSpPr>
        <p:spPr>
          <a:xfrm rot="5400000">
            <a:off x="6558578" y="2179584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C4782DA-64CC-7940-0FDE-4D0A746B86E9}"/>
              </a:ext>
            </a:extLst>
          </p:cNvPr>
          <p:cNvCxnSpPr>
            <a:cxnSpLocks/>
          </p:cNvCxnSpPr>
          <p:nvPr/>
        </p:nvCxnSpPr>
        <p:spPr>
          <a:xfrm>
            <a:off x="5838081" y="3579642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65167589-DD61-E488-D15F-5F4FD415570F}"/>
              </a:ext>
            </a:extLst>
          </p:cNvPr>
          <p:cNvCxnSpPr>
            <a:cxnSpLocks/>
          </p:cNvCxnSpPr>
          <p:nvPr/>
        </p:nvCxnSpPr>
        <p:spPr>
          <a:xfrm>
            <a:off x="6625957" y="3579642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66C7B43-C676-2D56-D32F-BD6F2B57C82A}"/>
              </a:ext>
            </a:extLst>
          </p:cNvPr>
          <p:cNvCxnSpPr>
            <a:cxnSpLocks/>
          </p:cNvCxnSpPr>
          <p:nvPr/>
        </p:nvCxnSpPr>
        <p:spPr>
          <a:xfrm>
            <a:off x="7454777" y="3579642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2E763ED-507B-9223-C677-C49489E488A6}"/>
              </a:ext>
            </a:extLst>
          </p:cNvPr>
          <p:cNvSpPr txBox="1"/>
          <p:nvPr/>
        </p:nvSpPr>
        <p:spPr>
          <a:xfrm>
            <a:off x="205200" y="262800"/>
            <a:ext cx="332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Schreibe die Malaufgabe. </a:t>
            </a:r>
          </a:p>
        </p:txBody>
      </p:sp>
    </p:spTree>
    <p:extLst>
      <p:ext uri="{BB962C8B-B14F-4D97-AF65-F5344CB8AC3E}">
        <p14:creationId xmlns:p14="http://schemas.microsoft.com/office/powerpoint/2010/main" val="123693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96F7BAC-B3B8-5C4D-2B38-CF898938C7EA}"/>
              </a:ext>
            </a:extLst>
          </p:cNvPr>
          <p:cNvSpPr/>
          <p:nvPr/>
        </p:nvSpPr>
        <p:spPr>
          <a:xfrm>
            <a:off x="82186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1B422C6-D847-280C-591B-5AFE9AFBEA1B}"/>
              </a:ext>
            </a:extLst>
          </p:cNvPr>
          <p:cNvGrpSpPr/>
          <p:nvPr/>
        </p:nvGrpSpPr>
        <p:grpSpPr>
          <a:xfrm>
            <a:off x="1172460" y="1141289"/>
            <a:ext cx="1291213" cy="597804"/>
            <a:chOff x="1488489" y="891895"/>
            <a:chExt cx="1291213" cy="597804"/>
          </a:xfrm>
        </p:grpSpPr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4531BD6B-4396-9144-B6D0-DCF6A733E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489" y="891895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>
              <a:extLst>
                <a:ext uri="{FF2B5EF4-FFF2-40B4-BE49-F238E27FC236}">
                  <a16:creationId xmlns:a16="http://schemas.microsoft.com/office/drawing/2014/main" id="{E9B7FA5B-A160-554D-B3C0-143DF179E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688" y="891895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C3EBE863-133F-3446-B437-64CB85806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086" y="891895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7DB4E441-446A-3D4F-A7F8-8AD218E30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887" y="891895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A4F0B147-61D3-AECC-66A1-2FF4C5B20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489" y="1225083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B35EE5CC-31A5-BA95-E6AE-BE7D0A242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688" y="1225083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C60379FD-62AC-28FC-D3B2-8ED7955E4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086" y="1225083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C98688A8-A8E9-3FCC-AC74-ACB56DF33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887" y="1225083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8B07D600-C0D8-3CA0-F8D2-E188F96F66DA}"/>
              </a:ext>
            </a:extLst>
          </p:cNvPr>
          <p:cNvGrpSpPr/>
          <p:nvPr/>
        </p:nvGrpSpPr>
        <p:grpSpPr>
          <a:xfrm>
            <a:off x="6680329" y="494872"/>
            <a:ext cx="949014" cy="1633230"/>
            <a:chOff x="6737458" y="567967"/>
            <a:chExt cx="949014" cy="1633230"/>
          </a:xfrm>
        </p:grpSpPr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FB1BED22-F76C-4219-D1A2-09784945D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58" y="56796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>
              <a:extLst>
                <a:ext uri="{FF2B5EF4-FFF2-40B4-BE49-F238E27FC236}">
                  <a16:creationId xmlns:a16="http://schemas.microsoft.com/office/drawing/2014/main" id="{8623B6A8-5557-576C-5F3A-24FB8EA93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657" y="56796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>
              <a:extLst>
                <a:ext uri="{FF2B5EF4-FFF2-40B4-BE49-F238E27FC236}">
                  <a16:creationId xmlns:a16="http://schemas.microsoft.com/office/drawing/2014/main" id="{EC258E08-C912-1FFB-DC60-53AED06B3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56" y="56796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E77996B2-2B70-9DBC-E0C0-743C38889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58" y="910120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>
              <a:extLst>
                <a:ext uri="{FF2B5EF4-FFF2-40B4-BE49-F238E27FC236}">
                  <a16:creationId xmlns:a16="http://schemas.microsoft.com/office/drawing/2014/main" id="{35E572B6-BB63-AEB4-E42E-9F3A86D83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657" y="910120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>
              <a:extLst>
                <a:ext uri="{FF2B5EF4-FFF2-40B4-BE49-F238E27FC236}">
                  <a16:creationId xmlns:a16="http://schemas.microsoft.com/office/drawing/2014/main" id="{26D309E9-93A8-CFD3-AA49-C9515DCCA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56" y="910120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>
              <a:extLst>
                <a:ext uri="{FF2B5EF4-FFF2-40B4-BE49-F238E27FC236}">
                  <a16:creationId xmlns:a16="http://schemas.microsoft.com/office/drawing/2014/main" id="{6D11C00A-2E3C-62D2-4B02-A07E79C53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58" y="1243309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7E991436-EC59-DF58-D183-2AD4BB1A0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657" y="1243309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>
              <a:extLst>
                <a:ext uri="{FF2B5EF4-FFF2-40B4-BE49-F238E27FC236}">
                  <a16:creationId xmlns:a16="http://schemas.microsoft.com/office/drawing/2014/main" id="{11BFD9AB-3094-6B4C-199D-4AA8A1E17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56" y="1243309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>
              <a:extLst>
                <a:ext uri="{FF2B5EF4-FFF2-40B4-BE49-F238E27FC236}">
                  <a16:creationId xmlns:a16="http://schemas.microsoft.com/office/drawing/2014/main" id="{27DD1C2C-51A1-D680-2451-B5593D24F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58" y="159442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>
              <a:extLst>
                <a:ext uri="{FF2B5EF4-FFF2-40B4-BE49-F238E27FC236}">
                  <a16:creationId xmlns:a16="http://schemas.microsoft.com/office/drawing/2014/main" id="{17310D48-ADA7-76BB-5614-8AF5D91F7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657" y="159442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>
              <a:extLst>
                <a:ext uri="{FF2B5EF4-FFF2-40B4-BE49-F238E27FC236}">
                  <a16:creationId xmlns:a16="http://schemas.microsoft.com/office/drawing/2014/main" id="{F5E8233E-3408-D4D3-925B-A0C1E3DC3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56" y="159442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>
              <a:extLst>
                <a:ext uri="{FF2B5EF4-FFF2-40B4-BE49-F238E27FC236}">
                  <a16:creationId xmlns:a16="http://schemas.microsoft.com/office/drawing/2014/main" id="{00F466E5-4E92-BD9A-57E6-1C5C2EF3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58" y="1936581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08A0C1D5-0A7F-0C6F-FF4A-77FD648D5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657" y="1936581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>
              <a:extLst>
                <a:ext uri="{FF2B5EF4-FFF2-40B4-BE49-F238E27FC236}">
                  <a16:creationId xmlns:a16="http://schemas.microsoft.com/office/drawing/2014/main" id="{DFCAE317-90E4-A608-F3FD-3279DB0D1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56" y="1936581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2" name="Textfeld 231">
            <a:extLst>
              <a:ext uri="{FF2B5EF4-FFF2-40B4-BE49-F238E27FC236}">
                <a16:creationId xmlns:a16="http://schemas.microsoft.com/office/drawing/2014/main" id="{4FE610BF-DA0C-1BE3-959E-19EE65DB03A1}"/>
              </a:ext>
            </a:extLst>
          </p:cNvPr>
          <p:cNvSpPr txBox="1"/>
          <p:nvPr/>
        </p:nvSpPr>
        <p:spPr>
          <a:xfrm>
            <a:off x="205200" y="3542717"/>
            <a:ext cx="854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Grundschrift" panose="03010100010101010101" pitchFamily="66" charset="0"/>
                <a:ea typeface="Calibri" panose="020F0502020204030204" pitchFamily="34" charset="0"/>
              </a:rPr>
              <a:t>Zeichne das Punktebild.</a:t>
            </a:r>
            <a:endParaRPr lang="de-DE" dirty="0"/>
          </a:p>
        </p:txBody>
      </p:sp>
      <p:sp>
        <p:nvSpPr>
          <p:cNvPr id="233" name="Abgerundetes Rechteck 232">
            <a:extLst>
              <a:ext uri="{FF2B5EF4-FFF2-40B4-BE49-F238E27FC236}">
                <a16:creationId xmlns:a16="http://schemas.microsoft.com/office/drawing/2014/main" id="{A4AFA14F-0B92-0695-F7DB-56237BCCE6FA}"/>
              </a:ext>
            </a:extLst>
          </p:cNvPr>
          <p:cNvSpPr>
            <a:spLocks noChangeAspect="1"/>
          </p:cNvSpPr>
          <p:nvPr/>
        </p:nvSpPr>
        <p:spPr>
          <a:xfrm rot="5400000">
            <a:off x="1791486" y="3724316"/>
            <a:ext cx="185484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34" name="Tabelle 233">
            <a:extLst>
              <a:ext uri="{FF2B5EF4-FFF2-40B4-BE49-F238E27FC236}">
                <a16:creationId xmlns:a16="http://schemas.microsoft.com/office/drawing/2014/main" id="{5016A2E5-64BD-8378-0DD1-4CC53F04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69556"/>
              </p:ext>
            </p:extLst>
          </p:nvPr>
        </p:nvGraphicFramePr>
        <p:xfrm>
          <a:off x="1632164" y="6032872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35" name="Abgerundetes Rechteck 234">
            <a:extLst>
              <a:ext uri="{FF2B5EF4-FFF2-40B4-BE49-F238E27FC236}">
                <a16:creationId xmlns:a16="http://schemas.microsoft.com/office/drawing/2014/main" id="{AD9EDA72-D710-179E-E51C-86E6207A0B5A}"/>
              </a:ext>
            </a:extLst>
          </p:cNvPr>
          <p:cNvSpPr>
            <a:spLocks noChangeAspect="1"/>
          </p:cNvSpPr>
          <p:nvPr/>
        </p:nvSpPr>
        <p:spPr>
          <a:xfrm rot="5400000">
            <a:off x="2352662" y="5133365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6" name="Abgerundetes Rechteck 235">
            <a:extLst>
              <a:ext uri="{FF2B5EF4-FFF2-40B4-BE49-F238E27FC236}">
                <a16:creationId xmlns:a16="http://schemas.microsoft.com/office/drawing/2014/main" id="{9937968D-EFFB-3D33-619E-9A0EBB987C3E}"/>
              </a:ext>
            </a:extLst>
          </p:cNvPr>
          <p:cNvSpPr>
            <a:spLocks noChangeAspect="1"/>
          </p:cNvSpPr>
          <p:nvPr/>
        </p:nvSpPr>
        <p:spPr>
          <a:xfrm rot="5400000">
            <a:off x="5668520" y="3724317"/>
            <a:ext cx="185484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37" name="Tabelle 236">
            <a:extLst>
              <a:ext uri="{FF2B5EF4-FFF2-40B4-BE49-F238E27FC236}">
                <a16:creationId xmlns:a16="http://schemas.microsoft.com/office/drawing/2014/main" id="{621DFEBA-B983-B772-6543-2FEBACDE2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5121"/>
              </p:ext>
            </p:extLst>
          </p:nvPr>
        </p:nvGraphicFramePr>
        <p:xfrm>
          <a:off x="5509198" y="6032873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38" name="Abgerundetes Rechteck 237">
            <a:extLst>
              <a:ext uri="{FF2B5EF4-FFF2-40B4-BE49-F238E27FC236}">
                <a16:creationId xmlns:a16="http://schemas.microsoft.com/office/drawing/2014/main" id="{1B3C833A-C4E8-5547-A63E-EF6E150935D2}"/>
              </a:ext>
            </a:extLst>
          </p:cNvPr>
          <p:cNvSpPr>
            <a:spLocks noChangeAspect="1"/>
          </p:cNvSpPr>
          <p:nvPr/>
        </p:nvSpPr>
        <p:spPr>
          <a:xfrm rot="5400000">
            <a:off x="6229696" y="5133366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39" name="Gerade Verbindung 238">
            <a:extLst>
              <a:ext uri="{FF2B5EF4-FFF2-40B4-BE49-F238E27FC236}">
                <a16:creationId xmlns:a16="http://schemas.microsoft.com/office/drawing/2014/main" id="{8C6B1F72-CDA9-B979-393E-9A63A37AE53F}"/>
              </a:ext>
            </a:extLst>
          </p:cNvPr>
          <p:cNvCxnSpPr/>
          <p:nvPr/>
        </p:nvCxnSpPr>
        <p:spPr>
          <a:xfrm>
            <a:off x="82185" y="3429000"/>
            <a:ext cx="8979628" cy="0"/>
          </a:xfrm>
          <a:prstGeom prst="line">
            <a:avLst/>
          </a:prstGeom>
          <a:ln w="19050">
            <a:solidFill>
              <a:srgbClr val="327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3" name="Tabelle 242">
            <a:extLst>
              <a:ext uri="{FF2B5EF4-FFF2-40B4-BE49-F238E27FC236}">
                <a16:creationId xmlns:a16="http://schemas.microsoft.com/office/drawing/2014/main" id="{50D66863-5F60-4B41-FAF2-1EB78367E869}"/>
              </a:ext>
            </a:extLst>
          </p:cNvPr>
          <p:cNvGraphicFramePr>
            <a:graphicFrameLocks noGrp="1"/>
          </p:cNvGraphicFramePr>
          <p:nvPr/>
        </p:nvGraphicFramePr>
        <p:xfrm>
          <a:off x="838741" y="2494957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44" name="Abgerundetes Rechteck 243">
            <a:extLst>
              <a:ext uri="{FF2B5EF4-FFF2-40B4-BE49-F238E27FC236}">
                <a16:creationId xmlns:a16="http://schemas.microsoft.com/office/drawing/2014/main" id="{B56FADD4-2137-2599-D13E-A7EE63793D9C}"/>
              </a:ext>
            </a:extLst>
          </p:cNvPr>
          <p:cNvSpPr>
            <a:spLocks noChangeAspect="1"/>
          </p:cNvSpPr>
          <p:nvPr/>
        </p:nvSpPr>
        <p:spPr>
          <a:xfrm rot="5400000">
            <a:off x="1559238" y="1535101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45" name="Gerade Verbindung 244">
            <a:extLst>
              <a:ext uri="{FF2B5EF4-FFF2-40B4-BE49-F238E27FC236}">
                <a16:creationId xmlns:a16="http://schemas.microsoft.com/office/drawing/2014/main" id="{FF49CC05-5630-2D4C-3B1A-D33ABBBDCD49}"/>
              </a:ext>
            </a:extLst>
          </p:cNvPr>
          <p:cNvCxnSpPr>
            <a:cxnSpLocks/>
          </p:cNvCxnSpPr>
          <p:nvPr/>
        </p:nvCxnSpPr>
        <p:spPr>
          <a:xfrm>
            <a:off x="838741" y="2935159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Gerade Verbindung 245">
            <a:extLst>
              <a:ext uri="{FF2B5EF4-FFF2-40B4-BE49-F238E27FC236}">
                <a16:creationId xmlns:a16="http://schemas.microsoft.com/office/drawing/2014/main" id="{3350907E-69EA-8EA0-7ADD-E9CED460C2CE}"/>
              </a:ext>
            </a:extLst>
          </p:cNvPr>
          <p:cNvCxnSpPr>
            <a:cxnSpLocks/>
          </p:cNvCxnSpPr>
          <p:nvPr/>
        </p:nvCxnSpPr>
        <p:spPr>
          <a:xfrm>
            <a:off x="1626617" y="2935159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Gerade Verbindung 246">
            <a:extLst>
              <a:ext uri="{FF2B5EF4-FFF2-40B4-BE49-F238E27FC236}">
                <a16:creationId xmlns:a16="http://schemas.microsoft.com/office/drawing/2014/main" id="{E5EE5823-E607-DAFE-3F9C-2048F4391854}"/>
              </a:ext>
            </a:extLst>
          </p:cNvPr>
          <p:cNvCxnSpPr>
            <a:cxnSpLocks/>
          </p:cNvCxnSpPr>
          <p:nvPr/>
        </p:nvCxnSpPr>
        <p:spPr>
          <a:xfrm>
            <a:off x="2455437" y="2935159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8" name="Tabelle 247">
            <a:extLst>
              <a:ext uri="{FF2B5EF4-FFF2-40B4-BE49-F238E27FC236}">
                <a16:creationId xmlns:a16="http://schemas.microsoft.com/office/drawing/2014/main" id="{EAA0C5F7-58D8-3947-0D99-E244D3342A09}"/>
              </a:ext>
            </a:extLst>
          </p:cNvPr>
          <p:cNvGraphicFramePr>
            <a:graphicFrameLocks noGrp="1"/>
          </p:cNvGraphicFramePr>
          <p:nvPr/>
        </p:nvGraphicFramePr>
        <p:xfrm>
          <a:off x="3452366" y="2496040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49" name="Abgerundetes Rechteck 248">
            <a:extLst>
              <a:ext uri="{FF2B5EF4-FFF2-40B4-BE49-F238E27FC236}">
                <a16:creationId xmlns:a16="http://schemas.microsoft.com/office/drawing/2014/main" id="{C956B9AC-91AE-D4F5-9420-B655CA337374}"/>
              </a:ext>
            </a:extLst>
          </p:cNvPr>
          <p:cNvSpPr>
            <a:spLocks noChangeAspect="1"/>
          </p:cNvSpPr>
          <p:nvPr/>
        </p:nvSpPr>
        <p:spPr>
          <a:xfrm rot="5400000">
            <a:off x="4172863" y="1536184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50" name="Gerade Verbindung 249">
            <a:extLst>
              <a:ext uri="{FF2B5EF4-FFF2-40B4-BE49-F238E27FC236}">
                <a16:creationId xmlns:a16="http://schemas.microsoft.com/office/drawing/2014/main" id="{7EE6BE66-1419-6242-AEDD-B40C22DB14E2}"/>
              </a:ext>
            </a:extLst>
          </p:cNvPr>
          <p:cNvCxnSpPr>
            <a:cxnSpLocks/>
          </p:cNvCxnSpPr>
          <p:nvPr/>
        </p:nvCxnSpPr>
        <p:spPr>
          <a:xfrm>
            <a:off x="3452366" y="2936242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Gerade Verbindung 250">
            <a:extLst>
              <a:ext uri="{FF2B5EF4-FFF2-40B4-BE49-F238E27FC236}">
                <a16:creationId xmlns:a16="http://schemas.microsoft.com/office/drawing/2014/main" id="{7B108783-A854-E074-D96F-DCC3D7EDB248}"/>
              </a:ext>
            </a:extLst>
          </p:cNvPr>
          <p:cNvCxnSpPr>
            <a:cxnSpLocks/>
          </p:cNvCxnSpPr>
          <p:nvPr/>
        </p:nvCxnSpPr>
        <p:spPr>
          <a:xfrm>
            <a:off x="4240242" y="2936242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Gerade Verbindung 251">
            <a:extLst>
              <a:ext uri="{FF2B5EF4-FFF2-40B4-BE49-F238E27FC236}">
                <a16:creationId xmlns:a16="http://schemas.microsoft.com/office/drawing/2014/main" id="{B4EE4CFC-D071-70E7-5D5F-837771E9E147}"/>
              </a:ext>
            </a:extLst>
          </p:cNvPr>
          <p:cNvCxnSpPr>
            <a:cxnSpLocks/>
          </p:cNvCxnSpPr>
          <p:nvPr/>
        </p:nvCxnSpPr>
        <p:spPr>
          <a:xfrm>
            <a:off x="5069062" y="2936242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3" name="Tabelle 252">
            <a:extLst>
              <a:ext uri="{FF2B5EF4-FFF2-40B4-BE49-F238E27FC236}">
                <a16:creationId xmlns:a16="http://schemas.microsoft.com/office/drawing/2014/main" id="{59D9D1E7-14F3-90C3-BBDC-C987BDD54055}"/>
              </a:ext>
            </a:extLst>
          </p:cNvPr>
          <p:cNvGraphicFramePr>
            <a:graphicFrameLocks noGrp="1"/>
          </p:cNvGraphicFramePr>
          <p:nvPr/>
        </p:nvGraphicFramePr>
        <p:xfrm>
          <a:off x="6065990" y="2488201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254" name="Abgerundetes Rechteck 253">
            <a:extLst>
              <a:ext uri="{FF2B5EF4-FFF2-40B4-BE49-F238E27FC236}">
                <a16:creationId xmlns:a16="http://schemas.microsoft.com/office/drawing/2014/main" id="{CD70DAA3-685C-CBD7-02BA-2EB0598694DA}"/>
              </a:ext>
            </a:extLst>
          </p:cNvPr>
          <p:cNvSpPr>
            <a:spLocks noChangeAspect="1"/>
          </p:cNvSpPr>
          <p:nvPr/>
        </p:nvSpPr>
        <p:spPr>
          <a:xfrm rot="5400000">
            <a:off x="6786487" y="1528345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55" name="Gerade Verbindung 254">
            <a:extLst>
              <a:ext uri="{FF2B5EF4-FFF2-40B4-BE49-F238E27FC236}">
                <a16:creationId xmlns:a16="http://schemas.microsoft.com/office/drawing/2014/main" id="{2F440696-3B2E-78FF-5264-AF52067A695A}"/>
              </a:ext>
            </a:extLst>
          </p:cNvPr>
          <p:cNvCxnSpPr>
            <a:cxnSpLocks/>
          </p:cNvCxnSpPr>
          <p:nvPr/>
        </p:nvCxnSpPr>
        <p:spPr>
          <a:xfrm>
            <a:off x="6065990" y="2928403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Gerade Verbindung 255">
            <a:extLst>
              <a:ext uri="{FF2B5EF4-FFF2-40B4-BE49-F238E27FC236}">
                <a16:creationId xmlns:a16="http://schemas.microsoft.com/office/drawing/2014/main" id="{46E31359-B91F-E4D6-921D-40B461B16DD6}"/>
              </a:ext>
            </a:extLst>
          </p:cNvPr>
          <p:cNvCxnSpPr>
            <a:cxnSpLocks/>
          </p:cNvCxnSpPr>
          <p:nvPr/>
        </p:nvCxnSpPr>
        <p:spPr>
          <a:xfrm>
            <a:off x="6853866" y="2928403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256">
            <a:extLst>
              <a:ext uri="{FF2B5EF4-FFF2-40B4-BE49-F238E27FC236}">
                <a16:creationId xmlns:a16="http://schemas.microsoft.com/office/drawing/2014/main" id="{E59C8CE5-5213-74AA-E607-52A19F4937F3}"/>
              </a:ext>
            </a:extLst>
          </p:cNvPr>
          <p:cNvCxnSpPr>
            <a:cxnSpLocks/>
          </p:cNvCxnSpPr>
          <p:nvPr/>
        </p:nvCxnSpPr>
        <p:spPr>
          <a:xfrm>
            <a:off x="7682686" y="2928403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E1396FD-BD47-6554-4641-A90BF6F49391}"/>
              </a:ext>
            </a:extLst>
          </p:cNvPr>
          <p:cNvGrpSpPr/>
          <p:nvPr/>
        </p:nvGrpSpPr>
        <p:grpSpPr>
          <a:xfrm>
            <a:off x="3559347" y="951687"/>
            <a:ext cx="1945665" cy="919714"/>
            <a:chOff x="3559347" y="951687"/>
            <a:chExt cx="1945665" cy="919714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303720D-1DD0-CD99-36C8-E20A215AA81E}"/>
                </a:ext>
              </a:extLst>
            </p:cNvPr>
            <p:cNvGrpSpPr/>
            <p:nvPr/>
          </p:nvGrpSpPr>
          <p:grpSpPr>
            <a:xfrm>
              <a:off x="3559347" y="951687"/>
              <a:ext cx="1633411" cy="919714"/>
              <a:chOff x="1749470" y="1043125"/>
              <a:chExt cx="1633411" cy="919714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DD17704A-D460-3A84-61A6-937030494AEA}"/>
                  </a:ext>
                </a:extLst>
              </p:cNvPr>
              <p:cNvGrpSpPr/>
              <p:nvPr/>
            </p:nvGrpSpPr>
            <p:grpSpPr>
              <a:xfrm>
                <a:off x="1749470" y="1043125"/>
                <a:ext cx="1633411" cy="264616"/>
                <a:chOff x="1749470" y="1043125"/>
                <a:chExt cx="1633411" cy="264616"/>
              </a:xfrm>
            </p:grpSpPr>
            <p:pic>
              <p:nvPicPr>
                <p:cNvPr id="45" name="Picture 4">
                  <a:extLst>
                    <a:ext uri="{FF2B5EF4-FFF2-40B4-BE49-F238E27FC236}">
                      <a16:creationId xmlns:a16="http://schemas.microsoft.com/office/drawing/2014/main" id="{A98ECD29-BCF6-8EE7-4410-1C2C87CEFE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9470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>
                  <a:extLst>
                    <a:ext uri="{FF2B5EF4-FFF2-40B4-BE49-F238E27FC236}">
                      <a16:creationId xmlns:a16="http://schemas.microsoft.com/office/drawing/2014/main" id="{57CAB8ED-53A9-842B-237C-35F25CDB7B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1669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">
                  <a:extLst>
                    <a:ext uri="{FF2B5EF4-FFF2-40B4-BE49-F238E27FC236}">
                      <a16:creationId xmlns:a16="http://schemas.microsoft.com/office/drawing/2014/main" id="{F1C7C11F-AF05-2D1D-2B66-A8879AB288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6067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4">
                  <a:extLst>
                    <a:ext uri="{FF2B5EF4-FFF2-40B4-BE49-F238E27FC236}">
                      <a16:creationId xmlns:a16="http://schemas.microsoft.com/office/drawing/2014/main" id="{98D85929-0B37-5AD5-8C0C-6FD24C8F13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3868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4">
                  <a:extLst>
                    <a:ext uri="{FF2B5EF4-FFF2-40B4-BE49-F238E27FC236}">
                      <a16:creationId xmlns:a16="http://schemas.microsoft.com/office/drawing/2014/main" id="{07504561-E623-4522-F6EA-9A2E8DB8BE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265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500CA827-0CFA-9887-46C0-944A7C48E3D3}"/>
                  </a:ext>
                </a:extLst>
              </p:cNvPr>
              <p:cNvGrpSpPr/>
              <p:nvPr/>
            </p:nvGrpSpPr>
            <p:grpSpPr>
              <a:xfrm>
                <a:off x="1749470" y="1367348"/>
                <a:ext cx="1633411" cy="264616"/>
                <a:chOff x="1749470" y="1043125"/>
                <a:chExt cx="1633411" cy="264616"/>
              </a:xfrm>
            </p:grpSpPr>
            <p:pic>
              <p:nvPicPr>
                <p:cNvPr id="39" name="Picture 4">
                  <a:extLst>
                    <a:ext uri="{FF2B5EF4-FFF2-40B4-BE49-F238E27FC236}">
                      <a16:creationId xmlns:a16="http://schemas.microsoft.com/office/drawing/2014/main" id="{4CDA3B9D-62D2-753A-E991-05975073C5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9470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C9C91A7E-DB61-9C32-E38A-CABBC863E6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1669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C0389508-92EF-E2EA-25B1-CB53F7AE7A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6067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>
                  <a:extLst>
                    <a:ext uri="{FF2B5EF4-FFF2-40B4-BE49-F238E27FC236}">
                      <a16:creationId xmlns:a16="http://schemas.microsoft.com/office/drawing/2014/main" id="{33CA2BEC-5DC6-92D0-1F0E-44D2B5A2BE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3868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">
                  <a:extLst>
                    <a:ext uri="{FF2B5EF4-FFF2-40B4-BE49-F238E27FC236}">
                      <a16:creationId xmlns:a16="http://schemas.microsoft.com/office/drawing/2014/main" id="{016AC5CD-FF01-335D-7B69-D7CF963065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265" y="1043125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C429889B-B77A-2E65-BCFB-E96B0F7F1981}"/>
                  </a:ext>
                </a:extLst>
              </p:cNvPr>
              <p:cNvGrpSpPr/>
              <p:nvPr/>
            </p:nvGrpSpPr>
            <p:grpSpPr>
              <a:xfrm>
                <a:off x="1749470" y="1690308"/>
                <a:ext cx="1633411" cy="272531"/>
                <a:chOff x="1749470" y="1041861"/>
                <a:chExt cx="1633411" cy="272531"/>
              </a:xfrm>
            </p:grpSpPr>
            <p:pic>
              <p:nvPicPr>
                <p:cNvPr id="20" name="Picture 4">
                  <a:extLst>
                    <a:ext uri="{FF2B5EF4-FFF2-40B4-BE49-F238E27FC236}">
                      <a16:creationId xmlns:a16="http://schemas.microsoft.com/office/drawing/2014/main" id="{16E28CF6-9B72-C4E2-D015-117B03C1A5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9470" y="1041861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4">
                  <a:extLst>
                    <a:ext uri="{FF2B5EF4-FFF2-40B4-BE49-F238E27FC236}">
                      <a16:creationId xmlns:a16="http://schemas.microsoft.com/office/drawing/2014/main" id="{B8DCA380-8ECE-23D2-0BE1-2DA8A9A7ED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1669" y="1041861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>
                  <a:extLst>
                    <a:ext uri="{FF2B5EF4-FFF2-40B4-BE49-F238E27FC236}">
                      <a16:creationId xmlns:a16="http://schemas.microsoft.com/office/drawing/2014/main" id="{D631E686-F983-740F-8B88-5EECCC27DC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6067" y="1043124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4">
                  <a:extLst>
                    <a:ext uri="{FF2B5EF4-FFF2-40B4-BE49-F238E27FC236}">
                      <a16:creationId xmlns:a16="http://schemas.microsoft.com/office/drawing/2014/main" id="{F9270650-18A9-FFAD-64FE-1C3EE2580F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3868" y="1041861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4">
                  <a:extLst>
                    <a:ext uri="{FF2B5EF4-FFF2-40B4-BE49-F238E27FC236}">
                      <a16:creationId xmlns:a16="http://schemas.microsoft.com/office/drawing/2014/main" id="{3F414D12-517B-61FB-6A65-49B3BD1BF6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8265" y="1049776"/>
                  <a:ext cx="264616" cy="26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DF15915-CD36-47DB-B8F1-7EAB0EDCE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96" y="951687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6D6A4AEB-D200-88E2-BCA2-1E5F8303B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96" y="1275910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C9D5DCB-120A-C63F-FCAD-14EA04C77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96" y="1606785"/>
              <a:ext cx="264616" cy="26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68F19C7-CBF1-2693-9D55-2D5880151BD6}"/>
              </a:ext>
            </a:extLst>
          </p:cNvPr>
          <p:cNvSpPr txBox="1"/>
          <p:nvPr/>
        </p:nvSpPr>
        <p:spPr>
          <a:xfrm>
            <a:off x="205200" y="262800"/>
            <a:ext cx="332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Schreibe die Malaufgabe. </a:t>
            </a:r>
          </a:p>
        </p:txBody>
      </p:sp>
    </p:spTree>
    <p:extLst>
      <p:ext uri="{BB962C8B-B14F-4D97-AF65-F5344CB8AC3E}">
        <p14:creationId xmlns:p14="http://schemas.microsoft.com/office/powerpoint/2010/main" val="125420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elle 7">
            <a:extLst>
              <a:ext uri="{FF2B5EF4-FFF2-40B4-BE49-F238E27FC236}">
                <a16:creationId xmlns:a16="http://schemas.microsoft.com/office/drawing/2014/main" id="{D87674C7-445C-F084-89B6-E5677320F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53733"/>
              </p:ext>
            </p:extLst>
          </p:nvPr>
        </p:nvGraphicFramePr>
        <p:xfrm>
          <a:off x="386446" y="4725057"/>
          <a:ext cx="8387150" cy="274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8715">
                  <a:extLst>
                    <a:ext uri="{9D8B030D-6E8A-4147-A177-3AD203B41FA5}">
                      <a16:colId xmlns:a16="http://schemas.microsoft.com/office/drawing/2014/main" val="3064630191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2787154906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4125395721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3456940666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1881756792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2735401061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3371557742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2668379842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4128778867"/>
                    </a:ext>
                  </a:extLst>
                </a:gridCol>
                <a:gridCol w="838715">
                  <a:extLst>
                    <a:ext uri="{9D8B030D-6E8A-4147-A177-3AD203B41FA5}">
                      <a16:colId xmlns:a16="http://schemas.microsoft.com/office/drawing/2014/main" val="1866519183"/>
                    </a:ext>
                  </a:extLst>
                </a:gridCol>
              </a:tblGrid>
              <a:tr h="274372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90982"/>
                  </a:ext>
                </a:extLst>
              </a:tr>
            </a:tbl>
          </a:graphicData>
        </a:graphic>
      </p:graphicFrame>
      <p:sp>
        <p:nvSpPr>
          <p:cNvPr id="36" name="Textfeld 35">
            <a:extLst>
              <a:ext uri="{FF2B5EF4-FFF2-40B4-BE49-F238E27FC236}">
                <a16:creationId xmlns:a16="http://schemas.microsoft.com/office/drawing/2014/main" id="{4217BBB7-407E-274B-AB5A-BA04F776028A}"/>
              </a:ext>
            </a:extLst>
          </p:cNvPr>
          <p:cNvSpPr txBox="1"/>
          <p:nvPr/>
        </p:nvSpPr>
        <p:spPr>
          <a:xfrm>
            <a:off x="205200" y="3542400"/>
            <a:ext cx="746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Zeichne</a:t>
            </a:r>
            <a:r>
              <a:rPr lang="de-DE" dirty="0">
                <a:latin typeface="Grundschrift" panose="03010100010101010101" pitchFamily="66" charset="0"/>
              </a:rPr>
              <a:t> die Malaufgabe an der Punktereihe ein.</a:t>
            </a:r>
          </a:p>
        </p:txBody>
      </p: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672B8DF8-4932-4C3F-6552-75215EC5F19E}"/>
              </a:ext>
            </a:extLst>
          </p:cNvPr>
          <p:cNvGrpSpPr/>
          <p:nvPr/>
        </p:nvGrpSpPr>
        <p:grpSpPr>
          <a:xfrm>
            <a:off x="397516" y="4788471"/>
            <a:ext cx="808044" cy="158685"/>
            <a:chOff x="471996" y="2090971"/>
            <a:chExt cx="808044" cy="158685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8DD3C21C-3046-B682-23E1-9B791040A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96" y="2090971"/>
              <a:ext cx="147294" cy="158685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8A48AE7C-D8DD-E208-0E20-2061EA287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44" y="2090971"/>
              <a:ext cx="147294" cy="158685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C9D515E3-D368-BA47-BF27-6FD275860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02" y="2090971"/>
              <a:ext cx="147294" cy="158685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3F0EC67E-EB34-08E3-4B8E-C48E4ADDD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498" y="2090971"/>
              <a:ext cx="147294" cy="158685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34E4644A-A8D3-C394-7652-DE065A271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746" y="2090971"/>
              <a:ext cx="147294" cy="158685"/>
            </a:xfrm>
            <a:prstGeom prst="rect">
              <a:avLst/>
            </a:prstGeom>
          </p:spPr>
        </p:pic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C59F6D86-5017-1677-C424-F2C745735974}"/>
              </a:ext>
            </a:extLst>
          </p:cNvPr>
          <p:cNvGrpSpPr/>
          <p:nvPr/>
        </p:nvGrpSpPr>
        <p:grpSpPr>
          <a:xfrm>
            <a:off x="1231224" y="4788470"/>
            <a:ext cx="818263" cy="158686"/>
            <a:chOff x="1300994" y="2090971"/>
            <a:chExt cx="818263" cy="158686"/>
          </a:xfrm>
        </p:grpSpPr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0E287E88-7345-16E4-049C-F5BA21F6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994" y="2090971"/>
              <a:ext cx="144622" cy="158686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7AA13A54-CDD5-C59D-12B0-793BA0F5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245" y="2090971"/>
              <a:ext cx="144622" cy="158686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66700678-2BD9-FD4B-5CAA-EC9754B4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713" y="2090971"/>
              <a:ext cx="144622" cy="158686"/>
            </a:xfrm>
            <a:prstGeom prst="rect">
              <a:avLst/>
            </a:prstGeom>
          </p:spPr>
        </p:pic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DA038A12-B828-18A5-0C37-8A44128A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84" y="2090971"/>
              <a:ext cx="144622" cy="158686"/>
            </a:xfrm>
            <a:prstGeom prst="rect">
              <a:avLst/>
            </a:prstGeom>
          </p:spPr>
        </p:pic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A0FA43A1-FB3D-D155-A6EF-27C3D2A3F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635" y="2090971"/>
              <a:ext cx="144622" cy="158686"/>
            </a:xfrm>
            <a:prstGeom prst="rect">
              <a:avLst/>
            </a:prstGeom>
          </p:spPr>
        </p:pic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596623B2-E8C8-3B2F-9D76-103EC708F62B}"/>
              </a:ext>
            </a:extLst>
          </p:cNvPr>
          <p:cNvGrpSpPr/>
          <p:nvPr/>
        </p:nvGrpSpPr>
        <p:grpSpPr>
          <a:xfrm>
            <a:off x="2075151" y="4788471"/>
            <a:ext cx="808044" cy="158685"/>
            <a:chOff x="2144630" y="2087900"/>
            <a:chExt cx="808044" cy="158685"/>
          </a:xfrm>
        </p:grpSpPr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E4C3042C-6F76-E65C-4036-D844DC0A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630" y="2087900"/>
              <a:ext cx="147294" cy="158685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8BDC07E0-1223-E952-23F8-67C058033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878" y="2087900"/>
              <a:ext cx="147294" cy="158685"/>
            </a:xfrm>
            <a:prstGeom prst="rect">
              <a:avLst/>
            </a:prstGeom>
          </p:spPr>
        </p:pic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18801EB2-116B-5E9F-9C68-36FF2183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136" y="2087900"/>
              <a:ext cx="147294" cy="158685"/>
            </a:xfrm>
            <a:prstGeom prst="rect">
              <a:avLst/>
            </a:prstGeom>
          </p:spPr>
        </p:pic>
        <p:pic>
          <p:nvPicPr>
            <p:cNvPr id="169" name="Grafik 168">
              <a:extLst>
                <a:ext uri="{FF2B5EF4-FFF2-40B4-BE49-F238E27FC236}">
                  <a16:creationId xmlns:a16="http://schemas.microsoft.com/office/drawing/2014/main" id="{4E96443A-30C4-22FD-E5CC-50BB99BB1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32" y="2087900"/>
              <a:ext cx="147294" cy="158685"/>
            </a:xfrm>
            <a:prstGeom prst="rect">
              <a:avLst/>
            </a:prstGeom>
          </p:spPr>
        </p:pic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26F10F9E-CAF0-617C-8947-D1E0AF0A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380" y="2087900"/>
              <a:ext cx="147294" cy="158685"/>
            </a:xfrm>
            <a:prstGeom prst="rect">
              <a:avLst/>
            </a:prstGeom>
          </p:spPr>
        </p:pic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BC5C0887-1E99-1AB0-EDC9-E7C561ABD0AE}"/>
              </a:ext>
            </a:extLst>
          </p:cNvPr>
          <p:cNvGrpSpPr/>
          <p:nvPr/>
        </p:nvGrpSpPr>
        <p:grpSpPr>
          <a:xfrm>
            <a:off x="2908859" y="4788470"/>
            <a:ext cx="818263" cy="158686"/>
            <a:chOff x="2981514" y="2087899"/>
            <a:chExt cx="818263" cy="158686"/>
          </a:xfrm>
        </p:grpSpPr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5C5D313B-7B84-6992-28EE-F076F099E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514" y="2087899"/>
              <a:ext cx="144622" cy="158686"/>
            </a:xfrm>
            <a:prstGeom prst="rect">
              <a:avLst/>
            </a:prstGeom>
          </p:spPr>
        </p:pic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2511AD7D-3B44-90EF-7EFF-7F4445867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765" y="2087899"/>
              <a:ext cx="144622" cy="158686"/>
            </a:xfrm>
            <a:prstGeom prst="rect">
              <a:avLst/>
            </a:prstGeom>
          </p:spPr>
        </p:pic>
        <p:pic>
          <p:nvPicPr>
            <p:cNvPr id="174" name="Grafik 173">
              <a:extLst>
                <a:ext uri="{FF2B5EF4-FFF2-40B4-BE49-F238E27FC236}">
                  <a16:creationId xmlns:a16="http://schemas.microsoft.com/office/drawing/2014/main" id="{BF5664BD-BF57-B1D6-3CC9-52771F02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233" y="2087899"/>
              <a:ext cx="144622" cy="158686"/>
            </a:xfrm>
            <a:prstGeom prst="rect">
              <a:avLst/>
            </a:prstGeom>
          </p:spPr>
        </p:pic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21BF8CE7-6F57-C7EF-C68F-C6B88040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904" y="2087899"/>
              <a:ext cx="144622" cy="158686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03C3D718-8983-8F33-A23A-3C9210CF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155" y="2087899"/>
              <a:ext cx="144622" cy="158686"/>
            </a:xfrm>
            <a:prstGeom prst="rect">
              <a:avLst/>
            </a:prstGeom>
          </p:spPr>
        </p:pic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96DA49C2-D703-0038-256F-57C0B830DF60}"/>
              </a:ext>
            </a:extLst>
          </p:cNvPr>
          <p:cNvGrpSpPr/>
          <p:nvPr/>
        </p:nvGrpSpPr>
        <p:grpSpPr>
          <a:xfrm>
            <a:off x="3752786" y="4788471"/>
            <a:ext cx="808044" cy="158685"/>
            <a:chOff x="3825338" y="2083612"/>
            <a:chExt cx="808044" cy="158685"/>
          </a:xfrm>
        </p:grpSpPr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D147860D-293F-BA46-AC02-99B1EC33A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338" y="2083612"/>
              <a:ext cx="147294" cy="158685"/>
            </a:xfrm>
            <a:prstGeom prst="rect">
              <a:avLst/>
            </a:prstGeom>
          </p:spPr>
        </p:pic>
        <p:pic>
          <p:nvPicPr>
            <p:cNvPr id="179" name="Grafik 178">
              <a:extLst>
                <a:ext uri="{FF2B5EF4-FFF2-40B4-BE49-F238E27FC236}">
                  <a16:creationId xmlns:a16="http://schemas.microsoft.com/office/drawing/2014/main" id="{72EE4DAD-DA5F-C8C0-A624-E62095E0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586" y="2083612"/>
              <a:ext cx="147294" cy="158685"/>
            </a:xfrm>
            <a:prstGeom prst="rect">
              <a:avLst/>
            </a:prstGeom>
          </p:spPr>
        </p:pic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2621E285-DF14-A308-4465-16C11E15B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44" y="2083612"/>
              <a:ext cx="147294" cy="158685"/>
            </a:xfrm>
            <a:prstGeom prst="rect">
              <a:avLst/>
            </a:prstGeom>
          </p:spPr>
        </p:pic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6AD3FAAF-2CCA-FADA-E883-C80F41C2B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840" y="2083612"/>
              <a:ext cx="147294" cy="158685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03F3A46F-0FD2-C6FE-A4F1-0FCE357D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088" y="2083612"/>
              <a:ext cx="147294" cy="158685"/>
            </a:xfrm>
            <a:prstGeom prst="rect">
              <a:avLst/>
            </a:prstGeom>
          </p:spPr>
        </p:pic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A4F0BCA5-202A-1756-90D5-5D35B24E0F7C}"/>
              </a:ext>
            </a:extLst>
          </p:cNvPr>
          <p:cNvGrpSpPr/>
          <p:nvPr/>
        </p:nvGrpSpPr>
        <p:grpSpPr>
          <a:xfrm>
            <a:off x="4586494" y="4788470"/>
            <a:ext cx="818263" cy="158686"/>
            <a:chOff x="4654788" y="2083611"/>
            <a:chExt cx="818263" cy="158686"/>
          </a:xfrm>
        </p:grpSpPr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AC283FEB-84E6-AE9D-6C25-6A2CEB877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788" y="2083611"/>
              <a:ext cx="144622" cy="158686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742B22F8-B07F-D5DA-E2BB-9E1CC5A6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039" y="2083611"/>
              <a:ext cx="144622" cy="158686"/>
            </a:xfrm>
            <a:prstGeom prst="rect">
              <a:avLst/>
            </a:prstGeom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316744A8-A029-6AE1-BC30-5604C7551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07" y="2083611"/>
              <a:ext cx="144622" cy="158686"/>
            </a:xfrm>
            <a:prstGeom prst="rect">
              <a:avLst/>
            </a:prstGeom>
          </p:spPr>
        </p:pic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91FE2AF2-05E8-064B-A67B-37B44C75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178" y="2083611"/>
              <a:ext cx="144622" cy="158686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E294F668-204E-1737-7A59-5236BA25F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429" y="2083611"/>
              <a:ext cx="144622" cy="158686"/>
            </a:xfrm>
            <a:prstGeom prst="rect">
              <a:avLst/>
            </a:prstGeom>
          </p:spPr>
        </p:pic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7C570568-E0C5-90D1-70EA-BFDEEB76B9C3}"/>
              </a:ext>
            </a:extLst>
          </p:cNvPr>
          <p:cNvGrpSpPr/>
          <p:nvPr/>
        </p:nvGrpSpPr>
        <p:grpSpPr>
          <a:xfrm>
            <a:off x="5430421" y="4788471"/>
            <a:ext cx="808044" cy="158685"/>
            <a:chOff x="5507012" y="2087899"/>
            <a:chExt cx="808044" cy="158685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EB973E3B-9227-117D-F9BD-4383839F0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12" y="2087899"/>
              <a:ext cx="147294" cy="158685"/>
            </a:xfrm>
            <a:prstGeom prst="rect">
              <a:avLst/>
            </a:prstGeom>
          </p:spPr>
        </p:pic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96205812-A1EA-04EB-BEBC-AC68E2C30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260" y="2087899"/>
              <a:ext cx="147294" cy="158685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75EE9B1A-A5A0-58F6-6762-699F2455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518" y="2087899"/>
              <a:ext cx="147294" cy="158685"/>
            </a:xfrm>
            <a:prstGeom prst="rect">
              <a:avLst/>
            </a:prstGeom>
          </p:spPr>
        </p:pic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83DB767B-6F19-EA20-8574-3D1D01C0A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514" y="2087899"/>
              <a:ext cx="147294" cy="158685"/>
            </a:xfrm>
            <a:prstGeom prst="rect">
              <a:avLst/>
            </a:prstGeom>
          </p:spPr>
        </p:pic>
        <p:pic>
          <p:nvPicPr>
            <p:cNvPr id="194" name="Grafik 193">
              <a:extLst>
                <a:ext uri="{FF2B5EF4-FFF2-40B4-BE49-F238E27FC236}">
                  <a16:creationId xmlns:a16="http://schemas.microsoft.com/office/drawing/2014/main" id="{2340F51F-F01F-87E2-3BE4-DF6C8DE0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762" y="2087899"/>
              <a:ext cx="147294" cy="158685"/>
            </a:xfrm>
            <a:prstGeom prst="rect">
              <a:avLst/>
            </a:prstGeom>
          </p:spPr>
        </p:pic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33D7238E-59B1-BB81-7599-5A896CADF391}"/>
              </a:ext>
            </a:extLst>
          </p:cNvPr>
          <p:cNvGrpSpPr/>
          <p:nvPr/>
        </p:nvGrpSpPr>
        <p:grpSpPr>
          <a:xfrm>
            <a:off x="6264129" y="4788470"/>
            <a:ext cx="818263" cy="158686"/>
            <a:chOff x="6335816" y="2083611"/>
            <a:chExt cx="818263" cy="158686"/>
          </a:xfrm>
        </p:grpSpPr>
        <p:pic>
          <p:nvPicPr>
            <p:cNvPr id="196" name="Grafik 195">
              <a:extLst>
                <a:ext uri="{FF2B5EF4-FFF2-40B4-BE49-F238E27FC236}">
                  <a16:creationId xmlns:a16="http://schemas.microsoft.com/office/drawing/2014/main" id="{4460ADB3-0477-E338-C816-5E257680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816" y="2083611"/>
              <a:ext cx="144622" cy="158686"/>
            </a:xfrm>
            <a:prstGeom prst="rect">
              <a:avLst/>
            </a:prstGeom>
          </p:spPr>
        </p:pic>
        <p:pic>
          <p:nvPicPr>
            <p:cNvPr id="197" name="Grafik 196">
              <a:extLst>
                <a:ext uri="{FF2B5EF4-FFF2-40B4-BE49-F238E27FC236}">
                  <a16:creationId xmlns:a16="http://schemas.microsoft.com/office/drawing/2014/main" id="{B41A4EB7-4A0F-4935-A3EA-821AE9135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067" y="2083611"/>
              <a:ext cx="144622" cy="158686"/>
            </a:xfrm>
            <a:prstGeom prst="rect">
              <a:avLst/>
            </a:prstGeom>
          </p:spPr>
        </p:pic>
        <p:pic>
          <p:nvPicPr>
            <p:cNvPr id="198" name="Grafik 197">
              <a:extLst>
                <a:ext uri="{FF2B5EF4-FFF2-40B4-BE49-F238E27FC236}">
                  <a16:creationId xmlns:a16="http://schemas.microsoft.com/office/drawing/2014/main" id="{527FD901-B059-A3CD-2CB9-8B18B6169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35" y="2083611"/>
              <a:ext cx="144622" cy="158686"/>
            </a:xfrm>
            <a:prstGeom prst="rect">
              <a:avLst/>
            </a:prstGeom>
          </p:spPr>
        </p:pic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088858C3-68D3-E6F3-6DF2-A5DF5C6D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6" y="2083611"/>
              <a:ext cx="144622" cy="158686"/>
            </a:xfrm>
            <a:prstGeom prst="rect">
              <a:avLst/>
            </a:prstGeom>
          </p:spPr>
        </p:pic>
        <p:pic>
          <p:nvPicPr>
            <p:cNvPr id="200" name="Grafik 199">
              <a:extLst>
                <a:ext uri="{FF2B5EF4-FFF2-40B4-BE49-F238E27FC236}">
                  <a16:creationId xmlns:a16="http://schemas.microsoft.com/office/drawing/2014/main" id="{CC4A1B1E-CF17-9932-F414-D32DB4D0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57" y="2083611"/>
              <a:ext cx="144622" cy="158686"/>
            </a:xfrm>
            <a:prstGeom prst="rect">
              <a:avLst/>
            </a:prstGeom>
          </p:spPr>
        </p:pic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426A2D32-5D21-F8BA-0791-15336190E9B3}"/>
              </a:ext>
            </a:extLst>
          </p:cNvPr>
          <p:cNvGrpSpPr/>
          <p:nvPr/>
        </p:nvGrpSpPr>
        <p:grpSpPr>
          <a:xfrm>
            <a:off x="7108056" y="4788471"/>
            <a:ext cx="808044" cy="158685"/>
            <a:chOff x="7177591" y="2083611"/>
            <a:chExt cx="808044" cy="158685"/>
          </a:xfrm>
        </p:grpSpPr>
        <p:pic>
          <p:nvPicPr>
            <p:cNvPr id="202" name="Grafik 201">
              <a:extLst>
                <a:ext uri="{FF2B5EF4-FFF2-40B4-BE49-F238E27FC236}">
                  <a16:creationId xmlns:a16="http://schemas.microsoft.com/office/drawing/2014/main" id="{A8F0EC4D-0B7C-0C24-E3C8-CD8A0851A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591" y="2083611"/>
              <a:ext cx="147294" cy="158685"/>
            </a:xfrm>
            <a:prstGeom prst="rect">
              <a:avLst/>
            </a:prstGeom>
          </p:spPr>
        </p:pic>
        <p:pic>
          <p:nvPicPr>
            <p:cNvPr id="203" name="Grafik 202">
              <a:extLst>
                <a:ext uri="{FF2B5EF4-FFF2-40B4-BE49-F238E27FC236}">
                  <a16:creationId xmlns:a16="http://schemas.microsoft.com/office/drawing/2014/main" id="{A9891F6B-B2C7-23BE-8357-AB87E9B99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839" y="2083611"/>
              <a:ext cx="147294" cy="158685"/>
            </a:xfrm>
            <a:prstGeom prst="rect">
              <a:avLst/>
            </a:prstGeom>
          </p:spPr>
        </p:pic>
        <p:pic>
          <p:nvPicPr>
            <p:cNvPr id="204" name="Grafik 203">
              <a:extLst>
                <a:ext uri="{FF2B5EF4-FFF2-40B4-BE49-F238E27FC236}">
                  <a16:creationId xmlns:a16="http://schemas.microsoft.com/office/drawing/2014/main" id="{C7C58DF6-3B50-002B-443B-F80A7629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097" y="2083611"/>
              <a:ext cx="147294" cy="158685"/>
            </a:xfrm>
            <a:prstGeom prst="rect">
              <a:avLst/>
            </a:prstGeom>
          </p:spPr>
        </p:pic>
        <p:pic>
          <p:nvPicPr>
            <p:cNvPr id="205" name="Grafik 204">
              <a:extLst>
                <a:ext uri="{FF2B5EF4-FFF2-40B4-BE49-F238E27FC236}">
                  <a16:creationId xmlns:a16="http://schemas.microsoft.com/office/drawing/2014/main" id="{BAECA032-CE44-8986-539C-2307D1BB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93" y="2083611"/>
              <a:ext cx="147294" cy="158685"/>
            </a:xfrm>
            <a:prstGeom prst="rect">
              <a:avLst/>
            </a:prstGeom>
          </p:spPr>
        </p:pic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2FCED2F7-4F75-BAC0-ADCD-CFBD0A96C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341" y="2083611"/>
              <a:ext cx="147294" cy="158685"/>
            </a:xfrm>
            <a:prstGeom prst="rect">
              <a:avLst/>
            </a:prstGeom>
          </p:spPr>
        </p:pic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1FFFA249-C29C-310B-4460-A0AA5FF3322A}"/>
              </a:ext>
            </a:extLst>
          </p:cNvPr>
          <p:cNvGrpSpPr/>
          <p:nvPr/>
        </p:nvGrpSpPr>
        <p:grpSpPr>
          <a:xfrm>
            <a:off x="7941760" y="4788470"/>
            <a:ext cx="818263" cy="158686"/>
            <a:chOff x="8008130" y="2083610"/>
            <a:chExt cx="818263" cy="158686"/>
          </a:xfrm>
        </p:grpSpPr>
        <p:pic>
          <p:nvPicPr>
            <p:cNvPr id="208" name="Grafik 207">
              <a:extLst>
                <a:ext uri="{FF2B5EF4-FFF2-40B4-BE49-F238E27FC236}">
                  <a16:creationId xmlns:a16="http://schemas.microsoft.com/office/drawing/2014/main" id="{1B649B67-3460-782D-971B-1665F5F5C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130" y="2083610"/>
              <a:ext cx="144622" cy="158686"/>
            </a:xfrm>
            <a:prstGeom prst="rect">
              <a:avLst/>
            </a:prstGeom>
          </p:spPr>
        </p:pic>
        <p:pic>
          <p:nvPicPr>
            <p:cNvPr id="209" name="Grafik 208">
              <a:extLst>
                <a:ext uri="{FF2B5EF4-FFF2-40B4-BE49-F238E27FC236}">
                  <a16:creationId xmlns:a16="http://schemas.microsoft.com/office/drawing/2014/main" id="{59E56EEE-DAA3-070C-3D9F-F1F488B1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381" y="2083610"/>
              <a:ext cx="144622" cy="158686"/>
            </a:xfrm>
            <a:prstGeom prst="rect">
              <a:avLst/>
            </a:prstGeom>
          </p:spPr>
        </p:pic>
        <p:pic>
          <p:nvPicPr>
            <p:cNvPr id="210" name="Grafik 209">
              <a:extLst>
                <a:ext uri="{FF2B5EF4-FFF2-40B4-BE49-F238E27FC236}">
                  <a16:creationId xmlns:a16="http://schemas.microsoft.com/office/drawing/2014/main" id="{6DE8822B-AD0A-F005-9175-B2C814DBA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849" y="2083610"/>
              <a:ext cx="144622" cy="158686"/>
            </a:xfrm>
            <a:prstGeom prst="rect">
              <a:avLst/>
            </a:prstGeom>
          </p:spPr>
        </p:pic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60D7C8A7-A738-E2DA-EDB6-070891CE2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520" y="2083610"/>
              <a:ext cx="144622" cy="158686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4034D387-462C-6629-4BD0-81D6AC248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771" y="2083610"/>
              <a:ext cx="144622" cy="158686"/>
            </a:xfrm>
            <a:prstGeom prst="rect">
              <a:avLst/>
            </a:prstGeom>
          </p:spPr>
        </p:pic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CC07CF1-DE3D-729C-1FA2-4BE5DC855647}"/>
              </a:ext>
            </a:extLst>
          </p:cNvPr>
          <p:cNvSpPr/>
          <p:nvPr/>
        </p:nvSpPr>
        <p:spPr>
          <a:xfrm>
            <a:off x="82185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70B580E-5649-EFB8-3821-DBAA642A8BB2}"/>
              </a:ext>
            </a:extLst>
          </p:cNvPr>
          <p:cNvCxnSpPr/>
          <p:nvPr/>
        </p:nvCxnSpPr>
        <p:spPr>
          <a:xfrm>
            <a:off x="82185" y="3429000"/>
            <a:ext cx="8979628" cy="0"/>
          </a:xfrm>
          <a:prstGeom prst="line">
            <a:avLst/>
          </a:prstGeom>
          <a:ln w="19050">
            <a:solidFill>
              <a:srgbClr val="327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B7165FAF-87A7-2E70-A9F9-EB97DE6FB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42551"/>
              </p:ext>
            </p:extLst>
          </p:nvPr>
        </p:nvGraphicFramePr>
        <p:xfrm>
          <a:off x="1386782" y="1445457"/>
          <a:ext cx="6420120" cy="274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2012">
                  <a:extLst>
                    <a:ext uri="{9D8B030D-6E8A-4147-A177-3AD203B41FA5}">
                      <a16:colId xmlns:a16="http://schemas.microsoft.com/office/drawing/2014/main" val="306463019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78715490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12539572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4569406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881756792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73540106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371557742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668379842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128778867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866519183"/>
                    </a:ext>
                  </a:extLst>
                </a:gridCol>
              </a:tblGrid>
              <a:tr h="274372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90982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6AB7502-21CD-21F9-7F73-D7FB6917464C}"/>
              </a:ext>
            </a:extLst>
          </p:cNvPr>
          <p:cNvGrpSpPr/>
          <p:nvPr/>
        </p:nvGrpSpPr>
        <p:grpSpPr>
          <a:xfrm>
            <a:off x="1376747" y="1201984"/>
            <a:ext cx="6420107" cy="498190"/>
            <a:chOff x="5101783" y="3655913"/>
            <a:chExt cx="2446066" cy="21215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21CFB8A-5E0A-90B2-A7CF-B52752BE9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021" y="3780459"/>
              <a:ext cx="65268" cy="72302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A019100-9570-DF69-0B2B-95624EF0E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574" y="3780459"/>
              <a:ext cx="65268" cy="7230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483242C-0303-6488-E8C1-6C73CDB3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02" y="3780459"/>
              <a:ext cx="65268" cy="7230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501467A-8C67-9973-BCC7-ED464F3F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775" y="3780459"/>
              <a:ext cx="65268" cy="72302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C9F36D0-EEAD-F4C0-6550-D03B5F23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512" y="3780459"/>
              <a:ext cx="65268" cy="7230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CFA6009-45AA-CD22-B735-FAAA4C97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88" y="3780459"/>
              <a:ext cx="65268" cy="7230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C0BC56A-E356-9049-149F-86FD10B9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003" y="3780459"/>
              <a:ext cx="65268" cy="7230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6CE6C00-B502-41FE-2A23-09A14250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03" y="3780459"/>
              <a:ext cx="65268" cy="7230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38F415E-718F-F45C-6AB9-3C778B0AA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416" y="3780459"/>
              <a:ext cx="65268" cy="7230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D969208-7253-1FEE-598C-736EA98AE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309" y="3780459"/>
              <a:ext cx="65268" cy="72302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34ED1CC-3B9F-2484-178C-BDE333551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599" y="3780459"/>
              <a:ext cx="65268" cy="72302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D8D245F-DACC-69D1-FC2A-7CC36EBAC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59" y="3780459"/>
              <a:ext cx="65268" cy="7230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DC13D09-08B4-B15E-165A-C80989B5B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537" y="3780459"/>
              <a:ext cx="65268" cy="7230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ABB6F99-A38D-9F3B-302B-937E0C660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38" y="3780459"/>
              <a:ext cx="65268" cy="7230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E0DBC8B-2CC2-4B85-3336-4203FF340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213" y="3780459"/>
              <a:ext cx="65268" cy="7230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005CB62-5857-CFEC-2C12-61EF48B4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476" y="3780459"/>
              <a:ext cx="65268" cy="7230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F0E5100-0B21-C9D2-F4D6-6DBFE693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581" y="3780459"/>
              <a:ext cx="65268" cy="7230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40613DB4-7961-FD04-E0DF-2A9CBF81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704" y="3780459"/>
              <a:ext cx="65268" cy="7230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7D62A70-2DE3-8DFE-906D-878A67B2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967" y="3780459"/>
              <a:ext cx="65268" cy="72302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1EDD3C7E-7E95-D60B-0EEE-736FD4724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624" y="3780459"/>
              <a:ext cx="65268" cy="7230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2069642-998F-A560-0C13-8B271DDA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300" y="3780459"/>
              <a:ext cx="65268" cy="72302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8B4F985D-9DCA-CE1A-9B25-426A4412F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923" y="3780459"/>
              <a:ext cx="65268" cy="72302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17F4655-26C7-2317-F409-4A09198B8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476" y="3780459"/>
              <a:ext cx="65268" cy="72302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2A5257A-9B6C-4752-D50A-2843565EB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152" y="3780459"/>
              <a:ext cx="65268" cy="72302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6C6AB81-5EF0-00CF-7E82-66C80494E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414" y="3780459"/>
              <a:ext cx="65268" cy="72302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0AD9AFA-FD68-44D7-3C57-EB03AE573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415" y="3780459"/>
              <a:ext cx="65268" cy="72302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DEFB465-7042-0DB9-BC8E-A5DE7DEB4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090" y="3780459"/>
              <a:ext cx="65268" cy="72302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3BD4911-3AB9-8E70-1D2B-256D0BC21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905" y="3780459"/>
              <a:ext cx="65268" cy="72302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F6F8A4B-15D8-4B2F-7120-AA93629D0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458" y="3780459"/>
              <a:ext cx="65268" cy="72302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0172AA6-B978-20C1-EE86-870006E27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581" y="3780459"/>
              <a:ext cx="65268" cy="72302"/>
            </a:xfrm>
            <a:prstGeom prst="rect">
              <a:avLst/>
            </a:prstGeom>
          </p:spPr>
        </p:pic>
        <p:sp>
          <p:nvSpPr>
            <p:cNvPr id="41" name="Bogen 40">
              <a:extLst>
                <a:ext uri="{FF2B5EF4-FFF2-40B4-BE49-F238E27FC236}">
                  <a16:creationId xmlns:a16="http://schemas.microsoft.com/office/drawing/2014/main" id="{DDEE7721-83E5-388C-8799-CD0F96996046}"/>
                </a:ext>
              </a:extLst>
            </p:cNvPr>
            <p:cNvSpPr/>
            <p:nvPr/>
          </p:nvSpPr>
          <p:spPr>
            <a:xfrm rot="16200000">
              <a:off x="5117451" y="3640245"/>
              <a:ext cx="212141" cy="243477"/>
            </a:xfrm>
            <a:prstGeom prst="arc">
              <a:avLst>
                <a:gd name="adj1" fmla="val 16359129"/>
                <a:gd name="adj2" fmla="val 535055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Bogen 41">
              <a:extLst>
                <a:ext uri="{FF2B5EF4-FFF2-40B4-BE49-F238E27FC236}">
                  <a16:creationId xmlns:a16="http://schemas.microsoft.com/office/drawing/2014/main" id="{266675A8-C117-D38A-A4F9-D0010D6EF2A7}"/>
                </a:ext>
              </a:extLst>
            </p:cNvPr>
            <p:cNvSpPr/>
            <p:nvPr/>
          </p:nvSpPr>
          <p:spPr>
            <a:xfrm rot="16200000">
              <a:off x="5362837" y="3640245"/>
              <a:ext cx="212141" cy="243477"/>
            </a:xfrm>
            <a:prstGeom prst="arc">
              <a:avLst>
                <a:gd name="adj1" fmla="val 16359129"/>
                <a:gd name="adj2" fmla="val 535055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Bogen 42">
              <a:extLst>
                <a:ext uri="{FF2B5EF4-FFF2-40B4-BE49-F238E27FC236}">
                  <a16:creationId xmlns:a16="http://schemas.microsoft.com/office/drawing/2014/main" id="{A1FEC6B9-CD55-B72B-B324-643E504B9309}"/>
                </a:ext>
              </a:extLst>
            </p:cNvPr>
            <p:cNvSpPr/>
            <p:nvPr/>
          </p:nvSpPr>
          <p:spPr>
            <a:xfrm rot="16200000">
              <a:off x="5608223" y="3640247"/>
              <a:ext cx="212141" cy="243477"/>
            </a:xfrm>
            <a:prstGeom prst="arc">
              <a:avLst>
                <a:gd name="adj1" fmla="val 16359129"/>
                <a:gd name="adj2" fmla="val 5432322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Bogen 43">
              <a:extLst>
                <a:ext uri="{FF2B5EF4-FFF2-40B4-BE49-F238E27FC236}">
                  <a16:creationId xmlns:a16="http://schemas.microsoft.com/office/drawing/2014/main" id="{8EB29B84-EE8E-3D76-FA5B-70D5D84F9CB7}"/>
                </a:ext>
              </a:extLst>
            </p:cNvPr>
            <p:cNvSpPr/>
            <p:nvPr/>
          </p:nvSpPr>
          <p:spPr>
            <a:xfrm rot="16200000">
              <a:off x="5853610" y="3640255"/>
              <a:ext cx="212141" cy="243477"/>
            </a:xfrm>
            <a:prstGeom prst="arc">
              <a:avLst>
                <a:gd name="adj1" fmla="val 16359129"/>
                <a:gd name="adj2" fmla="val 5432322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E941E38-FA4D-0B12-D5A4-5A6A0CE7F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86359"/>
              </p:ext>
            </p:extLst>
          </p:nvPr>
        </p:nvGraphicFramePr>
        <p:xfrm>
          <a:off x="3676440" y="2332965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EEAB35FB-9B24-2607-883D-48A445960172}"/>
              </a:ext>
            </a:extLst>
          </p:cNvPr>
          <p:cNvSpPr>
            <a:spLocks noChangeAspect="1"/>
          </p:cNvSpPr>
          <p:nvPr/>
        </p:nvSpPr>
        <p:spPr>
          <a:xfrm rot="5400000">
            <a:off x="4396937" y="1373109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C2852AF6-259D-DE46-3B7D-AA57369282C6}"/>
              </a:ext>
            </a:extLst>
          </p:cNvPr>
          <p:cNvCxnSpPr>
            <a:cxnSpLocks/>
          </p:cNvCxnSpPr>
          <p:nvPr/>
        </p:nvCxnSpPr>
        <p:spPr>
          <a:xfrm>
            <a:off x="3676440" y="2773167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DA4D9555-C5DB-9482-A3E0-6CC48707D670}"/>
              </a:ext>
            </a:extLst>
          </p:cNvPr>
          <p:cNvCxnSpPr>
            <a:cxnSpLocks/>
          </p:cNvCxnSpPr>
          <p:nvPr/>
        </p:nvCxnSpPr>
        <p:spPr>
          <a:xfrm>
            <a:off x="4464316" y="2773167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121F4CC5-B435-61FE-CE3B-76B1625E8FE3}"/>
              </a:ext>
            </a:extLst>
          </p:cNvPr>
          <p:cNvCxnSpPr>
            <a:cxnSpLocks/>
          </p:cNvCxnSpPr>
          <p:nvPr/>
        </p:nvCxnSpPr>
        <p:spPr>
          <a:xfrm>
            <a:off x="5293136" y="2773167"/>
            <a:ext cx="556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le 50">
            <a:extLst>
              <a:ext uri="{FF2B5EF4-FFF2-40B4-BE49-F238E27FC236}">
                <a16:creationId xmlns:a16="http://schemas.microsoft.com/office/drawing/2014/main" id="{2AA57E60-391F-47D8-EF0A-3E5E76AA9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78265"/>
              </p:ext>
            </p:extLst>
          </p:nvPr>
        </p:nvGraphicFramePr>
        <p:xfrm>
          <a:off x="3674315" y="5657231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CE09A0EF-CCD6-3B91-0A04-D880495FF5A3}"/>
              </a:ext>
            </a:extLst>
          </p:cNvPr>
          <p:cNvSpPr>
            <a:spLocks noChangeAspect="1"/>
          </p:cNvSpPr>
          <p:nvPr/>
        </p:nvSpPr>
        <p:spPr>
          <a:xfrm rot="5400000">
            <a:off x="4394813" y="4757724"/>
            <a:ext cx="732493" cy="23571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5BA2CD-3A62-8C42-53B2-DD711A6DB9FC}"/>
              </a:ext>
            </a:extLst>
          </p:cNvPr>
          <p:cNvSpPr txBox="1"/>
          <p:nvPr/>
        </p:nvSpPr>
        <p:spPr>
          <a:xfrm>
            <a:off x="205200" y="262800"/>
            <a:ext cx="332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Schreibe die Malaufgabe. </a:t>
            </a:r>
          </a:p>
        </p:txBody>
      </p:sp>
    </p:spTree>
    <p:extLst>
      <p:ext uri="{BB962C8B-B14F-4D97-AF65-F5344CB8AC3E}">
        <p14:creationId xmlns:p14="http://schemas.microsoft.com/office/powerpoint/2010/main" val="394795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21A3DBA-7E74-8AF3-670F-AC4F6463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12587"/>
              </p:ext>
            </p:extLst>
          </p:nvPr>
        </p:nvGraphicFramePr>
        <p:xfrm>
          <a:off x="3375511" y="4760926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3A47B3F-33C9-A123-7D6B-82993C0F2CF5}"/>
              </a:ext>
            </a:extLst>
          </p:cNvPr>
          <p:cNvSpPr/>
          <p:nvPr/>
        </p:nvSpPr>
        <p:spPr>
          <a:xfrm>
            <a:off x="82186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9835D5C4-FC1D-8F1F-2DFE-A95E62454E63}"/>
              </a:ext>
            </a:extLst>
          </p:cNvPr>
          <p:cNvSpPr>
            <a:spLocks noChangeAspect="1"/>
          </p:cNvSpPr>
          <p:nvPr/>
        </p:nvSpPr>
        <p:spPr>
          <a:xfrm rot="5400000">
            <a:off x="3338124" y="494918"/>
            <a:ext cx="2467751" cy="3644918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EADF8AAB-F4B7-D969-D9D4-18AB84932DCC}"/>
              </a:ext>
            </a:extLst>
          </p:cNvPr>
          <p:cNvSpPr txBox="1"/>
          <p:nvPr/>
        </p:nvSpPr>
        <p:spPr>
          <a:xfrm>
            <a:off x="205200" y="262800"/>
            <a:ext cx="772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Finde noch eine passende Aufgabe. Löse die Aufgaben.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7DA641F-2FFC-F4A0-129A-EA97D3647612}"/>
              </a:ext>
            </a:extLst>
          </p:cNvPr>
          <p:cNvSpPr>
            <a:spLocks noChangeAspect="1"/>
          </p:cNvSpPr>
          <p:nvPr/>
        </p:nvSpPr>
        <p:spPr>
          <a:xfrm rot="5400000">
            <a:off x="3283539" y="3244245"/>
            <a:ext cx="2576922" cy="3644917"/>
          </a:xfrm>
          <a:prstGeom prst="roundRect">
            <a:avLst>
              <a:gd name="adj" fmla="val 1235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10F2CFC-AD9B-5AF2-E24C-E8EEA1754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32534"/>
              </p:ext>
            </p:extLst>
          </p:nvPr>
        </p:nvGraphicFramePr>
        <p:xfrm>
          <a:off x="3375510" y="1220327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D3E6F5F1-3E6A-CF97-4877-A8E2B9B9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83945"/>
              </p:ext>
            </p:extLst>
          </p:nvPr>
        </p:nvGraphicFramePr>
        <p:xfrm>
          <a:off x="3375510" y="2068493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723B4C0B-CDC6-4A97-0C78-05EB3B6CC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4965"/>
              </p:ext>
            </p:extLst>
          </p:nvPr>
        </p:nvGraphicFramePr>
        <p:xfrm>
          <a:off x="3375511" y="3912760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72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43372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67A83037-3D22-DAFD-B5F3-8D80C10B8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43028"/>
              </p:ext>
            </p:extLst>
          </p:nvPr>
        </p:nvGraphicFramePr>
        <p:xfrm>
          <a:off x="3375509" y="2915578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59" name="Tabelle 58">
            <a:extLst>
              <a:ext uri="{FF2B5EF4-FFF2-40B4-BE49-F238E27FC236}">
                <a16:creationId xmlns:a16="http://schemas.microsoft.com/office/drawing/2014/main" id="{2DE09467-5CC5-59AB-87B3-D8D641DD5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09046"/>
              </p:ext>
            </p:extLst>
          </p:nvPr>
        </p:nvGraphicFramePr>
        <p:xfrm>
          <a:off x="3375509" y="5609092"/>
          <a:ext cx="2173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6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407356862"/>
                    </a:ext>
                  </a:extLst>
                </a:gridCol>
                <a:gridCol w="271686">
                  <a:extLst>
                    <a:ext uri="{9D8B030D-6E8A-4147-A177-3AD203B41FA5}">
                      <a16:colId xmlns:a16="http://schemas.microsoft.com/office/drawing/2014/main" val="383807726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3FCBE86-BD0A-5515-312B-A6075F884D63}"/>
              </a:ext>
            </a:extLst>
          </p:cNvPr>
          <p:cNvCxnSpPr>
            <a:cxnSpLocks/>
          </p:cNvCxnSpPr>
          <p:nvPr/>
        </p:nvCxnSpPr>
        <p:spPr>
          <a:xfrm>
            <a:off x="4181379" y="3279791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A442D1E7-2212-6230-FA02-8A87399169A2}"/>
              </a:ext>
            </a:extLst>
          </p:cNvPr>
          <p:cNvCxnSpPr>
            <a:cxnSpLocks/>
          </p:cNvCxnSpPr>
          <p:nvPr/>
        </p:nvCxnSpPr>
        <p:spPr>
          <a:xfrm>
            <a:off x="3375509" y="3279791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A716F33-2B5F-43D2-470D-8A4317CDD5F3}"/>
              </a:ext>
            </a:extLst>
          </p:cNvPr>
          <p:cNvCxnSpPr>
            <a:cxnSpLocks/>
          </p:cNvCxnSpPr>
          <p:nvPr/>
        </p:nvCxnSpPr>
        <p:spPr>
          <a:xfrm>
            <a:off x="4199135" y="6006005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AFF6A78-BDB0-95B7-9296-6994173512F9}"/>
              </a:ext>
            </a:extLst>
          </p:cNvPr>
          <p:cNvCxnSpPr>
            <a:cxnSpLocks/>
          </p:cNvCxnSpPr>
          <p:nvPr/>
        </p:nvCxnSpPr>
        <p:spPr>
          <a:xfrm>
            <a:off x="3393265" y="6006005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7DEE484-A792-4ABE-2126-F060E39A7570}"/>
              </a:ext>
            </a:extLst>
          </p:cNvPr>
          <p:cNvCxnSpPr>
            <a:cxnSpLocks/>
          </p:cNvCxnSpPr>
          <p:nvPr/>
        </p:nvCxnSpPr>
        <p:spPr>
          <a:xfrm>
            <a:off x="4998581" y="6014174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294B98A-36AC-CB5E-0580-DB2FEE73A198}"/>
              </a:ext>
            </a:extLst>
          </p:cNvPr>
          <p:cNvCxnSpPr>
            <a:cxnSpLocks/>
          </p:cNvCxnSpPr>
          <p:nvPr/>
        </p:nvCxnSpPr>
        <p:spPr>
          <a:xfrm>
            <a:off x="4998583" y="5094083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201F2A45-BE85-E946-22F2-D339BE070445}"/>
              </a:ext>
            </a:extLst>
          </p:cNvPr>
          <p:cNvCxnSpPr>
            <a:cxnSpLocks/>
          </p:cNvCxnSpPr>
          <p:nvPr/>
        </p:nvCxnSpPr>
        <p:spPr>
          <a:xfrm>
            <a:off x="4998580" y="3279791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EDEEAA39-036D-A7CB-9735-8E762176BC20}"/>
              </a:ext>
            </a:extLst>
          </p:cNvPr>
          <p:cNvCxnSpPr>
            <a:cxnSpLocks/>
          </p:cNvCxnSpPr>
          <p:nvPr/>
        </p:nvCxnSpPr>
        <p:spPr>
          <a:xfrm>
            <a:off x="4998581" y="2426645"/>
            <a:ext cx="550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3A47B3F-33C9-A123-7D6B-82993C0F2CF5}"/>
              </a:ext>
            </a:extLst>
          </p:cNvPr>
          <p:cNvSpPr/>
          <p:nvPr/>
        </p:nvSpPr>
        <p:spPr>
          <a:xfrm>
            <a:off x="82186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ACA4882-C909-0381-1CAF-C5B356609C4B}"/>
              </a:ext>
            </a:extLst>
          </p:cNvPr>
          <p:cNvSpPr txBox="1"/>
          <p:nvPr/>
        </p:nvSpPr>
        <p:spPr>
          <a:xfrm>
            <a:off x="205200" y="262800"/>
            <a:ext cx="852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Grundschrif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Löse die Aufgaben. </a:t>
            </a:r>
            <a:endParaRPr lang="de-DE" sz="2000" dirty="0">
              <a:latin typeface="Grundschrift" pitchFamily="2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AAB7BEB-9E3B-AF4C-A661-CA025C94F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46249"/>
              </p:ext>
            </p:extLst>
          </p:nvPr>
        </p:nvGraphicFramePr>
        <p:xfrm>
          <a:off x="1355202" y="1652052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F80D02E-6226-E564-C544-21AD6489E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19782"/>
              </p:ext>
            </p:extLst>
          </p:nvPr>
        </p:nvGraphicFramePr>
        <p:xfrm>
          <a:off x="1355202" y="2799610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2F61EDB-1088-53D5-4613-47517A696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29484"/>
              </p:ext>
            </p:extLst>
          </p:nvPr>
        </p:nvGraphicFramePr>
        <p:xfrm>
          <a:off x="1355202" y="3947168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D9277D2-747A-D06D-9E4E-CC858BDFD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02860"/>
              </p:ext>
            </p:extLst>
          </p:nvPr>
        </p:nvGraphicFramePr>
        <p:xfrm>
          <a:off x="1355202" y="5094725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7172120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A37EB0D-F04E-C09D-10A4-7CAD197FD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93464"/>
              </p:ext>
            </p:extLst>
          </p:nvPr>
        </p:nvGraphicFramePr>
        <p:xfrm>
          <a:off x="5401180" y="1652052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832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BB15228-68F5-BA6E-84C1-E27D37351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60724"/>
              </p:ext>
            </p:extLst>
          </p:nvPr>
        </p:nvGraphicFramePr>
        <p:xfrm>
          <a:off x="5401180" y="2799610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832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2012E50-52CB-68FE-03B8-16FA2D4C7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18309"/>
              </p:ext>
            </p:extLst>
          </p:nvPr>
        </p:nvGraphicFramePr>
        <p:xfrm>
          <a:off x="5401180" y="3947168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832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EAA926C-A7AF-0848-DB03-2B1906C42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67336"/>
              </p:ext>
            </p:extLst>
          </p:nvPr>
        </p:nvGraphicFramePr>
        <p:xfrm>
          <a:off x="5401180" y="5094725"/>
          <a:ext cx="174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">
                  <a:extLst>
                    <a:ext uri="{9D8B030D-6E8A-4147-A177-3AD203B41FA5}">
                      <a16:colId xmlns:a16="http://schemas.microsoft.com/office/drawing/2014/main" val="4165291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74723881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461586435"/>
                    </a:ext>
                  </a:extLst>
                </a:gridCol>
                <a:gridCol w="583200">
                  <a:extLst>
                    <a:ext uri="{9D8B030D-6E8A-4147-A177-3AD203B41FA5}">
                      <a16:colId xmlns:a16="http://schemas.microsoft.com/office/drawing/2014/main" val="409154249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4512538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600746"/>
                  </a:ext>
                </a:extLst>
              </a:tr>
            </a:tbl>
          </a:graphicData>
        </a:graphic>
      </p:graphicFrame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8A0E23E-AA6A-8616-8A3C-A4DE37ED1239}"/>
              </a:ext>
            </a:extLst>
          </p:cNvPr>
          <p:cNvCxnSpPr>
            <a:cxnSpLocks/>
          </p:cNvCxnSpPr>
          <p:nvPr/>
        </p:nvCxnSpPr>
        <p:spPr>
          <a:xfrm>
            <a:off x="3104802" y="2049687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F328387-F5AD-DB6F-31FB-D044A2899255}"/>
              </a:ext>
            </a:extLst>
          </p:cNvPr>
          <p:cNvCxnSpPr>
            <a:cxnSpLocks/>
          </p:cNvCxnSpPr>
          <p:nvPr/>
        </p:nvCxnSpPr>
        <p:spPr>
          <a:xfrm>
            <a:off x="3104802" y="3217071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5C648852-4B90-5D3B-F7F0-2AD3D4CC11C1}"/>
              </a:ext>
            </a:extLst>
          </p:cNvPr>
          <p:cNvCxnSpPr>
            <a:cxnSpLocks/>
          </p:cNvCxnSpPr>
          <p:nvPr/>
        </p:nvCxnSpPr>
        <p:spPr>
          <a:xfrm>
            <a:off x="3104802" y="4350927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F046AB43-710B-2A7B-8199-F706FE14DC3B}"/>
              </a:ext>
            </a:extLst>
          </p:cNvPr>
          <p:cNvCxnSpPr>
            <a:cxnSpLocks/>
          </p:cNvCxnSpPr>
          <p:nvPr/>
        </p:nvCxnSpPr>
        <p:spPr>
          <a:xfrm>
            <a:off x="3104802" y="5512215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3C74357-9F85-1B4C-E287-11FEC0567D51}"/>
              </a:ext>
            </a:extLst>
          </p:cNvPr>
          <p:cNvCxnSpPr>
            <a:cxnSpLocks/>
          </p:cNvCxnSpPr>
          <p:nvPr/>
        </p:nvCxnSpPr>
        <p:spPr>
          <a:xfrm>
            <a:off x="7150780" y="2049687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8A15DD2-C50C-37AF-03FF-E77881C2E91C}"/>
              </a:ext>
            </a:extLst>
          </p:cNvPr>
          <p:cNvCxnSpPr>
            <a:cxnSpLocks/>
          </p:cNvCxnSpPr>
          <p:nvPr/>
        </p:nvCxnSpPr>
        <p:spPr>
          <a:xfrm>
            <a:off x="7150780" y="3217071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C1948453-C2F6-411A-505C-717B243FF1EA}"/>
              </a:ext>
            </a:extLst>
          </p:cNvPr>
          <p:cNvCxnSpPr>
            <a:cxnSpLocks/>
          </p:cNvCxnSpPr>
          <p:nvPr/>
        </p:nvCxnSpPr>
        <p:spPr>
          <a:xfrm>
            <a:off x="7150780" y="4350927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A2BEA21C-6738-062B-7564-ED57E642B312}"/>
              </a:ext>
            </a:extLst>
          </p:cNvPr>
          <p:cNvCxnSpPr>
            <a:cxnSpLocks/>
          </p:cNvCxnSpPr>
          <p:nvPr/>
        </p:nvCxnSpPr>
        <p:spPr>
          <a:xfrm>
            <a:off x="7150780" y="5512215"/>
            <a:ext cx="6897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6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B3FD404-CA89-6088-F70F-66FB77F6407E}"/>
              </a:ext>
            </a:extLst>
          </p:cNvPr>
          <p:cNvSpPr/>
          <p:nvPr/>
        </p:nvSpPr>
        <p:spPr>
          <a:xfrm>
            <a:off x="82185" y="88936"/>
            <a:ext cx="8979628" cy="6680128"/>
          </a:xfrm>
          <a:prstGeom prst="roundRect">
            <a:avLst>
              <a:gd name="adj" fmla="val 3053"/>
            </a:avLst>
          </a:prstGeom>
          <a:noFill/>
          <a:ln w="19050">
            <a:solidFill>
              <a:srgbClr val="327B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35F464-02B7-BCB8-3527-A4F4DC9A29A4}"/>
              </a:ext>
            </a:extLst>
          </p:cNvPr>
          <p:cNvSpPr txBox="1"/>
          <p:nvPr/>
        </p:nvSpPr>
        <p:spPr>
          <a:xfrm>
            <a:off x="205200" y="262800"/>
            <a:ext cx="852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Grundschrif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*Schreibe Malaufgaben, die du schon rechnen kannst. Löse die Aufgaben.</a:t>
            </a:r>
            <a:endParaRPr lang="de-DE" sz="2000" dirty="0">
              <a:latin typeface="Grundschrif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2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</Words>
  <Application>Microsoft Macintosh PowerPoint</Application>
  <PresentationFormat>Bildschirmpräsentation (4:3)</PresentationFormat>
  <Paragraphs>138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Luise Eichholz</dc:creator>
  <cp:lastModifiedBy>Celine Linker</cp:lastModifiedBy>
  <cp:revision>128</cp:revision>
  <cp:lastPrinted>2021-12-17T09:52:50Z</cp:lastPrinted>
  <dcterms:created xsi:type="dcterms:W3CDTF">2021-06-15T12:04:43Z</dcterms:created>
  <dcterms:modified xsi:type="dcterms:W3CDTF">2024-06-26T08:16:11Z</dcterms:modified>
</cp:coreProperties>
</file>