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1"/>
  </p:notesMasterIdLst>
  <p:sldIdLst>
    <p:sldId id="327" r:id="rId3"/>
    <p:sldId id="367" r:id="rId4"/>
    <p:sldId id="368" r:id="rId5"/>
    <p:sldId id="331" r:id="rId6"/>
    <p:sldId id="359" r:id="rId7"/>
    <p:sldId id="361" r:id="rId8"/>
    <p:sldId id="363" r:id="rId9"/>
    <p:sldId id="3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43ED59-20C7-4FDF-8DCA-8A14D1AA1C8C}" name="Microsoft Office User" initials="MOU" userId="Microsoft Office User" providerId="None"/>
  <p188:author id="{132EBA5B-0345-76C6-90D6-2F28340EA30B}" name="Celine Linker" initials="MOU" userId="Celine Linke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4" clrIdx="0">
    <p:extLst>
      <p:ext uri="{19B8F6BF-5375-455C-9EA6-DF929625EA0E}">
        <p15:presenceInfo xmlns:p15="http://schemas.microsoft.com/office/powerpoint/2012/main" userId="Admin" providerId="None"/>
      </p:ext>
    </p:extLst>
  </p:cmAuthor>
  <p:cmAuthor id="2" name="Marcus Nührenbörger" initials="MN" lastIdx="4" clrIdx="1">
    <p:extLst>
      <p:ext uri="{19B8F6BF-5375-455C-9EA6-DF929625EA0E}">
        <p15:presenceInfo xmlns:p15="http://schemas.microsoft.com/office/powerpoint/2012/main" userId="Marcus Nührenbörg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/>
    <p:restoredTop sz="86122"/>
  </p:normalViewPr>
  <p:slideViewPr>
    <p:cSldViewPr snapToGrid="0" snapToObjects="1">
      <p:cViewPr varScale="1">
        <p:scale>
          <a:sx n="105" d="100"/>
          <a:sy n="105" d="100"/>
        </p:scale>
        <p:origin x="2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Grundschrift" panose="03010100010101010101" pitchFamily="66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Grundschrift" panose="03010100010101010101" pitchFamily="66" charset="0"/>
              </a:defRPr>
            </a:lvl1pPr>
          </a:lstStyle>
          <a:p>
            <a:fld id="{3559F9F8-DEB3-D048-AD2F-89463DA6C4AD}" type="datetimeFigureOut">
              <a:rPr lang="de-DE" smtClean="0"/>
              <a:pPr/>
              <a:t>26.06.24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Grundschrift" panose="03010100010101010101" pitchFamily="66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Grundschrift" panose="03010100010101010101" pitchFamily="66" charset="0"/>
              </a:defRPr>
            </a:lvl1pPr>
          </a:lstStyle>
          <a:p>
            <a:fld id="{A2C61D38-E16D-0341-8700-74DE7BD654A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452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Grundschrift" panose="03010100010101010101" pitchFamily="66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Grundschrift" panose="03010100010101010101" pitchFamily="66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Grundschrift" panose="03010100010101010101" pitchFamily="66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Grundschrift" panose="03010100010101010101" pitchFamily="66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Grundschrift" panose="03010100010101010101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C61D38-E16D-0341-8700-74DE7BD654AF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8772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D100 Alltagssituationen</a:t>
            </a:r>
          </a:p>
          <a:p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Welche </a:t>
            </a:r>
            <a:r>
              <a:rPr lang="de-DE" sz="1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Geteiltaufgabe</a:t>
            </a:r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passt?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5171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D100 Rechengeschichten</a:t>
            </a:r>
          </a:p>
          <a:p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Schreibe die </a:t>
            </a:r>
            <a:r>
              <a:rPr lang="de-DE" sz="1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Geteiltaufgabe</a:t>
            </a:r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303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1" kern="1200" dirty="0">
                <a:solidFill>
                  <a:srgbClr val="000000"/>
                </a:solidFill>
                <a:effectLst/>
                <a:latin typeface="Grundschrift" panose="03010100010101010101" pitchFamily="66" charset="0"/>
                <a:ea typeface="+mn-ea"/>
                <a:cs typeface="Arial" panose="020B0604020202020204" pitchFamily="34" charset="0"/>
              </a:rPr>
              <a:t>S</a:t>
            </a:r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 D100 Punktebild </a:t>
            </a:r>
          </a:p>
          <a:p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Welche Bilder passen zur Aufgabe 12 : 4=3? Kreuze an.</a:t>
            </a:r>
            <a:endParaRPr lang="de-DE" sz="10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>
              <a:solidFill>
                <a:srgbClr val="000000"/>
              </a:solidFill>
              <a:latin typeface="Grundschrift" panose="03010100010101010101" pitchFamily="66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734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SOB D100 Punktereihe</a:t>
            </a:r>
          </a:p>
          <a:p>
            <a:r>
              <a:rPr lang="de-DE" b="0" dirty="0"/>
              <a:t>Schreibe eine passende </a:t>
            </a:r>
            <a:r>
              <a:rPr lang="de-DE" b="0" dirty="0" err="1"/>
              <a:t>Geteiltaufgabe</a:t>
            </a:r>
            <a:r>
              <a:rPr lang="de-DE" b="0" dirty="0"/>
              <a:t>.</a:t>
            </a:r>
          </a:p>
          <a:p>
            <a:r>
              <a:rPr lang="de-DE" b="0" dirty="0"/>
              <a:t>Zeichne die </a:t>
            </a:r>
            <a:r>
              <a:rPr lang="de-DE" b="0" dirty="0" err="1"/>
              <a:t>Geteiltaufgabe</a:t>
            </a:r>
            <a:r>
              <a:rPr lang="de-DE" b="0" dirty="0"/>
              <a:t> an der Punktereihe ein.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282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M100 Aufgaben rechnen</a:t>
            </a:r>
          </a:p>
          <a:p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Löse die Aufgaben.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203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D100 Aufgabenfamilien</a:t>
            </a:r>
          </a:p>
          <a:p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Schreibe zwei Malaufgaben und zwei </a:t>
            </a:r>
            <a:r>
              <a:rPr lang="de-DE" sz="1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Geteiltaufgaben</a:t>
            </a:r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de-DE" b="0" dirty="0">
              <a:effectLst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662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*SOB D100 Weißes Blatt</a:t>
            </a:r>
          </a:p>
          <a:p>
            <a:r>
              <a:rPr lang="de-DE" b="0" dirty="0"/>
              <a:t>Schreibe </a:t>
            </a:r>
            <a:r>
              <a:rPr lang="de-DE" b="0" dirty="0" err="1"/>
              <a:t>Geteiltaufgaben</a:t>
            </a:r>
            <a:r>
              <a:rPr lang="de-DE" b="0" dirty="0"/>
              <a:t>, die du schon rechnen kannst. Löse die Aufgaben.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456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206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Grundschrift" panose="03010100010101010101" pitchFamily="66" charset="0"/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89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917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945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770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83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912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245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986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504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920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9310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65370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1189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637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97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77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98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65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86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56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740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Grundschrift" panose="03010100010101010101" pitchFamily="66" charset="0"/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Grundschrift" panose="03010100010101010101" pitchFamily="66" charset="0"/>
              </a:defRPr>
            </a:lvl1pPr>
          </a:lstStyle>
          <a:p>
            <a:fld id="{9843CF59-BCAC-A142-8DFD-947516E4E1C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063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Grundschrift" panose="03010100010101010101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Grundschrift" panose="03010100010101010101" pitchFamily="66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rundschrift" panose="03010100010101010101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rundschrift" panose="03010100010101010101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rundschrift" panose="03010100010101010101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rundschrift" panose="03010100010101010101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3CF59-BCAC-A142-8DFD-947516E4E1C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817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F4054082-9549-FD4F-A3E9-5B70212C0C9C}"/>
              </a:ext>
            </a:extLst>
          </p:cNvPr>
          <p:cNvSpPr txBox="1"/>
          <p:nvPr/>
        </p:nvSpPr>
        <p:spPr>
          <a:xfrm>
            <a:off x="1526458" y="2244915"/>
            <a:ext cx="60910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rundschrift" panose="03010100010101010101" pitchFamily="66" charset="0"/>
                <a:ea typeface="+mn-ea"/>
                <a:cs typeface="+mn-cs"/>
              </a:rPr>
              <a:t>Name: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rundschrift" panose="03010100010101010101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rundschrift" panose="03010100010101010101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rundschrift" panose="03010100010101010101" pitchFamily="66" charset="0"/>
                <a:ea typeface="+mn-ea"/>
                <a:cs typeface="+mn-cs"/>
              </a:rPr>
              <a:t>Klasse: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rundschrift" panose="03010100010101010101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rundschrift" panose="03010100010101010101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rundschrift" panose="03010100010101010101" pitchFamily="66" charset="0"/>
                <a:ea typeface="+mn-ea"/>
                <a:cs typeface="+mn-cs"/>
              </a:rPr>
              <a:t>Datum: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AACCBC0-6A6F-EA0E-DCAA-1A09CC5CE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07" y="345621"/>
            <a:ext cx="1943100" cy="876300"/>
          </a:xfrm>
          <a:prstGeom prst="rect">
            <a:avLst/>
          </a:prstGeom>
        </p:spPr>
      </p:pic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09DFC3D9-EF6E-E6C0-8169-1D5B106BEF3C}"/>
              </a:ext>
            </a:extLst>
          </p:cNvPr>
          <p:cNvCxnSpPr/>
          <p:nvPr/>
        </p:nvCxnSpPr>
        <p:spPr>
          <a:xfrm>
            <a:off x="2465213" y="2518382"/>
            <a:ext cx="4931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AA7F8463-4CF7-C94C-2C13-7FAD324CEFF6}"/>
              </a:ext>
            </a:extLst>
          </p:cNvPr>
          <p:cNvCxnSpPr/>
          <p:nvPr/>
        </p:nvCxnSpPr>
        <p:spPr>
          <a:xfrm>
            <a:off x="2465213" y="3424188"/>
            <a:ext cx="4931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466E6E1F-59DE-1CCC-A673-1F29086DB697}"/>
              </a:ext>
            </a:extLst>
          </p:cNvPr>
          <p:cNvCxnSpPr/>
          <p:nvPr/>
        </p:nvCxnSpPr>
        <p:spPr>
          <a:xfrm>
            <a:off x="2465213" y="4357865"/>
            <a:ext cx="4931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CD97CC14-E322-054F-4619-C25F4B04F8DC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33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1E206DA2-1C97-A782-4441-70CE0A59F074}"/>
              </a:ext>
            </a:extLst>
          </p:cNvPr>
          <p:cNvSpPr txBox="1"/>
          <p:nvPr/>
        </p:nvSpPr>
        <p:spPr>
          <a:xfrm>
            <a:off x="205148" y="263231"/>
            <a:ext cx="8547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anose="03010100010101010101" pitchFamily="66" charset="0"/>
                <a:ea typeface="Calibri" panose="020F0502020204030204" pitchFamily="34" charset="0"/>
              </a:rPr>
              <a:t>Welche </a:t>
            </a:r>
            <a:r>
              <a:rPr lang="de-DE" sz="2000" dirty="0" err="1">
                <a:effectLst/>
                <a:latin typeface="Grundschrift" panose="03010100010101010101" pitchFamily="66" charset="0"/>
                <a:ea typeface="Calibri" panose="020F0502020204030204" pitchFamily="34" charset="0"/>
              </a:rPr>
              <a:t>Geteiltaufgabe</a:t>
            </a:r>
            <a:r>
              <a:rPr lang="de-DE" sz="2000" dirty="0">
                <a:effectLst/>
                <a:latin typeface="Grundschrift" panose="03010100010101010101" pitchFamily="66" charset="0"/>
                <a:ea typeface="Calibri" panose="020F0502020204030204" pitchFamily="34" charset="0"/>
              </a:rPr>
              <a:t> passt? </a:t>
            </a:r>
            <a:endParaRPr lang="de-DE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31AD4C0-9F0F-FD21-CF52-C2E3E504C77B}"/>
              </a:ext>
            </a:extLst>
          </p:cNvPr>
          <p:cNvSpPr txBox="1"/>
          <p:nvPr/>
        </p:nvSpPr>
        <p:spPr>
          <a:xfrm>
            <a:off x="400445" y="2126661"/>
            <a:ext cx="5502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Grundschrift" panose="03010100010101010101" pitchFamily="66" charset="0"/>
              </a:rPr>
              <a:t>Wie viele Dreiertürme kannst du bauen?</a:t>
            </a:r>
          </a:p>
        </p:txBody>
      </p: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A322F5B7-AF3E-598C-B2C3-AF7F7627C11C}"/>
              </a:ext>
            </a:extLst>
          </p:cNvPr>
          <p:cNvGrpSpPr>
            <a:grpSpLocks noChangeAspect="1"/>
          </p:cNvGrpSpPr>
          <p:nvPr/>
        </p:nvGrpSpPr>
        <p:grpSpPr>
          <a:xfrm>
            <a:off x="458177" y="3089862"/>
            <a:ext cx="5045191" cy="1629241"/>
            <a:chOff x="956851" y="3153116"/>
            <a:chExt cx="3879961" cy="1252954"/>
          </a:xfrm>
        </p:grpSpPr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A452B04C-DCFA-60F1-31BD-434C2261F5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7336" y="3955928"/>
              <a:ext cx="389421" cy="343061"/>
            </a:xfrm>
            <a:prstGeom prst="rect">
              <a:avLst/>
            </a:prstGeom>
          </p:spPr>
        </p:pic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776F192C-47DD-15A3-C4F3-512F3758E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7336" y="3658246"/>
              <a:ext cx="389421" cy="343061"/>
            </a:xfrm>
            <a:prstGeom prst="rect">
              <a:avLst/>
            </a:prstGeom>
          </p:spPr>
        </p:pic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1BFD6843-ABBD-3C84-292D-BBA6BA4604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98883" y="3335798"/>
              <a:ext cx="389421" cy="343061"/>
            </a:xfrm>
            <a:prstGeom prst="rect">
              <a:avLst/>
            </a:prstGeom>
          </p:spPr>
        </p:pic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96C64EB6-020E-C7C7-63B4-BD2F1B9F23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44994" y="3615159"/>
              <a:ext cx="389421" cy="343061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E1E3B752-F05E-7EE3-C610-0365078972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12124" y="4063009"/>
              <a:ext cx="389421" cy="343061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76306F23-02D1-8F2A-E122-B22249D130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85599" y="3512365"/>
              <a:ext cx="389421" cy="343061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6D404A7E-1280-F594-AA13-DD16C584C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57627" y="4053419"/>
              <a:ext cx="389421" cy="343061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0605D71A-085F-F5D1-97F2-A5C55E5E02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47048" y="3407884"/>
              <a:ext cx="389421" cy="343061"/>
            </a:xfrm>
            <a:prstGeom prst="rect">
              <a:avLst/>
            </a:prstGeom>
          </p:spPr>
        </p:pic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FA4E1EDB-12AC-CDB3-1905-540ECB7555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72370" y="3950893"/>
              <a:ext cx="389421" cy="343061"/>
            </a:xfrm>
            <a:prstGeom prst="rect">
              <a:avLst/>
            </a:prstGeom>
          </p:spPr>
        </p:pic>
        <p:pic>
          <p:nvPicPr>
            <p:cNvPr id="23" name="Grafik 22">
              <a:extLst>
                <a:ext uri="{FF2B5EF4-FFF2-40B4-BE49-F238E27FC236}">
                  <a16:creationId xmlns:a16="http://schemas.microsoft.com/office/drawing/2014/main" id="{B701DCF4-7BFB-FAE5-BF3F-8A5C1AADF4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40954" y="4048586"/>
              <a:ext cx="389421" cy="343061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7006FF09-FAC0-334D-39E8-7CBF4F7B7E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28437" y="3442994"/>
              <a:ext cx="389421" cy="343061"/>
            </a:xfrm>
            <a:prstGeom prst="rect">
              <a:avLst/>
            </a:prstGeom>
          </p:spPr>
        </p:pic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id="{2EC0D74A-02A1-722D-F16D-28AD307948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47391" y="3940281"/>
              <a:ext cx="389421" cy="343061"/>
            </a:xfrm>
            <a:prstGeom prst="rect">
              <a:avLst/>
            </a:prstGeom>
          </p:spPr>
        </p:pic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92235C90-0138-15F6-B5F3-7CA64F9E59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56851" y="3153116"/>
              <a:ext cx="860401" cy="525065"/>
            </a:xfrm>
            <a:prstGeom prst="rect">
              <a:avLst/>
            </a:prstGeom>
          </p:spPr>
        </p:pic>
      </p:grpSp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E2A35C13-7385-22F8-9D79-89708CD951C2}"/>
              </a:ext>
            </a:extLst>
          </p:cNvPr>
          <p:cNvSpPr>
            <a:spLocks noChangeAspect="1"/>
          </p:cNvSpPr>
          <p:nvPr/>
        </p:nvSpPr>
        <p:spPr>
          <a:xfrm rot="5400000">
            <a:off x="1640125" y="793286"/>
            <a:ext cx="2875176" cy="5271427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Abgerundetes Rechteck 14">
            <a:extLst>
              <a:ext uri="{FF2B5EF4-FFF2-40B4-BE49-F238E27FC236}">
                <a16:creationId xmlns:a16="http://schemas.microsoft.com/office/drawing/2014/main" id="{82BFE536-A7D2-CA5D-8775-584EA9E00197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5" name="Tabelle 24">
            <a:extLst>
              <a:ext uri="{FF2B5EF4-FFF2-40B4-BE49-F238E27FC236}">
                <a16:creationId xmlns:a16="http://schemas.microsoft.com/office/drawing/2014/main" id="{5906D7A2-B754-702E-E7A0-6548E47D4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645572"/>
              </p:ext>
            </p:extLst>
          </p:nvPr>
        </p:nvGraphicFramePr>
        <p:xfrm>
          <a:off x="6066537" y="3150387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baseline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∶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26" name="Abgerundetes Rechteck 25">
            <a:extLst>
              <a:ext uri="{FF2B5EF4-FFF2-40B4-BE49-F238E27FC236}">
                <a16:creationId xmlns:a16="http://schemas.microsoft.com/office/drawing/2014/main" id="{DF241F4D-B9C9-F9F2-64B6-24C5870A65C7}"/>
              </a:ext>
            </a:extLst>
          </p:cNvPr>
          <p:cNvSpPr>
            <a:spLocks noChangeAspect="1"/>
          </p:cNvSpPr>
          <p:nvPr/>
        </p:nvSpPr>
        <p:spPr>
          <a:xfrm rot="5400000">
            <a:off x="6797768" y="2217631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7" name="Gerade Verbindung 26">
            <a:extLst>
              <a:ext uri="{FF2B5EF4-FFF2-40B4-BE49-F238E27FC236}">
                <a16:creationId xmlns:a16="http://schemas.microsoft.com/office/drawing/2014/main" id="{58E38418-E60C-5456-43B1-AD6701D82D74}"/>
              </a:ext>
            </a:extLst>
          </p:cNvPr>
          <p:cNvCxnSpPr>
            <a:cxnSpLocks/>
          </p:cNvCxnSpPr>
          <p:nvPr/>
        </p:nvCxnSpPr>
        <p:spPr>
          <a:xfrm>
            <a:off x="6066537" y="3582494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>
            <a:extLst>
              <a:ext uri="{FF2B5EF4-FFF2-40B4-BE49-F238E27FC236}">
                <a16:creationId xmlns:a16="http://schemas.microsoft.com/office/drawing/2014/main" id="{6078D991-51EB-5D1B-C7EE-0C15772171A7}"/>
              </a:ext>
            </a:extLst>
          </p:cNvPr>
          <p:cNvCxnSpPr>
            <a:cxnSpLocks/>
          </p:cNvCxnSpPr>
          <p:nvPr/>
        </p:nvCxnSpPr>
        <p:spPr>
          <a:xfrm>
            <a:off x="6854413" y="3590589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829627A7-64A3-DE18-5F2D-55A214078C4A}"/>
              </a:ext>
            </a:extLst>
          </p:cNvPr>
          <p:cNvCxnSpPr>
            <a:cxnSpLocks/>
          </p:cNvCxnSpPr>
          <p:nvPr/>
        </p:nvCxnSpPr>
        <p:spPr>
          <a:xfrm>
            <a:off x="7683233" y="3590589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477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15CDDA7-0CCC-6293-A2B4-6CF31F50601F}"/>
              </a:ext>
            </a:extLst>
          </p:cNvPr>
          <p:cNvSpPr txBox="1"/>
          <p:nvPr/>
        </p:nvSpPr>
        <p:spPr>
          <a:xfrm>
            <a:off x="279578" y="2166316"/>
            <a:ext cx="5879071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dirty="0">
                <a:latin typeface="Grundschrift" panose="03010100010101010101" pitchFamily="66" charset="0"/>
              </a:rPr>
              <a:t>Im Sportunterricht sind 20 Kinder. 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latin typeface="Grundschrift" panose="03010100010101010101" pitchFamily="66" charset="0"/>
              </a:rPr>
              <a:t>Immer 5 Kinder sind in einer Gruppe. </a:t>
            </a:r>
            <a:br>
              <a:rPr lang="de-DE" sz="2800" dirty="0">
                <a:latin typeface="Grundschrift" panose="03010100010101010101" pitchFamily="66" charset="0"/>
              </a:rPr>
            </a:br>
            <a:r>
              <a:rPr lang="de-DE" sz="2800" dirty="0">
                <a:latin typeface="Grundschrift" panose="03010100010101010101" pitchFamily="66" charset="0"/>
              </a:rPr>
              <a:t>Wie viele Gruppen gibt es?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2331B44-FF68-0EE8-88E7-DA745436367B}"/>
              </a:ext>
            </a:extLst>
          </p:cNvPr>
          <p:cNvSpPr txBox="1"/>
          <p:nvPr/>
        </p:nvSpPr>
        <p:spPr>
          <a:xfrm>
            <a:off x="205200" y="262800"/>
            <a:ext cx="3884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Schreibe die </a:t>
            </a:r>
            <a:r>
              <a:rPr lang="de-DE" sz="2000" dirty="0" err="1"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Geteiltaufgabe</a:t>
            </a:r>
            <a:r>
              <a:rPr lang="de-DE" sz="2000" dirty="0"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sz="2000" dirty="0">
              <a:latin typeface="Grundschrift" pitchFamily="2" charset="0"/>
            </a:endParaRPr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F931F085-8DA7-2A71-8103-C6C48CCDC915}"/>
              </a:ext>
            </a:extLst>
          </p:cNvPr>
          <p:cNvSpPr>
            <a:spLocks noChangeAspect="1"/>
          </p:cNvSpPr>
          <p:nvPr/>
        </p:nvSpPr>
        <p:spPr>
          <a:xfrm rot="5400000">
            <a:off x="2026483" y="341134"/>
            <a:ext cx="2245647" cy="5739456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4D089E58-BBAC-6911-B7F8-3CCBB10B156D}"/>
              </a:ext>
            </a:extLst>
          </p:cNvPr>
          <p:cNvGraphicFramePr>
            <a:graphicFrameLocks noGrp="1"/>
          </p:cNvGraphicFramePr>
          <p:nvPr/>
        </p:nvGraphicFramePr>
        <p:xfrm>
          <a:off x="6484085" y="2893220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b="0" baseline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∶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id="{B11435EF-E051-028D-3379-FDFFD045639A}"/>
              </a:ext>
            </a:extLst>
          </p:cNvPr>
          <p:cNvSpPr>
            <a:spLocks noChangeAspect="1"/>
          </p:cNvSpPr>
          <p:nvPr/>
        </p:nvSpPr>
        <p:spPr>
          <a:xfrm rot="5400000">
            <a:off x="7170905" y="2004221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AC4782DA-64CC-7940-0FDE-4D0A746B86E9}"/>
              </a:ext>
            </a:extLst>
          </p:cNvPr>
          <p:cNvCxnSpPr>
            <a:cxnSpLocks/>
          </p:cNvCxnSpPr>
          <p:nvPr/>
        </p:nvCxnSpPr>
        <p:spPr>
          <a:xfrm>
            <a:off x="6450408" y="3404279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65167589-DD61-E488-D15F-5F4FD415570F}"/>
              </a:ext>
            </a:extLst>
          </p:cNvPr>
          <p:cNvCxnSpPr>
            <a:cxnSpLocks/>
          </p:cNvCxnSpPr>
          <p:nvPr/>
        </p:nvCxnSpPr>
        <p:spPr>
          <a:xfrm>
            <a:off x="7238284" y="3404279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F66C7B43-C676-2D56-D32F-BD6F2B57C82A}"/>
              </a:ext>
            </a:extLst>
          </p:cNvPr>
          <p:cNvCxnSpPr>
            <a:cxnSpLocks/>
          </p:cNvCxnSpPr>
          <p:nvPr/>
        </p:nvCxnSpPr>
        <p:spPr>
          <a:xfrm>
            <a:off x="8067104" y="3404279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99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9E50D4FF-1771-5D43-BF49-EBEBA16D53DE}"/>
              </a:ext>
            </a:extLst>
          </p:cNvPr>
          <p:cNvGrpSpPr>
            <a:grpSpLocks noChangeAspect="1"/>
          </p:cNvGrpSpPr>
          <p:nvPr/>
        </p:nvGrpSpPr>
        <p:grpSpPr>
          <a:xfrm>
            <a:off x="3731601" y="1729198"/>
            <a:ext cx="1680795" cy="745181"/>
            <a:chOff x="5317281" y="5066189"/>
            <a:chExt cx="2054260" cy="910757"/>
          </a:xfrm>
        </p:grpSpPr>
        <p:pic>
          <p:nvPicPr>
            <p:cNvPr id="113" name="Picture 4">
              <a:extLst>
                <a:ext uri="{FF2B5EF4-FFF2-40B4-BE49-F238E27FC236}">
                  <a16:creationId xmlns:a16="http://schemas.microsoft.com/office/drawing/2014/main" id="{6B1CE8F8-3D67-BA47-B44E-78D9DD3244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3336" y="5581136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8" name="Picture 4">
              <a:extLst>
                <a:ext uri="{FF2B5EF4-FFF2-40B4-BE49-F238E27FC236}">
                  <a16:creationId xmlns:a16="http://schemas.microsoft.com/office/drawing/2014/main" id="{0281159F-AD0E-3247-898A-16BF06D44F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6905" y="5066189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0" name="Picture 4">
              <a:extLst>
                <a:ext uri="{FF2B5EF4-FFF2-40B4-BE49-F238E27FC236}">
                  <a16:creationId xmlns:a16="http://schemas.microsoft.com/office/drawing/2014/main" id="{A9CA056C-A4F2-AC45-8ADD-40BA2D6463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9287" y="5066189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1" name="Picture 4">
              <a:extLst>
                <a:ext uri="{FF2B5EF4-FFF2-40B4-BE49-F238E27FC236}">
                  <a16:creationId xmlns:a16="http://schemas.microsoft.com/office/drawing/2014/main" id="{A903D084-E284-A94A-8A92-D700BE98B4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7281" y="5581136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" name="Picture 4">
              <a:extLst>
                <a:ext uri="{FF2B5EF4-FFF2-40B4-BE49-F238E27FC236}">
                  <a16:creationId xmlns:a16="http://schemas.microsoft.com/office/drawing/2014/main" id="{4E42E736-D84A-904A-9427-D6572400A7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7298" y="5066189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4">
              <a:extLst>
                <a:ext uri="{FF2B5EF4-FFF2-40B4-BE49-F238E27FC236}">
                  <a16:creationId xmlns:a16="http://schemas.microsoft.com/office/drawing/2014/main" id="{94908221-EADC-6340-8999-E90AB3DCD0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5731" y="5581136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4" name="Picture 4">
              <a:extLst>
                <a:ext uri="{FF2B5EF4-FFF2-40B4-BE49-F238E27FC236}">
                  <a16:creationId xmlns:a16="http://schemas.microsoft.com/office/drawing/2014/main" id="{04458B00-8462-A646-8459-32AACFECA1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6710" y="5581136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B2559D39-3CC5-C148-B435-BD4A9336F281}"/>
              </a:ext>
            </a:extLst>
          </p:cNvPr>
          <p:cNvGrpSpPr>
            <a:grpSpLocks noChangeAspect="1"/>
          </p:cNvGrpSpPr>
          <p:nvPr/>
        </p:nvGrpSpPr>
        <p:grpSpPr>
          <a:xfrm>
            <a:off x="925434" y="1299900"/>
            <a:ext cx="1565057" cy="1178614"/>
            <a:chOff x="5524590" y="1643576"/>
            <a:chExt cx="1846951" cy="1390903"/>
          </a:xfrm>
        </p:grpSpPr>
        <p:pic>
          <p:nvPicPr>
            <p:cNvPr id="96" name="Picture 4">
              <a:extLst>
                <a:ext uri="{FF2B5EF4-FFF2-40B4-BE49-F238E27FC236}">
                  <a16:creationId xmlns:a16="http://schemas.microsoft.com/office/drawing/2014/main" id="{4531BD6B-4396-9144-B6D0-DCF6A733EB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90" y="1643576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4">
              <a:extLst>
                <a:ext uri="{FF2B5EF4-FFF2-40B4-BE49-F238E27FC236}">
                  <a16:creationId xmlns:a16="http://schemas.microsoft.com/office/drawing/2014/main" id="{E9B7FA5B-A160-554D-B3C0-143DF179E9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6243" y="1643576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4">
              <a:extLst>
                <a:ext uri="{FF2B5EF4-FFF2-40B4-BE49-F238E27FC236}">
                  <a16:creationId xmlns:a16="http://schemas.microsoft.com/office/drawing/2014/main" id="{E8D67134-754E-B445-87A5-FFD641B91E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90" y="2149753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4">
              <a:extLst>
                <a:ext uri="{FF2B5EF4-FFF2-40B4-BE49-F238E27FC236}">
                  <a16:creationId xmlns:a16="http://schemas.microsoft.com/office/drawing/2014/main" id="{C3EBE863-133F-3446-B437-64CB85806A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5731" y="1643576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Picture 4">
              <a:extLst>
                <a:ext uri="{FF2B5EF4-FFF2-40B4-BE49-F238E27FC236}">
                  <a16:creationId xmlns:a16="http://schemas.microsoft.com/office/drawing/2014/main" id="{7EBC41DA-A6F6-3043-B598-F7694D526A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6243" y="2149753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Picture 4">
              <a:extLst>
                <a:ext uri="{FF2B5EF4-FFF2-40B4-BE49-F238E27FC236}">
                  <a16:creationId xmlns:a16="http://schemas.microsoft.com/office/drawing/2014/main" id="{E57F62EB-1F30-4E44-9926-6731DF1F3F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2090" y="2149753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" name="Picture 4">
              <a:extLst>
                <a:ext uri="{FF2B5EF4-FFF2-40B4-BE49-F238E27FC236}">
                  <a16:creationId xmlns:a16="http://schemas.microsoft.com/office/drawing/2014/main" id="{7DB4E441-446A-3D4F-A7F8-8AD218E304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2090" y="1643576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" name="Picture 4">
              <a:extLst>
                <a:ext uri="{FF2B5EF4-FFF2-40B4-BE49-F238E27FC236}">
                  <a16:creationId xmlns:a16="http://schemas.microsoft.com/office/drawing/2014/main" id="{118FA93F-67DD-1E42-90E6-A5F5EEDC99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5731" y="2149753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">
              <a:extLst>
                <a:ext uri="{FF2B5EF4-FFF2-40B4-BE49-F238E27FC236}">
                  <a16:creationId xmlns:a16="http://schemas.microsoft.com/office/drawing/2014/main" id="{D7E98B39-490E-F341-970E-EB090AB84C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90" y="2638669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">
              <a:extLst>
                <a:ext uri="{FF2B5EF4-FFF2-40B4-BE49-F238E27FC236}">
                  <a16:creationId xmlns:a16="http://schemas.microsoft.com/office/drawing/2014/main" id="{405AFF4A-BCC8-6747-8AF2-746AC76779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6243" y="2638669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4">
              <a:extLst>
                <a:ext uri="{FF2B5EF4-FFF2-40B4-BE49-F238E27FC236}">
                  <a16:creationId xmlns:a16="http://schemas.microsoft.com/office/drawing/2014/main" id="{98669124-7A9C-124F-BB22-1B1B06F3CA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2090" y="2638669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4">
              <a:extLst>
                <a:ext uri="{FF2B5EF4-FFF2-40B4-BE49-F238E27FC236}">
                  <a16:creationId xmlns:a16="http://schemas.microsoft.com/office/drawing/2014/main" id="{B8F62056-101D-B94A-B7C3-FD0E47077C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5731" y="2638669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hteck 1">
            <a:extLst>
              <a:ext uri="{FF2B5EF4-FFF2-40B4-BE49-F238E27FC236}">
                <a16:creationId xmlns:a16="http://schemas.microsoft.com/office/drawing/2014/main" id="{23348054-3D1A-E84D-83F5-2D943EFFB562}"/>
              </a:ext>
            </a:extLst>
          </p:cNvPr>
          <p:cNvSpPr/>
          <p:nvPr/>
        </p:nvSpPr>
        <p:spPr>
          <a:xfrm>
            <a:off x="1590788" y="2974612"/>
            <a:ext cx="345990" cy="35063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Grundschrift" panose="03010100010101010101" pitchFamily="66" charset="0"/>
            </a:endParaRP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3FD5B3D1-3DE1-D94B-9153-812D6CE05321}"/>
              </a:ext>
            </a:extLst>
          </p:cNvPr>
          <p:cNvSpPr/>
          <p:nvPr/>
        </p:nvSpPr>
        <p:spPr>
          <a:xfrm>
            <a:off x="5836104" y="5864676"/>
            <a:ext cx="345990" cy="35063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Grundschrift" panose="03010100010101010101" pitchFamily="66" charset="0"/>
            </a:endParaRPr>
          </a:p>
        </p:txBody>
      </p:sp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0BA3896A-A028-D096-6CE0-E356F26A2AA7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7F3A6095-D4AA-625B-B263-B8E3BF29D883}"/>
              </a:ext>
            </a:extLst>
          </p:cNvPr>
          <p:cNvGrpSpPr>
            <a:grpSpLocks noChangeAspect="1"/>
          </p:cNvGrpSpPr>
          <p:nvPr/>
        </p:nvGrpSpPr>
        <p:grpSpPr>
          <a:xfrm>
            <a:off x="4821010" y="4371940"/>
            <a:ext cx="2290194" cy="1202496"/>
            <a:chOff x="979291" y="1227804"/>
            <a:chExt cx="2771201" cy="1455055"/>
          </a:xfrm>
        </p:grpSpPr>
        <p:pic>
          <p:nvPicPr>
            <p:cNvPr id="20" name="Picture 4">
              <a:extLst>
                <a:ext uri="{FF2B5EF4-FFF2-40B4-BE49-F238E27FC236}">
                  <a16:creationId xmlns:a16="http://schemas.microsoft.com/office/drawing/2014/main" id="{D54F38A2-AC05-C6FD-330F-8D61DF273B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9622" y="1681625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>
              <a:extLst>
                <a:ext uri="{FF2B5EF4-FFF2-40B4-BE49-F238E27FC236}">
                  <a16:creationId xmlns:a16="http://schemas.microsoft.com/office/drawing/2014/main" id="{4BB6088B-42A4-BCBB-1624-749CF3BD78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3432" y="1681625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>
              <a:extLst>
                <a:ext uri="{FF2B5EF4-FFF2-40B4-BE49-F238E27FC236}">
                  <a16:creationId xmlns:a16="http://schemas.microsoft.com/office/drawing/2014/main" id="{731EB677-0F51-5661-3898-C7529F01E1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9226" y="1681625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4">
              <a:extLst>
                <a:ext uri="{FF2B5EF4-FFF2-40B4-BE49-F238E27FC236}">
                  <a16:creationId xmlns:a16="http://schemas.microsoft.com/office/drawing/2014/main" id="{E19F5027-23B2-6663-5F4F-1C7D2DC5CE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8321" y="1681625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4">
              <a:extLst>
                <a:ext uri="{FF2B5EF4-FFF2-40B4-BE49-F238E27FC236}">
                  <a16:creationId xmlns:a16="http://schemas.microsoft.com/office/drawing/2014/main" id="{CCB5CEDA-D108-754E-D6A9-F0B639259D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0131" y="1681625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4">
              <a:extLst>
                <a:ext uri="{FF2B5EF4-FFF2-40B4-BE49-F238E27FC236}">
                  <a16:creationId xmlns:a16="http://schemas.microsoft.com/office/drawing/2014/main" id="{61A21059-6DF4-6AE7-1FB6-1D76F4AF04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4682" y="1681625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4">
              <a:extLst>
                <a:ext uri="{FF2B5EF4-FFF2-40B4-BE49-F238E27FC236}">
                  <a16:creationId xmlns:a16="http://schemas.microsoft.com/office/drawing/2014/main" id="{23ACB9F2-1F86-965E-23A8-A340704D0B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5481" y="1227804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4">
              <a:extLst>
                <a:ext uri="{FF2B5EF4-FFF2-40B4-BE49-F238E27FC236}">
                  <a16:creationId xmlns:a16="http://schemas.microsoft.com/office/drawing/2014/main" id="{2C842F76-8464-71AA-83D6-A5F857D8B6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291" y="1227804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4">
              <a:extLst>
                <a:ext uri="{FF2B5EF4-FFF2-40B4-BE49-F238E27FC236}">
                  <a16:creationId xmlns:a16="http://schemas.microsoft.com/office/drawing/2014/main" id="{30BEE3E5-B714-CE84-EC5D-C7AE9B696C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5085" y="1227804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4">
              <a:extLst>
                <a:ext uri="{FF2B5EF4-FFF2-40B4-BE49-F238E27FC236}">
                  <a16:creationId xmlns:a16="http://schemas.microsoft.com/office/drawing/2014/main" id="{435760C6-386A-ECB2-EB7C-5F542AD0A7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4180" y="1227804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4">
              <a:extLst>
                <a:ext uri="{FF2B5EF4-FFF2-40B4-BE49-F238E27FC236}">
                  <a16:creationId xmlns:a16="http://schemas.microsoft.com/office/drawing/2014/main" id="{121E0EF6-7EF2-3B72-9BA2-0F782261A4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5990" y="1227804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4">
              <a:extLst>
                <a:ext uri="{FF2B5EF4-FFF2-40B4-BE49-F238E27FC236}">
                  <a16:creationId xmlns:a16="http://schemas.microsoft.com/office/drawing/2014/main" id="{72A2E975-888E-56CC-73CA-DA14C68E1F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0541" y="1227804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0A55C322-D081-88BB-8E7A-C921759816D4}"/>
                </a:ext>
              </a:extLst>
            </p:cNvPr>
            <p:cNvGrpSpPr/>
            <p:nvPr/>
          </p:nvGrpSpPr>
          <p:grpSpPr>
            <a:xfrm>
              <a:off x="1391677" y="2287049"/>
              <a:ext cx="1850424" cy="395810"/>
              <a:chOff x="1110246" y="2406026"/>
              <a:chExt cx="1850424" cy="395810"/>
            </a:xfrm>
          </p:grpSpPr>
          <p:pic>
            <p:nvPicPr>
              <p:cNvPr id="34" name="Picture 4">
                <a:extLst>
                  <a:ext uri="{FF2B5EF4-FFF2-40B4-BE49-F238E27FC236}">
                    <a16:creationId xmlns:a16="http://schemas.microsoft.com/office/drawing/2014/main" id="{ABCB42C6-9DD3-3DC1-275A-0EA3C254E7F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94105" y="2406026"/>
                <a:ext cx="395810" cy="3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" name="Picture 4">
                <a:extLst>
                  <a:ext uri="{FF2B5EF4-FFF2-40B4-BE49-F238E27FC236}">
                    <a16:creationId xmlns:a16="http://schemas.microsoft.com/office/drawing/2014/main" id="{2BA1B7FB-E826-8609-5C71-470EFE60E5F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77964" y="2406026"/>
                <a:ext cx="395810" cy="3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" name="Picture 4">
                <a:extLst>
                  <a:ext uri="{FF2B5EF4-FFF2-40B4-BE49-F238E27FC236}">
                    <a16:creationId xmlns:a16="http://schemas.microsoft.com/office/drawing/2014/main" id="{57E6A76C-0C7E-E886-FDF8-C2AACDC09B8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246" y="2406026"/>
                <a:ext cx="395810" cy="3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" name="Picture 4">
                <a:extLst>
                  <a:ext uri="{FF2B5EF4-FFF2-40B4-BE49-F238E27FC236}">
                    <a16:creationId xmlns:a16="http://schemas.microsoft.com/office/drawing/2014/main" id="{96D6409D-353A-86C8-0F53-DCA986720BE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64860" y="2406026"/>
                <a:ext cx="395810" cy="3958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51" name="Rechteck 50">
            <a:extLst>
              <a:ext uri="{FF2B5EF4-FFF2-40B4-BE49-F238E27FC236}">
                <a16:creationId xmlns:a16="http://schemas.microsoft.com/office/drawing/2014/main" id="{DDF042B1-A6F5-FB9B-9D09-6429463D9A46}"/>
              </a:ext>
            </a:extLst>
          </p:cNvPr>
          <p:cNvSpPr/>
          <p:nvPr/>
        </p:nvSpPr>
        <p:spPr>
          <a:xfrm>
            <a:off x="4440389" y="2952371"/>
            <a:ext cx="345990" cy="35063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Grundschrift" panose="03010100010101010101" pitchFamily="66" charset="0"/>
            </a:endParaRPr>
          </a:p>
        </p:txBody>
      </p:sp>
      <p:sp>
        <p:nvSpPr>
          <p:cNvPr id="52" name="Abgerundetes Rechteck 51">
            <a:extLst>
              <a:ext uri="{FF2B5EF4-FFF2-40B4-BE49-F238E27FC236}">
                <a16:creationId xmlns:a16="http://schemas.microsoft.com/office/drawing/2014/main" id="{88909E04-13BD-2860-9718-CA14EB5D8253}"/>
              </a:ext>
            </a:extLst>
          </p:cNvPr>
          <p:cNvSpPr>
            <a:spLocks/>
          </p:cNvSpPr>
          <p:nvPr/>
        </p:nvSpPr>
        <p:spPr>
          <a:xfrm rot="5400000">
            <a:off x="882060" y="679682"/>
            <a:ext cx="1763448" cy="2552944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7" name="Abgerundetes Rechteck 56">
            <a:extLst>
              <a:ext uri="{FF2B5EF4-FFF2-40B4-BE49-F238E27FC236}">
                <a16:creationId xmlns:a16="http://schemas.microsoft.com/office/drawing/2014/main" id="{CF651000-5CB0-86FF-2B50-2C5A0C4A9D65}"/>
              </a:ext>
            </a:extLst>
          </p:cNvPr>
          <p:cNvSpPr>
            <a:spLocks/>
          </p:cNvSpPr>
          <p:nvPr/>
        </p:nvSpPr>
        <p:spPr>
          <a:xfrm rot="5400000">
            <a:off x="3743922" y="677063"/>
            <a:ext cx="1738925" cy="2552944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8" name="Abgerundetes Rechteck 57">
            <a:extLst>
              <a:ext uri="{FF2B5EF4-FFF2-40B4-BE49-F238E27FC236}">
                <a16:creationId xmlns:a16="http://schemas.microsoft.com/office/drawing/2014/main" id="{BCE48BD6-B409-24A6-598D-F447153B95C3}"/>
              </a:ext>
            </a:extLst>
          </p:cNvPr>
          <p:cNvSpPr>
            <a:spLocks/>
          </p:cNvSpPr>
          <p:nvPr/>
        </p:nvSpPr>
        <p:spPr>
          <a:xfrm rot="5400000">
            <a:off x="5160305" y="3621621"/>
            <a:ext cx="1697590" cy="2552944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915F3BE1-E469-09B9-BEB3-79BD78BE4375}"/>
              </a:ext>
            </a:extLst>
          </p:cNvPr>
          <p:cNvGrpSpPr/>
          <p:nvPr/>
        </p:nvGrpSpPr>
        <p:grpSpPr>
          <a:xfrm>
            <a:off x="1957058" y="4049295"/>
            <a:ext cx="2552944" cy="2266250"/>
            <a:chOff x="1361237" y="4049295"/>
            <a:chExt cx="2552944" cy="2266250"/>
          </a:xfrm>
        </p:grpSpPr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6CC2254D-3DED-F037-12E4-B70D9DEC7FD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665587" y="4166739"/>
              <a:ext cx="1914425" cy="1572315"/>
              <a:chOff x="1097659" y="3784112"/>
              <a:chExt cx="2331378" cy="1914758"/>
            </a:xfrm>
          </p:grpSpPr>
          <p:grpSp>
            <p:nvGrpSpPr>
              <p:cNvPr id="7" name="Gruppieren 6">
                <a:extLst>
                  <a:ext uri="{FF2B5EF4-FFF2-40B4-BE49-F238E27FC236}">
                    <a16:creationId xmlns:a16="http://schemas.microsoft.com/office/drawing/2014/main" id="{3224BF29-5C70-5646-A735-389E599A09EA}"/>
                  </a:ext>
                </a:extLst>
              </p:cNvPr>
              <p:cNvGrpSpPr/>
              <p:nvPr/>
            </p:nvGrpSpPr>
            <p:grpSpPr>
              <a:xfrm>
                <a:off x="1097659" y="3784112"/>
                <a:ext cx="879669" cy="875257"/>
                <a:chOff x="766681" y="3866710"/>
                <a:chExt cx="879669" cy="875257"/>
              </a:xfrm>
            </p:grpSpPr>
            <p:pic>
              <p:nvPicPr>
                <p:cNvPr id="105" name="Picture 4">
                  <a:extLst>
                    <a:ext uri="{FF2B5EF4-FFF2-40B4-BE49-F238E27FC236}">
                      <a16:creationId xmlns:a16="http://schemas.microsoft.com/office/drawing/2014/main" id="{9C956E3F-BD89-8845-A14C-E47C14D7880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6681" y="3866710"/>
                  <a:ext cx="395810" cy="39581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6" name="Picture 4">
                  <a:extLst>
                    <a:ext uri="{FF2B5EF4-FFF2-40B4-BE49-F238E27FC236}">
                      <a16:creationId xmlns:a16="http://schemas.microsoft.com/office/drawing/2014/main" id="{77009B7C-0238-5B4B-B45A-575FF4EB5A1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4788" y="4346157"/>
                  <a:ext cx="395810" cy="39581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8" name="Picture 4">
                  <a:extLst>
                    <a:ext uri="{FF2B5EF4-FFF2-40B4-BE49-F238E27FC236}">
                      <a16:creationId xmlns:a16="http://schemas.microsoft.com/office/drawing/2014/main" id="{3CD9FB1E-FF3F-4948-8FF4-1BC1BCD3F56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0540" y="3866710"/>
                  <a:ext cx="395810" cy="39581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9" name="Picture 4">
                  <a:extLst>
                    <a:ext uri="{FF2B5EF4-FFF2-40B4-BE49-F238E27FC236}">
                      <a16:creationId xmlns:a16="http://schemas.microsoft.com/office/drawing/2014/main" id="{7C4466F2-8027-674C-AE72-E7ADCA767A8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0540" y="4346157"/>
                  <a:ext cx="395810" cy="39581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66" name="Gruppieren 65">
                <a:extLst>
                  <a:ext uri="{FF2B5EF4-FFF2-40B4-BE49-F238E27FC236}">
                    <a16:creationId xmlns:a16="http://schemas.microsoft.com/office/drawing/2014/main" id="{D410106E-2BC5-CC46-A9D5-F78976DF9BEE}"/>
                  </a:ext>
                </a:extLst>
              </p:cNvPr>
              <p:cNvGrpSpPr/>
              <p:nvPr/>
            </p:nvGrpSpPr>
            <p:grpSpPr>
              <a:xfrm>
                <a:off x="2549368" y="3784112"/>
                <a:ext cx="879669" cy="875257"/>
                <a:chOff x="766681" y="3866710"/>
                <a:chExt cx="879669" cy="875257"/>
              </a:xfrm>
            </p:grpSpPr>
            <p:pic>
              <p:nvPicPr>
                <p:cNvPr id="67" name="Picture 4">
                  <a:extLst>
                    <a:ext uri="{FF2B5EF4-FFF2-40B4-BE49-F238E27FC236}">
                      <a16:creationId xmlns:a16="http://schemas.microsoft.com/office/drawing/2014/main" id="{C768DF88-9A4B-3C41-806E-6020C82FC90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6681" y="3866710"/>
                  <a:ext cx="395810" cy="39581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8" name="Picture 4">
                  <a:extLst>
                    <a:ext uri="{FF2B5EF4-FFF2-40B4-BE49-F238E27FC236}">
                      <a16:creationId xmlns:a16="http://schemas.microsoft.com/office/drawing/2014/main" id="{28479B3C-257E-1D4C-928C-3F6DDEACB0D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4788" y="4346157"/>
                  <a:ext cx="395810" cy="39581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9" name="Picture 4">
                  <a:extLst>
                    <a:ext uri="{FF2B5EF4-FFF2-40B4-BE49-F238E27FC236}">
                      <a16:creationId xmlns:a16="http://schemas.microsoft.com/office/drawing/2014/main" id="{73CA89F7-CCED-854D-9431-C349703ED9B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0540" y="3866710"/>
                  <a:ext cx="395810" cy="39581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0" name="Picture 4">
                  <a:extLst>
                    <a:ext uri="{FF2B5EF4-FFF2-40B4-BE49-F238E27FC236}">
                      <a16:creationId xmlns:a16="http://schemas.microsoft.com/office/drawing/2014/main" id="{6ED1DB14-05D6-9643-B95B-AFA892B7447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0540" y="4346157"/>
                  <a:ext cx="395810" cy="39581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71" name="Gruppieren 70">
                <a:extLst>
                  <a:ext uri="{FF2B5EF4-FFF2-40B4-BE49-F238E27FC236}">
                    <a16:creationId xmlns:a16="http://schemas.microsoft.com/office/drawing/2014/main" id="{45592BEB-AEC4-BB4A-B895-97E6B0060F6A}"/>
                  </a:ext>
                </a:extLst>
              </p:cNvPr>
              <p:cNvGrpSpPr/>
              <p:nvPr/>
            </p:nvGrpSpPr>
            <p:grpSpPr>
              <a:xfrm>
                <a:off x="1843557" y="4823613"/>
                <a:ext cx="879669" cy="875257"/>
                <a:chOff x="766681" y="3866710"/>
                <a:chExt cx="879669" cy="875257"/>
              </a:xfrm>
            </p:grpSpPr>
            <p:pic>
              <p:nvPicPr>
                <p:cNvPr id="72" name="Picture 4">
                  <a:extLst>
                    <a:ext uri="{FF2B5EF4-FFF2-40B4-BE49-F238E27FC236}">
                      <a16:creationId xmlns:a16="http://schemas.microsoft.com/office/drawing/2014/main" id="{88BD5047-17D1-F749-8286-B4FBAD90327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6681" y="3866710"/>
                  <a:ext cx="395810" cy="39581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3" name="Picture 4">
                  <a:extLst>
                    <a:ext uri="{FF2B5EF4-FFF2-40B4-BE49-F238E27FC236}">
                      <a16:creationId xmlns:a16="http://schemas.microsoft.com/office/drawing/2014/main" id="{1774EB08-F79F-A64E-B31C-B88E73E16A7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4788" y="4346157"/>
                  <a:ext cx="395810" cy="39581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4" name="Picture 4">
                  <a:extLst>
                    <a:ext uri="{FF2B5EF4-FFF2-40B4-BE49-F238E27FC236}">
                      <a16:creationId xmlns:a16="http://schemas.microsoft.com/office/drawing/2014/main" id="{C7EE42BD-F9B9-1845-8817-981D2C67BF9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0540" y="3866710"/>
                  <a:ext cx="395810" cy="39581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5" name="Picture 4">
                  <a:extLst>
                    <a:ext uri="{FF2B5EF4-FFF2-40B4-BE49-F238E27FC236}">
                      <a16:creationId xmlns:a16="http://schemas.microsoft.com/office/drawing/2014/main" id="{B0FE06EA-FF0C-7649-BD23-FCAAA73FFF7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0540" y="4346157"/>
                  <a:ext cx="395810" cy="39581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EED3AD1A-03D9-304D-814B-D8D2F84F11D3}"/>
                </a:ext>
              </a:extLst>
            </p:cNvPr>
            <p:cNvSpPr/>
            <p:nvPr/>
          </p:nvSpPr>
          <p:spPr>
            <a:xfrm>
              <a:off x="2464713" y="5964913"/>
              <a:ext cx="345990" cy="3506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atin typeface="Grundschrift" panose="03010100010101010101" pitchFamily="66" charset="0"/>
              </a:endParaRPr>
            </a:p>
          </p:txBody>
        </p:sp>
        <p:sp>
          <p:nvSpPr>
            <p:cNvPr id="59" name="Abgerundetes Rechteck 58">
              <a:extLst>
                <a:ext uri="{FF2B5EF4-FFF2-40B4-BE49-F238E27FC236}">
                  <a16:creationId xmlns:a16="http://schemas.microsoft.com/office/drawing/2014/main" id="{5D85E278-2917-3573-0119-F3916BD2F8A8}"/>
                </a:ext>
              </a:extLst>
            </p:cNvPr>
            <p:cNvSpPr>
              <a:spLocks/>
            </p:cNvSpPr>
            <p:nvPr/>
          </p:nvSpPr>
          <p:spPr>
            <a:xfrm rot="5400000">
              <a:off x="1770571" y="3639961"/>
              <a:ext cx="1734275" cy="2552944"/>
            </a:xfrm>
            <a:prstGeom prst="roundRect">
              <a:avLst>
                <a:gd name="adj" fmla="val 12351"/>
              </a:avLst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922A8BA1-5566-9BE4-C897-7FEB2FBC5321}"/>
              </a:ext>
            </a:extLst>
          </p:cNvPr>
          <p:cNvGrpSpPr/>
          <p:nvPr/>
        </p:nvGrpSpPr>
        <p:grpSpPr>
          <a:xfrm>
            <a:off x="6182094" y="1084070"/>
            <a:ext cx="2552944" cy="2254483"/>
            <a:chOff x="5659323" y="4049296"/>
            <a:chExt cx="2552944" cy="2254483"/>
          </a:xfrm>
        </p:grpSpPr>
        <p:sp>
          <p:nvSpPr>
            <p:cNvPr id="76" name="Rechteck 75">
              <a:extLst>
                <a:ext uri="{FF2B5EF4-FFF2-40B4-BE49-F238E27FC236}">
                  <a16:creationId xmlns:a16="http://schemas.microsoft.com/office/drawing/2014/main" id="{0D2F691C-B94E-B645-8A19-A9377694D347}"/>
                </a:ext>
              </a:extLst>
            </p:cNvPr>
            <p:cNvSpPr/>
            <p:nvPr/>
          </p:nvSpPr>
          <p:spPr>
            <a:xfrm>
              <a:off x="6762799" y="5953147"/>
              <a:ext cx="345990" cy="3506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atin typeface="Grundschrift" panose="03010100010101010101" pitchFamily="66" charset="0"/>
              </a:endParaRPr>
            </a:p>
          </p:txBody>
        </p: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1FDB4705-14E3-5018-BF57-8A0C829D8615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6190110" y="4335138"/>
              <a:ext cx="1565057" cy="1178614"/>
              <a:chOff x="5524590" y="1643576"/>
              <a:chExt cx="1846951" cy="1390903"/>
            </a:xfrm>
          </p:grpSpPr>
          <p:pic>
            <p:nvPicPr>
              <p:cNvPr id="39" name="Picture 4">
                <a:extLst>
                  <a:ext uri="{FF2B5EF4-FFF2-40B4-BE49-F238E27FC236}">
                    <a16:creationId xmlns:a16="http://schemas.microsoft.com/office/drawing/2014/main" id="{76245773-55C6-E9F8-CEF2-5A75956F98D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24590" y="1643576"/>
                <a:ext cx="395810" cy="3958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0" name="Picture 4">
                <a:extLst>
                  <a:ext uri="{FF2B5EF4-FFF2-40B4-BE49-F238E27FC236}">
                    <a16:creationId xmlns:a16="http://schemas.microsoft.com/office/drawing/2014/main" id="{C13D119B-59E2-0FE0-F98A-72D53C8F64B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06243" y="1643576"/>
                <a:ext cx="395810" cy="3958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" name="Picture 4">
                <a:extLst>
                  <a:ext uri="{FF2B5EF4-FFF2-40B4-BE49-F238E27FC236}">
                    <a16:creationId xmlns:a16="http://schemas.microsoft.com/office/drawing/2014/main" id="{8322C33F-CAFB-78D9-4118-688B3F039C8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24590" y="2149753"/>
                <a:ext cx="395810" cy="3958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2" name="Picture 4">
                <a:extLst>
                  <a:ext uri="{FF2B5EF4-FFF2-40B4-BE49-F238E27FC236}">
                    <a16:creationId xmlns:a16="http://schemas.microsoft.com/office/drawing/2014/main" id="{AD71EBA4-0FB9-F3CC-49DF-9D18162F642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75731" y="1643576"/>
                <a:ext cx="395810" cy="3958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3" name="Picture 4">
                <a:extLst>
                  <a:ext uri="{FF2B5EF4-FFF2-40B4-BE49-F238E27FC236}">
                    <a16:creationId xmlns:a16="http://schemas.microsoft.com/office/drawing/2014/main" id="{7ECF6CEE-B245-7ED7-1BA8-4AA926F6A6E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06243" y="2149753"/>
                <a:ext cx="395810" cy="3958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4" name="Picture 4">
                <a:extLst>
                  <a:ext uri="{FF2B5EF4-FFF2-40B4-BE49-F238E27FC236}">
                    <a16:creationId xmlns:a16="http://schemas.microsoft.com/office/drawing/2014/main" id="{F8962D71-0D5D-AF5B-E29C-6FAD9D6285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2090" y="2149753"/>
                <a:ext cx="395810" cy="3958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5" name="Picture 4">
                <a:extLst>
                  <a:ext uri="{FF2B5EF4-FFF2-40B4-BE49-F238E27FC236}">
                    <a16:creationId xmlns:a16="http://schemas.microsoft.com/office/drawing/2014/main" id="{42039207-FC7F-8D00-F814-919D0C3691E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2090" y="1643576"/>
                <a:ext cx="395810" cy="3958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4">
                <a:extLst>
                  <a:ext uri="{FF2B5EF4-FFF2-40B4-BE49-F238E27FC236}">
                    <a16:creationId xmlns:a16="http://schemas.microsoft.com/office/drawing/2014/main" id="{3460663C-778F-9F2D-828E-F9AA1FAD3B4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75731" y="2149753"/>
                <a:ext cx="395810" cy="3958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4">
                <a:extLst>
                  <a:ext uri="{FF2B5EF4-FFF2-40B4-BE49-F238E27FC236}">
                    <a16:creationId xmlns:a16="http://schemas.microsoft.com/office/drawing/2014/main" id="{555818B9-1C94-8DAF-F00A-0EEC630BD8E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24590" y="2638669"/>
                <a:ext cx="395810" cy="3958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" name="Picture 4">
                <a:extLst>
                  <a:ext uri="{FF2B5EF4-FFF2-40B4-BE49-F238E27FC236}">
                    <a16:creationId xmlns:a16="http://schemas.microsoft.com/office/drawing/2014/main" id="{0B7570CC-4EA5-4E04-C103-3FD310A13C5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06243" y="2638669"/>
                <a:ext cx="395810" cy="3958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" name="Picture 4">
                <a:extLst>
                  <a:ext uri="{FF2B5EF4-FFF2-40B4-BE49-F238E27FC236}">
                    <a16:creationId xmlns:a16="http://schemas.microsoft.com/office/drawing/2014/main" id="{55A4C399-C45B-1699-8EEF-413A8AB785D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2090" y="2638669"/>
                <a:ext cx="395810" cy="3958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0" name="Picture 4">
                <a:extLst>
                  <a:ext uri="{FF2B5EF4-FFF2-40B4-BE49-F238E27FC236}">
                    <a16:creationId xmlns:a16="http://schemas.microsoft.com/office/drawing/2014/main" id="{159B5792-BFD0-C627-3CD5-28B8BD71759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75731" y="2638669"/>
                <a:ext cx="395810" cy="3958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0" name="Abgerundetes Rechteck 59">
              <a:extLst>
                <a:ext uri="{FF2B5EF4-FFF2-40B4-BE49-F238E27FC236}">
                  <a16:creationId xmlns:a16="http://schemas.microsoft.com/office/drawing/2014/main" id="{9C35C5B8-D457-0F07-71A7-C9EAB53EFCC7}"/>
                </a:ext>
              </a:extLst>
            </p:cNvPr>
            <p:cNvSpPr>
              <a:spLocks/>
            </p:cNvSpPr>
            <p:nvPr/>
          </p:nvSpPr>
          <p:spPr>
            <a:xfrm rot="5400000">
              <a:off x="6068867" y="3639752"/>
              <a:ext cx="1733855" cy="2552944"/>
            </a:xfrm>
            <a:prstGeom prst="roundRect">
              <a:avLst>
                <a:gd name="adj" fmla="val 12351"/>
              </a:avLst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61" name="Textfeld 60">
            <a:extLst>
              <a:ext uri="{FF2B5EF4-FFF2-40B4-BE49-F238E27FC236}">
                <a16:creationId xmlns:a16="http://schemas.microsoft.com/office/drawing/2014/main" id="{527B11AC-9C77-A9DA-46B1-ABBB571D04F2}"/>
              </a:ext>
            </a:extLst>
          </p:cNvPr>
          <p:cNvSpPr txBox="1"/>
          <p:nvPr/>
        </p:nvSpPr>
        <p:spPr>
          <a:xfrm>
            <a:off x="205200" y="262800"/>
            <a:ext cx="6260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Welche Bilder passen zur Aufgabe 12 : 4 = 3 ? Kreuze an.</a:t>
            </a:r>
          </a:p>
        </p:txBody>
      </p:sp>
    </p:spTree>
    <p:extLst>
      <p:ext uri="{BB962C8B-B14F-4D97-AF65-F5344CB8AC3E}">
        <p14:creationId xmlns:p14="http://schemas.microsoft.com/office/powerpoint/2010/main" val="1528379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3" name="Tabelle 7">
            <a:extLst>
              <a:ext uri="{FF2B5EF4-FFF2-40B4-BE49-F238E27FC236}">
                <a16:creationId xmlns:a16="http://schemas.microsoft.com/office/drawing/2014/main" id="{D87674C7-445C-F084-89B6-E5677320F43E}"/>
              </a:ext>
            </a:extLst>
          </p:cNvPr>
          <p:cNvGraphicFramePr>
            <a:graphicFrameLocks noGrp="1"/>
          </p:cNvGraphicFramePr>
          <p:nvPr/>
        </p:nvGraphicFramePr>
        <p:xfrm>
          <a:off x="386446" y="4725057"/>
          <a:ext cx="8387150" cy="27437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38715">
                  <a:extLst>
                    <a:ext uri="{9D8B030D-6E8A-4147-A177-3AD203B41FA5}">
                      <a16:colId xmlns:a16="http://schemas.microsoft.com/office/drawing/2014/main" val="3064630191"/>
                    </a:ext>
                  </a:extLst>
                </a:gridCol>
                <a:gridCol w="838715">
                  <a:extLst>
                    <a:ext uri="{9D8B030D-6E8A-4147-A177-3AD203B41FA5}">
                      <a16:colId xmlns:a16="http://schemas.microsoft.com/office/drawing/2014/main" val="2787154906"/>
                    </a:ext>
                  </a:extLst>
                </a:gridCol>
                <a:gridCol w="838715">
                  <a:extLst>
                    <a:ext uri="{9D8B030D-6E8A-4147-A177-3AD203B41FA5}">
                      <a16:colId xmlns:a16="http://schemas.microsoft.com/office/drawing/2014/main" val="4125395721"/>
                    </a:ext>
                  </a:extLst>
                </a:gridCol>
                <a:gridCol w="838715">
                  <a:extLst>
                    <a:ext uri="{9D8B030D-6E8A-4147-A177-3AD203B41FA5}">
                      <a16:colId xmlns:a16="http://schemas.microsoft.com/office/drawing/2014/main" val="3456940666"/>
                    </a:ext>
                  </a:extLst>
                </a:gridCol>
                <a:gridCol w="838715">
                  <a:extLst>
                    <a:ext uri="{9D8B030D-6E8A-4147-A177-3AD203B41FA5}">
                      <a16:colId xmlns:a16="http://schemas.microsoft.com/office/drawing/2014/main" val="1881756792"/>
                    </a:ext>
                  </a:extLst>
                </a:gridCol>
                <a:gridCol w="838715">
                  <a:extLst>
                    <a:ext uri="{9D8B030D-6E8A-4147-A177-3AD203B41FA5}">
                      <a16:colId xmlns:a16="http://schemas.microsoft.com/office/drawing/2014/main" val="2735401061"/>
                    </a:ext>
                  </a:extLst>
                </a:gridCol>
                <a:gridCol w="838715">
                  <a:extLst>
                    <a:ext uri="{9D8B030D-6E8A-4147-A177-3AD203B41FA5}">
                      <a16:colId xmlns:a16="http://schemas.microsoft.com/office/drawing/2014/main" val="3371557742"/>
                    </a:ext>
                  </a:extLst>
                </a:gridCol>
                <a:gridCol w="838715">
                  <a:extLst>
                    <a:ext uri="{9D8B030D-6E8A-4147-A177-3AD203B41FA5}">
                      <a16:colId xmlns:a16="http://schemas.microsoft.com/office/drawing/2014/main" val="2668379842"/>
                    </a:ext>
                  </a:extLst>
                </a:gridCol>
                <a:gridCol w="838715">
                  <a:extLst>
                    <a:ext uri="{9D8B030D-6E8A-4147-A177-3AD203B41FA5}">
                      <a16:colId xmlns:a16="http://schemas.microsoft.com/office/drawing/2014/main" val="4128778867"/>
                    </a:ext>
                  </a:extLst>
                </a:gridCol>
                <a:gridCol w="838715">
                  <a:extLst>
                    <a:ext uri="{9D8B030D-6E8A-4147-A177-3AD203B41FA5}">
                      <a16:colId xmlns:a16="http://schemas.microsoft.com/office/drawing/2014/main" val="1866519183"/>
                    </a:ext>
                  </a:extLst>
                </a:gridCol>
              </a:tblGrid>
              <a:tr h="274372"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590982"/>
                  </a:ext>
                </a:extLst>
              </a:tr>
            </a:tbl>
          </a:graphicData>
        </a:graphic>
      </p:graphicFrame>
      <p:sp>
        <p:nvSpPr>
          <p:cNvPr id="36" name="Textfeld 35">
            <a:extLst>
              <a:ext uri="{FF2B5EF4-FFF2-40B4-BE49-F238E27FC236}">
                <a16:creationId xmlns:a16="http://schemas.microsoft.com/office/drawing/2014/main" id="{4217BBB7-407E-274B-AB5A-BA04F776028A}"/>
              </a:ext>
            </a:extLst>
          </p:cNvPr>
          <p:cNvSpPr txBox="1"/>
          <p:nvPr/>
        </p:nvSpPr>
        <p:spPr>
          <a:xfrm>
            <a:off x="205200" y="3542400"/>
            <a:ext cx="7468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Zeichne die </a:t>
            </a:r>
            <a:r>
              <a:rPr lang="de-DE" sz="2000" dirty="0" err="1">
                <a:latin typeface="Grundschrift" panose="03010100010101010101" pitchFamily="66" charset="0"/>
              </a:rPr>
              <a:t>Geteiltaufgabe</a:t>
            </a:r>
            <a:r>
              <a:rPr lang="de-DE" sz="2000" dirty="0">
                <a:latin typeface="Grundschrift" panose="03010100010101010101" pitchFamily="66" charset="0"/>
              </a:rPr>
              <a:t> an der Punktereihe ein.</a:t>
            </a:r>
          </a:p>
        </p:txBody>
      </p:sp>
      <p:grpSp>
        <p:nvGrpSpPr>
          <p:cNvPr id="223" name="Gruppieren 222">
            <a:extLst>
              <a:ext uri="{FF2B5EF4-FFF2-40B4-BE49-F238E27FC236}">
                <a16:creationId xmlns:a16="http://schemas.microsoft.com/office/drawing/2014/main" id="{672B8DF8-4932-4C3F-6552-75215EC5F19E}"/>
              </a:ext>
            </a:extLst>
          </p:cNvPr>
          <p:cNvGrpSpPr/>
          <p:nvPr/>
        </p:nvGrpSpPr>
        <p:grpSpPr>
          <a:xfrm>
            <a:off x="397516" y="4788471"/>
            <a:ext cx="808044" cy="158685"/>
            <a:chOff x="471996" y="2090971"/>
            <a:chExt cx="808044" cy="158685"/>
          </a:xfrm>
        </p:grpSpPr>
        <p:pic>
          <p:nvPicPr>
            <p:cNvPr id="153" name="Grafik 152">
              <a:extLst>
                <a:ext uri="{FF2B5EF4-FFF2-40B4-BE49-F238E27FC236}">
                  <a16:creationId xmlns:a16="http://schemas.microsoft.com/office/drawing/2014/main" id="{8DD3C21C-3046-B682-23E1-9B791040A9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996" y="2090971"/>
              <a:ext cx="147294" cy="158685"/>
            </a:xfrm>
            <a:prstGeom prst="rect">
              <a:avLst/>
            </a:prstGeom>
          </p:spPr>
        </p:pic>
        <p:pic>
          <p:nvPicPr>
            <p:cNvPr id="154" name="Grafik 153">
              <a:extLst>
                <a:ext uri="{FF2B5EF4-FFF2-40B4-BE49-F238E27FC236}">
                  <a16:creationId xmlns:a16="http://schemas.microsoft.com/office/drawing/2014/main" id="{8A48AE7C-D8DD-E208-0E20-2061EA287F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244" y="2090971"/>
              <a:ext cx="147294" cy="158685"/>
            </a:xfrm>
            <a:prstGeom prst="rect">
              <a:avLst/>
            </a:prstGeom>
          </p:spPr>
        </p:pic>
        <p:pic>
          <p:nvPicPr>
            <p:cNvPr id="155" name="Grafik 154">
              <a:extLst>
                <a:ext uri="{FF2B5EF4-FFF2-40B4-BE49-F238E27FC236}">
                  <a16:creationId xmlns:a16="http://schemas.microsoft.com/office/drawing/2014/main" id="{C9D515E3-D368-BA47-BF27-6FD275860C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502" y="2090971"/>
              <a:ext cx="147294" cy="158685"/>
            </a:xfrm>
            <a:prstGeom prst="rect">
              <a:avLst/>
            </a:prstGeom>
          </p:spPr>
        </p:pic>
        <p:pic>
          <p:nvPicPr>
            <p:cNvPr id="156" name="Grafik 155">
              <a:extLst>
                <a:ext uri="{FF2B5EF4-FFF2-40B4-BE49-F238E27FC236}">
                  <a16:creationId xmlns:a16="http://schemas.microsoft.com/office/drawing/2014/main" id="{3F0EC67E-EB34-08E3-4B8E-C48E4ADDD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4498" y="2090971"/>
              <a:ext cx="147294" cy="158685"/>
            </a:xfrm>
            <a:prstGeom prst="rect">
              <a:avLst/>
            </a:prstGeom>
          </p:spPr>
        </p:pic>
        <p:pic>
          <p:nvPicPr>
            <p:cNvPr id="157" name="Grafik 156">
              <a:extLst>
                <a:ext uri="{FF2B5EF4-FFF2-40B4-BE49-F238E27FC236}">
                  <a16:creationId xmlns:a16="http://schemas.microsoft.com/office/drawing/2014/main" id="{34E4644A-A8D3-C394-7652-DE065A271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2746" y="2090971"/>
              <a:ext cx="147294" cy="158685"/>
            </a:xfrm>
            <a:prstGeom prst="rect">
              <a:avLst/>
            </a:prstGeom>
          </p:spPr>
        </p:pic>
      </p:grpSp>
      <p:grpSp>
        <p:nvGrpSpPr>
          <p:cNvPr id="222" name="Gruppieren 221">
            <a:extLst>
              <a:ext uri="{FF2B5EF4-FFF2-40B4-BE49-F238E27FC236}">
                <a16:creationId xmlns:a16="http://schemas.microsoft.com/office/drawing/2014/main" id="{C59F6D86-5017-1677-C424-F2C745735974}"/>
              </a:ext>
            </a:extLst>
          </p:cNvPr>
          <p:cNvGrpSpPr/>
          <p:nvPr/>
        </p:nvGrpSpPr>
        <p:grpSpPr>
          <a:xfrm>
            <a:off x="1231224" y="4788470"/>
            <a:ext cx="818263" cy="158686"/>
            <a:chOff x="1300994" y="2090971"/>
            <a:chExt cx="818263" cy="158686"/>
          </a:xfrm>
        </p:grpSpPr>
        <p:pic>
          <p:nvPicPr>
            <p:cNvPr id="159" name="Grafik 158">
              <a:extLst>
                <a:ext uri="{FF2B5EF4-FFF2-40B4-BE49-F238E27FC236}">
                  <a16:creationId xmlns:a16="http://schemas.microsoft.com/office/drawing/2014/main" id="{0E287E88-7345-16E4-049C-F5BA21F64E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0994" y="2090971"/>
              <a:ext cx="144622" cy="158686"/>
            </a:xfrm>
            <a:prstGeom prst="rect">
              <a:avLst/>
            </a:prstGeom>
          </p:spPr>
        </p:pic>
        <p:pic>
          <p:nvPicPr>
            <p:cNvPr id="160" name="Grafik 159">
              <a:extLst>
                <a:ext uri="{FF2B5EF4-FFF2-40B4-BE49-F238E27FC236}">
                  <a16:creationId xmlns:a16="http://schemas.microsoft.com/office/drawing/2014/main" id="{7AA13A54-CDD5-C59D-12B0-793BA0F598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3245" y="2090971"/>
              <a:ext cx="144622" cy="158686"/>
            </a:xfrm>
            <a:prstGeom prst="rect">
              <a:avLst/>
            </a:prstGeom>
          </p:spPr>
        </p:pic>
        <p:pic>
          <p:nvPicPr>
            <p:cNvPr id="161" name="Grafik 160">
              <a:extLst>
                <a:ext uri="{FF2B5EF4-FFF2-40B4-BE49-F238E27FC236}">
                  <a16:creationId xmlns:a16="http://schemas.microsoft.com/office/drawing/2014/main" id="{66700678-2BD9-FD4B-5CAA-EC9754B407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8713" y="2090971"/>
              <a:ext cx="144622" cy="158686"/>
            </a:xfrm>
            <a:prstGeom prst="rect">
              <a:avLst/>
            </a:prstGeom>
          </p:spPr>
        </p:pic>
        <p:pic>
          <p:nvPicPr>
            <p:cNvPr id="162" name="Grafik 161">
              <a:extLst>
                <a:ext uri="{FF2B5EF4-FFF2-40B4-BE49-F238E27FC236}">
                  <a16:creationId xmlns:a16="http://schemas.microsoft.com/office/drawing/2014/main" id="{DA038A12-B828-18A5-0C37-8A44128AF0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2384" y="2090971"/>
              <a:ext cx="144622" cy="158686"/>
            </a:xfrm>
            <a:prstGeom prst="rect">
              <a:avLst/>
            </a:prstGeom>
          </p:spPr>
        </p:pic>
        <p:pic>
          <p:nvPicPr>
            <p:cNvPr id="163" name="Grafik 162">
              <a:extLst>
                <a:ext uri="{FF2B5EF4-FFF2-40B4-BE49-F238E27FC236}">
                  <a16:creationId xmlns:a16="http://schemas.microsoft.com/office/drawing/2014/main" id="{A0FA43A1-FB3D-D155-A6EF-27C3D2A3F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4635" y="2090971"/>
              <a:ext cx="144622" cy="158686"/>
            </a:xfrm>
            <a:prstGeom prst="rect">
              <a:avLst/>
            </a:prstGeom>
          </p:spPr>
        </p:pic>
      </p:grpSp>
      <p:grpSp>
        <p:nvGrpSpPr>
          <p:cNvPr id="221" name="Gruppieren 220">
            <a:extLst>
              <a:ext uri="{FF2B5EF4-FFF2-40B4-BE49-F238E27FC236}">
                <a16:creationId xmlns:a16="http://schemas.microsoft.com/office/drawing/2014/main" id="{596623B2-E8C8-3B2F-9D76-103EC708F62B}"/>
              </a:ext>
            </a:extLst>
          </p:cNvPr>
          <p:cNvGrpSpPr/>
          <p:nvPr/>
        </p:nvGrpSpPr>
        <p:grpSpPr>
          <a:xfrm>
            <a:off x="2075151" y="4788471"/>
            <a:ext cx="808044" cy="158685"/>
            <a:chOff x="2144630" y="2087900"/>
            <a:chExt cx="808044" cy="158685"/>
          </a:xfrm>
        </p:grpSpPr>
        <p:pic>
          <p:nvPicPr>
            <p:cNvPr id="166" name="Grafik 165">
              <a:extLst>
                <a:ext uri="{FF2B5EF4-FFF2-40B4-BE49-F238E27FC236}">
                  <a16:creationId xmlns:a16="http://schemas.microsoft.com/office/drawing/2014/main" id="{E4C3042C-6F76-E65C-4036-D844DC0AF5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4630" y="2087900"/>
              <a:ext cx="147294" cy="158685"/>
            </a:xfrm>
            <a:prstGeom prst="rect">
              <a:avLst/>
            </a:prstGeom>
          </p:spPr>
        </p:pic>
        <p:pic>
          <p:nvPicPr>
            <p:cNvPr id="167" name="Grafik 166">
              <a:extLst>
                <a:ext uri="{FF2B5EF4-FFF2-40B4-BE49-F238E27FC236}">
                  <a16:creationId xmlns:a16="http://schemas.microsoft.com/office/drawing/2014/main" id="{8BDC07E0-1223-E952-23F8-67C058033F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2878" y="2087900"/>
              <a:ext cx="147294" cy="158685"/>
            </a:xfrm>
            <a:prstGeom prst="rect">
              <a:avLst/>
            </a:prstGeom>
          </p:spPr>
        </p:pic>
        <p:pic>
          <p:nvPicPr>
            <p:cNvPr id="168" name="Grafik 167">
              <a:extLst>
                <a:ext uri="{FF2B5EF4-FFF2-40B4-BE49-F238E27FC236}">
                  <a16:creationId xmlns:a16="http://schemas.microsoft.com/office/drawing/2014/main" id="{18801EB2-116B-5E9F-9C68-36FF21834D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8136" y="2087900"/>
              <a:ext cx="147294" cy="158685"/>
            </a:xfrm>
            <a:prstGeom prst="rect">
              <a:avLst/>
            </a:prstGeom>
          </p:spPr>
        </p:pic>
        <p:pic>
          <p:nvPicPr>
            <p:cNvPr id="169" name="Grafik 168">
              <a:extLst>
                <a:ext uri="{FF2B5EF4-FFF2-40B4-BE49-F238E27FC236}">
                  <a16:creationId xmlns:a16="http://schemas.microsoft.com/office/drawing/2014/main" id="{4E96443A-30C4-22FD-E5CC-50BB99BB13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37132" y="2087900"/>
              <a:ext cx="147294" cy="158685"/>
            </a:xfrm>
            <a:prstGeom prst="rect">
              <a:avLst/>
            </a:prstGeom>
          </p:spPr>
        </p:pic>
        <p:pic>
          <p:nvPicPr>
            <p:cNvPr id="170" name="Grafik 169">
              <a:extLst>
                <a:ext uri="{FF2B5EF4-FFF2-40B4-BE49-F238E27FC236}">
                  <a16:creationId xmlns:a16="http://schemas.microsoft.com/office/drawing/2014/main" id="{26F10F9E-CAF0-617C-8947-D1E0AF0AA3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5380" y="2087900"/>
              <a:ext cx="147294" cy="158685"/>
            </a:xfrm>
            <a:prstGeom prst="rect">
              <a:avLst/>
            </a:prstGeom>
          </p:spPr>
        </p:pic>
      </p:grpSp>
      <p:grpSp>
        <p:nvGrpSpPr>
          <p:cNvPr id="220" name="Gruppieren 219">
            <a:extLst>
              <a:ext uri="{FF2B5EF4-FFF2-40B4-BE49-F238E27FC236}">
                <a16:creationId xmlns:a16="http://schemas.microsoft.com/office/drawing/2014/main" id="{BC5C0887-1E99-1AB0-EDC9-E7C561ABD0AE}"/>
              </a:ext>
            </a:extLst>
          </p:cNvPr>
          <p:cNvGrpSpPr/>
          <p:nvPr/>
        </p:nvGrpSpPr>
        <p:grpSpPr>
          <a:xfrm>
            <a:off x="2908859" y="4788470"/>
            <a:ext cx="818263" cy="158686"/>
            <a:chOff x="2981514" y="2087899"/>
            <a:chExt cx="818263" cy="158686"/>
          </a:xfrm>
        </p:grpSpPr>
        <p:pic>
          <p:nvPicPr>
            <p:cNvPr id="172" name="Grafik 171">
              <a:extLst>
                <a:ext uri="{FF2B5EF4-FFF2-40B4-BE49-F238E27FC236}">
                  <a16:creationId xmlns:a16="http://schemas.microsoft.com/office/drawing/2014/main" id="{5C5D313B-7B84-6992-28EE-F076F099EE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1514" y="2087899"/>
              <a:ext cx="144622" cy="158686"/>
            </a:xfrm>
            <a:prstGeom prst="rect">
              <a:avLst/>
            </a:prstGeom>
          </p:spPr>
        </p:pic>
        <p:pic>
          <p:nvPicPr>
            <p:cNvPr id="173" name="Grafik 172">
              <a:extLst>
                <a:ext uri="{FF2B5EF4-FFF2-40B4-BE49-F238E27FC236}">
                  <a16:creationId xmlns:a16="http://schemas.microsoft.com/office/drawing/2014/main" id="{2511AD7D-3B44-90EF-7EFF-7F4445867D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3765" y="2087899"/>
              <a:ext cx="144622" cy="158686"/>
            </a:xfrm>
            <a:prstGeom prst="rect">
              <a:avLst/>
            </a:prstGeom>
          </p:spPr>
        </p:pic>
        <p:pic>
          <p:nvPicPr>
            <p:cNvPr id="174" name="Grafik 173">
              <a:extLst>
                <a:ext uri="{FF2B5EF4-FFF2-40B4-BE49-F238E27FC236}">
                  <a16:creationId xmlns:a16="http://schemas.microsoft.com/office/drawing/2014/main" id="{BF5664BD-BF57-B1D6-3CC9-52771F02BA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9233" y="2087899"/>
              <a:ext cx="144622" cy="158686"/>
            </a:xfrm>
            <a:prstGeom prst="rect">
              <a:avLst/>
            </a:prstGeom>
          </p:spPr>
        </p:pic>
        <p:pic>
          <p:nvPicPr>
            <p:cNvPr id="175" name="Grafik 174">
              <a:extLst>
                <a:ext uri="{FF2B5EF4-FFF2-40B4-BE49-F238E27FC236}">
                  <a16:creationId xmlns:a16="http://schemas.microsoft.com/office/drawing/2014/main" id="{21BF8CE7-6F57-C7EF-C68F-C6B880404F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2904" y="2087899"/>
              <a:ext cx="144622" cy="158686"/>
            </a:xfrm>
            <a:prstGeom prst="rect">
              <a:avLst/>
            </a:prstGeom>
          </p:spPr>
        </p:pic>
        <p:pic>
          <p:nvPicPr>
            <p:cNvPr id="176" name="Grafik 175">
              <a:extLst>
                <a:ext uri="{FF2B5EF4-FFF2-40B4-BE49-F238E27FC236}">
                  <a16:creationId xmlns:a16="http://schemas.microsoft.com/office/drawing/2014/main" id="{03C3D718-8983-8F33-A23A-3C9210CF51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5155" y="2087899"/>
              <a:ext cx="144622" cy="158686"/>
            </a:xfrm>
            <a:prstGeom prst="rect">
              <a:avLst/>
            </a:prstGeom>
          </p:spPr>
        </p:pic>
      </p:grpSp>
      <p:grpSp>
        <p:nvGrpSpPr>
          <p:cNvPr id="219" name="Gruppieren 218">
            <a:extLst>
              <a:ext uri="{FF2B5EF4-FFF2-40B4-BE49-F238E27FC236}">
                <a16:creationId xmlns:a16="http://schemas.microsoft.com/office/drawing/2014/main" id="{96DA49C2-D703-0038-256F-57C0B830DF60}"/>
              </a:ext>
            </a:extLst>
          </p:cNvPr>
          <p:cNvGrpSpPr/>
          <p:nvPr/>
        </p:nvGrpSpPr>
        <p:grpSpPr>
          <a:xfrm>
            <a:off x="3752786" y="4788471"/>
            <a:ext cx="808044" cy="158685"/>
            <a:chOff x="3825338" y="2083612"/>
            <a:chExt cx="808044" cy="158685"/>
          </a:xfrm>
        </p:grpSpPr>
        <p:pic>
          <p:nvPicPr>
            <p:cNvPr id="178" name="Grafik 177">
              <a:extLst>
                <a:ext uri="{FF2B5EF4-FFF2-40B4-BE49-F238E27FC236}">
                  <a16:creationId xmlns:a16="http://schemas.microsoft.com/office/drawing/2014/main" id="{D147860D-293F-BA46-AC02-99B1EC33A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5338" y="2083612"/>
              <a:ext cx="147294" cy="158685"/>
            </a:xfrm>
            <a:prstGeom prst="rect">
              <a:avLst/>
            </a:prstGeom>
          </p:spPr>
        </p:pic>
        <p:pic>
          <p:nvPicPr>
            <p:cNvPr id="179" name="Grafik 178">
              <a:extLst>
                <a:ext uri="{FF2B5EF4-FFF2-40B4-BE49-F238E27FC236}">
                  <a16:creationId xmlns:a16="http://schemas.microsoft.com/office/drawing/2014/main" id="{72EE4DAD-DA5F-C8C0-A624-E62095E08B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3586" y="2083612"/>
              <a:ext cx="147294" cy="158685"/>
            </a:xfrm>
            <a:prstGeom prst="rect">
              <a:avLst/>
            </a:prstGeom>
          </p:spPr>
        </p:pic>
        <p:pic>
          <p:nvPicPr>
            <p:cNvPr id="180" name="Grafik 179">
              <a:extLst>
                <a:ext uri="{FF2B5EF4-FFF2-40B4-BE49-F238E27FC236}">
                  <a16:creationId xmlns:a16="http://schemas.microsoft.com/office/drawing/2014/main" id="{2621E285-DF14-A308-4465-16C11E15BE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8844" y="2083612"/>
              <a:ext cx="147294" cy="158685"/>
            </a:xfrm>
            <a:prstGeom prst="rect">
              <a:avLst/>
            </a:prstGeom>
          </p:spPr>
        </p:pic>
        <p:pic>
          <p:nvPicPr>
            <p:cNvPr id="181" name="Grafik 180">
              <a:extLst>
                <a:ext uri="{FF2B5EF4-FFF2-40B4-BE49-F238E27FC236}">
                  <a16:creationId xmlns:a16="http://schemas.microsoft.com/office/drawing/2014/main" id="{6AD3FAAF-2CCA-FADA-E883-C80F41C2B6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7840" y="2083612"/>
              <a:ext cx="147294" cy="158685"/>
            </a:xfrm>
            <a:prstGeom prst="rect">
              <a:avLst/>
            </a:prstGeom>
          </p:spPr>
        </p:pic>
        <p:pic>
          <p:nvPicPr>
            <p:cNvPr id="182" name="Grafik 181">
              <a:extLst>
                <a:ext uri="{FF2B5EF4-FFF2-40B4-BE49-F238E27FC236}">
                  <a16:creationId xmlns:a16="http://schemas.microsoft.com/office/drawing/2014/main" id="{03F3A46F-0FD2-C6FE-A4F1-0FCE357DBD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6088" y="2083612"/>
              <a:ext cx="147294" cy="158685"/>
            </a:xfrm>
            <a:prstGeom prst="rect">
              <a:avLst/>
            </a:prstGeom>
          </p:spPr>
        </p:pic>
      </p:grpSp>
      <p:grpSp>
        <p:nvGrpSpPr>
          <p:cNvPr id="218" name="Gruppieren 217">
            <a:extLst>
              <a:ext uri="{FF2B5EF4-FFF2-40B4-BE49-F238E27FC236}">
                <a16:creationId xmlns:a16="http://schemas.microsoft.com/office/drawing/2014/main" id="{A4F0BCA5-202A-1756-90D5-5D35B24E0F7C}"/>
              </a:ext>
            </a:extLst>
          </p:cNvPr>
          <p:cNvGrpSpPr/>
          <p:nvPr/>
        </p:nvGrpSpPr>
        <p:grpSpPr>
          <a:xfrm>
            <a:off x="4586494" y="4788470"/>
            <a:ext cx="818263" cy="158686"/>
            <a:chOff x="4654788" y="2083611"/>
            <a:chExt cx="818263" cy="158686"/>
          </a:xfrm>
        </p:grpSpPr>
        <p:pic>
          <p:nvPicPr>
            <p:cNvPr id="184" name="Grafik 183">
              <a:extLst>
                <a:ext uri="{FF2B5EF4-FFF2-40B4-BE49-F238E27FC236}">
                  <a16:creationId xmlns:a16="http://schemas.microsoft.com/office/drawing/2014/main" id="{AC283FEB-84E6-AE9D-6C25-6A2CEB877D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4788" y="2083611"/>
              <a:ext cx="144622" cy="158686"/>
            </a:xfrm>
            <a:prstGeom prst="rect">
              <a:avLst/>
            </a:prstGeom>
          </p:spPr>
        </p:pic>
        <p:pic>
          <p:nvPicPr>
            <p:cNvPr id="185" name="Grafik 184">
              <a:extLst>
                <a:ext uri="{FF2B5EF4-FFF2-40B4-BE49-F238E27FC236}">
                  <a16:creationId xmlns:a16="http://schemas.microsoft.com/office/drawing/2014/main" id="{742B22F8-B07F-D5DA-E2BB-9E1CC5A697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27039" y="2083611"/>
              <a:ext cx="144622" cy="158686"/>
            </a:xfrm>
            <a:prstGeom prst="rect">
              <a:avLst/>
            </a:prstGeom>
          </p:spPr>
        </p:pic>
        <p:pic>
          <p:nvPicPr>
            <p:cNvPr id="186" name="Grafik 185">
              <a:extLst>
                <a:ext uri="{FF2B5EF4-FFF2-40B4-BE49-F238E27FC236}">
                  <a16:creationId xmlns:a16="http://schemas.microsoft.com/office/drawing/2014/main" id="{316744A8-A029-6AE1-BC30-5604C7551B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2507" y="2083611"/>
              <a:ext cx="144622" cy="158686"/>
            </a:xfrm>
            <a:prstGeom prst="rect">
              <a:avLst/>
            </a:prstGeom>
          </p:spPr>
        </p:pic>
        <p:pic>
          <p:nvPicPr>
            <p:cNvPr id="187" name="Grafik 186">
              <a:extLst>
                <a:ext uri="{FF2B5EF4-FFF2-40B4-BE49-F238E27FC236}">
                  <a16:creationId xmlns:a16="http://schemas.microsoft.com/office/drawing/2014/main" id="{91FE2AF2-05E8-064B-A67B-37B44C7591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6178" y="2083611"/>
              <a:ext cx="144622" cy="158686"/>
            </a:xfrm>
            <a:prstGeom prst="rect">
              <a:avLst/>
            </a:prstGeom>
          </p:spPr>
        </p:pic>
        <p:pic>
          <p:nvPicPr>
            <p:cNvPr id="188" name="Grafik 187">
              <a:extLst>
                <a:ext uri="{FF2B5EF4-FFF2-40B4-BE49-F238E27FC236}">
                  <a16:creationId xmlns:a16="http://schemas.microsoft.com/office/drawing/2014/main" id="{E294F668-204E-1737-7A59-5236BA25F9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8429" y="2083611"/>
              <a:ext cx="144622" cy="158686"/>
            </a:xfrm>
            <a:prstGeom prst="rect">
              <a:avLst/>
            </a:prstGeom>
          </p:spPr>
        </p:pic>
      </p:grpSp>
      <p:grpSp>
        <p:nvGrpSpPr>
          <p:cNvPr id="217" name="Gruppieren 216">
            <a:extLst>
              <a:ext uri="{FF2B5EF4-FFF2-40B4-BE49-F238E27FC236}">
                <a16:creationId xmlns:a16="http://schemas.microsoft.com/office/drawing/2014/main" id="{7C570568-E0C5-90D1-70EA-BFDEEB76B9C3}"/>
              </a:ext>
            </a:extLst>
          </p:cNvPr>
          <p:cNvGrpSpPr/>
          <p:nvPr/>
        </p:nvGrpSpPr>
        <p:grpSpPr>
          <a:xfrm>
            <a:off x="5430421" y="4788471"/>
            <a:ext cx="808044" cy="158685"/>
            <a:chOff x="5507012" y="2087899"/>
            <a:chExt cx="808044" cy="158685"/>
          </a:xfrm>
        </p:grpSpPr>
        <p:pic>
          <p:nvPicPr>
            <p:cNvPr id="190" name="Grafik 189">
              <a:extLst>
                <a:ext uri="{FF2B5EF4-FFF2-40B4-BE49-F238E27FC236}">
                  <a16:creationId xmlns:a16="http://schemas.microsoft.com/office/drawing/2014/main" id="{EB973E3B-9227-117D-F9BD-4383839F0D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7012" y="2087899"/>
              <a:ext cx="147294" cy="158685"/>
            </a:xfrm>
            <a:prstGeom prst="rect">
              <a:avLst/>
            </a:prstGeom>
          </p:spPr>
        </p:pic>
        <p:pic>
          <p:nvPicPr>
            <p:cNvPr id="191" name="Grafik 190">
              <a:extLst>
                <a:ext uri="{FF2B5EF4-FFF2-40B4-BE49-F238E27FC236}">
                  <a16:creationId xmlns:a16="http://schemas.microsoft.com/office/drawing/2014/main" id="{96205812-A1EA-04EB-BEBC-AC68E2C308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5260" y="2087899"/>
              <a:ext cx="147294" cy="158685"/>
            </a:xfrm>
            <a:prstGeom prst="rect">
              <a:avLst/>
            </a:prstGeom>
          </p:spPr>
        </p:pic>
        <p:pic>
          <p:nvPicPr>
            <p:cNvPr id="192" name="Grafik 191">
              <a:extLst>
                <a:ext uri="{FF2B5EF4-FFF2-40B4-BE49-F238E27FC236}">
                  <a16:creationId xmlns:a16="http://schemas.microsoft.com/office/drawing/2014/main" id="{75EE9B1A-A5A0-58F6-6762-699F245573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0518" y="2087899"/>
              <a:ext cx="147294" cy="158685"/>
            </a:xfrm>
            <a:prstGeom prst="rect">
              <a:avLst/>
            </a:prstGeom>
          </p:spPr>
        </p:pic>
        <p:pic>
          <p:nvPicPr>
            <p:cNvPr id="193" name="Grafik 192">
              <a:extLst>
                <a:ext uri="{FF2B5EF4-FFF2-40B4-BE49-F238E27FC236}">
                  <a16:creationId xmlns:a16="http://schemas.microsoft.com/office/drawing/2014/main" id="{83DB767B-6F19-EA20-8574-3D1D01C0A1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9514" y="2087899"/>
              <a:ext cx="147294" cy="158685"/>
            </a:xfrm>
            <a:prstGeom prst="rect">
              <a:avLst/>
            </a:prstGeom>
          </p:spPr>
        </p:pic>
        <p:pic>
          <p:nvPicPr>
            <p:cNvPr id="194" name="Grafik 193">
              <a:extLst>
                <a:ext uri="{FF2B5EF4-FFF2-40B4-BE49-F238E27FC236}">
                  <a16:creationId xmlns:a16="http://schemas.microsoft.com/office/drawing/2014/main" id="{2340F51F-F01F-87E2-3BE4-DF6C8DE0A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7762" y="2087899"/>
              <a:ext cx="147294" cy="158685"/>
            </a:xfrm>
            <a:prstGeom prst="rect">
              <a:avLst/>
            </a:prstGeom>
          </p:spPr>
        </p:pic>
      </p:grpSp>
      <p:grpSp>
        <p:nvGrpSpPr>
          <p:cNvPr id="216" name="Gruppieren 215">
            <a:extLst>
              <a:ext uri="{FF2B5EF4-FFF2-40B4-BE49-F238E27FC236}">
                <a16:creationId xmlns:a16="http://schemas.microsoft.com/office/drawing/2014/main" id="{33D7238E-59B1-BB81-7599-5A896CADF391}"/>
              </a:ext>
            </a:extLst>
          </p:cNvPr>
          <p:cNvGrpSpPr/>
          <p:nvPr/>
        </p:nvGrpSpPr>
        <p:grpSpPr>
          <a:xfrm>
            <a:off x="6264129" y="4788470"/>
            <a:ext cx="818263" cy="158686"/>
            <a:chOff x="6335816" y="2083611"/>
            <a:chExt cx="818263" cy="158686"/>
          </a:xfrm>
        </p:grpSpPr>
        <p:pic>
          <p:nvPicPr>
            <p:cNvPr id="196" name="Grafik 195">
              <a:extLst>
                <a:ext uri="{FF2B5EF4-FFF2-40B4-BE49-F238E27FC236}">
                  <a16:creationId xmlns:a16="http://schemas.microsoft.com/office/drawing/2014/main" id="{4460ADB3-0477-E338-C816-5E25768070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5816" y="2083611"/>
              <a:ext cx="144622" cy="158686"/>
            </a:xfrm>
            <a:prstGeom prst="rect">
              <a:avLst/>
            </a:prstGeom>
          </p:spPr>
        </p:pic>
        <p:pic>
          <p:nvPicPr>
            <p:cNvPr id="197" name="Grafik 196">
              <a:extLst>
                <a:ext uri="{FF2B5EF4-FFF2-40B4-BE49-F238E27FC236}">
                  <a16:creationId xmlns:a16="http://schemas.microsoft.com/office/drawing/2014/main" id="{B41A4EB7-4A0F-4935-A3EA-821AE91359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8067" y="2083611"/>
              <a:ext cx="144622" cy="158686"/>
            </a:xfrm>
            <a:prstGeom prst="rect">
              <a:avLst/>
            </a:prstGeom>
          </p:spPr>
        </p:pic>
        <p:pic>
          <p:nvPicPr>
            <p:cNvPr id="198" name="Grafik 197">
              <a:extLst>
                <a:ext uri="{FF2B5EF4-FFF2-40B4-BE49-F238E27FC236}">
                  <a16:creationId xmlns:a16="http://schemas.microsoft.com/office/drawing/2014/main" id="{527FD901-B059-A3CD-2CB9-8B18B6169D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3535" y="2083611"/>
              <a:ext cx="144622" cy="158686"/>
            </a:xfrm>
            <a:prstGeom prst="rect">
              <a:avLst/>
            </a:prstGeom>
          </p:spPr>
        </p:pic>
        <p:pic>
          <p:nvPicPr>
            <p:cNvPr id="199" name="Grafik 198">
              <a:extLst>
                <a:ext uri="{FF2B5EF4-FFF2-40B4-BE49-F238E27FC236}">
                  <a16:creationId xmlns:a16="http://schemas.microsoft.com/office/drawing/2014/main" id="{088858C3-68D3-E6F3-6DF2-A5DF5C6D29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7206" y="2083611"/>
              <a:ext cx="144622" cy="158686"/>
            </a:xfrm>
            <a:prstGeom prst="rect">
              <a:avLst/>
            </a:prstGeom>
          </p:spPr>
        </p:pic>
        <p:pic>
          <p:nvPicPr>
            <p:cNvPr id="200" name="Grafik 199">
              <a:extLst>
                <a:ext uri="{FF2B5EF4-FFF2-40B4-BE49-F238E27FC236}">
                  <a16:creationId xmlns:a16="http://schemas.microsoft.com/office/drawing/2014/main" id="{CC4A1B1E-CF17-9932-F414-D32DB4D0A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9457" y="2083611"/>
              <a:ext cx="144622" cy="158686"/>
            </a:xfrm>
            <a:prstGeom prst="rect">
              <a:avLst/>
            </a:prstGeom>
          </p:spPr>
        </p:pic>
      </p:grpSp>
      <p:grpSp>
        <p:nvGrpSpPr>
          <p:cNvPr id="215" name="Gruppieren 214">
            <a:extLst>
              <a:ext uri="{FF2B5EF4-FFF2-40B4-BE49-F238E27FC236}">
                <a16:creationId xmlns:a16="http://schemas.microsoft.com/office/drawing/2014/main" id="{426A2D32-5D21-F8BA-0791-15336190E9B3}"/>
              </a:ext>
            </a:extLst>
          </p:cNvPr>
          <p:cNvGrpSpPr/>
          <p:nvPr/>
        </p:nvGrpSpPr>
        <p:grpSpPr>
          <a:xfrm>
            <a:off x="7108056" y="4788471"/>
            <a:ext cx="808044" cy="158685"/>
            <a:chOff x="7177591" y="2083611"/>
            <a:chExt cx="808044" cy="158685"/>
          </a:xfrm>
        </p:grpSpPr>
        <p:pic>
          <p:nvPicPr>
            <p:cNvPr id="202" name="Grafik 201">
              <a:extLst>
                <a:ext uri="{FF2B5EF4-FFF2-40B4-BE49-F238E27FC236}">
                  <a16:creationId xmlns:a16="http://schemas.microsoft.com/office/drawing/2014/main" id="{A8F0EC4D-0B7C-0C24-E3C8-CD8A0851A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7591" y="2083611"/>
              <a:ext cx="147294" cy="158685"/>
            </a:xfrm>
            <a:prstGeom prst="rect">
              <a:avLst/>
            </a:prstGeom>
          </p:spPr>
        </p:pic>
        <p:pic>
          <p:nvPicPr>
            <p:cNvPr id="203" name="Grafik 202">
              <a:extLst>
                <a:ext uri="{FF2B5EF4-FFF2-40B4-BE49-F238E27FC236}">
                  <a16:creationId xmlns:a16="http://schemas.microsoft.com/office/drawing/2014/main" id="{A9891F6B-B2C7-23BE-8357-AB87E9B99D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5839" y="2083611"/>
              <a:ext cx="147294" cy="158685"/>
            </a:xfrm>
            <a:prstGeom prst="rect">
              <a:avLst/>
            </a:prstGeom>
          </p:spPr>
        </p:pic>
        <p:pic>
          <p:nvPicPr>
            <p:cNvPr id="204" name="Grafik 203">
              <a:extLst>
                <a:ext uri="{FF2B5EF4-FFF2-40B4-BE49-F238E27FC236}">
                  <a16:creationId xmlns:a16="http://schemas.microsoft.com/office/drawing/2014/main" id="{C7C58DF6-3B50-002B-443B-F80A762901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1097" y="2083611"/>
              <a:ext cx="147294" cy="158685"/>
            </a:xfrm>
            <a:prstGeom prst="rect">
              <a:avLst/>
            </a:prstGeom>
          </p:spPr>
        </p:pic>
        <p:pic>
          <p:nvPicPr>
            <p:cNvPr id="205" name="Grafik 204">
              <a:extLst>
                <a:ext uri="{FF2B5EF4-FFF2-40B4-BE49-F238E27FC236}">
                  <a16:creationId xmlns:a16="http://schemas.microsoft.com/office/drawing/2014/main" id="{BAECA032-CE44-8986-539C-2307D1BB40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0093" y="2083611"/>
              <a:ext cx="147294" cy="158685"/>
            </a:xfrm>
            <a:prstGeom prst="rect">
              <a:avLst/>
            </a:prstGeom>
          </p:spPr>
        </p:pic>
        <p:pic>
          <p:nvPicPr>
            <p:cNvPr id="206" name="Grafik 205">
              <a:extLst>
                <a:ext uri="{FF2B5EF4-FFF2-40B4-BE49-F238E27FC236}">
                  <a16:creationId xmlns:a16="http://schemas.microsoft.com/office/drawing/2014/main" id="{2FCED2F7-4F75-BAC0-ADCD-CFBD0A96C6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8341" y="2083611"/>
              <a:ext cx="147294" cy="158685"/>
            </a:xfrm>
            <a:prstGeom prst="rect">
              <a:avLst/>
            </a:prstGeom>
          </p:spPr>
        </p:pic>
      </p:grpSp>
      <p:grpSp>
        <p:nvGrpSpPr>
          <p:cNvPr id="214" name="Gruppieren 213">
            <a:extLst>
              <a:ext uri="{FF2B5EF4-FFF2-40B4-BE49-F238E27FC236}">
                <a16:creationId xmlns:a16="http://schemas.microsoft.com/office/drawing/2014/main" id="{1FFFA249-C29C-310B-4460-A0AA5FF3322A}"/>
              </a:ext>
            </a:extLst>
          </p:cNvPr>
          <p:cNvGrpSpPr/>
          <p:nvPr/>
        </p:nvGrpSpPr>
        <p:grpSpPr>
          <a:xfrm>
            <a:off x="7941760" y="4788470"/>
            <a:ext cx="818263" cy="158686"/>
            <a:chOff x="8008130" y="2083610"/>
            <a:chExt cx="818263" cy="158686"/>
          </a:xfrm>
        </p:grpSpPr>
        <p:pic>
          <p:nvPicPr>
            <p:cNvPr id="208" name="Grafik 207">
              <a:extLst>
                <a:ext uri="{FF2B5EF4-FFF2-40B4-BE49-F238E27FC236}">
                  <a16:creationId xmlns:a16="http://schemas.microsoft.com/office/drawing/2014/main" id="{1B649B67-3460-782D-971B-1665F5F5CA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8130" y="2083610"/>
              <a:ext cx="144622" cy="158686"/>
            </a:xfrm>
            <a:prstGeom prst="rect">
              <a:avLst/>
            </a:prstGeom>
          </p:spPr>
        </p:pic>
        <p:pic>
          <p:nvPicPr>
            <p:cNvPr id="209" name="Grafik 208">
              <a:extLst>
                <a:ext uri="{FF2B5EF4-FFF2-40B4-BE49-F238E27FC236}">
                  <a16:creationId xmlns:a16="http://schemas.microsoft.com/office/drawing/2014/main" id="{59E56EEE-DAA3-070C-3D9F-F1F488B1BD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80381" y="2083610"/>
              <a:ext cx="144622" cy="158686"/>
            </a:xfrm>
            <a:prstGeom prst="rect">
              <a:avLst/>
            </a:prstGeom>
          </p:spPr>
        </p:pic>
        <p:pic>
          <p:nvPicPr>
            <p:cNvPr id="210" name="Grafik 209">
              <a:extLst>
                <a:ext uri="{FF2B5EF4-FFF2-40B4-BE49-F238E27FC236}">
                  <a16:creationId xmlns:a16="http://schemas.microsoft.com/office/drawing/2014/main" id="{6DE8822B-AD0A-F005-9175-B2C814DBA5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5849" y="2083610"/>
              <a:ext cx="144622" cy="158686"/>
            </a:xfrm>
            <a:prstGeom prst="rect">
              <a:avLst/>
            </a:prstGeom>
          </p:spPr>
        </p:pic>
        <p:pic>
          <p:nvPicPr>
            <p:cNvPr id="211" name="Grafik 210">
              <a:extLst>
                <a:ext uri="{FF2B5EF4-FFF2-40B4-BE49-F238E27FC236}">
                  <a16:creationId xmlns:a16="http://schemas.microsoft.com/office/drawing/2014/main" id="{60D7C8A7-A738-E2DA-EDB6-070891CE28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9520" y="2083610"/>
              <a:ext cx="144622" cy="158686"/>
            </a:xfrm>
            <a:prstGeom prst="rect">
              <a:avLst/>
            </a:prstGeom>
          </p:spPr>
        </p:pic>
        <p:pic>
          <p:nvPicPr>
            <p:cNvPr id="212" name="Grafik 211">
              <a:extLst>
                <a:ext uri="{FF2B5EF4-FFF2-40B4-BE49-F238E27FC236}">
                  <a16:creationId xmlns:a16="http://schemas.microsoft.com/office/drawing/2014/main" id="{4034D387-462C-6629-4BD0-81D6AC2480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1771" y="2083610"/>
              <a:ext cx="144622" cy="158686"/>
            </a:xfrm>
            <a:prstGeom prst="rect">
              <a:avLst/>
            </a:prstGeom>
          </p:spPr>
        </p:pic>
      </p:grp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0CC07CF1-DE3D-729C-1FA2-4BE5DC855647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" name="Gerade Verbindung 1">
            <a:extLst>
              <a:ext uri="{FF2B5EF4-FFF2-40B4-BE49-F238E27FC236}">
                <a16:creationId xmlns:a16="http://schemas.microsoft.com/office/drawing/2014/main" id="{B70B580E-5649-EFB8-3821-DBAA642A8BB2}"/>
              </a:ext>
            </a:extLst>
          </p:cNvPr>
          <p:cNvCxnSpPr/>
          <p:nvPr/>
        </p:nvCxnSpPr>
        <p:spPr>
          <a:xfrm>
            <a:off x="82185" y="3429000"/>
            <a:ext cx="8979628" cy="0"/>
          </a:xfrm>
          <a:prstGeom prst="line">
            <a:avLst/>
          </a:prstGeom>
          <a:ln w="19050">
            <a:solidFill>
              <a:srgbClr val="327B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9276D888-038E-13A7-2B17-3FBB8B19AE9B}"/>
              </a:ext>
            </a:extLst>
          </p:cNvPr>
          <p:cNvSpPr txBox="1"/>
          <p:nvPr/>
        </p:nvSpPr>
        <p:spPr>
          <a:xfrm>
            <a:off x="205200" y="262800"/>
            <a:ext cx="6145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Schreibe eine passende </a:t>
            </a:r>
            <a:r>
              <a:rPr lang="de-DE" sz="2000" dirty="0" err="1">
                <a:latin typeface="Grundschrift" panose="03010100010101010101" pitchFamily="66" charset="0"/>
              </a:rPr>
              <a:t>Geteiltaufgabe</a:t>
            </a:r>
            <a:r>
              <a:rPr lang="de-DE" sz="2000" dirty="0">
                <a:latin typeface="Grundschrift" panose="03010100010101010101" pitchFamily="66" charset="0"/>
              </a:rPr>
              <a:t>.</a:t>
            </a:r>
          </a:p>
        </p:txBody>
      </p:sp>
      <p:graphicFrame>
        <p:nvGraphicFramePr>
          <p:cNvPr id="5" name="Tabelle 7">
            <a:extLst>
              <a:ext uri="{FF2B5EF4-FFF2-40B4-BE49-F238E27FC236}">
                <a16:creationId xmlns:a16="http://schemas.microsoft.com/office/drawing/2014/main" id="{B7165FAF-87A7-2E70-A9F9-EB97DE6FB975}"/>
              </a:ext>
            </a:extLst>
          </p:cNvPr>
          <p:cNvGraphicFramePr>
            <a:graphicFrameLocks noGrp="1"/>
          </p:cNvGraphicFramePr>
          <p:nvPr/>
        </p:nvGraphicFramePr>
        <p:xfrm>
          <a:off x="1386782" y="1445457"/>
          <a:ext cx="6420120" cy="27437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42012">
                  <a:extLst>
                    <a:ext uri="{9D8B030D-6E8A-4147-A177-3AD203B41FA5}">
                      <a16:colId xmlns:a16="http://schemas.microsoft.com/office/drawing/2014/main" val="3064630191"/>
                    </a:ext>
                  </a:extLst>
                </a:gridCol>
                <a:gridCol w="642012">
                  <a:extLst>
                    <a:ext uri="{9D8B030D-6E8A-4147-A177-3AD203B41FA5}">
                      <a16:colId xmlns:a16="http://schemas.microsoft.com/office/drawing/2014/main" val="2787154906"/>
                    </a:ext>
                  </a:extLst>
                </a:gridCol>
                <a:gridCol w="642012">
                  <a:extLst>
                    <a:ext uri="{9D8B030D-6E8A-4147-A177-3AD203B41FA5}">
                      <a16:colId xmlns:a16="http://schemas.microsoft.com/office/drawing/2014/main" val="4125395721"/>
                    </a:ext>
                  </a:extLst>
                </a:gridCol>
                <a:gridCol w="642012">
                  <a:extLst>
                    <a:ext uri="{9D8B030D-6E8A-4147-A177-3AD203B41FA5}">
                      <a16:colId xmlns:a16="http://schemas.microsoft.com/office/drawing/2014/main" val="3456940666"/>
                    </a:ext>
                  </a:extLst>
                </a:gridCol>
                <a:gridCol w="642012">
                  <a:extLst>
                    <a:ext uri="{9D8B030D-6E8A-4147-A177-3AD203B41FA5}">
                      <a16:colId xmlns:a16="http://schemas.microsoft.com/office/drawing/2014/main" val="1881756792"/>
                    </a:ext>
                  </a:extLst>
                </a:gridCol>
                <a:gridCol w="642012">
                  <a:extLst>
                    <a:ext uri="{9D8B030D-6E8A-4147-A177-3AD203B41FA5}">
                      <a16:colId xmlns:a16="http://schemas.microsoft.com/office/drawing/2014/main" val="2735401061"/>
                    </a:ext>
                  </a:extLst>
                </a:gridCol>
                <a:gridCol w="642012">
                  <a:extLst>
                    <a:ext uri="{9D8B030D-6E8A-4147-A177-3AD203B41FA5}">
                      <a16:colId xmlns:a16="http://schemas.microsoft.com/office/drawing/2014/main" val="3371557742"/>
                    </a:ext>
                  </a:extLst>
                </a:gridCol>
                <a:gridCol w="642012">
                  <a:extLst>
                    <a:ext uri="{9D8B030D-6E8A-4147-A177-3AD203B41FA5}">
                      <a16:colId xmlns:a16="http://schemas.microsoft.com/office/drawing/2014/main" val="2668379842"/>
                    </a:ext>
                  </a:extLst>
                </a:gridCol>
                <a:gridCol w="642012">
                  <a:extLst>
                    <a:ext uri="{9D8B030D-6E8A-4147-A177-3AD203B41FA5}">
                      <a16:colId xmlns:a16="http://schemas.microsoft.com/office/drawing/2014/main" val="4128778867"/>
                    </a:ext>
                  </a:extLst>
                </a:gridCol>
                <a:gridCol w="642012">
                  <a:extLst>
                    <a:ext uri="{9D8B030D-6E8A-4147-A177-3AD203B41FA5}">
                      <a16:colId xmlns:a16="http://schemas.microsoft.com/office/drawing/2014/main" val="1866519183"/>
                    </a:ext>
                  </a:extLst>
                </a:gridCol>
              </a:tblGrid>
              <a:tr h="274372"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590982"/>
                  </a:ext>
                </a:extLst>
              </a:tr>
            </a:tbl>
          </a:graphicData>
        </a:graphic>
      </p:graphicFrame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C6AB7502-21CD-21F9-7F73-D7FB6917464C}"/>
              </a:ext>
            </a:extLst>
          </p:cNvPr>
          <p:cNvGrpSpPr/>
          <p:nvPr/>
        </p:nvGrpSpPr>
        <p:grpSpPr>
          <a:xfrm>
            <a:off x="1376747" y="1201984"/>
            <a:ext cx="6420107" cy="498190"/>
            <a:chOff x="5101783" y="3655913"/>
            <a:chExt cx="2446066" cy="212151"/>
          </a:xfrm>
        </p:grpSpPr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C21CFB8A-5E0A-90B2-A7CF-B52752BE9D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5021" y="3780459"/>
              <a:ext cx="65268" cy="72302"/>
            </a:xfrm>
            <a:prstGeom prst="rect">
              <a:avLst/>
            </a:prstGeom>
          </p:spPr>
        </p:pic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4A019100-9570-DF69-0B2B-95624EF0E4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9574" y="3780459"/>
              <a:ext cx="65268" cy="72302"/>
            </a:xfrm>
            <a:prstGeom prst="rect">
              <a:avLst/>
            </a:prstGeom>
          </p:spPr>
        </p:pic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F483242C-0303-6488-E8C1-6C73CDB3A9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2802" y="3780459"/>
              <a:ext cx="65268" cy="72302"/>
            </a:xfrm>
            <a:prstGeom prst="rect">
              <a:avLst/>
            </a:prstGeom>
          </p:spPr>
        </p:pic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2501467A-8C67-9973-BCC7-ED464F3F75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9775" y="3780459"/>
              <a:ext cx="65268" cy="72302"/>
            </a:xfrm>
            <a:prstGeom prst="rect">
              <a:avLst/>
            </a:prstGeom>
          </p:spPr>
        </p:pic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AC9F36D0-EEAD-F4C0-6550-D03B5F2343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37512" y="3780459"/>
              <a:ext cx="65268" cy="72302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3CFA6009-45AA-CD22-B735-FAAA4C9774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2188" y="3780459"/>
              <a:ext cx="65268" cy="72302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0C0BC56A-E356-9049-149F-86FD10B915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8003" y="3780459"/>
              <a:ext cx="65268" cy="72302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E6CE6C00-B502-41FE-2A23-09A142509E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4003" y="3780459"/>
              <a:ext cx="65268" cy="72302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A38F415E-718F-F45C-6AB9-3C778B0AA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0416" y="3780459"/>
              <a:ext cx="65268" cy="72302"/>
            </a:xfrm>
            <a:prstGeom prst="rect">
              <a:avLst/>
            </a:prstGeom>
          </p:spPr>
        </p:pic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CD969208-7253-1FEE-598C-736EA98AEB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1309" y="3780459"/>
              <a:ext cx="65268" cy="72302"/>
            </a:xfrm>
            <a:prstGeom prst="rect">
              <a:avLst/>
            </a:prstGeom>
          </p:spPr>
        </p:pic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534ED1CC-3B9F-2484-178C-BDE333551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7599" y="3780459"/>
              <a:ext cx="65268" cy="72302"/>
            </a:xfrm>
            <a:prstGeom prst="rect">
              <a:avLst/>
            </a:prstGeom>
          </p:spPr>
        </p:pic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8D8D245F-DACC-69D1-FC2A-7CC36EBACA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5459" y="3780459"/>
              <a:ext cx="65268" cy="72302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6DC13D09-08B4-B15E-165A-C80989B5BB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9537" y="3780459"/>
              <a:ext cx="65268" cy="72302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7ABB6F99-A38D-9F3B-302B-937E0C660F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5538" y="3780459"/>
              <a:ext cx="65268" cy="72302"/>
            </a:xfrm>
            <a:prstGeom prst="rect">
              <a:avLst/>
            </a:prstGeom>
          </p:spPr>
        </p:pic>
        <p:pic>
          <p:nvPicPr>
            <p:cNvPr id="23" name="Grafik 22">
              <a:extLst>
                <a:ext uri="{FF2B5EF4-FFF2-40B4-BE49-F238E27FC236}">
                  <a16:creationId xmlns:a16="http://schemas.microsoft.com/office/drawing/2014/main" id="{4E0DBC8B-2CC2-4B85-3336-4203FF3408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0213" y="3780459"/>
              <a:ext cx="65268" cy="72302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7005CB62-5857-CFEC-2C12-61EF48B43B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7476" y="3780459"/>
              <a:ext cx="65268" cy="72302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EF0E5100-0B21-C9D2-F4D6-6DBFE69382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581" y="3780459"/>
              <a:ext cx="65268" cy="72302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40613DB4-7961-FD04-E0DF-2A9CBF81E1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6704" y="3780459"/>
              <a:ext cx="65268" cy="72302"/>
            </a:xfrm>
            <a:prstGeom prst="rect">
              <a:avLst/>
            </a:prstGeom>
          </p:spPr>
        </p:pic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F7D62A70-2DE3-8DFE-906D-878A67B29A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93967" y="3780459"/>
              <a:ext cx="65268" cy="72302"/>
            </a:xfrm>
            <a:prstGeom prst="rect">
              <a:avLst/>
            </a:prstGeom>
          </p:spPr>
        </p:pic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1EDD3C7E-7E95-D60B-0EEE-736FD47248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5624" y="3780459"/>
              <a:ext cx="65268" cy="72302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62069642-998F-A560-0C13-8B271DDA32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0300" y="3780459"/>
              <a:ext cx="65268" cy="72302"/>
            </a:xfrm>
            <a:prstGeom prst="rect">
              <a:avLst/>
            </a:prstGeom>
          </p:spPr>
        </p:pic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id="{8B4F985D-9DCA-CE1A-9B25-426A4412F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8923" y="3780459"/>
              <a:ext cx="65268" cy="72302"/>
            </a:xfrm>
            <a:prstGeom prst="rect">
              <a:avLst/>
            </a:prstGeom>
          </p:spPr>
        </p:pic>
        <p:pic>
          <p:nvPicPr>
            <p:cNvPr id="31" name="Grafik 30">
              <a:extLst>
                <a:ext uri="{FF2B5EF4-FFF2-40B4-BE49-F238E27FC236}">
                  <a16:creationId xmlns:a16="http://schemas.microsoft.com/office/drawing/2014/main" id="{E17F4655-26C7-2317-F409-4A09198B8B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476" y="3780459"/>
              <a:ext cx="65268" cy="72302"/>
            </a:xfrm>
            <a:prstGeom prst="rect">
              <a:avLst/>
            </a:prstGeom>
          </p:spPr>
        </p:pic>
        <p:pic>
          <p:nvPicPr>
            <p:cNvPr id="32" name="Grafik 31">
              <a:extLst>
                <a:ext uri="{FF2B5EF4-FFF2-40B4-BE49-F238E27FC236}">
                  <a16:creationId xmlns:a16="http://schemas.microsoft.com/office/drawing/2014/main" id="{B2A5257A-9B6C-4752-D50A-2843565EB3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8152" y="3780459"/>
              <a:ext cx="65268" cy="72302"/>
            </a:xfrm>
            <a:prstGeom prst="rect">
              <a:avLst/>
            </a:prstGeom>
          </p:spPr>
        </p:pic>
        <p:pic>
          <p:nvPicPr>
            <p:cNvPr id="33" name="Grafik 32">
              <a:extLst>
                <a:ext uri="{FF2B5EF4-FFF2-40B4-BE49-F238E27FC236}">
                  <a16:creationId xmlns:a16="http://schemas.microsoft.com/office/drawing/2014/main" id="{86C6AB81-5EF0-00CF-7E82-66C80494E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5414" y="3780459"/>
              <a:ext cx="65268" cy="72302"/>
            </a:xfrm>
            <a:prstGeom prst="rect">
              <a:avLst/>
            </a:prstGeom>
          </p:spPr>
        </p:pic>
        <p:pic>
          <p:nvPicPr>
            <p:cNvPr id="34" name="Grafik 33">
              <a:extLst>
                <a:ext uri="{FF2B5EF4-FFF2-40B4-BE49-F238E27FC236}">
                  <a16:creationId xmlns:a16="http://schemas.microsoft.com/office/drawing/2014/main" id="{B0AD9AFA-FD68-44D7-3C57-EB03AE5731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1415" y="3780459"/>
              <a:ext cx="65268" cy="72302"/>
            </a:xfrm>
            <a:prstGeom prst="rect">
              <a:avLst/>
            </a:prstGeom>
          </p:spPr>
        </p:pic>
        <p:pic>
          <p:nvPicPr>
            <p:cNvPr id="37" name="Grafik 36">
              <a:extLst>
                <a:ext uri="{FF2B5EF4-FFF2-40B4-BE49-F238E27FC236}">
                  <a16:creationId xmlns:a16="http://schemas.microsoft.com/office/drawing/2014/main" id="{5DEFB465-7042-0DB9-BC8E-A5DE7DEB41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090" y="3780459"/>
              <a:ext cx="65268" cy="72302"/>
            </a:xfrm>
            <a:prstGeom prst="rect">
              <a:avLst/>
            </a:prstGeom>
          </p:spPr>
        </p:pic>
        <p:pic>
          <p:nvPicPr>
            <p:cNvPr id="38" name="Grafik 37">
              <a:extLst>
                <a:ext uri="{FF2B5EF4-FFF2-40B4-BE49-F238E27FC236}">
                  <a16:creationId xmlns:a16="http://schemas.microsoft.com/office/drawing/2014/main" id="{F3BD4911-3AB9-8E70-1D2B-256D0BC210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1905" y="3780459"/>
              <a:ext cx="65268" cy="72302"/>
            </a:xfrm>
            <a:prstGeom prst="rect">
              <a:avLst/>
            </a:prstGeom>
          </p:spPr>
        </p:pic>
        <p:pic>
          <p:nvPicPr>
            <p:cNvPr id="39" name="Grafik 38">
              <a:extLst>
                <a:ext uri="{FF2B5EF4-FFF2-40B4-BE49-F238E27FC236}">
                  <a16:creationId xmlns:a16="http://schemas.microsoft.com/office/drawing/2014/main" id="{BF6F8A4B-15D8-4B2F-7120-AA93629D08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6458" y="3780459"/>
              <a:ext cx="65268" cy="72302"/>
            </a:xfrm>
            <a:prstGeom prst="rect">
              <a:avLst/>
            </a:prstGeom>
          </p:spPr>
        </p:pic>
        <p:pic>
          <p:nvPicPr>
            <p:cNvPr id="40" name="Grafik 39">
              <a:extLst>
                <a:ext uri="{FF2B5EF4-FFF2-40B4-BE49-F238E27FC236}">
                  <a16:creationId xmlns:a16="http://schemas.microsoft.com/office/drawing/2014/main" id="{D0172AA6-B978-20C1-EE86-870006E27E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2581" y="3780459"/>
              <a:ext cx="65268" cy="72302"/>
            </a:xfrm>
            <a:prstGeom prst="rect">
              <a:avLst/>
            </a:prstGeom>
          </p:spPr>
        </p:pic>
        <p:sp>
          <p:nvSpPr>
            <p:cNvPr id="41" name="Bogen 40">
              <a:extLst>
                <a:ext uri="{FF2B5EF4-FFF2-40B4-BE49-F238E27FC236}">
                  <a16:creationId xmlns:a16="http://schemas.microsoft.com/office/drawing/2014/main" id="{DDEE7721-83E5-388C-8799-CD0F96996046}"/>
                </a:ext>
              </a:extLst>
            </p:cNvPr>
            <p:cNvSpPr/>
            <p:nvPr/>
          </p:nvSpPr>
          <p:spPr>
            <a:xfrm rot="16200000">
              <a:off x="5117451" y="3640245"/>
              <a:ext cx="212141" cy="243477"/>
            </a:xfrm>
            <a:prstGeom prst="arc">
              <a:avLst>
                <a:gd name="adj1" fmla="val 16359129"/>
                <a:gd name="adj2" fmla="val 5350551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Bogen 41">
              <a:extLst>
                <a:ext uri="{FF2B5EF4-FFF2-40B4-BE49-F238E27FC236}">
                  <a16:creationId xmlns:a16="http://schemas.microsoft.com/office/drawing/2014/main" id="{266675A8-C117-D38A-A4F9-D0010D6EF2A7}"/>
                </a:ext>
              </a:extLst>
            </p:cNvPr>
            <p:cNvSpPr/>
            <p:nvPr/>
          </p:nvSpPr>
          <p:spPr>
            <a:xfrm rot="16200000">
              <a:off x="5362837" y="3640245"/>
              <a:ext cx="212141" cy="243477"/>
            </a:xfrm>
            <a:prstGeom prst="arc">
              <a:avLst>
                <a:gd name="adj1" fmla="val 16359129"/>
                <a:gd name="adj2" fmla="val 5350551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Bogen 42">
              <a:extLst>
                <a:ext uri="{FF2B5EF4-FFF2-40B4-BE49-F238E27FC236}">
                  <a16:creationId xmlns:a16="http://schemas.microsoft.com/office/drawing/2014/main" id="{A1FEC6B9-CD55-B72B-B324-643E504B9309}"/>
                </a:ext>
              </a:extLst>
            </p:cNvPr>
            <p:cNvSpPr/>
            <p:nvPr/>
          </p:nvSpPr>
          <p:spPr>
            <a:xfrm rot="16200000">
              <a:off x="5608223" y="3640247"/>
              <a:ext cx="212141" cy="243477"/>
            </a:xfrm>
            <a:prstGeom prst="arc">
              <a:avLst>
                <a:gd name="adj1" fmla="val 16359129"/>
                <a:gd name="adj2" fmla="val 5432322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Bogen 43">
              <a:extLst>
                <a:ext uri="{FF2B5EF4-FFF2-40B4-BE49-F238E27FC236}">
                  <a16:creationId xmlns:a16="http://schemas.microsoft.com/office/drawing/2014/main" id="{8EB29B84-EE8E-3D76-FA5B-70D5D84F9CB7}"/>
                </a:ext>
              </a:extLst>
            </p:cNvPr>
            <p:cNvSpPr/>
            <p:nvPr/>
          </p:nvSpPr>
          <p:spPr>
            <a:xfrm rot="16200000">
              <a:off x="5853610" y="3640255"/>
              <a:ext cx="212141" cy="243477"/>
            </a:xfrm>
            <a:prstGeom prst="arc">
              <a:avLst>
                <a:gd name="adj1" fmla="val 16359129"/>
                <a:gd name="adj2" fmla="val 5432322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5E941E38-FA4D-0B12-D5A4-5A6A0CE7F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684978"/>
              </p:ext>
            </p:extLst>
          </p:nvPr>
        </p:nvGraphicFramePr>
        <p:xfrm>
          <a:off x="3676440" y="2332965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b="0" baseline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∶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35" name="Abgerundetes Rechteck 34">
            <a:extLst>
              <a:ext uri="{FF2B5EF4-FFF2-40B4-BE49-F238E27FC236}">
                <a16:creationId xmlns:a16="http://schemas.microsoft.com/office/drawing/2014/main" id="{EEAB35FB-9B24-2607-883D-48A445960172}"/>
              </a:ext>
            </a:extLst>
          </p:cNvPr>
          <p:cNvSpPr>
            <a:spLocks noChangeAspect="1"/>
          </p:cNvSpPr>
          <p:nvPr/>
        </p:nvSpPr>
        <p:spPr>
          <a:xfrm rot="5400000">
            <a:off x="4396937" y="1373109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48" name="Gerade Verbindung 47">
            <a:extLst>
              <a:ext uri="{FF2B5EF4-FFF2-40B4-BE49-F238E27FC236}">
                <a16:creationId xmlns:a16="http://schemas.microsoft.com/office/drawing/2014/main" id="{C2852AF6-259D-DE46-3B7D-AA57369282C6}"/>
              </a:ext>
            </a:extLst>
          </p:cNvPr>
          <p:cNvCxnSpPr>
            <a:cxnSpLocks/>
          </p:cNvCxnSpPr>
          <p:nvPr/>
        </p:nvCxnSpPr>
        <p:spPr>
          <a:xfrm>
            <a:off x="3676440" y="2773167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>
            <a:extLst>
              <a:ext uri="{FF2B5EF4-FFF2-40B4-BE49-F238E27FC236}">
                <a16:creationId xmlns:a16="http://schemas.microsoft.com/office/drawing/2014/main" id="{DA4D9555-C5DB-9482-A3E0-6CC48707D670}"/>
              </a:ext>
            </a:extLst>
          </p:cNvPr>
          <p:cNvCxnSpPr>
            <a:cxnSpLocks/>
          </p:cNvCxnSpPr>
          <p:nvPr/>
        </p:nvCxnSpPr>
        <p:spPr>
          <a:xfrm>
            <a:off x="4464316" y="2773167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>
            <a:extLst>
              <a:ext uri="{FF2B5EF4-FFF2-40B4-BE49-F238E27FC236}">
                <a16:creationId xmlns:a16="http://schemas.microsoft.com/office/drawing/2014/main" id="{121F4CC5-B435-61FE-CE3B-76B1625E8FE3}"/>
              </a:ext>
            </a:extLst>
          </p:cNvPr>
          <p:cNvCxnSpPr>
            <a:cxnSpLocks/>
          </p:cNvCxnSpPr>
          <p:nvPr/>
        </p:nvCxnSpPr>
        <p:spPr>
          <a:xfrm>
            <a:off x="5293136" y="2773167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Tabelle 50">
            <a:extLst>
              <a:ext uri="{FF2B5EF4-FFF2-40B4-BE49-F238E27FC236}">
                <a16:creationId xmlns:a16="http://schemas.microsoft.com/office/drawing/2014/main" id="{2AA57E60-391F-47D8-EF0A-3E5E76AA9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729529"/>
              </p:ext>
            </p:extLst>
          </p:nvPr>
        </p:nvGraphicFramePr>
        <p:xfrm>
          <a:off x="3675126" y="5685708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b="0" baseline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∶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52" name="Abgerundetes Rechteck 51">
            <a:extLst>
              <a:ext uri="{FF2B5EF4-FFF2-40B4-BE49-F238E27FC236}">
                <a16:creationId xmlns:a16="http://schemas.microsoft.com/office/drawing/2014/main" id="{CE09A0EF-CCD6-3B91-0A04-D880495FF5A3}"/>
              </a:ext>
            </a:extLst>
          </p:cNvPr>
          <p:cNvSpPr>
            <a:spLocks noChangeAspect="1"/>
          </p:cNvSpPr>
          <p:nvPr/>
        </p:nvSpPr>
        <p:spPr>
          <a:xfrm rot="5400000">
            <a:off x="4394813" y="4757724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7953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6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5ACA4882-C909-0381-1CAF-C5B356609C4B}"/>
              </a:ext>
            </a:extLst>
          </p:cNvPr>
          <p:cNvSpPr txBox="1"/>
          <p:nvPr/>
        </p:nvSpPr>
        <p:spPr>
          <a:xfrm>
            <a:off x="205200" y="262800"/>
            <a:ext cx="8522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Löse die Aufgaben. </a:t>
            </a:r>
            <a:endParaRPr lang="de-DE" sz="2000" dirty="0">
              <a:latin typeface="Grundschrift" pitchFamily="2" charset="0"/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CAAB7BEB-9E3B-AF4C-A661-CA025C94F1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381569"/>
              </p:ext>
            </p:extLst>
          </p:nvPr>
        </p:nvGraphicFramePr>
        <p:xfrm>
          <a:off x="1355202" y="1652052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3650670704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b="0" baseline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∶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CF80D02E-6226-E564-C544-21AD6489E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022054"/>
              </p:ext>
            </p:extLst>
          </p:nvPr>
        </p:nvGraphicFramePr>
        <p:xfrm>
          <a:off x="1355202" y="2799610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531043001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b="0" baseline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∶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2F61EDB-1088-53D5-4613-47517A696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252286"/>
              </p:ext>
            </p:extLst>
          </p:nvPr>
        </p:nvGraphicFramePr>
        <p:xfrm>
          <a:off x="1355202" y="3947168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810799918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b="0" baseline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∶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DD9277D2-747A-D06D-9E4E-CC858BDFD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494075"/>
              </p:ext>
            </p:extLst>
          </p:nvPr>
        </p:nvGraphicFramePr>
        <p:xfrm>
          <a:off x="1355202" y="5094725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1173802108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b="0" baseline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∶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7A37EB0D-F04E-C09D-10A4-7CAD197FD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062886"/>
              </p:ext>
            </p:extLst>
          </p:nvPr>
        </p:nvGraphicFramePr>
        <p:xfrm>
          <a:off x="5349493" y="1652052"/>
          <a:ext cx="1836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3060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3060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3060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306000">
                  <a:extLst>
                    <a:ext uri="{9D8B030D-6E8A-4147-A177-3AD203B41FA5}">
                      <a16:colId xmlns:a16="http://schemas.microsoft.com/office/drawing/2014/main" val="1041135264"/>
                    </a:ext>
                  </a:extLst>
                </a:gridCol>
                <a:gridCol w="3060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b="0" baseline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∶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2BB15228-68F5-BA6E-84C1-E27D37351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43441"/>
              </p:ext>
            </p:extLst>
          </p:nvPr>
        </p:nvGraphicFramePr>
        <p:xfrm>
          <a:off x="5401180" y="2799610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3565386281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b="0" baseline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∶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72012E50-52CB-68FE-03B8-16FA2D4C7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885974"/>
              </p:ext>
            </p:extLst>
          </p:nvPr>
        </p:nvGraphicFramePr>
        <p:xfrm>
          <a:off x="5401180" y="3947168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1921878209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b="0" baseline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∶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FEAA926C-A7AF-0848-DB03-2B1906C42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896778"/>
              </p:ext>
            </p:extLst>
          </p:nvPr>
        </p:nvGraphicFramePr>
        <p:xfrm>
          <a:off x="5401180" y="5094725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3072445382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b="0" baseline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∶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48A0E23E-AA6A-8616-8A3C-A4DE37ED1239}"/>
              </a:ext>
            </a:extLst>
          </p:cNvPr>
          <p:cNvCxnSpPr>
            <a:cxnSpLocks/>
          </p:cNvCxnSpPr>
          <p:nvPr/>
        </p:nvCxnSpPr>
        <p:spPr>
          <a:xfrm>
            <a:off x="3104802" y="2049687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6F328387-F5AD-DB6F-31FB-D044A2899255}"/>
              </a:ext>
            </a:extLst>
          </p:cNvPr>
          <p:cNvCxnSpPr>
            <a:cxnSpLocks/>
          </p:cNvCxnSpPr>
          <p:nvPr/>
        </p:nvCxnSpPr>
        <p:spPr>
          <a:xfrm>
            <a:off x="3104802" y="3217071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5C648852-4B90-5D3B-F7F0-2AD3D4CC11C1}"/>
              </a:ext>
            </a:extLst>
          </p:cNvPr>
          <p:cNvCxnSpPr>
            <a:cxnSpLocks/>
          </p:cNvCxnSpPr>
          <p:nvPr/>
        </p:nvCxnSpPr>
        <p:spPr>
          <a:xfrm>
            <a:off x="3104802" y="4350927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F046AB43-710B-2A7B-8199-F706FE14DC3B}"/>
              </a:ext>
            </a:extLst>
          </p:cNvPr>
          <p:cNvCxnSpPr>
            <a:cxnSpLocks/>
          </p:cNvCxnSpPr>
          <p:nvPr/>
        </p:nvCxnSpPr>
        <p:spPr>
          <a:xfrm>
            <a:off x="3104802" y="5512215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E3C74357-9F85-1B4C-E287-11FEC0567D51}"/>
              </a:ext>
            </a:extLst>
          </p:cNvPr>
          <p:cNvCxnSpPr>
            <a:cxnSpLocks/>
          </p:cNvCxnSpPr>
          <p:nvPr/>
        </p:nvCxnSpPr>
        <p:spPr>
          <a:xfrm>
            <a:off x="7150780" y="2049687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28A15DD2-C50C-37AF-03FF-E77881C2E91C}"/>
              </a:ext>
            </a:extLst>
          </p:cNvPr>
          <p:cNvCxnSpPr>
            <a:cxnSpLocks/>
          </p:cNvCxnSpPr>
          <p:nvPr/>
        </p:nvCxnSpPr>
        <p:spPr>
          <a:xfrm>
            <a:off x="7150780" y="3217071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C1948453-C2F6-411A-505C-717B243FF1EA}"/>
              </a:ext>
            </a:extLst>
          </p:cNvPr>
          <p:cNvCxnSpPr>
            <a:cxnSpLocks/>
          </p:cNvCxnSpPr>
          <p:nvPr/>
        </p:nvCxnSpPr>
        <p:spPr>
          <a:xfrm>
            <a:off x="7150780" y="4350927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A2BEA21C-6738-062B-7564-ED57E642B312}"/>
              </a:ext>
            </a:extLst>
          </p:cNvPr>
          <p:cNvCxnSpPr>
            <a:cxnSpLocks/>
          </p:cNvCxnSpPr>
          <p:nvPr/>
        </p:nvCxnSpPr>
        <p:spPr>
          <a:xfrm>
            <a:off x="7150780" y="5512215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767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690DCCB3-5798-6C55-AB24-DDEF76475E3A}"/>
              </a:ext>
            </a:extLst>
          </p:cNvPr>
          <p:cNvSpPr txBox="1"/>
          <p:nvPr/>
        </p:nvSpPr>
        <p:spPr>
          <a:xfrm>
            <a:off x="205200" y="262800"/>
            <a:ext cx="7297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Schreibe zwei Malaufgaben und zwei </a:t>
            </a:r>
            <a:r>
              <a:rPr lang="de-DE" sz="2000" dirty="0" err="1"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Geteiltaufgaben</a:t>
            </a:r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sz="2000" dirty="0">
              <a:latin typeface="Grundschrift" pitchFamily="2" charset="0"/>
            </a:endParaRP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EDFDA8FE-40FA-9CE6-8A2B-C8C20D9550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064013"/>
              </p:ext>
            </p:extLst>
          </p:nvPr>
        </p:nvGraphicFramePr>
        <p:xfrm>
          <a:off x="1986164" y="4900017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b="0" baseline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∶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F0785928-95EB-8710-0BDE-B09B2D0847B0}"/>
              </a:ext>
            </a:extLst>
          </p:cNvPr>
          <p:cNvSpPr>
            <a:spLocks noChangeAspect="1"/>
          </p:cNvSpPr>
          <p:nvPr/>
        </p:nvSpPr>
        <p:spPr>
          <a:xfrm rot="5400000">
            <a:off x="2717395" y="4011018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652CA76A-E3C8-0C16-5A63-C7277B3D7AF3}"/>
              </a:ext>
            </a:extLst>
          </p:cNvPr>
          <p:cNvCxnSpPr>
            <a:cxnSpLocks/>
          </p:cNvCxnSpPr>
          <p:nvPr/>
        </p:nvCxnSpPr>
        <p:spPr>
          <a:xfrm>
            <a:off x="3614828" y="5380694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B6800FA4-CE6B-C2C0-0B45-F64192FDFBB8}"/>
              </a:ext>
            </a:extLst>
          </p:cNvPr>
          <p:cNvCxnSpPr>
            <a:cxnSpLocks/>
          </p:cNvCxnSpPr>
          <p:nvPr/>
        </p:nvCxnSpPr>
        <p:spPr>
          <a:xfrm>
            <a:off x="2800496" y="5380694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C21522BE-5116-BBBB-A825-9D3B2EFABDF1}"/>
              </a:ext>
            </a:extLst>
          </p:cNvPr>
          <p:cNvCxnSpPr>
            <a:cxnSpLocks/>
          </p:cNvCxnSpPr>
          <p:nvPr/>
        </p:nvCxnSpPr>
        <p:spPr>
          <a:xfrm>
            <a:off x="1996897" y="5380694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elle 16">
            <a:extLst>
              <a:ext uri="{FF2B5EF4-FFF2-40B4-BE49-F238E27FC236}">
                <a16:creationId xmlns:a16="http://schemas.microsoft.com/office/drawing/2014/main" id="{421D0B3A-8FFC-E8C1-2CE2-B44A53244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39510"/>
              </p:ext>
            </p:extLst>
          </p:nvPr>
        </p:nvGraphicFramePr>
        <p:xfrm>
          <a:off x="5105299" y="4900017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b="0" baseline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∶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23EFEDB2-1E6A-3E08-2B1D-C3D6A51F49D5}"/>
              </a:ext>
            </a:extLst>
          </p:cNvPr>
          <p:cNvSpPr>
            <a:spLocks noChangeAspect="1"/>
          </p:cNvSpPr>
          <p:nvPr/>
        </p:nvSpPr>
        <p:spPr>
          <a:xfrm rot="5400000">
            <a:off x="5825797" y="4011018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A7E9D6F4-66B3-E152-BFB0-E6C8D2462D9E}"/>
              </a:ext>
            </a:extLst>
          </p:cNvPr>
          <p:cNvCxnSpPr>
            <a:cxnSpLocks/>
          </p:cNvCxnSpPr>
          <p:nvPr/>
        </p:nvCxnSpPr>
        <p:spPr>
          <a:xfrm>
            <a:off x="6723230" y="5380694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D261BB76-1E79-184C-79F6-91382CFFDAEE}"/>
              </a:ext>
            </a:extLst>
          </p:cNvPr>
          <p:cNvCxnSpPr>
            <a:cxnSpLocks/>
          </p:cNvCxnSpPr>
          <p:nvPr/>
        </p:nvCxnSpPr>
        <p:spPr>
          <a:xfrm>
            <a:off x="5908898" y="5380694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4B04AF6A-F9E1-88F0-3D4C-BF02A344D668}"/>
              </a:ext>
            </a:extLst>
          </p:cNvPr>
          <p:cNvCxnSpPr>
            <a:cxnSpLocks/>
          </p:cNvCxnSpPr>
          <p:nvPr/>
        </p:nvCxnSpPr>
        <p:spPr>
          <a:xfrm>
            <a:off x="5105299" y="5380694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elle 21">
            <a:extLst>
              <a:ext uri="{FF2B5EF4-FFF2-40B4-BE49-F238E27FC236}">
                <a16:creationId xmlns:a16="http://schemas.microsoft.com/office/drawing/2014/main" id="{974A626D-4AD3-A732-244E-090074B67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112741"/>
              </p:ext>
            </p:extLst>
          </p:nvPr>
        </p:nvGraphicFramePr>
        <p:xfrm>
          <a:off x="1996897" y="3632614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·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23" name="Abgerundetes Rechteck 22">
            <a:extLst>
              <a:ext uri="{FF2B5EF4-FFF2-40B4-BE49-F238E27FC236}">
                <a16:creationId xmlns:a16="http://schemas.microsoft.com/office/drawing/2014/main" id="{1873FEF2-8D7E-026A-3700-51075363049F}"/>
              </a:ext>
            </a:extLst>
          </p:cNvPr>
          <p:cNvSpPr>
            <a:spLocks noChangeAspect="1"/>
          </p:cNvSpPr>
          <p:nvPr/>
        </p:nvSpPr>
        <p:spPr>
          <a:xfrm rot="5400000">
            <a:off x="2717396" y="2743615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4" name="Gerade Verbindung 23">
            <a:extLst>
              <a:ext uri="{FF2B5EF4-FFF2-40B4-BE49-F238E27FC236}">
                <a16:creationId xmlns:a16="http://schemas.microsoft.com/office/drawing/2014/main" id="{7B7504BD-AC34-31CE-7685-E0A2041E3376}"/>
              </a:ext>
            </a:extLst>
          </p:cNvPr>
          <p:cNvCxnSpPr>
            <a:cxnSpLocks/>
          </p:cNvCxnSpPr>
          <p:nvPr/>
        </p:nvCxnSpPr>
        <p:spPr>
          <a:xfrm>
            <a:off x="3614829" y="4113291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>
            <a:extLst>
              <a:ext uri="{FF2B5EF4-FFF2-40B4-BE49-F238E27FC236}">
                <a16:creationId xmlns:a16="http://schemas.microsoft.com/office/drawing/2014/main" id="{D01F7D2A-4132-90AE-C7CE-403D99C6554E}"/>
              </a:ext>
            </a:extLst>
          </p:cNvPr>
          <p:cNvCxnSpPr>
            <a:cxnSpLocks/>
          </p:cNvCxnSpPr>
          <p:nvPr/>
        </p:nvCxnSpPr>
        <p:spPr>
          <a:xfrm>
            <a:off x="2800497" y="4113291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35A1C28B-5232-D414-183B-95AA392D33D6}"/>
              </a:ext>
            </a:extLst>
          </p:cNvPr>
          <p:cNvCxnSpPr>
            <a:cxnSpLocks/>
          </p:cNvCxnSpPr>
          <p:nvPr/>
        </p:nvCxnSpPr>
        <p:spPr>
          <a:xfrm>
            <a:off x="1996898" y="4113291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elle 26">
            <a:extLst>
              <a:ext uri="{FF2B5EF4-FFF2-40B4-BE49-F238E27FC236}">
                <a16:creationId xmlns:a16="http://schemas.microsoft.com/office/drawing/2014/main" id="{AACAB5BC-E055-BE71-9C70-5EE55E579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280666"/>
              </p:ext>
            </p:extLst>
          </p:nvPr>
        </p:nvGraphicFramePr>
        <p:xfrm>
          <a:off x="5105299" y="3632614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·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28" name="Abgerundetes Rechteck 27">
            <a:extLst>
              <a:ext uri="{FF2B5EF4-FFF2-40B4-BE49-F238E27FC236}">
                <a16:creationId xmlns:a16="http://schemas.microsoft.com/office/drawing/2014/main" id="{0063C3FB-CDE4-97BF-47E0-A9FD56910F5D}"/>
              </a:ext>
            </a:extLst>
          </p:cNvPr>
          <p:cNvSpPr>
            <a:spLocks noChangeAspect="1"/>
          </p:cNvSpPr>
          <p:nvPr/>
        </p:nvSpPr>
        <p:spPr>
          <a:xfrm rot="5400000">
            <a:off x="5825798" y="2743615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72C77B12-1B98-B1CB-DD78-0DA510D6CD69}"/>
              </a:ext>
            </a:extLst>
          </p:cNvPr>
          <p:cNvCxnSpPr>
            <a:cxnSpLocks/>
          </p:cNvCxnSpPr>
          <p:nvPr/>
        </p:nvCxnSpPr>
        <p:spPr>
          <a:xfrm>
            <a:off x="6723231" y="4113291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>
            <a:extLst>
              <a:ext uri="{FF2B5EF4-FFF2-40B4-BE49-F238E27FC236}">
                <a16:creationId xmlns:a16="http://schemas.microsoft.com/office/drawing/2014/main" id="{37121D09-D9A4-2FAD-D53B-104A10E26967}"/>
              </a:ext>
            </a:extLst>
          </p:cNvPr>
          <p:cNvCxnSpPr>
            <a:cxnSpLocks/>
          </p:cNvCxnSpPr>
          <p:nvPr/>
        </p:nvCxnSpPr>
        <p:spPr>
          <a:xfrm>
            <a:off x="5908899" y="4113291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>
            <a:extLst>
              <a:ext uri="{FF2B5EF4-FFF2-40B4-BE49-F238E27FC236}">
                <a16:creationId xmlns:a16="http://schemas.microsoft.com/office/drawing/2014/main" id="{CBE24247-C1CC-916A-AF05-FCEEBFBFCD76}"/>
              </a:ext>
            </a:extLst>
          </p:cNvPr>
          <p:cNvCxnSpPr>
            <a:cxnSpLocks/>
          </p:cNvCxnSpPr>
          <p:nvPr/>
        </p:nvCxnSpPr>
        <p:spPr>
          <a:xfrm>
            <a:off x="5105300" y="4113291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B152C21C-9CFE-D2C4-7A31-54516FF1174F}"/>
              </a:ext>
            </a:extLst>
          </p:cNvPr>
          <p:cNvGrpSpPr/>
          <p:nvPr/>
        </p:nvGrpSpPr>
        <p:grpSpPr>
          <a:xfrm>
            <a:off x="3748642" y="1491337"/>
            <a:ext cx="1846951" cy="1390903"/>
            <a:chOff x="3892442" y="1413967"/>
            <a:chExt cx="1846951" cy="1390903"/>
          </a:xfrm>
        </p:grpSpPr>
        <p:pic>
          <p:nvPicPr>
            <p:cNvPr id="2" name="Picture 4">
              <a:extLst>
                <a:ext uri="{FF2B5EF4-FFF2-40B4-BE49-F238E27FC236}">
                  <a16:creationId xmlns:a16="http://schemas.microsoft.com/office/drawing/2014/main" id="{E76CB6C2-1780-DDC9-954F-293C553DEC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2442" y="1413967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A54CD072-9E48-96AE-02C5-EAD33AC877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4095" y="1413967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>
              <a:extLst>
                <a:ext uri="{FF2B5EF4-FFF2-40B4-BE49-F238E27FC236}">
                  <a16:creationId xmlns:a16="http://schemas.microsoft.com/office/drawing/2014/main" id="{B7692B98-D7DC-DE02-D6B3-A65F320A04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2442" y="1920144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>
              <a:extLst>
                <a:ext uri="{FF2B5EF4-FFF2-40B4-BE49-F238E27FC236}">
                  <a16:creationId xmlns:a16="http://schemas.microsoft.com/office/drawing/2014/main" id="{427E0BC2-668D-D4F9-0A97-ED17A1B9AC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3583" y="1413967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>
              <a:extLst>
                <a:ext uri="{FF2B5EF4-FFF2-40B4-BE49-F238E27FC236}">
                  <a16:creationId xmlns:a16="http://schemas.microsoft.com/office/drawing/2014/main" id="{01550274-878E-2FEE-38E7-2E1534757C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4095" y="1920144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4">
              <a:extLst>
                <a:ext uri="{FF2B5EF4-FFF2-40B4-BE49-F238E27FC236}">
                  <a16:creationId xmlns:a16="http://schemas.microsoft.com/office/drawing/2014/main" id="{C7DA8910-AB41-3700-D0D5-5F4F26A0EC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9942" y="1920144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4">
              <a:extLst>
                <a:ext uri="{FF2B5EF4-FFF2-40B4-BE49-F238E27FC236}">
                  <a16:creationId xmlns:a16="http://schemas.microsoft.com/office/drawing/2014/main" id="{E8D76765-FDCD-D8B3-69BF-48DB8F0795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9942" y="1413967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4">
              <a:extLst>
                <a:ext uri="{FF2B5EF4-FFF2-40B4-BE49-F238E27FC236}">
                  <a16:creationId xmlns:a16="http://schemas.microsoft.com/office/drawing/2014/main" id="{F7ED0F1F-96EA-95CC-3D5B-4FE35313F2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3583" y="1920144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4">
              <a:extLst>
                <a:ext uri="{FF2B5EF4-FFF2-40B4-BE49-F238E27FC236}">
                  <a16:creationId xmlns:a16="http://schemas.microsoft.com/office/drawing/2014/main" id="{74997347-0809-5AAE-613A-C59546547C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2442" y="2409060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4">
              <a:extLst>
                <a:ext uri="{FF2B5EF4-FFF2-40B4-BE49-F238E27FC236}">
                  <a16:creationId xmlns:a16="http://schemas.microsoft.com/office/drawing/2014/main" id="{5F4120DC-52A1-B189-494A-24E7C54F08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4095" y="2409060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4">
              <a:extLst>
                <a:ext uri="{FF2B5EF4-FFF2-40B4-BE49-F238E27FC236}">
                  <a16:creationId xmlns:a16="http://schemas.microsoft.com/office/drawing/2014/main" id="{B81DC09B-CEC9-FE2A-A180-1A9C6CBC17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9942" y="2409060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4">
              <a:extLst>
                <a:ext uri="{FF2B5EF4-FFF2-40B4-BE49-F238E27FC236}">
                  <a16:creationId xmlns:a16="http://schemas.microsoft.com/office/drawing/2014/main" id="{87C7CE04-AE39-E75E-175F-E6743B361A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3583" y="2409060"/>
              <a:ext cx="395810" cy="395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8" name="Abgerundetes Rechteck 47">
            <a:extLst>
              <a:ext uri="{FF2B5EF4-FFF2-40B4-BE49-F238E27FC236}">
                <a16:creationId xmlns:a16="http://schemas.microsoft.com/office/drawing/2014/main" id="{7FECFF25-685A-B996-6722-43534D699494}"/>
              </a:ext>
            </a:extLst>
          </p:cNvPr>
          <p:cNvSpPr>
            <a:spLocks/>
          </p:cNvSpPr>
          <p:nvPr/>
        </p:nvSpPr>
        <p:spPr>
          <a:xfrm rot="5400000">
            <a:off x="3742307" y="1116862"/>
            <a:ext cx="1811140" cy="2160000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5935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1B3FD404-CA89-6088-F70F-66FB77F6407E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D35F464-02B7-BCB8-3527-A4F4DC9A29A4}"/>
              </a:ext>
            </a:extLst>
          </p:cNvPr>
          <p:cNvSpPr txBox="1"/>
          <p:nvPr/>
        </p:nvSpPr>
        <p:spPr>
          <a:xfrm>
            <a:off x="205200" y="262800"/>
            <a:ext cx="8522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*Schreibe </a:t>
            </a:r>
            <a:r>
              <a:rPr lang="de-DE" sz="2000" dirty="0" err="1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Geteiltaufgaben</a:t>
            </a:r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die du schon rechnen kannst. Löse die Aufgaben.</a:t>
            </a:r>
            <a:endParaRPr lang="de-DE" sz="2000" dirty="0">
              <a:latin typeface="Grundschrif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725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244</Words>
  <Application>Microsoft Macintosh PowerPoint</Application>
  <PresentationFormat>Bildschirmpräsentation (4:3)</PresentationFormat>
  <Paragraphs>102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Grundschrift</vt:lpstr>
      <vt:lpstr>Office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Luise Eichholz</dc:creator>
  <cp:lastModifiedBy>Celine Linker</cp:lastModifiedBy>
  <cp:revision>118</cp:revision>
  <cp:lastPrinted>2021-12-17T09:54:25Z</cp:lastPrinted>
  <dcterms:created xsi:type="dcterms:W3CDTF">2021-06-15T12:04:43Z</dcterms:created>
  <dcterms:modified xsi:type="dcterms:W3CDTF">2024-06-26T08:28:48Z</dcterms:modified>
</cp:coreProperties>
</file>