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4.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5.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6.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7.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8.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743" r:id="rId1"/>
    <p:sldMasterId id="2147483751" r:id="rId2"/>
    <p:sldMasterId id="2147483773" r:id="rId3"/>
    <p:sldMasterId id="2147483760" r:id="rId4"/>
    <p:sldMasterId id="2147483799" r:id="rId5"/>
    <p:sldMasterId id="2147483805" r:id="rId6"/>
    <p:sldMasterId id="2147483815" r:id="rId7"/>
    <p:sldMasterId id="2147483828" r:id="rId8"/>
    <p:sldMasterId id="2147483834" r:id="rId9"/>
  </p:sldMasterIdLst>
  <p:notesMasterIdLst>
    <p:notesMasterId r:id="rId24"/>
  </p:notesMasterIdLst>
  <p:handoutMasterIdLst>
    <p:handoutMasterId r:id="rId25"/>
  </p:handoutMasterIdLst>
  <p:sldIdLst>
    <p:sldId id="2753" r:id="rId10"/>
    <p:sldId id="2729" r:id="rId11"/>
    <p:sldId id="2730" r:id="rId12"/>
    <p:sldId id="2856" r:id="rId13"/>
    <p:sldId id="3494" r:id="rId14"/>
    <p:sldId id="4613" r:id="rId15"/>
    <p:sldId id="4614" r:id="rId16"/>
    <p:sldId id="4600" r:id="rId17"/>
    <p:sldId id="4601" r:id="rId18"/>
    <p:sldId id="4602" r:id="rId19"/>
    <p:sldId id="4603" r:id="rId20"/>
    <p:sldId id="4609" r:id="rId21"/>
    <p:sldId id="4611" r:id="rId22"/>
    <p:sldId id="4615" r:id="rId23"/>
  </p:sldIdLst>
  <p:sldSz cx="12192000" cy="6858000"/>
  <p:notesSz cx="6858000" cy="9144000"/>
  <p:defaultTextStyle>
    <a:defPPr>
      <a:defRPr lang="de-DE"/>
    </a:defPPr>
    <a:lvl1pPr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sz="2400" kern="1200">
        <a:solidFill>
          <a:schemeClr val="tx1"/>
        </a:solidFill>
        <a:latin typeface="Arial" charset="0"/>
        <a:ea typeface="ＭＳ Ｐゴシック" charset="-128"/>
        <a:cs typeface="ＭＳ Ｐゴシック" charset="-128"/>
      </a:defRPr>
    </a:lvl6pPr>
    <a:lvl7pPr marL="2743200" algn="l" defTabSz="457200" rtl="0" eaLnBrk="1" latinLnBrk="0" hangingPunct="1">
      <a:defRPr sz="2400" kern="1200">
        <a:solidFill>
          <a:schemeClr val="tx1"/>
        </a:solidFill>
        <a:latin typeface="Arial" charset="0"/>
        <a:ea typeface="ＭＳ Ｐゴシック" charset="-128"/>
        <a:cs typeface="ＭＳ Ｐゴシック" charset="-128"/>
      </a:defRPr>
    </a:lvl7pPr>
    <a:lvl8pPr marL="3200400" algn="l" defTabSz="457200" rtl="0" eaLnBrk="1" latinLnBrk="0" hangingPunct="1">
      <a:defRPr sz="2400" kern="1200">
        <a:solidFill>
          <a:schemeClr val="tx1"/>
        </a:solidFill>
        <a:latin typeface="Arial" charset="0"/>
        <a:ea typeface="ＭＳ Ｐゴシック" charset="-128"/>
        <a:cs typeface="ＭＳ Ｐゴシック" charset="-128"/>
      </a:defRPr>
    </a:lvl8pPr>
    <a:lvl9pPr marL="3657600" algn="l" defTabSz="457200" rtl="0" eaLnBrk="1" latinLnBrk="0" hangingPunct="1">
      <a:defRPr sz="2400" kern="1200">
        <a:solidFill>
          <a:schemeClr val="tx1"/>
        </a:solidFill>
        <a:latin typeface="Arial" charset="0"/>
        <a:ea typeface="ＭＳ Ｐゴシック" charset="-128"/>
        <a:cs typeface="ＭＳ Ｐゴシック" charset="-128"/>
      </a:defRPr>
    </a:lvl9pPr>
  </p:defaultTextStyle>
  <p:extLst>
    <p:ext uri="{521415D9-36F7-43E2-AB2F-B90AF26B5E84}">
      <p14:sectionLst xmlns:p14="http://schemas.microsoft.com/office/powerpoint/2010/main">
        <p14:section name="Hauptabschnitt" id="{533D3421-6C13-4B52-B2D5-19D29895A86D}">
          <p14:sldIdLst>
            <p14:sldId id="2753"/>
            <p14:sldId id="2729"/>
            <p14:sldId id="2730"/>
            <p14:sldId id="2856"/>
            <p14:sldId id="3494"/>
            <p14:sldId id="4613"/>
            <p14:sldId id="4614"/>
            <p14:sldId id="4600"/>
            <p14:sldId id="4601"/>
            <p14:sldId id="4602"/>
            <p14:sldId id="4603"/>
            <p14:sldId id="4609"/>
            <p14:sldId id="4611"/>
            <p14:sldId id="4615"/>
          </p14:sldIdLst>
        </p14:section>
      </p14:sectionLst>
    </p:ext>
    <p:ext uri="{EFAFB233-063F-42B5-8137-9DF3F51BA10A}">
      <p15:sldGuideLst xmlns:p15="http://schemas.microsoft.com/office/powerpoint/2012/main">
        <p15:guide id="8" pos="7680" userDrawn="1">
          <p15:clr>
            <a:srgbClr val="A4A3A4"/>
          </p15:clr>
        </p15:guide>
        <p15:guide id="9" orient="horz" pos="216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B758806-3287-EA1D-A8FB-7F2A0A9F7C27}" name="Uta Krüger" initials="UK" userId="ac1722d60f024a04" providerId="Windows Live"/>
  <p188:author id="{2A901251-3AB2-E3B7-7AB0-F5E1A12B909D}" name="Lilith Pokorra" initials="LP" userId="S::lilith.pokorra@tu-dortmund.de::29887f1b-b715-413d-8f68-9084865f2962" providerId="AD"/>
  <p188:author id="{D72C325F-478C-6A7C-3FA8-B7231125F9C4}" name="Katharina Knaudt" initials="KK" userId="Katharina Knaudt" providerId="None"/>
  <p188:author id="{6C3DCF70-C96E-3153-929D-C3F7D29E7DD5}" name="Charlotte Diderich" initials="CD" userId="S::Charlotte.Diderich@study.tu-dortmund.de::d36da59d-67a8-41f3-b3c1-2607464dd34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Microsoft Office-Anwender" initials="MO" lastIdx="16" clrIdx="6">
    <p:extLst>
      <p:ext uri="{19B8F6BF-5375-455C-9EA6-DF929625EA0E}">
        <p15:presenceInfo xmlns:p15="http://schemas.microsoft.com/office/powerpoint/2012/main" userId="Microsoft Office-Anwender" providerId="None"/>
      </p:ext>
    </p:extLst>
  </p:cmAuthor>
  <p:cmAuthor id="1" name="Peter Pancakes" initials="PP" lastIdx="1" clrIdx="0"/>
  <p:cmAuthor id="8" name="Johanna Brück" initials="JB" lastIdx="1" clrIdx="7">
    <p:extLst>
      <p:ext uri="{19B8F6BF-5375-455C-9EA6-DF929625EA0E}">
        <p15:presenceInfo xmlns:p15="http://schemas.microsoft.com/office/powerpoint/2012/main" userId="363014005bd54ac5" providerId="Windows Live"/>
      </p:ext>
    </p:extLst>
  </p:cmAuthor>
  <p:cmAuthor id="2" name="Regine Brandtner" initials="RB" lastIdx="2" clrIdx="1"/>
  <p:cmAuthor id="3" name="Franziska Frenzel" initials="FF" lastIdx="2" clrIdx="2">
    <p:extLst>
      <p:ext uri="{19B8F6BF-5375-455C-9EA6-DF929625EA0E}">
        <p15:presenceInfo xmlns:p15="http://schemas.microsoft.com/office/powerpoint/2012/main" userId="Franziska Frenzel" providerId="None"/>
      </p:ext>
    </p:extLst>
  </p:cmAuthor>
  <p:cmAuthor id="4" name="Marlen Retke" initials="MR" lastIdx="62" clrIdx="3">
    <p:extLst>
      <p:ext uri="{19B8F6BF-5375-455C-9EA6-DF929625EA0E}">
        <p15:presenceInfo xmlns:p15="http://schemas.microsoft.com/office/powerpoint/2012/main" userId="S-1-5-21-4094318718-1432767091-3126944697-1001" providerId="AD"/>
      </p:ext>
    </p:extLst>
  </p:cmAuthor>
  <p:cmAuthor id="5" name="Henrik" initials="HW" lastIdx="49" clrIdx="4">
    <p:extLst>
      <p:ext uri="{19B8F6BF-5375-455C-9EA6-DF929625EA0E}">
        <p15:presenceInfo xmlns:p15="http://schemas.microsoft.com/office/powerpoint/2012/main" userId="Henrik" providerId="None"/>
      </p:ext>
    </p:extLst>
  </p:cmAuthor>
  <p:cmAuthor id="6" name="Franziska Siebel" initials="FS" lastIdx="153" clrIdx="5">
    <p:extLst>
      <p:ext uri="{19B8F6BF-5375-455C-9EA6-DF929625EA0E}">
        <p15:presenceInfo xmlns:p15="http://schemas.microsoft.com/office/powerpoint/2012/main" userId="Franziska Siebe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hiddenSlides="1"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E2E6"/>
    <a:srgbClr val="728F99"/>
    <a:srgbClr val="000000"/>
    <a:srgbClr val="F6C98D"/>
    <a:srgbClr val="F2F2F2"/>
    <a:srgbClr val="D0E9ED"/>
    <a:srgbClr val="FAF5F7"/>
    <a:srgbClr val="6D3409"/>
    <a:srgbClr val="760000"/>
    <a:srgbClr val="96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799B23B-EC83-4686-B30A-512413B5E67A}" styleName="Helle Formatvorlage 3 - Akz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8D230F3-CF80-4859-8CE7-A43EE81993B5}" styleName="Helle Formatvorlage 1 - Akz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6E25E649-3F16-4E02-A733-19D2CDBF48F0}" styleName="Mittlere Formatvorlage 3 - Akz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CF1AB2-1976-4502-BF36-3FF5EA218861}" styleName="Mittlere Formatvorlage 4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EC20E35-A176-4012-BC5E-935CFFF8708E}" styleName="Mittlere Formatvorlag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5FD0F851-EC5A-4D38-B0AD-8093EC10F338}" styleName="Helle Formatvorlage 1 - Akz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894" autoAdjust="0"/>
    <p:restoredTop sz="82323" autoAdjust="0"/>
  </p:normalViewPr>
  <p:slideViewPr>
    <p:cSldViewPr snapToGrid="0">
      <p:cViewPr varScale="1">
        <p:scale>
          <a:sx n="84" d="100"/>
          <a:sy n="84" d="100"/>
        </p:scale>
        <p:origin x="200" y="1072"/>
      </p:cViewPr>
      <p:guideLst>
        <p:guide pos="7680"/>
        <p:guide orient="horz" pos="2160"/>
      </p:guideLst>
    </p:cSldViewPr>
  </p:slideViewPr>
  <p:outlineViewPr>
    <p:cViewPr>
      <p:scale>
        <a:sx n="33" d="100"/>
        <a:sy n="33" d="100"/>
      </p:scale>
      <p:origin x="0" y="-8010"/>
    </p:cViewPr>
  </p:outlineViewPr>
  <p:notesTextViewPr>
    <p:cViewPr>
      <p:scale>
        <a:sx n="110" d="100"/>
        <a:sy n="110" d="100"/>
      </p:scale>
      <p:origin x="0" y="0"/>
    </p:cViewPr>
  </p:notesTextViewPr>
  <p:sorterViewPr>
    <p:cViewPr>
      <p:scale>
        <a:sx n="66" d="100"/>
        <a:sy n="66" d="100"/>
      </p:scale>
      <p:origin x="0" y="0"/>
    </p:cViewPr>
  </p:sorterViewPr>
  <p:notesViewPr>
    <p:cSldViewPr snapToGrid="0">
      <p:cViewPr varScale="1">
        <p:scale>
          <a:sx n="73" d="100"/>
          <a:sy n="73" d="100"/>
        </p:scale>
        <p:origin x="2636" y="6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slide" Target="slides/slide12.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viewProps" Target="viewProps.xml"/><Relationship Id="rId10" Type="http://schemas.openxmlformats.org/officeDocument/2006/relationships/slide" Target="slides/slide1.xml"/><Relationship Id="rId19" Type="http://schemas.openxmlformats.org/officeDocument/2006/relationships/slide" Target="slides/slide10.xml"/><Relationship Id="rId31" Type="http://schemas.microsoft.com/office/2018/10/relationships/authors" Target="author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dirty="0">
              <a:latin typeface="Calibri Normal" charset="0"/>
            </a:endParaRPr>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3C42287-BBCD-194E-8FCC-4BC0753B332B}" type="datetimeFigureOut">
              <a:rPr lang="de-DE" smtClean="0">
                <a:latin typeface="Calibri Normal" charset="0"/>
              </a:rPr>
              <a:pPr/>
              <a:t>15.09.25</a:t>
            </a:fld>
            <a:endParaRPr lang="de-DE" dirty="0">
              <a:latin typeface="Calibri Normal" charset="0"/>
            </a:endParaRPr>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dirty="0">
              <a:latin typeface="Calibri Normal" charset="0"/>
            </a:endParaRPr>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02F6D5D-152F-9C4D-8D9D-F0D4C7E2218B}" type="slidenum">
              <a:rPr lang="de-DE" smtClean="0">
                <a:latin typeface="Calibri Normal" charset="0"/>
              </a:rPr>
              <a:pPr/>
              <a:t>‹Nr.›</a:t>
            </a:fld>
            <a:endParaRPr lang="de-DE" dirty="0">
              <a:latin typeface="Calibri Normal" charset="0"/>
            </a:endParaRPr>
          </a:p>
        </p:txBody>
      </p:sp>
    </p:spTree>
    <p:extLst>
      <p:ext uri="{BB962C8B-B14F-4D97-AF65-F5344CB8AC3E}">
        <p14:creationId xmlns:p14="http://schemas.microsoft.com/office/powerpoint/2010/main" val="46940265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b="0" i="0">
                <a:latin typeface="Calibri Normal" charset="0"/>
              </a:defRPr>
            </a:lvl1pPr>
          </a:lstStyle>
          <a:p>
            <a:endParaRPr lang="de-DE" dirty="0"/>
          </a:p>
        </p:txBody>
      </p:sp>
      <p:sp>
        <p:nvSpPr>
          <p:cNvPr id="10243"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b="0" i="0">
                <a:latin typeface="Calibri Normal" charset="0"/>
              </a:defRPr>
            </a:lvl1pPr>
          </a:lstStyle>
          <a:p>
            <a:endParaRPr lang="de-DE" dirty="0"/>
          </a:p>
        </p:txBody>
      </p:sp>
      <p:sp>
        <p:nvSpPr>
          <p:cNvPr id="1024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p:spPr>
        <p:txBody>
          <a:bodyPr/>
          <a:lstStyle/>
          <a:p>
            <a:endParaRPr lang="de-DE"/>
          </a:p>
        </p:txBody>
      </p:sp>
      <p:sp>
        <p:nvSpPr>
          <p:cNvPr id="1024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024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b="0" i="0">
                <a:latin typeface="Calibri Normal" charset="0"/>
              </a:defRPr>
            </a:lvl1pPr>
          </a:lstStyle>
          <a:p>
            <a:endParaRPr lang="de-DE" dirty="0"/>
          </a:p>
        </p:txBody>
      </p:sp>
      <p:sp>
        <p:nvSpPr>
          <p:cNvPr id="1024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b="0" i="0">
                <a:latin typeface="Calibri Normal" charset="0"/>
              </a:defRPr>
            </a:lvl1pPr>
          </a:lstStyle>
          <a:p>
            <a:fld id="{FAF12454-57A3-5346-8AD1-8A7E704F94A5}" type="slidenum">
              <a:rPr lang="de-DE" smtClean="0"/>
              <a:pPr/>
              <a:t>‹Nr.›</a:t>
            </a:fld>
            <a:endParaRPr lang="de-DE" dirty="0"/>
          </a:p>
        </p:txBody>
      </p:sp>
    </p:spTree>
    <p:extLst>
      <p:ext uri="{BB962C8B-B14F-4D97-AF65-F5344CB8AC3E}">
        <p14:creationId xmlns:p14="http://schemas.microsoft.com/office/powerpoint/2010/main" val="2294540302"/>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b="0" i="0" kern="1200">
        <a:solidFill>
          <a:schemeClr val="tx1"/>
        </a:solidFill>
        <a:latin typeface="Calibri Normal" charset="0"/>
        <a:ea typeface="ＭＳ Ｐゴシック" charset="-128"/>
        <a:cs typeface="ＭＳ Ｐゴシック" charset="-128"/>
      </a:defRPr>
    </a:lvl1pPr>
    <a:lvl2pPr marL="457200" algn="l" rtl="0" fontAlgn="base">
      <a:spcBef>
        <a:spcPct val="30000"/>
      </a:spcBef>
      <a:spcAft>
        <a:spcPct val="0"/>
      </a:spcAft>
      <a:defRPr sz="1200" b="0" i="0" kern="1200">
        <a:solidFill>
          <a:schemeClr val="tx1"/>
        </a:solidFill>
        <a:latin typeface="Calibri Normal" charset="0"/>
        <a:ea typeface="ＭＳ Ｐゴシック" charset="-128"/>
        <a:cs typeface="+mn-cs"/>
      </a:defRPr>
    </a:lvl2pPr>
    <a:lvl3pPr marL="914400" algn="l" rtl="0" fontAlgn="base">
      <a:spcBef>
        <a:spcPct val="30000"/>
      </a:spcBef>
      <a:spcAft>
        <a:spcPct val="0"/>
      </a:spcAft>
      <a:defRPr sz="1200" b="0" i="0" kern="1200">
        <a:solidFill>
          <a:schemeClr val="tx1"/>
        </a:solidFill>
        <a:latin typeface="Calibri Normal" charset="0"/>
        <a:ea typeface="ＭＳ Ｐゴシック" charset="-128"/>
        <a:cs typeface="+mn-cs"/>
      </a:defRPr>
    </a:lvl3pPr>
    <a:lvl4pPr marL="1371600" algn="l" rtl="0" fontAlgn="base">
      <a:spcBef>
        <a:spcPct val="30000"/>
      </a:spcBef>
      <a:spcAft>
        <a:spcPct val="0"/>
      </a:spcAft>
      <a:defRPr sz="1200" b="0" i="0" kern="1200">
        <a:solidFill>
          <a:schemeClr val="tx1"/>
        </a:solidFill>
        <a:latin typeface="Calibri Normal" charset="0"/>
        <a:ea typeface="ＭＳ Ｐゴシック" charset="-128"/>
        <a:cs typeface="+mn-cs"/>
      </a:defRPr>
    </a:lvl4pPr>
    <a:lvl5pPr marL="1828800" algn="l" rtl="0" fontAlgn="base">
      <a:spcBef>
        <a:spcPct val="30000"/>
      </a:spcBef>
      <a:spcAft>
        <a:spcPct val="0"/>
      </a:spcAft>
      <a:defRPr sz="1200" b="0" i="0" kern="1200">
        <a:solidFill>
          <a:schemeClr val="tx1"/>
        </a:solidFill>
        <a:latin typeface="Calibri Norm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DE"/>
          </a:p>
        </p:txBody>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FAF12454-57A3-5346-8AD1-8A7E704F94A5}" type="slidenum">
              <a:rPr lang="de-DE" smtClean="0"/>
              <a:pPr/>
              <a:t>1</a:t>
            </a:fld>
            <a:endParaRPr lang="de-DE" dirty="0"/>
          </a:p>
        </p:txBody>
      </p:sp>
    </p:spTree>
    <p:extLst>
      <p:ext uri="{BB962C8B-B14F-4D97-AF65-F5344CB8AC3E}">
        <p14:creationId xmlns:p14="http://schemas.microsoft.com/office/powerpoint/2010/main" val="17794888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5DFB62-40E6-9679-73AA-87E109B050EF}"/>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752478A7-F149-EB77-FA9D-4351566BBA20}"/>
              </a:ext>
            </a:extLst>
          </p:cNvPr>
          <p:cNvSpPr>
            <a:spLocks noGrp="1" noRot="1" noChangeAspect="1"/>
          </p:cNvSpPr>
          <p:nvPr>
            <p:ph type="sldImg"/>
          </p:nvPr>
        </p:nvSpPr>
        <p:spPr/>
        <p:txBody>
          <a:bodyPr/>
          <a:lstStyle/>
          <a:p>
            <a:endParaRPr lang="de-DE"/>
          </a:p>
        </p:txBody>
      </p:sp>
      <p:sp>
        <p:nvSpPr>
          <p:cNvPr id="3" name="Notizenplatzhalter 2">
            <a:extLst>
              <a:ext uri="{FF2B5EF4-FFF2-40B4-BE49-F238E27FC236}">
                <a16:creationId xmlns:a16="http://schemas.microsoft.com/office/drawing/2014/main" id="{7B174881-9EE7-1D36-9F29-CBA1321972DC}"/>
              </a:ext>
            </a:extLst>
          </p:cNvPr>
          <p:cNvSpPr>
            <a:spLocks noGrp="1"/>
          </p:cNvSpPr>
          <p:nvPr>
            <p:ph type="body" idx="1"/>
          </p:nvPr>
        </p:nvSpPr>
        <p:spPr/>
        <p:txBody>
          <a:bodyPr/>
          <a:lstStyle/>
          <a:p>
            <a:endParaRPr lang="de-DE" dirty="0"/>
          </a:p>
        </p:txBody>
      </p:sp>
      <p:sp>
        <p:nvSpPr>
          <p:cNvPr id="4" name="Foliennummernplatzhalter 3">
            <a:extLst>
              <a:ext uri="{FF2B5EF4-FFF2-40B4-BE49-F238E27FC236}">
                <a16:creationId xmlns:a16="http://schemas.microsoft.com/office/drawing/2014/main" id="{32FB8667-DF4E-7937-43FB-19D3A08C264C}"/>
              </a:ext>
            </a:extLst>
          </p:cNvPr>
          <p:cNvSpPr>
            <a:spLocks noGrp="1"/>
          </p:cNvSpPr>
          <p:nvPr>
            <p:ph type="sldNum" sz="quarter" idx="5"/>
          </p:nvPr>
        </p:nvSpPr>
        <p:spPr/>
        <p:txBody>
          <a:bodyPr/>
          <a:lstStyle/>
          <a:p>
            <a:fld id="{FAF12454-57A3-5346-8AD1-8A7E704F94A5}" type="slidenum">
              <a:rPr lang="de-DE" smtClean="0"/>
              <a:pPr/>
              <a:t>11</a:t>
            </a:fld>
            <a:endParaRPr lang="de-DE"/>
          </a:p>
        </p:txBody>
      </p:sp>
    </p:spTree>
    <p:extLst>
      <p:ext uri="{BB962C8B-B14F-4D97-AF65-F5344CB8AC3E}">
        <p14:creationId xmlns:p14="http://schemas.microsoft.com/office/powerpoint/2010/main" val="34901306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79B9FF-27CB-ECA4-4E48-1F4B42548749}"/>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097E2A47-5C54-23D9-06EA-463284DFEB3A}"/>
              </a:ext>
            </a:extLst>
          </p:cNvPr>
          <p:cNvSpPr>
            <a:spLocks noGrp="1" noRot="1" noChangeAspect="1"/>
          </p:cNvSpPr>
          <p:nvPr>
            <p:ph type="sldImg"/>
          </p:nvPr>
        </p:nvSpPr>
        <p:spPr/>
        <p:txBody>
          <a:bodyPr/>
          <a:lstStyle/>
          <a:p>
            <a:endParaRPr lang="de-DE"/>
          </a:p>
        </p:txBody>
      </p:sp>
      <p:sp>
        <p:nvSpPr>
          <p:cNvPr id="3" name="Notizenplatzhalter 2">
            <a:extLst>
              <a:ext uri="{FF2B5EF4-FFF2-40B4-BE49-F238E27FC236}">
                <a16:creationId xmlns:a16="http://schemas.microsoft.com/office/drawing/2014/main" id="{0A2FCC33-5D81-95F4-5FB3-345FEAA65076}"/>
              </a:ext>
            </a:extLst>
          </p:cNvPr>
          <p:cNvSpPr>
            <a:spLocks noGrp="1"/>
          </p:cNvSpPr>
          <p:nvPr>
            <p:ph type="body" idx="1"/>
          </p:nvPr>
        </p:nvSpPr>
        <p:spPr/>
        <p:txBody>
          <a:bodyPr/>
          <a:lstStyle/>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endParaRPr lang="de-DE" dirty="0"/>
          </a:p>
        </p:txBody>
      </p:sp>
      <p:sp>
        <p:nvSpPr>
          <p:cNvPr id="4" name="Foliennummernplatzhalter 3">
            <a:extLst>
              <a:ext uri="{FF2B5EF4-FFF2-40B4-BE49-F238E27FC236}">
                <a16:creationId xmlns:a16="http://schemas.microsoft.com/office/drawing/2014/main" id="{15CBEFCE-AB8C-D3B8-472E-ABB71B57D986}"/>
              </a:ext>
            </a:extLst>
          </p:cNvPr>
          <p:cNvSpPr>
            <a:spLocks noGrp="1"/>
          </p:cNvSpPr>
          <p:nvPr>
            <p:ph type="sldNum" sz="quarter" idx="5"/>
          </p:nvPr>
        </p:nvSpPr>
        <p:spPr/>
        <p:txBody>
          <a:bodyPr/>
          <a:lstStyle/>
          <a:p>
            <a:fld id="{FAF12454-57A3-5346-8AD1-8A7E704F94A5}" type="slidenum">
              <a:rPr lang="de-DE" smtClean="0"/>
              <a:pPr/>
              <a:t>12</a:t>
            </a:fld>
            <a:endParaRPr lang="de-DE"/>
          </a:p>
        </p:txBody>
      </p:sp>
    </p:spTree>
    <p:extLst>
      <p:ext uri="{BB962C8B-B14F-4D97-AF65-F5344CB8AC3E}">
        <p14:creationId xmlns:p14="http://schemas.microsoft.com/office/powerpoint/2010/main" val="34540470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916798-B434-4C40-2156-0BACCA7BD6B2}"/>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BD2AF902-BA36-9CE8-0626-D5D64081A32E}"/>
              </a:ext>
            </a:extLst>
          </p:cNvPr>
          <p:cNvSpPr>
            <a:spLocks noGrp="1" noRot="1" noChangeAspect="1"/>
          </p:cNvSpPr>
          <p:nvPr>
            <p:ph type="sldImg"/>
          </p:nvPr>
        </p:nvSpPr>
        <p:spPr/>
        <p:txBody>
          <a:bodyPr/>
          <a:lstStyle/>
          <a:p>
            <a:endParaRPr lang="de-DE"/>
          </a:p>
        </p:txBody>
      </p:sp>
      <p:sp>
        <p:nvSpPr>
          <p:cNvPr id="3" name="Notizenplatzhalter 2">
            <a:extLst>
              <a:ext uri="{FF2B5EF4-FFF2-40B4-BE49-F238E27FC236}">
                <a16:creationId xmlns:a16="http://schemas.microsoft.com/office/drawing/2014/main" id="{483DA792-D19B-FD2A-3EFC-07D4DA5238FB}"/>
              </a:ext>
            </a:extLst>
          </p:cNvPr>
          <p:cNvSpPr>
            <a:spLocks noGrp="1"/>
          </p:cNvSpPr>
          <p:nvPr>
            <p:ph type="body" idx="1"/>
          </p:nvPr>
        </p:nvSpPr>
        <p:spPr/>
        <p:txBody>
          <a:bodyPr/>
          <a:lstStyle/>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de-DE" dirty="0"/>
              <a:t>Die Sprechblasen zeigen beispielhafte Impulse, um Kinder zur sprachlichen Begleitung von Materialhandlungen aufzufordern.</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de-DE" dirty="0"/>
              <a:t>Anlässe können beispielsweise sein:</a:t>
            </a:r>
          </a:p>
          <a:p>
            <a:pPr marL="228600" marR="0" lvl="0" indent="-228600" algn="l" defTabSz="914400" rtl="0" eaLnBrk="1" fontAlgn="base" latinLnBrk="0" hangingPunct="1">
              <a:lnSpc>
                <a:spcPct val="100000"/>
              </a:lnSpc>
              <a:spcBef>
                <a:spcPct val="30000"/>
              </a:spcBef>
              <a:spcAft>
                <a:spcPct val="0"/>
              </a:spcAft>
              <a:buClrTx/>
              <a:buSzTx/>
              <a:buFont typeface="+mj-lt"/>
              <a:buAutoNum type="arabicPeriod"/>
              <a:tabLst/>
              <a:defRPr/>
            </a:pPr>
            <a:r>
              <a:rPr lang="de-DE" dirty="0"/>
              <a:t>Zusammenhänge/Aufgabenlösungen begründen</a:t>
            </a:r>
          </a:p>
          <a:p>
            <a:pPr marL="228600" marR="0" lvl="0" indent="-228600" algn="l" defTabSz="914400" rtl="0" eaLnBrk="1" fontAlgn="base" latinLnBrk="0" hangingPunct="1">
              <a:lnSpc>
                <a:spcPct val="100000"/>
              </a:lnSpc>
              <a:spcBef>
                <a:spcPct val="30000"/>
              </a:spcBef>
              <a:spcAft>
                <a:spcPct val="0"/>
              </a:spcAft>
              <a:buClrTx/>
              <a:buSzTx/>
              <a:buFont typeface="+mj-lt"/>
              <a:buAutoNum type="arabicPeriod"/>
              <a:tabLst/>
              <a:defRPr/>
            </a:pPr>
            <a:r>
              <a:rPr lang="de-DE" dirty="0"/>
              <a:t>Die eigene Vorgehensweise beschreiben</a:t>
            </a:r>
          </a:p>
          <a:p>
            <a:pPr marL="228600" marR="0" lvl="0" indent="-228600" algn="l" defTabSz="914400" rtl="0" eaLnBrk="1" fontAlgn="base" latinLnBrk="0" hangingPunct="1">
              <a:lnSpc>
                <a:spcPct val="100000"/>
              </a:lnSpc>
              <a:spcBef>
                <a:spcPct val="30000"/>
              </a:spcBef>
              <a:spcAft>
                <a:spcPct val="0"/>
              </a:spcAft>
              <a:buClrTx/>
              <a:buSzTx/>
              <a:buFont typeface="+mj-lt"/>
              <a:buAutoNum type="arabicPeriod"/>
              <a:tabLst/>
              <a:defRPr/>
            </a:pPr>
            <a:r>
              <a:rPr lang="de-DE" dirty="0"/>
              <a:t>Veränderungen beschreiben</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endParaRPr lang="de-DE" dirty="0"/>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endParaRPr lang="de-DE" dirty="0"/>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endParaRPr lang="de-DE" dirty="0"/>
          </a:p>
        </p:txBody>
      </p:sp>
      <p:sp>
        <p:nvSpPr>
          <p:cNvPr id="4" name="Foliennummernplatzhalter 3">
            <a:extLst>
              <a:ext uri="{FF2B5EF4-FFF2-40B4-BE49-F238E27FC236}">
                <a16:creationId xmlns:a16="http://schemas.microsoft.com/office/drawing/2014/main" id="{787AEBA8-F001-8CAA-F7BB-622E5B670C0E}"/>
              </a:ext>
            </a:extLst>
          </p:cNvPr>
          <p:cNvSpPr>
            <a:spLocks noGrp="1"/>
          </p:cNvSpPr>
          <p:nvPr>
            <p:ph type="sldNum" sz="quarter" idx="5"/>
          </p:nvPr>
        </p:nvSpPr>
        <p:spPr/>
        <p:txBody>
          <a:bodyPr/>
          <a:lstStyle/>
          <a:p>
            <a:fld id="{FAF12454-57A3-5346-8AD1-8A7E704F94A5}" type="slidenum">
              <a:rPr lang="de-DE" smtClean="0"/>
              <a:pPr/>
              <a:t>13</a:t>
            </a:fld>
            <a:endParaRPr lang="de-DE"/>
          </a:p>
        </p:txBody>
      </p:sp>
    </p:spTree>
    <p:extLst>
      <p:ext uri="{BB962C8B-B14F-4D97-AF65-F5344CB8AC3E}">
        <p14:creationId xmlns:p14="http://schemas.microsoft.com/office/powerpoint/2010/main" val="20180786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D79CC4-B83C-2635-6482-88B14A475EC6}"/>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1D6ACD94-3619-758A-3A7B-1FB8463E3B3F}"/>
              </a:ext>
            </a:extLst>
          </p:cNvPr>
          <p:cNvSpPr>
            <a:spLocks noGrp="1" noRot="1" noChangeAspect="1"/>
          </p:cNvSpPr>
          <p:nvPr>
            <p:ph type="sldImg"/>
          </p:nvPr>
        </p:nvSpPr>
        <p:spPr/>
        <p:txBody>
          <a:bodyPr/>
          <a:lstStyle/>
          <a:p>
            <a:endParaRPr lang="de-DE"/>
          </a:p>
        </p:txBody>
      </p:sp>
      <p:sp>
        <p:nvSpPr>
          <p:cNvPr id="3" name="Notizenplatzhalter 2">
            <a:extLst>
              <a:ext uri="{FF2B5EF4-FFF2-40B4-BE49-F238E27FC236}">
                <a16:creationId xmlns:a16="http://schemas.microsoft.com/office/drawing/2014/main" id="{48ADD568-AF75-95FA-E8C6-143D2E57599E}"/>
              </a:ext>
            </a:extLst>
          </p:cNvPr>
          <p:cNvSpPr>
            <a:spLocks noGrp="1"/>
          </p:cNvSpPr>
          <p:nvPr>
            <p:ph type="body" idx="1"/>
          </p:nvPr>
        </p:nvSpPr>
        <p:spPr/>
        <p:txBody>
          <a:bodyPr/>
          <a:lstStyle/>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de-DE" dirty="0"/>
              <a:t>Die Sprechblase zeigt beispielhaft, wie Äußerungen der Lernenden sinnstiftend von der Lehrkraft vernetzt werden. </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de-DE" sz="1200" b="0" i="0" kern="1200" dirty="0">
                <a:solidFill>
                  <a:schemeClr val="tx1"/>
                </a:solidFill>
                <a:effectLst/>
                <a:latin typeface="Calibri Normal" charset="0"/>
                <a:ea typeface="ＭＳ Ｐゴシック" charset="-128"/>
                <a:cs typeface="ＭＳ Ｐゴシック" charset="-128"/>
              </a:rPr>
              <a:t>Die Vernetzung dreier Kinderaussagen stößt hier weiterführende Überlegungen (eine Zahl kann auf verschiedene Arten zerlegt/dargestellt werden) an.</a:t>
            </a:r>
            <a:r>
              <a:rPr lang="de-DE" dirty="0">
                <a:effectLst/>
              </a:rPr>
              <a:t> </a:t>
            </a:r>
            <a:endParaRPr lang="de-DE" dirty="0"/>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endParaRPr lang="de-DE" dirty="0"/>
          </a:p>
        </p:txBody>
      </p:sp>
      <p:sp>
        <p:nvSpPr>
          <p:cNvPr id="4" name="Foliennummernplatzhalter 3">
            <a:extLst>
              <a:ext uri="{FF2B5EF4-FFF2-40B4-BE49-F238E27FC236}">
                <a16:creationId xmlns:a16="http://schemas.microsoft.com/office/drawing/2014/main" id="{36B3EF3F-0284-FB88-2D3F-BDCA55A1C3BD}"/>
              </a:ext>
            </a:extLst>
          </p:cNvPr>
          <p:cNvSpPr>
            <a:spLocks noGrp="1"/>
          </p:cNvSpPr>
          <p:nvPr>
            <p:ph type="sldNum" sz="quarter" idx="5"/>
          </p:nvPr>
        </p:nvSpPr>
        <p:spPr/>
        <p:txBody>
          <a:bodyPr/>
          <a:lstStyle/>
          <a:p>
            <a:fld id="{FAF12454-57A3-5346-8AD1-8A7E704F94A5}" type="slidenum">
              <a:rPr lang="de-DE" smtClean="0"/>
              <a:pPr/>
              <a:t>14</a:t>
            </a:fld>
            <a:endParaRPr lang="de-DE"/>
          </a:p>
        </p:txBody>
      </p:sp>
    </p:spTree>
    <p:extLst>
      <p:ext uri="{BB962C8B-B14F-4D97-AF65-F5344CB8AC3E}">
        <p14:creationId xmlns:p14="http://schemas.microsoft.com/office/powerpoint/2010/main" val="37665702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FAF12454-57A3-5346-8AD1-8A7E704F94A5}" type="slidenum">
              <a:rPr lang="de-DE" smtClean="0"/>
              <a:pPr/>
              <a:t>2</a:t>
            </a:fld>
            <a:endParaRPr lang="de-DE" dirty="0"/>
          </a:p>
        </p:txBody>
      </p:sp>
    </p:spTree>
    <p:extLst>
      <p:ext uri="{BB962C8B-B14F-4D97-AF65-F5344CB8AC3E}">
        <p14:creationId xmlns:p14="http://schemas.microsoft.com/office/powerpoint/2010/main" val="19474052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DE"/>
          </a:p>
        </p:txBody>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FAF12454-57A3-5346-8AD1-8A7E704F94A5}" type="slidenum">
              <a:rPr lang="de-DE" smtClean="0"/>
              <a:pPr/>
              <a:t>4</a:t>
            </a:fld>
            <a:endParaRPr lang="de-DE"/>
          </a:p>
        </p:txBody>
      </p:sp>
    </p:spTree>
    <p:extLst>
      <p:ext uri="{BB962C8B-B14F-4D97-AF65-F5344CB8AC3E}">
        <p14:creationId xmlns:p14="http://schemas.microsoft.com/office/powerpoint/2010/main" val="35779783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de-DE"/>
          </a:p>
        </p:txBody>
      </p:sp>
      <p:sp>
        <p:nvSpPr>
          <p:cNvPr id="3" name="Notizenplatzhalter 2"/>
          <p:cNvSpPr>
            <a:spLocks noGrp="1"/>
          </p:cNvSpPr>
          <p:nvPr>
            <p:ph type="body" idx="1"/>
          </p:nvPr>
        </p:nvSpPr>
        <p:spPr/>
        <p:txBody>
          <a:bodyPr/>
          <a:lstStyle/>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de-DE" dirty="0"/>
              <a:t>Alltagssprache unterscheidet sich von Mathesprache im Klassenzimmer</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de-DE" dirty="0"/>
              <a:t>Bildungssprache: Verwendung in Schulbüchern und Sprache der Lehrkraft</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endParaRPr lang="de-DE" dirty="0"/>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de-DE" kern="0" dirty="0">
                <a:solidFill>
                  <a:prstClr val="black"/>
                </a:solidFill>
                <a:latin typeface="Calibri"/>
                <a:ea typeface="ＭＳ Ｐゴシック"/>
                <a:cs typeface="Calibri"/>
              </a:rPr>
              <a:t>Sprache ist </a:t>
            </a:r>
          </a:p>
          <a:p>
            <a:pPr marL="685800" marR="0" lvl="1" indent="-228600" algn="l" defTabSz="914400" rtl="0" eaLnBrk="1" fontAlgn="base" latinLnBrk="0" hangingPunct="1">
              <a:lnSpc>
                <a:spcPct val="100000"/>
              </a:lnSpc>
              <a:spcBef>
                <a:spcPct val="30000"/>
              </a:spcBef>
              <a:spcAft>
                <a:spcPct val="0"/>
              </a:spcAft>
              <a:buClrTx/>
              <a:buSzTx/>
              <a:buFont typeface="+mj-lt"/>
              <a:buAutoNum type="arabicPeriod"/>
              <a:tabLst/>
              <a:defRPr/>
            </a:pPr>
            <a:r>
              <a:rPr lang="de-DE" kern="0" dirty="0">
                <a:solidFill>
                  <a:prstClr val="black"/>
                </a:solidFill>
                <a:latin typeface="Calibri"/>
                <a:ea typeface="ＭＳ Ｐゴシック"/>
                <a:cs typeface="Calibri"/>
              </a:rPr>
              <a:t>Denkmittel </a:t>
            </a:r>
            <a:r>
              <a:rPr lang="de-DE" dirty="0"/>
              <a:t>(kognitive Funktion):</a:t>
            </a:r>
            <a:endParaRPr lang="de-DE" kern="0" dirty="0">
              <a:solidFill>
                <a:prstClr val="black"/>
              </a:solidFill>
              <a:latin typeface="Calibri"/>
              <a:ea typeface="ＭＳ Ｐゴシック"/>
              <a:cs typeface="Calibri"/>
            </a:endParaRPr>
          </a:p>
          <a:p>
            <a:pPr marL="1143000" marR="0" lvl="2" indent="-228600" algn="l" defTabSz="914400" rtl="0" eaLnBrk="1" fontAlgn="base" latinLnBrk="0" hangingPunct="1">
              <a:lnSpc>
                <a:spcPct val="100000"/>
              </a:lnSpc>
              <a:spcBef>
                <a:spcPct val="30000"/>
              </a:spcBef>
              <a:spcAft>
                <a:spcPct val="0"/>
              </a:spcAft>
              <a:buClrTx/>
              <a:buSzTx/>
              <a:buFont typeface="Symbol" pitchFamily="2" charset="2"/>
              <a:buChar char="-"/>
              <a:tabLst/>
              <a:defRPr/>
            </a:pPr>
            <a:r>
              <a:rPr lang="de-DE" dirty="0"/>
              <a:t>Ich muss den Inhalt begreifen und denken können </a:t>
            </a:r>
          </a:p>
          <a:p>
            <a:pPr marL="685800" marR="0" lvl="1" indent="-228600" algn="l" defTabSz="914400" rtl="0" eaLnBrk="1" fontAlgn="base" latinLnBrk="0" hangingPunct="1">
              <a:lnSpc>
                <a:spcPct val="100000"/>
              </a:lnSpc>
              <a:spcBef>
                <a:spcPct val="30000"/>
              </a:spcBef>
              <a:spcAft>
                <a:spcPct val="0"/>
              </a:spcAft>
              <a:buClrTx/>
              <a:buSzTx/>
              <a:buFont typeface="+mj-lt"/>
              <a:buAutoNum type="arabicPeriod" startAt="2"/>
              <a:tabLst/>
              <a:defRPr/>
            </a:pPr>
            <a:r>
              <a:rPr lang="de-DE" kern="0" dirty="0">
                <a:solidFill>
                  <a:prstClr val="black"/>
                </a:solidFill>
                <a:latin typeface="Calibri"/>
                <a:ea typeface="ＭＳ Ｐゴシック"/>
                <a:cs typeface="Calibri"/>
              </a:rPr>
              <a:t>Kommunikationsmittel </a:t>
            </a:r>
            <a:r>
              <a:rPr lang="de-DE" dirty="0"/>
              <a:t>(kommunikative Funktion)</a:t>
            </a:r>
            <a:r>
              <a:rPr lang="de-DE" kern="0" dirty="0">
                <a:solidFill>
                  <a:prstClr val="black"/>
                </a:solidFill>
                <a:latin typeface="Calibri"/>
                <a:ea typeface="ＭＳ Ｐゴシック"/>
                <a:cs typeface="Calibri"/>
              </a:rPr>
              <a:t>: </a:t>
            </a:r>
          </a:p>
          <a:p>
            <a:pPr marL="1085850" marR="0" lvl="2" indent="-171450" algn="l" defTabSz="914400" rtl="0" eaLnBrk="1" fontAlgn="base" latinLnBrk="0" hangingPunct="1">
              <a:lnSpc>
                <a:spcPct val="100000"/>
              </a:lnSpc>
              <a:spcBef>
                <a:spcPct val="30000"/>
              </a:spcBef>
              <a:spcAft>
                <a:spcPct val="0"/>
              </a:spcAft>
              <a:buClrTx/>
              <a:buSzTx/>
              <a:buFont typeface="Symbol" pitchFamily="2" charset="2"/>
              <a:buChar char="-"/>
              <a:tabLst/>
              <a:defRPr/>
            </a:pPr>
            <a:r>
              <a:rPr lang="de-DE" dirty="0"/>
              <a:t>Ich muss anderen etwas mitteilen können</a:t>
            </a:r>
          </a:p>
          <a:p>
            <a:pPr marL="1085850" marR="0" lvl="2" indent="-171450" algn="l" defTabSz="914400" rtl="0" eaLnBrk="1" fontAlgn="base" latinLnBrk="0" hangingPunct="1">
              <a:lnSpc>
                <a:spcPct val="100000"/>
              </a:lnSpc>
              <a:spcBef>
                <a:spcPct val="30000"/>
              </a:spcBef>
              <a:spcAft>
                <a:spcPct val="0"/>
              </a:spcAft>
              <a:buClrTx/>
              <a:buSzTx/>
              <a:buFont typeface="Symbol" pitchFamily="2" charset="2"/>
              <a:buChar char="-"/>
              <a:tabLst/>
              <a:defRPr/>
            </a:pPr>
            <a:r>
              <a:rPr lang="de-DE" dirty="0"/>
              <a:t>Ich muss verstehen können, was andere sagen</a:t>
            </a:r>
          </a:p>
          <a:p>
            <a:pPr marL="628650" marR="0" lvl="1" indent="-171450" algn="l" defTabSz="914400" rtl="0" eaLnBrk="1" fontAlgn="base" latinLnBrk="0" hangingPunct="1">
              <a:lnSpc>
                <a:spcPct val="100000"/>
              </a:lnSpc>
              <a:spcBef>
                <a:spcPct val="30000"/>
              </a:spcBef>
              <a:spcAft>
                <a:spcPct val="0"/>
              </a:spcAft>
              <a:buClrTx/>
              <a:buSzTx/>
              <a:buFont typeface="Symbol" pitchFamily="2" charset="2"/>
              <a:buChar char="-"/>
              <a:tabLst/>
              <a:defRPr/>
            </a:pPr>
            <a:r>
              <a:rPr lang="de-DE" dirty="0"/>
              <a:t>Im Hinblick auf beide Funktionen entstehen unterschiedliche Schwierigkeiten für die Lernenden.</a:t>
            </a:r>
          </a:p>
          <a:p>
            <a:pPr marL="628650" marR="0" lvl="1" indent="-171450" algn="l" defTabSz="914400" rtl="0" eaLnBrk="1" fontAlgn="base" latinLnBrk="0" hangingPunct="1">
              <a:lnSpc>
                <a:spcPct val="100000"/>
              </a:lnSpc>
              <a:spcBef>
                <a:spcPct val="30000"/>
              </a:spcBef>
              <a:spcAft>
                <a:spcPct val="0"/>
              </a:spcAft>
              <a:buClrTx/>
              <a:buSzTx/>
              <a:buFont typeface="Symbol" pitchFamily="2" charset="2"/>
              <a:buChar char="-"/>
              <a:tabLst/>
              <a:defRPr/>
            </a:pPr>
            <a:endParaRPr lang="de-DE" kern="0" dirty="0">
              <a:solidFill>
                <a:prstClr val="black"/>
              </a:solidFill>
              <a:latin typeface="Calibri"/>
              <a:ea typeface="ＭＳ Ｐゴシック"/>
              <a:cs typeface="Calibri"/>
            </a:endParaRP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de-DE" dirty="0"/>
              <a:t>Fazit: </a:t>
            </a:r>
            <a:r>
              <a:rPr lang="de-DE" sz="1200" dirty="0">
                <a:solidFill>
                  <a:prstClr val="black"/>
                </a:solidFill>
              </a:rPr>
              <a:t>Mathematik ist als sprachfreies Fach nicht möglich. </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de-DE" sz="1200" dirty="0">
                <a:solidFill>
                  <a:prstClr val="black"/>
                </a:solidFill>
              </a:rPr>
              <a:t>Mehr noch: Ein bewusster Umgang mit Sprache fördert das Mathematiklernen.</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endParaRPr lang="de-DE" dirty="0"/>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endParaRPr lang="de-DE" dirty="0"/>
          </a:p>
        </p:txBody>
      </p:sp>
      <p:sp>
        <p:nvSpPr>
          <p:cNvPr id="4" name="Foliennummernplatzhalter 3"/>
          <p:cNvSpPr>
            <a:spLocks noGrp="1"/>
          </p:cNvSpPr>
          <p:nvPr>
            <p:ph type="sldNum" sz="quarter" idx="5"/>
          </p:nvPr>
        </p:nvSpPr>
        <p:spPr/>
        <p:txBody>
          <a:bodyPr/>
          <a:lstStyle/>
          <a:p>
            <a:fld id="{FAF12454-57A3-5346-8AD1-8A7E704F94A5}" type="slidenum">
              <a:rPr lang="de-DE" smtClean="0"/>
              <a:pPr/>
              <a:t>5</a:t>
            </a:fld>
            <a:endParaRPr lang="de-DE"/>
          </a:p>
        </p:txBody>
      </p:sp>
    </p:spTree>
    <p:extLst>
      <p:ext uri="{BB962C8B-B14F-4D97-AF65-F5344CB8AC3E}">
        <p14:creationId xmlns:p14="http://schemas.microsoft.com/office/powerpoint/2010/main" val="12333447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C2B0D4-3F48-18FF-A1E7-6E0028FEF8DC}"/>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6FC90616-33D9-3621-6FC7-3D7C838D21FC}"/>
              </a:ext>
            </a:extLst>
          </p:cNvPr>
          <p:cNvSpPr>
            <a:spLocks noGrp="1" noRot="1" noChangeAspect="1"/>
          </p:cNvSpPr>
          <p:nvPr>
            <p:ph type="sldImg"/>
          </p:nvPr>
        </p:nvSpPr>
        <p:spPr/>
        <p:txBody>
          <a:bodyPr/>
          <a:lstStyle/>
          <a:p>
            <a:endParaRPr lang="de-DE"/>
          </a:p>
        </p:txBody>
      </p:sp>
      <p:sp>
        <p:nvSpPr>
          <p:cNvPr id="3" name="Notizenplatzhalter 2">
            <a:extLst>
              <a:ext uri="{FF2B5EF4-FFF2-40B4-BE49-F238E27FC236}">
                <a16:creationId xmlns:a16="http://schemas.microsoft.com/office/drawing/2014/main" id="{71D272E6-4347-1EE0-5B32-AEBEB1F81FAA}"/>
              </a:ext>
            </a:extLst>
          </p:cNvPr>
          <p:cNvSpPr>
            <a:spLocks noGrp="1"/>
          </p:cNvSpPr>
          <p:nvPr>
            <p:ph type="body" idx="1"/>
          </p:nvPr>
        </p:nvSpPr>
        <p:spPr/>
        <p:txBody>
          <a:bodyPr/>
          <a:lstStyle/>
          <a:p>
            <a:pPr marL="228600" marR="0" lvl="0" indent="-22860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de-DE" dirty="0"/>
              <a:t>Materialhandlungen regen die Darstellungsvernetzung auf den vier Ebenen an</a:t>
            </a:r>
          </a:p>
          <a:p>
            <a:pPr marL="228600" marR="0" lvl="0" indent="-22860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de-DE" dirty="0"/>
              <a:t>Die sprachliche Begleitung hat dabei folgende Vorteile:</a:t>
            </a:r>
          </a:p>
          <a:p>
            <a:pPr marL="685800" marR="0" lvl="1" indent="-228600" algn="l" defTabSz="914400" rtl="0" eaLnBrk="1" fontAlgn="base" latinLnBrk="0" hangingPunct="1">
              <a:lnSpc>
                <a:spcPct val="100000"/>
              </a:lnSpc>
              <a:spcBef>
                <a:spcPct val="30000"/>
              </a:spcBef>
              <a:spcAft>
                <a:spcPct val="0"/>
              </a:spcAft>
              <a:buClrTx/>
              <a:buSzTx/>
              <a:buFont typeface="+mj-lt"/>
              <a:buAutoNum type="alphaLcPeriod"/>
              <a:tabLst/>
              <a:defRPr/>
            </a:pPr>
            <a:r>
              <a:rPr lang="de-DE" dirty="0"/>
              <a:t>Entlastung der Sprachproduktion</a:t>
            </a:r>
          </a:p>
          <a:p>
            <a:pPr marL="685800" marR="0" lvl="1" indent="-228600" algn="l" defTabSz="914400" rtl="0" eaLnBrk="1" fontAlgn="base" latinLnBrk="0" hangingPunct="1">
              <a:lnSpc>
                <a:spcPct val="100000"/>
              </a:lnSpc>
              <a:spcBef>
                <a:spcPct val="30000"/>
              </a:spcBef>
              <a:spcAft>
                <a:spcPct val="0"/>
              </a:spcAft>
              <a:buClrTx/>
              <a:buSzTx/>
              <a:buFont typeface="+mj-lt"/>
              <a:buAutoNum type="alphaLcPeriod"/>
              <a:tabLst/>
              <a:defRPr/>
            </a:pPr>
            <a:r>
              <a:rPr lang="de-DE" dirty="0"/>
              <a:t>Förderung des Verständnisaufbaus</a:t>
            </a:r>
          </a:p>
          <a:p>
            <a:pPr marL="685800" marR="0" lvl="1" indent="-228600" algn="l" defTabSz="914400" rtl="0" eaLnBrk="1" fontAlgn="base" latinLnBrk="0" hangingPunct="1">
              <a:lnSpc>
                <a:spcPct val="100000"/>
              </a:lnSpc>
              <a:spcBef>
                <a:spcPct val="30000"/>
              </a:spcBef>
              <a:spcAft>
                <a:spcPct val="0"/>
              </a:spcAft>
              <a:buClrTx/>
              <a:buSzTx/>
              <a:buFont typeface="+mj-lt"/>
              <a:buAutoNum type="alphaLcPeriod"/>
              <a:tabLst/>
              <a:defRPr/>
            </a:pPr>
            <a:r>
              <a:rPr lang="de-DE" dirty="0"/>
              <a:t>(sprachliche) Vernetzung mit anderen Darstellungen von Anfang an und kontinuierlich</a:t>
            </a:r>
          </a:p>
        </p:txBody>
      </p:sp>
      <p:sp>
        <p:nvSpPr>
          <p:cNvPr id="4" name="Foliennummernplatzhalter 3">
            <a:extLst>
              <a:ext uri="{FF2B5EF4-FFF2-40B4-BE49-F238E27FC236}">
                <a16:creationId xmlns:a16="http://schemas.microsoft.com/office/drawing/2014/main" id="{B7028CFA-4642-E367-FFD1-8EB385FDE67E}"/>
              </a:ext>
            </a:extLst>
          </p:cNvPr>
          <p:cNvSpPr>
            <a:spLocks noGrp="1"/>
          </p:cNvSpPr>
          <p:nvPr>
            <p:ph type="sldNum" sz="quarter" idx="5"/>
          </p:nvPr>
        </p:nvSpPr>
        <p:spPr/>
        <p:txBody>
          <a:bodyPr/>
          <a:lstStyle/>
          <a:p>
            <a:fld id="{FAF12454-57A3-5346-8AD1-8A7E704F94A5}" type="slidenum">
              <a:rPr lang="de-DE" smtClean="0"/>
              <a:pPr/>
              <a:t>6</a:t>
            </a:fld>
            <a:endParaRPr lang="de-DE"/>
          </a:p>
        </p:txBody>
      </p:sp>
    </p:spTree>
    <p:extLst>
      <p:ext uri="{BB962C8B-B14F-4D97-AF65-F5344CB8AC3E}">
        <p14:creationId xmlns:p14="http://schemas.microsoft.com/office/powerpoint/2010/main" val="42513654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4F363C-F081-74E1-C0D5-995909001215}"/>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90D5C12E-8358-6E58-9604-AC0D30EA53DE}"/>
              </a:ext>
            </a:extLst>
          </p:cNvPr>
          <p:cNvSpPr>
            <a:spLocks noGrp="1" noRot="1" noChangeAspect="1"/>
          </p:cNvSpPr>
          <p:nvPr>
            <p:ph type="sldImg"/>
          </p:nvPr>
        </p:nvSpPr>
        <p:spPr/>
        <p:txBody>
          <a:bodyPr/>
          <a:lstStyle/>
          <a:p>
            <a:endParaRPr lang="de-DE"/>
          </a:p>
        </p:txBody>
      </p:sp>
      <p:sp>
        <p:nvSpPr>
          <p:cNvPr id="3" name="Notizenplatzhalter 2">
            <a:extLst>
              <a:ext uri="{FF2B5EF4-FFF2-40B4-BE49-F238E27FC236}">
                <a16:creationId xmlns:a16="http://schemas.microsoft.com/office/drawing/2014/main" id="{B3F1D38B-2DC1-B08D-32F6-B240BD8E0657}"/>
              </a:ext>
            </a:extLst>
          </p:cNvPr>
          <p:cNvSpPr>
            <a:spLocks noGrp="1"/>
          </p:cNvSpPr>
          <p:nvPr>
            <p:ph type="body" idx="1"/>
          </p:nvPr>
        </p:nvSpPr>
        <p:spPr/>
        <p:txBody>
          <a:bodyPr/>
          <a:lstStyle/>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de-DE" dirty="0"/>
              <a:t>Auch die Vernetzung von Kinderäußerungen kann die Sprachproduktion der Lernenden unterstützen.</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de-DE" dirty="0"/>
              <a:t>Es bietet sich insbesondere an:</a:t>
            </a:r>
          </a:p>
          <a:p>
            <a:pPr marL="685800" marR="0" lvl="1" indent="-228600" algn="l" defTabSz="914400" rtl="0" eaLnBrk="1" fontAlgn="base" latinLnBrk="0" hangingPunct="1">
              <a:lnSpc>
                <a:spcPct val="100000"/>
              </a:lnSpc>
              <a:spcBef>
                <a:spcPct val="30000"/>
              </a:spcBef>
              <a:spcAft>
                <a:spcPct val="0"/>
              </a:spcAft>
              <a:buClrTx/>
              <a:buSzTx/>
              <a:buFont typeface="+mj-lt"/>
              <a:buAutoNum type="arabicPeriod"/>
              <a:tabLst/>
              <a:defRPr/>
            </a:pPr>
            <a:r>
              <a:rPr lang="de-DE" dirty="0"/>
              <a:t>Inhaltliches aufzugreifen</a:t>
            </a:r>
          </a:p>
          <a:p>
            <a:pPr marL="685800" marR="0" lvl="1" indent="-228600" algn="l" defTabSz="914400" rtl="0" eaLnBrk="1" fontAlgn="base" latinLnBrk="0" hangingPunct="1">
              <a:lnSpc>
                <a:spcPct val="100000"/>
              </a:lnSpc>
              <a:spcBef>
                <a:spcPct val="30000"/>
              </a:spcBef>
              <a:spcAft>
                <a:spcPct val="0"/>
              </a:spcAft>
              <a:buClrTx/>
              <a:buSzTx/>
              <a:buFont typeface="+mj-lt"/>
              <a:buAutoNum type="arabicPeriod"/>
              <a:tabLst/>
              <a:defRPr/>
            </a:pPr>
            <a:r>
              <a:rPr lang="de-DE" dirty="0"/>
              <a:t>Nach inhaltlicher Passung zu fragen (z. B. bei Darstellungsvernetzung)</a:t>
            </a:r>
          </a:p>
          <a:p>
            <a:pPr marL="685800" marR="0" lvl="1" indent="-228600" algn="l" defTabSz="914400" rtl="0" eaLnBrk="1" fontAlgn="base" latinLnBrk="0" hangingPunct="1">
              <a:lnSpc>
                <a:spcPct val="100000"/>
              </a:lnSpc>
              <a:spcBef>
                <a:spcPct val="30000"/>
              </a:spcBef>
              <a:spcAft>
                <a:spcPct val="0"/>
              </a:spcAft>
              <a:buClrTx/>
              <a:buSzTx/>
              <a:buFont typeface="+mj-lt"/>
              <a:buAutoNum type="arabicPeriod"/>
              <a:tabLst/>
              <a:defRPr/>
            </a:pPr>
            <a:r>
              <a:rPr lang="de-DE" dirty="0"/>
              <a:t>Auf andere Darstellungen übertragen zu lassen</a:t>
            </a:r>
          </a:p>
          <a:p>
            <a:pPr marL="685800" marR="0" lvl="1" indent="-228600" algn="l" defTabSz="914400" rtl="0" eaLnBrk="1" fontAlgn="base" latinLnBrk="0" hangingPunct="1">
              <a:lnSpc>
                <a:spcPct val="100000"/>
              </a:lnSpc>
              <a:spcBef>
                <a:spcPct val="30000"/>
              </a:spcBef>
              <a:spcAft>
                <a:spcPct val="0"/>
              </a:spcAft>
              <a:buClrTx/>
              <a:buSzTx/>
              <a:buFont typeface="+mj-lt"/>
              <a:buAutoNum type="arabicPeriod"/>
              <a:tabLst/>
              <a:defRPr/>
            </a:pPr>
            <a:r>
              <a:rPr lang="de-DE" dirty="0"/>
              <a:t>Auf anderes Beispiel übertragen zu lassen</a:t>
            </a:r>
          </a:p>
          <a:p>
            <a:pPr marL="0" marR="0" lvl="0" indent="0" algn="l" defTabSz="914400" rtl="0" eaLnBrk="1" fontAlgn="base" latinLnBrk="0" hangingPunct="1">
              <a:lnSpc>
                <a:spcPct val="100000"/>
              </a:lnSpc>
              <a:spcBef>
                <a:spcPct val="30000"/>
              </a:spcBef>
              <a:spcAft>
                <a:spcPct val="0"/>
              </a:spcAft>
              <a:buClrTx/>
              <a:buSzTx/>
              <a:buFont typeface="+mj-lt"/>
              <a:buNone/>
              <a:tabLst/>
              <a:defRPr/>
            </a:pPr>
            <a:endParaRPr lang="de-DE" dirty="0"/>
          </a:p>
        </p:txBody>
      </p:sp>
      <p:sp>
        <p:nvSpPr>
          <p:cNvPr id="4" name="Foliennummernplatzhalter 3">
            <a:extLst>
              <a:ext uri="{FF2B5EF4-FFF2-40B4-BE49-F238E27FC236}">
                <a16:creationId xmlns:a16="http://schemas.microsoft.com/office/drawing/2014/main" id="{39FB305E-E665-AF29-016E-4D92012B7C2E}"/>
              </a:ext>
            </a:extLst>
          </p:cNvPr>
          <p:cNvSpPr>
            <a:spLocks noGrp="1"/>
          </p:cNvSpPr>
          <p:nvPr>
            <p:ph type="sldNum" sz="quarter" idx="5"/>
          </p:nvPr>
        </p:nvSpPr>
        <p:spPr/>
        <p:txBody>
          <a:bodyPr/>
          <a:lstStyle/>
          <a:p>
            <a:fld id="{FAF12454-57A3-5346-8AD1-8A7E704F94A5}" type="slidenum">
              <a:rPr lang="de-DE" smtClean="0"/>
              <a:pPr/>
              <a:t>7</a:t>
            </a:fld>
            <a:endParaRPr lang="de-DE"/>
          </a:p>
        </p:txBody>
      </p:sp>
    </p:spTree>
    <p:extLst>
      <p:ext uri="{BB962C8B-B14F-4D97-AF65-F5344CB8AC3E}">
        <p14:creationId xmlns:p14="http://schemas.microsoft.com/office/powerpoint/2010/main" val="35064041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69F27C-EF4D-794E-40A6-A526D6E8C88F}"/>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35EA4E6F-F3E9-D7A8-DC01-F2034B6A60E4}"/>
              </a:ext>
            </a:extLst>
          </p:cNvPr>
          <p:cNvSpPr>
            <a:spLocks noGrp="1" noRot="1" noChangeAspect="1"/>
          </p:cNvSpPr>
          <p:nvPr>
            <p:ph type="sldImg"/>
          </p:nvPr>
        </p:nvSpPr>
        <p:spPr/>
        <p:txBody>
          <a:bodyPr/>
          <a:lstStyle/>
          <a:p>
            <a:endParaRPr lang="de-DE"/>
          </a:p>
        </p:txBody>
      </p:sp>
      <p:sp>
        <p:nvSpPr>
          <p:cNvPr id="3" name="Notizenplatzhalter 2">
            <a:extLst>
              <a:ext uri="{FF2B5EF4-FFF2-40B4-BE49-F238E27FC236}">
                <a16:creationId xmlns:a16="http://schemas.microsoft.com/office/drawing/2014/main" id="{59084DB5-5CAC-9389-2DA7-018B2A93A5C1}"/>
              </a:ext>
            </a:extLst>
          </p:cNvPr>
          <p:cNvSpPr>
            <a:spLocks noGrp="1"/>
          </p:cNvSpPr>
          <p:nvPr>
            <p:ph type="body" idx="1"/>
          </p:nvPr>
        </p:nvSpPr>
        <p:spPr/>
        <p:txBody>
          <a:bodyPr/>
          <a:lstStyle/>
          <a:p>
            <a:endParaRPr lang="de-DE" dirty="0"/>
          </a:p>
        </p:txBody>
      </p:sp>
      <p:sp>
        <p:nvSpPr>
          <p:cNvPr id="4" name="Foliennummernplatzhalter 3">
            <a:extLst>
              <a:ext uri="{FF2B5EF4-FFF2-40B4-BE49-F238E27FC236}">
                <a16:creationId xmlns:a16="http://schemas.microsoft.com/office/drawing/2014/main" id="{645E73CF-420B-2105-31C6-72A29B347F99}"/>
              </a:ext>
            </a:extLst>
          </p:cNvPr>
          <p:cNvSpPr>
            <a:spLocks noGrp="1"/>
          </p:cNvSpPr>
          <p:nvPr>
            <p:ph type="sldNum" sz="quarter" idx="5"/>
          </p:nvPr>
        </p:nvSpPr>
        <p:spPr/>
        <p:txBody>
          <a:bodyPr/>
          <a:lstStyle/>
          <a:p>
            <a:fld id="{FAF12454-57A3-5346-8AD1-8A7E704F94A5}" type="slidenum">
              <a:rPr lang="de-DE" smtClean="0"/>
              <a:pPr/>
              <a:t>8</a:t>
            </a:fld>
            <a:endParaRPr lang="de-DE"/>
          </a:p>
        </p:txBody>
      </p:sp>
    </p:spTree>
    <p:extLst>
      <p:ext uri="{BB962C8B-B14F-4D97-AF65-F5344CB8AC3E}">
        <p14:creationId xmlns:p14="http://schemas.microsoft.com/office/powerpoint/2010/main" val="11874641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834A00-2664-DA4D-F4BE-316944428202}"/>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73561398-91AD-CDBE-6836-DDF42792B623}"/>
              </a:ext>
            </a:extLst>
          </p:cNvPr>
          <p:cNvSpPr>
            <a:spLocks noGrp="1" noRot="1" noChangeAspect="1"/>
          </p:cNvSpPr>
          <p:nvPr>
            <p:ph type="sldImg"/>
          </p:nvPr>
        </p:nvSpPr>
        <p:spPr/>
        <p:txBody>
          <a:bodyPr/>
          <a:lstStyle/>
          <a:p>
            <a:endParaRPr lang="de-DE"/>
          </a:p>
        </p:txBody>
      </p:sp>
      <p:sp>
        <p:nvSpPr>
          <p:cNvPr id="3" name="Notizenplatzhalter 2">
            <a:extLst>
              <a:ext uri="{FF2B5EF4-FFF2-40B4-BE49-F238E27FC236}">
                <a16:creationId xmlns:a16="http://schemas.microsoft.com/office/drawing/2014/main" id="{EA5748C5-336E-F96E-2ED1-BF77EE2E87F7}"/>
              </a:ext>
            </a:extLst>
          </p:cNvPr>
          <p:cNvSpPr>
            <a:spLocks noGrp="1"/>
          </p:cNvSpPr>
          <p:nvPr>
            <p:ph type="body" idx="1"/>
          </p:nvPr>
        </p:nvSpPr>
        <p:spPr/>
        <p:txBody>
          <a:bodyPr/>
          <a:lstStyle/>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de-DE" dirty="0"/>
              <a:t>ausgewählte Zahl wird auf unterschiedliche Weise dargestellt</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de-DE" dirty="0"/>
              <a:t>Sammlung von Aufgabenbausteinen:</a:t>
            </a:r>
          </a:p>
          <a:p>
            <a:pPr marL="628650" marR="0" lvl="1"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de-DE" dirty="0"/>
              <a:t>Lehrkraft wählt Teilaufgaben nach Baukastenprinzip aus</a:t>
            </a:r>
          </a:p>
          <a:p>
            <a:pPr marL="628650" marR="0" lvl="1"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de-DE" dirty="0">
                <a:sym typeface="Wingdings" panose="05000000000000000000" pitchFamily="2" charset="2"/>
              </a:rPr>
              <a:t>Passung an den Lernstand der Klasse</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de-DE" dirty="0"/>
              <a:t>Verwendungsmöglichkeiten:</a:t>
            </a:r>
          </a:p>
          <a:p>
            <a:pPr marL="628650" marR="0" lvl="1"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de-DE" dirty="0"/>
              <a:t>laminiert: gemeinsame Erarbeitung im Kreis oder an der Tafel</a:t>
            </a:r>
          </a:p>
          <a:p>
            <a:pPr marL="628650" marR="0" lvl="1"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de-DE" dirty="0"/>
              <a:t>Zusammenstellung von Arbeitsblättern</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de-DE" dirty="0"/>
              <a:t>wichtig: </a:t>
            </a:r>
          </a:p>
          <a:p>
            <a:pPr marL="628650" marR="0" lvl="1"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de-DE" dirty="0"/>
              <a:t>gemeinsame Einführung der Teilaufgaben und Handlungen am Material</a:t>
            </a:r>
          </a:p>
          <a:p>
            <a:pPr marL="628650" marR="0" lvl="1"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de-DE" dirty="0"/>
              <a:t>kontinuierliche sprachliche Begleitung</a:t>
            </a:r>
          </a:p>
        </p:txBody>
      </p:sp>
      <p:sp>
        <p:nvSpPr>
          <p:cNvPr id="4" name="Foliennummernplatzhalter 3">
            <a:extLst>
              <a:ext uri="{FF2B5EF4-FFF2-40B4-BE49-F238E27FC236}">
                <a16:creationId xmlns:a16="http://schemas.microsoft.com/office/drawing/2014/main" id="{744FDEED-B427-9FEA-2695-AE32FB9DB74C}"/>
              </a:ext>
            </a:extLst>
          </p:cNvPr>
          <p:cNvSpPr>
            <a:spLocks noGrp="1"/>
          </p:cNvSpPr>
          <p:nvPr>
            <p:ph type="sldNum" sz="quarter" idx="5"/>
          </p:nvPr>
        </p:nvSpPr>
        <p:spPr/>
        <p:txBody>
          <a:bodyPr/>
          <a:lstStyle/>
          <a:p>
            <a:fld id="{FAF12454-57A3-5346-8AD1-8A7E704F94A5}" type="slidenum">
              <a:rPr lang="de-DE" smtClean="0"/>
              <a:pPr/>
              <a:t>9</a:t>
            </a:fld>
            <a:endParaRPr lang="de-DE"/>
          </a:p>
        </p:txBody>
      </p:sp>
    </p:spTree>
    <p:extLst>
      <p:ext uri="{BB962C8B-B14F-4D97-AF65-F5344CB8AC3E}">
        <p14:creationId xmlns:p14="http://schemas.microsoft.com/office/powerpoint/2010/main" val="26524960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C0CE22-F0F3-1000-0D33-4E2A653E2F23}"/>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F716CDC1-134F-F6A9-0C6C-6A64D5E06293}"/>
              </a:ext>
            </a:extLst>
          </p:cNvPr>
          <p:cNvSpPr>
            <a:spLocks noGrp="1" noRot="1" noChangeAspect="1"/>
          </p:cNvSpPr>
          <p:nvPr>
            <p:ph type="sldImg"/>
          </p:nvPr>
        </p:nvSpPr>
        <p:spPr/>
        <p:txBody>
          <a:bodyPr/>
          <a:lstStyle/>
          <a:p>
            <a:endParaRPr lang="de-DE"/>
          </a:p>
        </p:txBody>
      </p:sp>
      <p:sp>
        <p:nvSpPr>
          <p:cNvPr id="3" name="Notizenplatzhalter 2">
            <a:extLst>
              <a:ext uri="{FF2B5EF4-FFF2-40B4-BE49-F238E27FC236}">
                <a16:creationId xmlns:a16="http://schemas.microsoft.com/office/drawing/2014/main" id="{C9341C4B-AC0D-9D56-25D2-4B37764E8A60}"/>
              </a:ext>
            </a:extLst>
          </p:cNvPr>
          <p:cNvSpPr>
            <a:spLocks noGrp="1"/>
          </p:cNvSpPr>
          <p:nvPr>
            <p:ph type="body" idx="1"/>
          </p:nvPr>
        </p:nvSpPr>
        <p:spPr/>
        <p:txBody>
          <a:bodyPr/>
          <a:lstStyle/>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de-DE" dirty="0"/>
              <a:t>Notation und Sprechweise von Zahlwerten in der deutschen Sprache </a:t>
            </a:r>
            <a:r>
              <a:rPr lang="de-DE" dirty="0">
                <a:sym typeface="Wingdings" panose="05000000000000000000" pitchFamily="2" charset="2"/>
              </a:rPr>
              <a:t> fehleranfällig</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de-DE" dirty="0">
                <a:sym typeface="Wingdings" panose="05000000000000000000" pitchFamily="2" charset="2"/>
              </a:rPr>
              <a:t>Struktur der Zahlbildung wird anhand der Zahlenkarten anschaulich thematisiert</a:t>
            </a:r>
          </a:p>
          <a:p>
            <a:pPr marL="457200" marR="0" lvl="1"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r>
              <a:rPr lang="de-DE" dirty="0">
                <a:sym typeface="Wingdings" panose="05000000000000000000" pitchFamily="2" charset="2"/>
              </a:rPr>
              <a:t> Zerlegung in Stellenwerte wird deutlich durch Übereinanderlegen und Auseinanderschieben der Karten</a:t>
            </a:r>
          </a:p>
        </p:txBody>
      </p:sp>
      <p:sp>
        <p:nvSpPr>
          <p:cNvPr id="4" name="Foliennummernplatzhalter 3">
            <a:extLst>
              <a:ext uri="{FF2B5EF4-FFF2-40B4-BE49-F238E27FC236}">
                <a16:creationId xmlns:a16="http://schemas.microsoft.com/office/drawing/2014/main" id="{22572A38-DC78-96A6-EB07-FC535257CA1E}"/>
              </a:ext>
            </a:extLst>
          </p:cNvPr>
          <p:cNvSpPr>
            <a:spLocks noGrp="1"/>
          </p:cNvSpPr>
          <p:nvPr>
            <p:ph type="sldNum" sz="quarter" idx="5"/>
          </p:nvPr>
        </p:nvSpPr>
        <p:spPr/>
        <p:txBody>
          <a:bodyPr/>
          <a:lstStyle/>
          <a:p>
            <a:fld id="{FAF12454-57A3-5346-8AD1-8A7E704F94A5}" type="slidenum">
              <a:rPr lang="de-DE" smtClean="0"/>
              <a:pPr/>
              <a:t>10</a:t>
            </a:fld>
            <a:endParaRPr lang="de-DE"/>
          </a:p>
        </p:txBody>
      </p:sp>
    </p:spTree>
    <p:extLst>
      <p:ext uri="{BB962C8B-B14F-4D97-AF65-F5344CB8AC3E}">
        <p14:creationId xmlns:p14="http://schemas.microsoft.com/office/powerpoint/2010/main" val="26287208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4.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4.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4.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QM Content">
    <p:spTree>
      <p:nvGrpSpPr>
        <p:cNvPr id="1" name=""/>
        <p:cNvGrpSpPr/>
        <p:nvPr/>
      </p:nvGrpSpPr>
      <p:grpSpPr>
        <a:xfrm>
          <a:off x="0" y="0"/>
          <a:ext cx="0" cy="0"/>
          <a:chOff x="0" y="0"/>
          <a:chExt cx="0" cy="0"/>
        </a:xfrm>
      </p:grpSpPr>
      <p:sp>
        <p:nvSpPr>
          <p:cNvPr id="4" name="Textplatzhalter 9">
            <a:extLst>
              <a:ext uri="{FF2B5EF4-FFF2-40B4-BE49-F238E27FC236}">
                <a16:creationId xmlns:a16="http://schemas.microsoft.com/office/drawing/2014/main" id="{3F3D85CE-D0C4-494F-BF13-2881A66076B5}"/>
              </a:ext>
            </a:extLst>
          </p:cNvPr>
          <p:cNvSpPr>
            <a:spLocks noGrp="1"/>
          </p:cNvSpPr>
          <p:nvPr>
            <p:ph idx="1" hasCustomPrompt="1"/>
          </p:nvPr>
        </p:nvSpPr>
        <p:spPr>
          <a:xfrm>
            <a:off x="252000" y="396000"/>
            <a:ext cx="11689200" cy="6156000"/>
          </a:xfrm>
          <a:prstGeom prst="rect">
            <a:avLst/>
          </a:prstGeom>
        </p:spPr>
        <p:txBody>
          <a:bodyPr vert="horz" wrap="square" lIns="0" tIns="0" rIns="0" bIns="0" rtlCol="0">
            <a:noAutofit/>
          </a:bodyPr>
          <a:lstStyle>
            <a:lvl1pPr marL="215900" indent="-215900">
              <a:spcAft>
                <a:spcPts val="600"/>
              </a:spcAft>
              <a:buClr>
                <a:schemeClr val="tx2"/>
              </a:buClr>
              <a:buSzPct val="85000"/>
              <a:buFont typeface="Wingdings" panose="05000000000000000000" pitchFamily="2" charset="2"/>
              <a:buChar char="§"/>
              <a:defRPr sz="1800"/>
            </a:lvl1pPr>
            <a:lvl2pPr marL="432000" indent="-216000">
              <a:spcAft>
                <a:spcPts val="600"/>
              </a:spcAft>
              <a:buClr>
                <a:schemeClr val="tx2"/>
              </a:buClr>
              <a:buSzPct val="85000"/>
              <a:buFont typeface="Wingdings" panose="05000000000000000000" pitchFamily="2" charset="2"/>
              <a:buChar char="§"/>
              <a:defRPr sz="1600"/>
            </a:lvl2pPr>
            <a:lvl3pPr marL="432000" indent="-216000">
              <a:spcAft>
                <a:spcPts val="600"/>
              </a:spcAft>
              <a:buClr>
                <a:schemeClr val="tx2"/>
              </a:buClr>
              <a:buSzPct val="85000"/>
              <a:buFont typeface="Wingdings" panose="05000000000000000000" pitchFamily="2" charset="2"/>
              <a:buChar char="§"/>
              <a:defRPr sz="1600"/>
            </a:lvl3pPr>
            <a:lvl4pPr marL="432000" indent="-216000">
              <a:spcAft>
                <a:spcPts val="600"/>
              </a:spcAft>
              <a:buClr>
                <a:schemeClr val="tx2"/>
              </a:buClr>
              <a:buSzPct val="85000"/>
              <a:buFont typeface="Wingdings" panose="05000000000000000000" pitchFamily="2" charset="2"/>
              <a:buChar char="§"/>
              <a:defRPr sz="1600"/>
            </a:lvl4pPr>
            <a:lvl5pPr marL="432000" indent="-216000">
              <a:buClr>
                <a:schemeClr val="tx2"/>
              </a:buClr>
              <a:buSzPct val="85000"/>
              <a:buFont typeface="Wingdings" panose="05000000000000000000" pitchFamily="2" charset="2"/>
              <a:buChar char="§"/>
              <a:defRPr sz="1600"/>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Textplatzhalter 8">
            <a:extLst>
              <a:ext uri="{FF2B5EF4-FFF2-40B4-BE49-F238E27FC236}">
                <a16:creationId xmlns:a16="http://schemas.microsoft.com/office/drawing/2014/main" id="{BBA7C0DB-E294-4B9D-A4D7-4EE43D298F39}"/>
              </a:ext>
            </a:extLst>
          </p:cNvPr>
          <p:cNvSpPr>
            <a:spLocks noGrp="1"/>
          </p:cNvSpPr>
          <p:nvPr>
            <p:ph type="body" sz="quarter" idx="10" hasCustomPrompt="1"/>
          </p:nvPr>
        </p:nvSpPr>
        <p:spPr>
          <a:xfrm>
            <a:off x="252000" y="6622950"/>
            <a:ext cx="11796000" cy="216000"/>
          </a:xfrm>
          <a:prstGeom prst="rect">
            <a:avLst/>
          </a:prstGeom>
        </p:spPr>
        <p:txBody>
          <a:bodyPr lIns="0" tIns="0" rIns="0" bIns="0"/>
          <a:lstStyle>
            <a:lvl1pPr marL="0" indent="0" algn="r">
              <a:spcBef>
                <a:spcPts val="0"/>
              </a:spcBef>
              <a:spcAft>
                <a:spcPts val="0"/>
              </a:spcAft>
              <a:buNone/>
              <a:defRPr sz="1100">
                <a:solidFill>
                  <a:schemeClr val="bg1">
                    <a:lumMod val="50000"/>
                  </a:schemeClr>
                </a:solidFill>
              </a:defRPr>
            </a:lvl1pPr>
          </a:lstStyle>
          <a:p>
            <a:pPr lvl="0"/>
            <a:r>
              <a:rPr lang="de-DE" dirty="0"/>
              <a:t>(&lt;Quelle&gt;, &lt;Jahr&gt;), (Bildquelle: &lt;Quelle&gt;, &lt;Jahr&gt;)</a:t>
            </a:r>
          </a:p>
        </p:txBody>
      </p:sp>
    </p:spTree>
    <p:extLst>
      <p:ext uri="{BB962C8B-B14F-4D97-AF65-F5344CB8AC3E}">
        <p14:creationId xmlns:p14="http://schemas.microsoft.com/office/powerpoint/2010/main" val="40099491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5_Überschrift + Inhalt">
    <p:spTree>
      <p:nvGrpSpPr>
        <p:cNvPr id="1" name=""/>
        <p:cNvGrpSpPr/>
        <p:nvPr/>
      </p:nvGrpSpPr>
      <p:grpSpPr>
        <a:xfrm>
          <a:off x="0" y="0"/>
          <a:ext cx="0" cy="0"/>
          <a:chOff x="0" y="0"/>
          <a:chExt cx="0" cy="0"/>
        </a:xfrm>
      </p:grpSpPr>
      <p:sp>
        <p:nvSpPr>
          <p:cNvPr id="11" name="Textplatzhalter 9">
            <a:extLst>
              <a:ext uri="{FF2B5EF4-FFF2-40B4-BE49-F238E27FC236}">
                <a16:creationId xmlns:a16="http://schemas.microsoft.com/office/drawing/2014/main" id="{382A8CDF-E0F1-4356-BDC8-74C86B2789D5}"/>
              </a:ext>
            </a:extLst>
          </p:cNvPr>
          <p:cNvSpPr>
            <a:spLocks noGrp="1"/>
          </p:cNvSpPr>
          <p:nvPr>
            <p:ph idx="1" hasCustomPrompt="1"/>
          </p:nvPr>
        </p:nvSpPr>
        <p:spPr>
          <a:xfrm>
            <a:off x="336000" y="899999"/>
            <a:ext cx="11520000" cy="5580000"/>
          </a:xfrm>
          <a:prstGeom prst="rect">
            <a:avLst/>
          </a:prstGeom>
        </p:spPr>
        <p:txBody>
          <a:bodyPr vert="horz" wrap="square" lIns="0" tIns="0" rIns="0" bIns="0" rtlCol="0">
            <a:noAutofit/>
          </a:bodyPr>
          <a:lstStyle>
            <a:lvl1pPr marL="215900" indent="-215900">
              <a:spcAft>
                <a:spcPts val="600"/>
              </a:spcAft>
              <a:buClr>
                <a:schemeClr val="tx2"/>
              </a:buClr>
              <a:buSzPct val="85000"/>
              <a:buFont typeface="Wingdings" panose="05000000000000000000" pitchFamily="2" charset="2"/>
              <a:buChar char="§"/>
              <a:defRPr sz="1800"/>
            </a:lvl1pPr>
            <a:lvl2pPr marL="432000" indent="-216000">
              <a:spcAft>
                <a:spcPts val="600"/>
              </a:spcAft>
              <a:buClr>
                <a:schemeClr val="tx2"/>
              </a:buClr>
              <a:buSzPct val="85000"/>
              <a:buFont typeface="Wingdings" panose="05000000000000000000" pitchFamily="2" charset="2"/>
              <a:buChar char="§"/>
              <a:defRPr sz="1600"/>
            </a:lvl2pPr>
            <a:lvl3pPr marL="432000" indent="-216000">
              <a:spcAft>
                <a:spcPts val="600"/>
              </a:spcAft>
              <a:buClr>
                <a:schemeClr val="tx2"/>
              </a:buClr>
              <a:buSzPct val="85000"/>
              <a:buFont typeface="Wingdings" panose="05000000000000000000" pitchFamily="2" charset="2"/>
              <a:buChar char="§"/>
              <a:defRPr sz="1600"/>
            </a:lvl3pPr>
            <a:lvl4pPr marL="432000" indent="-216000">
              <a:spcAft>
                <a:spcPts val="600"/>
              </a:spcAft>
              <a:buClr>
                <a:schemeClr val="tx2"/>
              </a:buClr>
              <a:buSzPct val="85000"/>
              <a:buFont typeface="Wingdings" panose="05000000000000000000" pitchFamily="2" charset="2"/>
              <a:buChar char="§"/>
              <a:defRPr sz="1600"/>
            </a:lvl4pPr>
            <a:lvl5pPr marL="432000" indent="-216000">
              <a:buClr>
                <a:schemeClr val="tx2"/>
              </a:buClr>
              <a:buSzPct val="85000"/>
              <a:buFont typeface="Wingdings" panose="05000000000000000000" pitchFamily="2" charset="2"/>
              <a:buChar char="§"/>
              <a:defRPr sz="1600"/>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Titel 3">
            <a:extLst>
              <a:ext uri="{FF2B5EF4-FFF2-40B4-BE49-F238E27FC236}">
                <a16:creationId xmlns:a16="http://schemas.microsoft.com/office/drawing/2014/main" id="{635533BD-50D8-4441-8D56-AAF77F52FC4E}"/>
              </a:ext>
            </a:extLst>
          </p:cNvPr>
          <p:cNvSpPr>
            <a:spLocks noGrp="1"/>
          </p:cNvSpPr>
          <p:nvPr>
            <p:ph type="title"/>
          </p:nvPr>
        </p:nvSpPr>
        <p:spPr>
          <a:xfrm>
            <a:off x="336000" y="324000"/>
            <a:ext cx="11520000" cy="396000"/>
          </a:xfrm>
        </p:spPr>
        <p:txBody>
          <a:bodyPr anchor="t" anchorCtr="0"/>
          <a:lstStyle>
            <a:lvl1pPr>
              <a:defRPr sz="2200">
                <a:latin typeface="+mj-lt"/>
              </a:defRPr>
            </a:lvl1pPr>
          </a:lstStyle>
          <a:p>
            <a:r>
              <a:rPr lang="de-DE"/>
              <a:t>Mastertitelformat bearbeiten</a:t>
            </a:r>
            <a:endParaRPr lang="de-DE" dirty="0"/>
          </a:p>
        </p:txBody>
      </p:sp>
      <p:sp>
        <p:nvSpPr>
          <p:cNvPr id="9" name="Textplatzhalter 8">
            <a:extLst>
              <a:ext uri="{FF2B5EF4-FFF2-40B4-BE49-F238E27FC236}">
                <a16:creationId xmlns:a16="http://schemas.microsoft.com/office/drawing/2014/main" id="{89E50009-1B92-43EC-92E6-CB9C2D8224EC}"/>
              </a:ext>
            </a:extLst>
          </p:cNvPr>
          <p:cNvSpPr>
            <a:spLocks noGrp="1"/>
          </p:cNvSpPr>
          <p:nvPr>
            <p:ph type="body" sz="quarter" idx="10" hasCustomPrompt="1"/>
          </p:nvPr>
        </p:nvSpPr>
        <p:spPr>
          <a:xfrm>
            <a:off x="144000" y="6642000"/>
            <a:ext cx="11904000" cy="216000"/>
          </a:xfrm>
          <a:prstGeom prst="rect">
            <a:avLst/>
          </a:prstGeom>
        </p:spPr>
        <p:txBody>
          <a:bodyPr lIns="0" tIns="0" rIns="0" bIns="0"/>
          <a:lstStyle>
            <a:lvl1pPr marL="0" indent="0" algn="r">
              <a:spcBef>
                <a:spcPts val="0"/>
              </a:spcBef>
              <a:spcAft>
                <a:spcPts val="0"/>
              </a:spcAft>
              <a:buNone/>
              <a:defRPr sz="1000">
                <a:solidFill>
                  <a:schemeClr val="bg1">
                    <a:lumMod val="50000"/>
                  </a:schemeClr>
                </a:solidFill>
              </a:defRPr>
            </a:lvl1pPr>
          </a:lstStyle>
          <a:p>
            <a:pPr lvl="0"/>
            <a:r>
              <a:rPr lang="de-DE" dirty="0"/>
              <a:t>(&lt;Quelle&gt;, &lt;Jahr&gt;), (Bildquelle: &lt;Quelle&gt;, &lt;Jahr&gt;)</a:t>
            </a:r>
          </a:p>
        </p:txBody>
      </p:sp>
    </p:spTree>
    <p:extLst>
      <p:ext uri="{BB962C8B-B14F-4D97-AF65-F5344CB8AC3E}">
        <p14:creationId xmlns:p14="http://schemas.microsoft.com/office/powerpoint/2010/main" val="7072157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M Z | Content">
    <p:spTree>
      <p:nvGrpSpPr>
        <p:cNvPr id="1" name=""/>
        <p:cNvGrpSpPr/>
        <p:nvPr/>
      </p:nvGrpSpPr>
      <p:grpSpPr>
        <a:xfrm>
          <a:off x="0" y="0"/>
          <a:ext cx="0" cy="0"/>
          <a:chOff x="0" y="0"/>
          <a:chExt cx="0" cy="0"/>
        </a:xfrm>
      </p:grpSpPr>
      <p:sp>
        <p:nvSpPr>
          <p:cNvPr id="4" name="Textplatzhalter 9">
            <a:extLst>
              <a:ext uri="{FF2B5EF4-FFF2-40B4-BE49-F238E27FC236}">
                <a16:creationId xmlns:a16="http://schemas.microsoft.com/office/drawing/2014/main" id="{D27621D1-863F-4538-ADD5-391DA1CC830E}"/>
              </a:ext>
            </a:extLst>
          </p:cNvPr>
          <p:cNvSpPr>
            <a:spLocks noGrp="1"/>
          </p:cNvSpPr>
          <p:nvPr>
            <p:ph idx="1" hasCustomPrompt="1"/>
          </p:nvPr>
        </p:nvSpPr>
        <p:spPr>
          <a:xfrm>
            <a:off x="252000" y="396000"/>
            <a:ext cx="11689200" cy="6156000"/>
          </a:xfrm>
          <a:prstGeom prst="rect">
            <a:avLst/>
          </a:prstGeom>
        </p:spPr>
        <p:txBody>
          <a:bodyPr vert="horz" wrap="square" lIns="0" tIns="0" rIns="0" bIns="0" rtlCol="0">
            <a:noAutofit/>
          </a:bodyPr>
          <a:lstStyle>
            <a:lvl1pPr marL="215900" indent="-215900">
              <a:spcAft>
                <a:spcPts val="600"/>
              </a:spcAft>
              <a:buClr>
                <a:srgbClr val="737373"/>
              </a:buClr>
              <a:buSzPct val="85000"/>
              <a:buFont typeface="Wingdings" panose="05000000000000000000" pitchFamily="2" charset="2"/>
              <a:buChar char="§"/>
              <a:defRPr sz="1800">
                <a:solidFill>
                  <a:srgbClr val="737373"/>
                </a:solidFill>
              </a:defRPr>
            </a:lvl1pPr>
            <a:lvl2pPr marL="432000" indent="-216000">
              <a:spcAft>
                <a:spcPts val="600"/>
              </a:spcAft>
              <a:buClr>
                <a:srgbClr val="737373"/>
              </a:buClr>
              <a:buSzPct val="85000"/>
              <a:buFont typeface="Wingdings" panose="05000000000000000000" pitchFamily="2" charset="2"/>
              <a:buChar char="§"/>
              <a:defRPr sz="1600">
                <a:solidFill>
                  <a:srgbClr val="737373"/>
                </a:solidFill>
              </a:defRPr>
            </a:lvl2pPr>
            <a:lvl3pPr marL="432000" indent="-216000">
              <a:spcAft>
                <a:spcPts val="600"/>
              </a:spcAft>
              <a:buClr>
                <a:srgbClr val="737373"/>
              </a:buClr>
              <a:buSzPct val="85000"/>
              <a:buFont typeface="Wingdings" panose="05000000000000000000" pitchFamily="2" charset="2"/>
              <a:buChar char="§"/>
              <a:defRPr sz="1600">
                <a:solidFill>
                  <a:srgbClr val="737373"/>
                </a:solidFill>
              </a:defRPr>
            </a:lvl3pPr>
            <a:lvl4pPr marL="432000" indent="-216000">
              <a:spcAft>
                <a:spcPts val="600"/>
              </a:spcAft>
              <a:buClr>
                <a:srgbClr val="737373"/>
              </a:buClr>
              <a:buSzPct val="85000"/>
              <a:buFont typeface="Wingdings" panose="05000000000000000000" pitchFamily="2" charset="2"/>
              <a:buChar char="§"/>
              <a:defRPr sz="1600">
                <a:solidFill>
                  <a:srgbClr val="737373"/>
                </a:solidFill>
              </a:defRPr>
            </a:lvl4pPr>
            <a:lvl5pPr marL="432000" indent="-216000">
              <a:buClr>
                <a:srgbClr val="737373"/>
              </a:buClr>
              <a:buSzPct val="85000"/>
              <a:buFont typeface="Wingdings" panose="05000000000000000000" pitchFamily="2" charset="2"/>
              <a:buChar char="§"/>
              <a:defRPr sz="1600">
                <a:solidFill>
                  <a:srgbClr val="737373"/>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Textplatzhalter 8">
            <a:extLst>
              <a:ext uri="{FF2B5EF4-FFF2-40B4-BE49-F238E27FC236}">
                <a16:creationId xmlns:a16="http://schemas.microsoft.com/office/drawing/2014/main" id="{93BD194E-A17A-4070-B364-D725BDDC13E5}"/>
              </a:ext>
            </a:extLst>
          </p:cNvPr>
          <p:cNvSpPr>
            <a:spLocks noGrp="1"/>
          </p:cNvSpPr>
          <p:nvPr>
            <p:ph type="body" sz="quarter" idx="10" hasCustomPrompt="1"/>
          </p:nvPr>
        </p:nvSpPr>
        <p:spPr>
          <a:xfrm>
            <a:off x="252000" y="6622950"/>
            <a:ext cx="11796000" cy="216000"/>
          </a:xfrm>
          <a:prstGeom prst="rect">
            <a:avLst/>
          </a:prstGeom>
        </p:spPr>
        <p:txBody>
          <a:bodyPr lIns="0" tIns="0" rIns="0" bIns="0"/>
          <a:lstStyle>
            <a:lvl1pPr marL="0" indent="0" algn="r">
              <a:spcBef>
                <a:spcPts val="0"/>
              </a:spcBef>
              <a:spcAft>
                <a:spcPts val="0"/>
              </a:spcAft>
              <a:buNone/>
              <a:defRPr sz="1100">
                <a:solidFill>
                  <a:schemeClr val="bg1">
                    <a:lumMod val="50000"/>
                  </a:schemeClr>
                </a:solidFill>
              </a:defRPr>
            </a:lvl1pPr>
          </a:lstStyle>
          <a:p>
            <a:pPr lvl="0"/>
            <a:r>
              <a:rPr lang="de-DE" dirty="0"/>
              <a:t>(&lt;Quelle&gt;, &lt;Jahr&gt;), (Bildquelle: &lt;Quelle&gt;, &lt;Jahr&gt;)</a:t>
            </a:r>
          </a:p>
        </p:txBody>
      </p:sp>
    </p:spTree>
    <p:extLst>
      <p:ext uri="{BB962C8B-B14F-4D97-AF65-F5344CB8AC3E}">
        <p14:creationId xmlns:p14="http://schemas.microsoft.com/office/powerpoint/2010/main" val="9475341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M Z | Überschrift + Content">
    <p:spTree>
      <p:nvGrpSpPr>
        <p:cNvPr id="1" name=""/>
        <p:cNvGrpSpPr/>
        <p:nvPr/>
      </p:nvGrpSpPr>
      <p:grpSpPr>
        <a:xfrm>
          <a:off x="0" y="0"/>
          <a:ext cx="0" cy="0"/>
          <a:chOff x="0" y="0"/>
          <a:chExt cx="0" cy="0"/>
        </a:xfrm>
      </p:grpSpPr>
      <p:sp>
        <p:nvSpPr>
          <p:cNvPr id="5" name="Textplatzhalter 9">
            <a:extLst>
              <a:ext uri="{FF2B5EF4-FFF2-40B4-BE49-F238E27FC236}">
                <a16:creationId xmlns:a16="http://schemas.microsoft.com/office/drawing/2014/main" id="{00A64C5D-0637-4DB9-92B8-0A3087F03FE5}"/>
              </a:ext>
            </a:extLst>
          </p:cNvPr>
          <p:cNvSpPr>
            <a:spLocks noGrp="1"/>
          </p:cNvSpPr>
          <p:nvPr>
            <p:ph idx="1" hasCustomPrompt="1"/>
          </p:nvPr>
        </p:nvSpPr>
        <p:spPr>
          <a:xfrm>
            <a:off x="252000" y="972000"/>
            <a:ext cx="11689200" cy="5580000"/>
          </a:xfrm>
          <a:prstGeom prst="rect">
            <a:avLst/>
          </a:prstGeom>
        </p:spPr>
        <p:txBody>
          <a:bodyPr vert="horz" wrap="square" lIns="0" tIns="0" rIns="0" bIns="0" rtlCol="0">
            <a:noAutofit/>
          </a:bodyPr>
          <a:lstStyle>
            <a:lvl1pPr marL="215900" indent="-215900">
              <a:spcAft>
                <a:spcPts val="600"/>
              </a:spcAft>
              <a:buClr>
                <a:srgbClr val="737373"/>
              </a:buClr>
              <a:buSzPct val="85000"/>
              <a:buFont typeface="Wingdings" panose="05000000000000000000" pitchFamily="2" charset="2"/>
              <a:buChar char="§"/>
              <a:defRPr sz="1800">
                <a:solidFill>
                  <a:srgbClr val="737373"/>
                </a:solidFill>
              </a:defRPr>
            </a:lvl1pPr>
            <a:lvl2pPr marL="432000" indent="-216000">
              <a:spcAft>
                <a:spcPts val="600"/>
              </a:spcAft>
              <a:buClr>
                <a:srgbClr val="737373"/>
              </a:buClr>
              <a:buSzPct val="85000"/>
              <a:buFont typeface="Wingdings" panose="05000000000000000000" pitchFamily="2" charset="2"/>
              <a:buChar char="§"/>
              <a:defRPr sz="1600">
                <a:solidFill>
                  <a:srgbClr val="737373"/>
                </a:solidFill>
              </a:defRPr>
            </a:lvl2pPr>
            <a:lvl3pPr marL="432000" indent="-216000">
              <a:spcAft>
                <a:spcPts val="600"/>
              </a:spcAft>
              <a:buClr>
                <a:srgbClr val="737373"/>
              </a:buClr>
              <a:buSzPct val="85000"/>
              <a:buFont typeface="Wingdings" panose="05000000000000000000" pitchFamily="2" charset="2"/>
              <a:buChar char="§"/>
              <a:defRPr sz="1600">
                <a:solidFill>
                  <a:srgbClr val="737373"/>
                </a:solidFill>
              </a:defRPr>
            </a:lvl3pPr>
            <a:lvl4pPr marL="432000" indent="-216000">
              <a:spcAft>
                <a:spcPts val="600"/>
              </a:spcAft>
              <a:buClr>
                <a:srgbClr val="737373"/>
              </a:buClr>
              <a:buSzPct val="85000"/>
              <a:buFont typeface="Wingdings" panose="05000000000000000000" pitchFamily="2" charset="2"/>
              <a:buChar char="§"/>
              <a:defRPr sz="1600">
                <a:solidFill>
                  <a:srgbClr val="737373"/>
                </a:solidFill>
              </a:defRPr>
            </a:lvl4pPr>
            <a:lvl5pPr marL="432000" indent="-216000">
              <a:buClr>
                <a:srgbClr val="737373"/>
              </a:buClr>
              <a:buSzPct val="85000"/>
              <a:buFont typeface="Wingdings" panose="05000000000000000000" pitchFamily="2" charset="2"/>
              <a:buChar char="§"/>
              <a:defRPr sz="1600">
                <a:solidFill>
                  <a:srgbClr val="737373"/>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Titel 3">
            <a:extLst>
              <a:ext uri="{FF2B5EF4-FFF2-40B4-BE49-F238E27FC236}">
                <a16:creationId xmlns:a16="http://schemas.microsoft.com/office/drawing/2014/main" id="{AABC83D8-304C-471C-8C5E-849D56D0E5B4}"/>
              </a:ext>
            </a:extLst>
          </p:cNvPr>
          <p:cNvSpPr>
            <a:spLocks noGrp="1"/>
          </p:cNvSpPr>
          <p:nvPr>
            <p:ph type="title"/>
          </p:nvPr>
        </p:nvSpPr>
        <p:spPr>
          <a:xfrm>
            <a:off x="252000" y="324000"/>
            <a:ext cx="11689200" cy="396000"/>
          </a:xfrm>
        </p:spPr>
        <p:txBody>
          <a:bodyPr anchor="t" anchorCtr="0"/>
          <a:lstStyle>
            <a:lvl1pPr>
              <a:defRPr sz="2400">
                <a:latin typeface="+mj-lt"/>
              </a:defRPr>
            </a:lvl1pPr>
          </a:lstStyle>
          <a:p>
            <a:r>
              <a:rPr lang="de-DE" dirty="0"/>
              <a:t>Mastertitelformat bearbeiten</a:t>
            </a:r>
          </a:p>
        </p:txBody>
      </p:sp>
      <p:sp>
        <p:nvSpPr>
          <p:cNvPr id="8" name="Textplatzhalter 8">
            <a:extLst>
              <a:ext uri="{FF2B5EF4-FFF2-40B4-BE49-F238E27FC236}">
                <a16:creationId xmlns:a16="http://schemas.microsoft.com/office/drawing/2014/main" id="{FE430573-7609-4870-B7ED-6410D6232E70}"/>
              </a:ext>
            </a:extLst>
          </p:cNvPr>
          <p:cNvSpPr>
            <a:spLocks noGrp="1"/>
          </p:cNvSpPr>
          <p:nvPr>
            <p:ph type="body" sz="quarter" idx="10" hasCustomPrompt="1"/>
          </p:nvPr>
        </p:nvSpPr>
        <p:spPr>
          <a:xfrm>
            <a:off x="252000" y="6622950"/>
            <a:ext cx="11796000" cy="216000"/>
          </a:xfrm>
          <a:prstGeom prst="rect">
            <a:avLst/>
          </a:prstGeom>
        </p:spPr>
        <p:txBody>
          <a:bodyPr lIns="0" tIns="0" rIns="0" bIns="0"/>
          <a:lstStyle>
            <a:lvl1pPr marL="0" indent="0" algn="r">
              <a:spcBef>
                <a:spcPts val="0"/>
              </a:spcBef>
              <a:spcAft>
                <a:spcPts val="0"/>
              </a:spcAft>
              <a:buNone/>
              <a:defRPr sz="1100">
                <a:solidFill>
                  <a:schemeClr val="bg1">
                    <a:lumMod val="50000"/>
                  </a:schemeClr>
                </a:solidFill>
              </a:defRPr>
            </a:lvl1pPr>
          </a:lstStyle>
          <a:p>
            <a:pPr lvl="0"/>
            <a:r>
              <a:rPr lang="de-DE" dirty="0"/>
              <a:t>(&lt;Quelle&gt;, &lt;Jahr&gt;), (Bildquelle: &lt;Quelle&gt;, &lt;Jahr&gt;)</a:t>
            </a:r>
          </a:p>
        </p:txBody>
      </p:sp>
    </p:spTree>
    <p:extLst>
      <p:ext uri="{BB962C8B-B14F-4D97-AF65-F5344CB8AC3E}">
        <p14:creationId xmlns:p14="http://schemas.microsoft.com/office/powerpoint/2010/main" val="28051618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M Z | Überschrift + Content-Hintergrund">
    <p:spTree>
      <p:nvGrpSpPr>
        <p:cNvPr id="1" name=""/>
        <p:cNvGrpSpPr/>
        <p:nvPr/>
      </p:nvGrpSpPr>
      <p:grpSpPr>
        <a:xfrm>
          <a:off x="0" y="0"/>
          <a:ext cx="0" cy="0"/>
          <a:chOff x="0" y="0"/>
          <a:chExt cx="0" cy="0"/>
        </a:xfrm>
      </p:grpSpPr>
      <p:sp>
        <p:nvSpPr>
          <p:cNvPr id="5" name="Textplatzhalter 9">
            <a:extLst>
              <a:ext uri="{FF2B5EF4-FFF2-40B4-BE49-F238E27FC236}">
                <a16:creationId xmlns:a16="http://schemas.microsoft.com/office/drawing/2014/main" id="{00A64C5D-0637-4DB9-92B8-0A3087F03FE5}"/>
              </a:ext>
            </a:extLst>
          </p:cNvPr>
          <p:cNvSpPr>
            <a:spLocks noGrp="1"/>
          </p:cNvSpPr>
          <p:nvPr>
            <p:ph idx="1" hasCustomPrompt="1"/>
          </p:nvPr>
        </p:nvSpPr>
        <p:spPr>
          <a:xfrm>
            <a:off x="6309360" y="2526106"/>
            <a:ext cx="5631840" cy="4025894"/>
          </a:xfrm>
          <a:prstGeom prst="rect">
            <a:avLst/>
          </a:prstGeom>
        </p:spPr>
        <p:txBody>
          <a:bodyPr vert="horz" wrap="square" lIns="0" tIns="0" rIns="0" bIns="0" rtlCol="0">
            <a:noAutofit/>
          </a:bodyPr>
          <a:lstStyle>
            <a:lvl1pPr marL="215900" indent="-215900">
              <a:spcAft>
                <a:spcPts val="600"/>
              </a:spcAft>
              <a:buClr>
                <a:srgbClr val="737373"/>
              </a:buClr>
              <a:buSzPct val="85000"/>
              <a:buFont typeface="Wingdings" panose="05000000000000000000" pitchFamily="2" charset="2"/>
              <a:buChar char="§"/>
              <a:defRPr sz="1800">
                <a:solidFill>
                  <a:srgbClr val="737373"/>
                </a:solidFill>
              </a:defRPr>
            </a:lvl1pPr>
            <a:lvl2pPr marL="432000" indent="-216000">
              <a:spcAft>
                <a:spcPts val="600"/>
              </a:spcAft>
              <a:buClr>
                <a:srgbClr val="737373"/>
              </a:buClr>
              <a:buSzPct val="85000"/>
              <a:buFont typeface="Wingdings" panose="05000000000000000000" pitchFamily="2" charset="2"/>
              <a:buChar char="§"/>
              <a:defRPr sz="1600">
                <a:solidFill>
                  <a:srgbClr val="737373"/>
                </a:solidFill>
              </a:defRPr>
            </a:lvl2pPr>
            <a:lvl3pPr marL="432000" indent="-216000">
              <a:spcAft>
                <a:spcPts val="600"/>
              </a:spcAft>
              <a:buClr>
                <a:srgbClr val="737373"/>
              </a:buClr>
              <a:buSzPct val="85000"/>
              <a:buFont typeface="Wingdings" panose="05000000000000000000" pitchFamily="2" charset="2"/>
              <a:buChar char="§"/>
              <a:defRPr sz="1600">
                <a:solidFill>
                  <a:srgbClr val="737373"/>
                </a:solidFill>
              </a:defRPr>
            </a:lvl3pPr>
            <a:lvl4pPr marL="432000" indent="-216000">
              <a:spcAft>
                <a:spcPts val="600"/>
              </a:spcAft>
              <a:buClr>
                <a:srgbClr val="737373"/>
              </a:buClr>
              <a:buSzPct val="85000"/>
              <a:buFont typeface="Wingdings" panose="05000000000000000000" pitchFamily="2" charset="2"/>
              <a:buChar char="§"/>
              <a:defRPr sz="1600">
                <a:solidFill>
                  <a:srgbClr val="737373"/>
                </a:solidFill>
              </a:defRPr>
            </a:lvl4pPr>
            <a:lvl5pPr marL="432000" indent="-216000">
              <a:buClr>
                <a:srgbClr val="737373"/>
              </a:buClr>
              <a:buSzPct val="85000"/>
              <a:buFont typeface="Wingdings" panose="05000000000000000000" pitchFamily="2" charset="2"/>
              <a:buChar char="§"/>
              <a:defRPr sz="1600">
                <a:solidFill>
                  <a:srgbClr val="737373"/>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Titel 3">
            <a:extLst>
              <a:ext uri="{FF2B5EF4-FFF2-40B4-BE49-F238E27FC236}">
                <a16:creationId xmlns:a16="http://schemas.microsoft.com/office/drawing/2014/main" id="{AABC83D8-304C-471C-8C5E-849D56D0E5B4}"/>
              </a:ext>
            </a:extLst>
          </p:cNvPr>
          <p:cNvSpPr>
            <a:spLocks noGrp="1"/>
          </p:cNvSpPr>
          <p:nvPr>
            <p:ph type="title"/>
          </p:nvPr>
        </p:nvSpPr>
        <p:spPr>
          <a:xfrm>
            <a:off x="252000" y="324000"/>
            <a:ext cx="11689200" cy="396000"/>
          </a:xfrm>
        </p:spPr>
        <p:txBody>
          <a:bodyPr anchor="t" anchorCtr="0"/>
          <a:lstStyle>
            <a:lvl1pPr>
              <a:defRPr sz="2400">
                <a:latin typeface="+mj-lt"/>
              </a:defRPr>
            </a:lvl1pPr>
          </a:lstStyle>
          <a:p>
            <a:r>
              <a:rPr lang="de-DE" dirty="0"/>
              <a:t>Mastertitelformat bearbeiten</a:t>
            </a:r>
          </a:p>
        </p:txBody>
      </p:sp>
      <p:sp>
        <p:nvSpPr>
          <p:cNvPr id="8" name="Textplatzhalter 8">
            <a:extLst>
              <a:ext uri="{FF2B5EF4-FFF2-40B4-BE49-F238E27FC236}">
                <a16:creationId xmlns:a16="http://schemas.microsoft.com/office/drawing/2014/main" id="{FE430573-7609-4870-B7ED-6410D6232E70}"/>
              </a:ext>
            </a:extLst>
          </p:cNvPr>
          <p:cNvSpPr>
            <a:spLocks noGrp="1"/>
          </p:cNvSpPr>
          <p:nvPr>
            <p:ph type="body" sz="quarter" idx="10" hasCustomPrompt="1"/>
          </p:nvPr>
        </p:nvSpPr>
        <p:spPr>
          <a:xfrm>
            <a:off x="252000" y="6622950"/>
            <a:ext cx="11796000" cy="216000"/>
          </a:xfrm>
          <a:prstGeom prst="rect">
            <a:avLst/>
          </a:prstGeom>
        </p:spPr>
        <p:txBody>
          <a:bodyPr lIns="0" tIns="0" rIns="0" bIns="0"/>
          <a:lstStyle>
            <a:lvl1pPr marL="0" indent="0" algn="r">
              <a:spcBef>
                <a:spcPts val="0"/>
              </a:spcBef>
              <a:spcAft>
                <a:spcPts val="0"/>
              </a:spcAft>
              <a:buNone/>
              <a:defRPr sz="1100">
                <a:solidFill>
                  <a:schemeClr val="bg1">
                    <a:lumMod val="50000"/>
                  </a:schemeClr>
                </a:solidFill>
              </a:defRPr>
            </a:lvl1pPr>
          </a:lstStyle>
          <a:p>
            <a:pPr lvl="0"/>
            <a:r>
              <a:rPr lang="de-DE" dirty="0"/>
              <a:t>(&lt;Quelle&gt;, &lt;Jahr&gt;), (Bildquelle: &lt;Quelle&gt;, &lt;Jahr&gt;)</a:t>
            </a:r>
          </a:p>
        </p:txBody>
      </p:sp>
      <p:sp>
        <p:nvSpPr>
          <p:cNvPr id="6" name="Textplatzhalter 9">
            <a:extLst>
              <a:ext uri="{FF2B5EF4-FFF2-40B4-BE49-F238E27FC236}">
                <a16:creationId xmlns:a16="http://schemas.microsoft.com/office/drawing/2014/main" id="{66686F13-4132-4EB0-A19A-A7CD0EE856A0}"/>
              </a:ext>
            </a:extLst>
          </p:cNvPr>
          <p:cNvSpPr>
            <a:spLocks noGrp="1"/>
          </p:cNvSpPr>
          <p:nvPr>
            <p:ph idx="11" hasCustomPrompt="1"/>
          </p:nvPr>
        </p:nvSpPr>
        <p:spPr>
          <a:xfrm>
            <a:off x="250800" y="2526106"/>
            <a:ext cx="5630640" cy="4025894"/>
          </a:xfrm>
          <a:prstGeom prst="rect">
            <a:avLst/>
          </a:prstGeom>
        </p:spPr>
        <p:txBody>
          <a:bodyPr vert="horz" wrap="square" lIns="0" tIns="0" rIns="0" bIns="0" rtlCol="0">
            <a:noAutofit/>
          </a:bodyPr>
          <a:lstStyle>
            <a:lvl1pPr marL="215900" indent="-215900">
              <a:spcAft>
                <a:spcPts val="600"/>
              </a:spcAft>
              <a:buClr>
                <a:srgbClr val="737373"/>
              </a:buClr>
              <a:buSzPct val="85000"/>
              <a:buFont typeface="Wingdings" panose="05000000000000000000" pitchFamily="2" charset="2"/>
              <a:buChar char="§"/>
              <a:defRPr sz="1800">
                <a:solidFill>
                  <a:srgbClr val="737373"/>
                </a:solidFill>
              </a:defRPr>
            </a:lvl1pPr>
            <a:lvl2pPr marL="432000" indent="-216000">
              <a:spcAft>
                <a:spcPts val="600"/>
              </a:spcAft>
              <a:buClr>
                <a:srgbClr val="737373"/>
              </a:buClr>
              <a:buSzPct val="85000"/>
              <a:buFont typeface="Wingdings" panose="05000000000000000000" pitchFamily="2" charset="2"/>
              <a:buChar char="§"/>
              <a:defRPr sz="1600">
                <a:solidFill>
                  <a:srgbClr val="737373"/>
                </a:solidFill>
              </a:defRPr>
            </a:lvl2pPr>
            <a:lvl3pPr marL="432000" indent="-216000">
              <a:spcAft>
                <a:spcPts val="600"/>
              </a:spcAft>
              <a:buClr>
                <a:srgbClr val="737373"/>
              </a:buClr>
              <a:buSzPct val="85000"/>
              <a:buFont typeface="Wingdings" panose="05000000000000000000" pitchFamily="2" charset="2"/>
              <a:buChar char="§"/>
              <a:defRPr sz="1600">
                <a:solidFill>
                  <a:srgbClr val="737373"/>
                </a:solidFill>
              </a:defRPr>
            </a:lvl3pPr>
            <a:lvl4pPr marL="432000" indent="-216000">
              <a:spcAft>
                <a:spcPts val="600"/>
              </a:spcAft>
              <a:buClr>
                <a:srgbClr val="737373"/>
              </a:buClr>
              <a:buSzPct val="85000"/>
              <a:buFont typeface="Wingdings" panose="05000000000000000000" pitchFamily="2" charset="2"/>
              <a:buChar char="§"/>
              <a:defRPr sz="1600">
                <a:solidFill>
                  <a:srgbClr val="737373"/>
                </a:solidFill>
              </a:defRPr>
            </a:lvl4pPr>
            <a:lvl5pPr marL="432000" indent="-216000">
              <a:buClr>
                <a:srgbClr val="737373"/>
              </a:buClr>
              <a:buSzPct val="85000"/>
              <a:buFont typeface="Wingdings" panose="05000000000000000000" pitchFamily="2" charset="2"/>
              <a:buChar char="§"/>
              <a:defRPr sz="1600">
                <a:solidFill>
                  <a:srgbClr val="737373"/>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6541552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QM Z | Überschrift">
    <p:spTree>
      <p:nvGrpSpPr>
        <p:cNvPr id="1" name=""/>
        <p:cNvGrpSpPr/>
        <p:nvPr/>
      </p:nvGrpSpPr>
      <p:grpSpPr>
        <a:xfrm>
          <a:off x="0" y="0"/>
          <a:ext cx="0" cy="0"/>
          <a:chOff x="0" y="0"/>
          <a:chExt cx="0" cy="0"/>
        </a:xfrm>
      </p:grpSpPr>
      <p:sp>
        <p:nvSpPr>
          <p:cNvPr id="6" name="Titel 3">
            <a:extLst>
              <a:ext uri="{FF2B5EF4-FFF2-40B4-BE49-F238E27FC236}">
                <a16:creationId xmlns:a16="http://schemas.microsoft.com/office/drawing/2014/main" id="{9224FDD5-0638-453F-B90F-6658E5EC5444}"/>
              </a:ext>
            </a:extLst>
          </p:cNvPr>
          <p:cNvSpPr>
            <a:spLocks noGrp="1"/>
          </p:cNvSpPr>
          <p:nvPr>
            <p:ph type="title"/>
          </p:nvPr>
        </p:nvSpPr>
        <p:spPr>
          <a:xfrm>
            <a:off x="252000" y="324000"/>
            <a:ext cx="11689200" cy="396000"/>
          </a:xfrm>
        </p:spPr>
        <p:txBody>
          <a:bodyPr anchor="t" anchorCtr="0"/>
          <a:lstStyle>
            <a:lvl1pPr>
              <a:defRPr sz="2400">
                <a:latin typeface="+mj-lt"/>
              </a:defRPr>
            </a:lvl1pPr>
          </a:lstStyle>
          <a:p>
            <a:r>
              <a:rPr lang="de-DE" dirty="0"/>
              <a:t>Titelmasterformat durch Klicken bearbeiten</a:t>
            </a:r>
          </a:p>
        </p:txBody>
      </p:sp>
    </p:spTree>
    <p:extLst>
      <p:ext uri="{BB962C8B-B14F-4D97-AF65-F5344CB8AC3E}">
        <p14:creationId xmlns:p14="http://schemas.microsoft.com/office/powerpoint/2010/main" val="1848112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M Z | freie Gestaltung">
    <p:spTree>
      <p:nvGrpSpPr>
        <p:cNvPr id="1" name=""/>
        <p:cNvGrpSpPr/>
        <p:nvPr/>
      </p:nvGrpSpPr>
      <p:grpSpPr>
        <a:xfrm>
          <a:off x="0" y="0"/>
          <a:ext cx="0" cy="0"/>
          <a:chOff x="0" y="0"/>
          <a:chExt cx="0" cy="0"/>
        </a:xfrm>
      </p:grpSpPr>
      <p:sp>
        <p:nvSpPr>
          <p:cNvPr id="4" name="Textplatzhalter 8">
            <a:extLst>
              <a:ext uri="{FF2B5EF4-FFF2-40B4-BE49-F238E27FC236}">
                <a16:creationId xmlns:a16="http://schemas.microsoft.com/office/drawing/2014/main" id="{C36FA7A0-63D1-4BA9-A8BA-95FEDBD890E5}"/>
              </a:ext>
            </a:extLst>
          </p:cNvPr>
          <p:cNvSpPr>
            <a:spLocks noGrp="1"/>
          </p:cNvSpPr>
          <p:nvPr>
            <p:ph type="body" sz="quarter" idx="10" hasCustomPrompt="1"/>
          </p:nvPr>
        </p:nvSpPr>
        <p:spPr>
          <a:xfrm>
            <a:off x="252000" y="6622950"/>
            <a:ext cx="11796000" cy="216000"/>
          </a:xfrm>
          <a:prstGeom prst="rect">
            <a:avLst/>
          </a:prstGeom>
        </p:spPr>
        <p:txBody>
          <a:bodyPr lIns="0" tIns="0" rIns="0" bIns="0"/>
          <a:lstStyle>
            <a:lvl1pPr marL="0" indent="0" algn="r">
              <a:spcBef>
                <a:spcPts val="0"/>
              </a:spcBef>
              <a:spcAft>
                <a:spcPts val="0"/>
              </a:spcAft>
              <a:buNone/>
              <a:defRPr sz="1100">
                <a:solidFill>
                  <a:schemeClr val="bg1">
                    <a:lumMod val="50000"/>
                  </a:schemeClr>
                </a:solidFill>
              </a:defRPr>
            </a:lvl1pPr>
          </a:lstStyle>
          <a:p>
            <a:pPr lvl="0"/>
            <a:r>
              <a:rPr lang="de-DE" dirty="0"/>
              <a:t>(&lt;Quelle&gt;, &lt;Jahr&gt;), (Bildquelle: &lt;Quelle&gt;, &lt;Jahr&gt;)</a:t>
            </a:r>
          </a:p>
        </p:txBody>
      </p:sp>
    </p:spTree>
    <p:extLst>
      <p:ext uri="{BB962C8B-B14F-4D97-AF65-F5344CB8AC3E}">
        <p14:creationId xmlns:p14="http://schemas.microsoft.com/office/powerpoint/2010/main" val="20481497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PhAnim="0" userDrawn="1">
  <p:cSld name="Überschrift + Inhalt">
    <p:spTree>
      <p:nvGrpSpPr>
        <p:cNvPr id="1" name=""/>
        <p:cNvGrpSpPr/>
        <p:nvPr/>
      </p:nvGrpSpPr>
      <p:grpSpPr bwMode="auto">
        <a:xfrm>
          <a:off x="0" y="0"/>
          <a:ext cx="0" cy="0"/>
          <a:chOff x="0" y="0"/>
          <a:chExt cx="0" cy="0"/>
        </a:xfrm>
      </p:grpSpPr>
      <p:sp>
        <p:nvSpPr>
          <p:cNvPr id="11" name="Textplatzhalter 9"/>
          <p:cNvSpPr>
            <a:spLocks noGrp="1"/>
          </p:cNvSpPr>
          <p:nvPr>
            <p:ph idx="1" hasCustomPrompt="1"/>
          </p:nvPr>
        </p:nvSpPr>
        <p:spPr bwMode="auto">
          <a:xfrm>
            <a:off x="336000" y="899999"/>
            <a:ext cx="11520000" cy="5580000"/>
          </a:xfrm>
          <a:prstGeom prst="rect">
            <a:avLst/>
          </a:prstGeom>
        </p:spPr>
        <p:txBody>
          <a:bodyPr vert="horz" wrap="square" lIns="0" tIns="0" rIns="0" bIns="0" rtlCol="0">
            <a:noAutofit/>
          </a:bodyPr>
          <a:lstStyle>
            <a:lvl1pPr marL="215899" indent="-215899">
              <a:spcAft>
                <a:spcPts val="600"/>
              </a:spcAft>
              <a:buClr>
                <a:schemeClr val="tx2"/>
              </a:buClr>
              <a:buSzPct val="85000"/>
              <a:buFont typeface="Wingdings"/>
              <a:buChar char="§"/>
              <a:defRPr sz="1800"/>
            </a:lvl1pPr>
            <a:lvl2pPr marL="432000" indent="-216000">
              <a:spcAft>
                <a:spcPts val="600"/>
              </a:spcAft>
              <a:buClr>
                <a:schemeClr val="tx2"/>
              </a:buClr>
              <a:buSzPct val="85000"/>
              <a:buFont typeface="Wingdings"/>
              <a:buChar char="§"/>
              <a:defRPr sz="1600"/>
            </a:lvl2pPr>
            <a:lvl3pPr marL="432000" indent="-216000">
              <a:spcAft>
                <a:spcPts val="600"/>
              </a:spcAft>
              <a:buClr>
                <a:schemeClr val="tx2"/>
              </a:buClr>
              <a:buSzPct val="85000"/>
              <a:buFont typeface="Wingdings"/>
              <a:buChar char="§"/>
              <a:defRPr sz="1600"/>
            </a:lvl3pPr>
            <a:lvl4pPr marL="432000" indent="-216000">
              <a:spcAft>
                <a:spcPts val="600"/>
              </a:spcAft>
              <a:buClr>
                <a:schemeClr val="tx2"/>
              </a:buClr>
              <a:buSzPct val="85000"/>
              <a:buFont typeface="Wingdings"/>
              <a:buChar char="§"/>
              <a:defRPr sz="1600"/>
            </a:lvl4pPr>
            <a:lvl5pPr marL="432000" indent="-216000">
              <a:buClr>
                <a:schemeClr val="tx2"/>
              </a:buClr>
              <a:buSzPct val="85000"/>
              <a:buFont typeface="Wingdings"/>
              <a:buChar char="§"/>
              <a:defRPr sz="1600"/>
            </a:lvl5p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4" name="Titel 3"/>
          <p:cNvSpPr>
            <a:spLocks noGrp="1"/>
          </p:cNvSpPr>
          <p:nvPr>
            <p:ph type="title"/>
          </p:nvPr>
        </p:nvSpPr>
        <p:spPr bwMode="auto">
          <a:xfrm>
            <a:off x="336000" y="324000"/>
            <a:ext cx="11520000" cy="396000"/>
          </a:xfrm>
        </p:spPr>
        <p:txBody>
          <a:bodyPr anchor="t" anchorCtr="0"/>
          <a:lstStyle>
            <a:lvl1pPr>
              <a:defRPr sz="2200">
                <a:latin typeface="+mj-lt"/>
              </a:defRPr>
            </a:lvl1pPr>
          </a:lstStyle>
          <a:p>
            <a:pPr>
              <a:defRPr/>
            </a:pPr>
            <a:r>
              <a:rPr lang="de-DE"/>
              <a:t>Mastertitelformat bearbeiten</a:t>
            </a:r>
          </a:p>
        </p:txBody>
      </p:sp>
      <p:sp>
        <p:nvSpPr>
          <p:cNvPr id="9" name="Textplatzhalter 8"/>
          <p:cNvSpPr>
            <a:spLocks noGrp="1"/>
          </p:cNvSpPr>
          <p:nvPr>
            <p:ph type="body" sz="quarter" idx="10" hasCustomPrompt="1"/>
          </p:nvPr>
        </p:nvSpPr>
        <p:spPr bwMode="auto">
          <a:xfrm>
            <a:off x="144000" y="6642000"/>
            <a:ext cx="11904000" cy="216000"/>
          </a:xfrm>
          <a:prstGeom prst="rect">
            <a:avLst/>
          </a:prstGeom>
        </p:spPr>
        <p:txBody>
          <a:bodyPr lIns="0" tIns="0" rIns="0" bIns="0"/>
          <a:lstStyle>
            <a:lvl1pPr marL="0" indent="0" algn="r">
              <a:spcBef>
                <a:spcPts val="0"/>
              </a:spcBef>
              <a:spcAft>
                <a:spcPts val="0"/>
              </a:spcAft>
              <a:buNone/>
              <a:defRPr sz="1000">
                <a:solidFill>
                  <a:schemeClr val="bg1">
                    <a:lumMod val="50000"/>
                  </a:schemeClr>
                </a:solidFill>
              </a:defRPr>
            </a:lvl1pPr>
          </a:lstStyle>
          <a:p>
            <a:pPr lvl="0">
              <a:defRPr/>
            </a:pPr>
            <a:r>
              <a:rPr lang="de-DE"/>
              <a:t>(&lt;Quelle&gt;, &lt;Jahr&gt;), (Bildquelle: &lt;Quelle&gt;, &lt;Jahr&gt;)</a:t>
            </a:r>
            <a:endParaRPr/>
          </a:p>
        </p:txBody>
      </p:sp>
    </p:spTree>
    <p:extLst>
      <p:ext uri="{BB962C8B-B14F-4D97-AF65-F5344CB8AC3E}">
        <p14:creationId xmlns:p14="http://schemas.microsoft.com/office/powerpoint/2010/main" val="20765094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Überschrift + Inhalt">
    <p:spTree>
      <p:nvGrpSpPr>
        <p:cNvPr id="1" name=""/>
        <p:cNvGrpSpPr/>
        <p:nvPr/>
      </p:nvGrpSpPr>
      <p:grpSpPr>
        <a:xfrm>
          <a:off x="0" y="0"/>
          <a:ext cx="0" cy="0"/>
          <a:chOff x="0" y="0"/>
          <a:chExt cx="0" cy="0"/>
        </a:xfrm>
      </p:grpSpPr>
      <p:sp>
        <p:nvSpPr>
          <p:cNvPr id="11" name="Textplatzhalter 9">
            <a:extLst>
              <a:ext uri="{FF2B5EF4-FFF2-40B4-BE49-F238E27FC236}">
                <a16:creationId xmlns:a16="http://schemas.microsoft.com/office/drawing/2014/main" id="{382A8CDF-E0F1-4356-BDC8-74C86B2789D5}"/>
              </a:ext>
            </a:extLst>
          </p:cNvPr>
          <p:cNvSpPr>
            <a:spLocks noGrp="1"/>
          </p:cNvSpPr>
          <p:nvPr>
            <p:ph idx="1" hasCustomPrompt="1"/>
          </p:nvPr>
        </p:nvSpPr>
        <p:spPr>
          <a:xfrm>
            <a:off x="336000" y="900000"/>
            <a:ext cx="11520000" cy="5796000"/>
          </a:xfrm>
          <a:prstGeom prst="rect">
            <a:avLst/>
          </a:prstGeom>
        </p:spPr>
        <p:txBody>
          <a:bodyPr vert="horz" wrap="square" lIns="0" tIns="0" rIns="0" bIns="0" rtlCol="0">
            <a:noAutofit/>
          </a:bodyPr>
          <a:lstStyle>
            <a:lvl1pPr marL="215900" indent="-215900">
              <a:spcAft>
                <a:spcPts val="600"/>
              </a:spcAft>
              <a:buClr>
                <a:schemeClr val="accent1"/>
              </a:buClr>
              <a:buSzPct val="85000"/>
              <a:buFont typeface="Wingdings" panose="05000000000000000000" pitchFamily="2" charset="2"/>
              <a:buChar char="§"/>
              <a:defRPr sz="1800">
                <a:solidFill>
                  <a:schemeClr val="accent1"/>
                </a:solidFill>
              </a:defRPr>
            </a:lvl1pPr>
            <a:lvl2pPr marL="432000" indent="-216000">
              <a:spcAft>
                <a:spcPts val="600"/>
              </a:spcAft>
              <a:buClr>
                <a:schemeClr val="accent1"/>
              </a:buClr>
              <a:buSzPct val="85000"/>
              <a:buFont typeface="Wingdings" panose="05000000000000000000" pitchFamily="2" charset="2"/>
              <a:buChar char="§"/>
              <a:defRPr sz="1600">
                <a:solidFill>
                  <a:schemeClr val="accent1"/>
                </a:solidFill>
              </a:defRPr>
            </a:lvl2pPr>
            <a:lvl3pPr marL="432000" indent="-216000">
              <a:spcAft>
                <a:spcPts val="600"/>
              </a:spcAft>
              <a:buClr>
                <a:schemeClr val="accent1"/>
              </a:buClr>
              <a:buSzPct val="85000"/>
              <a:buFont typeface="Wingdings" panose="05000000000000000000" pitchFamily="2" charset="2"/>
              <a:buChar char="§"/>
              <a:defRPr sz="1600">
                <a:solidFill>
                  <a:schemeClr val="accent1"/>
                </a:solidFill>
              </a:defRPr>
            </a:lvl3pPr>
            <a:lvl4pPr marL="432000" indent="-216000">
              <a:spcAft>
                <a:spcPts val="600"/>
              </a:spcAft>
              <a:buClr>
                <a:schemeClr val="accent1"/>
              </a:buClr>
              <a:buSzPct val="85000"/>
              <a:buFont typeface="Wingdings" panose="05000000000000000000" pitchFamily="2" charset="2"/>
              <a:buChar char="§"/>
              <a:defRPr sz="1600">
                <a:solidFill>
                  <a:schemeClr val="accent1"/>
                </a:solidFill>
              </a:defRPr>
            </a:lvl4pPr>
            <a:lvl5pPr marL="432000" indent="-216000">
              <a:buClr>
                <a:schemeClr val="accent1"/>
              </a:buClr>
              <a:buSzPct val="85000"/>
              <a:buFont typeface="Wingdings" panose="05000000000000000000" pitchFamily="2" charset="2"/>
              <a:buChar char="§"/>
              <a:defRPr sz="1600">
                <a:solidFill>
                  <a:schemeClr val="accent1"/>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itel 3">
            <a:extLst>
              <a:ext uri="{FF2B5EF4-FFF2-40B4-BE49-F238E27FC236}">
                <a16:creationId xmlns:a16="http://schemas.microsoft.com/office/drawing/2014/main" id="{635533BD-50D8-4441-8D56-AAF77F52FC4E}"/>
              </a:ext>
            </a:extLst>
          </p:cNvPr>
          <p:cNvSpPr>
            <a:spLocks noGrp="1"/>
          </p:cNvSpPr>
          <p:nvPr>
            <p:ph type="title"/>
          </p:nvPr>
        </p:nvSpPr>
        <p:spPr>
          <a:xfrm>
            <a:off x="336000" y="324000"/>
            <a:ext cx="11520000" cy="396000"/>
          </a:xfrm>
        </p:spPr>
        <p:txBody>
          <a:bodyPr anchor="t" anchorCtr="0"/>
          <a:lstStyle>
            <a:lvl1pPr>
              <a:defRPr sz="2200">
                <a:latin typeface="+mj-lt"/>
              </a:defRPr>
            </a:lvl1pPr>
          </a:lstStyle>
          <a:p>
            <a:r>
              <a:rPr lang="de-DE"/>
              <a:t>Mastertitelformat bearbeiten</a:t>
            </a:r>
          </a:p>
        </p:txBody>
      </p:sp>
    </p:spTree>
    <p:extLst>
      <p:ext uri="{BB962C8B-B14F-4D97-AF65-F5344CB8AC3E}">
        <p14:creationId xmlns:p14="http://schemas.microsoft.com/office/powerpoint/2010/main" val="31376692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QM Content">
    <p:spTree>
      <p:nvGrpSpPr>
        <p:cNvPr id="1" name=""/>
        <p:cNvGrpSpPr/>
        <p:nvPr/>
      </p:nvGrpSpPr>
      <p:grpSpPr>
        <a:xfrm>
          <a:off x="0" y="0"/>
          <a:ext cx="0" cy="0"/>
          <a:chOff x="0" y="0"/>
          <a:chExt cx="0" cy="0"/>
        </a:xfrm>
      </p:grpSpPr>
      <p:sp>
        <p:nvSpPr>
          <p:cNvPr id="4" name="Textplatzhalter 9">
            <a:extLst>
              <a:ext uri="{FF2B5EF4-FFF2-40B4-BE49-F238E27FC236}">
                <a16:creationId xmlns:a16="http://schemas.microsoft.com/office/drawing/2014/main" id="{3F3D85CE-D0C4-494F-BF13-2881A66076B5}"/>
              </a:ext>
            </a:extLst>
          </p:cNvPr>
          <p:cNvSpPr>
            <a:spLocks noGrp="1"/>
          </p:cNvSpPr>
          <p:nvPr>
            <p:ph idx="1" hasCustomPrompt="1"/>
          </p:nvPr>
        </p:nvSpPr>
        <p:spPr>
          <a:xfrm>
            <a:off x="252000" y="396000"/>
            <a:ext cx="11689200" cy="6156000"/>
          </a:xfrm>
          <a:prstGeom prst="rect">
            <a:avLst/>
          </a:prstGeom>
        </p:spPr>
        <p:txBody>
          <a:bodyPr vert="horz" wrap="square" lIns="0" tIns="0" rIns="0" bIns="0" rtlCol="0">
            <a:noAutofit/>
          </a:bodyPr>
          <a:lstStyle>
            <a:lvl1pPr marL="215900" indent="-215900">
              <a:spcAft>
                <a:spcPts val="600"/>
              </a:spcAft>
              <a:buClr>
                <a:schemeClr val="tx2"/>
              </a:buClr>
              <a:buSzPct val="85000"/>
              <a:buFont typeface="Wingdings" panose="05000000000000000000" pitchFamily="2" charset="2"/>
              <a:buChar char="§"/>
              <a:defRPr sz="1800"/>
            </a:lvl1pPr>
            <a:lvl2pPr marL="432000" indent="-216000">
              <a:spcAft>
                <a:spcPts val="600"/>
              </a:spcAft>
              <a:buClr>
                <a:schemeClr val="tx2"/>
              </a:buClr>
              <a:buSzPct val="85000"/>
              <a:buFont typeface="Wingdings" panose="05000000000000000000" pitchFamily="2" charset="2"/>
              <a:buChar char="§"/>
              <a:defRPr sz="1600"/>
            </a:lvl2pPr>
            <a:lvl3pPr marL="432000" indent="-216000">
              <a:spcAft>
                <a:spcPts val="600"/>
              </a:spcAft>
              <a:buClr>
                <a:schemeClr val="tx2"/>
              </a:buClr>
              <a:buSzPct val="85000"/>
              <a:buFont typeface="Wingdings" panose="05000000000000000000" pitchFamily="2" charset="2"/>
              <a:buChar char="§"/>
              <a:defRPr sz="1600"/>
            </a:lvl3pPr>
            <a:lvl4pPr marL="432000" indent="-216000">
              <a:spcAft>
                <a:spcPts val="600"/>
              </a:spcAft>
              <a:buClr>
                <a:schemeClr val="tx2"/>
              </a:buClr>
              <a:buSzPct val="85000"/>
              <a:buFont typeface="Wingdings" panose="05000000000000000000" pitchFamily="2" charset="2"/>
              <a:buChar char="§"/>
              <a:defRPr sz="1600"/>
            </a:lvl4pPr>
            <a:lvl5pPr marL="432000" indent="-216000">
              <a:buClr>
                <a:schemeClr val="tx2"/>
              </a:buClr>
              <a:buSzPct val="85000"/>
              <a:buFont typeface="Wingdings" panose="05000000000000000000" pitchFamily="2" charset="2"/>
              <a:buChar char="§"/>
              <a:defRPr sz="1600"/>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Textplatzhalter 8">
            <a:extLst>
              <a:ext uri="{FF2B5EF4-FFF2-40B4-BE49-F238E27FC236}">
                <a16:creationId xmlns:a16="http://schemas.microsoft.com/office/drawing/2014/main" id="{BBA7C0DB-E294-4B9D-A4D7-4EE43D298F39}"/>
              </a:ext>
            </a:extLst>
          </p:cNvPr>
          <p:cNvSpPr>
            <a:spLocks noGrp="1"/>
          </p:cNvSpPr>
          <p:nvPr>
            <p:ph type="body" sz="quarter" idx="10" hasCustomPrompt="1"/>
          </p:nvPr>
        </p:nvSpPr>
        <p:spPr>
          <a:xfrm>
            <a:off x="252000" y="6622950"/>
            <a:ext cx="11796000" cy="216000"/>
          </a:xfrm>
          <a:prstGeom prst="rect">
            <a:avLst/>
          </a:prstGeom>
        </p:spPr>
        <p:txBody>
          <a:bodyPr lIns="0" tIns="0" rIns="0" bIns="0"/>
          <a:lstStyle>
            <a:lvl1pPr marL="0" indent="0" algn="r">
              <a:spcBef>
                <a:spcPts val="0"/>
              </a:spcBef>
              <a:spcAft>
                <a:spcPts val="0"/>
              </a:spcAft>
              <a:buNone/>
              <a:defRPr sz="1100">
                <a:solidFill>
                  <a:schemeClr val="bg1">
                    <a:lumMod val="50000"/>
                  </a:schemeClr>
                </a:solidFill>
              </a:defRPr>
            </a:lvl1pPr>
          </a:lstStyle>
          <a:p>
            <a:pPr lvl="0"/>
            <a:r>
              <a:rPr lang="de-DE" dirty="0"/>
              <a:t>(&lt;Quelle&gt;, &lt;Jahr&gt;), (Bildquelle: &lt;Quelle&gt;, &lt;Jahr&gt;)</a:t>
            </a:r>
          </a:p>
        </p:txBody>
      </p:sp>
    </p:spTree>
    <p:extLst>
      <p:ext uri="{BB962C8B-B14F-4D97-AF65-F5344CB8AC3E}">
        <p14:creationId xmlns:p14="http://schemas.microsoft.com/office/powerpoint/2010/main" val="37103503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QM M | Überschrift + Content">
    <p:spTree>
      <p:nvGrpSpPr>
        <p:cNvPr id="1" name=""/>
        <p:cNvGrpSpPr/>
        <p:nvPr/>
      </p:nvGrpSpPr>
      <p:grpSpPr>
        <a:xfrm>
          <a:off x="0" y="0"/>
          <a:ext cx="0" cy="0"/>
          <a:chOff x="0" y="0"/>
          <a:chExt cx="0" cy="0"/>
        </a:xfrm>
      </p:grpSpPr>
      <p:sp>
        <p:nvSpPr>
          <p:cNvPr id="5" name="Textplatzhalter 9">
            <a:extLst>
              <a:ext uri="{FF2B5EF4-FFF2-40B4-BE49-F238E27FC236}">
                <a16:creationId xmlns:a16="http://schemas.microsoft.com/office/drawing/2014/main" id="{00A64C5D-0637-4DB9-92B8-0A3087F03FE5}"/>
              </a:ext>
            </a:extLst>
          </p:cNvPr>
          <p:cNvSpPr>
            <a:spLocks noGrp="1"/>
          </p:cNvSpPr>
          <p:nvPr>
            <p:ph idx="1" hasCustomPrompt="1"/>
          </p:nvPr>
        </p:nvSpPr>
        <p:spPr>
          <a:xfrm>
            <a:off x="252000" y="972000"/>
            <a:ext cx="11689200" cy="5580000"/>
          </a:xfrm>
          <a:prstGeom prst="rect">
            <a:avLst/>
          </a:prstGeom>
        </p:spPr>
        <p:txBody>
          <a:bodyPr vert="horz" wrap="square" lIns="0" tIns="0" rIns="0" bIns="0" rtlCol="0">
            <a:noAutofit/>
          </a:bodyPr>
          <a:lstStyle>
            <a:lvl1pPr marL="215900" indent="-215900">
              <a:spcAft>
                <a:spcPts val="600"/>
              </a:spcAft>
              <a:buClr>
                <a:schemeClr val="accent6"/>
              </a:buClr>
              <a:buSzPct val="85000"/>
              <a:buFont typeface="Wingdings" panose="05000000000000000000" pitchFamily="2" charset="2"/>
              <a:buChar char="§"/>
              <a:defRPr sz="1800">
                <a:solidFill>
                  <a:srgbClr val="737373"/>
                </a:solidFill>
              </a:defRPr>
            </a:lvl1pPr>
            <a:lvl2pPr marL="432000" indent="-216000">
              <a:spcAft>
                <a:spcPts val="600"/>
              </a:spcAft>
              <a:buClr>
                <a:schemeClr val="accent6"/>
              </a:buClr>
              <a:buSzPct val="85000"/>
              <a:buFont typeface="Wingdings" panose="05000000000000000000" pitchFamily="2" charset="2"/>
              <a:buChar char="§"/>
              <a:defRPr sz="1600">
                <a:solidFill>
                  <a:srgbClr val="737373"/>
                </a:solidFill>
              </a:defRPr>
            </a:lvl2pPr>
            <a:lvl3pPr marL="432000" indent="-216000">
              <a:spcAft>
                <a:spcPts val="600"/>
              </a:spcAft>
              <a:buClr>
                <a:schemeClr val="accent6"/>
              </a:buClr>
              <a:buSzPct val="85000"/>
              <a:buFont typeface="Wingdings" panose="05000000000000000000" pitchFamily="2" charset="2"/>
              <a:buChar char="§"/>
              <a:defRPr sz="1600">
                <a:solidFill>
                  <a:srgbClr val="737373"/>
                </a:solidFill>
              </a:defRPr>
            </a:lvl3pPr>
            <a:lvl4pPr marL="432000" indent="-216000">
              <a:spcAft>
                <a:spcPts val="600"/>
              </a:spcAft>
              <a:buClr>
                <a:schemeClr val="accent6"/>
              </a:buClr>
              <a:buSzPct val="85000"/>
              <a:buFont typeface="Wingdings" panose="05000000000000000000" pitchFamily="2" charset="2"/>
              <a:buChar char="§"/>
              <a:defRPr sz="1600">
                <a:solidFill>
                  <a:srgbClr val="737373"/>
                </a:solidFill>
              </a:defRPr>
            </a:lvl4pPr>
            <a:lvl5pPr marL="432000" indent="-216000">
              <a:buClr>
                <a:schemeClr val="accent6"/>
              </a:buClr>
              <a:buSzPct val="85000"/>
              <a:buFont typeface="Wingdings" panose="05000000000000000000" pitchFamily="2" charset="2"/>
              <a:buChar char="§"/>
              <a:defRPr sz="1600">
                <a:solidFill>
                  <a:srgbClr val="737373"/>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Titel 3">
            <a:extLst>
              <a:ext uri="{FF2B5EF4-FFF2-40B4-BE49-F238E27FC236}">
                <a16:creationId xmlns:a16="http://schemas.microsoft.com/office/drawing/2014/main" id="{AABC83D8-304C-471C-8C5E-849D56D0E5B4}"/>
              </a:ext>
            </a:extLst>
          </p:cNvPr>
          <p:cNvSpPr>
            <a:spLocks noGrp="1"/>
          </p:cNvSpPr>
          <p:nvPr>
            <p:ph type="title"/>
          </p:nvPr>
        </p:nvSpPr>
        <p:spPr>
          <a:xfrm>
            <a:off x="252000" y="324000"/>
            <a:ext cx="11689200" cy="396000"/>
          </a:xfrm>
        </p:spPr>
        <p:txBody>
          <a:bodyPr anchor="t" anchorCtr="0"/>
          <a:lstStyle>
            <a:lvl1pPr>
              <a:defRPr sz="2400">
                <a:latin typeface="+mj-lt"/>
              </a:defRPr>
            </a:lvl1pPr>
          </a:lstStyle>
          <a:p>
            <a:r>
              <a:rPr lang="de-DE" dirty="0"/>
              <a:t>Mastertitelformat bearbeiten</a:t>
            </a:r>
          </a:p>
        </p:txBody>
      </p:sp>
      <p:sp>
        <p:nvSpPr>
          <p:cNvPr id="8" name="Textplatzhalter 8">
            <a:extLst>
              <a:ext uri="{FF2B5EF4-FFF2-40B4-BE49-F238E27FC236}">
                <a16:creationId xmlns:a16="http://schemas.microsoft.com/office/drawing/2014/main" id="{FE430573-7609-4870-B7ED-6410D6232E70}"/>
              </a:ext>
            </a:extLst>
          </p:cNvPr>
          <p:cNvSpPr>
            <a:spLocks noGrp="1"/>
          </p:cNvSpPr>
          <p:nvPr>
            <p:ph type="body" sz="quarter" idx="10" hasCustomPrompt="1"/>
          </p:nvPr>
        </p:nvSpPr>
        <p:spPr>
          <a:xfrm>
            <a:off x="252000" y="6622950"/>
            <a:ext cx="11796000" cy="216000"/>
          </a:xfrm>
          <a:prstGeom prst="rect">
            <a:avLst/>
          </a:prstGeom>
        </p:spPr>
        <p:txBody>
          <a:bodyPr lIns="0" tIns="0" rIns="0" bIns="0"/>
          <a:lstStyle>
            <a:lvl1pPr marL="0" indent="0" algn="r">
              <a:spcBef>
                <a:spcPts val="0"/>
              </a:spcBef>
              <a:spcAft>
                <a:spcPts val="0"/>
              </a:spcAft>
              <a:buNone/>
              <a:defRPr sz="1100">
                <a:solidFill>
                  <a:schemeClr val="bg1">
                    <a:lumMod val="50000"/>
                  </a:schemeClr>
                </a:solidFill>
              </a:defRPr>
            </a:lvl1pPr>
          </a:lstStyle>
          <a:p>
            <a:pPr lvl="0"/>
            <a:r>
              <a:rPr lang="de-DE" dirty="0"/>
              <a:t>(&lt;Quelle&gt;, &lt;Jahr&gt;), (Bildquelle: &lt;Quelle&gt;, &lt;Jahr&gt;)</a:t>
            </a:r>
          </a:p>
        </p:txBody>
      </p:sp>
    </p:spTree>
    <p:extLst>
      <p:ext uri="{BB962C8B-B14F-4D97-AF65-F5344CB8AC3E}">
        <p14:creationId xmlns:p14="http://schemas.microsoft.com/office/powerpoint/2010/main" val="38223876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QM Überschrift + Content">
    <p:spTree>
      <p:nvGrpSpPr>
        <p:cNvPr id="1" name=""/>
        <p:cNvGrpSpPr/>
        <p:nvPr/>
      </p:nvGrpSpPr>
      <p:grpSpPr>
        <a:xfrm>
          <a:off x="0" y="0"/>
          <a:ext cx="0" cy="0"/>
          <a:chOff x="0" y="0"/>
          <a:chExt cx="0" cy="0"/>
        </a:xfrm>
      </p:grpSpPr>
      <p:sp>
        <p:nvSpPr>
          <p:cNvPr id="5" name="Textplatzhalter 9">
            <a:extLst>
              <a:ext uri="{FF2B5EF4-FFF2-40B4-BE49-F238E27FC236}">
                <a16:creationId xmlns:a16="http://schemas.microsoft.com/office/drawing/2014/main" id="{953A4035-BE79-42FF-9F7C-74BE0AB533FC}"/>
              </a:ext>
            </a:extLst>
          </p:cNvPr>
          <p:cNvSpPr>
            <a:spLocks noGrp="1"/>
          </p:cNvSpPr>
          <p:nvPr>
            <p:ph idx="1" hasCustomPrompt="1"/>
          </p:nvPr>
        </p:nvSpPr>
        <p:spPr>
          <a:xfrm>
            <a:off x="252000" y="972000"/>
            <a:ext cx="11689200" cy="5580000"/>
          </a:xfrm>
          <a:prstGeom prst="rect">
            <a:avLst/>
          </a:prstGeom>
        </p:spPr>
        <p:txBody>
          <a:bodyPr vert="horz" wrap="square" lIns="0" tIns="0" rIns="0" bIns="0" rtlCol="0">
            <a:noAutofit/>
          </a:bodyPr>
          <a:lstStyle>
            <a:lvl1pPr marL="215900" indent="-215900">
              <a:spcAft>
                <a:spcPts val="600"/>
              </a:spcAft>
              <a:buClr>
                <a:schemeClr val="tx2"/>
              </a:buClr>
              <a:buSzPct val="85000"/>
              <a:buFont typeface="Wingdings" panose="05000000000000000000" pitchFamily="2" charset="2"/>
              <a:buChar char="§"/>
              <a:defRPr sz="1800"/>
            </a:lvl1pPr>
            <a:lvl2pPr marL="432000" indent="-216000">
              <a:spcAft>
                <a:spcPts val="600"/>
              </a:spcAft>
              <a:buClr>
                <a:schemeClr val="tx2"/>
              </a:buClr>
              <a:buSzPct val="85000"/>
              <a:buFont typeface="Wingdings" panose="05000000000000000000" pitchFamily="2" charset="2"/>
              <a:buChar char="§"/>
              <a:defRPr sz="1600"/>
            </a:lvl2pPr>
            <a:lvl3pPr marL="432000" indent="-216000">
              <a:spcAft>
                <a:spcPts val="600"/>
              </a:spcAft>
              <a:buClr>
                <a:schemeClr val="tx2"/>
              </a:buClr>
              <a:buSzPct val="85000"/>
              <a:buFont typeface="Wingdings" panose="05000000000000000000" pitchFamily="2" charset="2"/>
              <a:buChar char="§"/>
              <a:defRPr sz="1600"/>
            </a:lvl3pPr>
            <a:lvl4pPr marL="432000" indent="-216000">
              <a:spcAft>
                <a:spcPts val="600"/>
              </a:spcAft>
              <a:buClr>
                <a:schemeClr val="tx2"/>
              </a:buClr>
              <a:buSzPct val="85000"/>
              <a:buFont typeface="Wingdings" panose="05000000000000000000" pitchFamily="2" charset="2"/>
              <a:buChar char="§"/>
              <a:defRPr sz="1600"/>
            </a:lvl4pPr>
            <a:lvl5pPr marL="432000" indent="-216000">
              <a:buClr>
                <a:schemeClr val="tx2"/>
              </a:buClr>
              <a:buSzPct val="85000"/>
              <a:buFont typeface="Wingdings" panose="05000000000000000000" pitchFamily="2" charset="2"/>
              <a:buChar char="§"/>
              <a:defRPr sz="1600"/>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Titel 3">
            <a:extLst>
              <a:ext uri="{FF2B5EF4-FFF2-40B4-BE49-F238E27FC236}">
                <a16:creationId xmlns:a16="http://schemas.microsoft.com/office/drawing/2014/main" id="{9224FDD5-0638-453F-B90F-6658E5EC5444}"/>
              </a:ext>
            </a:extLst>
          </p:cNvPr>
          <p:cNvSpPr>
            <a:spLocks noGrp="1"/>
          </p:cNvSpPr>
          <p:nvPr>
            <p:ph type="title"/>
          </p:nvPr>
        </p:nvSpPr>
        <p:spPr>
          <a:xfrm>
            <a:off x="252000" y="324000"/>
            <a:ext cx="11689200" cy="396000"/>
          </a:xfrm>
        </p:spPr>
        <p:txBody>
          <a:bodyPr anchor="t" anchorCtr="0"/>
          <a:lstStyle>
            <a:lvl1pPr>
              <a:defRPr sz="2400">
                <a:latin typeface="+mj-lt"/>
              </a:defRPr>
            </a:lvl1pPr>
          </a:lstStyle>
          <a:p>
            <a:r>
              <a:rPr lang="de-DE"/>
              <a:t>Mastertitelformat bearbeiten</a:t>
            </a:r>
            <a:endParaRPr lang="de-DE" dirty="0"/>
          </a:p>
        </p:txBody>
      </p:sp>
      <p:sp>
        <p:nvSpPr>
          <p:cNvPr id="7" name="Textplatzhalter 8">
            <a:extLst>
              <a:ext uri="{FF2B5EF4-FFF2-40B4-BE49-F238E27FC236}">
                <a16:creationId xmlns:a16="http://schemas.microsoft.com/office/drawing/2014/main" id="{BF738C61-2087-4CBF-A1AA-19DB92032675}"/>
              </a:ext>
            </a:extLst>
          </p:cNvPr>
          <p:cNvSpPr>
            <a:spLocks noGrp="1"/>
          </p:cNvSpPr>
          <p:nvPr>
            <p:ph type="body" sz="quarter" idx="10" hasCustomPrompt="1"/>
          </p:nvPr>
        </p:nvSpPr>
        <p:spPr>
          <a:xfrm>
            <a:off x="252000" y="6622950"/>
            <a:ext cx="11796000" cy="216000"/>
          </a:xfrm>
          <a:prstGeom prst="rect">
            <a:avLst/>
          </a:prstGeom>
        </p:spPr>
        <p:txBody>
          <a:bodyPr lIns="0" tIns="0" rIns="0" bIns="0"/>
          <a:lstStyle>
            <a:lvl1pPr marL="0" indent="0" algn="r">
              <a:spcBef>
                <a:spcPts val="0"/>
              </a:spcBef>
              <a:spcAft>
                <a:spcPts val="0"/>
              </a:spcAft>
              <a:buNone/>
              <a:defRPr sz="1100">
                <a:solidFill>
                  <a:schemeClr val="bg1">
                    <a:lumMod val="50000"/>
                  </a:schemeClr>
                </a:solidFill>
              </a:defRPr>
            </a:lvl1pPr>
          </a:lstStyle>
          <a:p>
            <a:pPr lvl="0"/>
            <a:r>
              <a:rPr lang="de-DE" dirty="0"/>
              <a:t>(&lt;Quelle&gt;, &lt;Jahr&gt;), (Bildquelle: &lt;Quelle&gt;, &lt;Jahr&gt;)</a:t>
            </a:r>
          </a:p>
        </p:txBody>
      </p:sp>
    </p:spTree>
    <p:extLst>
      <p:ext uri="{BB962C8B-B14F-4D97-AF65-F5344CB8AC3E}">
        <p14:creationId xmlns:p14="http://schemas.microsoft.com/office/powerpoint/2010/main" val="35479468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M M | Content">
    <p:spTree>
      <p:nvGrpSpPr>
        <p:cNvPr id="1" name=""/>
        <p:cNvGrpSpPr/>
        <p:nvPr/>
      </p:nvGrpSpPr>
      <p:grpSpPr>
        <a:xfrm>
          <a:off x="0" y="0"/>
          <a:ext cx="0" cy="0"/>
          <a:chOff x="0" y="0"/>
          <a:chExt cx="0" cy="0"/>
        </a:xfrm>
      </p:grpSpPr>
      <p:sp>
        <p:nvSpPr>
          <p:cNvPr id="4" name="Textplatzhalter 9">
            <a:extLst>
              <a:ext uri="{FF2B5EF4-FFF2-40B4-BE49-F238E27FC236}">
                <a16:creationId xmlns:a16="http://schemas.microsoft.com/office/drawing/2014/main" id="{D27621D1-863F-4538-ADD5-391DA1CC830E}"/>
              </a:ext>
            </a:extLst>
          </p:cNvPr>
          <p:cNvSpPr>
            <a:spLocks noGrp="1"/>
          </p:cNvSpPr>
          <p:nvPr>
            <p:ph idx="1" hasCustomPrompt="1"/>
          </p:nvPr>
        </p:nvSpPr>
        <p:spPr>
          <a:xfrm>
            <a:off x="252000" y="396000"/>
            <a:ext cx="11689200" cy="6156000"/>
          </a:xfrm>
          <a:prstGeom prst="rect">
            <a:avLst/>
          </a:prstGeom>
        </p:spPr>
        <p:txBody>
          <a:bodyPr vert="horz" wrap="square" lIns="0" tIns="0" rIns="0" bIns="0" rtlCol="0">
            <a:noAutofit/>
          </a:bodyPr>
          <a:lstStyle>
            <a:lvl1pPr marL="215900" indent="-215900">
              <a:spcAft>
                <a:spcPts val="600"/>
              </a:spcAft>
              <a:buClr>
                <a:schemeClr val="accent6"/>
              </a:buClr>
              <a:buSzPct val="85000"/>
              <a:buFont typeface="Wingdings" panose="05000000000000000000" pitchFamily="2" charset="2"/>
              <a:buChar char="§"/>
              <a:defRPr sz="1800">
                <a:solidFill>
                  <a:srgbClr val="737373"/>
                </a:solidFill>
              </a:defRPr>
            </a:lvl1pPr>
            <a:lvl2pPr marL="432000" indent="-216000">
              <a:spcAft>
                <a:spcPts val="600"/>
              </a:spcAft>
              <a:buClr>
                <a:schemeClr val="accent6"/>
              </a:buClr>
              <a:buSzPct val="85000"/>
              <a:buFont typeface="Wingdings" panose="05000000000000000000" pitchFamily="2" charset="2"/>
              <a:buChar char="§"/>
              <a:defRPr sz="1600">
                <a:solidFill>
                  <a:srgbClr val="737373"/>
                </a:solidFill>
              </a:defRPr>
            </a:lvl2pPr>
            <a:lvl3pPr marL="432000" indent="-216000">
              <a:spcAft>
                <a:spcPts val="600"/>
              </a:spcAft>
              <a:buClr>
                <a:schemeClr val="accent6"/>
              </a:buClr>
              <a:buSzPct val="85000"/>
              <a:buFont typeface="Wingdings" panose="05000000000000000000" pitchFamily="2" charset="2"/>
              <a:buChar char="§"/>
              <a:defRPr sz="1600">
                <a:solidFill>
                  <a:srgbClr val="737373"/>
                </a:solidFill>
              </a:defRPr>
            </a:lvl3pPr>
            <a:lvl4pPr marL="432000" indent="-216000">
              <a:spcAft>
                <a:spcPts val="600"/>
              </a:spcAft>
              <a:buClr>
                <a:schemeClr val="accent6"/>
              </a:buClr>
              <a:buSzPct val="85000"/>
              <a:buFont typeface="Wingdings" panose="05000000000000000000" pitchFamily="2" charset="2"/>
              <a:buChar char="§"/>
              <a:defRPr sz="1600">
                <a:solidFill>
                  <a:srgbClr val="737373"/>
                </a:solidFill>
              </a:defRPr>
            </a:lvl4pPr>
            <a:lvl5pPr marL="432000" indent="-216000">
              <a:buClr>
                <a:schemeClr val="accent6"/>
              </a:buClr>
              <a:buSzPct val="85000"/>
              <a:buFont typeface="Wingdings" panose="05000000000000000000" pitchFamily="2" charset="2"/>
              <a:buChar char="§"/>
              <a:defRPr sz="1600">
                <a:solidFill>
                  <a:srgbClr val="737373"/>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Textplatzhalter 8">
            <a:extLst>
              <a:ext uri="{FF2B5EF4-FFF2-40B4-BE49-F238E27FC236}">
                <a16:creationId xmlns:a16="http://schemas.microsoft.com/office/drawing/2014/main" id="{93BD194E-A17A-4070-B364-D725BDDC13E5}"/>
              </a:ext>
            </a:extLst>
          </p:cNvPr>
          <p:cNvSpPr>
            <a:spLocks noGrp="1"/>
          </p:cNvSpPr>
          <p:nvPr>
            <p:ph type="body" sz="quarter" idx="10" hasCustomPrompt="1"/>
          </p:nvPr>
        </p:nvSpPr>
        <p:spPr>
          <a:xfrm>
            <a:off x="252000" y="6622950"/>
            <a:ext cx="11796000" cy="216000"/>
          </a:xfrm>
          <a:prstGeom prst="rect">
            <a:avLst/>
          </a:prstGeom>
        </p:spPr>
        <p:txBody>
          <a:bodyPr lIns="0" tIns="0" rIns="0" bIns="0"/>
          <a:lstStyle>
            <a:lvl1pPr marL="0" indent="0" algn="r">
              <a:spcBef>
                <a:spcPts val="0"/>
              </a:spcBef>
              <a:spcAft>
                <a:spcPts val="0"/>
              </a:spcAft>
              <a:buNone/>
              <a:defRPr sz="1100">
                <a:solidFill>
                  <a:schemeClr val="bg1">
                    <a:lumMod val="50000"/>
                  </a:schemeClr>
                </a:solidFill>
              </a:defRPr>
            </a:lvl1pPr>
          </a:lstStyle>
          <a:p>
            <a:pPr lvl="0"/>
            <a:r>
              <a:rPr lang="de-DE" dirty="0"/>
              <a:t>(&lt;Quelle&gt;, &lt;Jahr&gt;), (Bildquelle: &lt;Quelle&gt;, &lt;Jahr&gt;)</a:t>
            </a:r>
          </a:p>
        </p:txBody>
      </p:sp>
    </p:spTree>
    <p:extLst>
      <p:ext uri="{BB962C8B-B14F-4D97-AF65-F5344CB8AC3E}">
        <p14:creationId xmlns:p14="http://schemas.microsoft.com/office/powerpoint/2010/main" val="1501866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QM M | freie Gestaltung">
    <p:spTree>
      <p:nvGrpSpPr>
        <p:cNvPr id="1" name=""/>
        <p:cNvGrpSpPr/>
        <p:nvPr/>
      </p:nvGrpSpPr>
      <p:grpSpPr>
        <a:xfrm>
          <a:off x="0" y="0"/>
          <a:ext cx="0" cy="0"/>
          <a:chOff x="0" y="0"/>
          <a:chExt cx="0" cy="0"/>
        </a:xfrm>
      </p:grpSpPr>
      <p:sp>
        <p:nvSpPr>
          <p:cNvPr id="4" name="Textplatzhalter 8">
            <a:extLst>
              <a:ext uri="{FF2B5EF4-FFF2-40B4-BE49-F238E27FC236}">
                <a16:creationId xmlns:a16="http://schemas.microsoft.com/office/drawing/2014/main" id="{C36FA7A0-63D1-4BA9-A8BA-95FEDBD890E5}"/>
              </a:ext>
            </a:extLst>
          </p:cNvPr>
          <p:cNvSpPr>
            <a:spLocks noGrp="1"/>
          </p:cNvSpPr>
          <p:nvPr>
            <p:ph type="body" sz="quarter" idx="10" hasCustomPrompt="1"/>
          </p:nvPr>
        </p:nvSpPr>
        <p:spPr>
          <a:xfrm>
            <a:off x="252000" y="6622950"/>
            <a:ext cx="11796000" cy="216000"/>
          </a:xfrm>
          <a:prstGeom prst="rect">
            <a:avLst/>
          </a:prstGeom>
        </p:spPr>
        <p:txBody>
          <a:bodyPr lIns="0" tIns="0" rIns="0" bIns="0"/>
          <a:lstStyle>
            <a:lvl1pPr marL="0" indent="0" algn="r">
              <a:spcBef>
                <a:spcPts val="0"/>
              </a:spcBef>
              <a:spcAft>
                <a:spcPts val="0"/>
              </a:spcAft>
              <a:buNone/>
              <a:defRPr sz="1100">
                <a:solidFill>
                  <a:schemeClr val="bg1">
                    <a:lumMod val="50000"/>
                  </a:schemeClr>
                </a:solidFill>
              </a:defRPr>
            </a:lvl1pPr>
          </a:lstStyle>
          <a:p>
            <a:pPr lvl="0"/>
            <a:r>
              <a:rPr lang="de-DE" dirty="0"/>
              <a:t>(&lt;Quelle&gt;, &lt;Jahr&gt;), (Bildquelle: &lt;Quelle&gt;, &lt;Jahr&gt;)</a:t>
            </a:r>
          </a:p>
        </p:txBody>
      </p:sp>
    </p:spTree>
    <p:extLst>
      <p:ext uri="{BB962C8B-B14F-4D97-AF65-F5344CB8AC3E}">
        <p14:creationId xmlns:p14="http://schemas.microsoft.com/office/powerpoint/2010/main" val="5716406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QM Schluss allgemein und Fobi">
    <p:spTree>
      <p:nvGrpSpPr>
        <p:cNvPr id="1" name=""/>
        <p:cNvGrpSpPr/>
        <p:nvPr/>
      </p:nvGrpSpPr>
      <p:grpSpPr>
        <a:xfrm>
          <a:off x="0" y="0"/>
          <a:ext cx="0" cy="0"/>
          <a:chOff x="0" y="0"/>
          <a:chExt cx="0" cy="0"/>
        </a:xfrm>
      </p:grpSpPr>
      <p:sp>
        <p:nvSpPr>
          <p:cNvPr id="22" name="Rectangle 19">
            <a:extLst>
              <a:ext uri="{FF2B5EF4-FFF2-40B4-BE49-F238E27FC236}">
                <a16:creationId xmlns:a16="http://schemas.microsoft.com/office/drawing/2014/main" id="{31B92E7C-FF81-42FA-BCF3-4B64200D3E15}"/>
              </a:ext>
            </a:extLst>
          </p:cNvPr>
          <p:cNvSpPr>
            <a:spLocks noChangeArrowheads="1"/>
          </p:cNvSpPr>
          <p:nvPr userDrawn="1"/>
        </p:nvSpPr>
        <p:spPr bwMode="auto">
          <a:xfrm>
            <a:off x="-1" y="4131425"/>
            <a:ext cx="9337199" cy="2597175"/>
          </a:xfrm>
          <a:prstGeom prst="rect">
            <a:avLst/>
          </a:prstGeom>
          <a:solidFill>
            <a:schemeClr val="tx2"/>
          </a:solidFill>
          <a:ln w="9525">
            <a:noFill/>
            <a:miter lim="800000"/>
            <a:headEnd/>
            <a:tailEnd/>
          </a:ln>
        </p:spPr>
        <p:txBody>
          <a:bodyPr wrap="none" anchor="ctr">
            <a:prstTxWarp prst="textNoShape">
              <a:avLst/>
            </a:prstTxWarp>
          </a:bodyPr>
          <a:lstStyle/>
          <a:p>
            <a:endParaRPr lang="de-DE" sz="2400" b="0" i="0" dirty="0">
              <a:solidFill>
                <a:srgbClr val="FF0000"/>
              </a:solidFill>
              <a:latin typeface="Calibri Normal" charset="0"/>
            </a:endParaRPr>
          </a:p>
        </p:txBody>
      </p:sp>
      <p:sp>
        <p:nvSpPr>
          <p:cNvPr id="15" name="Textplatzhalter 2">
            <a:extLst>
              <a:ext uri="{FF2B5EF4-FFF2-40B4-BE49-F238E27FC236}">
                <a16:creationId xmlns:a16="http://schemas.microsoft.com/office/drawing/2014/main" id="{BF0626A9-F758-4034-9178-49B3484A9C69}"/>
              </a:ext>
            </a:extLst>
          </p:cNvPr>
          <p:cNvSpPr>
            <a:spLocks noGrp="1"/>
          </p:cNvSpPr>
          <p:nvPr>
            <p:ph type="body" sz="quarter" idx="10" hasCustomPrompt="1"/>
          </p:nvPr>
        </p:nvSpPr>
        <p:spPr>
          <a:xfrm>
            <a:off x="3054773" y="2461587"/>
            <a:ext cx="6082454" cy="797128"/>
          </a:xfrm>
          <a:prstGeom prst="rect">
            <a:avLst/>
          </a:prstGeom>
        </p:spPr>
        <p:txBody>
          <a:bodyPr/>
          <a:lstStyle>
            <a:lvl1pPr marL="0" indent="0" algn="ctr">
              <a:buNone/>
              <a:defRPr>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de-DE" dirty="0"/>
              <a:t>Schlussfolie freie Gestaltung</a:t>
            </a:r>
          </a:p>
        </p:txBody>
      </p:sp>
      <p:pic>
        <p:nvPicPr>
          <p:cNvPr id="19" name="Grafik 18">
            <a:extLst>
              <a:ext uri="{FF2B5EF4-FFF2-40B4-BE49-F238E27FC236}">
                <a16:creationId xmlns:a16="http://schemas.microsoft.com/office/drawing/2014/main" id="{A0D0A241-9155-42DA-B724-6FB905B9C3DF}"/>
              </a:ext>
            </a:extLst>
          </p:cNvPr>
          <p:cNvPicPr>
            <a:picLocks noChangeAspect="1"/>
          </p:cNvPicPr>
          <p:nvPr userDrawn="1"/>
        </p:nvPicPr>
        <p:blipFill>
          <a:blip r:embed="rId2"/>
          <a:stretch>
            <a:fillRect/>
          </a:stretch>
        </p:blipFill>
        <p:spPr>
          <a:xfrm>
            <a:off x="8374339" y="6292302"/>
            <a:ext cx="753931" cy="263782"/>
          </a:xfrm>
          <a:prstGeom prst="rect">
            <a:avLst/>
          </a:prstGeom>
        </p:spPr>
      </p:pic>
      <p:pic>
        <p:nvPicPr>
          <p:cNvPr id="9" name="Grafik 8">
            <a:extLst>
              <a:ext uri="{FF2B5EF4-FFF2-40B4-BE49-F238E27FC236}">
                <a16:creationId xmlns:a16="http://schemas.microsoft.com/office/drawing/2014/main" id="{FA927763-7CB8-411B-805B-103804C1F3B0}"/>
              </a:ext>
            </a:extLst>
          </p:cNvPr>
          <p:cNvPicPr>
            <a:picLocks noChangeAspect="1"/>
          </p:cNvPicPr>
          <p:nvPr userDrawn="1"/>
        </p:nvPicPr>
        <p:blipFill>
          <a:blip r:embed="rId3"/>
          <a:stretch>
            <a:fillRect/>
          </a:stretch>
        </p:blipFill>
        <p:spPr>
          <a:xfrm>
            <a:off x="10939796" y="5790540"/>
            <a:ext cx="1039319" cy="439562"/>
          </a:xfrm>
          <a:prstGeom prst="rect">
            <a:avLst/>
          </a:prstGeom>
        </p:spPr>
      </p:pic>
      <p:sp>
        <p:nvSpPr>
          <p:cNvPr id="10" name="Textplatzhalter 5">
            <a:extLst>
              <a:ext uri="{FF2B5EF4-FFF2-40B4-BE49-F238E27FC236}">
                <a16:creationId xmlns:a16="http://schemas.microsoft.com/office/drawing/2014/main" id="{923023F0-F9D2-4DEC-8906-C8F478BD7534}"/>
              </a:ext>
            </a:extLst>
          </p:cNvPr>
          <p:cNvSpPr txBox="1">
            <a:spLocks/>
          </p:cNvSpPr>
          <p:nvPr userDrawn="1"/>
        </p:nvSpPr>
        <p:spPr>
          <a:xfrm>
            <a:off x="9677783" y="5751958"/>
            <a:ext cx="930182" cy="169277"/>
          </a:xfrm>
          <a:prstGeom prst="rect">
            <a:avLst/>
          </a:prstGeom>
        </p:spPr>
        <p:txBody>
          <a:bodyPr wrap="square" lIns="0" tIns="0" rIns="0" bIns="0">
            <a:spAutoFit/>
          </a:bodyPr>
          <a:lstStyle>
            <a:defPPr>
              <a:defRPr lang="de-DE"/>
            </a:defPPr>
            <a:lvl1pPr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sz="2400" kern="1200">
                <a:solidFill>
                  <a:schemeClr val="tx1"/>
                </a:solidFill>
                <a:latin typeface="Arial" charset="0"/>
                <a:ea typeface="ＭＳ Ｐゴシック" charset="-128"/>
                <a:cs typeface="ＭＳ Ｐゴシック" charset="-128"/>
              </a:defRPr>
            </a:lvl6pPr>
            <a:lvl7pPr marL="2743200" algn="l" defTabSz="457200" rtl="0" eaLnBrk="1" latinLnBrk="0" hangingPunct="1">
              <a:defRPr sz="2400" kern="1200">
                <a:solidFill>
                  <a:schemeClr val="tx1"/>
                </a:solidFill>
                <a:latin typeface="Arial" charset="0"/>
                <a:ea typeface="ＭＳ Ｐゴシック" charset="-128"/>
                <a:cs typeface="ＭＳ Ｐゴシック" charset="-128"/>
              </a:defRPr>
            </a:lvl7pPr>
            <a:lvl8pPr marL="3200400" algn="l" defTabSz="457200" rtl="0" eaLnBrk="1" latinLnBrk="0" hangingPunct="1">
              <a:defRPr sz="2400" kern="1200">
                <a:solidFill>
                  <a:schemeClr val="tx1"/>
                </a:solidFill>
                <a:latin typeface="Arial" charset="0"/>
                <a:ea typeface="ＭＳ Ｐゴシック" charset="-128"/>
                <a:cs typeface="ＭＳ Ｐゴシック" charset="-128"/>
              </a:defRPr>
            </a:lvl8pPr>
            <a:lvl9pPr marL="3657600" algn="l" defTabSz="457200" rtl="0" eaLnBrk="1" latinLnBrk="0" hangingPunct="1">
              <a:defRPr sz="2400" kern="1200">
                <a:solidFill>
                  <a:schemeClr val="tx1"/>
                </a:solidFill>
                <a:latin typeface="Arial" charset="0"/>
                <a:ea typeface="ＭＳ Ｐゴシック" charset="-128"/>
                <a:cs typeface="ＭＳ Ｐゴシック" charset="-128"/>
              </a:defRPr>
            </a:lvl9pPr>
          </a:lstStyle>
          <a:p>
            <a:pPr fontAlgn="auto">
              <a:spcAft>
                <a:spcPts val="0"/>
              </a:spcAft>
            </a:pPr>
            <a:r>
              <a:rPr lang="de-DE" sz="1100" dirty="0">
                <a:solidFill>
                  <a:schemeClr val="tx1"/>
                </a:solidFill>
                <a:latin typeface="+mn-lt"/>
              </a:rPr>
              <a:t>Gefördert von</a:t>
            </a:r>
          </a:p>
        </p:txBody>
      </p:sp>
      <p:sp>
        <p:nvSpPr>
          <p:cNvPr id="11" name="Textplatzhalter 5">
            <a:extLst>
              <a:ext uri="{FF2B5EF4-FFF2-40B4-BE49-F238E27FC236}">
                <a16:creationId xmlns:a16="http://schemas.microsoft.com/office/drawing/2014/main" id="{50867A35-9B5A-4E6B-B6CC-8F5E9A45C298}"/>
              </a:ext>
            </a:extLst>
          </p:cNvPr>
          <p:cNvSpPr txBox="1">
            <a:spLocks/>
          </p:cNvSpPr>
          <p:nvPr userDrawn="1"/>
        </p:nvSpPr>
        <p:spPr>
          <a:xfrm>
            <a:off x="9677783" y="4550010"/>
            <a:ext cx="1114564" cy="169277"/>
          </a:xfrm>
          <a:prstGeom prst="rect">
            <a:avLst/>
          </a:prstGeom>
        </p:spPr>
        <p:txBody>
          <a:bodyPr wrap="square" lIns="0" tIns="0" rIns="0" bIns="0">
            <a:spAutoFit/>
          </a:bodyPr>
          <a:lstStyle>
            <a:defPPr>
              <a:defRPr lang="de-DE"/>
            </a:defPPr>
            <a:lvl1pPr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sz="2400" kern="1200">
                <a:solidFill>
                  <a:schemeClr val="tx1"/>
                </a:solidFill>
                <a:latin typeface="Arial" charset="0"/>
                <a:ea typeface="ＭＳ Ｐゴシック" charset="-128"/>
                <a:cs typeface="ＭＳ Ｐゴシック" charset="-128"/>
              </a:defRPr>
            </a:lvl6pPr>
            <a:lvl7pPr marL="2743200" algn="l" defTabSz="457200" rtl="0" eaLnBrk="1" latinLnBrk="0" hangingPunct="1">
              <a:defRPr sz="2400" kern="1200">
                <a:solidFill>
                  <a:schemeClr val="tx1"/>
                </a:solidFill>
                <a:latin typeface="Arial" charset="0"/>
                <a:ea typeface="ＭＳ Ｐゴシック" charset="-128"/>
                <a:cs typeface="ＭＳ Ｐゴシック" charset="-128"/>
              </a:defRPr>
            </a:lvl7pPr>
            <a:lvl8pPr marL="3200400" algn="l" defTabSz="457200" rtl="0" eaLnBrk="1" latinLnBrk="0" hangingPunct="1">
              <a:defRPr sz="2400" kern="1200">
                <a:solidFill>
                  <a:schemeClr val="tx1"/>
                </a:solidFill>
                <a:latin typeface="Arial" charset="0"/>
                <a:ea typeface="ＭＳ Ｐゴシック" charset="-128"/>
                <a:cs typeface="ＭＳ Ｐゴシック" charset="-128"/>
              </a:defRPr>
            </a:lvl8pPr>
            <a:lvl9pPr marL="3657600" algn="l" defTabSz="457200" rtl="0" eaLnBrk="1" latinLnBrk="0" hangingPunct="1">
              <a:defRPr sz="2400" kern="1200">
                <a:solidFill>
                  <a:schemeClr val="tx1"/>
                </a:solidFill>
                <a:latin typeface="Arial" charset="0"/>
                <a:ea typeface="ＭＳ Ｐゴシック" charset="-128"/>
                <a:cs typeface="ＭＳ Ｐゴシック" charset="-128"/>
              </a:defRPr>
            </a:lvl9pPr>
          </a:lstStyle>
          <a:p>
            <a:pPr fontAlgn="auto">
              <a:spcAft>
                <a:spcPts val="0"/>
              </a:spcAft>
            </a:pPr>
            <a:r>
              <a:rPr lang="de-DE" sz="1100" dirty="0">
                <a:solidFill>
                  <a:schemeClr val="tx1"/>
                </a:solidFill>
                <a:latin typeface="+mn-lt"/>
              </a:rPr>
              <a:t>Ein Programm vom</a:t>
            </a:r>
          </a:p>
        </p:txBody>
      </p:sp>
      <p:pic>
        <p:nvPicPr>
          <p:cNvPr id="12" name="Grafik 11">
            <a:extLst>
              <a:ext uri="{FF2B5EF4-FFF2-40B4-BE49-F238E27FC236}">
                <a16:creationId xmlns:a16="http://schemas.microsoft.com/office/drawing/2014/main" id="{603DC311-2763-4BA9-8EBC-71A198DAB5FC}"/>
              </a:ext>
            </a:extLst>
          </p:cNvPr>
          <p:cNvPicPr>
            <a:picLocks noChangeAspect="1"/>
          </p:cNvPicPr>
          <p:nvPr userDrawn="1"/>
        </p:nvPicPr>
        <p:blipFill>
          <a:blip r:embed="rId4"/>
          <a:stretch>
            <a:fillRect/>
          </a:stretch>
        </p:blipFill>
        <p:spPr>
          <a:xfrm>
            <a:off x="10939796" y="5063462"/>
            <a:ext cx="783152" cy="439562"/>
          </a:xfrm>
          <a:prstGeom prst="rect">
            <a:avLst/>
          </a:prstGeom>
        </p:spPr>
      </p:pic>
      <p:pic>
        <p:nvPicPr>
          <p:cNvPr id="20" name="Grafik 19">
            <a:extLst>
              <a:ext uri="{FF2B5EF4-FFF2-40B4-BE49-F238E27FC236}">
                <a16:creationId xmlns:a16="http://schemas.microsoft.com/office/drawing/2014/main" id="{BB470BEA-F28F-476E-89B0-D2BB891C2028}"/>
              </a:ext>
            </a:extLst>
          </p:cNvPr>
          <p:cNvPicPr>
            <a:picLocks noChangeAspect="1"/>
          </p:cNvPicPr>
          <p:nvPr userDrawn="1"/>
        </p:nvPicPr>
        <p:blipFill>
          <a:blip r:embed="rId5"/>
          <a:stretch>
            <a:fillRect/>
          </a:stretch>
        </p:blipFill>
        <p:spPr>
          <a:xfrm>
            <a:off x="10939796" y="4562612"/>
            <a:ext cx="915879" cy="213334"/>
          </a:xfrm>
          <a:prstGeom prst="rect">
            <a:avLst/>
          </a:prstGeom>
        </p:spPr>
      </p:pic>
      <p:sp>
        <p:nvSpPr>
          <p:cNvPr id="21" name="Textplatzhalter 5">
            <a:extLst>
              <a:ext uri="{FF2B5EF4-FFF2-40B4-BE49-F238E27FC236}">
                <a16:creationId xmlns:a16="http://schemas.microsoft.com/office/drawing/2014/main" id="{D481CA3D-EB55-440D-B68A-99F354E6E992}"/>
              </a:ext>
            </a:extLst>
          </p:cNvPr>
          <p:cNvSpPr txBox="1">
            <a:spLocks/>
          </p:cNvSpPr>
          <p:nvPr userDrawn="1"/>
        </p:nvSpPr>
        <p:spPr>
          <a:xfrm>
            <a:off x="9677783" y="5091562"/>
            <a:ext cx="1005457" cy="169277"/>
          </a:xfrm>
          <a:prstGeom prst="rect">
            <a:avLst/>
          </a:prstGeom>
        </p:spPr>
        <p:txBody>
          <a:bodyPr wrap="square" lIns="0" tIns="0" rIns="0" bIns="0">
            <a:spAutoFit/>
          </a:bodyPr>
          <a:lstStyle>
            <a:defPPr>
              <a:defRPr lang="de-DE"/>
            </a:defPPr>
            <a:lvl1pPr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sz="2400" kern="1200">
                <a:solidFill>
                  <a:schemeClr val="tx1"/>
                </a:solidFill>
                <a:latin typeface="Arial" charset="0"/>
                <a:ea typeface="ＭＳ Ｐゴシック" charset="-128"/>
                <a:cs typeface="ＭＳ Ｐゴシック" charset="-128"/>
              </a:defRPr>
            </a:lvl6pPr>
            <a:lvl7pPr marL="2743200" algn="l" defTabSz="457200" rtl="0" eaLnBrk="1" latinLnBrk="0" hangingPunct="1">
              <a:defRPr sz="2400" kern="1200">
                <a:solidFill>
                  <a:schemeClr val="tx1"/>
                </a:solidFill>
                <a:latin typeface="Arial" charset="0"/>
                <a:ea typeface="ＭＳ Ｐゴシック" charset="-128"/>
                <a:cs typeface="ＭＳ Ｐゴシック" charset="-128"/>
              </a:defRPr>
            </a:lvl7pPr>
            <a:lvl8pPr marL="3200400" algn="l" defTabSz="457200" rtl="0" eaLnBrk="1" latinLnBrk="0" hangingPunct="1">
              <a:defRPr sz="2400" kern="1200">
                <a:solidFill>
                  <a:schemeClr val="tx1"/>
                </a:solidFill>
                <a:latin typeface="Arial" charset="0"/>
                <a:ea typeface="ＭＳ Ｐゴシック" charset="-128"/>
                <a:cs typeface="ＭＳ Ｐゴシック" charset="-128"/>
              </a:defRPr>
            </a:lvl8pPr>
            <a:lvl9pPr marL="3657600" algn="l" defTabSz="457200" rtl="0" eaLnBrk="1" latinLnBrk="0" hangingPunct="1">
              <a:defRPr sz="2400" kern="1200">
                <a:solidFill>
                  <a:schemeClr val="tx1"/>
                </a:solidFill>
                <a:latin typeface="Arial" charset="0"/>
                <a:ea typeface="ＭＳ Ｐゴシック" charset="-128"/>
                <a:cs typeface="ＭＳ Ｐゴシック" charset="-128"/>
              </a:defRPr>
            </a:lvl9pPr>
          </a:lstStyle>
          <a:p>
            <a:pPr algn="l" fontAlgn="auto">
              <a:spcAft>
                <a:spcPts val="0"/>
              </a:spcAft>
            </a:pPr>
            <a:r>
              <a:rPr lang="de-DE" sz="1100" dirty="0">
                <a:solidFill>
                  <a:schemeClr val="tx1"/>
                </a:solidFill>
                <a:latin typeface="+mn-lt"/>
              </a:rPr>
              <a:t>am</a:t>
            </a:r>
          </a:p>
        </p:txBody>
      </p:sp>
      <p:sp>
        <p:nvSpPr>
          <p:cNvPr id="23" name="Rectangle 17">
            <a:extLst>
              <a:ext uri="{FF2B5EF4-FFF2-40B4-BE49-F238E27FC236}">
                <a16:creationId xmlns:a16="http://schemas.microsoft.com/office/drawing/2014/main" id="{3EBF779E-8B77-4373-97C9-1291C25D445C}"/>
              </a:ext>
            </a:extLst>
          </p:cNvPr>
          <p:cNvSpPr>
            <a:spLocks noChangeArrowheads="1"/>
          </p:cNvSpPr>
          <p:nvPr userDrawn="1"/>
        </p:nvSpPr>
        <p:spPr bwMode="auto">
          <a:xfrm>
            <a:off x="0" y="0"/>
            <a:ext cx="12192000" cy="144000"/>
          </a:xfrm>
          <a:prstGeom prst="rect">
            <a:avLst/>
          </a:prstGeom>
          <a:solidFill>
            <a:schemeClr val="tx2"/>
          </a:solidFill>
          <a:ln w="9525">
            <a:noFill/>
            <a:miter lim="800000"/>
            <a:headEnd/>
            <a:tailEnd/>
          </a:ln>
        </p:spPr>
        <p:txBody>
          <a:bodyPr wrap="none" anchor="ctr">
            <a:prstTxWarp prst="textNoShape">
              <a:avLst/>
            </a:prstTxWarp>
          </a:bodyPr>
          <a:lstStyle/>
          <a:p>
            <a:endParaRPr lang="de-DE" sz="2400" b="0" i="0" dirty="0">
              <a:solidFill>
                <a:srgbClr val="327A86"/>
              </a:solidFill>
              <a:latin typeface="Calibri Normal" charset="0"/>
            </a:endParaRPr>
          </a:p>
        </p:txBody>
      </p:sp>
    </p:spTree>
    <p:extLst>
      <p:ext uri="{BB962C8B-B14F-4D97-AF65-F5344CB8AC3E}">
        <p14:creationId xmlns:p14="http://schemas.microsoft.com/office/powerpoint/2010/main" val="25169290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M Titel Quali">
    <p:spTree>
      <p:nvGrpSpPr>
        <p:cNvPr id="1" name=""/>
        <p:cNvGrpSpPr/>
        <p:nvPr/>
      </p:nvGrpSpPr>
      <p:grpSpPr>
        <a:xfrm>
          <a:off x="0" y="0"/>
          <a:ext cx="0" cy="0"/>
          <a:chOff x="0" y="0"/>
          <a:chExt cx="0" cy="0"/>
        </a:xfrm>
      </p:grpSpPr>
      <p:sp>
        <p:nvSpPr>
          <p:cNvPr id="16" name="Bildplatzhalter 7">
            <a:extLst>
              <a:ext uri="{FF2B5EF4-FFF2-40B4-BE49-F238E27FC236}">
                <a16:creationId xmlns:a16="http://schemas.microsoft.com/office/drawing/2014/main" id="{426214D2-3A9F-4165-A2D4-5378D76A1372}"/>
              </a:ext>
            </a:extLst>
          </p:cNvPr>
          <p:cNvSpPr txBox="1">
            <a:spLocks/>
          </p:cNvSpPr>
          <p:nvPr userDrawn="1"/>
        </p:nvSpPr>
        <p:spPr>
          <a:xfrm>
            <a:off x="0" y="936000"/>
            <a:ext cx="12192000" cy="3051801"/>
          </a:xfrm>
          <a:prstGeom prst="rect">
            <a:avLst/>
          </a:prstGeom>
        </p:spPr>
        <p:txBody>
          <a:bodyPr anchor="t"/>
          <a:lstStyle>
            <a:lvl1pPr marL="0" indent="0" algn="ctr" defTabSz="914400" rtl="0" eaLnBrk="1" latinLnBrk="0" hangingPunct="1">
              <a:lnSpc>
                <a:spcPct val="90000"/>
              </a:lnSpc>
              <a:spcBef>
                <a:spcPts val="1000"/>
              </a:spcBef>
              <a:buFontTx/>
              <a:buNone/>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r>
              <a:rPr lang="de-DE" dirty="0"/>
              <a:t>Bild mit Klick auf das Symbol einfügen</a:t>
            </a:r>
          </a:p>
          <a:p>
            <a:pPr fontAlgn="auto">
              <a:spcAft>
                <a:spcPts val="0"/>
              </a:spcAft>
            </a:pPr>
            <a:r>
              <a:rPr lang="de-DE" dirty="0"/>
              <a:t>Eine Vorauswahl an Bildern liegt dem Material bei</a:t>
            </a:r>
          </a:p>
          <a:p>
            <a:pPr fontAlgn="auto">
              <a:spcAft>
                <a:spcPts val="0"/>
              </a:spcAft>
            </a:pPr>
            <a:r>
              <a:rPr lang="de-DE" dirty="0"/>
              <a:t>Eigene Gestaltungen sind möglich (Copyright beachten)</a:t>
            </a:r>
          </a:p>
        </p:txBody>
      </p:sp>
      <p:sp>
        <p:nvSpPr>
          <p:cNvPr id="22" name="Rectangle 19">
            <a:extLst>
              <a:ext uri="{FF2B5EF4-FFF2-40B4-BE49-F238E27FC236}">
                <a16:creationId xmlns:a16="http://schemas.microsoft.com/office/drawing/2014/main" id="{31B92E7C-FF81-42FA-BCF3-4B64200D3E15}"/>
              </a:ext>
            </a:extLst>
          </p:cNvPr>
          <p:cNvSpPr>
            <a:spLocks noChangeArrowheads="1"/>
          </p:cNvSpPr>
          <p:nvPr userDrawn="1"/>
        </p:nvSpPr>
        <p:spPr bwMode="auto">
          <a:xfrm>
            <a:off x="-1" y="4131425"/>
            <a:ext cx="9337199" cy="2597175"/>
          </a:xfrm>
          <a:prstGeom prst="rect">
            <a:avLst/>
          </a:prstGeom>
          <a:solidFill>
            <a:srgbClr val="CDB987"/>
          </a:solidFill>
          <a:ln w="9525">
            <a:noFill/>
            <a:miter lim="800000"/>
            <a:headEnd/>
            <a:tailEnd/>
          </a:ln>
        </p:spPr>
        <p:txBody>
          <a:bodyPr wrap="none" anchor="ctr">
            <a:prstTxWarp prst="textNoShape">
              <a:avLst/>
            </a:prstTxWarp>
          </a:bodyPr>
          <a:lstStyle/>
          <a:p>
            <a:endParaRPr lang="de-DE" sz="2400" b="0" i="0" dirty="0">
              <a:solidFill>
                <a:srgbClr val="FF0000"/>
              </a:solidFill>
              <a:latin typeface="Calibri Normal" charset="0"/>
            </a:endParaRPr>
          </a:p>
        </p:txBody>
      </p:sp>
      <p:pic>
        <p:nvPicPr>
          <p:cNvPr id="19" name="Grafik 18">
            <a:extLst>
              <a:ext uri="{FF2B5EF4-FFF2-40B4-BE49-F238E27FC236}">
                <a16:creationId xmlns:a16="http://schemas.microsoft.com/office/drawing/2014/main" id="{A0D0A241-9155-42DA-B724-6FB905B9C3DF}"/>
              </a:ext>
            </a:extLst>
          </p:cNvPr>
          <p:cNvPicPr>
            <a:picLocks noChangeAspect="1"/>
          </p:cNvPicPr>
          <p:nvPr userDrawn="1"/>
        </p:nvPicPr>
        <p:blipFill>
          <a:blip r:embed="rId2"/>
          <a:stretch>
            <a:fillRect/>
          </a:stretch>
        </p:blipFill>
        <p:spPr>
          <a:xfrm>
            <a:off x="8374339" y="6292302"/>
            <a:ext cx="753931" cy="263782"/>
          </a:xfrm>
          <a:prstGeom prst="rect">
            <a:avLst/>
          </a:prstGeom>
        </p:spPr>
      </p:pic>
      <p:pic>
        <p:nvPicPr>
          <p:cNvPr id="9" name="Grafik 8">
            <a:extLst>
              <a:ext uri="{FF2B5EF4-FFF2-40B4-BE49-F238E27FC236}">
                <a16:creationId xmlns:a16="http://schemas.microsoft.com/office/drawing/2014/main" id="{FA927763-7CB8-411B-805B-103804C1F3B0}"/>
              </a:ext>
            </a:extLst>
          </p:cNvPr>
          <p:cNvPicPr>
            <a:picLocks noChangeAspect="1"/>
          </p:cNvPicPr>
          <p:nvPr userDrawn="1"/>
        </p:nvPicPr>
        <p:blipFill>
          <a:blip r:embed="rId3"/>
          <a:stretch>
            <a:fillRect/>
          </a:stretch>
        </p:blipFill>
        <p:spPr>
          <a:xfrm>
            <a:off x="10939796" y="5790540"/>
            <a:ext cx="1039319" cy="439562"/>
          </a:xfrm>
          <a:prstGeom prst="rect">
            <a:avLst/>
          </a:prstGeom>
        </p:spPr>
      </p:pic>
      <p:sp>
        <p:nvSpPr>
          <p:cNvPr id="10" name="Textplatzhalter 5">
            <a:extLst>
              <a:ext uri="{FF2B5EF4-FFF2-40B4-BE49-F238E27FC236}">
                <a16:creationId xmlns:a16="http://schemas.microsoft.com/office/drawing/2014/main" id="{923023F0-F9D2-4DEC-8906-C8F478BD7534}"/>
              </a:ext>
            </a:extLst>
          </p:cNvPr>
          <p:cNvSpPr txBox="1">
            <a:spLocks/>
          </p:cNvSpPr>
          <p:nvPr userDrawn="1"/>
        </p:nvSpPr>
        <p:spPr>
          <a:xfrm>
            <a:off x="9677783" y="5751958"/>
            <a:ext cx="930182" cy="169277"/>
          </a:xfrm>
          <a:prstGeom prst="rect">
            <a:avLst/>
          </a:prstGeom>
        </p:spPr>
        <p:txBody>
          <a:bodyPr wrap="square" lIns="0" tIns="0" rIns="0" bIns="0">
            <a:spAutoFit/>
          </a:bodyPr>
          <a:lstStyle>
            <a:defPPr>
              <a:defRPr lang="de-DE"/>
            </a:defPPr>
            <a:lvl1pPr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sz="2400" kern="1200">
                <a:solidFill>
                  <a:schemeClr val="tx1"/>
                </a:solidFill>
                <a:latin typeface="Arial" charset="0"/>
                <a:ea typeface="ＭＳ Ｐゴシック" charset="-128"/>
                <a:cs typeface="ＭＳ Ｐゴシック" charset="-128"/>
              </a:defRPr>
            </a:lvl6pPr>
            <a:lvl7pPr marL="2743200" algn="l" defTabSz="457200" rtl="0" eaLnBrk="1" latinLnBrk="0" hangingPunct="1">
              <a:defRPr sz="2400" kern="1200">
                <a:solidFill>
                  <a:schemeClr val="tx1"/>
                </a:solidFill>
                <a:latin typeface="Arial" charset="0"/>
                <a:ea typeface="ＭＳ Ｐゴシック" charset="-128"/>
                <a:cs typeface="ＭＳ Ｐゴシック" charset="-128"/>
              </a:defRPr>
            </a:lvl7pPr>
            <a:lvl8pPr marL="3200400" algn="l" defTabSz="457200" rtl="0" eaLnBrk="1" latinLnBrk="0" hangingPunct="1">
              <a:defRPr sz="2400" kern="1200">
                <a:solidFill>
                  <a:schemeClr val="tx1"/>
                </a:solidFill>
                <a:latin typeface="Arial" charset="0"/>
                <a:ea typeface="ＭＳ Ｐゴシック" charset="-128"/>
                <a:cs typeface="ＭＳ Ｐゴシック" charset="-128"/>
              </a:defRPr>
            </a:lvl8pPr>
            <a:lvl9pPr marL="3657600" algn="l" defTabSz="457200" rtl="0" eaLnBrk="1" latinLnBrk="0" hangingPunct="1">
              <a:defRPr sz="2400" kern="1200">
                <a:solidFill>
                  <a:schemeClr val="tx1"/>
                </a:solidFill>
                <a:latin typeface="Arial" charset="0"/>
                <a:ea typeface="ＭＳ Ｐゴシック" charset="-128"/>
                <a:cs typeface="ＭＳ Ｐゴシック" charset="-128"/>
              </a:defRPr>
            </a:lvl9pPr>
          </a:lstStyle>
          <a:p>
            <a:pPr fontAlgn="auto">
              <a:spcAft>
                <a:spcPts val="0"/>
              </a:spcAft>
            </a:pPr>
            <a:r>
              <a:rPr lang="de-DE" sz="1100" dirty="0">
                <a:solidFill>
                  <a:schemeClr val="tx1"/>
                </a:solidFill>
                <a:latin typeface="+mn-lt"/>
              </a:rPr>
              <a:t>Gefördert von</a:t>
            </a:r>
          </a:p>
        </p:txBody>
      </p:sp>
      <p:sp>
        <p:nvSpPr>
          <p:cNvPr id="11" name="Textplatzhalter 5">
            <a:extLst>
              <a:ext uri="{FF2B5EF4-FFF2-40B4-BE49-F238E27FC236}">
                <a16:creationId xmlns:a16="http://schemas.microsoft.com/office/drawing/2014/main" id="{50867A35-9B5A-4E6B-B6CC-8F5E9A45C298}"/>
              </a:ext>
            </a:extLst>
          </p:cNvPr>
          <p:cNvSpPr txBox="1">
            <a:spLocks/>
          </p:cNvSpPr>
          <p:nvPr userDrawn="1"/>
        </p:nvSpPr>
        <p:spPr>
          <a:xfrm>
            <a:off x="9677783" y="4550010"/>
            <a:ext cx="1114564" cy="169277"/>
          </a:xfrm>
          <a:prstGeom prst="rect">
            <a:avLst/>
          </a:prstGeom>
        </p:spPr>
        <p:txBody>
          <a:bodyPr wrap="square" lIns="0" tIns="0" rIns="0" bIns="0">
            <a:spAutoFit/>
          </a:bodyPr>
          <a:lstStyle>
            <a:defPPr>
              <a:defRPr lang="de-DE"/>
            </a:defPPr>
            <a:lvl1pPr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sz="2400" kern="1200">
                <a:solidFill>
                  <a:schemeClr val="tx1"/>
                </a:solidFill>
                <a:latin typeface="Arial" charset="0"/>
                <a:ea typeface="ＭＳ Ｐゴシック" charset="-128"/>
                <a:cs typeface="ＭＳ Ｐゴシック" charset="-128"/>
              </a:defRPr>
            </a:lvl6pPr>
            <a:lvl7pPr marL="2743200" algn="l" defTabSz="457200" rtl="0" eaLnBrk="1" latinLnBrk="0" hangingPunct="1">
              <a:defRPr sz="2400" kern="1200">
                <a:solidFill>
                  <a:schemeClr val="tx1"/>
                </a:solidFill>
                <a:latin typeface="Arial" charset="0"/>
                <a:ea typeface="ＭＳ Ｐゴシック" charset="-128"/>
                <a:cs typeface="ＭＳ Ｐゴシック" charset="-128"/>
              </a:defRPr>
            </a:lvl7pPr>
            <a:lvl8pPr marL="3200400" algn="l" defTabSz="457200" rtl="0" eaLnBrk="1" latinLnBrk="0" hangingPunct="1">
              <a:defRPr sz="2400" kern="1200">
                <a:solidFill>
                  <a:schemeClr val="tx1"/>
                </a:solidFill>
                <a:latin typeface="Arial" charset="0"/>
                <a:ea typeface="ＭＳ Ｐゴシック" charset="-128"/>
                <a:cs typeface="ＭＳ Ｐゴシック" charset="-128"/>
              </a:defRPr>
            </a:lvl8pPr>
            <a:lvl9pPr marL="3657600" algn="l" defTabSz="457200" rtl="0" eaLnBrk="1" latinLnBrk="0" hangingPunct="1">
              <a:defRPr sz="2400" kern="1200">
                <a:solidFill>
                  <a:schemeClr val="tx1"/>
                </a:solidFill>
                <a:latin typeface="Arial" charset="0"/>
                <a:ea typeface="ＭＳ Ｐゴシック" charset="-128"/>
                <a:cs typeface="ＭＳ Ｐゴシック" charset="-128"/>
              </a:defRPr>
            </a:lvl9pPr>
          </a:lstStyle>
          <a:p>
            <a:pPr fontAlgn="auto">
              <a:spcAft>
                <a:spcPts val="0"/>
              </a:spcAft>
            </a:pPr>
            <a:r>
              <a:rPr lang="de-DE" sz="1100" dirty="0">
                <a:solidFill>
                  <a:schemeClr val="tx1"/>
                </a:solidFill>
                <a:latin typeface="+mn-lt"/>
              </a:rPr>
              <a:t>Ein Programm vom</a:t>
            </a:r>
          </a:p>
        </p:txBody>
      </p:sp>
      <p:pic>
        <p:nvPicPr>
          <p:cNvPr id="12" name="Grafik 11">
            <a:extLst>
              <a:ext uri="{FF2B5EF4-FFF2-40B4-BE49-F238E27FC236}">
                <a16:creationId xmlns:a16="http://schemas.microsoft.com/office/drawing/2014/main" id="{603DC311-2763-4BA9-8EBC-71A198DAB5FC}"/>
              </a:ext>
            </a:extLst>
          </p:cNvPr>
          <p:cNvPicPr>
            <a:picLocks noChangeAspect="1"/>
          </p:cNvPicPr>
          <p:nvPr userDrawn="1"/>
        </p:nvPicPr>
        <p:blipFill>
          <a:blip r:embed="rId4"/>
          <a:stretch>
            <a:fillRect/>
          </a:stretch>
        </p:blipFill>
        <p:spPr>
          <a:xfrm>
            <a:off x="10939796" y="5063462"/>
            <a:ext cx="783152" cy="439562"/>
          </a:xfrm>
          <a:prstGeom prst="rect">
            <a:avLst/>
          </a:prstGeom>
        </p:spPr>
      </p:pic>
      <p:pic>
        <p:nvPicPr>
          <p:cNvPr id="20" name="Grafik 19">
            <a:extLst>
              <a:ext uri="{FF2B5EF4-FFF2-40B4-BE49-F238E27FC236}">
                <a16:creationId xmlns:a16="http://schemas.microsoft.com/office/drawing/2014/main" id="{BB470BEA-F28F-476E-89B0-D2BB891C2028}"/>
              </a:ext>
            </a:extLst>
          </p:cNvPr>
          <p:cNvPicPr>
            <a:picLocks noChangeAspect="1"/>
          </p:cNvPicPr>
          <p:nvPr userDrawn="1"/>
        </p:nvPicPr>
        <p:blipFill>
          <a:blip r:embed="rId5"/>
          <a:stretch>
            <a:fillRect/>
          </a:stretch>
        </p:blipFill>
        <p:spPr>
          <a:xfrm>
            <a:off x="10939796" y="4562612"/>
            <a:ext cx="915879" cy="213334"/>
          </a:xfrm>
          <a:prstGeom prst="rect">
            <a:avLst/>
          </a:prstGeom>
        </p:spPr>
      </p:pic>
      <p:sp>
        <p:nvSpPr>
          <p:cNvPr id="21" name="Textplatzhalter 5">
            <a:extLst>
              <a:ext uri="{FF2B5EF4-FFF2-40B4-BE49-F238E27FC236}">
                <a16:creationId xmlns:a16="http://schemas.microsoft.com/office/drawing/2014/main" id="{D481CA3D-EB55-440D-B68A-99F354E6E992}"/>
              </a:ext>
            </a:extLst>
          </p:cNvPr>
          <p:cNvSpPr txBox="1">
            <a:spLocks/>
          </p:cNvSpPr>
          <p:nvPr userDrawn="1"/>
        </p:nvSpPr>
        <p:spPr>
          <a:xfrm>
            <a:off x="9677783" y="5091562"/>
            <a:ext cx="1005457" cy="169277"/>
          </a:xfrm>
          <a:prstGeom prst="rect">
            <a:avLst/>
          </a:prstGeom>
        </p:spPr>
        <p:txBody>
          <a:bodyPr wrap="square" lIns="0" tIns="0" rIns="0" bIns="0">
            <a:spAutoFit/>
          </a:bodyPr>
          <a:lstStyle>
            <a:defPPr>
              <a:defRPr lang="de-DE"/>
            </a:defPPr>
            <a:lvl1pPr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sz="2400" kern="1200">
                <a:solidFill>
                  <a:schemeClr val="tx1"/>
                </a:solidFill>
                <a:latin typeface="Arial" charset="0"/>
                <a:ea typeface="ＭＳ Ｐゴシック" charset="-128"/>
                <a:cs typeface="ＭＳ Ｐゴシック" charset="-128"/>
              </a:defRPr>
            </a:lvl6pPr>
            <a:lvl7pPr marL="2743200" algn="l" defTabSz="457200" rtl="0" eaLnBrk="1" latinLnBrk="0" hangingPunct="1">
              <a:defRPr sz="2400" kern="1200">
                <a:solidFill>
                  <a:schemeClr val="tx1"/>
                </a:solidFill>
                <a:latin typeface="Arial" charset="0"/>
                <a:ea typeface="ＭＳ Ｐゴシック" charset="-128"/>
                <a:cs typeface="ＭＳ Ｐゴシック" charset="-128"/>
              </a:defRPr>
            </a:lvl7pPr>
            <a:lvl8pPr marL="3200400" algn="l" defTabSz="457200" rtl="0" eaLnBrk="1" latinLnBrk="0" hangingPunct="1">
              <a:defRPr sz="2400" kern="1200">
                <a:solidFill>
                  <a:schemeClr val="tx1"/>
                </a:solidFill>
                <a:latin typeface="Arial" charset="0"/>
                <a:ea typeface="ＭＳ Ｐゴシック" charset="-128"/>
                <a:cs typeface="ＭＳ Ｐゴシック" charset="-128"/>
              </a:defRPr>
            </a:lvl8pPr>
            <a:lvl9pPr marL="3657600" algn="l" defTabSz="457200" rtl="0" eaLnBrk="1" latinLnBrk="0" hangingPunct="1">
              <a:defRPr sz="2400" kern="1200">
                <a:solidFill>
                  <a:schemeClr val="tx1"/>
                </a:solidFill>
                <a:latin typeface="Arial" charset="0"/>
                <a:ea typeface="ＭＳ Ｐゴシック" charset="-128"/>
                <a:cs typeface="ＭＳ Ｐゴシック" charset="-128"/>
              </a:defRPr>
            </a:lvl9pPr>
          </a:lstStyle>
          <a:p>
            <a:pPr algn="l" fontAlgn="auto">
              <a:spcAft>
                <a:spcPts val="0"/>
              </a:spcAft>
            </a:pPr>
            <a:r>
              <a:rPr lang="de-DE" sz="1100" dirty="0">
                <a:solidFill>
                  <a:schemeClr val="tx1"/>
                </a:solidFill>
                <a:latin typeface="+mn-lt"/>
              </a:rPr>
              <a:t>am</a:t>
            </a:r>
          </a:p>
        </p:txBody>
      </p:sp>
      <p:sp>
        <p:nvSpPr>
          <p:cNvPr id="23" name="Rectangle 17">
            <a:extLst>
              <a:ext uri="{FF2B5EF4-FFF2-40B4-BE49-F238E27FC236}">
                <a16:creationId xmlns:a16="http://schemas.microsoft.com/office/drawing/2014/main" id="{3EBF779E-8B77-4373-97C9-1291C25D445C}"/>
              </a:ext>
            </a:extLst>
          </p:cNvPr>
          <p:cNvSpPr>
            <a:spLocks noChangeArrowheads="1"/>
          </p:cNvSpPr>
          <p:nvPr userDrawn="1"/>
        </p:nvSpPr>
        <p:spPr bwMode="auto">
          <a:xfrm>
            <a:off x="0" y="0"/>
            <a:ext cx="12192000" cy="144000"/>
          </a:xfrm>
          <a:prstGeom prst="rect">
            <a:avLst/>
          </a:prstGeom>
          <a:solidFill>
            <a:srgbClr val="CDB987"/>
          </a:solidFill>
          <a:ln w="9525">
            <a:noFill/>
            <a:miter lim="800000"/>
            <a:headEnd/>
            <a:tailEnd/>
          </a:ln>
        </p:spPr>
        <p:txBody>
          <a:bodyPr wrap="none" anchor="ctr">
            <a:prstTxWarp prst="textNoShape">
              <a:avLst/>
            </a:prstTxWarp>
          </a:bodyPr>
          <a:lstStyle/>
          <a:p>
            <a:endParaRPr lang="de-DE" sz="2400" b="0" i="0" dirty="0">
              <a:solidFill>
                <a:srgbClr val="327A86"/>
              </a:solidFill>
              <a:latin typeface="Calibri Normal" charset="0"/>
            </a:endParaRPr>
          </a:p>
        </p:txBody>
      </p:sp>
      <p:sp>
        <p:nvSpPr>
          <p:cNvPr id="24" name="Textplatzhalter 9">
            <a:extLst>
              <a:ext uri="{FF2B5EF4-FFF2-40B4-BE49-F238E27FC236}">
                <a16:creationId xmlns:a16="http://schemas.microsoft.com/office/drawing/2014/main" id="{52570A43-948B-4D95-B3E3-3DACF0E68A91}"/>
              </a:ext>
            </a:extLst>
          </p:cNvPr>
          <p:cNvSpPr>
            <a:spLocks noGrp="1"/>
          </p:cNvSpPr>
          <p:nvPr>
            <p:ph type="body" sz="quarter" idx="13" hasCustomPrompt="1"/>
          </p:nvPr>
        </p:nvSpPr>
        <p:spPr>
          <a:xfrm>
            <a:off x="560592" y="4440427"/>
            <a:ext cx="8156165" cy="1302271"/>
          </a:xfrm>
          <a:prstGeom prst="rect">
            <a:avLst/>
          </a:prstGeom>
        </p:spPr>
        <p:txBody>
          <a:bodyPr lIns="0" tIns="0" rIns="0" bIns="0"/>
          <a:lstStyle>
            <a:lvl1pPr marL="0" indent="0">
              <a:lnSpc>
                <a:spcPct val="114000"/>
              </a:lnSpc>
              <a:spcBef>
                <a:spcPts val="0"/>
              </a:spcBef>
              <a:buNone/>
              <a:defRPr sz="2000" b="1">
                <a:solidFill>
                  <a:schemeClr val="bg1"/>
                </a:solidFill>
              </a:defRPr>
            </a:lvl1pPr>
          </a:lstStyle>
          <a:p>
            <a:pPr lvl="0"/>
            <a:r>
              <a:rPr lang="de-DE" dirty="0"/>
              <a:t>Modul</a:t>
            </a:r>
          </a:p>
        </p:txBody>
      </p:sp>
      <p:sp>
        <p:nvSpPr>
          <p:cNvPr id="26" name="Textplatzhalter 9">
            <a:extLst>
              <a:ext uri="{FF2B5EF4-FFF2-40B4-BE49-F238E27FC236}">
                <a16:creationId xmlns:a16="http://schemas.microsoft.com/office/drawing/2014/main" id="{A0DD92FD-7D78-4BD2-9B53-8EDD8D7C18E5}"/>
              </a:ext>
            </a:extLst>
          </p:cNvPr>
          <p:cNvSpPr>
            <a:spLocks noGrp="1"/>
          </p:cNvSpPr>
          <p:nvPr>
            <p:ph type="body" sz="quarter" idx="15" hasCustomPrompt="1"/>
          </p:nvPr>
        </p:nvSpPr>
        <p:spPr>
          <a:xfrm>
            <a:off x="560594" y="1774920"/>
            <a:ext cx="5395886" cy="1373960"/>
          </a:xfrm>
          <a:prstGeom prst="rect">
            <a:avLst/>
          </a:prstGeom>
        </p:spPr>
        <p:txBody>
          <a:bodyPr wrap="square" lIns="0" tIns="0" rIns="0" bIns="0">
            <a:noAutofit/>
          </a:bodyPr>
          <a:lstStyle>
            <a:lvl1pPr marL="0" indent="0">
              <a:lnSpc>
                <a:spcPts val="3600"/>
              </a:lnSpc>
              <a:buNone/>
              <a:defRPr sz="2800" b="1">
                <a:solidFill>
                  <a:srgbClr val="B4964B"/>
                </a:solidFill>
              </a:defRPr>
            </a:lvl1pPr>
          </a:lstStyle>
          <a:p>
            <a:pPr lvl="0"/>
            <a:r>
              <a:rPr lang="de-DE" dirty="0"/>
              <a:t>Thema</a:t>
            </a:r>
          </a:p>
        </p:txBody>
      </p:sp>
      <p:sp>
        <p:nvSpPr>
          <p:cNvPr id="15" name="Textplatzhalter 9">
            <a:extLst>
              <a:ext uri="{FF2B5EF4-FFF2-40B4-BE49-F238E27FC236}">
                <a16:creationId xmlns:a16="http://schemas.microsoft.com/office/drawing/2014/main" id="{978C9BFE-EA8F-410C-9EDB-973F18E639C3}"/>
              </a:ext>
            </a:extLst>
          </p:cNvPr>
          <p:cNvSpPr>
            <a:spLocks noGrp="1"/>
          </p:cNvSpPr>
          <p:nvPr>
            <p:ph type="body" sz="quarter" idx="14" hasCustomPrompt="1"/>
          </p:nvPr>
        </p:nvSpPr>
        <p:spPr>
          <a:xfrm>
            <a:off x="560592" y="5742698"/>
            <a:ext cx="8156165" cy="861656"/>
          </a:xfrm>
          <a:prstGeom prst="rect">
            <a:avLst/>
          </a:prstGeom>
        </p:spPr>
        <p:txBody>
          <a:bodyPr lIns="0" tIns="0" rIns="0" bIns="0" anchor="b"/>
          <a:lstStyle>
            <a:lvl1pPr marL="0" indent="0">
              <a:lnSpc>
                <a:spcPts val="2200"/>
              </a:lnSpc>
              <a:spcBef>
                <a:spcPts val="0"/>
              </a:spcBef>
              <a:buNone/>
              <a:defRPr sz="1600" b="0">
                <a:solidFill>
                  <a:schemeClr val="bg1"/>
                </a:solidFill>
              </a:defRPr>
            </a:lvl1pPr>
          </a:lstStyle>
          <a:p>
            <a:pPr lvl="0"/>
            <a:r>
              <a:rPr lang="de-DE" dirty="0"/>
              <a:t>Autorenschaft</a:t>
            </a:r>
          </a:p>
        </p:txBody>
      </p:sp>
    </p:spTree>
    <p:extLst>
      <p:ext uri="{BB962C8B-B14F-4D97-AF65-F5344CB8AC3E}">
        <p14:creationId xmlns:p14="http://schemas.microsoft.com/office/powerpoint/2010/main" val="16151324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M Schluss Quali">
    <p:spTree>
      <p:nvGrpSpPr>
        <p:cNvPr id="1" name=""/>
        <p:cNvGrpSpPr/>
        <p:nvPr/>
      </p:nvGrpSpPr>
      <p:grpSpPr>
        <a:xfrm>
          <a:off x="0" y="0"/>
          <a:ext cx="0" cy="0"/>
          <a:chOff x="0" y="0"/>
          <a:chExt cx="0" cy="0"/>
        </a:xfrm>
      </p:grpSpPr>
      <p:sp>
        <p:nvSpPr>
          <p:cNvPr id="22" name="Rectangle 19">
            <a:extLst>
              <a:ext uri="{FF2B5EF4-FFF2-40B4-BE49-F238E27FC236}">
                <a16:creationId xmlns:a16="http://schemas.microsoft.com/office/drawing/2014/main" id="{31B92E7C-FF81-42FA-BCF3-4B64200D3E15}"/>
              </a:ext>
            </a:extLst>
          </p:cNvPr>
          <p:cNvSpPr>
            <a:spLocks noChangeArrowheads="1"/>
          </p:cNvSpPr>
          <p:nvPr userDrawn="1"/>
        </p:nvSpPr>
        <p:spPr bwMode="auto">
          <a:xfrm>
            <a:off x="-1" y="4131425"/>
            <a:ext cx="9337199" cy="2597175"/>
          </a:xfrm>
          <a:prstGeom prst="rect">
            <a:avLst/>
          </a:prstGeom>
          <a:solidFill>
            <a:srgbClr val="CDB987"/>
          </a:solidFill>
          <a:ln w="9525">
            <a:noFill/>
            <a:miter lim="800000"/>
            <a:headEnd/>
            <a:tailEnd/>
          </a:ln>
        </p:spPr>
        <p:txBody>
          <a:bodyPr wrap="none" anchor="ctr">
            <a:prstTxWarp prst="textNoShape">
              <a:avLst/>
            </a:prstTxWarp>
          </a:bodyPr>
          <a:lstStyle/>
          <a:p>
            <a:endParaRPr lang="de-DE" sz="2400" b="0" i="0" dirty="0">
              <a:solidFill>
                <a:srgbClr val="FF0000"/>
              </a:solidFill>
              <a:latin typeface="Calibri Normal" charset="0"/>
            </a:endParaRPr>
          </a:p>
        </p:txBody>
      </p:sp>
      <p:sp>
        <p:nvSpPr>
          <p:cNvPr id="15" name="Textplatzhalter 2">
            <a:extLst>
              <a:ext uri="{FF2B5EF4-FFF2-40B4-BE49-F238E27FC236}">
                <a16:creationId xmlns:a16="http://schemas.microsoft.com/office/drawing/2014/main" id="{BF0626A9-F758-4034-9178-49B3484A9C69}"/>
              </a:ext>
            </a:extLst>
          </p:cNvPr>
          <p:cNvSpPr>
            <a:spLocks noGrp="1"/>
          </p:cNvSpPr>
          <p:nvPr>
            <p:ph type="body" sz="quarter" idx="10" hasCustomPrompt="1"/>
          </p:nvPr>
        </p:nvSpPr>
        <p:spPr>
          <a:xfrm>
            <a:off x="3048000" y="2461587"/>
            <a:ext cx="6082454" cy="797128"/>
          </a:xfrm>
          <a:prstGeom prst="rect">
            <a:avLst/>
          </a:prstGeom>
        </p:spPr>
        <p:txBody>
          <a:bodyPr/>
          <a:lstStyle>
            <a:lvl1pPr marL="0" indent="0" algn="ctr">
              <a:buNone/>
              <a:defRPr>
                <a:solidFill>
                  <a:srgbClr val="B4964B"/>
                </a:solidFill>
              </a:defRPr>
            </a:lvl1pPr>
            <a:lvl2pPr marL="457200" indent="0">
              <a:buNone/>
              <a:defRPr/>
            </a:lvl2pPr>
            <a:lvl3pPr marL="914400" indent="0">
              <a:buNone/>
              <a:defRPr/>
            </a:lvl3pPr>
            <a:lvl4pPr marL="1371600" indent="0">
              <a:buNone/>
              <a:defRPr/>
            </a:lvl4pPr>
            <a:lvl5pPr marL="1828800" indent="0">
              <a:buNone/>
              <a:defRPr/>
            </a:lvl5pPr>
          </a:lstStyle>
          <a:p>
            <a:pPr lvl="0"/>
            <a:r>
              <a:rPr lang="de-DE" dirty="0"/>
              <a:t>Schlussfolie freie Gestaltung</a:t>
            </a:r>
          </a:p>
        </p:txBody>
      </p:sp>
      <p:pic>
        <p:nvPicPr>
          <p:cNvPr id="19" name="Grafik 18">
            <a:extLst>
              <a:ext uri="{FF2B5EF4-FFF2-40B4-BE49-F238E27FC236}">
                <a16:creationId xmlns:a16="http://schemas.microsoft.com/office/drawing/2014/main" id="{A0D0A241-9155-42DA-B724-6FB905B9C3DF}"/>
              </a:ext>
            </a:extLst>
          </p:cNvPr>
          <p:cNvPicPr>
            <a:picLocks noChangeAspect="1"/>
          </p:cNvPicPr>
          <p:nvPr userDrawn="1"/>
        </p:nvPicPr>
        <p:blipFill>
          <a:blip r:embed="rId2"/>
          <a:stretch>
            <a:fillRect/>
          </a:stretch>
        </p:blipFill>
        <p:spPr>
          <a:xfrm>
            <a:off x="8374339" y="6292302"/>
            <a:ext cx="753931" cy="263782"/>
          </a:xfrm>
          <a:prstGeom prst="rect">
            <a:avLst/>
          </a:prstGeom>
        </p:spPr>
      </p:pic>
      <p:pic>
        <p:nvPicPr>
          <p:cNvPr id="9" name="Grafik 8">
            <a:extLst>
              <a:ext uri="{FF2B5EF4-FFF2-40B4-BE49-F238E27FC236}">
                <a16:creationId xmlns:a16="http://schemas.microsoft.com/office/drawing/2014/main" id="{FA927763-7CB8-411B-805B-103804C1F3B0}"/>
              </a:ext>
            </a:extLst>
          </p:cNvPr>
          <p:cNvPicPr>
            <a:picLocks noChangeAspect="1"/>
          </p:cNvPicPr>
          <p:nvPr userDrawn="1"/>
        </p:nvPicPr>
        <p:blipFill>
          <a:blip r:embed="rId3"/>
          <a:stretch>
            <a:fillRect/>
          </a:stretch>
        </p:blipFill>
        <p:spPr>
          <a:xfrm>
            <a:off x="10939796" y="5790540"/>
            <a:ext cx="1039319" cy="439562"/>
          </a:xfrm>
          <a:prstGeom prst="rect">
            <a:avLst/>
          </a:prstGeom>
        </p:spPr>
      </p:pic>
      <p:sp>
        <p:nvSpPr>
          <p:cNvPr id="10" name="Textplatzhalter 5">
            <a:extLst>
              <a:ext uri="{FF2B5EF4-FFF2-40B4-BE49-F238E27FC236}">
                <a16:creationId xmlns:a16="http://schemas.microsoft.com/office/drawing/2014/main" id="{923023F0-F9D2-4DEC-8906-C8F478BD7534}"/>
              </a:ext>
            </a:extLst>
          </p:cNvPr>
          <p:cNvSpPr txBox="1">
            <a:spLocks/>
          </p:cNvSpPr>
          <p:nvPr userDrawn="1"/>
        </p:nvSpPr>
        <p:spPr>
          <a:xfrm>
            <a:off x="9677783" y="5751958"/>
            <a:ext cx="930182" cy="169277"/>
          </a:xfrm>
          <a:prstGeom prst="rect">
            <a:avLst/>
          </a:prstGeom>
        </p:spPr>
        <p:txBody>
          <a:bodyPr wrap="square" lIns="0" tIns="0" rIns="0" bIns="0">
            <a:spAutoFit/>
          </a:bodyPr>
          <a:lstStyle>
            <a:defPPr>
              <a:defRPr lang="de-DE"/>
            </a:defPPr>
            <a:lvl1pPr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sz="2400" kern="1200">
                <a:solidFill>
                  <a:schemeClr val="tx1"/>
                </a:solidFill>
                <a:latin typeface="Arial" charset="0"/>
                <a:ea typeface="ＭＳ Ｐゴシック" charset="-128"/>
                <a:cs typeface="ＭＳ Ｐゴシック" charset="-128"/>
              </a:defRPr>
            </a:lvl6pPr>
            <a:lvl7pPr marL="2743200" algn="l" defTabSz="457200" rtl="0" eaLnBrk="1" latinLnBrk="0" hangingPunct="1">
              <a:defRPr sz="2400" kern="1200">
                <a:solidFill>
                  <a:schemeClr val="tx1"/>
                </a:solidFill>
                <a:latin typeface="Arial" charset="0"/>
                <a:ea typeface="ＭＳ Ｐゴシック" charset="-128"/>
                <a:cs typeface="ＭＳ Ｐゴシック" charset="-128"/>
              </a:defRPr>
            </a:lvl7pPr>
            <a:lvl8pPr marL="3200400" algn="l" defTabSz="457200" rtl="0" eaLnBrk="1" latinLnBrk="0" hangingPunct="1">
              <a:defRPr sz="2400" kern="1200">
                <a:solidFill>
                  <a:schemeClr val="tx1"/>
                </a:solidFill>
                <a:latin typeface="Arial" charset="0"/>
                <a:ea typeface="ＭＳ Ｐゴシック" charset="-128"/>
                <a:cs typeface="ＭＳ Ｐゴシック" charset="-128"/>
              </a:defRPr>
            </a:lvl8pPr>
            <a:lvl9pPr marL="3657600" algn="l" defTabSz="457200" rtl="0" eaLnBrk="1" latinLnBrk="0" hangingPunct="1">
              <a:defRPr sz="2400" kern="1200">
                <a:solidFill>
                  <a:schemeClr val="tx1"/>
                </a:solidFill>
                <a:latin typeface="Arial" charset="0"/>
                <a:ea typeface="ＭＳ Ｐゴシック" charset="-128"/>
                <a:cs typeface="ＭＳ Ｐゴシック" charset="-128"/>
              </a:defRPr>
            </a:lvl9pPr>
          </a:lstStyle>
          <a:p>
            <a:pPr fontAlgn="auto">
              <a:spcAft>
                <a:spcPts val="0"/>
              </a:spcAft>
            </a:pPr>
            <a:r>
              <a:rPr lang="de-DE" sz="1100" dirty="0">
                <a:solidFill>
                  <a:schemeClr val="tx1"/>
                </a:solidFill>
                <a:latin typeface="+mn-lt"/>
              </a:rPr>
              <a:t>Gefördert von</a:t>
            </a:r>
          </a:p>
        </p:txBody>
      </p:sp>
      <p:sp>
        <p:nvSpPr>
          <p:cNvPr id="11" name="Textplatzhalter 5">
            <a:extLst>
              <a:ext uri="{FF2B5EF4-FFF2-40B4-BE49-F238E27FC236}">
                <a16:creationId xmlns:a16="http://schemas.microsoft.com/office/drawing/2014/main" id="{50867A35-9B5A-4E6B-B6CC-8F5E9A45C298}"/>
              </a:ext>
            </a:extLst>
          </p:cNvPr>
          <p:cNvSpPr txBox="1">
            <a:spLocks/>
          </p:cNvSpPr>
          <p:nvPr userDrawn="1"/>
        </p:nvSpPr>
        <p:spPr>
          <a:xfrm>
            <a:off x="9677783" y="4550010"/>
            <a:ext cx="1114564" cy="169277"/>
          </a:xfrm>
          <a:prstGeom prst="rect">
            <a:avLst/>
          </a:prstGeom>
        </p:spPr>
        <p:txBody>
          <a:bodyPr wrap="square" lIns="0" tIns="0" rIns="0" bIns="0">
            <a:spAutoFit/>
          </a:bodyPr>
          <a:lstStyle>
            <a:defPPr>
              <a:defRPr lang="de-DE"/>
            </a:defPPr>
            <a:lvl1pPr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sz="2400" kern="1200">
                <a:solidFill>
                  <a:schemeClr val="tx1"/>
                </a:solidFill>
                <a:latin typeface="Arial" charset="0"/>
                <a:ea typeface="ＭＳ Ｐゴシック" charset="-128"/>
                <a:cs typeface="ＭＳ Ｐゴシック" charset="-128"/>
              </a:defRPr>
            </a:lvl6pPr>
            <a:lvl7pPr marL="2743200" algn="l" defTabSz="457200" rtl="0" eaLnBrk="1" latinLnBrk="0" hangingPunct="1">
              <a:defRPr sz="2400" kern="1200">
                <a:solidFill>
                  <a:schemeClr val="tx1"/>
                </a:solidFill>
                <a:latin typeface="Arial" charset="0"/>
                <a:ea typeface="ＭＳ Ｐゴシック" charset="-128"/>
                <a:cs typeface="ＭＳ Ｐゴシック" charset="-128"/>
              </a:defRPr>
            </a:lvl7pPr>
            <a:lvl8pPr marL="3200400" algn="l" defTabSz="457200" rtl="0" eaLnBrk="1" latinLnBrk="0" hangingPunct="1">
              <a:defRPr sz="2400" kern="1200">
                <a:solidFill>
                  <a:schemeClr val="tx1"/>
                </a:solidFill>
                <a:latin typeface="Arial" charset="0"/>
                <a:ea typeface="ＭＳ Ｐゴシック" charset="-128"/>
                <a:cs typeface="ＭＳ Ｐゴシック" charset="-128"/>
              </a:defRPr>
            </a:lvl8pPr>
            <a:lvl9pPr marL="3657600" algn="l" defTabSz="457200" rtl="0" eaLnBrk="1" latinLnBrk="0" hangingPunct="1">
              <a:defRPr sz="2400" kern="1200">
                <a:solidFill>
                  <a:schemeClr val="tx1"/>
                </a:solidFill>
                <a:latin typeface="Arial" charset="0"/>
                <a:ea typeface="ＭＳ Ｐゴシック" charset="-128"/>
                <a:cs typeface="ＭＳ Ｐゴシック" charset="-128"/>
              </a:defRPr>
            </a:lvl9pPr>
          </a:lstStyle>
          <a:p>
            <a:pPr fontAlgn="auto">
              <a:spcAft>
                <a:spcPts val="0"/>
              </a:spcAft>
            </a:pPr>
            <a:r>
              <a:rPr lang="de-DE" sz="1100" dirty="0">
                <a:solidFill>
                  <a:schemeClr val="tx1"/>
                </a:solidFill>
                <a:latin typeface="+mn-lt"/>
              </a:rPr>
              <a:t>Ein Programm vom</a:t>
            </a:r>
          </a:p>
        </p:txBody>
      </p:sp>
      <p:pic>
        <p:nvPicPr>
          <p:cNvPr id="12" name="Grafik 11">
            <a:extLst>
              <a:ext uri="{FF2B5EF4-FFF2-40B4-BE49-F238E27FC236}">
                <a16:creationId xmlns:a16="http://schemas.microsoft.com/office/drawing/2014/main" id="{603DC311-2763-4BA9-8EBC-71A198DAB5FC}"/>
              </a:ext>
            </a:extLst>
          </p:cNvPr>
          <p:cNvPicPr>
            <a:picLocks noChangeAspect="1"/>
          </p:cNvPicPr>
          <p:nvPr userDrawn="1"/>
        </p:nvPicPr>
        <p:blipFill>
          <a:blip r:embed="rId4"/>
          <a:stretch>
            <a:fillRect/>
          </a:stretch>
        </p:blipFill>
        <p:spPr>
          <a:xfrm>
            <a:off x="10939796" y="5063462"/>
            <a:ext cx="783152" cy="439562"/>
          </a:xfrm>
          <a:prstGeom prst="rect">
            <a:avLst/>
          </a:prstGeom>
        </p:spPr>
      </p:pic>
      <p:pic>
        <p:nvPicPr>
          <p:cNvPr id="20" name="Grafik 19">
            <a:extLst>
              <a:ext uri="{FF2B5EF4-FFF2-40B4-BE49-F238E27FC236}">
                <a16:creationId xmlns:a16="http://schemas.microsoft.com/office/drawing/2014/main" id="{BB470BEA-F28F-476E-89B0-D2BB891C2028}"/>
              </a:ext>
            </a:extLst>
          </p:cNvPr>
          <p:cNvPicPr>
            <a:picLocks noChangeAspect="1"/>
          </p:cNvPicPr>
          <p:nvPr userDrawn="1"/>
        </p:nvPicPr>
        <p:blipFill>
          <a:blip r:embed="rId5"/>
          <a:stretch>
            <a:fillRect/>
          </a:stretch>
        </p:blipFill>
        <p:spPr>
          <a:xfrm>
            <a:off x="10939796" y="4562612"/>
            <a:ext cx="915879" cy="213334"/>
          </a:xfrm>
          <a:prstGeom prst="rect">
            <a:avLst/>
          </a:prstGeom>
        </p:spPr>
      </p:pic>
      <p:sp>
        <p:nvSpPr>
          <p:cNvPr id="21" name="Textplatzhalter 5">
            <a:extLst>
              <a:ext uri="{FF2B5EF4-FFF2-40B4-BE49-F238E27FC236}">
                <a16:creationId xmlns:a16="http://schemas.microsoft.com/office/drawing/2014/main" id="{D481CA3D-EB55-440D-B68A-99F354E6E992}"/>
              </a:ext>
            </a:extLst>
          </p:cNvPr>
          <p:cNvSpPr txBox="1">
            <a:spLocks/>
          </p:cNvSpPr>
          <p:nvPr userDrawn="1"/>
        </p:nvSpPr>
        <p:spPr>
          <a:xfrm>
            <a:off x="9677783" y="5091562"/>
            <a:ext cx="1005457" cy="169277"/>
          </a:xfrm>
          <a:prstGeom prst="rect">
            <a:avLst/>
          </a:prstGeom>
        </p:spPr>
        <p:txBody>
          <a:bodyPr wrap="square" lIns="0" tIns="0" rIns="0" bIns="0">
            <a:spAutoFit/>
          </a:bodyPr>
          <a:lstStyle>
            <a:defPPr>
              <a:defRPr lang="de-DE"/>
            </a:defPPr>
            <a:lvl1pPr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sz="2400" kern="1200">
                <a:solidFill>
                  <a:schemeClr val="tx1"/>
                </a:solidFill>
                <a:latin typeface="Arial" charset="0"/>
                <a:ea typeface="ＭＳ Ｐゴシック" charset="-128"/>
                <a:cs typeface="ＭＳ Ｐゴシック" charset="-128"/>
              </a:defRPr>
            </a:lvl6pPr>
            <a:lvl7pPr marL="2743200" algn="l" defTabSz="457200" rtl="0" eaLnBrk="1" latinLnBrk="0" hangingPunct="1">
              <a:defRPr sz="2400" kern="1200">
                <a:solidFill>
                  <a:schemeClr val="tx1"/>
                </a:solidFill>
                <a:latin typeface="Arial" charset="0"/>
                <a:ea typeface="ＭＳ Ｐゴシック" charset="-128"/>
                <a:cs typeface="ＭＳ Ｐゴシック" charset="-128"/>
              </a:defRPr>
            </a:lvl7pPr>
            <a:lvl8pPr marL="3200400" algn="l" defTabSz="457200" rtl="0" eaLnBrk="1" latinLnBrk="0" hangingPunct="1">
              <a:defRPr sz="2400" kern="1200">
                <a:solidFill>
                  <a:schemeClr val="tx1"/>
                </a:solidFill>
                <a:latin typeface="Arial" charset="0"/>
                <a:ea typeface="ＭＳ Ｐゴシック" charset="-128"/>
                <a:cs typeface="ＭＳ Ｐゴシック" charset="-128"/>
              </a:defRPr>
            </a:lvl8pPr>
            <a:lvl9pPr marL="3657600" algn="l" defTabSz="457200" rtl="0" eaLnBrk="1" latinLnBrk="0" hangingPunct="1">
              <a:defRPr sz="2400" kern="1200">
                <a:solidFill>
                  <a:schemeClr val="tx1"/>
                </a:solidFill>
                <a:latin typeface="Arial" charset="0"/>
                <a:ea typeface="ＭＳ Ｐゴシック" charset="-128"/>
                <a:cs typeface="ＭＳ Ｐゴシック" charset="-128"/>
              </a:defRPr>
            </a:lvl9pPr>
          </a:lstStyle>
          <a:p>
            <a:pPr algn="l" fontAlgn="auto">
              <a:spcAft>
                <a:spcPts val="0"/>
              </a:spcAft>
            </a:pPr>
            <a:r>
              <a:rPr lang="de-DE" sz="1100" dirty="0">
                <a:solidFill>
                  <a:schemeClr val="tx1"/>
                </a:solidFill>
                <a:latin typeface="+mn-lt"/>
              </a:rPr>
              <a:t>am</a:t>
            </a:r>
          </a:p>
        </p:txBody>
      </p:sp>
      <p:sp>
        <p:nvSpPr>
          <p:cNvPr id="23" name="Rectangle 17">
            <a:extLst>
              <a:ext uri="{FF2B5EF4-FFF2-40B4-BE49-F238E27FC236}">
                <a16:creationId xmlns:a16="http://schemas.microsoft.com/office/drawing/2014/main" id="{3EBF779E-8B77-4373-97C9-1291C25D445C}"/>
              </a:ext>
            </a:extLst>
          </p:cNvPr>
          <p:cNvSpPr>
            <a:spLocks noChangeArrowheads="1"/>
          </p:cNvSpPr>
          <p:nvPr userDrawn="1"/>
        </p:nvSpPr>
        <p:spPr bwMode="auto">
          <a:xfrm>
            <a:off x="0" y="0"/>
            <a:ext cx="12192000" cy="144000"/>
          </a:xfrm>
          <a:prstGeom prst="rect">
            <a:avLst/>
          </a:prstGeom>
          <a:solidFill>
            <a:srgbClr val="CDB987"/>
          </a:solidFill>
          <a:ln w="9525">
            <a:noFill/>
            <a:miter lim="800000"/>
            <a:headEnd/>
            <a:tailEnd/>
          </a:ln>
        </p:spPr>
        <p:txBody>
          <a:bodyPr wrap="none" anchor="ctr">
            <a:prstTxWarp prst="textNoShape">
              <a:avLst/>
            </a:prstTxWarp>
          </a:bodyPr>
          <a:lstStyle/>
          <a:p>
            <a:endParaRPr lang="de-DE" sz="2400" b="0" i="0" dirty="0">
              <a:solidFill>
                <a:srgbClr val="327A86"/>
              </a:solidFill>
              <a:latin typeface="Calibri Normal" charset="0"/>
            </a:endParaRPr>
          </a:p>
        </p:txBody>
      </p:sp>
    </p:spTree>
    <p:extLst>
      <p:ext uri="{BB962C8B-B14F-4D97-AF65-F5344CB8AC3E}">
        <p14:creationId xmlns:p14="http://schemas.microsoft.com/office/powerpoint/2010/main" val="10388626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PhAnim="0" preserve="1" userDrawn="1">
  <p:cSld name="Zwischenfolie Überschrift + Content">
    <p:spTree>
      <p:nvGrpSpPr>
        <p:cNvPr id="1" name=""/>
        <p:cNvGrpSpPr/>
        <p:nvPr/>
      </p:nvGrpSpPr>
      <p:grpSpPr bwMode="auto">
        <a:xfrm>
          <a:off x="0" y="0"/>
          <a:ext cx="0" cy="0"/>
          <a:chOff x="0" y="0"/>
          <a:chExt cx="0" cy="0"/>
        </a:xfrm>
      </p:grpSpPr>
      <p:sp>
        <p:nvSpPr>
          <p:cNvPr id="11" name="Textplatzhalter 9"/>
          <p:cNvSpPr>
            <a:spLocks noGrp="1"/>
          </p:cNvSpPr>
          <p:nvPr>
            <p:ph idx="1" hasCustomPrompt="1"/>
          </p:nvPr>
        </p:nvSpPr>
        <p:spPr bwMode="auto">
          <a:xfrm>
            <a:off x="336000" y="900000"/>
            <a:ext cx="11520000" cy="5796000"/>
          </a:xfrm>
          <a:prstGeom prst="rect">
            <a:avLst/>
          </a:prstGeom>
        </p:spPr>
        <p:txBody>
          <a:bodyPr vert="horz" wrap="square" lIns="0" tIns="0" rIns="0" bIns="0" rtlCol="0">
            <a:noAutofit/>
          </a:bodyPr>
          <a:lstStyle>
            <a:lvl1pPr marL="215899" indent="-215899">
              <a:spcAft>
                <a:spcPts val="600"/>
              </a:spcAft>
              <a:buClr>
                <a:schemeClr val="accent1"/>
              </a:buClr>
              <a:buSzPct val="85000"/>
              <a:buFont typeface="Wingdings"/>
              <a:buChar char="§"/>
              <a:defRPr sz="1800">
                <a:solidFill>
                  <a:schemeClr val="accent1"/>
                </a:solidFill>
              </a:defRPr>
            </a:lvl1pPr>
            <a:lvl2pPr marL="432000" indent="-216000">
              <a:spcAft>
                <a:spcPts val="600"/>
              </a:spcAft>
              <a:buClr>
                <a:schemeClr val="accent1"/>
              </a:buClr>
              <a:buSzPct val="85000"/>
              <a:buFont typeface="Wingdings"/>
              <a:buChar char="§"/>
              <a:defRPr sz="1600">
                <a:solidFill>
                  <a:schemeClr val="accent1"/>
                </a:solidFill>
              </a:defRPr>
            </a:lvl2pPr>
            <a:lvl3pPr marL="432000" indent="-216000">
              <a:spcAft>
                <a:spcPts val="600"/>
              </a:spcAft>
              <a:buClr>
                <a:schemeClr val="accent1"/>
              </a:buClr>
              <a:buSzPct val="85000"/>
              <a:buFont typeface="Wingdings"/>
              <a:buChar char="§"/>
              <a:defRPr sz="1600">
                <a:solidFill>
                  <a:schemeClr val="accent1"/>
                </a:solidFill>
              </a:defRPr>
            </a:lvl3pPr>
            <a:lvl4pPr marL="432000" indent="-216000">
              <a:spcAft>
                <a:spcPts val="600"/>
              </a:spcAft>
              <a:buClr>
                <a:schemeClr val="accent1"/>
              </a:buClr>
              <a:buSzPct val="85000"/>
              <a:buFont typeface="Wingdings"/>
              <a:buChar char="§"/>
              <a:defRPr sz="1600">
                <a:solidFill>
                  <a:schemeClr val="accent1"/>
                </a:solidFill>
              </a:defRPr>
            </a:lvl4pPr>
            <a:lvl5pPr marL="432000" indent="-216000">
              <a:buClr>
                <a:schemeClr val="accent1"/>
              </a:buClr>
              <a:buSzPct val="85000"/>
              <a:buFont typeface="Wingdings"/>
              <a:buChar char="§"/>
              <a:defRPr sz="1600">
                <a:solidFill>
                  <a:schemeClr val="accent1"/>
                </a:solidFill>
              </a:defRPr>
            </a:lvl5p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4" name="Titel 3"/>
          <p:cNvSpPr>
            <a:spLocks noGrp="1"/>
          </p:cNvSpPr>
          <p:nvPr>
            <p:ph type="title"/>
          </p:nvPr>
        </p:nvSpPr>
        <p:spPr bwMode="auto">
          <a:xfrm>
            <a:off x="336000" y="324000"/>
            <a:ext cx="11520000" cy="396000"/>
          </a:xfrm>
        </p:spPr>
        <p:txBody>
          <a:bodyPr anchor="t" anchorCtr="0"/>
          <a:lstStyle>
            <a:lvl1pPr>
              <a:defRPr sz="2200">
                <a:latin typeface="+mj-lt"/>
              </a:defRPr>
            </a:lvl1pPr>
          </a:lstStyle>
          <a:p>
            <a:pPr>
              <a:defRPr/>
            </a:pPr>
            <a:r>
              <a:rPr lang="de-DE"/>
              <a:t>Mastertitelformat bearbeiten</a:t>
            </a:r>
            <a:endParaRPr/>
          </a:p>
        </p:txBody>
      </p:sp>
    </p:spTree>
    <p:extLst>
      <p:ext uri="{BB962C8B-B14F-4D97-AF65-F5344CB8AC3E}">
        <p14:creationId xmlns:p14="http://schemas.microsoft.com/office/powerpoint/2010/main" val="39889907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1A75438-A0BC-953C-7064-35433E39B46B}"/>
              </a:ext>
            </a:extLst>
          </p:cNvPr>
          <p:cNvSpPr>
            <a:spLocks noGrp="1"/>
          </p:cNvSpPr>
          <p:nvPr>
            <p:ph type="title"/>
          </p:nvPr>
        </p:nvSpPr>
        <p:spPr/>
        <p:txBody>
          <a:bodyPr/>
          <a:lstStyle/>
          <a:p>
            <a:r>
              <a:rPr lang="de-DE"/>
              <a:t>Mastertitelformat bearbeiten</a:t>
            </a:r>
          </a:p>
        </p:txBody>
      </p:sp>
    </p:spTree>
    <p:extLst>
      <p:ext uri="{BB962C8B-B14F-4D97-AF65-F5344CB8AC3E}">
        <p14:creationId xmlns:p14="http://schemas.microsoft.com/office/powerpoint/2010/main" val="3213880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PhAnim="0" preserve="1" userDrawn="1">
  <p:cSld name="Zwischenfolie Content">
    <p:spTree>
      <p:nvGrpSpPr>
        <p:cNvPr id="1" name=""/>
        <p:cNvGrpSpPr/>
        <p:nvPr/>
      </p:nvGrpSpPr>
      <p:grpSpPr bwMode="auto">
        <a:xfrm>
          <a:off x="0" y="0"/>
          <a:ext cx="0" cy="0"/>
          <a:chOff x="0" y="0"/>
          <a:chExt cx="0" cy="0"/>
        </a:xfrm>
      </p:grpSpPr>
      <p:sp>
        <p:nvSpPr>
          <p:cNvPr id="11" name="Textplatzhalter 9"/>
          <p:cNvSpPr>
            <a:spLocks noGrp="1"/>
          </p:cNvSpPr>
          <p:nvPr>
            <p:ph idx="1" hasCustomPrompt="1"/>
          </p:nvPr>
        </p:nvSpPr>
        <p:spPr bwMode="auto">
          <a:xfrm>
            <a:off x="336000" y="324000"/>
            <a:ext cx="11520000" cy="6372000"/>
          </a:xfrm>
          <a:prstGeom prst="rect">
            <a:avLst/>
          </a:prstGeom>
        </p:spPr>
        <p:txBody>
          <a:bodyPr vert="horz" wrap="square" lIns="0" tIns="0" rIns="0" bIns="0" rtlCol="0">
            <a:noAutofit/>
          </a:bodyPr>
          <a:lstStyle>
            <a:lvl1pPr marL="215899" indent="-215899">
              <a:spcAft>
                <a:spcPts val="600"/>
              </a:spcAft>
              <a:buClr>
                <a:schemeClr val="accent1"/>
              </a:buClr>
              <a:buSzPct val="85000"/>
              <a:buFont typeface="Wingdings"/>
              <a:buChar char="§"/>
              <a:defRPr sz="1800">
                <a:solidFill>
                  <a:schemeClr val="accent1"/>
                </a:solidFill>
              </a:defRPr>
            </a:lvl1pPr>
            <a:lvl2pPr marL="432000" indent="-216000">
              <a:spcAft>
                <a:spcPts val="600"/>
              </a:spcAft>
              <a:buClr>
                <a:schemeClr val="accent1"/>
              </a:buClr>
              <a:buSzPct val="85000"/>
              <a:buFont typeface="Wingdings"/>
              <a:buChar char="§"/>
              <a:defRPr sz="1600">
                <a:solidFill>
                  <a:schemeClr val="accent1"/>
                </a:solidFill>
              </a:defRPr>
            </a:lvl2pPr>
            <a:lvl3pPr marL="432000" indent="-216000">
              <a:spcAft>
                <a:spcPts val="600"/>
              </a:spcAft>
              <a:buClr>
                <a:schemeClr val="accent1"/>
              </a:buClr>
              <a:buSzPct val="85000"/>
              <a:buFont typeface="Wingdings"/>
              <a:buChar char="§"/>
              <a:defRPr sz="1600">
                <a:solidFill>
                  <a:schemeClr val="accent1"/>
                </a:solidFill>
              </a:defRPr>
            </a:lvl3pPr>
            <a:lvl4pPr marL="432000" indent="-216000">
              <a:spcAft>
                <a:spcPts val="600"/>
              </a:spcAft>
              <a:buClr>
                <a:schemeClr val="accent1"/>
              </a:buClr>
              <a:buSzPct val="85000"/>
              <a:buFont typeface="Wingdings"/>
              <a:buChar char="§"/>
              <a:defRPr sz="1600">
                <a:solidFill>
                  <a:schemeClr val="accent1"/>
                </a:solidFill>
              </a:defRPr>
            </a:lvl4pPr>
            <a:lvl5pPr marL="432000" indent="-216000">
              <a:buClr>
                <a:schemeClr val="accent1"/>
              </a:buClr>
              <a:buSzPct val="85000"/>
              <a:buFont typeface="Wingdings"/>
              <a:buChar char="§"/>
              <a:defRPr sz="1600">
                <a:solidFill>
                  <a:schemeClr val="accent1"/>
                </a:solidFill>
              </a:defRPr>
            </a:lvl5p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Tree>
    <p:extLst>
      <p:ext uri="{BB962C8B-B14F-4D97-AF65-F5344CB8AC3E}">
        <p14:creationId xmlns:p14="http://schemas.microsoft.com/office/powerpoint/2010/main" val="5925456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PhAnim="0" preserve="1" userDrawn="1">
  <p:cSld name="Zwischenfolie freie Gestaltung">
    <p:spTree>
      <p:nvGrpSpPr>
        <p:cNvPr id="1" name=""/>
        <p:cNvGrpSpPr/>
        <p:nvPr/>
      </p:nvGrpSpPr>
      <p:grpSpPr bwMode="auto">
        <a:xfrm>
          <a:off x="0" y="0"/>
          <a:ext cx="0" cy="0"/>
          <a:chOff x="0" y="0"/>
          <a:chExt cx="0" cy="0"/>
        </a:xfrm>
      </p:grpSpPr>
    </p:spTree>
    <p:extLst>
      <p:ext uri="{BB962C8B-B14F-4D97-AF65-F5344CB8AC3E}">
        <p14:creationId xmlns:p14="http://schemas.microsoft.com/office/powerpoint/2010/main" val="30606858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Überschrift + Inhalt">
    <p:spTree>
      <p:nvGrpSpPr>
        <p:cNvPr id="1" name=""/>
        <p:cNvGrpSpPr/>
        <p:nvPr/>
      </p:nvGrpSpPr>
      <p:grpSpPr>
        <a:xfrm>
          <a:off x="0" y="0"/>
          <a:ext cx="0" cy="0"/>
          <a:chOff x="0" y="0"/>
          <a:chExt cx="0" cy="0"/>
        </a:xfrm>
      </p:grpSpPr>
      <p:sp>
        <p:nvSpPr>
          <p:cNvPr id="11" name="Textplatzhalter 9">
            <a:extLst>
              <a:ext uri="{FF2B5EF4-FFF2-40B4-BE49-F238E27FC236}">
                <a16:creationId xmlns:a16="http://schemas.microsoft.com/office/drawing/2014/main" id="{382A8CDF-E0F1-4356-BDC8-74C86B2789D5}"/>
              </a:ext>
            </a:extLst>
          </p:cNvPr>
          <p:cNvSpPr>
            <a:spLocks noGrp="1"/>
          </p:cNvSpPr>
          <p:nvPr>
            <p:ph idx="1" hasCustomPrompt="1"/>
          </p:nvPr>
        </p:nvSpPr>
        <p:spPr>
          <a:xfrm>
            <a:off x="336000" y="899999"/>
            <a:ext cx="11520000" cy="5580000"/>
          </a:xfrm>
          <a:prstGeom prst="rect">
            <a:avLst/>
          </a:prstGeom>
        </p:spPr>
        <p:txBody>
          <a:bodyPr vert="horz" wrap="square" lIns="0" tIns="0" rIns="0" bIns="0" rtlCol="0">
            <a:noAutofit/>
          </a:bodyPr>
          <a:lstStyle>
            <a:lvl1pPr marL="215900" indent="-215900">
              <a:spcAft>
                <a:spcPts val="600"/>
              </a:spcAft>
              <a:buClr>
                <a:schemeClr val="tx2"/>
              </a:buClr>
              <a:buSzPct val="85000"/>
              <a:buFont typeface="Wingdings" panose="05000000000000000000" pitchFamily="2" charset="2"/>
              <a:buChar char="§"/>
              <a:defRPr sz="1800"/>
            </a:lvl1pPr>
            <a:lvl2pPr marL="432000" indent="-216000">
              <a:spcAft>
                <a:spcPts val="600"/>
              </a:spcAft>
              <a:buClr>
                <a:schemeClr val="tx2"/>
              </a:buClr>
              <a:buSzPct val="85000"/>
              <a:buFont typeface="Wingdings" panose="05000000000000000000" pitchFamily="2" charset="2"/>
              <a:buChar char="§"/>
              <a:defRPr sz="1600"/>
            </a:lvl2pPr>
            <a:lvl3pPr marL="432000" indent="-216000">
              <a:spcAft>
                <a:spcPts val="600"/>
              </a:spcAft>
              <a:buClr>
                <a:schemeClr val="tx2"/>
              </a:buClr>
              <a:buSzPct val="85000"/>
              <a:buFont typeface="Wingdings" panose="05000000000000000000" pitchFamily="2" charset="2"/>
              <a:buChar char="§"/>
              <a:defRPr sz="1600"/>
            </a:lvl3pPr>
            <a:lvl4pPr marL="432000" indent="-216000">
              <a:spcAft>
                <a:spcPts val="600"/>
              </a:spcAft>
              <a:buClr>
                <a:schemeClr val="tx2"/>
              </a:buClr>
              <a:buSzPct val="85000"/>
              <a:buFont typeface="Wingdings" panose="05000000000000000000" pitchFamily="2" charset="2"/>
              <a:buChar char="§"/>
              <a:defRPr sz="1600"/>
            </a:lvl4pPr>
            <a:lvl5pPr marL="432000" indent="-216000">
              <a:buClr>
                <a:schemeClr val="tx2"/>
              </a:buClr>
              <a:buSzPct val="85000"/>
              <a:buFont typeface="Wingdings" panose="05000000000000000000" pitchFamily="2" charset="2"/>
              <a:buChar char="§"/>
              <a:defRPr sz="1600"/>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Titel 3">
            <a:extLst>
              <a:ext uri="{FF2B5EF4-FFF2-40B4-BE49-F238E27FC236}">
                <a16:creationId xmlns:a16="http://schemas.microsoft.com/office/drawing/2014/main" id="{635533BD-50D8-4441-8D56-AAF77F52FC4E}"/>
              </a:ext>
            </a:extLst>
          </p:cNvPr>
          <p:cNvSpPr>
            <a:spLocks noGrp="1"/>
          </p:cNvSpPr>
          <p:nvPr>
            <p:ph type="title"/>
          </p:nvPr>
        </p:nvSpPr>
        <p:spPr>
          <a:xfrm>
            <a:off x="336000" y="324000"/>
            <a:ext cx="11520000" cy="396000"/>
          </a:xfrm>
        </p:spPr>
        <p:txBody>
          <a:bodyPr anchor="t" anchorCtr="0"/>
          <a:lstStyle>
            <a:lvl1pPr>
              <a:defRPr sz="2200">
                <a:latin typeface="+mj-lt"/>
              </a:defRPr>
            </a:lvl1pPr>
          </a:lstStyle>
          <a:p>
            <a:r>
              <a:rPr lang="de-DE"/>
              <a:t>Mastertitelformat bearbeiten</a:t>
            </a:r>
            <a:endParaRPr lang="de-DE" dirty="0"/>
          </a:p>
        </p:txBody>
      </p:sp>
      <p:sp>
        <p:nvSpPr>
          <p:cNvPr id="9" name="Textplatzhalter 8">
            <a:extLst>
              <a:ext uri="{FF2B5EF4-FFF2-40B4-BE49-F238E27FC236}">
                <a16:creationId xmlns:a16="http://schemas.microsoft.com/office/drawing/2014/main" id="{89E50009-1B92-43EC-92E6-CB9C2D8224EC}"/>
              </a:ext>
            </a:extLst>
          </p:cNvPr>
          <p:cNvSpPr>
            <a:spLocks noGrp="1"/>
          </p:cNvSpPr>
          <p:nvPr>
            <p:ph type="body" sz="quarter" idx="10" hasCustomPrompt="1"/>
          </p:nvPr>
        </p:nvSpPr>
        <p:spPr>
          <a:xfrm>
            <a:off x="144000" y="6642000"/>
            <a:ext cx="11904000" cy="216000"/>
          </a:xfrm>
          <a:prstGeom prst="rect">
            <a:avLst/>
          </a:prstGeom>
        </p:spPr>
        <p:txBody>
          <a:bodyPr lIns="0" tIns="0" rIns="0" bIns="0"/>
          <a:lstStyle>
            <a:lvl1pPr marL="0" indent="0" algn="r">
              <a:spcBef>
                <a:spcPts val="0"/>
              </a:spcBef>
              <a:spcAft>
                <a:spcPts val="0"/>
              </a:spcAft>
              <a:buNone/>
              <a:defRPr sz="1000">
                <a:solidFill>
                  <a:schemeClr val="bg1">
                    <a:lumMod val="50000"/>
                  </a:schemeClr>
                </a:solidFill>
              </a:defRPr>
            </a:lvl1pPr>
          </a:lstStyle>
          <a:p>
            <a:pPr lvl="0"/>
            <a:r>
              <a:rPr lang="de-DE" dirty="0"/>
              <a:t>(&lt;Quelle&gt;, &lt;Jahr&gt;), (Bildquelle: &lt;Quelle&gt;, &lt;Jahr&gt;)</a:t>
            </a:r>
          </a:p>
        </p:txBody>
      </p:sp>
    </p:spTree>
    <p:extLst>
      <p:ext uri="{BB962C8B-B14F-4D97-AF65-F5344CB8AC3E}">
        <p14:creationId xmlns:p14="http://schemas.microsoft.com/office/powerpoint/2010/main" val="37853937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QM Literatur APA">
    <p:spTree>
      <p:nvGrpSpPr>
        <p:cNvPr id="1" name=""/>
        <p:cNvGrpSpPr/>
        <p:nvPr/>
      </p:nvGrpSpPr>
      <p:grpSpPr>
        <a:xfrm>
          <a:off x="0" y="0"/>
          <a:ext cx="0" cy="0"/>
          <a:chOff x="0" y="0"/>
          <a:chExt cx="0" cy="0"/>
        </a:xfrm>
      </p:grpSpPr>
      <p:sp>
        <p:nvSpPr>
          <p:cNvPr id="5" name="Textplatzhalter 9">
            <a:extLst>
              <a:ext uri="{FF2B5EF4-FFF2-40B4-BE49-F238E27FC236}">
                <a16:creationId xmlns:a16="http://schemas.microsoft.com/office/drawing/2014/main" id="{953A4035-BE79-42FF-9F7C-74BE0AB533FC}"/>
              </a:ext>
            </a:extLst>
          </p:cNvPr>
          <p:cNvSpPr>
            <a:spLocks noGrp="1"/>
          </p:cNvSpPr>
          <p:nvPr>
            <p:ph idx="1"/>
          </p:nvPr>
        </p:nvSpPr>
        <p:spPr>
          <a:xfrm>
            <a:off x="252000" y="972000"/>
            <a:ext cx="5630640" cy="5580000"/>
          </a:xfrm>
          <a:prstGeom prst="rect">
            <a:avLst/>
          </a:prstGeom>
        </p:spPr>
        <p:txBody>
          <a:bodyPr vert="horz" wrap="square" lIns="0" tIns="0" rIns="0" bIns="0" rtlCol="0">
            <a:noAutofit/>
          </a:bodyPr>
          <a:lstStyle>
            <a:lvl1pPr marL="252000" indent="-252000">
              <a:spcAft>
                <a:spcPts val="600"/>
              </a:spcAft>
              <a:buClr>
                <a:schemeClr val="tx2"/>
              </a:buClr>
              <a:buSzPct val="85000"/>
              <a:buFont typeface="Wingdings" panose="05000000000000000000" pitchFamily="2" charset="2"/>
              <a:buNone/>
              <a:defRPr sz="1200"/>
            </a:lvl1pPr>
            <a:lvl2pPr marL="216000" indent="0">
              <a:spcAft>
                <a:spcPts val="600"/>
              </a:spcAft>
              <a:buClr>
                <a:schemeClr val="tx2"/>
              </a:buClr>
              <a:buSzPct val="85000"/>
              <a:buFont typeface="Wingdings" panose="05000000000000000000" pitchFamily="2" charset="2"/>
              <a:buNone/>
              <a:defRPr sz="1600"/>
            </a:lvl2pPr>
            <a:lvl3pPr marL="216000" indent="0">
              <a:spcAft>
                <a:spcPts val="600"/>
              </a:spcAft>
              <a:buClr>
                <a:schemeClr val="tx2"/>
              </a:buClr>
              <a:buSzPct val="85000"/>
              <a:buFont typeface="Wingdings" panose="05000000000000000000" pitchFamily="2" charset="2"/>
              <a:buNone/>
              <a:defRPr sz="1600"/>
            </a:lvl3pPr>
            <a:lvl4pPr marL="216000" indent="0">
              <a:spcAft>
                <a:spcPts val="600"/>
              </a:spcAft>
              <a:buClr>
                <a:schemeClr val="tx2"/>
              </a:buClr>
              <a:buSzPct val="85000"/>
              <a:buFont typeface="Wingdings" panose="05000000000000000000" pitchFamily="2" charset="2"/>
              <a:buNone/>
              <a:defRPr sz="1600"/>
            </a:lvl4pPr>
            <a:lvl5pPr marL="216000" indent="0">
              <a:buClr>
                <a:schemeClr val="tx2"/>
              </a:buClr>
              <a:buSzPct val="85000"/>
              <a:buFont typeface="Wingdings" panose="05000000000000000000" pitchFamily="2" charset="2"/>
              <a:buNone/>
              <a:defRPr sz="1600"/>
            </a:lvl5pPr>
          </a:lstStyle>
          <a:p>
            <a:pPr lvl="0"/>
            <a:r>
              <a:rPr lang="de-DE"/>
              <a:t>Mastertextformat bearbeiten</a:t>
            </a:r>
          </a:p>
        </p:txBody>
      </p:sp>
      <p:sp>
        <p:nvSpPr>
          <p:cNvPr id="6" name="Titel 3">
            <a:extLst>
              <a:ext uri="{FF2B5EF4-FFF2-40B4-BE49-F238E27FC236}">
                <a16:creationId xmlns:a16="http://schemas.microsoft.com/office/drawing/2014/main" id="{9224FDD5-0638-453F-B90F-6658E5EC5444}"/>
              </a:ext>
            </a:extLst>
          </p:cNvPr>
          <p:cNvSpPr>
            <a:spLocks noGrp="1"/>
          </p:cNvSpPr>
          <p:nvPr>
            <p:ph type="title" hasCustomPrompt="1"/>
          </p:nvPr>
        </p:nvSpPr>
        <p:spPr>
          <a:xfrm>
            <a:off x="252000" y="324000"/>
            <a:ext cx="11689200" cy="396000"/>
          </a:xfrm>
        </p:spPr>
        <p:txBody>
          <a:bodyPr anchor="t" anchorCtr="0"/>
          <a:lstStyle>
            <a:lvl1pPr>
              <a:defRPr sz="2400">
                <a:latin typeface="+mj-lt"/>
              </a:defRPr>
            </a:lvl1pPr>
          </a:lstStyle>
          <a:p>
            <a:r>
              <a:rPr lang="de-DE" dirty="0"/>
              <a:t>Literatur</a:t>
            </a:r>
          </a:p>
        </p:txBody>
      </p:sp>
      <p:sp>
        <p:nvSpPr>
          <p:cNvPr id="8" name="Textplatzhalter 9">
            <a:extLst>
              <a:ext uri="{FF2B5EF4-FFF2-40B4-BE49-F238E27FC236}">
                <a16:creationId xmlns:a16="http://schemas.microsoft.com/office/drawing/2014/main" id="{10500DE6-ED7E-44AE-B664-9C0AC700AC8C}"/>
              </a:ext>
            </a:extLst>
          </p:cNvPr>
          <p:cNvSpPr>
            <a:spLocks noGrp="1"/>
          </p:cNvSpPr>
          <p:nvPr>
            <p:ph idx="11"/>
          </p:nvPr>
        </p:nvSpPr>
        <p:spPr>
          <a:xfrm>
            <a:off x="6309360" y="972000"/>
            <a:ext cx="5630640" cy="5580000"/>
          </a:xfrm>
          <a:prstGeom prst="rect">
            <a:avLst/>
          </a:prstGeom>
        </p:spPr>
        <p:txBody>
          <a:bodyPr vert="horz" wrap="square" lIns="0" tIns="0" rIns="0" bIns="0" rtlCol="0">
            <a:noAutofit/>
          </a:bodyPr>
          <a:lstStyle>
            <a:lvl1pPr marL="252000" indent="-252000">
              <a:spcAft>
                <a:spcPts val="600"/>
              </a:spcAft>
              <a:buClr>
                <a:schemeClr val="tx2"/>
              </a:buClr>
              <a:buSzPct val="85000"/>
              <a:buFont typeface="Wingdings" panose="05000000000000000000" pitchFamily="2" charset="2"/>
              <a:buNone/>
              <a:defRPr sz="1200"/>
            </a:lvl1pPr>
            <a:lvl2pPr marL="216000" indent="0">
              <a:spcAft>
                <a:spcPts val="600"/>
              </a:spcAft>
              <a:buClr>
                <a:schemeClr val="tx2"/>
              </a:buClr>
              <a:buSzPct val="85000"/>
              <a:buFont typeface="Wingdings" panose="05000000000000000000" pitchFamily="2" charset="2"/>
              <a:buNone/>
              <a:defRPr sz="1600"/>
            </a:lvl2pPr>
            <a:lvl3pPr marL="216000" indent="0">
              <a:spcAft>
                <a:spcPts val="600"/>
              </a:spcAft>
              <a:buClr>
                <a:schemeClr val="tx2"/>
              </a:buClr>
              <a:buSzPct val="85000"/>
              <a:buFont typeface="Wingdings" panose="05000000000000000000" pitchFamily="2" charset="2"/>
              <a:buNone/>
              <a:defRPr sz="1600"/>
            </a:lvl3pPr>
            <a:lvl4pPr marL="216000" indent="0">
              <a:spcAft>
                <a:spcPts val="600"/>
              </a:spcAft>
              <a:buClr>
                <a:schemeClr val="tx2"/>
              </a:buClr>
              <a:buSzPct val="85000"/>
              <a:buFont typeface="Wingdings" panose="05000000000000000000" pitchFamily="2" charset="2"/>
              <a:buNone/>
              <a:defRPr sz="1600"/>
            </a:lvl4pPr>
            <a:lvl5pPr marL="216000" indent="0">
              <a:buClr>
                <a:schemeClr val="tx2"/>
              </a:buClr>
              <a:buSzPct val="85000"/>
              <a:buFont typeface="Wingdings" panose="05000000000000000000" pitchFamily="2" charset="2"/>
              <a:buNone/>
              <a:defRPr sz="1600"/>
            </a:lvl5pPr>
          </a:lstStyle>
          <a:p>
            <a:pPr lvl="0"/>
            <a:r>
              <a:rPr lang="de-DE"/>
              <a:t>Mastertextformat bearbeiten</a:t>
            </a:r>
          </a:p>
        </p:txBody>
      </p:sp>
    </p:spTree>
    <p:extLst>
      <p:ext uri="{BB962C8B-B14F-4D97-AF65-F5344CB8AC3E}">
        <p14:creationId xmlns:p14="http://schemas.microsoft.com/office/powerpoint/2010/main" val="5832035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QM Content">
    <p:spTree>
      <p:nvGrpSpPr>
        <p:cNvPr id="1" name=""/>
        <p:cNvGrpSpPr/>
        <p:nvPr/>
      </p:nvGrpSpPr>
      <p:grpSpPr>
        <a:xfrm>
          <a:off x="0" y="0"/>
          <a:ext cx="0" cy="0"/>
          <a:chOff x="0" y="0"/>
          <a:chExt cx="0" cy="0"/>
        </a:xfrm>
      </p:grpSpPr>
      <p:sp>
        <p:nvSpPr>
          <p:cNvPr id="4" name="Textplatzhalter 9">
            <a:extLst>
              <a:ext uri="{FF2B5EF4-FFF2-40B4-BE49-F238E27FC236}">
                <a16:creationId xmlns:a16="http://schemas.microsoft.com/office/drawing/2014/main" id="{3F3D85CE-D0C4-494F-BF13-2881A66076B5}"/>
              </a:ext>
            </a:extLst>
          </p:cNvPr>
          <p:cNvSpPr>
            <a:spLocks noGrp="1"/>
          </p:cNvSpPr>
          <p:nvPr>
            <p:ph idx="1" hasCustomPrompt="1"/>
          </p:nvPr>
        </p:nvSpPr>
        <p:spPr>
          <a:xfrm>
            <a:off x="252000" y="396000"/>
            <a:ext cx="11689200" cy="6156000"/>
          </a:xfrm>
          <a:prstGeom prst="rect">
            <a:avLst/>
          </a:prstGeom>
        </p:spPr>
        <p:txBody>
          <a:bodyPr vert="horz" wrap="square" lIns="0" tIns="0" rIns="0" bIns="0" rtlCol="0">
            <a:noAutofit/>
          </a:bodyPr>
          <a:lstStyle>
            <a:lvl1pPr marL="161925" indent="-161925">
              <a:spcAft>
                <a:spcPts val="450"/>
              </a:spcAft>
              <a:buClr>
                <a:schemeClr val="tx2"/>
              </a:buClr>
              <a:buSzPct val="85000"/>
              <a:buFont typeface="Wingdings" panose="05000000000000000000" pitchFamily="2" charset="2"/>
              <a:buChar char="§"/>
              <a:defRPr sz="1350"/>
            </a:lvl1pPr>
            <a:lvl2pPr marL="324000" indent="-162000">
              <a:spcAft>
                <a:spcPts val="450"/>
              </a:spcAft>
              <a:buClr>
                <a:schemeClr val="tx2"/>
              </a:buClr>
              <a:buSzPct val="85000"/>
              <a:buFont typeface="Wingdings" panose="05000000000000000000" pitchFamily="2" charset="2"/>
              <a:buChar char="§"/>
              <a:defRPr sz="1200"/>
            </a:lvl2pPr>
            <a:lvl3pPr marL="324000" indent="-162000">
              <a:spcAft>
                <a:spcPts val="450"/>
              </a:spcAft>
              <a:buClr>
                <a:schemeClr val="tx2"/>
              </a:buClr>
              <a:buSzPct val="85000"/>
              <a:buFont typeface="Wingdings" panose="05000000000000000000" pitchFamily="2" charset="2"/>
              <a:buChar char="§"/>
              <a:defRPr sz="1200"/>
            </a:lvl3pPr>
            <a:lvl4pPr marL="324000" indent="-162000">
              <a:spcAft>
                <a:spcPts val="450"/>
              </a:spcAft>
              <a:buClr>
                <a:schemeClr val="tx2"/>
              </a:buClr>
              <a:buSzPct val="85000"/>
              <a:buFont typeface="Wingdings" panose="05000000000000000000" pitchFamily="2" charset="2"/>
              <a:buChar char="§"/>
              <a:defRPr sz="1200"/>
            </a:lvl4pPr>
            <a:lvl5pPr marL="324000" indent="-162000">
              <a:buClr>
                <a:schemeClr val="tx2"/>
              </a:buClr>
              <a:buSzPct val="85000"/>
              <a:buFont typeface="Wingdings" panose="05000000000000000000" pitchFamily="2" charset="2"/>
              <a:buChar char="§"/>
              <a:defRPr sz="1200"/>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Textplatzhalter 8">
            <a:extLst>
              <a:ext uri="{FF2B5EF4-FFF2-40B4-BE49-F238E27FC236}">
                <a16:creationId xmlns:a16="http://schemas.microsoft.com/office/drawing/2014/main" id="{BBA7C0DB-E294-4B9D-A4D7-4EE43D298F39}"/>
              </a:ext>
            </a:extLst>
          </p:cNvPr>
          <p:cNvSpPr>
            <a:spLocks noGrp="1"/>
          </p:cNvSpPr>
          <p:nvPr>
            <p:ph type="body" sz="quarter" idx="10" hasCustomPrompt="1"/>
          </p:nvPr>
        </p:nvSpPr>
        <p:spPr>
          <a:xfrm>
            <a:off x="252000" y="6622950"/>
            <a:ext cx="11796000" cy="216000"/>
          </a:xfrm>
          <a:prstGeom prst="rect">
            <a:avLst/>
          </a:prstGeom>
        </p:spPr>
        <p:txBody>
          <a:bodyPr lIns="0" tIns="0" rIns="0" bIns="0"/>
          <a:lstStyle>
            <a:lvl1pPr marL="0" indent="0" algn="r">
              <a:spcBef>
                <a:spcPts val="0"/>
              </a:spcBef>
              <a:spcAft>
                <a:spcPts val="0"/>
              </a:spcAft>
              <a:buNone/>
              <a:defRPr sz="825">
                <a:solidFill>
                  <a:schemeClr val="bg1">
                    <a:lumMod val="50000"/>
                  </a:schemeClr>
                </a:solidFill>
              </a:defRPr>
            </a:lvl1pPr>
          </a:lstStyle>
          <a:p>
            <a:pPr lvl="0"/>
            <a:r>
              <a:rPr lang="de-DE" dirty="0"/>
              <a:t>(&lt;Quelle&gt;, &lt;Jahr&gt;), (Bildquelle: &lt;Quelle&gt;, &lt;Jahr&gt;)</a:t>
            </a:r>
          </a:p>
        </p:txBody>
      </p:sp>
    </p:spTree>
    <p:extLst>
      <p:ext uri="{BB962C8B-B14F-4D97-AF65-F5344CB8AC3E}">
        <p14:creationId xmlns:p14="http://schemas.microsoft.com/office/powerpoint/2010/main" val="40491587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QM Überschrift + Content">
    <p:spTree>
      <p:nvGrpSpPr>
        <p:cNvPr id="1" name=""/>
        <p:cNvGrpSpPr/>
        <p:nvPr/>
      </p:nvGrpSpPr>
      <p:grpSpPr>
        <a:xfrm>
          <a:off x="0" y="0"/>
          <a:ext cx="0" cy="0"/>
          <a:chOff x="0" y="0"/>
          <a:chExt cx="0" cy="0"/>
        </a:xfrm>
      </p:grpSpPr>
      <p:sp>
        <p:nvSpPr>
          <p:cNvPr id="5" name="Textplatzhalter 9">
            <a:extLst>
              <a:ext uri="{FF2B5EF4-FFF2-40B4-BE49-F238E27FC236}">
                <a16:creationId xmlns:a16="http://schemas.microsoft.com/office/drawing/2014/main" id="{953A4035-BE79-42FF-9F7C-74BE0AB533FC}"/>
              </a:ext>
            </a:extLst>
          </p:cNvPr>
          <p:cNvSpPr>
            <a:spLocks noGrp="1"/>
          </p:cNvSpPr>
          <p:nvPr>
            <p:ph idx="1" hasCustomPrompt="1"/>
          </p:nvPr>
        </p:nvSpPr>
        <p:spPr>
          <a:xfrm>
            <a:off x="252000" y="972000"/>
            <a:ext cx="11689200" cy="5580000"/>
          </a:xfrm>
          <a:prstGeom prst="rect">
            <a:avLst/>
          </a:prstGeom>
        </p:spPr>
        <p:txBody>
          <a:bodyPr vert="horz" wrap="square" lIns="0" tIns="0" rIns="0" bIns="0" rtlCol="0">
            <a:noAutofit/>
          </a:bodyPr>
          <a:lstStyle>
            <a:lvl1pPr marL="161925" indent="-161925">
              <a:spcAft>
                <a:spcPts val="450"/>
              </a:spcAft>
              <a:buClr>
                <a:schemeClr val="tx2"/>
              </a:buClr>
              <a:buSzPct val="85000"/>
              <a:buFont typeface="Wingdings" panose="05000000000000000000" pitchFamily="2" charset="2"/>
              <a:buChar char="§"/>
              <a:defRPr sz="1350"/>
            </a:lvl1pPr>
            <a:lvl2pPr marL="324000" indent="-162000">
              <a:spcAft>
                <a:spcPts val="450"/>
              </a:spcAft>
              <a:buClr>
                <a:schemeClr val="tx2"/>
              </a:buClr>
              <a:buSzPct val="85000"/>
              <a:buFont typeface="Wingdings" panose="05000000000000000000" pitchFamily="2" charset="2"/>
              <a:buChar char="§"/>
              <a:defRPr sz="1200"/>
            </a:lvl2pPr>
            <a:lvl3pPr marL="324000" indent="-162000">
              <a:spcAft>
                <a:spcPts val="450"/>
              </a:spcAft>
              <a:buClr>
                <a:schemeClr val="tx2"/>
              </a:buClr>
              <a:buSzPct val="85000"/>
              <a:buFont typeface="Wingdings" panose="05000000000000000000" pitchFamily="2" charset="2"/>
              <a:buChar char="§"/>
              <a:defRPr sz="1200"/>
            </a:lvl3pPr>
            <a:lvl4pPr marL="324000" indent="-162000">
              <a:spcAft>
                <a:spcPts val="450"/>
              </a:spcAft>
              <a:buClr>
                <a:schemeClr val="tx2"/>
              </a:buClr>
              <a:buSzPct val="85000"/>
              <a:buFont typeface="Wingdings" panose="05000000000000000000" pitchFamily="2" charset="2"/>
              <a:buChar char="§"/>
              <a:defRPr sz="1200"/>
            </a:lvl4pPr>
            <a:lvl5pPr marL="324000" indent="-162000">
              <a:buClr>
                <a:schemeClr val="tx2"/>
              </a:buClr>
              <a:buSzPct val="85000"/>
              <a:buFont typeface="Wingdings" panose="05000000000000000000" pitchFamily="2" charset="2"/>
              <a:buChar char="§"/>
              <a:defRPr sz="1200"/>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Titel 3">
            <a:extLst>
              <a:ext uri="{FF2B5EF4-FFF2-40B4-BE49-F238E27FC236}">
                <a16:creationId xmlns:a16="http://schemas.microsoft.com/office/drawing/2014/main" id="{9224FDD5-0638-453F-B90F-6658E5EC5444}"/>
              </a:ext>
            </a:extLst>
          </p:cNvPr>
          <p:cNvSpPr>
            <a:spLocks noGrp="1"/>
          </p:cNvSpPr>
          <p:nvPr>
            <p:ph type="title"/>
          </p:nvPr>
        </p:nvSpPr>
        <p:spPr>
          <a:xfrm>
            <a:off x="252000" y="324000"/>
            <a:ext cx="11689200" cy="396000"/>
          </a:xfrm>
        </p:spPr>
        <p:txBody>
          <a:bodyPr anchor="t" anchorCtr="0"/>
          <a:lstStyle>
            <a:lvl1pPr>
              <a:defRPr sz="1800">
                <a:latin typeface="+mj-lt"/>
              </a:defRPr>
            </a:lvl1pPr>
          </a:lstStyle>
          <a:p>
            <a:r>
              <a:rPr lang="de-DE"/>
              <a:t>Mastertitelformat bearbeiten</a:t>
            </a:r>
            <a:endParaRPr lang="de-DE" dirty="0"/>
          </a:p>
        </p:txBody>
      </p:sp>
      <p:sp>
        <p:nvSpPr>
          <p:cNvPr id="7" name="Textplatzhalter 8">
            <a:extLst>
              <a:ext uri="{FF2B5EF4-FFF2-40B4-BE49-F238E27FC236}">
                <a16:creationId xmlns:a16="http://schemas.microsoft.com/office/drawing/2014/main" id="{BF738C61-2087-4CBF-A1AA-19DB92032675}"/>
              </a:ext>
            </a:extLst>
          </p:cNvPr>
          <p:cNvSpPr>
            <a:spLocks noGrp="1"/>
          </p:cNvSpPr>
          <p:nvPr>
            <p:ph type="body" sz="quarter" idx="10" hasCustomPrompt="1"/>
          </p:nvPr>
        </p:nvSpPr>
        <p:spPr>
          <a:xfrm>
            <a:off x="252000" y="6622950"/>
            <a:ext cx="11796000" cy="216000"/>
          </a:xfrm>
          <a:prstGeom prst="rect">
            <a:avLst/>
          </a:prstGeom>
        </p:spPr>
        <p:txBody>
          <a:bodyPr lIns="0" tIns="0" rIns="0" bIns="0"/>
          <a:lstStyle>
            <a:lvl1pPr marL="0" indent="0" algn="r">
              <a:spcBef>
                <a:spcPts val="0"/>
              </a:spcBef>
              <a:spcAft>
                <a:spcPts val="0"/>
              </a:spcAft>
              <a:buNone/>
              <a:defRPr sz="825">
                <a:solidFill>
                  <a:schemeClr val="bg1">
                    <a:lumMod val="50000"/>
                  </a:schemeClr>
                </a:solidFill>
              </a:defRPr>
            </a:lvl1pPr>
          </a:lstStyle>
          <a:p>
            <a:pPr lvl="0"/>
            <a:r>
              <a:rPr lang="de-DE" dirty="0"/>
              <a:t>(&lt;Quelle&gt;, &lt;Jahr&gt;), (Bildquelle: &lt;Quelle&gt;, &lt;Jahr&gt;)</a:t>
            </a:r>
          </a:p>
        </p:txBody>
      </p:sp>
    </p:spTree>
    <p:extLst>
      <p:ext uri="{BB962C8B-B14F-4D97-AF65-F5344CB8AC3E}">
        <p14:creationId xmlns:p14="http://schemas.microsoft.com/office/powerpoint/2010/main" val="251758670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QM Literatur APA">
    <p:spTree>
      <p:nvGrpSpPr>
        <p:cNvPr id="1" name=""/>
        <p:cNvGrpSpPr/>
        <p:nvPr/>
      </p:nvGrpSpPr>
      <p:grpSpPr>
        <a:xfrm>
          <a:off x="0" y="0"/>
          <a:ext cx="0" cy="0"/>
          <a:chOff x="0" y="0"/>
          <a:chExt cx="0" cy="0"/>
        </a:xfrm>
      </p:grpSpPr>
      <p:sp>
        <p:nvSpPr>
          <p:cNvPr id="5" name="Textplatzhalter 9">
            <a:extLst>
              <a:ext uri="{FF2B5EF4-FFF2-40B4-BE49-F238E27FC236}">
                <a16:creationId xmlns:a16="http://schemas.microsoft.com/office/drawing/2014/main" id="{953A4035-BE79-42FF-9F7C-74BE0AB533FC}"/>
              </a:ext>
            </a:extLst>
          </p:cNvPr>
          <p:cNvSpPr>
            <a:spLocks noGrp="1"/>
          </p:cNvSpPr>
          <p:nvPr>
            <p:ph idx="1"/>
          </p:nvPr>
        </p:nvSpPr>
        <p:spPr>
          <a:xfrm>
            <a:off x="252000" y="972000"/>
            <a:ext cx="5630640" cy="5580000"/>
          </a:xfrm>
          <a:prstGeom prst="rect">
            <a:avLst/>
          </a:prstGeom>
        </p:spPr>
        <p:txBody>
          <a:bodyPr vert="horz" wrap="square" lIns="0" tIns="0" rIns="0" bIns="0" rtlCol="0">
            <a:noAutofit/>
          </a:bodyPr>
          <a:lstStyle>
            <a:lvl1pPr marL="189000" indent="-189000">
              <a:spcAft>
                <a:spcPts val="450"/>
              </a:spcAft>
              <a:buClr>
                <a:schemeClr val="tx2"/>
              </a:buClr>
              <a:buSzPct val="85000"/>
              <a:buFont typeface="Wingdings" panose="05000000000000000000" pitchFamily="2" charset="2"/>
              <a:buNone/>
              <a:defRPr sz="900"/>
            </a:lvl1pPr>
            <a:lvl2pPr marL="162000" indent="0">
              <a:spcAft>
                <a:spcPts val="450"/>
              </a:spcAft>
              <a:buClr>
                <a:schemeClr val="tx2"/>
              </a:buClr>
              <a:buSzPct val="85000"/>
              <a:buFont typeface="Wingdings" panose="05000000000000000000" pitchFamily="2" charset="2"/>
              <a:buNone/>
              <a:defRPr sz="1200"/>
            </a:lvl2pPr>
            <a:lvl3pPr marL="162000" indent="0">
              <a:spcAft>
                <a:spcPts val="450"/>
              </a:spcAft>
              <a:buClr>
                <a:schemeClr val="tx2"/>
              </a:buClr>
              <a:buSzPct val="85000"/>
              <a:buFont typeface="Wingdings" panose="05000000000000000000" pitchFamily="2" charset="2"/>
              <a:buNone/>
              <a:defRPr sz="1200"/>
            </a:lvl3pPr>
            <a:lvl4pPr marL="162000" indent="0">
              <a:spcAft>
                <a:spcPts val="450"/>
              </a:spcAft>
              <a:buClr>
                <a:schemeClr val="tx2"/>
              </a:buClr>
              <a:buSzPct val="85000"/>
              <a:buFont typeface="Wingdings" panose="05000000000000000000" pitchFamily="2" charset="2"/>
              <a:buNone/>
              <a:defRPr sz="1200"/>
            </a:lvl4pPr>
            <a:lvl5pPr marL="162000" indent="0">
              <a:buClr>
                <a:schemeClr val="tx2"/>
              </a:buClr>
              <a:buSzPct val="85000"/>
              <a:buFont typeface="Wingdings" panose="05000000000000000000" pitchFamily="2" charset="2"/>
              <a:buNone/>
              <a:defRPr sz="1200"/>
            </a:lvl5pPr>
          </a:lstStyle>
          <a:p>
            <a:pPr lvl="0"/>
            <a:r>
              <a:rPr lang="de-DE"/>
              <a:t>Mastertextformat bearbeiten</a:t>
            </a:r>
          </a:p>
        </p:txBody>
      </p:sp>
      <p:sp>
        <p:nvSpPr>
          <p:cNvPr id="6" name="Titel 3">
            <a:extLst>
              <a:ext uri="{FF2B5EF4-FFF2-40B4-BE49-F238E27FC236}">
                <a16:creationId xmlns:a16="http://schemas.microsoft.com/office/drawing/2014/main" id="{9224FDD5-0638-453F-B90F-6658E5EC5444}"/>
              </a:ext>
            </a:extLst>
          </p:cNvPr>
          <p:cNvSpPr>
            <a:spLocks noGrp="1"/>
          </p:cNvSpPr>
          <p:nvPr>
            <p:ph type="title" hasCustomPrompt="1"/>
          </p:nvPr>
        </p:nvSpPr>
        <p:spPr>
          <a:xfrm>
            <a:off x="252000" y="324000"/>
            <a:ext cx="11689200" cy="396000"/>
          </a:xfrm>
        </p:spPr>
        <p:txBody>
          <a:bodyPr anchor="t" anchorCtr="0"/>
          <a:lstStyle>
            <a:lvl1pPr>
              <a:defRPr sz="1800">
                <a:latin typeface="+mj-lt"/>
              </a:defRPr>
            </a:lvl1pPr>
          </a:lstStyle>
          <a:p>
            <a:r>
              <a:rPr lang="de-DE" dirty="0"/>
              <a:t>Literatur</a:t>
            </a:r>
          </a:p>
        </p:txBody>
      </p:sp>
      <p:sp>
        <p:nvSpPr>
          <p:cNvPr id="8" name="Textplatzhalter 9">
            <a:extLst>
              <a:ext uri="{FF2B5EF4-FFF2-40B4-BE49-F238E27FC236}">
                <a16:creationId xmlns:a16="http://schemas.microsoft.com/office/drawing/2014/main" id="{10500DE6-ED7E-44AE-B664-9C0AC700AC8C}"/>
              </a:ext>
            </a:extLst>
          </p:cNvPr>
          <p:cNvSpPr>
            <a:spLocks noGrp="1"/>
          </p:cNvSpPr>
          <p:nvPr>
            <p:ph idx="11"/>
          </p:nvPr>
        </p:nvSpPr>
        <p:spPr>
          <a:xfrm>
            <a:off x="6309360" y="972000"/>
            <a:ext cx="5630640" cy="5580000"/>
          </a:xfrm>
          <a:prstGeom prst="rect">
            <a:avLst/>
          </a:prstGeom>
        </p:spPr>
        <p:txBody>
          <a:bodyPr vert="horz" wrap="square" lIns="0" tIns="0" rIns="0" bIns="0" rtlCol="0">
            <a:noAutofit/>
          </a:bodyPr>
          <a:lstStyle>
            <a:lvl1pPr marL="189000" indent="-189000">
              <a:spcAft>
                <a:spcPts val="450"/>
              </a:spcAft>
              <a:buClr>
                <a:schemeClr val="tx2"/>
              </a:buClr>
              <a:buSzPct val="85000"/>
              <a:buFont typeface="Wingdings" panose="05000000000000000000" pitchFamily="2" charset="2"/>
              <a:buNone/>
              <a:defRPr sz="900"/>
            </a:lvl1pPr>
            <a:lvl2pPr marL="162000" indent="0">
              <a:spcAft>
                <a:spcPts val="450"/>
              </a:spcAft>
              <a:buClr>
                <a:schemeClr val="tx2"/>
              </a:buClr>
              <a:buSzPct val="85000"/>
              <a:buFont typeface="Wingdings" panose="05000000000000000000" pitchFamily="2" charset="2"/>
              <a:buNone/>
              <a:defRPr sz="1200"/>
            </a:lvl2pPr>
            <a:lvl3pPr marL="162000" indent="0">
              <a:spcAft>
                <a:spcPts val="450"/>
              </a:spcAft>
              <a:buClr>
                <a:schemeClr val="tx2"/>
              </a:buClr>
              <a:buSzPct val="85000"/>
              <a:buFont typeface="Wingdings" panose="05000000000000000000" pitchFamily="2" charset="2"/>
              <a:buNone/>
              <a:defRPr sz="1200"/>
            </a:lvl3pPr>
            <a:lvl4pPr marL="162000" indent="0">
              <a:spcAft>
                <a:spcPts val="450"/>
              </a:spcAft>
              <a:buClr>
                <a:schemeClr val="tx2"/>
              </a:buClr>
              <a:buSzPct val="85000"/>
              <a:buFont typeface="Wingdings" panose="05000000000000000000" pitchFamily="2" charset="2"/>
              <a:buNone/>
              <a:defRPr sz="1200"/>
            </a:lvl4pPr>
            <a:lvl5pPr marL="162000" indent="0">
              <a:buClr>
                <a:schemeClr val="tx2"/>
              </a:buClr>
              <a:buSzPct val="85000"/>
              <a:buFont typeface="Wingdings" panose="05000000000000000000" pitchFamily="2" charset="2"/>
              <a:buNone/>
              <a:defRPr sz="1200"/>
            </a:lvl5pPr>
          </a:lstStyle>
          <a:p>
            <a:pPr lvl="0"/>
            <a:r>
              <a:rPr lang="de-DE"/>
              <a:t>Mastertextformat bearbeiten</a:t>
            </a:r>
          </a:p>
        </p:txBody>
      </p:sp>
    </p:spTree>
    <p:extLst>
      <p:ext uri="{BB962C8B-B14F-4D97-AF65-F5344CB8AC3E}">
        <p14:creationId xmlns:p14="http://schemas.microsoft.com/office/powerpoint/2010/main" val="35480303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QM Gliederung">
    <p:bg>
      <p:bgPr>
        <a:solidFill>
          <a:srgbClr val="ECF0F2"/>
        </a:solidFill>
        <a:effectLst/>
      </p:bgPr>
    </p:bg>
    <p:spTree>
      <p:nvGrpSpPr>
        <p:cNvPr id="1" name=""/>
        <p:cNvGrpSpPr/>
        <p:nvPr/>
      </p:nvGrpSpPr>
      <p:grpSpPr>
        <a:xfrm>
          <a:off x="0" y="0"/>
          <a:ext cx="0" cy="0"/>
          <a:chOff x="0" y="0"/>
          <a:chExt cx="0" cy="0"/>
        </a:xfrm>
      </p:grpSpPr>
      <p:sp>
        <p:nvSpPr>
          <p:cNvPr id="44" name="Textfeld 43">
            <a:extLst>
              <a:ext uri="{FF2B5EF4-FFF2-40B4-BE49-F238E27FC236}">
                <a16:creationId xmlns:a16="http://schemas.microsoft.com/office/drawing/2014/main" id="{798427D7-7C83-4617-BB79-89FD9276D48C}"/>
              </a:ext>
            </a:extLst>
          </p:cNvPr>
          <p:cNvSpPr txBox="1"/>
          <p:nvPr userDrawn="1"/>
        </p:nvSpPr>
        <p:spPr>
          <a:xfrm>
            <a:off x="252001" y="324000"/>
            <a:ext cx="11687999" cy="396000"/>
          </a:xfrm>
          <a:prstGeom prst="rect">
            <a:avLst/>
          </a:prstGeom>
          <a:noFill/>
        </p:spPr>
        <p:txBody>
          <a:bodyPr wrap="square" lIns="0" tIns="0" rIns="0" bIns="0" rtlCol="0">
            <a:noAutofit/>
          </a:bodyPr>
          <a:lstStyle/>
          <a:p>
            <a:pPr marL="0" indent="0">
              <a:spcBef>
                <a:spcPts val="0"/>
              </a:spcBef>
            </a:pPr>
            <a:r>
              <a:rPr lang="de-DE" sz="1800" b="1" cap="none" baseline="0" dirty="0">
                <a:solidFill>
                  <a:schemeClr val="tx2"/>
                </a:solidFill>
                <a:latin typeface="+mj-lt"/>
              </a:rPr>
              <a:t>Unser Programm für heute</a:t>
            </a:r>
            <a:endParaRPr lang="de-DE" sz="1650" b="1" cap="none" baseline="0" dirty="0">
              <a:solidFill>
                <a:schemeClr val="tx2"/>
              </a:solidFill>
              <a:latin typeface="+mj-lt"/>
              <a:cs typeface="Calibri"/>
            </a:endParaRPr>
          </a:p>
        </p:txBody>
      </p:sp>
      <p:sp>
        <p:nvSpPr>
          <p:cNvPr id="81" name="Rechteck 80">
            <a:extLst>
              <a:ext uri="{FF2B5EF4-FFF2-40B4-BE49-F238E27FC236}">
                <a16:creationId xmlns:a16="http://schemas.microsoft.com/office/drawing/2014/main" id="{FA2AAA53-1D69-4FBC-BA71-526385A7650A}"/>
              </a:ext>
            </a:extLst>
          </p:cNvPr>
          <p:cNvSpPr/>
          <p:nvPr userDrawn="1"/>
        </p:nvSpPr>
        <p:spPr bwMode="auto">
          <a:xfrm rot="16200000">
            <a:off x="-2400085" y="3794975"/>
            <a:ext cx="5463116" cy="662940"/>
          </a:xfrm>
          <a:prstGeom prst="rect">
            <a:avLst/>
          </a:prstGeom>
          <a:solidFill>
            <a:schemeClr val="bg1"/>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endParaRPr lang="de-DE" sz="1500" dirty="0">
              <a:solidFill>
                <a:schemeClr val="bg1"/>
              </a:solidFill>
              <a:latin typeface="Calibri" panose="020F0502020204030204" pitchFamily="34" charset="0"/>
            </a:endParaRPr>
          </a:p>
        </p:txBody>
      </p:sp>
      <p:sp>
        <p:nvSpPr>
          <p:cNvPr id="7" name="Textplatzhalter 6">
            <a:extLst>
              <a:ext uri="{FF2B5EF4-FFF2-40B4-BE49-F238E27FC236}">
                <a16:creationId xmlns:a16="http://schemas.microsoft.com/office/drawing/2014/main" id="{04AB2695-0266-47F0-ADA8-71BA5E328EDC}"/>
              </a:ext>
            </a:extLst>
          </p:cNvPr>
          <p:cNvSpPr>
            <a:spLocks noGrp="1"/>
          </p:cNvSpPr>
          <p:nvPr>
            <p:ph type="body" sz="quarter" idx="10" hasCustomPrompt="1"/>
          </p:nvPr>
        </p:nvSpPr>
        <p:spPr>
          <a:xfrm>
            <a:off x="252001" y="1404000"/>
            <a:ext cx="8872545" cy="5076000"/>
          </a:xfrm>
          <a:prstGeom prst="rect">
            <a:avLst/>
          </a:prstGeom>
        </p:spPr>
        <p:txBody>
          <a:bodyPr lIns="0" tIns="0" rIns="0" bIns="0"/>
          <a:lstStyle>
            <a:lvl1pPr marL="0" indent="-540000">
              <a:lnSpc>
                <a:spcPct val="150000"/>
              </a:lnSpc>
              <a:spcBef>
                <a:spcPts val="0"/>
              </a:spcBef>
              <a:spcAft>
                <a:spcPts val="900"/>
              </a:spcAft>
              <a:buClr>
                <a:schemeClr val="tx2"/>
              </a:buClr>
              <a:buSzPct val="100000"/>
              <a:buAutoNum type="arabicPeriod"/>
              <a:tabLst>
                <a:tab pos="540544" algn="l"/>
              </a:tabLst>
              <a:defRPr sz="1500" b="1">
                <a:solidFill>
                  <a:schemeClr val="tx1"/>
                </a:solidFill>
                <a:latin typeface="+mj-lt"/>
              </a:defRPr>
            </a:lvl1pPr>
            <a:lvl2pPr marL="342900" indent="0">
              <a:buNone/>
              <a:defRPr/>
            </a:lvl2pPr>
          </a:lstStyle>
          <a:p>
            <a:pPr lvl="0"/>
            <a:r>
              <a:rPr lang="de-DE" dirty="0"/>
              <a:t>Kapitel 1</a:t>
            </a:r>
          </a:p>
          <a:p>
            <a:pPr lvl="0"/>
            <a:r>
              <a:rPr lang="de-DE" dirty="0"/>
              <a:t>Kapitel 2</a:t>
            </a:r>
          </a:p>
          <a:p>
            <a:pPr lvl="0"/>
            <a:r>
              <a:rPr lang="de-DE" dirty="0"/>
              <a:t>Kapitel 3</a:t>
            </a:r>
          </a:p>
        </p:txBody>
      </p:sp>
    </p:spTree>
    <p:extLst>
      <p:ext uri="{BB962C8B-B14F-4D97-AF65-F5344CB8AC3E}">
        <p14:creationId xmlns:p14="http://schemas.microsoft.com/office/powerpoint/2010/main" val="30524962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QM Überschrift">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7B6518C6-78F8-8958-76D6-9B54E7F5D42C}"/>
              </a:ext>
            </a:extLst>
          </p:cNvPr>
          <p:cNvSpPr txBox="1"/>
          <p:nvPr userDrawn="1"/>
        </p:nvSpPr>
        <p:spPr>
          <a:xfrm>
            <a:off x="10280821" y="185351"/>
            <a:ext cx="1849395" cy="300082"/>
          </a:xfrm>
          <a:prstGeom prst="rect">
            <a:avLst/>
          </a:prstGeom>
          <a:solidFill>
            <a:schemeClr val="bg1"/>
          </a:solidFill>
        </p:spPr>
        <p:txBody>
          <a:bodyPr wrap="square" rtlCol="0">
            <a:spAutoFit/>
          </a:bodyPr>
          <a:lstStyle/>
          <a:p>
            <a:pPr marL="7144" indent="-7144" algn="l">
              <a:spcBef>
                <a:spcPts val="300"/>
              </a:spcBef>
            </a:pPr>
            <a:endParaRPr lang="de-DE" sz="1350" dirty="0">
              <a:latin typeface="Calibri"/>
              <a:cs typeface="Calibri"/>
            </a:endParaRPr>
          </a:p>
        </p:txBody>
      </p:sp>
      <p:sp>
        <p:nvSpPr>
          <p:cNvPr id="2" name="Titelplatzhalter 3">
            <a:extLst>
              <a:ext uri="{FF2B5EF4-FFF2-40B4-BE49-F238E27FC236}">
                <a16:creationId xmlns:a16="http://schemas.microsoft.com/office/drawing/2014/main" id="{3F3A6A3C-9B92-52F6-1658-41D24638AA17}"/>
              </a:ext>
            </a:extLst>
          </p:cNvPr>
          <p:cNvSpPr>
            <a:spLocks noGrp="1"/>
          </p:cNvSpPr>
          <p:nvPr>
            <p:ph type="title"/>
          </p:nvPr>
        </p:nvSpPr>
        <p:spPr>
          <a:xfrm>
            <a:off x="252000" y="324000"/>
            <a:ext cx="11688000" cy="396000"/>
          </a:xfrm>
          <a:prstGeom prst="rect">
            <a:avLst/>
          </a:prstGeom>
        </p:spPr>
        <p:txBody>
          <a:bodyPr vert="horz" lIns="0" tIns="0" rIns="0" bIns="0" rtlCol="0" anchor="t" anchorCtr="0">
            <a:noAutofit/>
          </a:bodyPr>
          <a:lstStyle/>
          <a:p>
            <a:r>
              <a:rPr lang="de-DE"/>
              <a:t>Mastertitelformat bearbeiten</a:t>
            </a:r>
            <a:endParaRPr lang="de-DE" dirty="0"/>
          </a:p>
        </p:txBody>
      </p:sp>
    </p:spTree>
    <p:extLst>
      <p:ext uri="{BB962C8B-B14F-4D97-AF65-F5344CB8AC3E}">
        <p14:creationId xmlns:p14="http://schemas.microsoft.com/office/powerpoint/2010/main" val="71847915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QM Z | Überschrift + Content-Hintergrund">
    <p:spTree>
      <p:nvGrpSpPr>
        <p:cNvPr id="1" name=""/>
        <p:cNvGrpSpPr/>
        <p:nvPr/>
      </p:nvGrpSpPr>
      <p:grpSpPr>
        <a:xfrm>
          <a:off x="0" y="0"/>
          <a:ext cx="0" cy="0"/>
          <a:chOff x="0" y="0"/>
          <a:chExt cx="0" cy="0"/>
        </a:xfrm>
      </p:grpSpPr>
      <p:sp>
        <p:nvSpPr>
          <p:cNvPr id="5" name="Textplatzhalter 9">
            <a:extLst>
              <a:ext uri="{FF2B5EF4-FFF2-40B4-BE49-F238E27FC236}">
                <a16:creationId xmlns:a16="http://schemas.microsoft.com/office/drawing/2014/main" id="{00A64C5D-0637-4DB9-92B8-0A3087F03FE5}"/>
              </a:ext>
            </a:extLst>
          </p:cNvPr>
          <p:cNvSpPr>
            <a:spLocks noGrp="1"/>
          </p:cNvSpPr>
          <p:nvPr>
            <p:ph idx="1" hasCustomPrompt="1"/>
          </p:nvPr>
        </p:nvSpPr>
        <p:spPr>
          <a:xfrm>
            <a:off x="6309360" y="2526106"/>
            <a:ext cx="5631840" cy="4025894"/>
          </a:xfrm>
          <a:prstGeom prst="rect">
            <a:avLst/>
          </a:prstGeom>
        </p:spPr>
        <p:txBody>
          <a:bodyPr vert="horz" wrap="square" lIns="0" tIns="0" rIns="0" bIns="0" rtlCol="0">
            <a:noAutofit/>
          </a:bodyPr>
          <a:lstStyle>
            <a:lvl1pPr marL="161925" indent="-161925">
              <a:spcAft>
                <a:spcPts val="450"/>
              </a:spcAft>
              <a:buClr>
                <a:srgbClr val="737373"/>
              </a:buClr>
              <a:buSzPct val="85000"/>
              <a:buFont typeface="Wingdings" panose="05000000000000000000" pitchFamily="2" charset="2"/>
              <a:buChar char="§"/>
              <a:defRPr sz="1350">
                <a:solidFill>
                  <a:srgbClr val="737373"/>
                </a:solidFill>
              </a:defRPr>
            </a:lvl1pPr>
            <a:lvl2pPr marL="324000" indent="-162000">
              <a:spcAft>
                <a:spcPts val="450"/>
              </a:spcAft>
              <a:buClr>
                <a:srgbClr val="737373"/>
              </a:buClr>
              <a:buSzPct val="85000"/>
              <a:buFont typeface="Wingdings" panose="05000000000000000000" pitchFamily="2" charset="2"/>
              <a:buChar char="§"/>
              <a:defRPr sz="1200">
                <a:solidFill>
                  <a:srgbClr val="737373"/>
                </a:solidFill>
              </a:defRPr>
            </a:lvl2pPr>
            <a:lvl3pPr marL="324000" indent="-162000">
              <a:spcAft>
                <a:spcPts val="450"/>
              </a:spcAft>
              <a:buClr>
                <a:srgbClr val="737373"/>
              </a:buClr>
              <a:buSzPct val="85000"/>
              <a:buFont typeface="Wingdings" panose="05000000000000000000" pitchFamily="2" charset="2"/>
              <a:buChar char="§"/>
              <a:defRPr sz="1200">
                <a:solidFill>
                  <a:srgbClr val="737373"/>
                </a:solidFill>
              </a:defRPr>
            </a:lvl3pPr>
            <a:lvl4pPr marL="324000" indent="-162000">
              <a:spcAft>
                <a:spcPts val="450"/>
              </a:spcAft>
              <a:buClr>
                <a:srgbClr val="737373"/>
              </a:buClr>
              <a:buSzPct val="85000"/>
              <a:buFont typeface="Wingdings" panose="05000000000000000000" pitchFamily="2" charset="2"/>
              <a:buChar char="§"/>
              <a:defRPr sz="1200">
                <a:solidFill>
                  <a:srgbClr val="737373"/>
                </a:solidFill>
              </a:defRPr>
            </a:lvl4pPr>
            <a:lvl5pPr marL="324000" indent="-162000">
              <a:buClr>
                <a:srgbClr val="737373"/>
              </a:buClr>
              <a:buSzPct val="85000"/>
              <a:buFont typeface="Wingdings" panose="05000000000000000000" pitchFamily="2" charset="2"/>
              <a:buChar char="§"/>
              <a:defRPr sz="1200">
                <a:solidFill>
                  <a:srgbClr val="737373"/>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Titel 3">
            <a:extLst>
              <a:ext uri="{FF2B5EF4-FFF2-40B4-BE49-F238E27FC236}">
                <a16:creationId xmlns:a16="http://schemas.microsoft.com/office/drawing/2014/main" id="{AABC83D8-304C-471C-8C5E-849D56D0E5B4}"/>
              </a:ext>
            </a:extLst>
          </p:cNvPr>
          <p:cNvSpPr>
            <a:spLocks noGrp="1"/>
          </p:cNvSpPr>
          <p:nvPr>
            <p:ph type="title"/>
          </p:nvPr>
        </p:nvSpPr>
        <p:spPr>
          <a:xfrm>
            <a:off x="252000" y="324000"/>
            <a:ext cx="11689200" cy="396000"/>
          </a:xfrm>
        </p:spPr>
        <p:txBody>
          <a:bodyPr anchor="t" anchorCtr="0"/>
          <a:lstStyle>
            <a:lvl1pPr>
              <a:defRPr sz="1800">
                <a:latin typeface="+mj-lt"/>
              </a:defRPr>
            </a:lvl1pPr>
          </a:lstStyle>
          <a:p>
            <a:r>
              <a:rPr lang="de-DE" dirty="0"/>
              <a:t>Mastertitelformat bearbeiten</a:t>
            </a:r>
          </a:p>
        </p:txBody>
      </p:sp>
      <p:sp>
        <p:nvSpPr>
          <p:cNvPr id="8" name="Textplatzhalter 8">
            <a:extLst>
              <a:ext uri="{FF2B5EF4-FFF2-40B4-BE49-F238E27FC236}">
                <a16:creationId xmlns:a16="http://schemas.microsoft.com/office/drawing/2014/main" id="{FE430573-7609-4870-B7ED-6410D6232E70}"/>
              </a:ext>
            </a:extLst>
          </p:cNvPr>
          <p:cNvSpPr>
            <a:spLocks noGrp="1"/>
          </p:cNvSpPr>
          <p:nvPr>
            <p:ph type="body" sz="quarter" idx="10" hasCustomPrompt="1"/>
          </p:nvPr>
        </p:nvSpPr>
        <p:spPr>
          <a:xfrm>
            <a:off x="252000" y="6622950"/>
            <a:ext cx="11796000" cy="216000"/>
          </a:xfrm>
          <a:prstGeom prst="rect">
            <a:avLst/>
          </a:prstGeom>
        </p:spPr>
        <p:txBody>
          <a:bodyPr lIns="0" tIns="0" rIns="0" bIns="0"/>
          <a:lstStyle>
            <a:lvl1pPr marL="0" indent="0" algn="r">
              <a:spcBef>
                <a:spcPts val="0"/>
              </a:spcBef>
              <a:spcAft>
                <a:spcPts val="0"/>
              </a:spcAft>
              <a:buNone/>
              <a:defRPr sz="825">
                <a:solidFill>
                  <a:schemeClr val="bg1">
                    <a:lumMod val="50000"/>
                  </a:schemeClr>
                </a:solidFill>
              </a:defRPr>
            </a:lvl1pPr>
          </a:lstStyle>
          <a:p>
            <a:pPr lvl="0"/>
            <a:r>
              <a:rPr lang="de-DE" dirty="0"/>
              <a:t>(&lt;Quelle&gt;, &lt;Jahr&gt;), (Bildquelle: &lt;Quelle&gt;, &lt;Jahr&gt;)</a:t>
            </a:r>
          </a:p>
        </p:txBody>
      </p:sp>
      <p:sp>
        <p:nvSpPr>
          <p:cNvPr id="6" name="Textplatzhalter 9">
            <a:extLst>
              <a:ext uri="{FF2B5EF4-FFF2-40B4-BE49-F238E27FC236}">
                <a16:creationId xmlns:a16="http://schemas.microsoft.com/office/drawing/2014/main" id="{66686F13-4132-4EB0-A19A-A7CD0EE856A0}"/>
              </a:ext>
            </a:extLst>
          </p:cNvPr>
          <p:cNvSpPr>
            <a:spLocks noGrp="1"/>
          </p:cNvSpPr>
          <p:nvPr>
            <p:ph idx="11" hasCustomPrompt="1"/>
          </p:nvPr>
        </p:nvSpPr>
        <p:spPr>
          <a:xfrm>
            <a:off x="250800" y="2526106"/>
            <a:ext cx="5630640" cy="4025894"/>
          </a:xfrm>
          <a:prstGeom prst="rect">
            <a:avLst/>
          </a:prstGeom>
        </p:spPr>
        <p:txBody>
          <a:bodyPr vert="horz" wrap="square" lIns="0" tIns="0" rIns="0" bIns="0" rtlCol="0">
            <a:noAutofit/>
          </a:bodyPr>
          <a:lstStyle>
            <a:lvl1pPr marL="161925" indent="-161925">
              <a:spcAft>
                <a:spcPts val="450"/>
              </a:spcAft>
              <a:buClr>
                <a:srgbClr val="737373"/>
              </a:buClr>
              <a:buSzPct val="85000"/>
              <a:buFont typeface="Wingdings" panose="05000000000000000000" pitchFamily="2" charset="2"/>
              <a:buChar char="§"/>
              <a:defRPr sz="1350">
                <a:solidFill>
                  <a:srgbClr val="737373"/>
                </a:solidFill>
              </a:defRPr>
            </a:lvl1pPr>
            <a:lvl2pPr marL="324000" indent="-162000">
              <a:spcAft>
                <a:spcPts val="450"/>
              </a:spcAft>
              <a:buClr>
                <a:srgbClr val="737373"/>
              </a:buClr>
              <a:buSzPct val="85000"/>
              <a:buFont typeface="Wingdings" panose="05000000000000000000" pitchFamily="2" charset="2"/>
              <a:buChar char="§"/>
              <a:defRPr sz="1200">
                <a:solidFill>
                  <a:srgbClr val="737373"/>
                </a:solidFill>
              </a:defRPr>
            </a:lvl2pPr>
            <a:lvl3pPr marL="324000" indent="-162000">
              <a:spcAft>
                <a:spcPts val="450"/>
              </a:spcAft>
              <a:buClr>
                <a:srgbClr val="737373"/>
              </a:buClr>
              <a:buSzPct val="85000"/>
              <a:buFont typeface="Wingdings" panose="05000000000000000000" pitchFamily="2" charset="2"/>
              <a:buChar char="§"/>
              <a:defRPr sz="1200">
                <a:solidFill>
                  <a:srgbClr val="737373"/>
                </a:solidFill>
              </a:defRPr>
            </a:lvl3pPr>
            <a:lvl4pPr marL="324000" indent="-162000">
              <a:spcAft>
                <a:spcPts val="450"/>
              </a:spcAft>
              <a:buClr>
                <a:srgbClr val="737373"/>
              </a:buClr>
              <a:buSzPct val="85000"/>
              <a:buFont typeface="Wingdings" panose="05000000000000000000" pitchFamily="2" charset="2"/>
              <a:buChar char="§"/>
              <a:defRPr sz="1200">
                <a:solidFill>
                  <a:srgbClr val="737373"/>
                </a:solidFill>
              </a:defRPr>
            </a:lvl4pPr>
            <a:lvl5pPr marL="324000" indent="-162000">
              <a:buClr>
                <a:srgbClr val="737373"/>
              </a:buClr>
              <a:buSzPct val="85000"/>
              <a:buFont typeface="Wingdings" panose="05000000000000000000" pitchFamily="2" charset="2"/>
              <a:buChar char="§"/>
              <a:defRPr sz="1200">
                <a:solidFill>
                  <a:srgbClr val="737373"/>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678357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PhAnim="0" userDrawn="1">
  <p:cSld name="Gliederung">
    <p:spTree>
      <p:nvGrpSpPr>
        <p:cNvPr id="1" name=""/>
        <p:cNvGrpSpPr/>
        <p:nvPr/>
      </p:nvGrpSpPr>
      <p:grpSpPr bwMode="auto">
        <a:xfrm>
          <a:off x="0" y="0"/>
          <a:ext cx="0" cy="0"/>
          <a:chOff x="0" y="0"/>
          <a:chExt cx="0" cy="0"/>
        </a:xfrm>
      </p:grpSpPr>
      <p:sp>
        <p:nvSpPr>
          <p:cNvPr id="7" name="Textplatzhalter 6"/>
          <p:cNvSpPr>
            <a:spLocks noGrp="1"/>
          </p:cNvSpPr>
          <p:nvPr>
            <p:ph type="body" sz="quarter" idx="10" hasCustomPrompt="1"/>
          </p:nvPr>
        </p:nvSpPr>
        <p:spPr bwMode="auto">
          <a:xfrm>
            <a:off x="336000" y="1116000"/>
            <a:ext cx="11520000" cy="5415819"/>
          </a:xfrm>
          <a:prstGeom prst="rect">
            <a:avLst/>
          </a:prstGeom>
        </p:spPr>
        <p:txBody>
          <a:bodyPr lIns="0" tIns="0" rIns="0" bIns="0"/>
          <a:lstStyle>
            <a:lvl1pPr marL="0" indent="-720000">
              <a:spcAft>
                <a:spcPts val="1200"/>
              </a:spcAft>
              <a:buClr>
                <a:schemeClr val="tx2"/>
              </a:buClr>
              <a:buSzPct val="100000"/>
              <a:buAutoNum type="arabicPeriod"/>
              <a:defRPr sz="2200" b="1">
                <a:solidFill>
                  <a:schemeClr val="tx1"/>
                </a:solidFill>
                <a:latin typeface="+mj-lt"/>
              </a:defRPr>
            </a:lvl1pPr>
          </a:lstStyle>
          <a:p>
            <a:pPr lvl="0">
              <a:defRPr/>
            </a:pPr>
            <a:r>
              <a:rPr lang="de-DE"/>
              <a:t>Kapitel 1</a:t>
            </a:r>
            <a:endParaRPr/>
          </a:p>
          <a:p>
            <a:pPr lvl="0">
              <a:defRPr/>
            </a:pPr>
            <a:r>
              <a:rPr lang="de-DE"/>
              <a:t>Kapitel 2</a:t>
            </a:r>
            <a:endParaRPr/>
          </a:p>
          <a:p>
            <a:pPr lvl="0">
              <a:defRPr/>
            </a:pPr>
            <a:r>
              <a:rPr lang="de-DE"/>
              <a:t>Kapitel 3</a:t>
            </a:r>
            <a:endParaRPr/>
          </a:p>
        </p:txBody>
      </p:sp>
      <p:sp>
        <p:nvSpPr>
          <p:cNvPr id="12" name="Textfeld 11"/>
          <p:cNvSpPr txBox="1"/>
          <p:nvPr userDrawn="1"/>
        </p:nvSpPr>
        <p:spPr bwMode="auto">
          <a:xfrm>
            <a:off x="336000" y="324000"/>
            <a:ext cx="11520000" cy="396000"/>
          </a:xfrm>
          <a:prstGeom prst="rect">
            <a:avLst/>
          </a:prstGeom>
          <a:noFill/>
        </p:spPr>
        <p:txBody>
          <a:bodyPr wrap="square" lIns="0" tIns="0" rIns="0" bIns="0" rtlCol="0">
            <a:noAutofit/>
          </a:bodyPr>
          <a:lstStyle/>
          <a:p>
            <a:pPr marL="0" indent="0">
              <a:spcBef>
                <a:spcPts val="0"/>
              </a:spcBef>
              <a:defRPr/>
            </a:pPr>
            <a:r>
              <a:rPr lang="de-DE" sz="2200" b="1">
                <a:solidFill>
                  <a:schemeClr val="tx2"/>
                </a:solidFill>
                <a:latin typeface="Calibri"/>
              </a:rPr>
              <a:t>Gliederung</a:t>
            </a:r>
            <a:endParaRPr lang="de-DE" sz="2200" b="1">
              <a:solidFill>
                <a:schemeClr val="tx2"/>
              </a:solidFill>
              <a:latin typeface="Calibri"/>
              <a:cs typeface="Calibri"/>
            </a:endParaRPr>
          </a:p>
        </p:txBody>
      </p:sp>
    </p:spTree>
    <p:extLst>
      <p:ext uri="{BB962C8B-B14F-4D97-AF65-F5344CB8AC3E}">
        <p14:creationId xmlns:p14="http://schemas.microsoft.com/office/powerpoint/2010/main" val="112709039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PhAnim="0" userDrawn="1">
  <p:cSld name="Überschrift + Inhalt">
    <p:spTree>
      <p:nvGrpSpPr>
        <p:cNvPr id="1" name=""/>
        <p:cNvGrpSpPr/>
        <p:nvPr/>
      </p:nvGrpSpPr>
      <p:grpSpPr bwMode="auto">
        <a:xfrm>
          <a:off x="0" y="0"/>
          <a:ext cx="0" cy="0"/>
          <a:chOff x="0" y="0"/>
          <a:chExt cx="0" cy="0"/>
        </a:xfrm>
      </p:grpSpPr>
      <p:sp>
        <p:nvSpPr>
          <p:cNvPr id="11" name="Textplatzhalter 9"/>
          <p:cNvSpPr>
            <a:spLocks noGrp="1"/>
          </p:cNvSpPr>
          <p:nvPr>
            <p:ph idx="1" hasCustomPrompt="1"/>
          </p:nvPr>
        </p:nvSpPr>
        <p:spPr bwMode="auto">
          <a:xfrm>
            <a:off x="336000" y="899999"/>
            <a:ext cx="11520000" cy="5580000"/>
          </a:xfrm>
          <a:prstGeom prst="rect">
            <a:avLst/>
          </a:prstGeom>
        </p:spPr>
        <p:txBody>
          <a:bodyPr vert="horz" wrap="square" lIns="0" tIns="0" rIns="0" bIns="0" rtlCol="0">
            <a:noAutofit/>
          </a:bodyPr>
          <a:lstStyle>
            <a:lvl1pPr marL="215899" indent="-215899">
              <a:spcAft>
                <a:spcPts val="600"/>
              </a:spcAft>
              <a:buClr>
                <a:schemeClr val="tx2"/>
              </a:buClr>
              <a:buSzPct val="85000"/>
              <a:buFont typeface="Wingdings"/>
              <a:buChar char="§"/>
              <a:defRPr sz="1800"/>
            </a:lvl1pPr>
            <a:lvl2pPr marL="432000" indent="-216000">
              <a:spcAft>
                <a:spcPts val="600"/>
              </a:spcAft>
              <a:buClr>
                <a:schemeClr val="tx2"/>
              </a:buClr>
              <a:buSzPct val="85000"/>
              <a:buFont typeface="Wingdings"/>
              <a:buChar char="§"/>
              <a:defRPr sz="1600"/>
            </a:lvl2pPr>
            <a:lvl3pPr marL="432000" indent="-216000">
              <a:spcAft>
                <a:spcPts val="600"/>
              </a:spcAft>
              <a:buClr>
                <a:schemeClr val="tx2"/>
              </a:buClr>
              <a:buSzPct val="85000"/>
              <a:buFont typeface="Wingdings"/>
              <a:buChar char="§"/>
              <a:defRPr sz="1600"/>
            </a:lvl3pPr>
            <a:lvl4pPr marL="432000" indent="-216000">
              <a:spcAft>
                <a:spcPts val="600"/>
              </a:spcAft>
              <a:buClr>
                <a:schemeClr val="tx2"/>
              </a:buClr>
              <a:buSzPct val="85000"/>
              <a:buFont typeface="Wingdings"/>
              <a:buChar char="§"/>
              <a:defRPr sz="1600"/>
            </a:lvl4pPr>
            <a:lvl5pPr marL="432000" indent="-216000">
              <a:buClr>
                <a:schemeClr val="tx2"/>
              </a:buClr>
              <a:buSzPct val="85000"/>
              <a:buFont typeface="Wingdings"/>
              <a:buChar char="§"/>
              <a:defRPr sz="1600"/>
            </a:lvl5p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4" name="Titel 3"/>
          <p:cNvSpPr>
            <a:spLocks noGrp="1"/>
          </p:cNvSpPr>
          <p:nvPr>
            <p:ph type="title"/>
          </p:nvPr>
        </p:nvSpPr>
        <p:spPr bwMode="auto">
          <a:xfrm>
            <a:off x="336000" y="324000"/>
            <a:ext cx="11520000" cy="396000"/>
          </a:xfrm>
        </p:spPr>
        <p:txBody>
          <a:bodyPr anchor="t" anchorCtr="0"/>
          <a:lstStyle>
            <a:lvl1pPr>
              <a:defRPr sz="2200">
                <a:latin typeface="+mj-lt"/>
              </a:defRPr>
            </a:lvl1pPr>
          </a:lstStyle>
          <a:p>
            <a:pPr>
              <a:defRPr/>
            </a:pPr>
            <a:r>
              <a:rPr lang="de-DE"/>
              <a:t>Mastertitelformat bearbeiten</a:t>
            </a:r>
          </a:p>
        </p:txBody>
      </p:sp>
      <p:sp>
        <p:nvSpPr>
          <p:cNvPr id="9" name="Textplatzhalter 8"/>
          <p:cNvSpPr>
            <a:spLocks noGrp="1"/>
          </p:cNvSpPr>
          <p:nvPr>
            <p:ph type="body" sz="quarter" idx="10" hasCustomPrompt="1"/>
          </p:nvPr>
        </p:nvSpPr>
        <p:spPr bwMode="auto">
          <a:xfrm>
            <a:off x="144000" y="6642000"/>
            <a:ext cx="11904000" cy="216000"/>
          </a:xfrm>
          <a:prstGeom prst="rect">
            <a:avLst/>
          </a:prstGeom>
        </p:spPr>
        <p:txBody>
          <a:bodyPr lIns="0" tIns="0" rIns="0" bIns="0"/>
          <a:lstStyle>
            <a:lvl1pPr marL="0" indent="0" algn="r">
              <a:spcBef>
                <a:spcPts val="0"/>
              </a:spcBef>
              <a:spcAft>
                <a:spcPts val="0"/>
              </a:spcAft>
              <a:buNone/>
              <a:defRPr sz="1000">
                <a:solidFill>
                  <a:schemeClr val="bg1">
                    <a:lumMod val="50000"/>
                  </a:schemeClr>
                </a:solidFill>
              </a:defRPr>
            </a:lvl1pPr>
          </a:lstStyle>
          <a:p>
            <a:pPr lvl="0">
              <a:defRPr/>
            </a:pPr>
            <a:r>
              <a:rPr lang="de-DE"/>
              <a:t>(&lt;Quelle&gt;, &lt;Jahr&gt;), (Bildquelle: &lt;Quelle&gt;, &lt;Jahr&gt;)</a:t>
            </a:r>
            <a:endParaRPr/>
          </a:p>
        </p:txBody>
      </p:sp>
    </p:spTree>
    <p:extLst>
      <p:ext uri="{BB962C8B-B14F-4D97-AF65-F5344CB8AC3E}">
        <p14:creationId xmlns:p14="http://schemas.microsoft.com/office/powerpoint/2010/main" val="311384623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PhAnim="0" preserve="1" userDrawn="1">
  <p:cSld name="Überschrift + Inhalt">
    <p:spTree>
      <p:nvGrpSpPr>
        <p:cNvPr id="1" name=""/>
        <p:cNvGrpSpPr/>
        <p:nvPr/>
      </p:nvGrpSpPr>
      <p:grpSpPr bwMode="auto">
        <a:xfrm>
          <a:off x="0" y="0"/>
          <a:ext cx="0" cy="0"/>
          <a:chOff x="0" y="0"/>
          <a:chExt cx="0" cy="0"/>
        </a:xfrm>
      </p:grpSpPr>
      <p:sp>
        <p:nvSpPr>
          <p:cNvPr id="11" name="Textplatzhalter 9"/>
          <p:cNvSpPr>
            <a:spLocks noGrp="1"/>
          </p:cNvSpPr>
          <p:nvPr>
            <p:ph idx="1" hasCustomPrompt="1"/>
          </p:nvPr>
        </p:nvSpPr>
        <p:spPr bwMode="auto">
          <a:xfrm>
            <a:off x="336000" y="899999"/>
            <a:ext cx="11520000" cy="5580000"/>
          </a:xfrm>
          <a:prstGeom prst="rect">
            <a:avLst/>
          </a:prstGeom>
        </p:spPr>
        <p:txBody>
          <a:bodyPr vert="horz" wrap="square" lIns="0" tIns="0" rIns="0" bIns="0" rtlCol="0">
            <a:noAutofit/>
          </a:bodyPr>
          <a:lstStyle>
            <a:lvl1pPr marL="215899" indent="-215899">
              <a:spcAft>
                <a:spcPts val="600"/>
              </a:spcAft>
              <a:buClr>
                <a:schemeClr val="tx2"/>
              </a:buClr>
              <a:buSzPct val="85000"/>
              <a:buFont typeface="Wingdings"/>
              <a:buChar char="§"/>
              <a:defRPr sz="1800"/>
            </a:lvl1pPr>
            <a:lvl2pPr marL="432000" indent="-216000">
              <a:spcAft>
                <a:spcPts val="600"/>
              </a:spcAft>
              <a:buClr>
                <a:schemeClr val="tx2"/>
              </a:buClr>
              <a:buSzPct val="85000"/>
              <a:buFont typeface="Wingdings"/>
              <a:buChar char="§"/>
              <a:defRPr sz="1600"/>
            </a:lvl2pPr>
            <a:lvl3pPr marL="432000" indent="-216000">
              <a:spcAft>
                <a:spcPts val="600"/>
              </a:spcAft>
              <a:buClr>
                <a:schemeClr val="tx2"/>
              </a:buClr>
              <a:buSzPct val="85000"/>
              <a:buFont typeface="Wingdings"/>
              <a:buChar char="§"/>
              <a:defRPr sz="1600"/>
            </a:lvl3pPr>
            <a:lvl4pPr marL="432000" indent="-216000">
              <a:spcAft>
                <a:spcPts val="600"/>
              </a:spcAft>
              <a:buClr>
                <a:schemeClr val="tx2"/>
              </a:buClr>
              <a:buSzPct val="85000"/>
              <a:buFont typeface="Wingdings"/>
              <a:buChar char="§"/>
              <a:defRPr sz="1600"/>
            </a:lvl4pPr>
            <a:lvl5pPr marL="432000" indent="-216000">
              <a:buClr>
                <a:schemeClr val="tx2"/>
              </a:buClr>
              <a:buSzPct val="85000"/>
              <a:buFont typeface="Wingdings"/>
              <a:buChar char="§"/>
              <a:defRPr sz="1600"/>
            </a:lvl5p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4" name="Titel 3"/>
          <p:cNvSpPr>
            <a:spLocks noGrp="1"/>
          </p:cNvSpPr>
          <p:nvPr>
            <p:ph type="title"/>
          </p:nvPr>
        </p:nvSpPr>
        <p:spPr bwMode="auto">
          <a:xfrm>
            <a:off x="336000" y="324000"/>
            <a:ext cx="11520000" cy="396000"/>
          </a:xfrm>
        </p:spPr>
        <p:txBody>
          <a:bodyPr anchor="t" anchorCtr="0"/>
          <a:lstStyle>
            <a:lvl1pPr>
              <a:defRPr sz="2200">
                <a:latin typeface="+mj-lt"/>
              </a:defRPr>
            </a:lvl1pPr>
          </a:lstStyle>
          <a:p>
            <a:pPr>
              <a:defRPr/>
            </a:pPr>
            <a:r>
              <a:rPr lang="de-DE"/>
              <a:t>Mastertitelformat bearbeiten</a:t>
            </a:r>
          </a:p>
        </p:txBody>
      </p:sp>
      <p:sp>
        <p:nvSpPr>
          <p:cNvPr id="9" name="Textplatzhalter 8"/>
          <p:cNvSpPr>
            <a:spLocks noGrp="1"/>
          </p:cNvSpPr>
          <p:nvPr>
            <p:ph type="body" sz="quarter" idx="10" hasCustomPrompt="1"/>
          </p:nvPr>
        </p:nvSpPr>
        <p:spPr bwMode="auto">
          <a:xfrm>
            <a:off x="144000" y="6642000"/>
            <a:ext cx="11904000" cy="216000"/>
          </a:xfrm>
          <a:prstGeom prst="rect">
            <a:avLst/>
          </a:prstGeom>
        </p:spPr>
        <p:txBody>
          <a:bodyPr lIns="0" tIns="0" rIns="0" bIns="0"/>
          <a:lstStyle>
            <a:lvl1pPr marL="0" indent="0" algn="r">
              <a:spcBef>
                <a:spcPts val="0"/>
              </a:spcBef>
              <a:spcAft>
                <a:spcPts val="0"/>
              </a:spcAft>
              <a:buNone/>
              <a:defRPr sz="1000">
                <a:solidFill>
                  <a:schemeClr val="bg1">
                    <a:lumMod val="50000"/>
                  </a:schemeClr>
                </a:solidFill>
              </a:defRPr>
            </a:lvl1pPr>
          </a:lstStyle>
          <a:p>
            <a:pPr lvl="0">
              <a:defRPr/>
            </a:pPr>
            <a:r>
              <a:rPr lang="de-DE"/>
              <a:t>(&lt;Quelle&gt;, &lt;Jahr&gt;), (Bildquelle: &lt;Quelle&gt;, &lt;Jahr&gt;)</a:t>
            </a:r>
            <a:endParaRPr/>
          </a:p>
        </p:txBody>
      </p:sp>
    </p:spTree>
    <p:extLst>
      <p:ext uri="{BB962C8B-B14F-4D97-AF65-F5344CB8AC3E}">
        <p14:creationId xmlns:p14="http://schemas.microsoft.com/office/powerpoint/2010/main" val="307450628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PhAnim="0" preserve="1" userDrawn="1">
  <p:cSld name="Inhalt">
    <p:spTree>
      <p:nvGrpSpPr>
        <p:cNvPr id="1" name=""/>
        <p:cNvGrpSpPr/>
        <p:nvPr/>
      </p:nvGrpSpPr>
      <p:grpSpPr bwMode="auto">
        <a:xfrm>
          <a:off x="0" y="0"/>
          <a:ext cx="0" cy="0"/>
          <a:chOff x="0" y="0"/>
          <a:chExt cx="0" cy="0"/>
        </a:xfrm>
      </p:grpSpPr>
      <p:sp>
        <p:nvSpPr>
          <p:cNvPr id="11" name="Textplatzhalter 9"/>
          <p:cNvSpPr>
            <a:spLocks noGrp="1"/>
          </p:cNvSpPr>
          <p:nvPr>
            <p:ph idx="1" hasCustomPrompt="1"/>
          </p:nvPr>
        </p:nvSpPr>
        <p:spPr bwMode="auto">
          <a:xfrm>
            <a:off x="336000" y="323999"/>
            <a:ext cx="11520000" cy="6156000"/>
          </a:xfrm>
          <a:prstGeom prst="rect">
            <a:avLst/>
          </a:prstGeom>
        </p:spPr>
        <p:txBody>
          <a:bodyPr vert="horz" wrap="square" lIns="0" tIns="0" rIns="0" bIns="0" rtlCol="0">
            <a:noAutofit/>
          </a:bodyPr>
          <a:lstStyle>
            <a:lvl1pPr marL="215899" indent="-215899">
              <a:spcAft>
                <a:spcPts val="600"/>
              </a:spcAft>
              <a:buClr>
                <a:schemeClr val="tx2"/>
              </a:buClr>
              <a:buSzPct val="85000"/>
              <a:buFont typeface="Wingdings"/>
              <a:buChar char="§"/>
              <a:defRPr sz="1800"/>
            </a:lvl1pPr>
            <a:lvl2pPr marL="432000" indent="-216000">
              <a:spcAft>
                <a:spcPts val="600"/>
              </a:spcAft>
              <a:buClr>
                <a:schemeClr val="tx2"/>
              </a:buClr>
              <a:buSzPct val="85000"/>
              <a:buFont typeface="Wingdings"/>
              <a:buChar char="§"/>
              <a:defRPr sz="1600"/>
            </a:lvl2pPr>
            <a:lvl3pPr marL="432000" indent="-216000">
              <a:spcAft>
                <a:spcPts val="600"/>
              </a:spcAft>
              <a:buClr>
                <a:schemeClr val="tx2"/>
              </a:buClr>
              <a:buSzPct val="85000"/>
              <a:buFont typeface="Wingdings"/>
              <a:buChar char="§"/>
              <a:defRPr sz="1600"/>
            </a:lvl3pPr>
            <a:lvl4pPr marL="432000" indent="-216000">
              <a:spcAft>
                <a:spcPts val="600"/>
              </a:spcAft>
              <a:buClr>
                <a:schemeClr val="tx2"/>
              </a:buClr>
              <a:buSzPct val="85000"/>
              <a:buFont typeface="Wingdings"/>
              <a:buChar char="§"/>
              <a:defRPr sz="1600"/>
            </a:lvl4pPr>
            <a:lvl5pPr marL="432000" indent="-216000">
              <a:buClr>
                <a:schemeClr val="tx2"/>
              </a:buClr>
              <a:buSzPct val="85000"/>
              <a:buFont typeface="Wingdings"/>
              <a:buChar char="§"/>
              <a:defRPr sz="1600"/>
            </a:lvl5p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9" name="Textplatzhalter 8"/>
          <p:cNvSpPr>
            <a:spLocks noGrp="1"/>
          </p:cNvSpPr>
          <p:nvPr>
            <p:ph type="body" sz="quarter" idx="10" hasCustomPrompt="1"/>
          </p:nvPr>
        </p:nvSpPr>
        <p:spPr bwMode="auto">
          <a:xfrm>
            <a:off x="144000" y="6642000"/>
            <a:ext cx="11904000" cy="216000"/>
          </a:xfrm>
          <a:prstGeom prst="rect">
            <a:avLst/>
          </a:prstGeom>
        </p:spPr>
        <p:txBody>
          <a:bodyPr lIns="0" tIns="0" rIns="0" bIns="0"/>
          <a:lstStyle>
            <a:lvl1pPr marL="0" indent="0" algn="r">
              <a:spcBef>
                <a:spcPts val="0"/>
              </a:spcBef>
              <a:spcAft>
                <a:spcPts val="0"/>
              </a:spcAft>
              <a:buNone/>
              <a:defRPr sz="1000">
                <a:solidFill>
                  <a:schemeClr val="bg1">
                    <a:lumMod val="50000"/>
                  </a:schemeClr>
                </a:solidFill>
              </a:defRPr>
            </a:lvl1pPr>
          </a:lstStyle>
          <a:p>
            <a:pPr lvl="0">
              <a:defRPr/>
            </a:pPr>
            <a:r>
              <a:rPr lang="de-DE"/>
              <a:t>(&lt;Quelle&gt;, &lt;Jahr&gt;), (Bildquelle: &lt;Quelle&gt;, &lt;Jahr&gt;)</a:t>
            </a:r>
            <a:endParaRPr/>
          </a:p>
        </p:txBody>
      </p:sp>
    </p:spTree>
    <p:extLst>
      <p:ext uri="{BB962C8B-B14F-4D97-AF65-F5344CB8AC3E}">
        <p14:creationId xmlns:p14="http://schemas.microsoft.com/office/powerpoint/2010/main" val="25866989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QM Gliederung">
    <p:bg>
      <p:bgPr>
        <a:solidFill>
          <a:srgbClr val="ECF0F2"/>
        </a:solidFill>
        <a:effectLst/>
      </p:bgPr>
    </p:bg>
    <p:spTree>
      <p:nvGrpSpPr>
        <p:cNvPr id="1" name=""/>
        <p:cNvGrpSpPr/>
        <p:nvPr/>
      </p:nvGrpSpPr>
      <p:grpSpPr>
        <a:xfrm>
          <a:off x="0" y="0"/>
          <a:ext cx="0" cy="0"/>
          <a:chOff x="0" y="0"/>
          <a:chExt cx="0" cy="0"/>
        </a:xfrm>
      </p:grpSpPr>
      <p:sp>
        <p:nvSpPr>
          <p:cNvPr id="44" name="Textfeld 43">
            <a:extLst>
              <a:ext uri="{FF2B5EF4-FFF2-40B4-BE49-F238E27FC236}">
                <a16:creationId xmlns:a16="http://schemas.microsoft.com/office/drawing/2014/main" id="{798427D7-7C83-4617-BB79-89FD9276D48C}"/>
              </a:ext>
            </a:extLst>
          </p:cNvPr>
          <p:cNvSpPr txBox="1"/>
          <p:nvPr userDrawn="1"/>
        </p:nvSpPr>
        <p:spPr>
          <a:xfrm>
            <a:off x="252000" y="324000"/>
            <a:ext cx="11687998" cy="396000"/>
          </a:xfrm>
          <a:prstGeom prst="rect">
            <a:avLst/>
          </a:prstGeom>
          <a:noFill/>
        </p:spPr>
        <p:txBody>
          <a:bodyPr wrap="square" lIns="0" tIns="0" rIns="0" bIns="0" rtlCol="0">
            <a:noAutofit/>
          </a:bodyPr>
          <a:lstStyle/>
          <a:p>
            <a:pPr marL="0" indent="0">
              <a:spcBef>
                <a:spcPts val="0"/>
              </a:spcBef>
            </a:pPr>
            <a:r>
              <a:rPr lang="de-DE" sz="2400" b="1" cap="none" baseline="0" dirty="0">
                <a:solidFill>
                  <a:schemeClr val="tx2"/>
                </a:solidFill>
                <a:latin typeface="+mj-lt"/>
              </a:rPr>
              <a:t>Unser Programm für heute</a:t>
            </a:r>
            <a:endParaRPr lang="de-DE" sz="2200" b="1" cap="none" baseline="0" dirty="0">
              <a:solidFill>
                <a:schemeClr val="tx2"/>
              </a:solidFill>
              <a:latin typeface="+mj-lt"/>
              <a:cs typeface="Calibri"/>
            </a:endParaRPr>
          </a:p>
        </p:txBody>
      </p:sp>
      <p:sp>
        <p:nvSpPr>
          <p:cNvPr id="81" name="Rechteck 80">
            <a:extLst>
              <a:ext uri="{FF2B5EF4-FFF2-40B4-BE49-F238E27FC236}">
                <a16:creationId xmlns:a16="http://schemas.microsoft.com/office/drawing/2014/main" id="{FA2AAA53-1D69-4FBC-BA71-526385A7650A}"/>
              </a:ext>
            </a:extLst>
          </p:cNvPr>
          <p:cNvSpPr/>
          <p:nvPr userDrawn="1"/>
        </p:nvSpPr>
        <p:spPr bwMode="auto">
          <a:xfrm rot="16200000">
            <a:off x="-2400084" y="3794974"/>
            <a:ext cx="5463116" cy="66294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de-DE" sz="2000" dirty="0" err="1">
              <a:solidFill>
                <a:schemeClr val="bg1"/>
              </a:solidFill>
              <a:latin typeface="Calibri" panose="020F0502020204030204" pitchFamily="34" charset="0"/>
            </a:endParaRPr>
          </a:p>
        </p:txBody>
      </p:sp>
      <p:sp>
        <p:nvSpPr>
          <p:cNvPr id="7" name="Textplatzhalter 6">
            <a:extLst>
              <a:ext uri="{FF2B5EF4-FFF2-40B4-BE49-F238E27FC236}">
                <a16:creationId xmlns:a16="http://schemas.microsoft.com/office/drawing/2014/main" id="{04AB2695-0266-47F0-ADA8-71BA5E328EDC}"/>
              </a:ext>
            </a:extLst>
          </p:cNvPr>
          <p:cNvSpPr>
            <a:spLocks noGrp="1"/>
          </p:cNvSpPr>
          <p:nvPr>
            <p:ph type="body" sz="quarter" idx="10" hasCustomPrompt="1"/>
          </p:nvPr>
        </p:nvSpPr>
        <p:spPr>
          <a:xfrm>
            <a:off x="252000" y="1404000"/>
            <a:ext cx="8872545" cy="5076000"/>
          </a:xfrm>
          <a:prstGeom prst="rect">
            <a:avLst/>
          </a:prstGeom>
        </p:spPr>
        <p:txBody>
          <a:bodyPr lIns="0" tIns="0" rIns="0" bIns="0"/>
          <a:lstStyle>
            <a:lvl1pPr marL="0" indent="-720000">
              <a:lnSpc>
                <a:spcPct val="150000"/>
              </a:lnSpc>
              <a:spcBef>
                <a:spcPts val="0"/>
              </a:spcBef>
              <a:spcAft>
                <a:spcPts val="1200"/>
              </a:spcAft>
              <a:buClr>
                <a:schemeClr val="tx2"/>
              </a:buClr>
              <a:buSzPct val="100000"/>
              <a:buAutoNum type="arabicPeriod"/>
              <a:tabLst>
                <a:tab pos="720725" algn="l"/>
              </a:tabLst>
              <a:defRPr sz="2000" b="1">
                <a:solidFill>
                  <a:schemeClr val="tx1"/>
                </a:solidFill>
                <a:latin typeface="+mj-lt"/>
              </a:defRPr>
            </a:lvl1pPr>
            <a:lvl2pPr marL="457200" indent="0">
              <a:buNone/>
              <a:defRPr/>
            </a:lvl2pPr>
          </a:lstStyle>
          <a:p>
            <a:pPr lvl="0"/>
            <a:r>
              <a:rPr lang="de-DE" dirty="0"/>
              <a:t>Kapitel 1</a:t>
            </a:r>
          </a:p>
          <a:p>
            <a:pPr lvl="0"/>
            <a:r>
              <a:rPr lang="de-DE" dirty="0"/>
              <a:t>Kapitel 2</a:t>
            </a:r>
          </a:p>
          <a:p>
            <a:pPr lvl="0"/>
            <a:r>
              <a:rPr lang="de-DE" dirty="0"/>
              <a:t>Kapitel 3</a:t>
            </a:r>
          </a:p>
        </p:txBody>
      </p:sp>
    </p:spTree>
    <p:extLst>
      <p:ext uri="{BB962C8B-B14F-4D97-AF65-F5344CB8AC3E}">
        <p14:creationId xmlns:p14="http://schemas.microsoft.com/office/powerpoint/2010/main" val="379129320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PhAnim="0" preserve="1" userDrawn="1">
  <p:cSld name="Freie Gestaltung">
    <p:spTree>
      <p:nvGrpSpPr>
        <p:cNvPr id="1" name=""/>
        <p:cNvGrpSpPr/>
        <p:nvPr/>
      </p:nvGrpSpPr>
      <p:grpSpPr bwMode="auto">
        <a:xfrm>
          <a:off x="0" y="0"/>
          <a:ext cx="0" cy="0"/>
          <a:chOff x="0" y="0"/>
          <a:chExt cx="0" cy="0"/>
        </a:xfrm>
      </p:grpSpPr>
      <p:sp>
        <p:nvSpPr>
          <p:cNvPr id="5" name="Textplatzhalter 8"/>
          <p:cNvSpPr>
            <a:spLocks noGrp="1"/>
          </p:cNvSpPr>
          <p:nvPr>
            <p:ph type="body" sz="quarter" idx="10" hasCustomPrompt="1"/>
          </p:nvPr>
        </p:nvSpPr>
        <p:spPr bwMode="auto">
          <a:xfrm>
            <a:off x="144000" y="6642000"/>
            <a:ext cx="11904000" cy="216000"/>
          </a:xfrm>
          <a:prstGeom prst="rect">
            <a:avLst/>
          </a:prstGeom>
        </p:spPr>
        <p:txBody>
          <a:bodyPr lIns="0" tIns="0" rIns="0" bIns="0"/>
          <a:lstStyle>
            <a:lvl1pPr marL="0" indent="0" algn="r">
              <a:spcBef>
                <a:spcPts val="0"/>
              </a:spcBef>
              <a:spcAft>
                <a:spcPts val="0"/>
              </a:spcAft>
              <a:buNone/>
              <a:defRPr sz="1000">
                <a:solidFill>
                  <a:schemeClr val="bg1">
                    <a:lumMod val="50000"/>
                  </a:schemeClr>
                </a:solidFill>
              </a:defRPr>
            </a:lvl1pPr>
          </a:lstStyle>
          <a:p>
            <a:pPr lvl="0">
              <a:defRPr/>
            </a:pPr>
            <a:r>
              <a:rPr lang="de-DE"/>
              <a:t>(&lt;Quelle&gt;, &lt;Jahr&gt;), (Bildquelle: &lt;Quelle&gt;, &lt;Jahr&gt;)</a:t>
            </a:r>
            <a:endParaRPr/>
          </a:p>
        </p:txBody>
      </p:sp>
    </p:spTree>
    <p:extLst>
      <p:ext uri="{BB962C8B-B14F-4D97-AF65-F5344CB8AC3E}">
        <p14:creationId xmlns:p14="http://schemas.microsoft.com/office/powerpoint/2010/main" val="68041761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PhAnim="0" preserve="1" userDrawn="1">
  <p:cSld name="Gliederung">
    <p:spTree>
      <p:nvGrpSpPr>
        <p:cNvPr id="1" name=""/>
        <p:cNvGrpSpPr/>
        <p:nvPr/>
      </p:nvGrpSpPr>
      <p:grpSpPr bwMode="auto">
        <a:xfrm>
          <a:off x="0" y="0"/>
          <a:ext cx="0" cy="0"/>
          <a:chOff x="0" y="0"/>
          <a:chExt cx="0" cy="0"/>
        </a:xfrm>
      </p:grpSpPr>
      <p:sp>
        <p:nvSpPr>
          <p:cNvPr id="7" name="Textplatzhalter 6"/>
          <p:cNvSpPr>
            <a:spLocks noGrp="1"/>
          </p:cNvSpPr>
          <p:nvPr>
            <p:ph type="body" sz="quarter" idx="10" hasCustomPrompt="1"/>
          </p:nvPr>
        </p:nvSpPr>
        <p:spPr bwMode="auto">
          <a:xfrm>
            <a:off x="336000" y="1116000"/>
            <a:ext cx="11520000" cy="5415819"/>
          </a:xfrm>
          <a:prstGeom prst="rect">
            <a:avLst/>
          </a:prstGeom>
        </p:spPr>
        <p:txBody>
          <a:bodyPr lIns="0" tIns="0" rIns="0" bIns="0"/>
          <a:lstStyle>
            <a:lvl1pPr marL="0" indent="-720000">
              <a:spcAft>
                <a:spcPts val="1200"/>
              </a:spcAft>
              <a:buClr>
                <a:schemeClr val="tx2"/>
              </a:buClr>
              <a:buSzPct val="100000"/>
              <a:buAutoNum type="arabicPeriod"/>
              <a:defRPr sz="2200" b="1">
                <a:solidFill>
                  <a:schemeClr val="tx1"/>
                </a:solidFill>
                <a:latin typeface="+mj-lt"/>
              </a:defRPr>
            </a:lvl1pPr>
          </a:lstStyle>
          <a:p>
            <a:pPr lvl="0">
              <a:defRPr/>
            </a:pPr>
            <a:r>
              <a:rPr lang="de-DE"/>
              <a:t>Kapitel 1</a:t>
            </a:r>
            <a:endParaRPr/>
          </a:p>
          <a:p>
            <a:pPr lvl="0">
              <a:defRPr/>
            </a:pPr>
            <a:r>
              <a:rPr lang="de-DE"/>
              <a:t>Kapitel 2</a:t>
            </a:r>
            <a:endParaRPr/>
          </a:p>
          <a:p>
            <a:pPr lvl="0">
              <a:defRPr/>
            </a:pPr>
            <a:r>
              <a:rPr lang="de-DE"/>
              <a:t>Kapitel 3</a:t>
            </a:r>
            <a:endParaRPr/>
          </a:p>
        </p:txBody>
      </p:sp>
      <p:sp>
        <p:nvSpPr>
          <p:cNvPr id="12" name="Textfeld 11"/>
          <p:cNvSpPr txBox="1"/>
          <p:nvPr userDrawn="1"/>
        </p:nvSpPr>
        <p:spPr bwMode="auto">
          <a:xfrm>
            <a:off x="336000" y="324000"/>
            <a:ext cx="11520000" cy="396000"/>
          </a:xfrm>
          <a:prstGeom prst="rect">
            <a:avLst/>
          </a:prstGeom>
          <a:noFill/>
        </p:spPr>
        <p:txBody>
          <a:bodyPr wrap="square" lIns="0" tIns="0" rIns="0" bIns="0" rtlCol="0">
            <a:noAutofit/>
          </a:bodyPr>
          <a:lstStyle/>
          <a:p>
            <a:pPr marL="0" indent="0">
              <a:spcBef>
                <a:spcPts val="0"/>
              </a:spcBef>
              <a:defRPr/>
            </a:pPr>
            <a:r>
              <a:rPr lang="de-DE" sz="2200" b="1">
                <a:solidFill>
                  <a:schemeClr val="tx2"/>
                </a:solidFill>
                <a:latin typeface="Calibri"/>
              </a:rPr>
              <a:t>Gliederung</a:t>
            </a:r>
            <a:endParaRPr lang="de-DE" sz="2200" b="1">
              <a:solidFill>
                <a:schemeClr val="tx2"/>
              </a:solidFill>
              <a:latin typeface="Calibri"/>
              <a:cs typeface="Calibri"/>
            </a:endParaRPr>
          </a:p>
        </p:txBody>
      </p:sp>
    </p:spTree>
    <p:extLst>
      <p:ext uri="{BB962C8B-B14F-4D97-AF65-F5344CB8AC3E}">
        <p14:creationId xmlns:p14="http://schemas.microsoft.com/office/powerpoint/2010/main" val="340763203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PhAnim="0" userDrawn="1">
  <p:cSld name="2_Titel und Inhalt">
    <p:spTree>
      <p:nvGrpSpPr>
        <p:cNvPr id="1" name=""/>
        <p:cNvGrpSpPr/>
        <p:nvPr/>
      </p:nvGrpSpPr>
      <p:grpSpPr bwMode="auto">
        <a:xfrm>
          <a:off x="0" y="0"/>
          <a:ext cx="0" cy="0"/>
          <a:chOff x="0" y="0"/>
          <a:chExt cx="0" cy="0"/>
        </a:xfrm>
      </p:grpSpPr>
      <p:sp>
        <p:nvSpPr>
          <p:cNvPr id="3" name="Inhaltsplatzhalter 2"/>
          <p:cNvSpPr>
            <a:spLocks noGrp="1"/>
          </p:cNvSpPr>
          <p:nvPr>
            <p:ph idx="1"/>
          </p:nvPr>
        </p:nvSpPr>
        <p:spPr bwMode="auto">
          <a:xfrm>
            <a:off x="273051" y="1052736"/>
            <a:ext cx="11584516" cy="1127200"/>
          </a:xfrm>
        </p:spPr>
        <p:txBody>
          <a:bodyPr/>
          <a:lstStyle>
            <a:lvl1pPr>
              <a:defRPr sz="1500" b="0" i="0">
                <a:latin typeface="Meta Offc Pro"/>
              </a:defRPr>
            </a:lvl1pPr>
            <a:lvl2pPr>
              <a:defRPr sz="1350" b="0" i="0">
                <a:latin typeface="Meta Offc Pro"/>
              </a:defRPr>
            </a:lvl2pPr>
            <a:lvl3pPr>
              <a:defRPr sz="1350" b="0" i="0">
                <a:latin typeface="Meta Offc Pro"/>
              </a:defRPr>
            </a:lvl3pPr>
            <a:lvl4pPr>
              <a:defRPr sz="1350" b="0" i="0">
                <a:latin typeface="Meta Offc Pro"/>
              </a:defRPr>
            </a:lvl4pPr>
            <a:lvl5pPr>
              <a:defRPr sz="1350" b="0" i="0">
                <a:latin typeface="Meta Offc Pro"/>
              </a:defRPr>
            </a:lvl5pPr>
          </a:lstStyle>
          <a:p>
            <a:pPr lvl="0">
              <a:defRPr/>
            </a:pPr>
            <a:r>
              <a:rPr lang="de-DE"/>
              <a:t>Textmasterformate durch Klicken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9" name="Rechteck 8"/>
          <p:cNvSpPr/>
          <p:nvPr userDrawn="1"/>
        </p:nvSpPr>
        <p:spPr bwMode="auto">
          <a:xfrm>
            <a:off x="273052" y="188641"/>
            <a:ext cx="3806725" cy="792087"/>
          </a:xfrm>
          <a:prstGeom prst="rect">
            <a:avLst/>
          </a:prstGeom>
          <a:solidFill>
            <a:srgbClr val="FFFFFF"/>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indent="0" algn="l" defTabSz="685807">
              <a:lnSpc>
                <a:spcPct val="100000"/>
              </a:lnSpc>
              <a:spcBef>
                <a:spcPts val="0"/>
              </a:spcBef>
              <a:spcAft>
                <a:spcPts val="0"/>
              </a:spcAft>
              <a:buClrTx/>
              <a:buSzTx/>
              <a:buFontTx/>
              <a:buNone/>
              <a:defRPr/>
            </a:pPr>
            <a:endParaRPr lang="de-DE" sz="1800" b="0" i="0" u="none" strike="noStrike" cap="none">
              <a:ln>
                <a:noFill/>
              </a:ln>
              <a:solidFill>
                <a:schemeClr val="tx1"/>
              </a:solidFill>
              <a:latin typeface="Arial"/>
              <a:ea typeface="ＭＳ Ｐゴシック"/>
              <a:cs typeface="Arial"/>
            </a:endParaRPr>
          </a:p>
        </p:txBody>
      </p:sp>
      <p:pic>
        <p:nvPicPr>
          <p:cNvPr id="11" name="Grafik 10" descr="Ein Bild, das Text, ClipArt enthält.&#10;&#10;Automatisch generierte Beschreibung"/>
          <p:cNvPicPr>
            <a:picLocks noChangeAspect="1"/>
          </p:cNvPicPr>
          <p:nvPr userDrawn="1"/>
        </p:nvPicPr>
        <p:blipFill>
          <a:blip r:embed="rId2"/>
          <a:stretch/>
        </p:blipFill>
        <p:spPr bwMode="auto">
          <a:xfrm>
            <a:off x="273051" y="188640"/>
            <a:ext cx="1799556" cy="605160"/>
          </a:xfrm>
          <a:prstGeom prst="rect">
            <a:avLst/>
          </a:prstGeom>
        </p:spPr>
      </p:pic>
      <p:sp>
        <p:nvSpPr>
          <p:cNvPr id="12" name="Titel 2"/>
          <p:cNvSpPr>
            <a:spLocks noGrp="1"/>
          </p:cNvSpPr>
          <p:nvPr>
            <p:ph type="title" idx="4294967295"/>
          </p:nvPr>
        </p:nvSpPr>
        <p:spPr bwMode="auto">
          <a:xfrm>
            <a:off x="2207569" y="288107"/>
            <a:ext cx="9649999" cy="307259"/>
          </a:xfrm>
        </p:spPr>
        <p:txBody>
          <a:bodyPr/>
          <a:lstStyle>
            <a:lvl1pPr>
              <a:defRPr>
                <a:solidFill>
                  <a:schemeClr val="bg2"/>
                </a:solidFill>
              </a:defRPr>
            </a:lvl1pPr>
          </a:lstStyle>
          <a:p>
            <a:pPr>
              <a:defRPr/>
            </a:pPr>
            <a:endParaRPr lang="de-DE"/>
          </a:p>
        </p:txBody>
      </p:sp>
      <p:sp>
        <p:nvSpPr>
          <p:cNvPr id="8" name="Foliennummernplatzhalter 5"/>
          <p:cNvSpPr>
            <a:spLocks noGrp="1"/>
          </p:cNvSpPr>
          <p:nvPr>
            <p:ph type="sldNum" sz="quarter" idx="4"/>
          </p:nvPr>
        </p:nvSpPr>
        <p:spPr bwMode="auto">
          <a:xfrm>
            <a:off x="8610601" y="6523846"/>
            <a:ext cx="2743200" cy="230852"/>
          </a:xfrm>
          <a:prstGeom prst="rect">
            <a:avLst/>
          </a:prstGeom>
        </p:spPr>
        <p:txBody>
          <a:bodyPr vert="horz" lIns="91440" tIns="45720" rIns="91440" bIns="45720" rtlCol="0" anchor="ctr"/>
          <a:lstStyle>
            <a:lvl1pPr algn="r">
              <a:defRPr sz="900">
                <a:solidFill>
                  <a:schemeClr val="tx1">
                    <a:tint val="75000"/>
                  </a:schemeClr>
                </a:solidFill>
                <a:latin typeface="Open Sans"/>
                <a:ea typeface="Open Sans"/>
                <a:cs typeface="Open Sans"/>
              </a:defRPr>
            </a:lvl1pPr>
          </a:lstStyle>
          <a:p>
            <a:pPr>
              <a:defRPr/>
            </a:pPr>
            <a:fld id="{7D26CBBC-A65C-324F-A558-3C7EC3B0734D}" type="slidenum">
              <a:rPr lang="de-DE"/>
              <a:t>‹Nr.›</a:t>
            </a:fld>
            <a:endParaRPr lang="de-DE"/>
          </a:p>
        </p:txBody>
      </p:sp>
      <p:sp>
        <p:nvSpPr>
          <p:cNvPr id="10" name="Datumsplatzhalter 3"/>
          <p:cNvSpPr>
            <a:spLocks noGrp="1"/>
          </p:cNvSpPr>
          <p:nvPr>
            <p:ph type="dt" sz="half" idx="2"/>
          </p:nvPr>
        </p:nvSpPr>
        <p:spPr bwMode="auto">
          <a:xfrm>
            <a:off x="838200" y="6523846"/>
            <a:ext cx="2743200" cy="230852"/>
          </a:xfrm>
          <a:prstGeom prst="rect">
            <a:avLst/>
          </a:prstGeom>
        </p:spPr>
        <p:txBody>
          <a:bodyPr vert="horz" lIns="91440" tIns="45720" rIns="91440" bIns="45720" rtlCol="0" anchor="ctr"/>
          <a:lstStyle>
            <a:lvl1pPr algn="l">
              <a:defRPr sz="900">
                <a:solidFill>
                  <a:schemeClr val="tx1">
                    <a:tint val="75000"/>
                  </a:schemeClr>
                </a:solidFill>
                <a:latin typeface="Open Sans"/>
                <a:ea typeface="Open Sans"/>
                <a:cs typeface="Open Sans"/>
              </a:defRPr>
            </a:lvl1pPr>
          </a:lstStyle>
          <a:p>
            <a:pPr>
              <a:defRPr/>
            </a:pPr>
            <a:r>
              <a:rPr lang="de-DE"/>
              <a:t>18.01.2022</a:t>
            </a:r>
          </a:p>
        </p:txBody>
      </p:sp>
    </p:spTree>
    <p:extLst>
      <p:ext uri="{BB962C8B-B14F-4D97-AF65-F5344CB8AC3E}">
        <p14:creationId xmlns:p14="http://schemas.microsoft.com/office/powerpoint/2010/main" val="200012112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PhAnim="0" userDrawn="1">
  <p:cSld name="1_Freie Gestaltung">
    <p:spTree>
      <p:nvGrpSpPr>
        <p:cNvPr id="1" name=""/>
        <p:cNvGrpSpPr/>
        <p:nvPr/>
      </p:nvGrpSpPr>
      <p:grpSpPr bwMode="auto">
        <a:xfrm>
          <a:off x="0" y="0"/>
          <a:ext cx="0" cy="0"/>
          <a:chOff x="0" y="0"/>
          <a:chExt cx="0" cy="0"/>
        </a:xfrm>
      </p:grpSpPr>
    </p:spTree>
    <p:extLst>
      <p:ext uri="{BB962C8B-B14F-4D97-AF65-F5344CB8AC3E}">
        <p14:creationId xmlns:p14="http://schemas.microsoft.com/office/powerpoint/2010/main" val="16993658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PhAnim="0" userDrawn="1">
  <p:cSld name="Zwischenfolie Content">
    <p:spTree>
      <p:nvGrpSpPr>
        <p:cNvPr id="1" name=""/>
        <p:cNvGrpSpPr/>
        <p:nvPr/>
      </p:nvGrpSpPr>
      <p:grpSpPr bwMode="auto">
        <a:xfrm>
          <a:off x="0" y="0"/>
          <a:ext cx="0" cy="0"/>
          <a:chOff x="0" y="0"/>
          <a:chExt cx="0" cy="0"/>
        </a:xfrm>
      </p:grpSpPr>
      <p:sp>
        <p:nvSpPr>
          <p:cNvPr id="11" name="Textplatzhalter 9"/>
          <p:cNvSpPr>
            <a:spLocks noGrp="1"/>
          </p:cNvSpPr>
          <p:nvPr>
            <p:ph idx="1" hasCustomPrompt="1"/>
          </p:nvPr>
        </p:nvSpPr>
        <p:spPr bwMode="auto">
          <a:xfrm>
            <a:off x="336000" y="324000"/>
            <a:ext cx="11520000" cy="6372000"/>
          </a:xfrm>
          <a:prstGeom prst="rect">
            <a:avLst/>
          </a:prstGeom>
        </p:spPr>
        <p:txBody>
          <a:bodyPr vert="horz" wrap="square" lIns="0" tIns="0" rIns="0" bIns="0" rtlCol="0">
            <a:noAutofit/>
          </a:bodyPr>
          <a:lstStyle>
            <a:lvl1pPr marL="215899" indent="-215899">
              <a:spcAft>
                <a:spcPts val="600"/>
              </a:spcAft>
              <a:buClr>
                <a:schemeClr val="accent1"/>
              </a:buClr>
              <a:buSzPct val="85000"/>
              <a:buFont typeface="Wingdings"/>
              <a:buChar char="§"/>
              <a:defRPr sz="1800">
                <a:solidFill>
                  <a:schemeClr val="accent1"/>
                </a:solidFill>
              </a:defRPr>
            </a:lvl1pPr>
            <a:lvl2pPr marL="432000" indent="-216000">
              <a:spcAft>
                <a:spcPts val="600"/>
              </a:spcAft>
              <a:buClr>
                <a:schemeClr val="accent1"/>
              </a:buClr>
              <a:buSzPct val="85000"/>
              <a:buFont typeface="Wingdings"/>
              <a:buChar char="§"/>
              <a:defRPr sz="1600">
                <a:solidFill>
                  <a:schemeClr val="accent1"/>
                </a:solidFill>
              </a:defRPr>
            </a:lvl2pPr>
            <a:lvl3pPr marL="432000" indent="-216000">
              <a:spcAft>
                <a:spcPts val="600"/>
              </a:spcAft>
              <a:buClr>
                <a:schemeClr val="accent1"/>
              </a:buClr>
              <a:buSzPct val="85000"/>
              <a:buFont typeface="Wingdings"/>
              <a:buChar char="§"/>
              <a:defRPr sz="1600">
                <a:solidFill>
                  <a:schemeClr val="accent1"/>
                </a:solidFill>
              </a:defRPr>
            </a:lvl3pPr>
            <a:lvl4pPr marL="432000" indent="-216000">
              <a:spcAft>
                <a:spcPts val="600"/>
              </a:spcAft>
              <a:buClr>
                <a:schemeClr val="accent1"/>
              </a:buClr>
              <a:buSzPct val="85000"/>
              <a:buFont typeface="Wingdings"/>
              <a:buChar char="§"/>
              <a:defRPr sz="1600">
                <a:solidFill>
                  <a:schemeClr val="accent1"/>
                </a:solidFill>
              </a:defRPr>
            </a:lvl4pPr>
            <a:lvl5pPr marL="432000" indent="-216000">
              <a:buClr>
                <a:schemeClr val="accent1"/>
              </a:buClr>
              <a:buSzPct val="85000"/>
              <a:buFont typeface="Wingdings"/>
              <a:buChar char="§"/>
              <a:defRPr sz="1600">
                <a:solidFill>
                  <a:schemeClr val="accent1"/>
                </a:solidFill>
              </a:defRPr>
            </a:lvl5p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Tree>
    <p:extLst>
      <p:ext uri="{BB962C8B-B14F-4D97-AF65-F5344CB8AC3E}">
        <p14:creationId xmlns:p14="http://schemas.microsoft.com/office/powerpoint/2010/main" val="84479826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Ü | freie Gestaltung">
    <p:spTree>
      <p:nvGrpSpPr>
        <p:cNvPr id="1" name=""/>
        <p:cNvGrpSpPr/>
        <p:nvPr/>
      </p:nvGrpSpPr>
      <p:grpSpPr>
        <a:xfrm>
          <a:off x="0" y="0"/>
          <a:ext cx="0" cy="0"/>
          <a:chOff x="0" y="0"/>
          <a:chExt cx="0" cy="0"/>
        </a:xfrm>
      </p:grpSpPr>
      <p:sp>
        <p:nvSpPr>
          <p:cNvPr id="9" name="Titelplatzhalter 2"/>
          <p:cNvSpPr>
            <a:spLocks noGrp="1"/>
          </p:cNvSpPr>
          <p:nvPr>
            <p:ph type="title"/>
          </p:nvPr>
        </p:nvSpPr>
        <p:spPr>
          <a:xfrm>
            <a:off x="144000" y="332657"/>
            <a:ext cx="11233248" cy="490861"/>
          </a:xfrm>
          <a:prstGeom prst="rect">
            <a:avLst/>
          </a:prstGeom>
        </p:spPr>
        <p:txBody>
          <a:bodyPr vert="horz" lIns="91440" tIns="45720" rIns="91440" bIns="45720" rtlCol="0" anchor="ctr">
            <a:normAutofit/>
          </a:bodyPr>
          <a:lstStyle>
            <a:lvl1pPr>
              <a:defRPr b="1"/>
            </a:lvl1pPr>
          </a:lstStyle>
          <a:p>
            <a:r>
              <a:rPr lang="de-DE"/>
              <a:t>Titelmasterformat durch Klicken bearbeiten</a:t>
            </a:r>
            <a:endParaRPr lang="de-DE" dirty="0"/>
          </a:p>
        </p:txBody>
      </p:sp>
    </p:spTree>
    <p:extLst>
      <p:ext uri="{BB962C8B-B14F-4D97-AF65-F5344CB8AC3E}">
        <p14:creationId xmlns:p14="http://schemas.microsoft.com/office/powerpoint/2010/main" val="580605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QM Überschrift + Content">
    <p:spTree>
      <p:nvGrpSpPr>
        <p:cNvPr id="1" name=""/>
        <p:cNvGrpSpPr/>
        <p:nvPr/>
      </p:nvGrpSpPr>
      <p:grpSpPr>
        <a:xfrm>
          <a:off x="0" y="0"/>
          <a:ext cx="0" cy="0"/>
          <a:chOff x="0" y="0"/>
          <a:chExt cx="0" cy="0"/>
        </a:xfrm>
      </p:grpSpPr>
      <p:sp>
        <p:nvSpPr>
          <p:cNvPr id="5" name="Textplatzhalter 9">
            <a:extLst>
              <a:ext uri="{FF2B5EF4-FFF2-40B4-BE49-F238E27FC236}">
                <a16:creationId xmlns:a16="http://schemas.microsoft.com/office/drawing/2014/main" id="{953A4035-BE79-42FF-9F7C-74BE0AB533FC}"/>
              </a:ext>
            </a:extLst>
          </p:cNvPr>
          <p:cNvSpPr>
            <a:spLocks noGrp="1"/>
          </p:cNvSpPr>
          <p:nvPr>
            <p:ph idx="1" hasCustomPrompt="1"/>
          </p:nvPr>
        </p:nvSpPr>
        <p:spPr>
          <a:xfrm>
            <a:off x="252000" y="972000"/>
            <a:ext cx="11689200" cy="5580000"/>
          </a:xfrm>
          <a:prstGeom prst="rect">
            <a:avLst/>
          </a:prstGeom>
        </p:spPr>
        <p:txBody>
          <a:bodyPr vert="horz" wrap="square" lIns="0" tIns="0" rIns="0" bIns="0" rtlCol="0">
            <a:noAutofit/>
          </a:bodyPr>
          <a:lstStyle>
            <a:lvl1pPr marL="161925" indent="-161925">
              <a:spcAft>
                <a:spcPts val="450"/>
              </a:spcAft>
              <a:buClr>
                <a:schemeClr val="tx2"/>
              </a:buClr>
              <a:buSzPct val="85000"/>
              <a:buFont typeface="Wingdings" panose="05000000000000000000" pitchFamily="2" charset="2"/>
              <a:buChar char="§"/>
              <a:defRPr sz="1350"/>
            </a:lvl1pPr>
            <a:lvl2pPr marL="324000" indent="-162000">
              <a:spcAft>
                <a:spcPts val="450"/>
              </a:spcAft>
              <a:buClr>
                <a:schemeClr val="tx2"/>
              </a:buClr>
              <a:buSzPct val="85000"/>
              <a:buFont typeface="Wingdings" panose="05000000000000000000" pitchFamily="2" charset="2"/>
              <a:buChar char="§"/>
              <a:defRPr sz="1200"/>
            </a:lvl2pPr>
            <a:lvl3pPr marL="324000" indent="-162000">
              <a:spcAft>
                <a:spcPts val="450"/>
              </a:spcAft>
              <a:buClr>
                <a:schemeClr val="tx2"/>
              </a:buClr>
              <a:buSzPct val="85000"/>
              <a:buFont typeface="Wingdings" panose="05000000000000000000" pitchFamily="2" charset="2"/>
              <a:buChar char="§"/>
              <a:defRPr sz="1200"/>
            </a:lvl3pPr>
            <a:lvl4pPr marL="324000" indent="-162000">
              <a:spcAft>
                <a:spcPts val="450"/>
              </a:spcAft>
              <a:buClr>
                <a:schemeClr val="tx2"/>
              </a:buClr>
              <a:buSzPct val="85000"/>
              <a:buFont typeface="Wingdings" panose="05000000000000000000" pitchFamily="2" charset="2"/>
              <a:buChar char="§"/>
              <a:defRPr sz="1200"/>
            </a:lvl4pPr>
            <a:lvl5pPr marL="324000" indent="-162000">
              <a:buClr>
                <a:schemeClr val="tx2"/>
              </a:buClr>
              <a:buSzPct val="85000"/>
              <a:buFont typeface="Wingdings" panose="05000000000000000000" pitchFamily="2" charset="2"/>
              <a:buChar char="§"/>
              <a:defRPr sz="1200"/>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Titel 3">
            <a:extLst>
              <a:ext uri="{FF2B5EF4-FFF2-40B4-BE49-F238E27FC236}">
                <a16:creationId xmlns:a16="http://schemas.microsoft.com/office/drawing/2014/main" id="{9224FDD5-0638-453F-B90F-6658E5EC5444}"/>
              </a:ext>
            </a:extLst>
          </p:cNvPr>
          <p:cNvSpPr>
            <a:spLocks noGrp="1"/>
          </p:cNvSpPr>
          <p:nvPr>
            <p:ph type="title"/>
          </p:nvPr>
        </p:nvSpPr>
        <p:spPr>
          <a:xfrm>
            <a:off x="252000" y="324000"/>
            <a:ext cx="11689200" cy="396000"/>
          </a:xfrm>
        </p:spPr>
        <p:txBody>
          <a:bodyPr anchor="t" anchorCtr="0"/>
          <a:lstStyle>
            <a:lvl1pPr>
              <a:defRPr sz="1800">
                <a:latin typeface="+mj-lt"/>
              </a:defRPr>
            </a:lvl1pPr>
          </a:lstStyle>
          <a:p>
            <a:r>
              <a:rPr lang="de-DE"/>
              <a:t>Mastertitelformat bearbeiten</a:t>
            </a:r>
            <a:endParaRPr lang="de-DE" dirty="0"/>
          </a:p>
        </p:txBody>
      </p:sp>
      <p:sp>
        <p:nvSpPr>
          <p:cNvPr id="7" name="Textplatzhalter 8">
            <a:extLst>
              <a:ext uri="{FF2B5EF4-FFF2-40B4-BE49-F238E27FC236}">
                <a16:creationId xmlns:a16="http://schemas.microsoft.com/office/drawing/2014/main" id="{BF738C61-2087-4CBF-A1AA-19DB92032675}"/>
              </a:ext>
            </a:extLst>
          </p:cNvPr>
          <p:cNvSpPr>
            <a:spLocks noGrp="1"/>
          </p:cNvSpPr>
          <p:nvPr>
            <p:ph type="body" sz="quarter" idx="10" hasCustomPrompt="1"/>
          </p:nvPr>
        </p:nvSpPr>
        <p:spPr>
          <a:xfrm>
            <a:off x="252000" y="6622950"/>
            <a:ext cx="11796000" cy="216000"/>
          </a:xfrm>
          <a:prstGeom prst="rect">
            <a:avLst/>
          </a:prstGeom>
        </p:spPr>
        <p:txBody>
          <a:bodyPr lIns="0" tIns="0" rIns="0" bIns="0"/>
          <a:lstStyle>
            <a:lvl1pPr marL="0" indent="0" algn="r">
              <a:spcBef>
                <a:spcPts val="0"/>
              </a:spcBef>
              <a:spcAft>
                <a:spcPts val="0"/>
              </a:spcAft>
              <a:buNone/>
              <a:defRPr sz="825">
                <a:solidFill>
                  <a:schemeClr val="bg1">
                    <a:lumMod val="50000"/>
                  </a:schemeClr>
                </a:solidFill>
              </a:defRPr>
            </a:lvl1pPr>
          </a:lstStyle>
          <a:p>
            <a:pPr lvl="0"/>
            <a:r>
              <a:rPr lang="de-DE" dirty="0"/>
              <a:t>(&lt;Quelle&gt;, &lt;Jahr&gt;), (Bildquelle: &lt;Quelle&gt;, &lt;Jahr&gt;)</a:t>
            </a:r>
          </a:p>
        </p:txBody>
      </p:sp>
    </p:spTree>
    <p:extLst>
      <p:ext uri="{BB962C8B-B14F-4D97-AF65-F5344CB8AC3E}">
        <p14:creationId xmlns:p14="http://schemas.microsoft.com/office/powerpoint/2010/main" val="111597391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QM Z | Content">
    <p:spTree>
      <p:nvGrpSpPr>
        <p:cNvPr id="1" name=""/>
        <p:cNvGrpSpPr/>
        <p:nvPr/>
      </p:nvGrpSpPr>
      <p:grpSpPr>
        <a:xfrm>
          <a:off x="0" y="0"/>
          <a:ext cx="0" cy="0"/>
          <a:chOff x="0" y="0"/>
          <a:chExt cx="0" cy="0"/>
        </a:xfrm>
      </p:grpSpPr>
      <p:sp>
        <p:nvSpPr>
          <p:cNvPr id="4" name="Textplatzhalter 9">
            <a:extLst>
              <a:ext uri="{FF2B5EF4-FFF2-40B4-BE49-F238E27FC236}">
                <a16:creationId xmlns:a16="http://schemas.microsoft.com/office/drawing/2014/main" id="{D27621D1-863F-4538-ADD5-391DA1CC830E}"/>
              </a:ext>
            </a:extLst>
          </p:cNvPr>
          <p:cNvSpPr>
            <a:spLocks noGrp="1"/>
          </p:cNvSpPr>
          <p:nvPr>
            <p:ph idx="1" hasCustomPrompt="1"/>
          </p:nvPr>
        </p:nvSpPr>
        <p:spPr>
          <a:xfrm>
            <a:off x="252000" y="396000"/>
            <a:ext cx="11689200" cy="6156000"/>
          </a:xfrm>
          <a:prstGeom prst="rect">
            <a:avLst/>
          </a:prstGeom>
        </p:spPr>
        <p:txBody>
          <a:bodyPr vert="horz" wrap="square" lIns="0" tIns="0" rIns="0" bIns="0" rtlCol="0">
            <a:noAutofit/>
          </a:bodyPr>
          <a:lstStyle>
            <a:lvl1pPr marL="215900" indent="-215900">
              <a:spcAft>
                <a:spcPts val="600"/>
              </a:spcAft>
              <a:buClr>
                <a:srgbClr val="737373"/>
              </a:buClr>
              <a:buSzPct val="85000"/>
              <a:buFont typeface="Wingdings" panose="05000000000000000000" pitchFamily="2" charset="2"/>
              <a:buChar char="§"/>
              <a:defRPr sz="1800">
                <a:solidFill>
                  <a:srgbClr val="737373"/>
                </a:solidFill>
              </a:defRPr>
            </a:lvl1pPr>
            <a:lvl2pPr marL="432000" indent="-216000">
              <a:spcAft>
                <a:spcPts val="600"/>
              </a:spcAft>
              <a:buClr>
                <a:srgbClr val="737373"/>
              </a:buClr>
              <a:buSzPct val="85000"/>
              <a:buFont typeface="Wingdings" panose="05000000000000000000" pitchFamily="2" charset="2"/>
              <a:buChar char="§"/>
              <a:defRPr sz="1600">
                <a:solidFill>
                  <a:srgbClr val="737373"/>
                </a:solidFill>
              </a:defRPr>
            </a:lvl2pPr>
            <a:lvl3pPr marL="432000" indent="-216000">
              <a:spcAft>
                <a:spcPts val="600"/>
              </a:spcAft>
              <a:buClr>
                <a:srgbClr val="737373"/>
              </a:buClr>
              <a:buSzPct val="85000"/>
              <a:buFont typeface="Wingdings" panose="05000000000000000000" pitchFamily="2" charset="2"/>
              <a:buChar char="§"/>
              <a:defRPr sz="1600">
                <a:solidFill>
                  <a:srgbClr val="737373"/>
                </a:solidFill>
              </a:defRPr>
            </a:lvl3pPr>
            <a:lvl4pPr marL="432000" indent="-216000">
              <a:spcAft>
                <a:spcPts val="600"/>
              </a:spcAft>
              <a:buClr>
                <a:srgbClr val="737373"/>
              </a:buClr>
              <a:buSzPct val="85000"/>
              <a:buFont typeface="Wingdings" panose="05000000000000000000" pitchFamily="2" charset="2"/>
              <a:buChar char="§"/>
              <a:defRPr sz="1600">
                <a:solidFill>
                  <a:srgbClr val="737373"/>
                </a:solidFill>
              </a:defRPr>
            </a:lvl4pPr>
            <a:lvl5pPr marL="432000" indent="-216000">
              <a:buClr>
                <a:srgbClr val="737373"/>
              </a:buClr>
              <a:buSzPct val="85000"/>
              <a:buFont typeface="Wingdings" panose="05000000000000000000" pitchFamily="2" charset="2"/>
              <a:buChar char="§"/>
              <a:defRPr sz="1600">
                <a:solidFill>
                  <a:srgbClr val="737373"/>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Textplatzhalter 8">
            <a:extLst>
              <a:ext uri="{FF2B5EF4-FFF2-40B4-BE49-F238E27FC236}">
                <a16:creationId xmlns:a16="http://schemas.microsoft.com/office/drawing/2014/main" id="{93BD194E-A17A-4070-B364-D725BDDC13E5}"/>
              </a:ext>
            </a:extLst>
          </p:cNvPr>
          <p:cNvSpPr>
            <a:spLocks noGrp="1"/>
          </p:cNvSpPr>
          <p:nvPr>
            <p:ph type="body" sz="quarter" idx="10" hasCustomPrompt="1"/>
          </p:nvPr>
        </p:nvSpPr>
        <p:spPr>
          <a:xfrm>
            <a:off x="252000" y="6622950"/>
            <a:ext cx="11796000" cy="216000"/>
          </a:xfrm>
          <a:prstGeom prst="rect">
            <a:avLst/>
          </a:prstGeom>
        </p:spPr>
        <p:txBody>
          <a:bodyPr lIns="0" tIns="0" rIns="0" bIns="0"/>
          <a:lstStyle>
            <a:lvl1pPr marL="0" indent="0" algn="r">
              <a:spcBef>
                <a:spcPts val="0"/>
              </a:spcBef>
              <a:spcAft>
                <a:spcPts val="0"/>
              </a:spcAft>
              <a:buNone/>
              <a:defRPr sz="1100">
                <a:solidFill>
                  <a:schemeClr val="bg1">
                    <a:lumMod val="50000"/>
                  </a:schemeClr>
                </a:solidFill>
              </a:defRPr>
            </a:lvl1pPr>
          </a:lstStyle>
          <a:p>
            <a:pPr lvl="0"/>
            <a:r>
              <a:rPr lang="de-DE" dirty="0"/>
              <a:t>(&lt;Quelle&gt;, &lt;Jahr&gt;), (Bildquelle: &lt;Quelle&gt;, &lt;Jahr&gt;)</a:t>
            </a:r>
          </a:p>
        </p:txBody>
      </p:sp>
    </p:spTree>
    <p:extLst>
      <p:ext uri="{BB962C8B-B14F-4D97-AF65-F5344CB8AC3E}">
        <p14:creationId xmlns:p14="http://schemas.microsoft.com/office/powerpoint/2010/main" val="168314635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QM Z | Überschrift + Content">
    <p:spTree>
      <p:nvGrpSpPr>
        <p:cNvPr id="1" name=""/>
        <p:cNvGrpSpPr/>
        <p:nvPr/>
      </p:nvGrpSpPr>
      <p:grpSpPr>
        <a:xfrm>
          <a:off x="0" y="0"/>
          <a:ext cx="0" cy="0"/>
          <a:chOff x="0" y="0"/>
          <a:chExt cx="0" cy="0"/>
        </a:xfrm>
      </p:grpSpPr>
      <p:sp>
        <p:nvSpPr>
          <p:cNvPr id="5" name="Textplatzhalter 9">
            <a:extLst>
              <a:ext uri="{FF2B5EF4-FFF2-40B4-BE49-F238E27FC236}">
                <a16:creationId xmlns:a16="http://schemas.microsoft.com/office/drawing/2014/main" id="{00A64C5D-0637-4DB9-92B8-0A3087F03FE5}"/>
              </a:ext>
            </a:extLst>
          </p:cNvPr>
          <p:cNvSpPr>
            <a:spLocks noGrp="1"/>
          </p:cNvSpPr>
          <p:nvPr>
            <p:ph idx="1" hasCustomPrompt="1"/>
          </p:nvPr>
        </p:nvSpPr>
        <p:spPr>
          <a:xfrm>
            <a:off x="252000" y="972000"/>
            <a:ext cx="11689200" cy="5580000"/>
          </a:xfrm>
          <a:prstGeom prst="rect">
            <a:avLst/>
          </a:prstGeom>
        </p:spPr>
        <p:txBody>
          <a:bodyPr vert="horz" wrap="square" lIns="0" tIns="0" rIns="0" bIns="0" rtlCol="0">
            <a:noAutofit/>
          </a:bodyPr>
          <a:lstStyle>
            <a:lvl1pPr marL="215900" indent="-215900">
              <a:spcAft>
                <a:spcPts val="600"/>
              </a:spcAft>
              <a:buClr>
                <a:srgbClr val="737373"/>
              </a:buClr>
              <a:buSzPct val="85000"/>
              <a:buFont typeface="Wingdings" panose="05000000000000000000" pitchFamily="2" charset="2"/>
              <a:buChar char="§"/>
              <a:defRPr sz="1800">
                <a:solidFill>
                  <a:srgbClr val="737373"/>
                </a:solidFill>
              </a:defRPr>
            </a:lvl1pPr>
            <a:lvl2pPr marL="432000" indent="-216000">
              <a:spcAft>
                <a:spcPts val="600"/>
              </a:spcAft>
              <a:buClr>
                <a:srgbClr val="737373"/>
              </a:buClr>
              <a:buSzPct val="85000"/>
              <a:buFont typeface="Wingdings" panose="05000000000000000000" pitchFamily="2" charset="2"/>
              <a:buChar char="§"/>
              <a:defRPr sz="1600">
                <a:solidFill>
                  <a:srgbClr val="737373"/>
                </a:solidFill>
              </a:defRPr>
            </a:lvl2pPr>
            <a:lvl3pPr marL="432000" indent="-216000">
              <a:spcAft>
                <a:spcPts val="600"/>
              </a:spcAft>
              <a:buClr>
                <a:srgbClr val="737373"/>
              </a:buClr>
              <a:buSzPct val="85000"/>
              <a:buFont typeface="Wingdings" panose="05000000000000000000" pitchFamily="2" charset="2"/>
              <a:buChar char="§"/>
              <a:defRPr sz="1600">
                <a:solidFill>
                  <a:srgbClr val="737373"/>
                </a:solidFill>
              </a:defRPr>
            </a:lvl3pPr>
            <a:lvl4pPr marL="432000" indent="-216000">
              <a:spcAft>
                <a:spcPts val="600"/>
              </a:spcAft>
              <a:buClr>
                <a:srgbClr val="737373"/>
              </a:buClr>
              <a:buSzPct val="85000"/>
              <a:buFont typeface="Wingdings" panose="05000000000000000000" pitchFamily="2" charset="2"/>
              <a:buChar char="§"/>
              <a:defRPr sz="1600">
                <a:solidFill>
                  <a:srgbClr val="737373"/>
                </a:solidFill>
              </a:defRPr>
            </a:lvl4pPr>
            <a:lvl5pPr marL="432000" indent="-216000">
              <a:buClr>
                <a:srgbClr val="737373"/>
              </a:buClr>
              <a:buSzPct val="85000"/>
              <a:buFont typeface="Wingdings" panose="05000000000000000000" pitchFamily="2" charset="2"/>
              <a:buChar char="§"/>
              <a:defRPr sz="1600">
                <a:solidFill>
                  <a:srgbClr val="737373"/>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Titel 3">
            <a:extLst>
              <a:ext uri="{FF2B5EF4-FFF2-40B4-BE49-F238E27FC236}">
                <a16:creationId xmlns:a16="http://schemas.microsoft.com/office/drawing/2014/main" id="{AABC83D8-304C-471C-8C5E-849D56D0E5B4}"/>
              </a:ext>
            </a:extLst>
          </p:cNvPr>
          <p:cNvSpPr>
            <a:spLocks noGrp="1"/>
          </p:cNvSpPr>
          <p:nvPr>
            <p:ph type="title"/>
          </p:nvPr>
        </p:nvSpPr>
        <p:spPr>
          <a:xfrm>
            <a:off x="252000" y="324000"/>
            <a:ext cx="11689200" cy="396000"/>
          </a:xfrm>
        </p:spPr>
        <p:txBody>
          <a:bodyPr anchor="t" anchorCtr="0"/>
          <a:lstStyle>
            <a:lvl1pPr>
              <a:defRPr sz="2400">
                <a:latin typeface="+mj-lt"/>
              </a:defRPr>
            </a:lvl1pPr>
          </a:lstStyle>
          <a:p>
            <a:r>
              <a:rPr lang="de-DE" dirty="0"/>
              <a:t>Mastertitelformat bearbeiten</a:t>
            </a:r>
          </a:p>
        </p:txBody>
      </p:sp>
      <p:sp>
        <p:nvSpPr>
          <p:cNvPr id="8" name="Textplatzhalter 8">
            <a:extLst>
              <a:ext uri="{FF2B5EF4-FFF2-40B4-BE49-F238E27FC236}">
                <a16:creationId xmlns:a16="http://schemas.microsoft.com/office/drawing/2014/main" id="{FE430573-7609-4870-B7ED-6410D6232E70}"/>
              </a:ext>
            </a:extLst>
          </p:cNvPr>
          <p:cNvSpPr>
            <a:spLocks noGrp="1"/>
          </p:cNvSpPr>
          <p:nvPr>
            <p:ph type="body" sz="quarter" idx="10" hasCustomPrompt="1"/>
          </p:nvPr>
        </p:nvSpPr>
        <p:spPr>
          <a:xfrm>
            <a:off x="252000" y="6622950"/>
            <a:ext cx="11796000" cy="216000"/>
          </a:xfrm>
          <a:prstGeom prst="rect">
            <a:avLst/>
          </a:prstGeom>
        </p:spPr>
        <p:txBody>
          <a:bodyPr lIns="0" tIns="0" rIns="0" bIns="0"/>
          <a:lstStyle>
            <a:lvl1pPr marL="0" indent="0" algn="r">
              <a:spcBef>
                <a:spcPts val="0"/>
              </a:spcBef>
              <a:spcAft>
                <a:spcPts val="0"/>
              </a:spcAft>
              <a:buNone/>
              <a:defRPr sz="1100">
                <a:solidFill>
                  <a:schemeClr val="bg1">
                    <a:lumMod val="50000"/>
                  </a:schemeClr>
                </a:solidFill>
              </a:defRPr>
            </a:lvl1pPr>
          </a:lstStyle>
          <a:p>
            <a:pPr lvl="0"/>
            <a:r>
              <a:rPr lang="de-DE" dirty="0"/>
              <a:t>(&lt;Quelle&gt;, &lt;Jahr&gt;), (Bildquelle: &lt;Quelle&gt;, &lt;Jahr&gt;)</a:t>
            </a:r>
          </a:p>
        </p:txBody>
      </p:sp>
    </p:spTree>
    <p:extLst>
      <p:ext uri="{BB962C8B-B14F-4D97-AF65-F5344CB8AC3E}">
        <p14:creationId xmlns:p14="http://schemas.microsoft.com/office/powerpoint/2010/main" val="373483645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QM Z | Überschrift + Content-Hintergrund">
    <p:spTree>
      <p:nvGrpSpPr>
        <p:cNvPr id="1" name=""/>
        <p:cNvGrpSpPr/>
        <p:nvPr/>
      </p:nvGrpSpPr>
      <p:grpSpPr>
        <a:xfrm>
          <a:off x="0" y="0"/>
          <a:ext cx="0" cy="0"/>
          <a:chOff x="0" y="0"/>
          <a:chExt cx="0" cy="0"/>
        </a:xfrm>
      </p:grpSpPr>
      <p:sp>
        <p:nvSpPr>
          <p:cNvPr id="5" name="Textplatzhalter 9">
            <a:extLst>
              <a:ext uri="{FF2B5EF4-FFF2-40B4-BE49-F238E27FC236}">
                <a16:creationId xmlns:a16="http://schemas.microsoft.com/office/drawing/2014/main" id="{00A64C5D-0637-4DB9-92B8-0A3087F03FE5}"/>
              </a:ext>
            </a:extLst>
          </p:cNvPr>
          <p:cNvSpPr>
            <a:spLocks noGrp="1"/>
          </p:cNvSpPr>
          <p:nvPr>
            <p:ph idx="1" hasCustomPrompt="1"/>
          </p:nvPr>
        </p:nvSpPr>
        <p:spPr>
          <a:xfrm>
            <a:off x="6309360" y="2526106"/>
            <a:ext cx="5631840" cy="4025894"/>
          </a:xfrm>
          <a:prstGeom prst="rect">
            <a:avLst/>
          </a:prstGeom>
        </p:spPr>
        <p:txBody>
          <a:bodyPr vert="horz" wrap="square" lIns="0" tIns="0" rIns="0" bIns="0" rtlCol="0">
            <a:noAutofit/>
          </a:bodyPr>
          <a:lstStyle>
            <a:lvl1pPr marL="215900" indent="-215900">
              <a:spcBef>
                <a:spcPts val="0"/>
              </a:spcBef>
              <a:spcAft>
                <a:spcPts val="600"/>
              </a:spcAft>
              <a:buClr>
                <a:srgbClr val="737373"/>
              </a:buClr>
              <a:buSzPct val="85000"/>
              <a:buFont typeface="Wingdings" panose="05000000000000000000" pitchFamily="2" charset="2"/>
              <a:buChar char="§"/>
              <a:defRPr sz="1700">
                <a:solidFill>
                  <a:srgbClr val="737373"/>
                </a:solidFill>
              </a:defRPr>
            </a:lvl1pPr>
            <a:lvl2pPr marL="432000" indent="-216000">
              <a:spcAft>
                <a:spcPts val="600"/>
              </a:spcAft>
              <a:buClr>
                <a:srgbClr val="737373"/>
              </a:buClr>
              <a:buSzPct val="85000"/>
              <a:buFont typeface="Wingdings" panose="05000000000000000000" pitchFamily="2" charset="2"/>
              <a:buChar char="§"/>
              <a:defRPr sz="1600">
                <a:solidFill>
                  <a:srgbClr val="737373"/>
                </a:solidFill>
              </a:defRPr>
            </a:lvl2pPr>
            <a:lvl3pPr marL="432000" indent="-216000">
              <a:spcAft>
                <a:spcPts val="600"/>
              </a:spcAft>
              <a:buClr>
                <a:srgbClr val="737373"/>
              </a:buClr>
              <a:buSzPct val="85000"/>
              <a:buFont typeface="Wingdings" panose="05000000000000000000" pitchFamily="2" charset="2"/>
              <a:buChar char="§"/>
              <a:defRPr sz="1600">
                <a:solidFill>
                  <a:srgbClr val="737373"/>
                </a:solidFill>
              </a:defRPr>
            </a:lvl3pPr>
            <a:lvl4pPr marL="432000" indent="-216000">
              <a:spcAft>
                <a:spcPts val="600"/>
              </a:spcAft>
              <a:buClr>
                <a:srgbClr val="737373"/>
              </a:buClr>
              <a:buSzPct val="85000"/>
              <a:buFont typeface="Wingdings" panose="05000000000000000000" pitchFamily="2" charset="2"/>
              <a:buChar char="§"/>
              <a:defRPr sz="1600">
                <a:solidFill>
                  <a:srgbClr val="737373"/>
                </a:solidFill>
              </a:defRPr>
            </a:lvl4pPr>
            <a:lvl5pPr marL="432000" indent="-216000">
              <a:buClr>
                <a:srgbClr val="737373"/>
              </a:buClr>
              <a:buSzPct val="85000"/>
              <a:buFont typeface="Wingdings" panose="05000000000000000000" pitchFamily="2" charset="2"/>
              <a:buChar char="§"/>
              <a:defRPr sz="1600">
                <a:solidFill>
                  <a:srgbClr val="737373"/>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Titel 3">
            <a:extLst>
              <a:ext uri="{FF2B5EF4-FFF2-40B4-BE49-F238E27FC236}">
                <a16:creationId xmlns:a16="http://schemas.microsoft.com/office/drawing/2014/main" id="{AABC83D8-304C-471C-8C5E-849D56D0E5B4}"/>
              </a:ext>
            </a:extLst>
          </p:cNvPr>
          <p:cNvSpPr>
            <a:spLocks noGrp="1"/>
          </p:cNvSpPr>
          <p:nvPr>
            <p:ph type="title"/>
          </p:nvPr>
        </p:nvSpPr>
        <p:spPr>
          <a:xfrm>
            <a:off x="252000" y="324000"/>
            <a:ext cx="11689200" cy="396000"/>
          </a:xfrm>
        </p:spPr>
        <p:txBody>
          <a:bodyPr anchor="t" anchorCtr="0"/>
          <a:lstStyle>
            <a:lvl1pPr>
              <a:defRPr sz="2400">
                <a:latin typeface="+mj-lt"/>
              </a:defRPr>
            </a:lvl1pPr>
          </a:lstStyle>
          <a:p>
            <a:r>
              <a:rPr lang="de-DE" dirty="0"/>
              <a:t>Mastertitelformat bearbeiten</a:t>
            </a:r>
          </a:p>
        </p:txBody>
      </p:sp>
      <p:sp>
        <p:nvSpPr>
          <p:cNvPr id="8" name="Textplatzhalter 8">
            <a:extLst>
              <a:ext uri="{FF2B5EF4-FFF2-40B4-BE49-F238E27FC236}">
                <a16:creationId xmlns:a16="http://schemas.microsoft.com/office/drawing/2014/main" id="{FE430573-7609-4870-B7ED-6410D6232E70}"/>
              </a:ext>
            </a:extLst>
          </p:cNvPr>
          <p:cNvSpPr>
            <a:spLocks noGrp="1"/>
          </p:cNvSpPr>
          <p:nvPr>
            <p:ph type="body" sz="quarter" idx="10" hasCustomPrompt="1"/>
          </p:nvPr>
        </p:nvSpPr>
        <p:spPr>
          <a:xfrm>
            <a:off x="252000" y="6622950"/>
            <a:ext cx="11796000" cy="216000"/>
          </a:xfrm>
          <a:prstGeom prst="rect">
            <a:avLst/>
          </a:prstGeom>
        </p:spPr>
        <p:txBody>
          <a:bodyPr lIns="0" tIns="0" rIns="0" bIns="0"/>
          <a:lstStyle>
            <a:lvl1pPr marL="0" indent="0" algn="r">
              <a:spcBef>
                <a:spcPts val="0"/>
              </a:spcBef>
              <a:spcAft>
                <a:spcPts val="0"/>
              </a:spcAft>
              <a:buNone/>
              <a:defRPr sz="1100">
                <a:solidFill>
                  <a:schemeClr val="bg1">
                    <a:lumMod val="50000"/>
                  </a:schemeClr>
                </a:solidFill>
              </a:defRPr>
            </a:lvl1pPr>
          </a:lstStyle>
          <a:p>
            <a:pPr lvl="0"/>
            <a:r>
              <a:rPr lang="de-DE" dirty="0"/>
              <a:t>(&lt;Quelle&gt;, &lt;Jahr&gt;), (Bildquelle: &lt;Quelle&gt;, &lt;Jahr&gt;)</a:t>
            </a:r>
          </a:p>
        </p:txBody>
      </p:sp>
      <p:sp>
        <p:nvSpPr>
          <p:cNvPr id="6" name="Textplatzhalter 9">
            <a:extLst>
              <a:ext uri="{FF2B5EF4-FFF2-40B4-BE49-F238E27FC236}">
                <a16:creationId xmlns:a16="http://schemas.microsoft.com/office/drawing/2014/main" id="{66686F13-4132-4EB0-A19A-A7CD0EE856A0}"/>
              </a:ext>
            </a:extLst>
          </p:cNvPr>
          <p:cNvSpPr>
            <a:spLocks noGrp="1"/>
          </p:cNvSpPr>
          <p:nvPr>
            <p:ph idx="11" hasCustomPrompt="1"/>
          </p:nvPr>
        </p:nvSpPr>
        <p:spPr>
          <a:xfrm>
            <a:off x="250800" y="2526106"/>
            <a:ext cx="5630640" cy="4025894"/>
          </a:xfrm>
          <a:prstGeom prst="rect">
            <a:avLst/>
          </a:prstGeom>
        </p:spPr>
        <p:txBody>
          <a:bodyPr vert="horz" wrap="square" lIns="0" tIns="0" rIns="0" bIns="0" rtlCol="0">
            <a:noAutofit/>
          </a:bodyPr>
          <a:lstStyle>
            <a:lvl1pPr marL="215900" indent="-215900">
              <a:spcBef>
                <a:spcPts val="0"/>
              </a:spcBef>
              <a:spcAft>
                <a:spcPts val="600"/>
              </a:spcAft>
              <a:buClr>
                <a:srgbClr val="737373"/>
              </a:buClr>
              <a:buSzPct val="85000"/>
              <a:buFont typeface="Wingdings" panose="05000000000000000000" pitchFamily="2" charset="2"/>
              <a:buChar char="§"/>
              <a:defRPr sz="1700">
                <a:solidFill>
                  <a:srgbClr val="737373"/>
                </a:solidFill>
              </a:defRPr>
            </a:lvl1pPr>
            <a:lvl2pPr marL="432000" indent="-216000">
              <a:spcAft>
                <a:spcPts val="600"/>
              </a:spcAft>
              <a:buClr>
                <a:srgbClr val="737373"/>
              </a:buClr>
              <a:buSzPct val="85000"/>
              <a:buFont typeface="Wingdings" panose="05000000000000000000" pitchFamily="2" charset="2"/>
              <a:buChar char="§"/>
              <a:defRPr sz="1600">
                <a:solidFill>
                  <a:srgbClr val="737373"/>
                </a:solidFill>
              </a:defRPr>
            </a:lvl2pPr>
            <a:lvl3pPr marL="432000" indent="-216000">
              <a:spcAft>
                <a:spcPts val="600"/>
              </a:spcAft>
              <a:buClr>
                <a:srgbClr val="737373"/>
              </a:buClr>
              <a:buSzPct val="85000"/>
              <a:buFont typeface="Wingdings" panose="05000000000000000000" pitchFamily="2" charset="2"/>
              <a:buChar char="§"/>
              <a:defRPr sz="1600">
                <a:solidFill>
                  <a:srgbClr val="737373"/>
                </a:solidFill>
              </a:defRPr>
            </a:lvl3pPr>
            <a:lvl4pPr marL="432000" indent="-216000">
              <a:spcAft>
                <a:spcPts val="600"/>
              </a:spcAft>
              <a:buClr>
                <a:srgbClr val="737373"/>
              </a:buClr>
              <a:buSzPct val="85000"/>
              <a:buFont typeface="Wingdings" panose="05000000000000000000" pitchFamily="2" charset="2"/>
              <a:buChar char="§"/>
              <a:defRPr sz="1600">
                <a:solidFill>
                  <a:srgbClr val="737373"/>
                </a:solidFill>
              </a:defRPr>
            </a:lvl4pPr>
            <a:lvl5pPr marL="432000" indent="-216000">
              <a:buClr>
                <a:srgbClr val="737373"/>
              </a:buClr>
              <a:buSzPct val="85000"/>
              <a:buFont typeface="Wingdings" panose="05000000000000000000" pitchFamily="2" charset="2"/>
              <a:buChar char="§"/>
              <a:defRPr sz="1600">
                <a:solidFill>
                  <a:srgbClr val="737373"/>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2911915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Überschrift + Inhalt">
    <p:spTree>
      <p:nvGrpSpPr>
        <p:cNvPr id="1" name=""/>
        <p:cNvGrpSpPr/>
        <p:nvPr/>
      </p:nvGrpSpPr>
      <p:grpSpPr>
        <a:xfrm>
          <a:off x="0" y="0"/>
          <a:ext cx="0" cy="0"/>
          <a:chOff x="0" y="0"/>
          <a:chExt cx="0" cy="0"/>
        </a:xfrm>
      </p:grpSpPr>
      <p:sp>
        <p:nvSpPr>
          <p:cNvPr id="11" name="Textplatzhalter 9">
            <a:extLst>
              <a:ext uri="{FF2B5EF4-FFF2-40B4-BE49-F238E27FC236}">
                <a16:creationId xmlns:a16="http://schemas.microsoft.com/office/drawing/2014/main" id="{382A8CDF-E0F1-4356-BDC8-74C86B2789D5}"/>
              </a:ext>
            </a:extLst>
          </p:cNvPr>
          <p:cNvSpPr>
            <a:spLocks noGrp="1"/>
          </p:cNvSpPr>
          <p:nvPr>
            <p:ph idx="1" hasCustomPrompt="1"/>
          </p:nvPr>
        </p:nvSpPr>
        <p:spPr>
          <a:xfrm>
            <a:off x="336000" y="900000"/>
            <a:ext cx="11520000" cy="5796000"/>
          </a:xfrm>
          <a:prstGeom prst="rect">
            <a:avLst/>
          </a:prstGeom>
        </p:spPr>
        <p:txBody>
          <a:bodyPr vert="horz" wrap="square" lIns="0" tIns="0" rIns="0" bIns="0" rtlCol="0">
            <a:noAutofit/>
          </a:bodyPr>
          <a:lstStyle>
            <a:lvl1pPr marL="215900" indent="-215900">
              <a:spcAft>
                <a:spcPts val="600"/>
              </a:spcAft>
              <a:buClr>
                <a:schemeClr val="accent1"/>
              </a:buClr>
              <a:buSzPct val="85000"/>
              <a:buFont typeface="Wingdings" panose="05000000000000000000" pitchFamily="2" charset="2"/>
              <a:buChar char="§"/>
              <a:defRPr sz="1800">
                <a:solidFill>
                  <a:schemeClr val="accent1"/>
                </a:solidFill>
              </a:defRPr>
            </a:lvl1pPr>
            <a:lvl2pPr marL="432000" indent="-216000">
              <a:spcAft>
                <a:spcPts val="600"/>
              </a:spcAft>
              <a:buClr>
                <a:schemeClr val="accent1"/>
              </a:buClr>
              <a:buSzPct val="85000"/>
              <a:buFont typeface="Wingdings" panose="05000000000000000000" pitchFamily="2" charset="2"/>
              <a:buChar char="§"/>
              <a:defRPr sz="1600">
                <a:solidFill>
                  <a:schemeClr val="accent1"/>
                </a:solidFill>
              </a:defRPr>
            </a:lvl2pPr>
            <a:lvl3pPr marL="432000" indent="-216000">
              <a:spcAft>
                <a:spcPts val="600"/>
              </a:spcAft>
              <a:buClr>
                <a:schemeClr val="accent1"/>
              </a:buClr>
              <a:buSzPct val="85000"/>
              <a:buFont typeface="Wingdings" panose="05000000000000000000" pitchFamily="2" charset="2"/>
              <a:buChar char="§"/>
              <a:defRPr sz="1600">
                <a:solidFill>
                  <a:schemeClr val="accent1"/>
                </a:solidFill>
              </a:defRPr>
            </a:lvl3pPr>
            <a:lvl4pPr marL="432000" indent="-216000">
              <a:spcAft>
                <a:spcPts val="600"/>
              </a:spcAft>
              <a:buClr>
                <a:schemeClr val="accent1"/>
              </a:buClr>
              <a:buSzPct val="85000"/>
              <a:buFont typeface="Wingdings" panose="05000000000000000000" pitchFamily="2" charset="2"/>
              <a:buChar char="§"/>
              <a:defRPr sz="1600">
                <a:solidFill>
                  <a:schemeClr val="accent1"/>
                </a:solidFill>
              </a:defRPr>
            </a:lvl4pPr>
            <a:lvl5pPr marL="432000" indent="-216000">
              <a:buClr>
                <a:schemeClr val="accent1"/>
              </a:buClr>
              <a:buSzPct val="85000"/>
              <a:buFont typeface="Wingdings" panose="05000000000000000000" pitchFamily="2" charset="2"/>
              <a:buChar char="§"/>
              <a:defRPr sz="1600">
                <a:solidFill>
                  <a:schemeClr val="accent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Titel 3">
            <a:extLst>
              <a:ext uri="{FF2B5EF4-FFF2-40B4-BE49-F238E27FC236}">
                <a16:creationId xmlns:a16="http://schemas.microsoft.com/office/drawing/2014/main" id="{635533BD-50D8-4441-8D56-AAF77F52FC4E}"/>
              </a:ext>
            </a:extLst>
          </p:cNvPr>
          <p:cNvSpPr>
            <a:spLocks noGrp="1"/>
          </p:cNvSpPr>
          <p:nvPr>
            <p:ph type="title"/>
          </p:nvPr>
        </p:nvSpPr>
        <p:spPr>
          <a:xfrm>
            <a:off x="336000" y="324000"/>
            <a:ext cx="11520000" cy="396000"/>
          </a:xfrm>
        </p:spPr>
        <p:txBody>
          <a:bodyPr anchor="t" anchorCtr="0"/>
          <a:lstStyle>
            <a:lvl1pPr>
              <a:defRPr sz="2200">
                <a:latin typeface="+mj-lt"/>
              </a:defRPr>
            </a:lvl1pPr>
          </a:lstStyle>
          <a:p>
            <a:r>
              <a:rPr lang="de-DE" dirty="0"/>
              <a:t>Mastertitelformat bearbeiten</a:t>
            </a:r>
          </a:p>
        </p:txBody>
      </p:sp>
    </p:spTree>
    <p:extLst>
      <p:ext uri="{BB962C8B-B14F-4D97-AF65-F5344CB8AC3E}">
        <p14:creationId xmlns:p14="http://schemas.microsoft.com/office/powerpoint/2010/main" val="397266188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QM Z | Überschrift">
    <p:spTree>
      <p:nvGrpSpPr>
        <p:cNvPr id="1" name=""/>
        <p:cNvGrpSpPr/>
        <p:nvPr/>
      </p:nvGrpSpPr>
      <p:grpSpPr>
        <a:xfrm>
          <a:off x="0" y="0"/>
          <a:ext cx="0" cy="0"/>
          <a:chOff x="0" y="0"/>
          <a:chExt cx="0" cy="0"/>
        </a:xfrm>
      </p:grpSpPr>
      <p:sp>
        <p:nvSpPr>
          <p:cNvPr id="6" name="Titel 3">
            <a:extLst>
              <a:ext uri="{FF2B5EF4-FFF2-40B4-BE49-F238E27FC236}">
                <a16:creationId xmlns:a16="http://schemas.microsoft.com/office/drawing/2014/main" id="{9224FDD5-0638-453F-B90F-6658E5EC5444}"/>
              </a:ext>
            </a:extLst>
          </p:cNvPr>
          <p:cNvSpPr>
            <a:spLocks noGrp="1"/>
          </p:cNvSpPr>
          <p:nvPr>
            <p:ph type="title"/>
          </p:nvPr>
        </p:nvSpPr>
        <p:spPr>
          <a:xfrm>
            <a:off x="252000" y="324000"/>
            <a:ext cx="11689200" cy="396000"/>
          </a:xfrm>
        </p:spPr>
        <p:txBody>
          <a:bodyPr anchor="t" anchorCtr="0"/>
          <a:lstStyle>
            <a:lvl1pPr>
              <a:defRPr sz="2400">
                <a:latin typeface="+mj-lt"/>
              </a:defRPr>
            </a:lvl1pPr>
          </a:lstStyle>
          <a:p>
            <a:r>
              <a:rPr lang="de-DE" dirty="0"/>
              <a:t>Titelmasterformat durch Klicken bearbeiten</a:t>
            </a:r>
          </a:p>
        </p:txBody>
      </p:sp>
    </p:spTree>
    <p:extLst>
      <p:ext uri="{BB962C8B-B14F-4D97-AF65-F5344CB8AC3E}">
        <p14:creationId xmlns:p14="http://schemas.microsoft.com/office/powerpoint/2010/main" val="3151459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QM Z | freie Gestaltung">
    <p:spTree>
      <p:nvGrpSpPr>
        <p:cNvPr id="1" name=""/>
        <p:cNvGrpSpPr/>
        <p:nvPr/>
      </p:nvGrpSpPr>
      <p:grpSpPr>
        <a:xfrm>
          <a:off x="0" y="0"/>
          <a:ext cx="0" cy="0"/>
          <a:chOff x="0" y="0"/>
          <a:chExt cx="0" cy="0"/>
        </a:xfrm>
      </p:grpSpPr>
      <p:sp>
        <p:nvSpPr>
          <p:cNvPr id="4" name="Textplatzhalter 8">
            <a:extLst>
              <a:ext uri="{FF2B5EF4-FFF2-40B4-BE49-F238E27FC236}">
                <a16:creationId xmlns:a16="http://schemas.microsoft.com/office/drawing/2014/main" id="{C36FA7A0-63D1-4BA9-A8BA-95FEDBD890E5}"/>
              </a:ext>
            </a:extLst>
          </p:cNvPr>
          <p:cNvSpPr>
            <a:spLocks noGrp="1"/>
          </p:cNvSpPr>
          <p:nvPr>
            <p:ph type="body" sz="quarter" idx="10" hasCustomPrompt="1"/>
          </p:nvPr>
        </p:nvSpPr>
        <p:spPr>
          <a:xfrm>
            <a:off x="252000" y="6622950"/>
            <a:ext cx="11796000" cy="216000"/>
          </a:xfrm>
          <a:prstGeom prst="rect">
            <a:avLst/>
          </a:prstGeom>
        </p:spPr>
        <p:txBody>
          <a:bodyPr lIns="0" tIns="0" rIns="0" bIns="0"/>
          <a:lstStyle>
            <a:lvl1pPr marL="0" indent="0" algn="r">
              <a:spcBef>
                <a:spcPts val="0"/>
              </a:spcBef>
              <a:spcAft>
                <a:spcPts val="0"/>
              </a:spcAft>
              <a:buNone/>
              <a:defRPr sz="1100">
                <a:solidFill>
                  <a:schemeClr val="bg1">
                    <a:lumMod val="50000"/>
                  </a:schemeClr>
                </a:solidFill>
              </a:defRPr>
            </a:lvl1pPr>
          </a:lstStyle>
          <a:p>
            <a:pPr lvl="0"/>
            <a:r>
              <a:rPr lang="de-DE" dirty="0"/>
              <a:t>(&lt;Quelle&gt;, &lt;Jahr&gt;), (Bildquelle: &lt;Quelle&gt;, &lt;Jahr&gt;)</a:t>
            </a:r>
          </a:p>
        </p:txBody>
      </p:sp>
    </p:spTree>
    <p:extLst>
      <p:ext uri="{BB962C8B-B14F-4D97-AF65-F5344CB8AC3E}">
        <p14:creationId xmlns:p14="http://schemas.microsoft.com/office/powerpoint/2010/main" val="383484261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QM Content">
    <p:spTree>
      <p:nvGrpSpPr>
        <p:cNvPr id="1" name=""/>
        <p:cNvGrpSpPr/>
        <p:nvPr/>
      </p:nvGrpSpPr>
      <p:grpSpPr>
        <a:xfrm>
          <a:off x="0" y="0"/>
          <a:ext cx="0" cy="0"/>
          <a:chOff x="0" y="0"/>
          <a:chExt cx="0" cy="0"/>
        </a:xfrm>
      </p:grpSpPr>
      <p:sp>
        <p:nvSpPr>
          <p:cNvPr id="4" name="Textplatzhalter 9">
            <a:extLst>
              <a:ext uri="{FF2B5EF4-FFF2-40B4-BE49-F238E27FC236}">
                <a16:creationId xmlns:a16="http://schemas.microsoft.com/office/drawing/2014/main" id="{3F3D85CE-D0C4-494F-BF13-2881A66076B5}"/>
              </a:ext>
            </a:extLst>
          </p:cNvPr>
          <p:cNvSpPr>
            <a:spLocks noGrp="1"/>
          </p:cNvSpPr>
          <p:nvPr>
            <p:ph idx="1" hasCustomPrompt="1"/>
          </p:nvPr>
        </p:nvSpPr>
        <p:spPr>
          <a:xfrm>
            <a:off x="252000" y="396000"/>
            <a:ext cx="11689200" cy="6156000"/>
          </a:xfrm>
          <a:prstGeom prst="rect">
            <a:avLst/>
          </a:prstGeom>
        </p:spPr>
        <p:txBody>
          <a:bodyPr vert="horz" wrap="square" lIns="0" tIns="0" rIns="0" bIns="0" rtlCol="0">
            <a:noAutofit/>
          </a:bodyPr>
          <a:lstStyle>
            <a:lvl1pPr marL="215900" indent="-215900">
              <a:spcAft>
                <a:spcPts val="600"/>
              </a:spcAft>
              <a:buClr>
                <a:schemeClr val="tx2"/>
              </a:buClr>
              <a:buSzPct val="85000"/>
              <a:buFont typeface="Wingdings" panose="05000000000000000000" pitchFamily="2" charset="2"/>
              <a:buChar char="§"/>
              <a:defRPr sz="1800"/>
            </a:lvl1pPr>
            <a:lvl2pPr marL="432000" indent="-216000">
              <a:spcAft>
                <a:spcPts val="600"/>
              </a:spcAft>
              <a:buClr>
                <a:schemeClr val="tx2"/>
              </a:buClr>
              <a:buSzPct val="85000"/>
              <a:buFont typeface="Wingdings" panose="05000000000000000000" pitchFamily="2" charset="2"/>
              <a:buChar char="§"/>
              <a:defRPr sz="1600"/>
            </a:lvl2pPr>
            <a:lvl3pPr marL="432000" indent="-216000">
              <a:spcAft>
                <a:spcPts val="600"/>
              </a:spcAft>
              <a:buClr>
                <a:schemeClr val="tx2"/>
              </a:buClr>
              <a:buSzPct val="85000"/>
              <a:buFont typeface="Wingdings" panose="05000000000000000000" pitchFamily="2" charset="2"/>
              <a:buChar char="§"/>
              <a:defRPr sz="1600"/>
            </a:lvl3pPr>
            <a:lvl4pPr marL="432000" indent="-216000">
              <a:spcAft>
                <a:spcPts val="600"/>
              </a:spcAft>
              <a:buClr>
                <a:schemeClr val="tx2"/>
              </a:buClr>
              <a:buSzPct val="85000"/>
              <a:buFont typeface="Wingdings" panose="05000000000000000000" pitchFamily="2" charset="2"/>
              <a:buChar char="§"/>
              <a:defRPr sz="1600"/>
            </a:lvl4pPr>
            <a:lvl5pPr marL="432000" indent="-216000">
              <a:buClr>
                <a:schemeClr val="tx2"/>
              </a:buClr>
              <a:buSzPct val="85000"/>
              <a:buFont typeface="Wingdings" panose="05000000000000000000" pitchFamily="2" charset="2"/>
              <a:buChar char="§"/>
              <a:defRPr sz="1600"/>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Textplatzhalter 8">
            <a:extLst>
              <a:ext uri="{FF2B5EF4-FFF2-40B4-BE49-F238E27FC236}">
                <a16:creationId xmlns:a16="http://schemas.microsoft.com/office/drawing/2014/main" id="{BBA7C0DB-E294-4B9D-A4D7-4EE43D298F39}"/>
              </a:ext>
            </a:extLst>
          </p:cNvPr>
          <p:cNvSpPr>
            <a:spLocks noGrp="1"/>
          </p:cNvSpPr>
          <p:nvPr>
            <p:ph type="body" sz="quarter" idx="10" hasCustomPrompt="1"/>
          </p:nvPr>
        </p:nvSpPr>
        <p:spPr>
          <a:xfrm>
            <a:off x="252000" y="6622950"/>
            <a:ext cx="11796000" cy="216000"/>
          </a:xfrm>
          <a:prstGeom prst="rect">
            <a:avLst/>
          </a:prstGeom>
        </p:spPr>
        <p:txBody>
          <a:bodyPr lIns="0" tIns="0" rIns="0" bIns="0"/>
          <a:lstStyle>
            <a:lvl1pPr marL="0" indent="0" algn="r">
              <a:spcBef>
                <a:spcPts val="0"/>
              </a:spcBef>
              <a:spcAft>
                <a:spcPts val="0"/>
              </a:spcAft>
              <a:buNone/>
              <a:defRPr sz="1100">
                <a:solidFill>
                  <a:schemeClr val="bg1">
                    <a:lumMod val="50000"/>
                  </a:schemeClr>
                </a:solidFill>
              </a:defRPr>
            </a:lvl1pPr>
          </a:lstStyle>
          <a:p>
            <a:pPr lvl="0"/>
            <a:r>
              <a:rPr lang="de-DE" dirty="0"/>
              <a:t>(&lt;Quelle&gt;, &lt;Jahr&gt;), (Bildquelle: &lt;Quelle&gt;, &lt;Jahr&gt;)</a:t>
            </a:r>
          </a:p>
        </p:txBody>
      </p:sp>
    </p:spTree>
    <p:extLst>
      <p:ext uri="{BB962C8B-B14F-4D97-AF65-F5344CB8AC3E}">
        <p14:creationId xmlns:p14="http://schemas.microsoft.com/office/powerpoint/2010/main" val="372036726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QM Überschrift + Content">
    <p:spTree>
      <p:nvGrpSpPr>
        <p:cNvPr id="1" name=""/>
        <p:cNvGrpSpPr/>
        <p:nvPr/>
      </p:nvGrpSpPr>
      <p:grpSpPr>
        <a:xfrm>
          <a:off x="0" y="0"/>
          <a:ext cx="0" cy="0"/>
          <a:chOff x="0" y="0"/>
          <a:chExt cx="0" cy="0"/>
        </a:xfrm>
      </p:grpSpPr>
      <p:sp>
        <p:nvSpPr>
          <p:cNvPr id="5" name="Textplatzhalter 9">
            <a:extLst>
              <a:ext uri="{FF2B5EF4-FFF2-40B4-BE49-F238E27FC236}">
                <a16:creationId xmlns:a16="http://schemas.microsoft.com/office/drawing/2014/main" id="{953A4035-BE79-42FF-9F7C-74BE0AB533FC}"/>
              </a:ext>
            </a:extLst>
          </p:cNvPr>
          <p:cNvSpPr>
            <a:spLocks noGrp="1"/>
          </p:cNvSpPr>
          <p:nvPr>
            <p:ph idx="1" hasCustomPrompt="1"/>
          </p:nvPr>
        </p:nvSpPr>
        <p:spPr>
          <a:xfrm>
            <a:off x="252000" y="972000"/>
            <a:ext cx="11689200" cy="5580000"/>
          </a:xfrm>
          <a:prstGeom prst="rect">
            <a:avLst/>
          </a:prstGeom>
        </p:spPr>
        <p:txBody>
          <a:bodyPr vert="horz" wrap="square" lIns="0" tIns="0" rIns="0" bIns="0" rtlCol="0">
            <a:noAutofit/>
          </a:bodyPr>
          <a:lstStyle>
            <a:lvl1pPr marL="215900" indent="-215900">
              <a:spcAft>
                <a:spcPts val="600"/>
              </a:spcAft>
              <a:buClr>
                <a:schemeClr val="tx2"/>
              </a:buClr>
              <a:buSzPct val="85000"/>
              <a:buFont typeface="Wingdings" panose="05000000000000000000" pitchFamily="2" charset="2"/>
              <a:buChar char="§"/>
              <a:defRPr sz="1800"/>
            </a:lvl1pPr>
            <a:lvl2pPr marL="432000" indent="-216000">
              <a:spcAft>
                <a:spcPts val="600"/>
              </a:spcAft>
              <a:buClr>
                <a:schemeClr val="tx2"/>
              </a:buClr>
              <a:buSzPct val="85000"/>
              <a:buFont typeface="Wingdings" panose="05000000000000000000" pitchFamily="2" charset="2"/>
              <a:buChar char="§"/>
              <a:defRPr sz="1600"/>
            </a:lvl2pPr>
            <a:lvl3pPr marL="432000" indent="-216000">
              <a:spcAft>
                <a:spcPts val="600"/>
              </a:spcAft>
              <a:buClr>
                <a:schemeClr val="tx2"/>
              </a:buClr>
              <a:buSzPct val="85000"/>
              <a:buFont typeface="Wingdings" panose="05000000000000000000" pitchFamily="2" charset="2"/>
              <a:buChar char="§"/>
              <a:defRPr sz="1600"/>
            </a:lvl3pPr>
            <a:lvl4pPr marL="432000" indent="-216000">
              <a:spcAft>
                <a:spcPts val="600"/>
              </a:spcAft>
              <a:buClr>
                <a:schemeClr val="tx2"/>
              </a:buClr>
              <a:buSzPct val="85000"/>
              <a:buFont typeface="Wingdings" panose="05000000000000000000" pitchFamily="2" charset="2"/>
              <a:buChar char="§"/>
              <a:defRPr sz="1600"/>
            </a:lvl4pPr>
            <a:lvl5pPr marL="432000" indent="-216000">
              <a:buClr>
                <a:schemeClr val="tx2"/>
              </a:buClr>
              <a:buSzPct val="85000"/>
              <a:buFont typeface="Wingdings" panose="05000000000000000000" pitchFamily="2" charset="2"/>
              <a:buChar char="§"/>
              <a:defRPr sz="1600"/>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Titel 3">
            <a:extLst>
              <a:ext uri="{FF2B5EF4-FFF2-40B4-BE49-F238E27FC236}">
                <a16:creationId xmlns:a16="http://schemas.microsoft.com/office/drawing/2014/main" id="{9224FDD5-0638-453F-B90F-6658E5EC5444}"/>
              </a:ext>
            </a:extLst>
          </p:cNvPr>
          <p:cNvSpPr>
            <a:spLocks noGrp="1"/>
          </p:cNvSpPr>
          <p:nvPr>
            <p:ph type="title"/>
          </p:nvPr>
        </p:nvSpPr>
        <p:spPr>
          <a:xfrm>
            <a:off x="252000" y="324000"/>
            <a:ext cx="11689200" cy="396000"/>
          </a:xfrm>
        </p:spPr>
        <p:txBody>
          <a:bodyPr anchor="t" anchorCtr="0"/>
          <a:lstStyle>
            <a:lvl1pPr>
              <a:defRPr sz="2400">
                <a:latin typeface="+mj-lt"/>
              </a:defRPr>
            </a:lvl1pPr>
          </a:lstStyle>
          <a:p>
            <a:r>
              <a:rPr lang="de-DE"/>
              <a:t>Mastertitelformat bearbeiten</a:t>
            </a:r>
            <a:endParaRPr lang="de-DE" dirty="0"/>
          </a:p>
        </p:txBody>
      </p:sp>
      <p:sp>
        <p:nvSpPr>
          <p:cNvPr id="7" name="Textplatzhalter 8">
            <a:extLst>
              <a:ext uri="{FF2B5EF4-FFF2-40B4-BE49-F238E27FC236}">
                <a16:creationId xmlns:a16="http://schemas.microsoft.com/office/drawing/2014/main" id="{BF738C61-2087-4CBF-A1AA-19DB92032675}"/>
              </a:ext>
            </a:extLst>
          </p:cNvPr>
          <p:cNvSpPr>
            <a:spLocks noGrp="1"/>
          </p:cNvSpPr>
          <p:nvPr>
            <p:ph type="body" sz="quarter" idx="10" hasCustomPrompt="1"/>
          </p:nvPr>
        </p:nvSpPr>
        <p:spPr>
          <a:xfrm>
            <a:off x="252000" y="6622950"/>
            <a:ext cx="11796000" cy="216000"/>
          </a:xfrm>
          <a:prstGeom prst="rect">
            <a:avLst/>
          </a:prstGeom>
        </p:spPr>
        <p:txBody>
          <a:bodyPr lIns="0" tIns="0" rIns="0" bIns="0"/>
          <a:lstStyle>
            <a:lvl1pPr marL="0" indent="0" algn="r">
              <a:spcBef>
                <a:spcPts val="0"/>
              </a:spcBef>
              <a:spcAft>
                <a:spcPts val="0"/>
              </a:spcAft>
              <a:buNone/>
              <a:defRPr sz="1100">
                <a:solidFill>
                  <a:schemeClr val="bg1">
                    <a:lumMod val="50000"/>
                  </a:schemeClr>
                </a:solidFill>
              </a:defRPr>
            </a:lvl1pPr>
          </a:lstStyle>
          <a:p>
            <a:pPr lvl="0"/>
            <a:r>
              <a:rPr lang="de-DE" dirty="0"/>
              <a:t>(&lt;Quelle&gt;, &lt;Jahr&gt;), (Bildquelle: &lt;Quelle&gt;, &lt;Jahr&gt;)</a:t>
            </a:r>
          </a:p>
        </p:txBody>
      </p:sp>
    </p:spTree>
    <p:extLst>
      <p:ext uri="{BB962C8B-B14F-4D97-AF65-F5344CB8AC3E}">
        <p14:creationId xmlns:p14="http://schemas.microsoft.com/office/powerpoint/2010/main" val="58264992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QM Literatur APA">
    <p:spTree>
      <p:nvGrpSpPr>
        <p:cNvPr id="1" name=""/>
        <p:cNvGrpSpPr/>
        <p:nvPr/>
      </p:nvGrpSpPr>
      <p:grpSpPr>
        <a:xfrm>
          <a:off x="0" y="0"/>
          <a:ext cx="0" cy="0"/>
          <a:chOff x="0" y="0"/>
          <a:chExt cx="0" cy="0"/>
        </a:xfrm>
      </p:grpSpPr>
      <p:sp>
        <p:nvSpPr>
          <p:cNvPr id="5" name="Textplatzhalter 9">
            <a:extLst>
              <a:ext uri="{FF2B5EF4-FFF2-40B4-BE49-F238E27FC236}">
                <a16:creationId xmlns:a16="http://schemas.microsoft.com/office/drawing/2014/main" id="{953A4035-BE79-42FF-9F7C-74BE0AB533FC}"/>
              </a:ext>
            </a:extLst>
          </p:cNvPr>
          <p:cNvSpPr>
            <a:spLocks noGrp="1"/>
          </p:cNvSpPr>
          <p:nvPr>
            <p:ph idx="1"/>
          </p:nvPr>
        </p:nvSpPr>
        <p:spPr>
          <a:xfrm>
            <a:off x="252000" y="972000"/>
            <a:ext cx="5630640" cy="5580000"/>
          </a:xfrm>
          <a:prstGeom prst="rect">
            <a:avLst/>
          </a:prstGeom>
        </p:spPr>
        <p:txBody>
          <a:bodyPr vert="horz" wrap="square" lIns="0" tIns="0" rIns="0" bIns="0" rtlCol="0">
            <a:noAutofit/>
          </a:bodyPr>
          <a:lstStyle>
            <a:lvl1pPr marL="252000" indent="-252000">
              <a:spcAft>
                <a:spcPts val="600"/>
              </a:spcAft>
              <a:buClr>
                <a:schemeClr val="tx2"/>
              </a:buClr>
              <a:buSzPct val="85000"/>
              <a:buFont typeface="Wingdings" panose="05000000000000000000" pitchFamily="2" charset="2"/>
              <a:buNone/>
              <a:defRPr sz="1200"/>
            </a:lvl1pPr>
            <a:lvl2pPr marL="216000" indent="0">
              <a:spcAft>
                <a:spcPts val="600"/>
              </a:spcAft>
              <a:buClr>
                <a:schemeClr val="tx2"/>
              </a:buClr>
              <a:buSzPct val="85000"/>
              <a:buFont typeface="Wingdings" panose="05000000000000000000" pitchFamily="2" charset="2"/>
              <a:buNone/>
              <a:defRPr sz="1600"/>
            </a:lvl2pPr>
            <a:lvl3pPr marL="216000" indent="0">
              <a:spcAft>
                <a:spcPts val="600"/>
              </a:spcAft>
              <a:buClr>
                <a:schemeClr val="tx2"/>
              </a:buClr>
              <a:buSzPct val="85000"/>
              <a:buFont typeface="Wingdings" panose="05000000000000000000" pitchFamily="2" charset="2"/>
              <a:buNone/>
              <a:defRPr sz="1600"/>
            </a:lvl3pPr>
            <a:lvl4pPr marL="216000" indent="0">
              <a:spcAft>
                <a:spcPts val="600"/>
              </a:spcAft>
              <a:buClr>
                <a:schemeClr val="tx2"/>
              </a:buClr>
              <a:buSzPct val="85000"/>
              <a:buFont typeface="Wingdings" panose="05000000000000000000" pitchFamily="2" charset="2"/>
              <a:buNone/>
              <a:defRPr sz="1600"/>
            </a:lvl4pPr>
            <a:lvl5pPr marL="216000" indent="0">
              <a:buClr>
                <a:schemeClr val="tx2"/>
              </a:buClr>
              <a:buSzPct val="85000"/>
              <a:buFont typeface="Wingdings" panose="05000000000000000000" pitchFamily="2" charset="2"/>
              <a:buNone/>
              <a:defRPr sz="1600"/>
            </a:lvl5pPr>
          </a:lstStyle>
          <a:p>
            <a:pPr lvl="0"/>
            <a:r>
              <a:rPr lang="de-DE"/>
              <a:t>Mastertextformat bearbeiten</a:t>
            </a:r>
          </a:p>
        </p:txBody>
      </p:sp>
      <p:sp>
        <p:nvSpPr>
          <p:cNvPr id="6" name="Titel 3">
            <a:extLst>
              <a:ext uri="{FF2B5EF4-FFF2-40B4-BE49-F238E27FC236}">
                <a16:creationId xmlns:a16="http://schemas.microsoft.com/office/drawing/2014/main" id="{9224FDD5-0638-453F-B90F-6658E5EC5444}"/>
              </a:ext>
            </a:extLst>
          </p:cNvPr>
          <p:cNvSpPr>
            <a:spLocks noGrp="1"/>
          </p:cNvSpPr>
          <p:nvPr>
            <p:ph type="title" hasCustomPrompt="1"/>
          </p:nvPr>
        </p:nvSpPr>
        <p:spPr>
          <a:xfrm>
            <a:off x="252000" y="324000"/>
            <a:ext cx="11689200" cy="396000"/>
          </a:xfrm>
        </p:spPr>
        <p:txBody>
          <a:bodyPr anchor="t" anchorCtr="0"/>
          <a:lstStyle>
            <a:lvl1pPr>
              <a:defRPr sz="2400">
                <a:latin typeface="+mj-lt"/>
              </a:defRPr>
            </a:lvl1pPr>
          </a:lstStyle>
          <a:p>
            <a:r>
              <a:rPr lang="de-DE" dirty="0"/>
              <a:t>Literatur</a:t>
            </a:r>
          </a:p>
        </p:txBody>
      </p:sp>
      <p:sp>
        <p:nvSpPr>
          <p:cNvPr id="8" name="Textplatzhalter 9">
            <a:extLst>
              <a:ext uri="{FF2B5EF4-FFF2-40B4-BE49-F238E27FC236}">
                <a16:creationId xmlns:a16="http://schemas.microsoft.com/office/drawing/2014/main" id="{10500DE6-ED7E-44AE-B664-9C0AC700AC8C}"/>
              </a:ext>
            </a:extLst>
          </p:cNvPr>
          <p:cNvSpPr>
            <a:spLocks noGrp="1"/>
          </p:cNvSpPr>
          <p:nvPr>
            <p:ph idx="11"/>
          </p:nvPr>
        </p:nvSpPr>
        <p:spPr>
          <a:xfrm>
            <a:off x="6309360" y="972000"/>
            <a:ext cx="5630640" cy="5580000"/>
          </a:xfrm>
          <a:prstGeom prst="rect">
            <a:avLst/>
          </a:prstGeom>
        </p:spPr>
        <p:txBody>
          <a:bodyPr vert="horz" wrap="square" lIns="0" tIns="0" rIns="0" bIns="0" rtlCol="0">
            <a:noAutofit/>
          </a:bodyPr>
          <a:lstStyle>
            <a:lvl1pPr marL="252000" indent="-252000">
              <a:spcAft>
                <a:spcPts val="600"/>
              </a:spcAft>
              <a:buClr>
                <a:schemeClr val="tx2"/>
              </a:buClr>
              <a:buSzPct val="85000"/>
              <a:buFont typeface="Wingdings" panose="05000000000000000000" pitchFamily="2" charset="2"/>
              <a:buNone/>
              <a:defRPr sz="1200"/>
            </a:lvl1pPr>
            <a:lvl2pPr marL="216000" indent="0">
              <a:spcAft>
                <a:spcPts val="600"/>
              </a:spcAft>
              <a:buClr>
                <a:schemeClr val="tx2"/>
              </a:buClr>
              <a:buSzPct val="85000"/>
              <a:buFont typeface="Wingdings" panose="05000000000000000000" pitchFamily="2" charset="2"/>
              <a:buNone/>
              <a:defRPr sz="1600"/>
            </a:lvl2pPr>
            <a:lvl3pPr marL="216000" indent="0">
              <a:spcAft>
                <a:spcPts val="600"/>
              </a:spcAft>
              <a:buClr>
                <a:schemeClr val="tx2"/>
              </a:buClr>
              <a:buSzPct val="85000"/>
              <a:buFont typeface="Wingdings" panose="05000000000000000000" pitchFamily="2" charset="2"/>
              <a:buNone/>
              <a:defRPr sz="1600"/>
            </a:lvl3pPr>
            <a:lvl4pPr marL="216000" indent="0">
              <a:spcAft>
                <a:spcPts val="600"/>
              </a:spcAft>
              <a:buClr>
                <a:schemeClr val="tx2"/>
              </a:buClr>
              <a:buSzPct val="85000"/>
              <a:buFont typeface="Wingdings" panose="05000000000000000000" pitchFamily="2" charset="2"/>
              <a:buNone/>
              <a:defRPr sz="1600"/>
            </a:lvl4pPr>
            <a:lvl5pPr marL="216000" indent="0">
              <a:buClr>
                <a:schemeClr val="tx2"/>
              </a:buClr>
              <a:buSzPct val="85000"/>
              <a:buFont typeface="Wingdings" panose="05000000000000000000" pitchFamily="2" charset="2"/>
              <a:buNone/>
              <a:defRPr sz="1600"/>
            </a:lvl5pPr>
          </a:lstStyle>
          <a:p>
            <a:pPr lvl="0"/>
            <a:r>
              <a:rPr lang="de-DE"/>
              <a:t>Mastertextformat bearbeiten</a:t>
            </a:r>
          </a:p>
        </p:txBody>
      </p:sp>
    </p:spTree>
    <p:extLst>
      <p:ext uri="{BB962C8B-B14F-4D97-AF65-F5344CB8AC3E}">
        <p14:creationId xmlns:p14="http://schemas.microsoft.com/office/powerpoint/2010/main" val="110380128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QM Gliederung">
    <p:bg>
      <p:bgPr>
        <a:solidFill>
          <a:srgbClr val="ECF0F2"/>
        </a:solidFill>
        <a:effectLst/>
      </p:bgPr>
    </p:bg>
    <p:spTree>
      <p:nvGrpSpPr>
        <p:cNvPr id="1" name=""/>
        <p:cNvGrpSpPr/>
        <p:nvPr/>
      </p:nvGrpSpPr>
      <p:grpSpPr>
        <a:xfrm>
          <a:off x="0" y="0"/>
          <a:ext cx="0" cy="0"/>
          <a:chOff x="0" y="0"/>
          <a:chExt cx="0" cy="0"/>
        </a:xfrm>
      </p:grpSpPr>
      <p:sp>
        <p:nvSpPr>
          <p:cNvPr id="44" name="Textfeld 43">
            <a:extLst>
              <a:ext uri="{FF2B5EF4-FFF2-40B4-BE49-F238E27FC236}">
                <a16:creationId xmlns:a16="http://schemas.microsoft.com/office/drawing/2014/main" id="{798427D7-7C83-4617-BB79-89FD9276D48C}"/>
              </a:ext>
            </a:extLst>
          </p:cNvPr>
          <p:cNvSpPr txBox="1"/>
          <p:nvPr userDrawn="1"/>
        </p:nvSpPr>
        <p:spPr>
          <a:xfrm>
            <a:off x="252000" y="324000"/>
            <a:ext cx="11687998" cy="396000"/>
          </a:xfrm>
          <a:prstGeom prst="rect">
            <a:avLst/>
          </a:prstGeom>
          <a:noFill/>
        </p:spPr>
        <p:txBody>
          <a:bodyPr wrap="square" lIns="0" tIns="0" rIns="0" bIns="0" rtlCol="0">
            <a:noAutofit/>
          </a:bodyPr>
          <a:lstStyle/>
          <a:p>
            <a:pPr marL="0" indent="0">
              <a:spcBef>
                <a:spcPts val="0"/>
              </a:spcBef>
            </a:pPr>
            <a:r>
              <a:rPr lang="de-DE" sz="2400" b="1" cap="none" baseline="0" dirty="0">
                <a:solidFill>
                  <a:schemeClr val="tx2"/>
                </a:solidFill>
                <a:latin typeface="+mj-lt"/>
              </a:rPr>
              <a:t>Unser Programm für heute</a:t>
            </a:r>
            <a:endParaRPr lang="de-DE" sz="2200" b="1" cap="none" baseline="0" dirty="0">
              <a:solidFill>
                <a:schemeClr val="tx2"/>
              </a:solidFill>
              <a:latin typeface="+mj-lt"/>
              <a:cs typeface="Calibri"/>
            </a:endParaRPr>
          </a:p>
        </p:txBody>
      </p:sp>
      <p:sp>
        <p:nvSpPr>
          <p:cNvPr id="81" name="Rechteck 80">
            <a:extLst>
              <a:ext uri="{FF2B5EF4-FFF2-40B4-BE49-F238E27FC236}">
                <a16:creationId xmlns:a16="http://schemas.microsoft.com/office/drawing/2014/main" id="{FA2AAA53-1D69-4FBC-BA71-526385A7650A}"/>
              </a:ext>
            </a:extLst>
          </p:cNvPr>
          <p:cNvSpPr/>
          <p:nvPr userDrawn="1"/>
        </p:nvSpPr>
        <p:spPr bwMode="auto">
          <a:xfrm rot="16200000">
            <a:off x="-2386059" y="3808999"/>
            <a:ext cx="5435066" cy="66294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de-DE" sz="2000" dirty="0" err="1">
              <a:solidFill>
                <a:schemeClr val="bg1"/>
              </a:solidFill>
              <a:latin typeface="Calibri" panose="020F0502020204030204" pitchFamily="34" charset="0"/>
            </a:endParaRPr>
          </a:p>
        </p:txBody>
      </p:sp>
      <p:sp>
        <p:nvSpPr>
          <p:cNvPr id="7" name="Textplatzhalter 6">
            <a:extLst>
              <a:ext uri="{FF2B5EF4-FFF2-40B4-BE49-F238E27FC236}">
                <a16:creationId xmlns:a16="http://schemas.microsoft.com/office/drawing/2014/main" id="{04AB2695-0266-47F0-ADA8-71BA5E328EDC}"/>
              </a:ext>
            </a:extLst>
          </p:cNvPr>
          <p:cNvSpPr>
            <a:spLocks noGrp="1"/>
          </p:cNvSpPr>
          <p:nvPr>
            <p:ph type="body" sz="quarter" idx="10" hasCustomPrompt="1"/>
          </p:nvPr>
        </p:nvSpPr>
        <p:spPr>
          <a:xfrm>
            <a:off x="252000" y="1512000"/>
            <a:ext cx="8872545" cy="4968000"/>
          </a:xfrm>
          <a:prstGeom prst="rect">
            <a:avLst/>
          </a:prstGeom>
        </p:spPr>
        <p:txBody>
          <a:bodyPr lIns="0" tIns="0" rIns="0" bIns="0"/>
          <a:lstStyle>
            <a:lvl1pPr marL="0" indent="-720000" algn="l" rtl="0" eaLnBrk="1" fontAlgn="base" hangingPunct="1">
              <a:lnSpc>
                <a:spcPts val="2800"/>
              </a:lnSpc>
              <a:spcBef>
                <a:spcPts val="0"/>
              </a:spcBef>
              <a:spcAft>
                <a:spcPts val="1800"/>
              </a:spcAft>
              <a:buClr>
                <a:schemeClr val="tx2"/>
              </a:buClr>
              <a:buSzPct val="100000"/>
              <a:buFont typeface="Wingdings" charset="2"/>
              <a:buAutoNum type="arabicPeriod"/>
              <a:tabLst>
                <a:tab pos="720725" algn="l"/>
              </a:tabLst>
              <a:defRPr lang="de-DE" sz="2000" b="1" kern="0" dirty="0">
                <a:solidFill>
                  <a:schemeClr val="tx1"/>
                </a:solidFill>
                <a:latin typeface="+mj-lt"/>
                <a:ea typeface="+mn-ea"/>
                <a:cs typeface="Calibri"/>
              </a:defRPr>
            </a:lvl1pPr>
            <a:lvl2pPr marL="457200" indent="0">
              <a:buNone/>
              <a:defRPr/>
            </a:lvl2pPr>
          </a:lstStyle>
          <a:p>
            <a:pPr lvl="0"/>
            <a:r>
              <a:rPr lang="de-DE" dirty="0"/>
              <a:t>Kapitel 1</a:t>
            </a:r>
          </a:p>
          <a:p>
            <a:pPr lvl="0"/>
            <a:r>
              <a:rPr lang="de-DE" dirty="0"/>
              <a:t>Kapitel 2</a:t>
            </a:r>
          </a:p>
          <a:p>
            <a:pPr lvl="0"/>
            <a:r>
              <a:rPr lang="de-DE" dirty="0"/>
              <a:t>Kapitel 3</a:t>
            </a:r>
          </a:p>
        </p:txBody>
      </p:sp>
    </p:spTree>
    <p:extLst>
      <p:ext uri="{BB962C8B-B14F-4D97-AF65-F5344CB8AC3E}">
        <p14:creationId xmlns:p14="http://schemas.microsoft.com/office/powerpoint/2010/main" val="175089247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QM Überschrift">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7B6518C6-78F8-8958-76D6-9B54E7F5D42C}"/>
              </a:ext>
            </a:extLst>
          </p:cNvPr>
          <p:cNvSpPr txBox="1"/>
          <p:nvPr userDrawn="1"/>
        </p:nvSpPr>
        <p:spPr>
          <a:xfrm>
            <a:off x="10280820" y="185351"/>
            <a:ext cx="1849395" cy="369332"/>
          </a:xfrm>
          <a:prstGeom prst="rect">
            <a:avLst/>
          </a:prstGeom>
          <a:solidFill>
            <a:schemeClr val="bg1"/>
          </a:solidFill>
        </p:spPr>
        <p:txBody>
          <a:bodyPr wrap="square" rtlCol="0">
            <a:spAutoFit/>
          </a:bodyPr>
          <a:lstStyle/>
          <a:p>
            <a:pPr marL="9525" indent="-9525" algn="l">
              <a:spcBef>
                <a:spcPts val="400"/>
              </a:spcBef>
            </a:pPr>
            <a:endParaRPr lang="de-DE" sz="1800" dirty="0">
              <a:latin typeface="Calibri"/>
              <a:cs typeface="Calibri"/>
            </a:endParaRPr>
          </a:p>
        </p:txBody>
      </p:sp>
      <p:sp>
        <p:nvSpPr>
          <p:cNvPr id="2" name="Titelplatzhalter 3">
            <a:extLst>
              <a:ext uri="{FF2B5EF4-FFF2-40B4-BE49-F238E27FC236}">
                <a16:creationId xmlns:a16="http://schemas.microsoft.com/office/drawing/2014/main" id="{3F3A6A3C-9B92-52F6-1658-41D24638AA17}"/>
              </a:ext>
            </a:extLst>
          </p:cNvPr>
          <p:cNvSpPr>
            <a:spLocks noGrp="1"/>
          </p:cNvSpPr>
          <p:nvPr>
            <p:ph type="title"/>
          </p:nvPr>
        </p:nvSpPr>
        <p:spPr>
          <a:xfrm>
            <a:off x="252000" y="324000"/>
            <a:ext cx="11688000" cy="396000"/>
          </a:xfrm>
          <a:prstGeom prst="rect">
            <a:avLst/>
          </a:prstGeom>
        </p:spPr>
        <p:txBody>
          <a:bodyPr vert="horz" lIns="0" tIns="0" rIns="0" bIns="0" rtlCol="0" anchor="t" anchorCtr="0">
            <a:noAutofit/>
          </a:bodyPr>
          <a:lstStyle/>
          <a:p>
            <a:r>
              <a:rPr lang="de-DE"/>
              <a:t>Mastertitelformat bearbeiten</a:t>
            </a:r>
            <a:endParaRPr lang="de-DE" dirty="0"/>
          </a:p>
        </p:txBody>
      </p:sp>
    </p:spTree>
    <p:extLst>
      <p:ext uri="{BB962C8B-B14F-4D97-AF65-F5344CB8AC3E}">
        <p14:creationId xmlns:p14="http://schemas.microsoft.com/office/powerpoint/2010/main" val="389807474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1_Überschrift + Inhalt">
    <p:spTree>
      <p:nvGrpSpPr>
        <p:cNvPr id="1" name=""/>
        <p:cNvGrpSpPr/>
        <p:nvPr/>
      </p:nvGrpSpPr>
      <p:grpSpPr>
        <a:xfrm>
          <a:off x="0" y="0"/>
          <a:ext cx="0" cy="0"/>
          <a:chOff x="0" y="0"/>
          <a:chExt cx="0" cy="0"/>
        </a:xfrm>
      </p:grpSpPr>
      <p:sp>
        <p:nvSpPr>
          <p:cNvPr id="11" name="Textplatzhalter 9">
            <a:extLst>
              <a:ext uri="{FF2B5EF4-FFF2-40B4-BE49-F238E27FC236}">
                <a16:creationId xmlns:a16="http://schemas.microsoft.com/office/drawing/2014/main" id="{382A8CDF-E0F1-4356-BDC8-74C86B2789D5}"/>
              </a:ext>
            </a:extLst>
          </p:cNvPr>
          <p:cNvSpPr>
            <a:spLocks noGrp="1"/>
          </p:cNvSpPr>
          <p:nvPr>
            <p:ph idx="1" hasCustomPrompt="1"/>
          </p:nvPr>
        </p:nvSpPr>
        <p:spPr>
          <a:xfrm>
            <a:off x="336000" y="899999"/>
            <a:ext cx="11520000" cy="5580000"/>
          </a:xfrm>
          <a:prstGeom prst="rect">
            <a:avLst/>
          </a:prstGeom>
        </p:spPr>
        <p:txBody>
          <a:bodyPr vert="horz" wrap="square" lIns="0" tIns="0" rIns="0" bIns="0" rtlCol="0">
            <a:noAutofit/>
          </a:bodyPr>
          <a:lstStyle>
            <a:lvl1pPr marL="215900" indent="-215900">
              <a:spcAft>
                <a:spcPts val="600"/>
              </a:spcAft>
              <a:buClr>
                <a:schemeClr val="tx2"/>
              </a:buClr>
              <a:buSzPct val="85000"/>
              <a:buFont typeface="Wingdings" panose="05000000000000000000" pitchFamily="2" charset="2"/>
              <a:buChar char="§"/>
              <a:defRPr sz="1800"/>
            </a:lvl1pPr>
            <a:lvl2pPr marL="432000" indent="-216000">
              <a:spcAft>
                <a:spcPts val="600"/>
              </a:spcAft>
              <a:buClr>
                <a:schemeClr val="tx2"/>
              </a:buClr>
              <a:buSzPct val="85000"/>
              <a:buFont typeface="Wingdings" panose="05000000000000000000" pitchFamily="2" charset="2"/>
              <a:buChar char="§"/>
              <a:defRPr sz="1600"/>
            </a:lvl2pPr>
            <a:lvl3pPr marL="432000" indent="-216000">
              <a:spcAft>
                <a:spcPts val="600"/>
              </a:spcAft>
              <a:buClr>
                <a:schemeClr val="tx2"/>
              </a:buClr>
              <a:buSzPct val="85000"/>
              <a:buFont typeface="Wingdings" panose="05000000000000000000" pitchFamily="2" charset="2"/>
              <a:buChar char="§"/>
              <a:defRPr sz="1600"/>
            </a:lvl3pPr>
            <a:lvl4pPr marL="432000" indent="-216000">
              <a:spcAft>
                <a:spcPts val="600"/>
              </a:spcAft>
              <a:buClr>
                <a:schemeClr val="tx2"/>
              </a:buClr>
              <a:buSzPct val="85000"/>
              <a:buFont typeface="Wingdings" panose="05000000000000000000" pitchFamily="2" charset="2"/>
              <a:buChar char="§"/>
              <a:defRPr sz="1600"/>
            </a:lvl4pPr>
            <a:lvl5pPr marL="432000" indent="-216000">
              <a:buClr>
                <a:schemeClr val="tx2"/>
              </a:buClr>
              <a:buSzPct val="85000"/>
              <a:buFont typeface="Wingdings" panose="05000000000000000000" pitchFamily="2" charset="2"/>
              <a:buChar char="§"/>
              <a:defRPr sz="1600"/>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Titel 3">
            <a:extLst>
              <a:ext uri="{FF2B5EF4-FFF2-40B4-BE49-F238E27FC236}">
                <a16:creationId xmlns:a16="http://schemas.microsoft.com/office/drawing/2014/main" id="{635533BD-50D8-4441-8D56-AAF77F52FC4E}"/>
              </a:ext>
            </a:extLst>
          </p:cNvPr>
          <p:cNvSpPr>
            <a:spLocks noGrp="1"/>
          </p:cNvSpPr>
          <p:nvPr>
            <p:ph type="title"/>
          </p:nvPr>
        </p:nvSpPr>
        <p:spPr>
          <a:xfrm>
            <a:off x="336000" y="324000"/>
            <a:ext cx="11520000" cy="396000"/>
          </a:xfrm>
        </p:spPr>
        <p:txBody>
          <a:bodyPr anchor="t" anchorCtr="0"/>
          <a:lstStyle>
            <a:lvl1pPr>
              <a:defRPr sz="2200">
                <a:latin typeface="+mj-lt"/>
              </a:defRPr>
            </a:lvl1pPr>
          </a:lstStyle>
          <a:p>
            <a:r>
              <a:rPr lang="de-DE"/>
              <a:t>Mastertitelformat bearbeiten</a:t>
            </a:r>
            <a:endParaRPr lang="de-DE" dirty="0"/>
          </a:p>
        </p:txBody>
      </p:sp>
      <p:sp>
        <p:nvSpPr>
          <p:cNvPr id="9" name="Textplatzhalter 8">
            <a:extLst>
              <a:ext uri="{FF2B5EF4-FFF2-40B4-BE49-F238E27FC236}">
                <a16:creationId xmlns:a16="http://schemas.microsoft.com/office/drawing/2014/main" id="{89E50009-1B92-43EC-92E6-CB9C2D8224EC}"/>
              </a:ext>
            </a:extLst>
          </p:cNvPr>
          <p:cNvSpPr>
            <a:spLocks noGrp="1"/>
          </p:cNvSpPr>
          <p:nvPr>
            <p:ph type="body" sz="quarter" idx="10" hasCustomPrompt="1"/>
          </p:nvPr>
        </p:nvSpPr>
        <p:spPr>
          <a:xfrm>
            <a:off x="144000" y="6642000"/>
            <a:ext cx="11904000" cy="216000"/>
          </a:xfrm>
          <a:prstGeom prst="rect">
            <a:avLst/>
          </a:prstGeom>
        </p:spPr>
        <p:txBody>
          <a:bodyPr lIns="0" tIns="0" rIns="0" bIns="0"/>
          <a:lstStyle>
            <a:lvl1pPr marL="0" indent="0" algn="r">
              <a:spcBef>
                <a:spcPts val="0"/>
              </a:spcBef>
              <a:spcAft>
                <a:spcPts val="0"/>
              </a:spcAft>
              <a:buNone/>
              <a:defRPr sz="1000">
                <a:solidFill>
                  <a:schemeClr val="bg1">
                    <a:lumMod val="50000"/>
                  </a:schemeClr>
                </a:solidFill>
              </a:defRPr>
            </a:lvl1pPr>
          </a:lstStyle>
          <a:p>
            <a:pPr lvl="0"/>
            <a:r>
              <a:rPr lang="de-DE" dirty="0"/>
              <a:t>(&lt;Quelle&gt;, &lt;Jahr&gt;), (Bildquelle: &lt;Quelle&gt;, &lt;Jahr&gt;)</a:t>
            </a:r>
          </a:p>
        </p:txBody>
      </p:sp>
    </p:spTree>
    <p:extLst>
      <p:ext uri="{BB962C8B-B14F-4D97-AF65-F5344CB8AC3E}">
        <p14:creationId xmlns:p14="http://schemas.microsoft.com/office/powerpoint/2010/main" val="2176571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Überschrift + Inhalt">
    <p:spTree>
      <p:nvGrpSpPr>
        <p:cNvPr id="1" name=""/>
        <p:cNvGrpSpPr/>
        <p:nvPr/>
      </p:nvGrpSpPr>
      <p:grpSpPr>
        <a:xfrm>
          <a:off x="0" y="0"/>
          <a:ext cx="0" cy="0"/>
          <a:chOff x="0" y="0"/>
          <a:chExt cx="0" cy="0"/>
        </a:xfrm>
      </p:grpSpPr>
      <p:sp>
        <p:nvSpPr>
          <p:cNvPr id="11" name="Textplatzhalter 9">
            <a:extLst>
              <a:ext uri="{FF2B5EF4-FFF2-40B4-BE49-F238E27FC236}">
                <a16:creationId xmlns:a16="http://schemas.microsoft.com/office/drawing/2014/main" id="{382A8CDF-E0F1-4356-BDC8-74C86B2789D5}"/>
              </a:ext>
            </a:extLst>
          </p:cNvPr>
          <p:cNvSpPr>
            <a:spLocks noGrp="1"/>
          </p:cNvSpPr>
          <p:nvPr>
            <p:ph idx="1" hasCustomPrompt="1"/>
          </p:nvPr>
        </p:nvSpPr>
        <p:spPr>
          <a:xfrm>
            <a:off x="336000" y="899999"/>
            <a:ext cx="11520000" cy="5580000"/>
          </a:xfrm>
          <a:prstGeom prst="rect">
            <a:avLst/>
          </a:prstGeom>
        </p:spPr>
        <p:txBody>
          <a:bodyPr vert="horz" wrap="square" lIns="0" tIns="0" rIns="0" bIns="0" rtlCol="0">
            <a:noAutofit/>
          </a:bodyPr>
          <a:lstStyle>
            <a:lvl1pPr marL="215900" indent="-215900">
              <a:spcAft>
                <a:spcPts val="600"/>
              </a:spcAft>
              <a:buClr>
                <a:schemeClr val="tx2"/>
              </a:buClr>
              <a:buSzPct val="85000"/>
              <a:buFont typeface="Wingdings" panose="05000000000000000000" pitchFamily="2" charset="2"/>
              <a:buChar char="§"/>
              <a:defRPr sz="1800"/>
            </a:lvl1pPr>
            <a:lvl2pPr marL="432000" indent="-216000">
              <a:spcAft>
                <a:spcPts val="600"/>
              </a:spcAft>
              <a:buClr>
                <a:schemeClr val="tx2"/>
              </a:buClr>
              <a:buSzPct val="85000"/>
              <a:buFont typeface="Wingdings" panose="05000000000000000000" pitchFamily="2" charset="2"/>
              <a:buChar char="§"/>
              <a:defRPr sz="1600"/>
            </a:lvl2pPr>
            <a:lvl3pPr marL="432000" indent="-216000">
              <a:spcAft>
                <a:spcPts val="600"/>
              </a:spcAft>
              <a:buClr>
                <a:schemeClr val="tx2"/>
              </a:buClr>
              <a:buSzPct val="85000"/>
              <a:buFont typeface="Wingdings" panose="05000000000000000000" pitchFamily="2" charset="2"/>
              <a:buChar char="§"/>
              <a:defRPr sz="1600"/>
            </a:lvl3pPr>
            <a:lvl4pPr marL="432000" indent="-216000">
              <a:spcAft>
                <a:spcPts val="600"/>
              </a:spcAft>
              <a:buClr>
                <a:schemeClr val="tx2"/>
              </a:buClr>
              <a:buSzPct val="85000"/>
              <a:buFont typeface="Wingdings" panose="05000000000000000000" pitchFamily="2" charset="2"/>
              <a:buChar char="§"/>
              <a:defRPr sz="1600"/>
            </a:lvl4pPr>
            <a:lvl5pPr marL="432000" indent="-216000">
              <a:buClr>
                <a:schemeClr val="tx2"/>
              </a:buClr>
              <a:buSzPct val="85000"/>
              <a:buFont typeface="Wingdings" panose="05000000000000000000" pitchFamily="2" charset="2"/>
              <a:buChar char="§"/>
              <a:defRPr sz="1600"/>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Titel 3">
            <a:extLst>
              <a:ext uri="{FF2B5EF4-FFF2-40B4-BE49-F238E27FC236}">
                <a16:creationId xmlns:a16="http://schemas.microsoft.com/office/drawing/2014/main" id="{635533BD-50D8-4441-8D56-AAF77F52FC4E}"/>
              </a:ext>
            </a:extLst>
          </p:cNvPr>
          <p:cNvSpPr>
            <a:spLocks noGrp="1"/>
          </p:cNvSpPr>
          <p:nvPr>
            <p:ph type="title"/>
          </p:nvPr>
        </p:nvSpPr>
        <p:spPr>
          <a:xfrm>
            <a:off x="336000" y="324000"/>
            <a:ext cx="11520000" cy="396000"/>
          </a:xfrm>
        </p:spPr>
        <p:txBody>
          <a:bodyPr anchor="t" anchorCtr="0"/>
          <a:lstStyle>
            <a:lvl1pPr>
              <a:defRPr sz="2200">
                <a:latin typeface="+mj-lt"/>
              </a:defRPr>
            </a:lvl1pPr>
          </a:lstStyle>
          <a:p>
            <a:r>
              <a:rPr lang="de-DE"/>
              <a:t>Mastertitelformat bearbeiten</a:t>
            </a:r>
            <a:endParaRPr lang="de-DE" dirty="0"/>
          </a:p>
        </p:txBody>
      </p:sp>
      <p:sp>
        <p:nvSpPr>
          <p:cNvPr id="9" name="Textplatzhalter 8">
            <a:extLst>
              <a:ext uri="{FF2B5EF4-FFF2-40B4-BE49-F238E27FC236}">
                <a16:creationId xmlns:a16="http://schemas.microsoft.com/office/drawing/2014/main" id="{89E50009-1B92-43EC-92E6-CB9C2D8224EC}"/>
              </a:ext>
            </a:extLst>
          </p:cNvPr>
          <p:cNvSpPr>
            <a:spLocks noGrp="1"/>
          </p:cNvSpPr>
          <p:nvPr>
            <p:ph type="body" sz="quarter" idx="10" hasCustomPrompt="1"/>
          </p:nvPr>
        </p:nvSpPr>
        <p:spPr>
          <a:xfrm>
            <a:off x="144000" y="6642000"/>
            <a:ext cx="11904000" cy="216000"/>
          </a:xfrm>
          <a:prstGeom prst="rect">
            <a:avLst/>
          </a:prstGeom>
        </p:spPr>
        <p:txBody>
          <a:bodyPr lIns="0" tIns="0" rIns="0" bIns="0"/>
          <a:lstStyle>
            <a:lvl1pPr marL="0" indent="0" algn="r">
              <a:spcBef>
                <a:spcPts val="0"/>
              </a:spcBef>
              <a:spcAft>
                <a:spcPts val="0"/>
              </a:spcAft>
              <a:buNone/>
              <a:defRPr sz="1000">
                <a:solidFill>
                  <a:schemeClr val="bg1">
                    <a:lumMod val="50000"/>
                  </a:schemeClr>
                </a:solidFill>
              </a:defRPr>
            </a:lvl1pPr>
          </a:lstStyle>
          <a:p>
            <a:pPr lvl="0"/>
            <a:r>
              <a:rPr lang="de-DE" dirty="0"/>
              <a:t>(&lt;Quelle&gt;, &lt;Jahr&gt;), (Bildquelle: &lt;Quelle&gt;, &lt;Jahr&gt;)</a:t>
            </a:r>
          </a:p>
        </p:txBody>
      </p:sp>
    </p:spTree>
    <p:extLst>
      <p:ext uri="{BB962C8B-B14F-4D97-AF65-F5344CB8AC3E}">
        <p14:creationId xmlns:p14="http://schemas.microsoft.com/office/powerpoint/2010/main" val="14669810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_Überschrift + Inhalt">
    <p:spTree>
      <p:nvGrpSpPr>
        <p:cNvPr id="1" name=""/>
        <p:cNvGrpSpPr/>
        <p:nvPr/>
      </p:nvGrpSpPr>
      <p:grpSpPr>
        <a:xfrm>
          <a:off x="0" y="0"/>
          <a:ext cx="0" cy="0"/>
          <a:chOff x="0" y="0"/>
          <a:chExt cx="0" cy="0"/>
        </a:xfrm>
      </p:grpSpPr>
      <p:sp>
        <p:nvSpPr>
          <p:cNvPr id="11" name="Textplatzhalter 9">
            <a:extLst>
              <a:ext uri="{FF2B5EF4-FFF2-40B4-BE49-F238E27FC236}">
                <a16:creationId xmlns:a16="http://schemas.microsoft.com/office/drawing/2014/main" id="{382A8CDF-E0F1-4356-BDC8-74C86B2789D5}"/>
              </a:ext>
            </a:extLst>
          </p:cNvPr>
          <p:cNvSpPr>
            <a:spLocks noGrp="1"/>
          </p:cNvSpPr>
          <p:nvPr>
            <p:ph idx="1" hasCustomPrompt="1"/>
          </p:nvPr>
        </p:nvSpPr>
        <p:spPr>
          <a:xfrm>
            <a:off x="336000" y="899999"/>
            <a:ext cx="11520000" cy="5580000"/>
          </a:xfrm>
          <a:prstGeom prst="rect">
            <a:avLst/>
          </a:prstGeom>
        </p:spPr>
        <p:txBody>
          <a:bodyPr vert="horz" wrap="square" lIns="0" tIns="0" rIns="0" bIns="0" rtlCol="0">
            <a:noAutofit/>
          </a:bodyPr>
          <a:lstStyle>
            <a:lvl1pPr marL="215900" indent="-215900">
              <a:spcAft>
                <a:spcPts val="600"/>
              </a:spcAft>
              <a:buClr>
                <a:schemeClr val="tx2"/>
              </a:buClr>
              <a:buSzPct val="85000"/>
              <a:buFont typeface="Wingdings" panose="05000000000000000000" pitchFamily="2" charset="2"/>
              <a:buChar char="§"/>
              <a:defRPr sz="1800"/>
            </a:lvl1pPr>
            <a:lvl2pPr marL="432000" indent="-216000">
              <a:spcAft>
                <a:spcPts val="600"/>
              </a:spcAft>
              <a:buClr>
                <a:schemeClr val="tx2"/>
              </a:buClr>
              <a:buSzPct val="85000"/>
              <a:buFont typeface="Wingdings" panose="05000000000000000000" pitchFamily="2" charset="2"/>
              <a:buChar char="§"/>
              <a:defRPr sz="1600"/>
            </a:lvl2pPr>
            <a:lvl3pPr marL="432000" indent="-216000">
              <a:spcAft>
                <a:spcPts val="600"/>
              </a:spcAft>
              <a:buClr>
                <a:schemeClr val="tx2"/>
              </a:buClr>
              <a:buSzPct val="85000"/>
              <a:buFont typeface="Wingdings" panose="05000000000000000000" pitchFamily="2" charset="2"/>
              <a:buChar char="§"/>
              <a:defRPr sz="1600"/>
            </a:lvl3pPr>
            <a:lvl4pPr marL="432000" indent="-216000">
              <a:spcAft>
                <a:spcPts val="600"/>
              </a:spcAft>
              <a:buClr>
                <a:schemeClr val="tx2"/>
              </a:buClr>
              <a:buSzPct val="85000"/>
              <a:buFont typeface="Wingdings" panose="05000000000000000000" pitchFamily="2" charset="2"/>
              <a:buChar char="§"/>
              <a:defRPr sz="1600"/>
            </a:lvl4pPr>
            <a:lvl5pPr marL="432000" indent="-216000">
              <a:buClr>
                <a:schemeClr val="tx2"/>
              </a:buClr>
              <a:buSzPct val="85000"/>
              <a:buFont typeface="Wingdings" panose="05000000000000000000" pitchFamily="2" charset="2"/>
              <a:buChar char="§"/>
              <a:defRPr sz="1600"/>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Titel 3">
            <a:extLst>
              <a:ext uri="{FF2B5EF4-FFF2-40B4-BE49-F238E27FC236}">
                <a16:creationId xmlns:a16="http://schemas.microsoft.com/office/drawing/2014/main" id="{635533BD-50D8-4441-8D56-AAF77F52FC4E}"/>
              </a:ext>
            </a:extLst>
          </p:cNvPr>
          <p:cNvSpPr>
            <a:spLocks noGrp="1"/>
          </p:cNvSpPr>
          <p:nvPr>
            <p:ph type="title"/>
          </p:nvPr>
        </p:nvSpPr>
        <p:spPr>
          <a:xfrm>
            <a:off x="336000" y="324000"/>
            <a:ext cx="11520000" cy="396000"/>
          </a:xfrm>
        </p:spPr>
        <p:txBody>
          <a:bodyPr anchor="t" anchorCtr="0"/>
          <a:lstStyle>
            <a:lvl1pPr>
              <a:defRPr sz="2200">
                <a:latin typeface="+mj-lt"/>
              </a:defRPr>
            </a:lvl1pPr>
          </a:lstStyle>
          <a:p>
            <a:r>
              <a:rPr lang="de-DE"/>
              <a:t>Mastertitelformat bearbeiten</a:t>
            </a:r>
            <a:endParaRPr lang="de-DE" dirty="0"/>
          </a:p>
        </p:txBody>
      </p:sp>
      <p:sp>
        <p:nvSpPr>
          <p:cNvPr id="9" name="Textplatzhalter 8">
            <a:extLst>
              <a:ext uri="{FF2B5EF4-FFF2-40B4-BE49-F238E27FC236}">
                <a16:creationId xmlns:a16="http://schemas.microsoft.com/office/drawing/2014/main" id="{89E50009-1B92-43EC-92E6-CB9C2D8224EC}"/>
              </a:ext>
            </a:extLst>
          </p:cNvPr>
          <p:cNvSpPr>
            <a:spLocks noGrp="1"/>
          </p:cNvSpPr>
          <p:nvPr>
            <p:ph type="body" sz="quarter" idx="10" hasCustomPrompt="1"/>
          </p:nvPr>
        </p:nvSpPr>
        <p:spPr>
          <a:xfrm>
            <a:off x="144000" y="6642000"/>
            <a:ext cx="11904000" cy="216000"/>
          </a:xfrm>
          <a:prstGeom prst="rect">
            <a:avLst/>
          </a:prstGeom>
        </p:spPr>
        <p:txBody>
          <a:bodyPr lIns="0" tIns="0" rIns="0" bIns="0"/>
          <a:lstStyle>
            <a:lvl1pPr marL="0" indent="0" algn="r">
              <a:spcBef>
                <a:spcPts val="0"/>
              </a:spcBef>
              <a:spcAft>
                <a:spcPts val="0"/>
              </a:spcAft>
              <a:buNone/>
              <a:defRPr sz="1000">
                <a:solidFill>
                  <a:schemeClr val="bg1">
                    <a:lumMod val="50000"/>
                  </a:schemeClr>
                </a:solidFill>
              </a:defRPr>
            </a:lvl1pPr>
          </a:lstStyle>
          <a:p>
            <a:pPr lvl="0"/>
            <a:r>
              <a:rPr lang="de-DE" dirty="0"/>
              <a:t>(&lt;Quelle&gt;, &lt;Jahr&gt;), (Bildquelle: &lt;Quelle&gt;, &lt;Jahr&gt;)</a:t>
            </a:r>
          </a:p>
        </p:txBody>
      </p:sp>
    </p:spTree>
    <p:extLst>
      <p:ext uri="{BB962C8B-B14F-4D97-AF65-F5344CB8AC3E}">
        <p14:creationId xmlns:p14="http://schemas.microsoft.com/office/powerpoint/2010/main" val="18708330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3_Überschrift + Inhalt">
    <p:spTree>
      <p:nvGrpSpPr>
        <p:cNvPr id="1" name=""/>
        <p:cNvGrpSpPr/>
        <p:nvPr/>
      </p:nvGrpSpPr>
      <p:grpSpPr>
        <a:xfrm>
          <a:off x="0" y="0"/>
          <a:ext cx="0" cy="0"/>
          <a:chOff x="0" y="0"/>
          <a:chExt cx="0" cy="0"/>
        </a:xfrm>
      </p:grpSpPr>
      <p:sp>
        <p:nvSpPr>
          <p:cNvPr id="11" name="Textplatzhalter 9">
            <a:extLst>
              <a:ext uri="{FF2B5EF4-FFF2-40B4-BE49-F238E27FC236}">
                <a16:creationId xmlns:a16="http://schemas.microsoft.com/office/drawing/2014/main" id="{382A8CDF-E0F1-4356-BDC8-74C86B2789D5}"/>
              </a:ext>
            </a:extLst>
          </p:cNvPr>
          <p:cNvSpPr>
            <a:spLocks noGrp="1"/>
          </p:cNvSpPr>
          <p:nvPr>
            <p:ph idx="1" hasCustomPrompt="1"/>
          </p:nvPr>
        </p:nvSpPr>
        <p:spPr>
          <a:xfrm>
            <a:off x="336000" y="899999"/>
            <a:ext cx="11520000" cy="5580000"/>
          </a:xfrm>
          <a:prstGeom prst="rect">
            <a:avLst/>
          </a:prstGeom>
        </p:spPr>
        <p:txBody>
          <a:bodyPr vert="horz" wrap="square" lIns="0" tIns="0" rIns="0" bIns="0" rtlCol="0">
            <a:noAutofit/>
          </a:bodyPr>
          <a:lstStyle>
            <a:lvl1pPr marL="215900" indent="-215900">
              <a:spcAft>
                <a:spcPts val="600"/>
              </a:spcAft>
              <a:buClr>
                <a:schemeClr val="tx2"/>
              </a:buClr>
              <a:buSzPct val="85000"/>
              <a:buFont typeface="Wingdings" panose="05000000000000000000" pitchFamily="2" charset="2"/>
              <a:buChar char="§"/>
              <a:defRPr sz="1800"/>
            </a:lvl1pPr>
            <a:lvl2pPr marL="432000" indent="-216000">
              <a:spcAft>
                <a:spcPts val="600"/>
              </a:spcAft>
              <a:buClr>
                <a:schemeClr val="tx2"/>
              </a:buClr>
              <a:buSzPct val="85000"/>
              <a:buFont typeface="Wingdings" panose="05000000000000000000" pitchFamily="2" charset="2"/>
              <a:buChar char="§"/>
              <a:defRPr sz="1600"/>
            </a:lvl2pPr>
            <a:lvl3pPr marL="432000" indent="-216000">
              <a:spcAft>
                <a:spcPts val="600"/>
              </a:spcAft>
              <a:buClr>
                <a:schemeClr val="tx2"/>
              </a:buClr>
              <a:buSzPct val="85000"/>
              <a:buFont typeface="Wingdings" panose="05000000000000000000" pitchFamily="2" charset="2"/>
              <a:buChar char="§"/>
              <a:defRPr sz="1600"/>
            </a:lvl3pPr>
            <a:lvl4pPr marL="432000" indent="-216000">
              <a:spcAft>
                <a:spcPts val="600"/>
              </a:spcAft>
              <a:buClr>
                <a:schemeClr val="tx2"/>
              </a:buClr>
              <a:buSzPct val="85000"/>
              <a:buFont typeface="Wingdings" panose="05000000000000000000" pitchFamily="2" charset="2"/>
              <a:buChar char="§"/>
              <a:defRPr sz="1600"/>
            </a:lvl4pPr>
            <a:lvl5pPr marL="432000" indent="-216000">
              <a:buClr>
                <a:schemeClr val="tx2"/>
              </a:buClr>
              <a:buSzPct val="85000"/>
              <a:buFont typeface="Wingdings" panose="05000000000000000000" pitchFamily="2" charset="2"/>
              <a:buChar char="§"/>
              <a:defRPr sz="1600"/>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Titel 3">
            <a:extLst>
              <a:ext uri="{FF2B5EF4-FFF2-40B4-BE49-F238E27FC236}">
                <a16:creationId xmlns:a16="http://schemas.microsoft.com/office/drawing/2014/main" id="{635533BD-50D8-4441-8D56-AAF77F52FC4E}"/>
              </a:ext>
            </a:extLst>
          </p:cNvPr>
          <p:cNvSpPr>
            <a:spLocks noGrp="1"/>
          </p:cNvSpPr>
          <p:nvPr>
            <p:ph type="title"/>
          </p:nvPr>
        </p:nvSpPr>
        <p:spPr>
          <a:xfrm>
            <a:off x="336000" y="324000"/>
            <a:ext cx="11520000" cy="396000"/>
          </a:xfrm>
        </p:spPr>
        <p:txBody>
          <a:bodyPr anchor="t" anchorCtr="0"/>
          <a:lstStyle>
            <a:lvl1pPr>
              <a:defRPr sz="2200">
                <a:latin typeface="+mj-lt"/>
              </a:defRPr>
            </a:lvl1pPr>
          </a:lstStyle>
          <a:p>
            <a:r>
              <a:rPr lang="de-DE"/>
              <a:t>Mastertitelformat bearbeiten</a:t>
            </a:r>
            <a:endParaRPr lang="de-DE" dirty="0"/>
          </a:p>
        </p:txBody>
      </p:sp>
      <p:sp>
        <p:nvSpPr>
          <p:cNvPr id="9" name="Textplatzhalter 8">
            <a:extLst>
              <a:ext uri="{FF2B5EF4-FFF2-40B4-BE49-F238E27FC236}">
                <a16:creationId xmlns:a16="http://schemas.microsoft.com/office/drawing/2014/main" id="{89E50009-1B92-43EC-92E6-CB9C2D8224EC}"/>
              </a:ext>
            </a:extLst>
          </p:cNvPr>
          <p:cNvSpPr>
            <a:spLocks noGrp="1"/>
          </p:cNvSpPr>
          <p:nvPr>
            <p:ph type="body" sz="quarter" idx="10" hasCustomPrompt="1"/>
          </p:nvPr>
        </p:nvSpPr>
        <p:spPr>
          <a:xfrm>
            <a:off x="144000" y="6642000"/>
            <a:ext cx="11904000" cy="216000"/>
          </a:xfrm>
          <a:prstGeom prst="rect">
            <a:avLst/>
          </a:prstGeom>
        </p:spPr>
        <p:txBody>
          <a:bodyPr lIns="0" tIns="0" rIns="0" bIns="0"/>
          <a:lstStyle>
            <a:lvl1pPr marL="0" indent="0" algn="r">
              <a:spcBef>
                <a:spcPts val="0"/>
              </a:spcBef>
              <a:spcAft>
                <a:spcPts val="0"/>
              </a:spcAft>
              <a:buNone/>
              <a:defRPr sz="1000">
                <a:solidFill>
                  <a:schemeClr val="bg1">
                    <a:lumMod val="50000"/>
                  </a:schemeClr>
                </a:solidFill>
              </a:defRPr>
            </a:lvl1pPr>
          </a:lstStyle>
          <a:p>
            <a:pPr lvl="0"/>
            <a:r>
              <a:rPr lang="de-DE" dirty="0"/>
              <a:t>(&lt;Quelle&gt;, &lt;Jahr&gt;), (Bildquelle: &lt;Quelle&gt;, &lt;Jahr&gt;)</a:t>
            </a:r>
          </a:p>
        </p:txBody>
      </p:sp>
    </p:spTree>
    <p:extLst>
      <p:ext uri="{BB962C8B-B14F-4D97-AF65-F5344CB8AC3E}">
        <p14:creationId xmlns:p14="http://schemas.microsoft.com/office/powerpoint/2010/main" val="2189795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4_Überschrift + Inhalt">
    <p:spTree>
      <p:nvGrpSpPr>
        <p:cNvPr id="1" name=""/>
        <p:cNvGrpSpPr/>
        <p:nvPr/>
      </p:nvGrpSpPr>
      <p:grpSpPr>
        <a:xfrm>
          <a:off x="0" y="0"/>
          <a:ext cx="0" cy="0"/>
          <a:chOff x="0" y="0"/>
          <a:chExt cx="0" cy="0"/>
        </a:xfrm>
      </p:grpSpPr>
      <p:sp>
        <p:nvSpPr>
          <p:cNvPr id="11" name="Textplatzhalter 9">
            <a:extLst>
              <a:ext uri="{FF2B5EF4-FFF2-40B4-BE49-F238E27FC236}">
                <a16:creationId xmlns:a16="http://schemas.microsoft.com/office/drawing/2014/main" id="{382A8CDF-E0F1-4356-BDC8-74C86B2789D5}"/>
              </a:ext>
            </a:extLst>
          </p:cNvPr>
          <p:cNvSpPr>
            <a:spLocks noGrp="1"/>
          </p:cNvSpPr>
          <p:nvPr>
            <p:ph idx="1" hasCustomPrompt="1"/>
          </p:nvPr>
        </p:nvSpPr>
        <p:spPr>
          <a:xfrm>
            <a:off x="336000" y="899999"/>
            <a:ext cx="11520000" cy="5580000"/>
          </a:xfrm>
          <a:prstGeom prst="rect">
            <a:avLst/>
          </a:prstGeom>
        </p:spPr>
        <p:txBody>
          <a:bodyPr vert="horz" wrap="square" lIns="0" tIns="0" rIns="0" bIns="0" rtlCol="0">
            <a:noAutofit/>
          </a:bodyPr>
          <a:lstStyle>
            <a:lvl1pPr marL="215900" indent="-215900">
              <a:spcAft>
                <a:spcPts val="600"/>
              </a:spcAft>
              <a:buClr>
                <a:schemeClr val="tx2"/>
              </a:buClr>
              <a:buSzPct val="85000"/>
              <a:buFont typeface="Wingdings" panose="05000000000000000000" pitchFamily="2" charset="2"/>
              <a:buChar char="§"/>
              <a:defRPr sz="1800"/>
            </a:lvl1pPr>
            <a:lvl2pPr marL="432000" indent="-216000">
              <a:spcAft>
                <a:spcPts val="600"/>
              </a:spcAft>
              <a:buClr>
                <a:schemeClr val="tx2"/>
              </a:buClr>
              <a:buSzPct val="85000"/>
              <a:buFont typeface="Wingdings" panose="05000000000000000000" pitchFamily="2" charset="2"/>
              <a:buChar char="§"/>
              <a:defRPr sz="1600"/>
            </a:lvl2pPr>
            <a:lvl3pPr marL="432000" indent="-216000">
              <a:spcAft>
                <a:spcPts val="600"/>
              </a:spcAft>
              <a:buClr>
                <a:schemeClr val="tx2"/>
              </a:buClr>
              <a:buSzPct val="85000"/>
              <a:buFont typeface="Wingdings" panose="05000000000000000000" pitchFamily="2" charset="2"/>
              <a:buChar char="§"/>
              <a:defRPr sz="1600"/>
            </a:lvl3pPr>
            <a:lvl4pPr marL="432000" indent="-216000">
              <a:spcAft>
                <a:spcPts val="600"/>
              </a:spcAft>
              <a:buClr>
                <a:schemeClr val="tx2"/>
              </a:buClr>
              <a:buSzPct val="85000"/>
              <a:buFont typeface="Wingdings" panose="05000000000000000000" pitchFamily="2" charset="2"/>
              <a:buChar char="§"/>
              <a:defRPr sz="1600"/>
            </a:lvl4pPr>
            <a:lvl5pPr marL="432000" indent="-216000">
              <a:buClr>
                <a:schemeClr val="tx2"/>
              </a:buClr>
              <a:buSzPct val="85000"/>
              <a:buFont typeface="Wingdings" panose="05000000000000000000" pitchFamily="2" charset="2"/>
              <a:buChar char="§"/>
              <a:defRPr sz="1600"/>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Titel 3">
            <a:extLst>
              <a:ext uri="{FF2B5EF4-FFF2-40B4-BE49-F238E27FC236}">
                <a16:creationId xmlns:a16="http://schemas.microsoft.com/office/drawing/2014/main" id="{635533BD-50D8-4441-8D56-AAF77F52FC4E}"/>
              </a:ext>
            </a:extLst>
          </p:cNvPr>
          <p:cNvSpPr>
            <a:spLocks noGrp="1"/>
          </p:cNvSpPr>
          <p:nvPr>
            <p:ph type="title"/>
          </p:nvPr>
        </p:nvSpPr>
        <p:spPr>
          <a:xfrm>
            <a:off x="336000" y="324000"/>
            <a:ext cx="11520000" cy="396000"/>
          </a:xfrm>
        </p:spPr>
        <p:txBody>
          <a:bodyPr anchor="t" anchorCtr="0"/>
          <a:lstStyle>
            <a:lvl1pPr>
              <a:defRPr sz="2200">
                <a:latin typeface="+mj-lt"/>
              </a:defRPr>
            </a:lvl1pPr>
          </a:lstStyle>
          <a:p>
            <a:r>
              <a:rPr lang="de-DE"/>
              <a:t>Mastertitelformat bearbeiten</a:t>
            </a:r>
            <a:endParaRPr lang="de-DE" dirty="0"/>
          </a:p>
        </p:txBody>
      </p:sp>
      <p:sp>
        <p:nvSpPr>
          <p:cNvPr id="9" name="Textplatzhalter 8">
            <a:extLst>
              <a:ext uri="{FF2B5EF4-FFF2-40B4-BE49-F238E27FC236}">
                <a16:creationId xmlns:a16="http://schemas.microsoft.com/office/drawing/2014/main" id="{89E50009-1B92-43EC-92E6-CB9C2D8224EC}"/>
              </a:ext>
            </a:extLst>
          </p:cNvPr>
          <p:cNvSpPr>
            <a:spLocks noGrp="1"/>
          </p:cNvSpPr>
          <p:nvPr>
            <p:ph type="body" sz="quarter" idx="10" hasCustomPrompt="1"/>
          </p:nvPr>
        </p:nvSpPr>
        <p:spPr>
          <a:xfrm>
            <a:off x="144000" y="6642000"/>
            <a:ext cx="11904000" cy="216000"/>
          </a:xfrm>
          <a:prstGeom prst="rect">
            <a:avLst/>
          </a:prstGeom>
        </p:spPr>
        <p:txBody>
          <a:bodyPr lIns="0" tIns="0" rIns="0" bIns="0"/>
          <a:lstStyle>
            <a:lvl1pPr marL="0" indent="0" algn="r">
              <a:spcBef>
                <a:spcPts val="0"/>
              </a:spcBef>
              <a:spcAft>
                <a:spcPts val="0"/>
              </a:spcAft>
              <a:buNone/>
              <a:defRPr sz="1000">
                <a:solidFill>
                  <a:schemeClr val="bg1">
                    <a:lumMod val="50000"/>
                  </a:schemeClr>
                </a:solidFill>
              </a:defRPr>
            </a:lvl1pPr>
          </a:lstStyle>
          <a:p>
            <a:pPr lvl="0"/>
            <a:r>
              <a:rPr lang="de-DE" dirty="0"/>
              <a:t>(&lt;Quelle&gt;, &lt;Jahr&gt;), (Bildquelle: &lt;Quelle&gt;, &lt;Jahr&gt;)</a:t>
            </a:r>
          </a:p>
        </p:txBody>
      </p:sp>
    </p:spTree>
    <p:extLst>
      <p:ext uri="{BB962C8B-B14F-4D97-AF65-F5344CB8AC3E}">
        <p14:creationId xmlns:p14="http://schemas.microsoft.com/office/powerpoint/2010/main" val="13333024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image" Target="../media/image2.png"/><Relationship Id="rId5" Type="http://schemas.openxmlformats.org/officeDocument/2006/relationships/slideLayout" Target="../slideLayouts/slideLayout15.xml"/><Relationship Id="rId10" Type="http://schemas.openxmlformats.org/officeDocument/2006/relationships/image" Target="../media/image1.png"/><Relationship Id="rId4" Type="http://schemas.openxmlformats.org/officeDocument/2006/relationships/slideLayout" Target="../slideLayouts/slideLayout14.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24.xml"/><Relationship Id="rId7" Type="http://schemas.openxmlformats.org/officeDocument/2006/relationships/image" Target="../media/image5.png"/><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theme" Target="../theme/theme5.xml"/><Relationship Id="rId5" Type="http://schemas.openxmlformats.org/officeDocument/2006/relationships/slideLayout" Target="../slideLayouts/slideLayout29.xml"/><Relationship Id="rId4" Type="http://schemas.openxmlformats.org/officeDocument/2006/relationships/slideLayout" Target="../slideLayouts/slideLayout2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image" Target="../media/image2.png"/><Relationship Id="rId5" Type="http://schemas.openxmlformats.org/officeDocument/2006/relationships/slideLayout" Target="../slideLayouts/slideLayout34.xml"/><Relationship Id="rId10" Type="http://schemas.openxmlformats.org/officeDocument/2006/relationships/image" Target="../media/image1.png"/><Relationship Id="rId4" Type="http://schemas.openxmlformats.org/officeDocument/2006/relationships/slideLayout" Target="../slideLayouts/slideLayout33.xml"/><Relationship Id="rId9"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5" Type="http://schemas.openxmlformats.org/officeDocument/2006/relationships/slideLayout" Target="../slideLayouts/slideLayout42.xml"/><Relationship Id="rId10" Type="http://schemas.openxmlformats.org/officeDocument/2006/relationships/theme" Target="../theme/theme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49.xml"/><Relationship Id="rId7" Type="http://schemas.openxmlformats.org/officeDocument/2006/relationships/image" Target="../media/image1.png"/><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theme" Target="../theme/theme8.xml"/><Relationship Id="rId5" Type="http://schemas.openxmlformats.org/officeDocument/2006/relationships/slideLayout" Target="../slideLayouts/slideLayout51.xml"/><Relationship Id="rId4" Type="http://schemas.openxmlformats.org/officeDocument/2006/relationships/slideLayout" Target="../slideLayouts/slideLayout50.xml"/></Relationships>
</file>

<file path=ppt/slideMasters/_rels/slideMaster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54.xml"/><Relationship Id="rId7" Type="http://schemas.openxmlformats.org/officeDocument/2006/relationships/theme" Target="../theme/theme9.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5" Type="http://schemas.openxmlformats.org/officeDocument/2006/relationships/slideLayout" Target="../slideLayouts/slideLayout56.xml"/><Relationship Id="rId4" Type="http://schemas.openxmlformats.org/officeDocument/2006/relationships/slideLayout" Target="../slideLayouts/slideLayout55.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Rectangle 17">
            <a:extLst>
              <a:ext uri="{FF2B5EF4-FFF2-40B4-BE49-F238E27FC236}">
                <a16:creationId xmlns:a16="http://schemas.microsoft.com/office/drawing/2014/main" id="{EAB966AC-1BB5-4EC7-9E3F-644E681B45EC}"/>
              </a:ext>
            </a:extLst>
          </p:cNvPr>
          <p:cNvSpPr>
            <a:spLocks noChangeArrowheads="1"/>
          </p:cNvSpPr>
          <p:nvPr userDrawn="1"/>
        </p:nvSpPr>
        <p:spPr bwMode="auto">
          <a:xfrm>
            <a:off x="0" y="0"/>
            <a:ext cx="12192000" cy="144000"/>
          </a:xfrm>
          <a:prstGeom prst="rect">
            <a:avLst/>
          </a:prstGeom>
          <a:solidFill>
            <a:srgbClr val="327A86"/>
          </a:solidFill>
          <a:ln w="9525">
            <a:noFill/>
            <a:miter lim="800000"/>
            <a:headEnd/>
            <a:tailEnd/>
          </a:ln>
        </p:spPr>
        <p:txBody>
          <a:bodyPr wrap="none" anchor="ctr">
            <a:prstTxWarp prst="textNoShape">
              <a:avLst/>
            </a:prstTxWarp>
          </a:bodyPr>
          <a:lstStyle/>
          <a:p>
            <a:endParaRPr lang="de-DE" sz="2400" b="0" i="0" dirty="0">
              <a:latin typeface="Calibri Normal" charset="0"/>
            </a:endParaRPr>
          </a:p>
        </p:txBody>
      </p:sp>
      <p:sp>
        <p:nvSpPr>
          <p:cNvPr id="6" name="Titelplatzhalter 3">
            <a:extLst>
              <a:ext uri="{FF2B5EF4-FFF2-40B4-BE49-F238E27FC236}">
                <a16:creationId xmlns:a16="http://schemas.microsoft.com/office/drawing/2014/main" id="{0AFC89FE-F485-4E26-946F-FAE95F003472}"/>
              </a:ext>
            </a:extLst>
          </p:cNvPr>
          <p:cNvSpPr>
            <a:spLocks noGrp="1"/>
          </p:cNvSpPr>
          <p:nvPr>
            <p:ph type="title"/>
          </p:nvPr>
        </p:nvSpPr>
        <p:spPr>
          <a:xfrm>
            <a:off x="252000" y="324000"/>
            <a:ext cx="11688000" cy="396000"/>
          </a:xfrm>
          <a:prstGeom prst="rect">
            <a:avLst/>
          </a:prstGeom>
        </p:spPr>
        <p:txBody>
          <a:bodyPr vert="horz" lIns="0" tIns="0" rIns="0" bIns="0" rtlCol="0" anchor="t" anchorCtr="0">
            <a:noAutofit/>
          </a:bodyPr>
          <a:lstStyle/>
          <a:p>
            <a:r>
              <a:rPr lang="de-DE" dirty="0"/>
              <a:t>Mastertitelformat bearbeiten</a:t>
            </a:r>
          </a:p>
        </p:txBody>
      </p:sp>
    </p:spTree>
    <p:extLst>
      <p:ext uri="{BB962C8B-B14F-4D97-AF65-F5344CB8AC3E}">
        <p14:creationId xmlns:p14="http://schemas.microsoft.com/office/powerpoint/2010/main" val="25064501"/>
      </p:ext>
    </p:extLst>
  </p:cSld>
  <p:clrMap bg1="lt1" tx1="dk1" bg2="lt2" tx2="dk2" accent1="accent1" accent2="accent2" accent3="accent3" accent4="accent4" accent5="accent5" accent6="accent6" hlink="hlink" folHlink="folHlink"/>
  <p:sldLayoutIdLst>
    <p:sldLayoutId id="2147483770" r:id="rId1"/>
    <p:sldLayoutId id="2147483745" r:id="rId2"/>
    <p:sldLayoutId id="2147483771" r:id="rId3"/>
    <p:sldLayoutId id="2147483746" r:id="rId4"/>
    <p:sldLayoutId id="2147483794" r:id="rId5"/>
    <p:sldLayoutId id="2147483795" r:id="rId6"/>
    <p:sldLayoutId id="2147483796" r:id="rId7"/>
    <p:sldLayoutId id="2147483797" r:id="rId8"/>
    <p:sldLayoutId id="2147483798" r:id="rId9"/>
    <p:sldLayoutId id="2147483842" r:id="rId10"/>
  </p:sldLayoutIdLst>
  <p:hf sldNum="0" hdr="0" dt="0"/>
  <p:txStyles>
    <p:titleStyle>
      <a:lvl1pPr algn="l" rtl="0" eaLnBrk="1" fontAlgn="base" hangingPunct="1">
        <a:spcBef>
          <a:spcPct val="0"/>
        </a:spcBef>
        <a:spcAft>
          <a:spcPct val="0"/>
        </a:spcAft>
        <a:defRPr sz="2400" b="1">
          <a:solidFill>
            <a:srgbClr val="327A86"/>
          </a:solidFill>
          <a:latin typeface="Calibri"/>
          <a:ea typeface="+mj-ea"/>
          <a:cs typeface="Calibri"/>
        </a:defRPr>
      </a:lvl1pPr>
      <a:lvl2pPr algn="l" rtl="0" eaLnBrk="1" fontAlgn="base" hangingPunct="1">
        <a:spcBef>
          <a:spcPct val="0"/>
        </a:spcBef>
        <a:spcAft>
          <a:spcPct val="0"/>
        </a:spcAft>
        <a:defRPr sz="3200">
          <a:solidFill>
            <a:schemeClr val="tx2"/>
          </a:solidFill>
          <a:latin typeface="Arial" charset="0"/>
          <a:ea typeface="ＭＳ Ｐゴシック" charset="-128"/>
          <a:cs typeface="ＭＳ Ｐゴシック" charset="-128"/>
        </a:defRPr>
      </a:lvl2pPr>
      <a:lvl3pPr algn="l" rtl="0" eaLnBrk="1" fontAlgn="base" hangingPunct="1">
        <a:spcBef>
          <a:spcPct val="0"/>
        </a:spcBef>
        <a:spcAft>
          <a:spcPct val="0"/>
        </a:spcAft>
        <a:defRPr sz="3200">
          <a:solidFill>
            <a:schemeClr val="tx2"/>
          </a:solidFill>
          <a:latin typeface="Arial" charset="0"/>
          <a:ea typeface="ＭＳ Ｐゴシック" charset="-128"/>
          <a:cs typeface="ＭＳ Ｐゴシック" charset="-128"/>
        </a:defRPr>
      </a:lvl3pPr>
      <a:lvl4pPr algn="l" rtl="0" eaLnBrk="1" fontAlgn="base" hangingPunct="1">
        <a:spcBef>
          <a:spcPct val="0"/>
        </a:spcBef>
        <a:spcAft>
          <a:spcPct val="0"/>
        </a:spcAft>
        <a:defRPr sz="3200">
          <a:solidFill>
            <a:schemeClr val="tx2"/>
          </a:solidFill>
          <a:latin typeface="Arial" charset="0"/>
          <a:ea typeface="ＭＳ Ｐゴシック" charset="-128"/>
          <a:cs typeface="ＭＳ Ｐゴシック" charset="-128"/>
        </a:defRPr>
      </a:lvl4pPr>
      <a:lvl5pPr algn="l" rtl="0" eaLnBrk="1" fontAlgn="base" hangingPunct="1">
        <a:spcBef>
          <a:spcPct val="0"/>
        </a:spcBef>
        <a:spcAft>
          <a:spcPct val="0"/>
        </a:spcAft>
        <a:defRPr sz="3200">
          <a:solidFill>
            <a:schemeClr val="tx2"/>
          </a:solidFill>
          <a:latin typeface="Arial" charset="0"/>
          <a:ea typeface="ＭＳ Ｐゴシック" charset="-128"/>
          <a:cs typeface="ＭＳ Ｐゴシック" charset="-128"/>
        </a:defRPr>
      </a:lvl5pPr>
      <a:lvl6pPr marL="457200" algn="l" rtl="0" eaLnBrk="1" fontAlgn="base" hangingPunct="1">
        <a:spcBef>
          <a:spcPct val="0"/>
        </a:spcBef>
        <a:spcAft>
          <a:spcPct val="0"/>
        </a:spcAft>
        <a:defRPr sz="3200">
          <a:solidFill>
            <a:schemeClr val="tx2"/>
          </a:solidFill>
          <a:latin typeface="Arial" charset="0"/>
          <a:ea typeface="ＭＳ Ｐゴシック" charset="-128"/>
          <a:cs typeface="ＭＳ Ｐゴシック" charset="-128"/>
        </a:defRPr>
      </a:lvl6pPr>
      <a:lvl7pPr marL="914400" algn="l" rtl="0" eaLnBrk="1" fontAlgn="base" hangingPunct="1">
        <a:spcBef>
          <a:spcPct val="0"/>
        </a:spcBef>
        <a:spcAft>
          <a:spcPct val="0"/>
        </a:spcAft>
        <a:defRPr sz="3200">
          <a:solidFill>
            <a:schemeClr val="tx2"/>
          </a:solidFill>
          <a:latin typeface="Arial" charset="0"/>
          <a:ea typeface="ＭＳ Ｐゴシック" charset="-128"/>
          <a:cs typeface="ＭＳ Ｐゴシック" charset="-128"/>
        </a:defRPr>
      </a:lvl7pPr>
      <a:lvl8pPr marL="1371600" algn="l" rtl="0" eaLnBrk="1" fontAlgn="base" hangingPunct="1">
        <a:spcBef>
          <a:spcPct val="0"/>
        </a:spcBef>
        <a:spcAft>
          <a:spcPct val="0"/>
        </a:spcAft>
        <a:defRPr sz="3200">
          <a:solidFill>
            <a:schemeClr val="tx2"/>
          </a:solidFill>
          <a:latin typeface="Arial" charset="0"/>
          <a:ea typeface="ＭＳ Ｐゴシック" charset="-128"/>
          <a:cs typeface="ＭＳ Ｐゴシック" charset="-128"/>
        </a:defRPr>
      </a:lvl8pPr>
      <a:lvl9pPr marL="1828800" algn="l" rtl="0" eaLnBrk="1" fontAlgn="base" hangingPunct="1">
        <a:spcBef>
          <a:spcPct val="0"/>
        </a:spcBef>
        <a:spcAft>
          <a:spcPct val="0"/>
        </a:spcAft>
        <a:defRPr sz="3200">
          <a:solidFill>
            <a:schemeClr val="tx2"/>
          </a:solidFill>
          <a:latin typeface="Arial" charset="0"/>
          <a:ea typeface="ＭＳ Ｐゴシック" charset="-128"/>
          <a:cs typeface="ＭＳ Ｐゴシック" charset="-128"/>
        </a:defRPr>
      </a:lvl9pPr>
    </p:titleStyle>
    <p:bodyStyle>
      <a:lvl1pPr marL="342000" indent="-342900" algn="l" rtl="0" eaLnBrk="1" fontAlgn="base" hangingPunct="1">
        <a:lnSpc>
          <a:spcPct val="100000"/>
        </a:lnSpc>
        <a:spcBef>
          <a:spcPts val="576"/>
        </a:spcBef>
        <a:spcAft>
          <a:spcPts val="600"/>
        </a:spcAft>
        <a:buClr>
          <a:srgbClr val="327A86"/>
        </a:buClr>
        <a:buFont typeface="Wingdings" charset="2"/>
        <a:buChar char="§"/>
        <a:defRPr sz="2000">
          <a:solidFill>
            <a:schemeClr val="tx1"/>
          </a:solidFill>
          <a:latin typeface="Calibri"/>
          <a:ea typeface="+mn-ea"/>
          <a:cs typeface="Calibri"/>
        </a:defRPr>
      </a:lvl1pPr>
      <a:lvl2pPr marL="742950" indent="-285750" algn="l" rtl="0" eaLnBrk="1" fontAlgn="base" hangingPunct="1">
        <a:lnSpc>
          <a:spcPct val="100000"/>
        </a:lnSpc>
        <a:spcBef>
          <a:spcPct val="20000"/>
        </a:spcBef>
        <a:spcAft>
          <a:spcPts val="600"/>
        </a:spcAft>
        <a:buClr>
          <a:srgbClr val="737373"/>
        </a:buClr>
        <a:buFont typeface="Wingdings" charset="2"/>
        <a:buChar char="§"/>
        <a:defRPr sz="1800">
          <a:solidFill>
            <a:schemeClr val="tx1"/>
          </a:solidFill>
          <a:latin typeface="Calibri"/>
          <a:ea typeface="+mn-ea"/>
          <a:cs typeface="Calibri"/>
        </a:defRPr>
      </a:lvl2pPr>
      <a:lvl3pPr marL="1143000" indent="-228600" algn="l" rtl="0" eaLnBrk="1" fontAlgn="base" hangingPunct="1">
        <a:lnSpc>
          <a:spcPct val="100000"/>
        </a:lnSpc>
        <a:spcBef>
          <a:spcPct val="20000"/>
        </a:spcBef>
        <a:spcAft>
          <a:spcPts val="600"/>
        </a:spcAft>
        <a:buClr>
          <a:srgbClr val="CBB98A"/>
        </a:buClr>
        <a:buFont typeface="Wingdings" charset="2"/>
        <a:buChar char="§"/>
        <a:defRPr>
          <a:solidFill>
            <a:schemeClr val="tx1"/>
          </a:solidFill>
          <a:latin typeface="Calibri"/>
          <a:ea typeface="+mn-ea"/>
          <a:cs typeface="Calibri"/>
        </a:defRPr>
      </a:lvl3pPr>
      <a:lvl4pPr marL="1600200" indent="-228600" algn="l" rtl="0" eaLnBrk="1" fontAlgn="base" hangingPunct="1">
        <a:lnSpc>
          <a:spcPct val="100000"/>
        </a:lnSpc>
        <a:spcBef>
          <a:spcPct val="20000"/>
        </a:spcBef>
        <a:spcAft>
          <a:spcPts val="600"/>
        </a:spcAft>
        <a:buClr>
          <a:srgbClr val="CBB98A"/>
        </a:buClr>
        <a:buFont typeface="Wingdings" charset="2"/>
        <a:buChar char="§"/>
        <a:defRPr sz="1800">
          <a:solidFill>
            <a:schemeClr val="tx1"/>
          </a:solidFill>
          <a:latin typeface="Calibri"/>
          <a:ea typeface="+mn-ea"/>
          <a:cs typeface="Calibri"/>
        </a:defRPr>
      </a:lvl4pPr>
      <a:lvl5pPr marL="2057400" indent="-228600" algn="l" rtl="0" eaLnBrk="1" fontAlgn="base" hangingPunct="1">
        <a:lnSpc>
          <a:spcPct val="100000"/>
        </a:lnSpc>
        <a:spcBef>
          <a:spcPct val="20000"/>
        </a:spcBef>
        <a:spcAft>
          <a:spcPts val="600"/>
        </a:spcAft>
        <a:buClr>
          <a:srgbClr val="CBB98A"/>
        </a:buClr>
        <a:buFont typeface="Wingdings" charset="2"/>
        <a:buChar char="§"/>
        <a:defRPr sz="1800">
          <a:solidFill>
            <a:schemeClr val="tx1"/>
          </a:solidFill>
          <a:latin typeface="Calibri"/>
          <a:ea typeface="+mn-ea"/>
          <a:cs typeface="Calibri"/>
        </a:defRPr>
      </a:lvl5pPr>
      <a:lvl6pPr marL="2514600" indent="-228600" algn="l" rtl="0" eaLnBrk="1" fontAlgn="base" hangingPunct="1">
        <a:spcBef>
          <a:spcPct val="20000"/>
        </a:spcBef>
        <a:spcAft>
          <a:spcPct val="0"/>
        </a:spcAft>
        <a:buBlip>
          <a:blip r:embed="rId12"/>
        </a:buBlip>
        <a:defRPr sz="1200">
          <a:solidFill>
            <a:schemeClr val="tx1"/>
          </a:solidFill>
          <a:latin typeface="+mn-lt"/>
          <a:ea typeface="+mn-ea"/>
        </a:defRPr>
      </a:lvl6pPr>
      <a:lvl7pPr marL="2971800" indent="-228600" algn="l" rtl="0" eaLnBrk="1" fontAlgn="base" hangingPunct="1">
        <a:spcBef>
          <a:spcPct val="20000"/>
        </a:spcBef>
        <a:spcAft>
          <a:spcPct val="0"/>
        </a:spcAft>
        <a:buBlip>
          <a:blip r:embed="rId13"/>
        </a:buBlip>
        <a:defRPr sz="1200">
          <a:solidFill>
            <a:schemeClr val="tx1"/>
          </a:solidFill>
          <a:latin typeface="+mn-lt"/>
          <a:ea typeface="+mn-ea"/>
        </a:defRPr>
      </a:lvl7pPr>
      <a:lvl8pPr marL="3429000" indent="-228600" algn="l" rtl="0" eaLnBrk="1" fontAlgn="base" hangingPunct="1">
        <a:spcBef>
          <a:spcPct val="20000"/>
        </a:spcBef>
        <a:spcAft>
          <a:spcPct val="0"/>
        </a:spcAft>
        <a:buBlip>
          <a:blip r:embed="rId13"/>
        </a:buBlip>
        <a:defRPr sz="1200">
          <a:solidFill>
            <a:schemeClr val="tx1"/>
          </a:solidFill>
          <a:latin typeface="+mn-lt"/>
          <a:ea typeface="+mn-ea"/>
        </a:defRPr>
      </a:lvl8pPr>
      <a:lvl9pPr marL="3886200" indent="-228600" algn="l" rtl="0" eaLnBrk="1" fontAlgn="base" hangingPunct="1">
        <a:spcBef>
          <a:spcPct val="20000"/>
        </a:spcBef>
        <a:spcAft>
          <a:spcPct val="0"/>
        </a:spcAft>
        <a:buBlip>
          <a:blip r:embed="rId13"/>
        </a:buBlip>
        <a:defRPr sz="1200">
          <a:solidFill>
            <a:schemeClr val="tx1"/>
          </a:solidFill>
          <a:latin typeface="+mn-lt"/>
          <a:ea typeface="+mn-ea"/>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Rectangle 17">
            <a:extLst>
              <a:ext uri="{FF2B5EF4-FFF2-40B4-BE49-F238E27FC236}">
                <a16:creationId xmlns:a16="http://schemas.microsoft.com/office/drawing/2014/main" id="{726A5775-7862-4D43-9618-595B6B4F4DEE}"/>
              </a:ext>
            </a:extLst>
          </p:cNvPr>
          <p:cNvSpPr>
            <a:spLocks noChangeArrowheads="1"/>
          </p:cNvSpPr>
          <p:nvPr userDrawn="1"/>
        </p:nvSpPr>
        <p:spPr bwMode="auto">
          <a:xfrm>
            <a:off x="0" y="0"/>
            <a:ext cx="12192000" cy="144000"/>
          </a:xfrm>
          <a:prstGeom prst="rect">
            <a:avLst/>
          </a:prstGeom>
          <a:solidFill>
            <a:srgbClr val="737373"/>
          </a:solidFill>
          <a:ln w="9525">
            <a:noFill/>
            <a:miter lim="800000"/>
            <a:headEnd/>
            <a:tailEnd/>
          </a:ln>
        </p:spPr>
        <p:txBody>
          <a:bodyPr wrap="none" anchor="ctr">
            <a:prstTxWarp prst="textNoShape">
              <a:avLst/>
            </a:prstTxWarp>
          </a:bodyPr>
          <a:lstStyle/>
          <a:p>
            <a:endParaRPr lang="de-DE" sz="2400" b="0" i="0" dirty="0">
              <a:solidFill>
                <a:srgbClr val="737373"/>
              </a:solidFill>
              <a:latin typeface="Calibri Normal" charset="0"/>
            </a:endParaRPr>
          </a:p>
        </p:txBody>
      </p:sp>
      <p:sp>
        <p:nvSpPr>
          <p:cNvPr id="6" name="Titelplatzhalter 3">
            <a:extLst>
              <a:ext uri="{FF2B5EF4-FFF2-40B4-BE49-F238E27FC236}">
                <a16:creationId xmlns:a16="http://schemas.microsoft.com/office/drawing/2014/main" id="{1B072448-C8B3-4BAC-B15D-F6AB3D105A53}"/>
              </a:ext>
            </a:extLst>
          </p:cNvPr>
          <p:cNvSpPr>
            <a:spLocks noGrp="1"/>
          </p:cNvSpPr>
          <p:nvPr>
            <p:ph type="title"/>
          </p:nvPr>
        </p:nvSpPr>
        <p:spPr>
          <a:xfrm>
            <a:off x="252000" y="324000"/>
            <a:ext cx="11688000" cy="396000"/>
          </a:xfrm>
          <a:prstGeom prst="rect">
            <a:avLst/>
          </a:prstGeom>
        </p:spPr>
        <p:txBody>
          <a:bodyPr vert="horz" lIns="0" tIns="0" rIns="0" bIns="0" rtlCol="0" anchor="t" anchorCtr="0">
            <a:noAutofit/>
          </a:bodyPr>
          <a:lstStyle/>
          <a:p>
            <a:r>
              <a:rPr lang="de-DE" dirty="0"/>
              <a:t>Mastertitelformat bearbeiten</a:t>
            </a:r>
          </a:p>
        </p:txBody>
      </p:sp>
      <p:sp>
        <p:nvSpPr>
          <p:cNvPr id="7" name="Textfeld 6">
            <a:extLst>
              <a:ext uri="{FF2B5EF4-FFF2-40B4-BE49-F238E27FC236}">
                <a16:creationId xmlns:a16="http://schemas.microsoft.com/office/drawing/2014/main" id="{7281181B-B4E2-4FCF-AA29-9DF0A640CA2A}"/>
              </a:ext>
            </a:extLst>
          </p:cNvPr>
          <p:cNvSpPr txBox="1"/>
          <p:nvPr userDrawn="1"/>
        </p:nvSpPr>
        <p:spPr>
          <a:xfrm>
            <a:off x="9793746" y="197641"/>
            <a:ext cx="2318300" cy="138499"/>
          </a:xfrm>
          <a:prstGeom prst="rect">
            <a:avLst/>
          </a:prstGeom>
          <a:noFill/>
        </p:spPr>
        <p:txBody>
          <a:bodyPr wrap="square" lIns="0" tIns="0" rIns="0" bIns="0" rtlCol="0">
            <a:spAutoFit/>
          </a:bodyPr>
          <a:lstStyle/>
          <a:p>
            <a:pPr marL="342900" indent="-342900" algn="r">
              <a:spcBef>
                <a:spcPts val="400"/>
              </a:spcBef>
            </a:pPr>
            <a:r>
              <a:rPr lang="de-DE" sz="900" b="0" kern="1200" spc="0" baseline="0" dirty="0">
                <a:solidFill>
                  <a:srgbClr val="737373"/>
                </a:solidFill>
                <a:latin typeface="Calibri"/>
                <a:cs typeface="Calibri"/>
              </a:rPr>
              <a:t>ZWISCHENFOLIE</a:t>
            </a:r>
          </a:p>
        </p:txBody>
      </p:sp>
    </p:spTree>
    <p:extLst>
      <p:ext uri="{BB962C8B-B14F-4D97-AF65-F5344CB8AC3E}">
        <p14:creationId xmlns:p14="http://schemas.microsoft.com/office/powerpoint/2010/main" val="1198035203"/>
      </p:ext>
    </p:extLst>
  </p:cSld>
  <p:clrMap bg1="lt1" tx1="dk1" bg2="lt2" tx2="dk2" accent1="accent1" accent2="accent2" accent3="accent3" accent4="accent4" accent5="accent5" accent6="accent6" hlink="hlink" folHlink="folHlink"/>
  <p:sldLayoutIdLst>
    <p:sldLayoutId id="2147483754" r:id="rId1"/>
    <p:sldLayoutId id="2147483752" r:id="rId2"/>
    <p:sldLayoutId id="2147483783" r:id="rId3"/>
    <p:sldLayoutId id="2147483786" r:id="rId4"/>
    <p:sldLayoutId id="2147483753" r:id="rId5"/>
    <p:sldLayoutId id="2147483793" r:id="rId6"/>
    <p:sldLayoutId id="2147483843" r:id="rId7"/>
    <p:sldLayoutId id="2147483844" r:id="rId8"/>
  </p:sldLayoutIdLst>
  <p:hf sldNum="0" hdr="0" dt="0"/>
  <p:txStyles>
    <p:titleStyle>
      <a:lvl1pPr algn="l" rtl="0" eaLnBrk="1" fontAlgn="base" hangingPunct="1">
        <a:spcBef>
          <a:spcPct val="0"/>
        </a:spcBef>
        <a:spcAft>
          <a:spcPct val="0"/>
        </a:spcAft>
        <a:defRPr sz="2400" b="1">
          <a:solidFill>
            <a:srgbClr val="737373"/>
          </a:solidFill>
          <a:latin typeface="Calibri"/>
          <a:ea typeface="+mj-ea"/>
          <a:cs typeface="Calibri"/>
        </a:defRPr>
      </a:lvl1pPr>
      <a:lvl2pPr algn="l" rtl="0" eaLnBrk="1" fontAlgn="base" hangingPunct="1">
        <a:spcBef>
          <a:spcPct val="0"/>
        </a:spcBef>
        <a:spcAft>
          <a:spcPct val="0"/>
        </a:spcAft>
        <a:defRPr sz="3200">
          <a:solidFill>
            <a:schemeClr val="tx2"/>
          </a:solidFill>
          <a:latin typeface="Arial" charset="0"/>
          <a:ea typeface="ＭＳ Ｐゴシック" charset="-128"/>
          <a:cs typeface="ＭＳ Ｐゴシック" charset="-128"/>
        </a:defRPr>
      </a:lvl2pPr>
      <a:lvl3pPr algn="l" rtl="0" eaLnBrk="1" fontAlgn="base" hangingPunct="1">
        <a:spcBef>
          <a:spcPct val="0"/>
        </a:spcBef>
        <a:spcAft>
          <a:spcPct val="0"/>
        </a:spcAft>
        <a:defRPr sz="3200">
          <a:solidFill>
            <a:schemeClr val="tx2"/>
          </a:solidFill>
          <a:latin typeface="Arial" charset="0"/>
          <a:ea typeface="ＭＳ Ｐゴシック" charset="-128"/>
          <a:cs typeface="ＭＳ Ｐゴシック" charset="-128"/>
        </a:defRPr>
      </a:lvl3pPr>
      <a:lvl4pPr algn="l" rtl="0" eaLnBrk="1" fontAlgn="base" hangingPunct="1">
        <a:spcBef>
          <a:spcPct val="0"/>
        </a:spcBef>
        <a:spcAft>
          <a:spcPct val="0"/>
        </a:spcAft>
        <a:defRPr sz="3200">
          <a:solidFill>
            <a:schemeClr val="tx2"/>
          </a:solidFill>
          <a:latin typeface="Arial" charset="0"/>
          <a:ea typeface="ＭＳ Ｐゴシック" charset="-128"/>
          <a:cs typeface="ＭＳ Ｐゴシック" charset="-128"/>
        </a:defRPr>
      </a:lvl4pPr>
      <a:lvl5pPr algn="l" rtl="0" eaLnBrk="1" fontAlgn="base" hangingPunct="1">
        <a:spcBef>
          <a:spcPct val="0"/>
        </a:spcBef>
        <a:spcAft>
          <a:spcPct val="0"/>
        </a:spcAft>
        <a:defRPr sz="3200">
          <a:solidFill>
            <a:schemeClr val="tx2"/>
          </a:solidFill>
          <a:latin typeface="Arial" charset="0"/>
          <a:ea typeface="ＭＳ Ｐゴシック" charset="-128"/>
          <a:cs typeface="ＭＳ Ｐゴシック" charset="-128"/>
        </a:defRPr>
      </a:lvl5pPr>
      <a:lvl6pPr marL="457200" algn="l" rtl="0" eaLnBrk="1" fontAlgn="base" hangingPunct="1">
        <a:spcBef>
          <a:spcPct val="0"/>
        </a:spcBef>
        <a:spcAft>
          <a:spcPct val="0"/>
        </a:spcAft>
        <a:defRPr sz="3200">
          <a:solidFill>
            <a:schemeClr val="tx2"/>
          </a:solidFill>
          <a:latin typeface="Arial" charset="0"/>
          <a:ea typeface="ＭＳ Ｐゴシック" charset="-128"/>
          <a:cs typeface="ＭＳ Ｐゴシック" charset="-128"/>
        </a:defRPr>
      </a:lvl6pPr>
      <a:lvl7pPr marL="914400" algn="l" rtl="0" eaLnBrk="1" fontAlgn="base" hangingPunct="1">
        <a:spcBef>
          <a:spcPct val="0"/>
        </a:spcBef>
        <a:spcAft>
          <a:spcPct val="0"/>
        </a:spcAft>
        <a:defRPr sz="3200">
          <a:solidFill>
            <a:schemeClr val="tx2"/>
          </a:solidFill>
          <a:latin typeface="Arial" charset="0"/>
          <a:ea typeface="ＭＳ Ｐゴシック" charset="-128"/>
          <a:cs typeface="ＭＳ Ｐゴシック" charset="-128"/>
        </a:defRPr>
      </a:lvl7pPr>
      <a:lvl8pPr marL="1371600" algn="l" rtl="0" eaLnBrk="1" fontAlgn="base" hangingPunct="1">
        <a:spcBef>
          <a:spcPct val="0"/>
        </a:spcBef>
        <a:spcAft>
          <a:spcPct val="0"/>
        </a:spcAft>
        <a:defRPr sz="3200">
          <a:solidFill>
            <a:schemeClr val="tx2"/>
          </a:solidFill>
          <a:latin typeface="Arial" charset="0"/>
          <a:ea typeface="ＭＳ Ｐゴシック" charset="-128"/>
          <a:cs typeface="ＭＳ Ｐゴシック" charset="-128"/>
        </a:defRPr>
      </a:lvl8pPr>
      <a:lvl9pPr marL="1828800" algn="l" rtl="0" eaLnBrk="1" fontAlgn="base" hangingPunct="1">
        <a:spcBef>
          <a:spcPct val="0"/>
        </a:spcBef>
        <a:spcAft>
          <a:spcPct val="0"/>
        </a:spcAft>
        <a:defRPr sz="3200">
          <a:solidFill>
            <a:schemeClr val="tx2"/>
          </a:solidFill>
          <a:latin typeface="Arial" charset="0"/>
          <a:ea typeface="ＭＳ Ｐゴシック" charset="-128"/>
          <a:cs typeface="ＭＳ Ｐゴシック" charset="-128"/>
        </a:defRPr>
      </a:lvl9pPr>
    </p:titleStyle>
    <p:bodyStyle>
      <a:lvl1pPr marL="342000" indent="-342900" algn="l" rtl="0" eaLnBrk="1" fontAlgn="base" hangingPunct="1">
        <a:lnSpc>
          <a:spcPct val="100000"/>
        </a:lnSpc>
        <a:spcBef>
          <a:spcPts val="576"/>
        </a:spcBef>
        <a:spcAft>
          <a:spcPts val="600"/>
        </a:spcAft>
        <a:buClr>
          <a:srgbClr val="327A86"/>
        </a:buClr>
        <a:buFont typeface="Wingdings" charset="2"/>
        <a:buChar char="§"/>
        <a:defRPr sz="2000">
          <a:solidFill>
            <a:schemeClr val="tx1"/>
          </a:solidFill>
          <a:latin typeface="Calibri"/>
          <a:ea typeface="+mn-ea"/>
          <a:cs typeface="Calibri"/>
        </a:defRPr>
      </a:lvl1pPr>
      <a:lvl2pPr marL="742950" indent="-285750" algn="l" rtl="0" eaLnBrk="1" fontAlgn="base" hangingPunct="1">
        <a:lnSpc>
          <a:spcPct val="100000"/>
        </a:lnSpc>
        <a:spcBef>
          <a:spcPct val="20000"/>
        </a:spcBef>
        <a:spcAft>
          <a:spcPts val="600"/>
        </a:spcAft>
        <a:buClr>
          <a:srgbClr val="737373"/>
        </a:buClr>
        <a:buFont typeface="Wingdings" charset="2"/>
        <a:buChar char="§"/>
        <a:defRPr sz="1800">
          <a:solidFill>
            <a:schemeClr val="tx1"/>
          </a:solidFill>
          <a:latin typeface="Calibri"/>
          <a:ea typeface="+mn-ea"/>
          <a:cs typeface="Calibri"/>
        </a:defRPr>
      </a:lvl2pPr>
      <a:lvl3pPr marL="1143000" indent="-228600" algn="l" rtl="0" eaLnBrk="1" fontAlgn="base" hangingPunct="1">
        <a:lnSpc>
          <a:spcPct val="100000"/>
        </a:lnSpc>
        <a:spcBef>
          <a:spcPct val="20000"/>
        </a:spcBef>
        <a:spcAft>
          <a:spcPts val="600"/>
        </a:spcAft>
        <a:buClr>
          <a:srgbClr val="CBB98A"/>
        </a:buClr>
        <a:buFont typeface="Wingdings" charset="2"/>
        <a:buChar char="§"/>
        <a:defRPr>
          <a:solidFill>
            <a:schemeClr val="tx1"/>
          </a:solidFill>
          <a:latin typeface="Calibri"/>
          <a:ea typeface="+mn-ea"/>
          <a:cs typeface="Calibri"/>
        </a:defRPr>
      </a:lvl3pPr>
      <a:lvl4pPr marL="1600200" indent="-228600" algn="l" rtl="0" eaLnBrk="1" fontAlgn="base" hangingPunct="1">
        <a:lnSpc>
          <a:spcPct val="100000"/>
        </a:lnSpc>
        <a:spcBef>
          <a:spcPct val="20000"/>
        </a:spcBef>
        <a:spcAft>
          <a:spcPts val="600"/>
        </a:spcAft>
        <a:buClr>
          <a:srgbClr val="CBB98A"/>
        </a:buClr>
        <a:buFont typeface="Wingdings" charset="2"/>
        <a:buChar char="§"/>
        <a:defRPr sz="1800">
          <a:solidFill>
            <a:schemeClr val="tx1"/>
          </a:solidFill>
          <a:latin typeface="Calibri"/>
          <a:ea typeface="+mn-ea"/>
          <a:cs typeface="Calibri"/>
        </a:defRPr>
      </a:lvl4pPr>
      <a:lvl5pPr marL="2057400" indent="-228600" algn="l" rtl="0" eaLnBrk="1" fontAlgn="base" hangingPunct="1">
        <a:lnSpc>
          <a:spcPct val="100000"/>
        </a:lnSpc>
        <a:spcBef>
          <a:spcPct val="20000"/>
        </a:spcBef>
        <a:spcAft>
          <a:spcPts val="600"/>
        </a:spcAft>
        <a:buClr>
          <a:srgbClr val="CBB98A"/>
        </a:buClr>
        <a:buFont typeface="Wingdings" charset="2"/>
        <a:buChar char="§"/>
        <a:defRPr sz="1800">
          <a:solidFill>
            <a:schemeClr val="tx1"/>
          </a:solidFill>
          <a:latin typeface="Calibri"/>
          <a:ea typeface="+mn-ea"/>
          <a:cs typeface="Calibri"/>
        </a:defRPr>
      </a:lvl5pPr>
      <a:lvl6pPr marL="2514600" indent="-228600" algn="l" rtl="0" eaLnBrk="1" fontAlgn="base" hangingPunct="1">
        <a:spcBef>
          <a:spcPct val="20000"/>
        </a:spcBef>
        <a:spcAft>
          <a:spcPct val="0"/>
        </a:spcAft>
        <a:buBlip>
          <a:blip r:embed="rId10"/>
        </a:buBlip>
        <a:defRPr sz="1200">
          <a:solidFill>
            <a:schemeClr val="tx1"/>
          </a:solidFill>
          <a:latin typeface="+mn-lt"/>
          <a:ea typeface="+mn-ea"/>
        </a:defRPr>
      </a:lvl6pPr>
      <a:lvl7pPr marL="2971800" indent="-228600" algn="l" rtl="0" eaLnBrk="1" fontAlgn="base" hangingPunct="1">
        <a:spcBef>
          <a:spcPct val="20000"/>
        </a:spcBef>
        <a:spcAft>
          <a:spcPct val="0"/>
        </a:spcAft>
        <a:buBlip>
          <a:blip r:embed="rId11"/>
        </a:buBlip>
        <a:defRPr sz="1200">
          <a:solidFill>
            <a:schemeClr val="tx1"/>
          </a:solidFill>
          <a:latin typeface="+mn-lt"/>
          <a:ea typeface="+mn-ea"/>
        </a:defRPr>
      </a:lvl7pPr>
      <a:lvl8pPr marL="3429000" indent="-228600" algn="l" rtl="0" eaLnBrk="1" fontAlgn="base" hangingPunct="1">
        <a:spcBef>
          <a:spcPct val="20000"/>
        </a:spcBef>
        <a:spcAft>
          <a:spcPct val="0"/>
        </a:spcAft>
        <a:buBlip>
          <a:blip r:embed="rId11"/>
        </a:buBlip>
        <a:defRPr sz="1200">
          <a:solidFill>
            <a:schemeClr val="tx1"/>
          </a:solidFill>
          <a:latin typeface="+mn-lt"/>
          <a:ea typeface="+mn-ea"/>
        </a:defRPr>
      </a:lvl8pPr>
      <a:lvl9pPr marL="3886200" indent="-228600" algn="l" rtl="0" eaLnBrk="1" fontAlgn="base" hangingPunct="1">
        <a:spcBef>
          <a:spcPct val="20000"/>
        </a:spcBef>
        <a:spcAft>
          <a:spcPct val="0"/>
        </a:spcAft>
        <a:buBlip>
          <a:blip r:embed="rId11"/>
        </a:buBlip>
        <a:defRPr sz="1200">
          <a:solidFill>
            <a:schemeClr val="tx1"/>
          </a:solidFill>
          <a:latin typeface="+mn-lt"/>
          <a:ea typeface="+mn-ea"/>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Rectangle 17">
            <a:extLst>
              <a:ext uri="{FF2B5EF4-FFF2-40B4-BE49-F238E27FC236}">
                <a16:creationId xmlns:a16="http://schemas.microsoft.com/office/drawing/2014/main" id="{726A5775-7862-4D43-9618-595B6B4F4DEE}"/>
              </a:ext>
            </a:extLst>
          </p:cNvPr>
          <p:cNvSpPr>
            <a:spLocks noChangeArrowheads="1"/>
          </p:cNvSpPr>
          <p:nvPr userDrawn="1"/>
        </p:nvSpPr>
        <p:spPr bwMode="auto">
          <a:xfrm>
            <a:off x="0" y="0"/>
            <a:ext cx="12192000" cy="144000"/>
          </a:xfrm>
          <a:prstGeom prst="rect">
            <a:avLst/>
          </a:prstGeom>
          <a:solidFill>
            <a:srgbClr val="CDB987"/>
          </a:solidFill>
          <a:ln w="9525">
            <a:noFill/>
            <a:miter lim="800000"/>
            <a:headEnd/>
            <a:tailEnd/>
          </a:ln>
        </p:spPr>
        <p:txBody>
          <a:bodyPr wrap="none" anchor="ctr">
            <a:prstTxWarp prst="textNoShape">
              <a:avLst/>
            </a:prstTxWarp>
          </a:bodyPr>
          <a:lstStyle/>
          <a:p>
            <a:endParaRPr lang="de-DE" sz="2400" b="0" i="0" dirty="0">
              <a:solidFill>
                <a:srgbClr val="737373"/>
              </a:solidFill>
              <a:latin typeface="Calibri Normal" charset="0"/>
            </a:endParaRPr>
          </a:p>
        </p:txBody>
      </p:sp>
      <p:sp>
        <p:nvSpPr>
          <p:cNvPr id="6" name="Titelplatzhalter 3">
            <a:extLst>
              <a:ext uri="{FF2B5EF4-FFF2-40B4-BE49-F238E27FC236}">
                <a16:creationId xmlns:a16="http://schemas.microsoft.com/office/drawing/2014/main" id="{1B072448-C8B3-4BAC-B15D-F6AB3D105A53}"/>
              </a:ext>
            </a:extLst>
          </p:cNvPr>
          <p:cNvSpPr>
            <a:spLocks noGrp="1"/>
          </p:cNvSpPr>
          <p:nvPr>
            <p:ph type="title"/>
          </p:nvPr>
        </p:nvSpPr>
        <p:spPr>
          <a:xfrm>
            <a:off x="252000" y="324000"/>
            <a:ext cx="11688000" cy="396000"/>
          </a:xfrm>
          <a:prstGeom prst="rect">
            <a:avLst/>
          </a:prstGeom>
        </p:spPr>
        <p:txBody>
          <a:bodyPr vert="horz" lIns="0" tIns="0" rIns="0" bIns="0" rtlCol="0" anchor="t" anchorCtr="0">
            <a:noAutofit/>
          </a:bodyPr>
          <a:lstStyle/>
          <a:p>
            <a:r>
              <a:rPr lang="de-DE" dirty="0"/>
              <a:t>Mastertitelformat bearbeiten</a:t>
            </a:r>
          </a:p>
        </p:txBody>
      </p:sp>
    </p:spTree>
    <p:extLst>
      <p:ext uri="{BB962C8B-B14F-4D97-AF65-F5344CB8AC3E}">
        <p14:creationId xmlns:p14="http://schemas.microsoft.com/office/powerpoint/2010/main" val="1371453185"/>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Lst>
  <p:hf sldNum="0" hdr="0" dt="0"/>
  <p:txStyles>
    <p:titleStyle>
      <a:lvl1pPr algn="l" rtl="0" eaLnBrk="1" fontAlgn="base" hangingPunct="1">
        <a:spcBef>
          <a:spcPct val="0"/>
        </a:spcBef>
        <a:spcAft>
          <a:spcPct val="0"/>
        </a:spcAft>
        <a:defRPr sz="2400" b="1">
          <a:solidFill>
            <a:srgbClr val="B4964B"/>
          </a:solidFill>
          <a:latin typeface="Calibri"/>
          <a:ea typeface="+mj-ea"/>
          <a:cs typeface="Calibri"/>
        </a:defRPr>
      </a:lvl1pPr>
      <a:lvl2pPr algn="l" rtl="0" eaLnBrk="1" fontAlgn="base" hangingPunct="1">
        <a:spcBef>
          <a:spcPct val="0"/>
        </a:spcBef>
        <a:spcAft>
          <a:spcPct val="0"/>
        </a:spcAft>
        <a:defRPr sz="3200">
          <a:solidFill>
            <a:schemeClr val="tx2"/>
          </a:solidFill>
          <a:latin typeface="Arial" charset="0"/>
          <a:ea typeface="ＭＳ Ｐゴシック" charset="-128"/>
          <a:cs typeface="ＭＳ Ｐゴシック" charset="-128"/>
        </a:defRPr>
      </a:lvl2pPr>
      <a:lvl3pPr algn="l" rtl="0" eaLnBrk="1" fontAlgn="base" hangingPunct="1">
        <a:spcBef>
          <a:spcPct val="0"/>
        </a:spcBef>
        <a:spcAft>
          <a:spcPct val="0"/>
        </a:spcAft>
        <a:defRPr sz="3200">
          <a:solidFill>
            <a:schemeClr val="tx2"/>
          </a:solidFill>
          <a:latin typeface="Arial" charset="0"/>
          <a:ea typeface="ＭＳ Ｐゴシック" charset="-128"/>
          <a:cs typeface="ＭＳ Ｐゴシック" charset="-128"/>
        </a:defRPr>
      </a:lvl3pPr>
      <a:lvl4pPr algn="l" rtl="0" eaLnBrk="1" fontAlgn="base" hangingPunct="1">
        <a:spcBef>
          <a:spcPct val="0"/>
        </a:spcBef>
        <a:spcAft>
          <a:spcPct val="0"/>
        </a:spcAft>
        <a:defRPr sz="3200">
          <a:solidFill>
            <a:schemeClr val="tx2"/>
          </a:solidFill>
          <a:latin typeface="Arial" charset="0"/>
          <a:ea typeface="ＭＳ Ｐゴシック" charset="-128"/>
          <a:cs typeface="ＭＳ Ｐゴシック" charset="-128"/>
        </a:defRPr>
      </a:lvl4pPr>
      <a:lvl5pPr algn="l" rtl="0" eaLnBrk="1" fontAlgn="base" hangingPunct="1">
        <a:spcBef>
          <a:spcPct val="0"/>
        </a:spcBef>
        <a:spcAft>
          <a:spcPct val="0"/>
        </a:spcAft>
        <a:defRPr sz="3200">
          <a:solidFill>
            <a:schemeClr val="tx2"/>
          </a:solidFill>
          <a:latin typeface="Arial" charset="0"/>
          <a:ea typeface="ＭＳ Ｐゴシック" charset="-128"/>
          <a:cs typeface="ＭＳ Ｐゴシック" charset="-128"/>
        </a:defRPr>
      </a:lvl5pPr>
      <a:lvl6pPr marL="457200" algn="l" rtl="0" eaLnBrk="1" fontAlgn="base" hangingPunct="1">
        <a:spcBef>
          <a:spcPct val="0"/>
        </a:spcBef>
        <a:spcAft>
          <a:spcPct val="0"/>
        </a:spcAft>
        <a:defRPr sz="3200">
          <a:solidFill>
            <a:schemeClr val="tx2"/>
          </a:solidFill>
          <a:latin typeface="Arial" charset="0"/>
          <a:ea typeface="ＭＳ Ｐゴシック" charset="-128"/>
          <a:cs typeface="ＭＳ Ｐゴシック" charset="-128"/>
        </a:defRPr>
      </a:lvl6pPr>
      <a:lvl7pPr marL="914400" algn="l" rtl="0" eaLnBrk="1" fontAlgn="base" hangingPunct="1">
        <a:spcBef>
          <a:spcPct val="0"/>
        </a:spcBef>
        <a:spcAft>
          <a:spcPct val="0"/>
        </a:spcAft>
        <a:defRPr sz="3200">
          <a:solidFill>
            <a:schemeClr val="tx2"/>
          </a:solidFill>
          <a:latin typeface="Arial" charset="0"/>
          <a:ea typeface="ＭＳ Ｐゴシック" charset="-128"/>
          <a:cs typeface="ＭＳ Ｐゴシック" charset="-128"/>
        </a:defRPr>
      </a:lvl7pPr>
      <a:lvl8pPr marL="1371600" algn="l" rtl="0" eaLnBrk="1" fontAlgn="base" hangingPunct="1">
        <a:spcBef>
          <a:spcPct val="0"/>
        </a:spcBef>
        <a:spcAft>
          <a:spcPct val="0"/>
        </a:spcAft>
        <a:defRPr sz="3200">
          <a:solidFill>
            <a:schemeClr val="tx2"/>
          </a:solidFill>
          <a:latin typeface="Arial" charset="0"/>
          <a:ea typeface="ＭＳ Ｐゴシック" charset="-128"/>
          <a:cs typeface="ＭＳ Ｐゴシック" charset="-128"/>
        </a:defRPr>
      </a:lvl8pPr>
      <a:lvl9pPr marL="1828800" algn="l" rtl="0" eaLnBrk="1" fontAlgn="base" hangingPunct="1">
        <a:spcBef>
          <a:spcPct val="0"/>
        </a:spcBef>
        <a:spcAft>
          <a:spcPct val="0"/>
        </a:spcAft>
        <a:defRPr sz="3200">
          <a:solidFill>
            <a:schemeClr val="tx2"/>
          </a:solidFill>
          <a:latin typeface="Arial" charset="0"/>
          <a:ea typeface="ＭＳ Ｐゴシック" charset="-128"/>
          <a:cs typeface="ＭＳ Ｐゴシック" charset="-128"/>
        </a:defRPr>
      </a:lvl9pPr>
    </p:titleStyle>
    <p:bodyStyle>
      <a:lvl1pPr marL="342000" indent="-342900" algn="l" rtl="0" eaLnBrk="1" fontAlgn="base" hangingPunct="1">
        <a:lnSpc>
          <a:spcPct val="100000"/>
        </a:lnSpc>
        <a:spcBef>
          <a:spcPts val="576"/>
        </a:spcBef>
        <a:spcAft>
          <a:spcPts val="600"/>
        </a:spcAft>
        <a:buClr>
          <a:srgbClr val="327A86"/>
        </a:buClr>
        <a:buFont typeface="Wingdings" charset="2"/>
        <a:buChar char="§"/>
        <a:defRPr sz="2000">
          <a:solidFill>
            <a:schemeClr val="tx1"/>
          </a:solidFill>
          <a:latin typeface="Calibri"/>
          <a:ea typeface="+mn-ea"/>
          <a:cs typeface="Calibri"/>
        </a:defRPr>
      </a:lvl1pPr>
      <a:lvl2pPr marL="742950" indent="-285750" algn="l" rtl="0" eaLnBrk="1" fontAlgn="base" hangingPunct="1">
        <a:lnSpc>
          <a:spcPct val="100000"/>
        </a:lnSpc>
        <a:spcBef>
          <a:spcPct val="20000"/>
        </a:spcBef>
        <a:spcAft>
          <a:spcPts val="600"/>
        </a:spcAft>
        <a:buClr>
          <a:srgbClr val="737373"/>
        </a:buClr>
        <a:buFont typeface="Wingdings" charset="2"/>
        <a:buChar char="§"/>
        <a:defRPr sz="1800">
          <a:solidFill>
            <a:schemeClr val="tx1"/>
          </a:solidFill>
          <a:latin typeface="Calibri"/>
          <a:ea typeface="+mn-ea"/>
          <a:cs typeface="Calibri"/>
        </a:defRPr>
      </a:lvl2pPr>
      <a:lvl3pPr marL="1143000" indent="-228600" algn="l" rtl="0" eaLnBrk="1" fontAlgn="base" hangingPunct="1">
        <a:lnSpc>
          <a:spcPct val="100000"/>
        </a:lnSpc>
        <a:spcBef>
          <a:spcPct val="20000"/>
        </a:spcBef>
        <a:spcAft>
          <a:spcPts val="600"/>
        </a:spcAft>
        <a:buClr>
          <a:srgbClr val="CBB98A"/>
        </a:buClr>
        <a:buFont typeface="Wingdings" charset="2"/>
        <a:buChar char="§"/>
        <a:defRPr>
          <a:solidFill>
            <a:schemeClr val="tx1"/>
          </a:solidFill>
          <a:latin typeface="Calibri"/>
          <a:ea typeface="+mn-ea"/>
          <a:cs typeface="Calibri"/>
        </a:defRPr>
      </a:lvl3pPr>
      <a:lvl4pPr marL="1600200" indent="-228600" algn="l" rtl="0" eaLnBrk="1" fontAlgn="base" hangingPunct="1">
        <a:lnSpc>
          <a:spcPct val="100000"/>
        </a:lnSpc>
        <a:spcBef>
          <a:spcPct val="20000"/>
        </a:spcBef>
        <a:spcAft>
          <a:spcPts val="600"/>
        </a:spcAft>
        <a:buClr>
          <a:srgbClr val="CBB98A"/>
        </a:buClr>
        <a:buFont typeface="Wingdings" charset="2"/>
        <a:buChar char="§"/>
        <a:defRPr sz="1800">
          <a:solidFill>
            <a:schemeClr val="tx1"/>
          </a:solidFill>
          <a:latin typeface="Calibri"/>
          <a:ea typeface="+mn-ea"/>
          <a:cs typeface="Calibri"/>
        </a:defRPr>
      </a:lvl4pPr>
      <a:lvl5pPr marL="2057400" indent="-228600" algn="l" rtl="0" eaLnBrk="1" fontAlgn="base" hangingPunct="1">
        <a:lnSpc>
          <a:spcPct val="100000"/>
        </a:lnSpc>
        <a:spcBef>
          <a:spcPct val="20000"/>
        </a:spcBef>
        <a:spcAft>
          <a:spcPts val="600"/>
        </a:spcAft>
        <a:buClr>
          <a:srgbClr val="CBB98A"/>
        </a:buClr>
        <a:buFont typeface="Wingdings" charset="2"/>
        <a:buChar char="§"/>
        <a:defRPr sz="1800">
          <a:solidFill>
            <a:schemeClr val="tx1"/>
          </a:solidFill>
          <a:latin typeface="Calibri"/>
          <a:ea typeface="+mn-ea"/>
          <a:cs typeface="Calibri"/>
        </a:defRPr>
      </a:lvl5pPr>
      <a:lvl6pPr marL="2514600" indent="-228600" algn="l" rtl="0" eaLnBrk="1" fontAlgn="base" hangingPunct="1">
        <a:spcBef>
          <a:spcPct val="20000"/>
        </a:spcBef>
        <a:spcAft>
          <a:spcPct val="0"/>
        </a:spcAft>
        <a:buBlip>
          <a:blip r:embed="rId5"/>
        </a:buBlip>
        <a:defRPr sz="1200">
          <a:solidFill>
            <a:schemeClr val="tx1"/>
          </a:solidFill>
          <a:latin typeface="+mn-lt"/>
          <a:ea typeface="+mn-ea"/>
        </a:defRPr>
      </a:lvl6pPr>
      <a:lvl7pPr marL="2971800" indent="-228600" algn="l" rtl="0" eaLnBrk="1" fontAlgn="base" hangingPunct="1">
        <a:spcBef>
          <a:spcPct val="20000"/>
        </a:spcBef>
        <a:spcAft>
          <a:spcPct val="0"/>
        </a:spcAft>
        <a:buBlip>
          <a:blip r:embed="rId6"/>
        </a:buBlip>
        <a:defRPr sz="1200">
          <a:solidFill>
            <a:schemeClr val="tx1"/>
          </a:solidFill>
          <a:latin typeface="+mn-lt"/>
          <a:ea typeface="+mn-ea"/>
        </a:defRPr>
      </a:lvl7pPr>
      <a:lvl8pPr marL="3429000" indent="-228600" algn="l" rtl="0" eaLnBrk="1" fontAlgn="base" hangingPunct="1">
        <a:spcBef>
          <a:spcPct val="20000"/>
        </a:spcBef>
        <a:spcAft>
          <a:spcPct val="0"/>
        </a:spcAft>
        <a:buBlip>
          <a:blip r:embed="rId6"/>
        </a:buBlip>
        <a:defRPr sz="1200">
          <a:solidFill>
            <a:schemeClr val="tx1"/>
          </a:solidFill>
          <a:latin typeface="+mn-lt"/>
          <a:ea typeface="+mn-ea"/>
        </a:defRPr>
      </a:lvl8pPr>
      <a:lvl9pPr marL="3886200" indent="-228600" algn="l" rtl="0" eaLnBrk="1" fontAlgn="base" hangingPunct="1">
        <a:spcBef>
          <a:spcPct val="20000"/>
        </a:spcBef>
        <a:spcAft>
          <a:spcPct val="0"/>
        </a:spcAft>
        <a:buBlip>
          <a:blip r:embed="rId6"/>
        </a:buBlip>
        <a:defRPr sz="1200">
          <a:solidFill>
            <a:schemeClr val="tx1"/>
          </a:solidFill>
          <a:latin typeface="+mn-lt"/>
          <a:ea typeface="+mn-ea"/>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Grafik 9">
            <a:extLst>
              <a:ext uri="{FF2B5EF4-FFF2-40B4-BE49-F238E27FC236}">
                <a16:creationId xmlns:a16="http://schemas.microsoft.com/office/drawing/2014/main" id="{BB46AC11-DC89-4661-BB61-2761204EC290}"/>
              </a:ext>
            </a:extLst>
          </p:cNvPr>
          <p:cNvPicPr>
            <a:picLocks noChangeAspect="1"/>
          </p:cNvPicPr>
          <p:nvPr userDrawn="1"/>
        </p:nvPicPr>
        <p:blipFill>
          <a:blip r:embed="rId5"/>
          <a:stretch>
            <a:fillRect/>
          </a:stretch>
        </p:blipFill>
        <p:spPr>
          <a:xfrm>
            <a:off x="252000" y="382192"/>
            <a:ext cx="4041870" cy="324039"/>
          </a:xfrm>
          <a:prstGeom prst="rect">
            <a:avLst/>
          </a:prstGeom>
        </p:spPr>
      </p:pic>
      <p:sp>
        <p:nvSpPr>
          <p:cNvPr id="6" name="Rechteck 5">
            <a:extLst>
              <a:ext uri="{FF2B5EF4-FFF2-40B4-BE49-F238E27FC236}">
                <a16:creationId xmlns:a16="http://schemas.microsoft.com/office/drawing/2014/main" id="{83B2A9CB-6041-425D-AE31-3C35ED4E1269}"/>
              </a:ext>
            </a:extLst>
          </p:cNvPr>
          <p:cNvSpPr/>
          <p:nvPr userDrawn="1"/>
        </p:nvSpPr>
        <p:spPr bwMode="auto">
          <a:xfrm>
            <a:off x="9481198" y="4130402"/>
            <a:ext cx="2710801" cy="2598198"/>
          </a:xfrm>
          <a:prstGeom prst="rect">
            <a:avLst/>
          </a:prstGeom>
          <a:solidFill>
            <a:srgbClr val="E9EDE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de-DE" sz="2400" b="0" i="0" dirty="0">
              <a:solidFill>
                <a:prstClr val="black"/>
              </a:solidFill>
              <a:latin typeface="Calibri Normal" charset="0"/>
            </a:endParaRPr>
          </a:p>
        </p:txBody>
      </p:sp>
      <p:pic>
        <p:nvPicPr>
          <p:cNvPr id="8" name="Grafik 7">
            <a:extLst>
              <a:ext uri="{FF2B5EF4-FFF2-40B4-BE49-F238E27FC236}">
                <a16:creationId xmlns:a16="http://schemas.microsoft.com/office/drawing/2014/main" id="{467FE031-DC04-4A52-9B9D-96E4176CAB03}"/>
              </a:ext>
            </a:extLst>
          </p:cNvPr>
          <p:cNvPicPr>
            <a:picLocks noChangeAspect="1"/>
          </p:cNvPicPr>
          <p:nvPr userDrawn="1"/>
        </p:nvPicPr>
        <p:blipFill>
          <a:blip r:embed="rId6"/>
          <a:stretch>
            <a:fillRect/>
          </a:stretch>
        </p:blipFill>
        <p:spPr>
          <a:xfrm>
            <a:off x="10939796" y="5790540"/>
            <a:ext cx="1039319" cy="439562"/>
          </a:xfrm>
          <a:prstGeom prst="rect">
            <a:avLst/>
          </a:prstGeom>
        </p:spPr>
      </p:pic>
      <p:sp>
        <p:nvSpPr>
          <p:cNvPr id="11" name="Textplatzhalter 5">
            <a:extLst>
              <a:ext uri="{FF2B5EF4-FFF2-40B4-BE49-F238E27FC236}">
                <a16:creationId xmlns:a16="http://schemas.microsoft.com/office/drawing/2014/main" id="{EB0AFB37-C3AB-449D-BC58-68C37AAD10D9}"/>
              </a:ext>
            </a:extLst>
          </p:cNvPr>
          <p:cNvSpPr txBox="1">
            <a:spLocks/>
          </p:cNvSpPr>
          <p:nvPr userDrawn="1"/>
        </p:nvSpPr>
        <p:spPr>
          <a:xfrm>
            <a:off x="9677783" y="5751958"/>
            <a:ext cx="930182" cy="169277"/>
          </a:xfrm>
          <a:prstGeom prst="rect">
            <a:avLst/>
          </a:prstGeom>
        </p:spPr>
        <p:txBody>
          <a:bodyPr wrap="square" lIns="0" tIns="0" rIns="0" bIns="0">
            <a:spAutoFit/>
          </a:bodyPr>
          <a:lstStyle>
            <a:defPPr>
              <a:defRPr lang="de-DE"/>
            </a:defPPr>
            <a:lvl1pPr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sz="2400" kern="1200">
                <a:solidFill>
                  <a:schemeClr val="tx1"/>
                </a:solidFill>
                <a:latin typeface="Arial" charset="0"/>
                <a:ea typeface="ＭＳ Ｐゴシック" charset="-128"/>
                <a:cs typeface="ＭＳ Ｐゴシック" charset="-128"/>
              </a:defRPr>
            </a:lvl6pPr>
            <a:lvl7pPr marL="2743200" algn="l" defTabSz="457200" rtl="0" eaLnBrk="1" latinLnBrk="0" hangingPunct="1">
              <a:defRPr sz="2400" kern="1200">
                <a:solidFill>
                  <a:schemeClr val="tx1"/>
                </a:solidFill>
                <a:latin typeface="Arial" charset="0"/>
                <a:ea typeface="ＭＳ Ｐゴシック" charset="-128"/>
                <a:cs typeface="ＭＳ Ｐゴシック" charset="-128"/>
              </a:defRPr>
            </a:lvl7pPr>
            <a:lvl8pPr marL="3200400" algn="l" defTabSz="457200" rtl="0" eaLnBrk="1" latinLnBrk="0" hangingPunct="1">
              <a:defRPr sz="2400" kern="1200">
                <a:solidFill>
                  <a:schemeClr val="tx1"/>
                </a:solidFill>
                <a:latin typeface="Arial" charset="0"/>
                <a:ea typeface="ＭＳ Ｐゴシック" charset="-128"/>
                <a:cs typeface="ＭＳ Ｐゴシック" charset="-128"/>
              </a:defRPr>
            </a:lvl8pPr>
            <a:lvl9pPr marL="3657600" algn="l" defTabSz="457200" rtl="0" eaLnBrk="1" latinLnBrk="0" hangingPunct="1">
              <a:defRPr sz="2400" kern="1200">
                <a:solidFill>
                  <a:schemeClr val="tx1"/>
                </a:solidFill>
                <a:latin typeface="Arial" charset="0"/>
                <a:ea typeface="ＭＳ Ｐゴシック" charset="-128"/>
                <a:cs typeface="ＭＳ Ｐゴシック" charset="-128"/>
              </a:defRPr>
            </a:lvl9pPr>
          </a:lstStyle>
          <a:p>
            <a:pPr fontAlgn="auto">
              <a:spcAft>
                <a:spcPts val="0"/>
              </a:spcAft>
            </a:pPr>
            <a:r>
              <a:rPr lang="de-DE" sz="1100" dirty="0">
                <a:solidFill>
                  <a:schemeClr val="tx1"/>
                </a:solidFill>
                <a:latin typeface="+mn-lt"/>
              </a:rPr>
              <a:t>Gefördert von</a:t>
            </a:r>
          </a:p>
        </p:txBody>
      </p:sp>
      <p:sp>
        <p:nvSpPr>
          <p:cNvPr id="12" name="Textplatzhalter 5">
            <a:extLst>
              <a:ext uri="{FF2B5EF4-FFF2-40B4-BE49-F238E27FC236}">
                <a16:creationId xmlns:a16="http://schemas.microsoft.com/office/drawing/2014/main" id="{727AEA6F-DA43-405F-929B-DB8E0C5598FA}"/>
              </a:ext>
            </a:extLst>
          </p:cNvPr>
          <p:cNvSpPr txBox="1">
            <a:spLocks/>
          </p:cNvSpPr>
          <p:nvPr userDrawn="1"/>
        </p:nvSpPr>
        <p:spPr>
          <a:xfrm>
            <a:off x="9677783" y="4550010"/>
            <a:ext cx="1114564" cy="169277"/>
          </a:xfrm>
          <a:prstGeom prst="rect">
            <a:avLst/>
          </a:prstGeom>
        </p:spPr>
        <p:txBody>
          <a:bodyPr wrap="square" lIns="0" tIns="0" rIns="0" bIns="0">
            <a:spAutoFit/>
          </a:bodyPr>
          <a:lstStyle>
            <a:defPPr>
              <a:defRPr lang="de-DE"/>
            </a:defPPr>
            <a:lvl1pPr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sz="2400" kern="1200">
                <a:solidFill>
                  <a:schemeClr val="tx1"/>
                </a:solidFill>
                <a:latin typeface="Arial" charset="0"/>
                <a:ea typeface="ＭＳ Ｐゴシック" charset="-128"/>
                <a:cs typeface="ＭＳ Ｐゴシック" charset="-128"/>
              </a:defRPr>
            </a:lvl6pPr>
            <a:lvl7pPr marL="2743200" algn="l" defTabSz="457200" rtl="0" eaLnBrk="1" latinLnBrk="0" hangingPunct="1">
              <a:defRPr sz="2400" kern="1200">
                <a:solidFill>
                  <a:schemeClr val="tx1"/>
                </a:solidFill>
                <a:latin typeface="Arial" charset="0"/>
                <a:ea typeface="ＭＳ Ｐゴシック" charset="-128"/>
                <a:cs typeface="ＭＳ Ｐゴシック" charset="-128"/>
              </a:defRPr>
            </a:lvl7pPr>
            <a:lvl8pPr marL="3200400" algn="l" defTabSz="457200" rtl="0" eaLnBrk="1" latinLnBrk="0" hangingPunct="1">
              <a:defRPr sz="2400" kern="1200">
                <a:solidFill>
                  <a:schemeClr val="tx1"/>
                </a:solidFill>
                <a:latin typeface="Arial" charset="0"/>
                <a:ea typeface="ＭＳ Ｐゴシック" charset="-128"/>
                <a:cs typeface="ＭＳ Ｐゴシック" charset="-128"/>
              </a:defRPr>
            </a:lvl8pPr>
            <a:lvl9pPr marL="3657600" algn="l" defTabSz="457200" rtl="0" eaLnBrk="1" latinLnBrk="0" hangingPunct="1">
              <a:defRPr sz="2400" kern="1200">
                <a:solidFill>
                  <a:schemeClr val="tx1"/>
                </a:solidFill>
                <a:latin typeface="Arial" charset="0"/>
                <a:ea typeface="ＭＳ Ｐゴシック" charset="-128"/>
                <a:cs typeface="ＭＳ Ｐゴシック" charset="-128"/>
              </a:defRPr>
            </a:lvl9pPr>
          </a:lstStyle>
          <a:p>
            <a:pPr fontAlgn="auto">
              <a:spcAft>
                <a:spcPts val="0"/>
              </a:spcAft>
            </a:pPr>
            <a:r>
              <a:rPr lang="de-DE" sz="1100" dirty="0">
                <a:solidFill>
                  <a:schemeClr val="tx1"/>
                </a:solidFill>
                <a:latin typeface="+mn-lt"/>
              </a:rPr>
              <a:t>Ein Programm vom</a:t>
            </a:r>
          </a:p>
        </p:txBody>
      </p:sp>
      <p:pic>
        <p:nvPicPr>
          <p:cNvPr id="13" name="Grafik 12">
            <a:extLst>
              <a:ext uri="{FF2B5EF4-FFF2-40B4-BE49-F238E27FC236}">
                <a16:creationId xmlns:a16="http://schemas.microsoft.com/office/drawing/2014/main" id="{C184650B-B0DC-46BE-BA95-97B857DBF990}"/>
              </a:ext>
            </a:extLst>
          </p:cNvPr>
          <p:cNvPicPr>
            <a:picLocks noChangeAspect="1"/>
          </p:cNvPicPr>
          <p:nvPr userDrawn="1"/>
        </p:nvPicPr>
        <p:blipFill>
          <a:blip r:embed="rId7"/>
          <a:stretch>
            <a:fillRect/>
          </a:stretch>
        </p:blipFill>
        <p:spPr>
          <a:xfrm>
            <a:off x="10939796" y="5063462"/>
            <a:ext cx="783152" cy="439562"/>
          </a:xfrm>
          <a:prstGeom prst="rect">
            <a:avLst/>
          </a:prstGeom>
        </p:spPr>
      </p:pic>
      <p:pic>
        <p:nvPicPr>
          <p:cNvPr id="15" name="Grafik 14">
            <a:extLst>
              <a:ext uri="{FF2B5EF4-FFF2-40B4-BE49-F238E27FC236}">
                <a16:creationId xmlns:a16="http://schemas.microsoft.com/office/drawing/2014/main" id="{F5B8310C-4ABC-4517-98C5-024F49527430}"/>
              </a:ext>
            </a:extLst>
          </p:cNvPr>
          <p:cNvPicPr>
            <a:picLocks noChangeAspect="1"/>
          </p:cNvPicPr>
          <p:nvPr userDrawn="1"/>
        </p:nvPicPr>
        <p:blipFill>
          <a:blip r:embed="rId8"/>
          <a:stretch>
            <a:fillRect/>
          </a:stretch>
        </p:blipFill>
        <p:spPr>
          <a:xfrm>
            <a:off x="10939796" y="4562612"/>
            <a:ext cx="915879" cy="213334"/>
          </a:xfrm>
          <a:prstGeom prst="rect">
            <a:avLst/>
          </a:prstGeom>
        </p:spPr>
      </p:pic>
      <p:sp>
        <p:nvSpPr>
          <p:cNvPr id="16" name="Textplatzhalter 5">
            <a:extLst>
              <a:ext uri="{FF2B5EF4-FFF2-40B4-BE49-F238E27FC236}">
                <a16:creationId xmlns:a16="http://schemas.microsoft.com/office/drawing/2014/main" id="{E6AD5A46-735E-43AA-BB08-250FCACC1A66}"/>
              </a:ext>
            </a:extLst>
          </p:cNvPr>
          <p:cNvSpPr txBox="1">
            <a:spLocks/>
          </p:cNvSpPr>
          <p:nvPr userDrawn="1"/>
        </p:nvSpPr>
        <p:spPr>
          <a:xfrm>
            <a:off x="9677783" y="5091562"/>
            <a:ext cx="1005457" cy="169277"/>
          </a:xfrm>
          <a:prstGeom prst="rect">
            <a:avLst/>
          </a:prstGeom>
        </p:spPr>
        <p:txBody>
          <a:bodyPr wrap="square" lIns="0" tIns="0" rIns="0" bIns="0">
            <a:spAutoFit/>
          </a:bodyPr>
          <a:lstStyle>
            <a:defPPr>
              <a:defRPr lang="de-DE"/>
            </a:defPPr>
            <a:lvl1pPr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sz="2400" kern="1200">
                <a:solidFill>
                  <a:schemeClr val="tx1"/>
                </a:solidFill>
                <a:latin typeface="Arial" charset="0"/>
                <a:ea typeface="ＭＳ Ｐゴシック" charset="-128"/>
                <a:cs typeface="ＭＳ Ｐゴシック" charset="-128"/>
              </a:defRPr>
            </a:lvl6pPr>
            <a:lvl7pPr marL="2743200" algn="l" defTabSz="457200" rtl="0" eaLnBrk="1" latinLnBrk="0" hangingPunct="1">
              <a:defRPr sz="2400" kern="1200">
                <a:solidFill>
                  <a:schemeClr val="tx1"/>
                </a:solidFill>
                <a:latin typeface="Arial" charset="0"/>
                <a:ea typeface="ＭＳ Ｐゴシック" charset="-128"/>
                <a:cs typeface="ＭＳ Ｐゴシック" charset="-128"/>
              </a:defRPr>
            </a:lvl7pPr>
            <a:lvl8pPr marL="3200400" algn="l" defTabSz="457200" rtl="0" eaLnBrk="1" latinLnBrk="0" hangingPunct="1">
              <a:defRPr sz="2400" kern="1200">
                <a:solidFill>
                  <a:schemeClr val="tx1"/>
                </a:solidFill>
                <a:latin typeface="Arial" charset="0"/>
                <a:ea typeface="ＭＳ Ｐゴシック" charset="-128"/>
                <a:cs typeface="ＭＳ Ｐゴシック" charset="-128"/>
              </a:defRPr>
            </a:lvl8pPr>
            <a:lvl9pPr marL="3657600" algn="l" defTabSz="457200" rtl="0" eaLnBrk="1" latinLnBrk="0" hangingPunct="1">
              <a:defRPr sz="2400" kern="1200">
                <a:solidFill>
                  <a:schemeClr val="tx1"/>
                </a:solidFill>
                <a:latin typeface="Arial" charset="0"/>
                <a:ea typeface="ＭＳ Ｐゴシック" charset="-128"/>
                <a:cs typeface="ＭＳ Ｐゴシック" charset="-128"/>
              </a:defRPr>
            </a:lvl9pPr>
          </a:lstStyle>
          <a:p>
            <a:pPr algn="l" fontAlgn="auto">
              <a:spcAft>
                <a:spcPts val="0"/>
              </a:spcAft>
            </a:pPr>
            <a:r>
              <a:rPr lang="de-DE" sz="1100" dirty="0">
                <a:solidFill>
                  <a:schemeClr val="tx1"/>
                </a:solidFill>
                <a:latin typeface="+mn-lt"/>
              </a:rPr>
              <a:t>am</a:t>
            </a:r>
          </a:p>
        </p:txBody>
      </p:sp>
    </p:spTree>
    <p:extLst>
      <p:ext uri="{BB962C8B-B14F-4D97-AF65-F5344CB8AC3E}">
        <p14:creationId xmlns:p14="http://schemas.microsoft.com/office/powerpoint/2010/main" val="1429276619"/>
      </p:ext>
    </p:extLst>
  </p:cSld>
  <p:clrMap bg1="lt1" tx1="dk1" bg2="lt2" tx2="dk2" accent1="accent1" accent2="accent2" accent3="accent3" accent4="accent4" accent5="accent5" accent6="accent6" hlink="hlink" folHlink="folHlink"/>
  <p:sldLayoutIdLst>
    <p:sldLayoutId id="2147483779" r:id="rId1"/>
    <p:sldLayoutId id="2147483790" r:id="rId2"/>
    <p:sldLayoutId id="2147483791"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bwMode="auto">
        <a:xfrm>
          <a:off x="0" y="0"/>
          <a:ext cx="0" cy="0"/>
          <a:chOff x="0" y="0"/>
          <a:chExt cx="0" cy="0"/>
        </a:xfrm>
      </p:grpSpPr>
      <p:sp>
        <p:nvSpPr>
          <p:cNvPr id="14" name="Rectangle 17"/>
          <p:cNvSpPr>
            <a:spLocks noChangeArrowheads="1"/>
          </p:cNvSpPr>
          <p:nvPr userDrawn="1"/>
        </p:nvSpPr>
        <p:spPr bwMode="auto">
          <a:xfrm>
            <a:off x="0" y="0"/>
            <a:ext cx="12192000" cy="144000"/>
          </a:xfrm>
          <a:prstGeom prst="rect">
            <a:avLst/>
          </a:prstGeom>
          <a:solidFill>
            <a:schemeClr val="accent1"/>
          </a:solidFill>
          <a:ln w="9525">
            <a:noFill/>
            <a:miter lim="800000"/>
            <a:headEnd/>
            <a:tailEnd/>
          </a:ln>
        </p:spPr>
        <p:txBody>
          <a:bodyPr wrap="none" anchor="ctr">
            <a:prstTxWarp prst="textNoShape">
              <a:avLst/>
            </a:prstTxWarp>
          </a:bodyPr>
          <a:lstStyle/>
          <a:p>
            <a:pPr>
              <a:defRPr/>
            </a:pPr>
            <a:endParaRPr lang="de-DE" sz="2400" b="0" i="0">
              <a:latin typeface="Calibri Normal"/>
            </a:endParaRPr>
          </a:p>
        </p:txBody>
      </p:sp>
      <p:sp>
        <p:nvSpPr>
          <p:cNvPr id="4" name="Titelplatzhalter 3"/>
          <p:cNvSpPr>
            <a:spLocks noGrp="1"/>
          </p:cNvSpPr>
          <p:nvPr>
            <p:ph type="title"/>
          </p:nvPr>
        </p:nvSpPr>
        <p:spPr bwMode="auto">
          <a:xfrm>
            <a:off x="336000" y="324000"/>
            <a:ext cx="11520000" cy="396000"/>
          </a:xfrm>
          <a:prstGeom prst="rect">
            <a:avLst/>
          </a:prstGeom>
        </p:spPr>
        <p:txBody>
          <a:bodyPr vert="horz" lIns="0" tIns="0" rIns="0" bIns="0" rtlCol="0" anchor="t" anchorCtr="0">
            <a:noAutofit/>
          </a:bodyPr>
          <a:lstStyle/>
          <a:p>
            <a:pPr>
              <a:defRPr/>
            </a:pPr>
            <a:r>
              <a:rPr lang="de-DE"/>
              <a:t>Mastertitelformat bearbeiten</a:t>
            </a:r>
            <a:endParaRPr/>
          </a:p>
        </p:txBody>
      </p:sp>
      <p:sp>
        <p:nvSpPr>
          <p:cNvPr id="2" name="Textfeld 1"/>
          <p:cNvSpPr txBox="1"/>
          <p:nvPr userDrawn="1"/>
        </p:nvSpPr>
        <p:spPr bwMode="auto">
          <a:xfrm>
            <a:off x="9537699" y="6351"/>
            <a:ext cx="2318300" cy="138499"/>
          </a:xfrm>
          <a:prstGeom prst="rect">
            <a:avLst/>
          </a:prstGeom>
          <a:noFill/>
        </p:spPr>
        <p:txBody>
          <a:bodyPr wrap="square" lIns="0" tIns="0" rIns="0" bIns="0" rtlCol="0">
            <a:spAutoFit/>
          </a:bodyPr>
          <a:lstStyle/>
          <a:p>
            <a:pPr marL="342900" indent="-342900" algn="r">
              <a:spcBef>
                <a:spcPts val="400"/>
              </a:spcBef>
              <a:defRPr/>
            </a:pPr>
            <a:r>
              <a:rPr lang="de-DE" sz="900" b="1" spc="0">
                <a:solidFill>
                  <a:schemeClr val="bg1"/>
                </a:solidFill>
                <a:latin typeface="Calibri"/>
                <a:cs typeface="Calibri"/>
              </a:rPr>
              <a:t>ZWISCHENFOLIE FÜR FORTBILDENDE</a:t>
            </a:r>
            <a:endParaRPr sz="2400"/>
          </a:p>
        </p:txBody>
      </p:sp>
    </p:spTree>
    <p:extLst>
      <p:ext uri="{BB962C8B-B14F-4D97-AF65-F5344CB8AC3E}">
        <p14:creationId xmlns:p14="http://schemas.microsoft.com/office/powerpoint/2010/main" val="621840552"/>
      </p:ext>
    </p:extLst>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Lst>
  <p:hf sldNum="0" hdr="0" dt="0"/>
  <p:txStyles>
    <p:titleStyle>
      <a:lvl1pPr algn="l">
        <a:spcBef>
          <a:spcPts val="0"/>
        </a:spcBef>
        <a:spcAft>
          <a:spcPts val="0"/>
        </a:spcAft>
        <a:defRPr sz="2200" b="1">
          <a:solidFill>
            <a:schemeClr val="accent1"/>
          </a:solidFill>
          <a:latin typeface="Calibri"/>
          <a:ea typeface="+mj-ea"/>
          <a:cs typeface="Calibri"/>
        </a:defRPr>
      </a:lvl1pPr>
      <a:lvl2pPr algn="l">
        <a:spcBef>
          <a:spcPts val="0"/>
        </a:spcBef>
        <a:spcAft>
          <a:spcPts val="0"/>
        </a:spcAft>
        <a:defRPr sz="3200">
          <a:solidFill>
            <a:schemeClr val="tx2"/>
          </a:solidFill>
          <a:latin typeface="Arial"/>
          <a:ea typeface="ＭＳ Ｐゴシック"/>
          <a:cs typeface="ＭＳ Ｐゴシック"/>
        </a:defRPr>
      </a:lvl2pPr>
      <a:lvl3pPr algn="l">
        <a:spcBef>
          <a:spcPts val="0"/>
        </a:spcBef>
        <a:spcAft>
          <a:spcPts val="0"/>
        </a:spcAft>
        <a:defRPr sz="3200">
          <a:solidFill>
            <a:schemeClr val="tx2"/>
          </a:solidFill>
          <a:latin typeface="Arial"/>
          <a:ea typeface="ＭＳ Ｐゴシック"/>
          <a:cs typeface="ＭＳ Ｐゴシック"/>
        </a:defRPr>
      </a:lvl3pPr>
      <a:lvl4pPr algn="l">
        <a:spcBef>
          <a:spcPts val="0"/>
        </a:spcBef>
        <a:spcAft>
          <a:spcPts val="0"/>
        </a:spcAft>
        <a:defRPr sz="3200">
          <a:solidFill>
            <a:schemeClr val="tx2"/>
          </a:solidFill>
          <a:latin typeface="Arial"/>
          <a:ea typeface="ＭＳ Ｐゴシック"/>
          <a:cs typeface="ＭＳ Ｐゴシック"/>
        </a:defRPr>
      </a:lvl4pPr>
      <a:lvl5pPr algn="l">
        <a:spcBef>
          <a:spcPts val="0"/>
        </a:spcBef>
        <a:spcAft>
          <a:spcPts val="0"/>
        </a:spcAft>
        <a:defRPr sz="3200">
          <a:solidFill>
            <a:schemeClr val="tx2"/>
          </a:solidFill>
          <a:latin typeface="Arial"/>
          <a:ea typeface="ＭＳ Ｐゴシック"/>
          <a:cs typeface="ＭＳ Ｐゴシック"/>
        </a:defRPr>
      </a:lvl5pPr>
      <a:lvl6pPr marL="457200" algn="l">
        <a:spcBef>
          <a:spcPts val="0"/>
        </a:spcBef>
        <a:spcAft>
          <a:spcPts val="0"/>
        </a:spcAft>
        <a:defRPr sz="3200">
          <a:solidFill>
            <a:schemeClr val="tx2"/>
          </a:solidFill>
          <a:latin typeface="Arial"/>
          <a:ea typeface="ＭＳ Ｐゴシック"/>
          <a:cs typeface="ＭＳ Ｐゴシック"/>
        </a:defRPr>
      </a:lvl6pPr>
      <a:lvl7pPr marL="914400" algn="l">
        <a:spcBef>
          <a:spcPts val="0"/>
        </a:spcBef>
        <a:spcAft>
          <a:spcPts val="0"/>
        </a:spcAft>
        <a:defRPr sz="3200">
          <a:solidFill>
            <a:schemeClr val="tx2"/>
          </a:solidFill>
          <a:latin typeface="Arial"/>
          <a:ea typeface="ＭＳ Ｐゴシック"/>
          <a:cs typeface="ＭＳ Ｐゴシック"/>
        </a:defRPr>
      </a:lvl7pPr>
      <a:lvl8pPr marL="1371600" algn="l">
        <a:spcBef>
          <a:spcPts val="0"/>
        </a:spcBef>
        <a:spcAft>
          <a:spcPts val="0"/>
        </a:spcAft>
        <a:defRPr sz="3200">
          <a:solidFill>
            <a:schemeClr val="tx2"/>
          </a:solidFill>
          <a:latin typeface="Arial"/>
          <a:ea typeface="ＭＳ Ｐゴシック"/>
          <a:cs typeface="ＭＳ Ｐゴシック"/>
        </a:defRPr>
      </a:lvl8pPr>
      <a:lvl9pPr marL="1828800" algn="l">
        <a:spcBef>
          <a:spcPts val="0"/>
        </a:spcBef>
        <a:spcAft>
          <a:spcPts val="0"/>
        </a:spcAft>
        <a:defRPr sz="3200">
          <a:solidFill>
            <a:schemeClr val="tx2"/>
          </a:solidFill>
          <a:latin typeface="Arial"/>
          <a:ea typeface="ＭＳ Ｐゴシック"/>
          <a:cs typeface="ＭＳ Ｐゴシック"/>
        </a:defRPr>
      </a:lvl9pPr>
    </p:titleStyle>
    <p:bodyStyle>
      <a:lvl1pPr marL="342000" indent="-342900" algn="l">
        <a:lnSpc>
          <a:spcPct val="100000"/>
        </a:lnSpc>
        <a:spcBef>
          <a:spcPts val="576"/>
        </a:spcBef>
        <a:spcAft>
          <a:spcPts val="600"/>
        </a:spcAft>
        <a:buClr>
          <a:srgbClr val="327A86"/>
        </a:buClr>
        <a:buFont typeface="Wingdings"/>
        <a:buChar char="§"/>
        <a:defRPr sz="2000">
          <a:solidFill>
            <a:schemeClr val="tx1"/>
          </a:solidFill>
          <a:latin typeface="Calibri"/>
          <a:ea typeface="+mn-ea"/>
          <a:cs typeface="Calibri"/>
        </a:defRPr>
      </a:lvl1pPr>
      <a:lvl2pPr marL="742950" indent="-285750" algn="l">
        <a:lnSpc>
          <a:spcPct val="100000"/>
        </a:lnSpc>
        <a:spcBef>
          <a:spcPts val="0"/>
        </a:spcBef>
        <a:spcAft>
          <a:spcPts val="600"/>
        </a:spcAft>
        <a:buClr>
          <a:srgbClr val="737373"/>
        </a:buClr>
        <a:buFont typeface="Wingdings"/>
        <a:buChar char="§"/>
        <a:defRPr sz="1800">
          <a:solidFill>
            <a:schemeClr val="tx1"/>
          </a:solidFill>
          <a:latin typeface="Calibri"/>
          <a:ea typeface="+mn-ea"/>
          <a:cs typeface="Calibri"/>
        </a:defRPr>
      </a:lvl2pPr>
      <a:lvl3pPr marL="1143000" indent="-228600" algn="l">
        <a:lnSpc>
          <a:spcPct val="100000"/>
        </a:lnSpc>
        <a:spcBef>
          <a:spcPts val="0"/>
        </a:spcBef>
        <a:spcAft>
          <a:spcPts val="600"/>
        </a:spcAft>
        <a:buClr>
          <a:srgbClr val="CBB98A"/>
        </a:buClr>
        <a:buFont typeface="Wingdings"/>
        <a:buChar char="§"/>
        <a:defRPr>
          <a:solidFill>
            <a:schemeClr val="tx1"/>
          </a:solidFill>
          <a:latin typeface="Calibri"/>
          <a:ea typeface="+mn-ea"/>
          <a:cs typeface="Calibri"/>
        </a:defRPr>
      </a:lvl3pPr>
      <a:lvl4pPr marL="1600200" indent="-228600" algn="l">
        <a:lnSpc>
          <a:spcPct val="100000"/>
        </a:lnSpc>
        <a:spcBef>
          <a:spcPts val="0"/>
        </a:spcBef>
        <a:spcAft>
          <a:spcPts val="600"/>
        </a:spcAft>
        <a:buClr>
          <a:srgbClr val="CBB98A"/>
        </a:buClr>
        <a:buFont typeface="Wingdings"/>
        <a:buChar char="§"/>
        <a:defRPr sz="1800">
          <a:solidFill>
            <a:schemeClr val="tx1"/>
          </a:solidFill>
          <a:latin typeface="Calibri"/>
          <a:ea typeface="+mn-ea"/>
          <a:cs typeface="Calibri"/>
        </a:defRPr>
      </a:lvl4pPr>
      <a:lvl5pPr marL="2057400" indent="-228600" algn="l">
        <a:lnSpc>
          <a:spcPct val="100000"/>
        </a:lnSpc>
        <a:spcBef>
          <a:spcPts val="0"/>
        </a:spcBef>
        <a:spcAft>
          <a:spcPts val="600"/>
        </a:spcAft>
        <a:buClr>
          <a:srgbClr val="CBB98A"/>
        </a:buClr>
        <a:buFont typeface="Wingdings"/>
        <a:buChar char="§"/>
        <a:defRPr sz="1800">
          <a:solidFill>
            <a:schemeClr val="tx1"/>
          </a:solidFill>
          <a:latin typeface="Calibri"/>
          <a:ea typeface="+mn-ea"/>
          <a:cs typeface="Calibri"/>
        </a:defRPr>
      </a:lvl5pPr>
      <a:lvl6pPr marL="2514600" indent="-228600" algn="l">
        <a:spcBef>
          <a:spcPts val="0"/>
        </a:spcBef>
        <a:spcAft>
          <a:spcPts val="0"/>
        </a:spcAft>
        <a:buChar char="*"/>
        <a:defRPr sz="1200">
          <a:solidFill>
            <a:schemeClr val="tx1"/>
          </a:solidFill>
          <a:latin typeface="+mn-lt"/>
          <a:ea typeface="+mn-ea"/>
        </a:defRPr>
      </a:lvl6pPr>
      <a:lvl7pPr marL="2971800" indent="-228600" algn="l">
        <a:spcBef>
          <a:spcPts val="0"/>
        </a:spcBef>
        <a:spcAft>
          <a:spcPts val="0"/>
        </a:spcAft>
        <a:buChar char="*"/>
        <a:defRPr sz="1200">
          <a:solidFill>
            <a:schemeClr val="tx1"/>
          </a:solidFill>
          <a:latin typeface="+mn-lt"/>
          <a:ea typeface="+mn-ea"/>
        </a:defRPr>
      </a:lvl7pPr>
      <a:lvl8pPr marL="3429000" indent="-228600" algn="l">
        <a:spcBef>
          <a:spcPts val="0"/>
        </a:spcBef>
        <a:spcAft>
          <a:spcPts val="0"/>
        </a:spcAft>
        <a:buChar char="*"/>
        <a:defRPr sz="1200">
          <a:solidFill>
            <a:schemeClr val="tx1"/>
          </a:solidFill>
          <a:latin typeface="+mn-lt"/>
          <a:ea typeface="+mn-ea"/>
        </a:defRPr>
      </a:lvl8pPr>
      <a:lvl9pPr marL="3886200" indent="-228600" algn="l">
        <a:spcBef>
          <a:spcPts val="0"/>
        </a:spcBef>
        <a:spcAft>
          <a:spcPts val="0"/>
        </a:spcAft>
        <a:buChar char="*"/>
        <a:defRPr sz="1200">
          <a:solidFill>
            <a:schemeClr val="tx1"/>
          </a:solidFill>
          <a:latin typeface="+mn-lt"/>
          <a:ea typeface="+mn-ea"/>
        </a:defRPr>
      </a:lvl9pPr>
    </p:bodyStyle>
    <p:otherStyle>
      <a:defPPr>
        <a:defRPr lang="de-DE"/>
      </a:defPPr>
      <a:lvl1pPr marL="0" algn="l" defTabSz="457200">
        <a:defRPr sz="1800">
          <a:solidFill>
            <a:schemeClr val="tx1"/>
          </a:solidFill>
          <a:latin typeface="+mn-lt"/>
          <a:ea typeface="+mn-ea"/>
          <a:cs typeface="+mn-cs"/>
        </a:defRPr>
      </a:lvl1pPr>
      <a:lvl2pPr marL="457200" algn="l" defTabSz="457200">
        <a:defRPr sz="1800">
          <a:solidFill>
            <a:schemeClr val="tx1"/>
          </a:solidFill>
          <a:latin typeface="+mn-lt"/>
          <a:ea typeface="+mn-ea"/>
          <a:cs typeface="+mn-cs"/>
        </a:defRPr>
      </a:lvl2pPr>
      <a:lvl3pPr marL="914400" algn="l" defTabSz="457200">
        <a:defRPr sz="1800">
          <a:solidFill>
            <a:schemeClr val="tx1"/>
          </a:solidFill>
          <a:latin typeface="+mn-lt"/>
          <a:ea typeface="+mn-ea"/>
          <a:cs typeface="+mn-cs"/>
        </a:defRPr>
      </a:lvl3pPr>
      <a:lvl4pPr marL="1371600" algn="l" defTabSz="457200">
        <a:defRPr sz="1800">
          <a:solidFill>
            <a:schemeClr val="tx1"/>
          </a:solidFill>
          <a:latin typeface="+mn-lt"/>
          <a:ea typeface="+mn-ea"/>
          <a:cs typeface="+mn-cs"/>
        </a:defRPr>
      </a:lvl4pPr>
      <a:lvl5pPr marL="1828800" algn="l" defTabSz="457200">
        <a:defRPr sz="1800">
          <a:solidFill>
            <a:schemeClr val="tx1"/>
          </a:solidFill>
          <a:latin typeface="+mn-lt"/>
          <a:ea typeface="+mn-ea"/>
          <a:cs typeface="+mn-cs"/>
        </a:defRPr>
      </a:lvl5pPr>
      <a:lvl6pPr marL="2286000" algn="l" defTabSz="457200">
        <a:defRPr sz="1800">
          <a:solidFill>
            <a:schemeClr val="tx1"/>
          </a:solidFill>
          <a:latin typeface="+mn-lt"/>
          <a:ea typeface="+mn-ea"/>
          <a:cs typeface="+mn-cs"/>
        </a:defRPr>
      </a:lvl6pPr>
      <a:lvl7pPr marL="2743200" algn="l" defTabSz="457200">
        <a:defRPr sz="1800">
          <a:solidFill>
            <a:schemeClr val="tx1"/>
          </a:solidFill>
          <a:latin typeface="+mn-lt"/>
          <a:ea typeface="+mn-ea"/>
          <a:cs typeface="+mn-cs"/>
        </a:defRPr>
      </a:lvl7pPr>
      <a:lvl8pPr marL="3200400" algn="l" defTabSz="457200">
        <a:defRPr sz="1800">
          <a:solidFill>
            <a:schemeClr val="tx1"/>
          </a:solidFill>
          <a:latin typeface="+mn-lt"/>
          <a:ea typeface="+mn-ea"/>
          <a:cs typeface="+mn-cs"/>
        </a:defRPr>
      </a:lvl8pPr>
      <a:lvl9pPr marL="3657600" algn="l" defTabSz="457200">
        <a:defRPr sz="18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Rectangle 17">
            <a:extLst>
              <a:ext uri="{FF2B5EF4-FFF2-40B4-BE49-F238E27FC236}">
                <a16:creationId xmlns:a16="http://schemas.microsoft.com/office/drawing/2014/main" id="{EAB966AC-1BB5-4EC7-9E3F-644E681B45EC}"/>
              </a:ext>
            </a:extLst>
          </p:cNvPr>
          <p:cNvSpPr>
            <a:spLocks noChangeArrowheads="1"/>
          </p:cNvSpPr>
          <p:nvPr userDrawn="1"/>
        </p:nvSpPr>
        <p:spPr bwMode="auto">
          <a:xfrm>
            <a:off x="0" y="0"/>
            <a:ext cx="12192000" cy="144000"/>
          </a:xfrm>
          <a:prstGeom prst="rect">
            <a:avLst/>
          </a:prstGeom>
          <a:solidFill>
            <a:srgbClr val="327A86"/>
          </a:solidFill>
          <a:ln w="9525">
            <a:noFill/>
            <a:miter lim="800000"/>
            <a:headEnd/>
            <a:tailEnd/>
          </a:ln>
        </p:spPr>
        <p:txBody>
          <a:bodyPr wrap="none" anchor="ctr">
            <a:prstTxWarp prst="textNoShape">
              <a:avLst/>
            </a:prstTxWarp>
          </a:bodyPr>
          <a:lstStyle/>
          <a:p>
            <a:endParaRPr lang="de-DE" sz="1800" b="0" i="0" dirty="0">
              <a:latin typeface="Calibri Normal" charset="0"/>
            </a:endParaRPr>
          </a:p>
        </p:txBody>
      </p:sp>
      <p:sp>
        <p:nvSpPr>
          <p:cNvPr id="6" name="Titelplatzhalter 3">
            <a:extLst>
              <a:ext uri="{FF2B5EF4-FFF2-40B4-BE49-F238E27FC236}">
                <a16:creationId xmlns:a16="http://schemas.microsoft.com/office/drawing/2014/main" id="{0AFC89FE-F485-4E26-946F-FAE95F003472}"/>
              </a:ext>
            </a:extLst>
          </p:cNvPr>
          <p:cNvSpPr>
            <a:spLocks noGrp="1"/>
          </p:cNvSpPr>
          <p:nvPr>
            <p:ph type="title"/>
          </p:nvPr>
        </p:nvSpPr>
        <p:spPr>
          <a:xfrm>
            <a:off x="252000" y="324000"/>
            <a:ext cx="11688000" cy="396000"/>
          </a:xfrm>
          <a:prstGeom prst="rect">
            <a:avLst/>
          </a:prstGeom>
        </p:spPr>
        <p:txBody>
          <a:bodyPr vert="horz" lIns="0" tIns="0" rIns="0" bIns="0" rtlCol="0" anchor="t" anchorCtr="0">
            <a:noAutofit/>
          </a:bodyPr>
          <a:lstStyle/>
          <a:p>
            <a:r>
              <a:rPr lang="de-DE" dirty="0"/>
              <a:t>Mastertitelformat bearbeiten</a:t>
            </a:r>
          </a:p>
        </p:txBody>
      </p:sp>
    </p:spTree>
    <p:extLst>
      <p:ext uri="{BB962C8B-B14F-4D97-AF65-F5344CB8AC3E}">
        <p14:creationId xmlns:p14="http://schemas.microsoft.com/office/powerpoint/2010/main" val="3768435250"/>
      </p:ext>
    </p:extLst>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Lst>
  <p:hf sldNum="0" hdr="0" dt="0"/>
  <p:txStyles>
    <p:titleStyle>
      <a:lvl1pPr algn="l" rtl="0" eaLnBrk="1" fontAlgn="base" hangingPunct="1">
        <a:spcBef>
          <a:spcPct val="0"/>
        </a:spcBef>
        <a:spcAft>
          <a:spcPct val="0"/>
        </a:spcAft>
        <a:defRPr sz="1800" b="1">
          <a:solidFill>
            <a:srgbClr val="327A86"/>
          </a:solidFill>
          <a:latin typeface="Calibri"/>
          <a:ea typeface="+mj-ea"/>
          <a:cs typeface="Calibri"/>
        </a:defRPr>
      </a:lvl1pPr>
      <a:lvl2pPr algn="l" rtl="0" eaLnBrk="1" fontAlgn="base" hangingPunct="1">
        <a:spcBef>
          <a:spcPct val="0"/>
        </a:spcBef>
        <a:spcAft>
          <a:spcPct val="0"/>
        </a:spcAft>
        <a:defRPr sz="2400">
          <a:solidFill>
            <a:schemeClr val="tx2"/>
          </a:solidFill>
          <a:latin typeface="Arial" charset="0"/>
          <a:ea typeface="ＭＳ Ｐゴシック" charset="-128"/>
          <a:cs typeface="ＭＳ Ｐゴシック" charset="-128"/>
        </a:defRPr>
      </a:lvl2pPr>
      <a:lvl3pPr algn="l" rtl="0" eaLnBrk="1" fontAlgn="base" hangingPunct="1">
        <a:spcBef>
          <a:spcPct val="0"/>
        </a:spcBef>
        <a:spcAft>
          <a:spcPct val="0"/>
        </a:spcAft>
        <a:defRPr sz="2400">
          <a:solidFill>
            <a:schemeClr val="tx2"/>
          </a:solidFill>
          <a:latin typeface="Arial" charset="0"/>
          <a:ea typeface="ＭＳ Ｐゴシック" charset="-128"/>
          <a:cs typeface="ＭＳ Ｐゴシック" charset="-128"/>
        </a:defRPr>
      </a:lvl3pPr>
      <a:lvl4pPr algn="l" rtl="0" eaLnBrk="1" fontAlgn="base" hangingPunct="1">
        <a:spcBef>
          <a:spcPct val="0"/>
        </a:spcBef>
        <a:spcAft>
          <a:spcPct val="0"/>
        </a:spcAft>
        <a:defRPr sz="2400">
          <a:solidFill>
            <a:schemeClr val="tx2"/>
          </a:solidFill>
          <a:latin typeface="Arial" charset="0"/>
          <a:ea typeface="ＭＳ Ｐゴシック" charset="-128"/>
          <a:cs typeface="ＭＳ Ｐゴシック" charset="-128"/>
        </a:defRPr>
      </a:lvl4pPr>
      <a:lvl5pPr algn="l" rtl="0" eaLnBrk="1" fontAlgn="base" hangingPunct="1">
        <a:spcBef>
          <a:spcPct val="0"/>
        </a:spcBef>
        <a:spcAft>
          <a:spcPct val="0"/>
        </a:spcAft>
        <a:defRPr sz="2400">
          <a:solidFill>
            <a:schemeClr val="tx2"/>
          </a:solidFill>
          <a:latin typeface="Arial" charset="0"/>
          <a:ea typeface="ＭＳ Ｐゴシック" charset="-128"/>
          <a:cs typeface="ＭＳ Ｐゴシック" charset="-128"/>
        </a:defRPr>
      </a:lvl5pPr>
      <a:lvl6pPr marL="342900" algn="l" rtl="0" eaLnBrk="1" fontAlgn="base" hangingPunct="1">
        <a:spcBef>
          <a:spcPct val="0"/>
        </a:spcBef>
        <a:spcAft>
          <a:spcPct val="0"/>
        </a:spcAft>
        <a:defRPr sz="2400">
          <a:solidFill>
            <a:schemeClr val="tx2"/>
          </a:solidFill>
          <a:latin typeface="Arial" charset="0"/>
          <a:ea typeface="ＭＳ Ｐゴシック" charset="-128"/>
          <a:cs typeface="ＭＳ Ｐゴシック" charset="-128"/>
        </a:defRPr>
      </a:lvl6pPr>
      <a:lvl7pPr marL="685800" algn="l" rtl="0" eaLnBrk="1" fontAlgn="base" hangingPunct="1">
        <a:spcBef>
          <a:spcPct val="0"/>
        </a:spcBef>
        <a:spcAft>
          <a:spcPct val="0"/>
        </a:spcAft>
        <a:defRPr sz="2400">
          <a:solidFill>
            <a:schemeClr val="tx2"/>
          </a:solidFill>
          <a:latin typeface="Arial" charset="0"/>
          <a:ea typeface="ＭＳ Ｐゴシック" charset="-128"/>
          <a:cs typeface="ＭＳ Ｐゴシック" charset="-128"/>
        </a:defRPr>
      </a:lvl7pPr>
      <a:lvl8pPr marL="1028700" algn="l" rtl="0" eaLnBrk="1" fontAlgn="base" hangingPunct="1">
        <a:spcBef>
          <a:spcPct val="0"/>
        </a:spcBef>
        <a:spcAft>
          <a:spcPct val="0"/>
        </a:spcAft>
        <a:defRPr sz="2400">
          <a:solidFill>
            <a:schemeClr val="tx2"/>
          </a:solidFill>
          <a:latin typeface="Arial" charset="0"/>
          <a:ea typeface="ＭＳ Ｐゴシック" charset="-128"/>
          <a:cs typeface="ＭＳ Ｐゴシック" charset="-128"/>
        </a:defRPr>
      </a:lvl8pPr>
      <a:lvl9pPr marL="1371600" algn="l" rtl="0" eaLnBrk="1" fontAlgn="base" hangingPunct="1">
        <a:spcBef>
          <a:spcPct val="0"/>
        </a:spcBef>
        <a:spcAft>
          <a:spcPct val="0"/>
        </a:spcAft>
        <a:defRPr sz="2400">
          <a:solidFill>
            <a:schemeClr val="tx2"/>
          </a:solidFill>
          <a:latin typeface="Arial" charset="0"/>
          <a:ea typeface="ＭＳ Ｐゴシック" charset="-128"/>
          <a:cs typeface="ＭＳ Ｐゴシック" charset="-128"/>
        </a:defRPr>
      </a:lvl9pPr>
    </p:titleStyle>
    <p:bodyStyle>
      <a:lvl1pPr marL="256500" indent="-257175" algn="l" rtl="0" eaLnBrk="1" fontAlgn="base" hangingPunct="1">
        <a:lnSpc>
          <a:spcPct val="100000"/>
        </a:lnSpc>
        <a:spcBef>
          <a:spcPts val="432"/>
        </a:spcBef>
        <a:spcAft>
          <a:spcPts val="450"/>
        </a:spcAft>
        <a:buClr>
          <a:srgbClr val="327A86"/>
        </a:buClr>
        <a:buFont typeface="Wingdings" charset="2"/>
        <a:buChar char="§"/>
        <a:defRPr sz="1500">
          <a:solidFill>
            <a:schemeClr val="tx1"/>
          </a:solidFill>
          <a:latin typeface="Calibri"/>
          <a:ea typeface="+mn-ea"/>
          <a:cs typeface="Calibri"/>
        </a:defRPr>
      </a:lvl1pPr>
      <a:lvl2pPr marL="557213" indent="-214313" algn="l" rtl="0" eaLnBrk="1" fontAlgn="base" hangingPunct="1">
        <a:lnSpc>
          <a:spcPct val="100000"/>
        </a:lnSpc>
        <a:spcBef>
          <a:spcPct val="20000"/>
        </a:spcBef>
        <a:spcAft>
          <a:spcPts val="450"/>
        </a:spcAft>
        <a:buClr>
          <a:srgbClr val="737373"/>
        </a:buClr>
        <a:buFont typeface="Wingdings" charset="2"/>
        <a:buChar char="§"/>
        <a:defRPr sz="1350">
          <a:solidFill>
            <a:schemeClr val="tx1"/>
          </a:solidFill>
          <a:latin typeface="Calibri"/>
          <a:ea typeface="+mn-ea"/>
          <a:cs typeface="Calibri"/>
        </a:defRPr>
      </a:lvl2pPr>
      <a:lvl3pPr marL="857250" indent="-171450" algn="l" rtl="0" eaLnBrk="1" fontAlgn="base" hangingPunct="1">
        <a:lnSpc>
          <a:spcPct val="100000"/>
        </a:lnSpc>
        <a:spcBef>
          <a:spcPct val="20000"/>
        </a:spcBef>
        <a:spcAft>
          <a:spcPts val="450"/>
        </a:spcAft>
        <a:buClr>
          <a:srgbClr val="CBB98A"/>
        </a:buClr>
        <a:buFont typeface="Wingdings" charset="2"/>
        <a:buChar char="§"/>
        <a:defRPr>
          <a:solidFill>
            <a:schemeClr val="tx1"/>
          </a:solidFill>
          <a:latin typeface="Calibri"/>
          <a:ea typeface="+mn-ea"/>
          <a:cs typeface="Calibri"/>
        </a:defRPr>
      </a:lvl3pPr>
      <a:lvl4pPr marL="1200150" indent="-171450" algn="l" rtl="0" eaLnBrk="1" fontAlgn="base" hangingPunct="1">
        <a:lnSpc>
          <a:spcPct val="100000"/>
        </a:lnSpc>
        <a:spcBef>
          <a:spcPct val="20000"/>
        </a:spcBef>
        <a:spcAft>
          <a:spcPts val="450"/>
        </a:spcAft>
        <a:buClr>
          <a:srgbClr val="CBB98A"/>
        </a:buClr>
        <a:buFont typeface="Wingdings" charset="2"/>
        <a:buChar char="§"/>
        <a:defRPr sz="1350">
          <a:solidFill>
            <a:schemeClr val="tx1"/>
          </a:solidFill>
          <a:latin typeface="Calibri"/>
          <a:ea typeface="+mn-ea"/>
          <a:cs typeface="Calibri"/>
        </a:defRPr>
      </a:lvl4pPr>
      <a:lvl5pPr marL="1543050" indent="-171450" algn="l" rtl="0" eaLnBrk="1" fontAlgn="base" hangingPunct="1">
        <a:lnSpc>
          <a:spcPct val="100000"/>
        </a:lnSpc>
        <a:spcBef>
          <a:spcPct val="20000"/>
        </a:spcBef>
        <a:spcAft>
          <a:spcPts val="450"/>
        </a:spcAft>
        <a:buClr>
          <a:srgbClr val="CBB98A"/>
        </a:buClr>
        <a:buFont typeface="Wingdings" charset="2"/>
        <a:buChar char="§"/>
        <a:defRPr sz="1350">
          <a:solidFill>
            <a:schemeClr val="tx1"/>
          </a:solidFill>
          <a:latin typeface="Calibri"/>
          <a:ea typeface="+mn-ea"/>
          <a:cs typeface="Calibri"/>
        </a:defRPr>
      </a:lvl5pPr>
      <a:lvl6pPr marL="1885950" indent="-171450" algn="l" rtl="0" eaLnBrk="1" fontAlgn="base" hangingPunct="1">
        <a:spcBef>
          <a:spcPct val="20000"/>
        </a:spcBef>
        <a:spcAft>
          <a:spcPct val="0"/>
        </a:spcAft>
        <a:buBlip>
          <a:blip r:embed="rId10"/>
        </a:buBlip>
        <a:defRPr sz="900">
          <a:solidFill>
            <a:schemeClr val="tx1"/>
          </a:solidFill>
          <a:latin typeface="+mn-lt"/>
          <a:ea typeface="+mn-ea"/>
        </a:defRPr>
      </a:lvl6pPr>
      <a:lvl7pPr marL="2228850" indent="-171450" algn="l" rtl="0" eaLnBrk="1" fontAlgn="base" hangingPunct="1">
        <a:spcBef>
          <a:spcPct val="20000"/>
        </a:spcBef>
        <a:spcAft>
          <a:spcPct val="0"/>
        </a:spcAft>
        <a:buBlip>
          <a:blip r:embed="rId11"/>
        </a:buBlip>
        <a:defRPr sz="900">
          <a:solidFill>
            <a:schemeClr val="tx1"/>
          </a:solidFill>
          <a:latin typeface="+mn-lt"/>
          <a:ea typeface="+mn-ea"/>
        </a:defRPr>
      </a:lvl7pPr>
      <a:lvl8pPr marL="2571750" indent="-171450" algn="l" rtl="0" eaLnBrk="1" fontAlgn="base" hangingPunct="1">
        <a:spcBef>
          <a:spcPct val="20000"/>
        </a:spcBef>
        <a:spcAft>
          <a:spcPct val="0"/>
        </a:spcAft>
        <a:buBlip>
          <a:blip r:embed="rId11"/>
        </a:buBlip>
        <a:defRPr sz="900">
          <a:solidFill>
            <a:schemeClr val="tx1"/>
          </a:solidFill>
          <a:latin typeface="+mn-lt"/>
          <a:ea typeface="+mn-ea"/>
        </a:defRPr>
      </a:lvl8pPr>
      <a:lvl9pPr marL="2914650" indent="-171450" algn="l" rtl="0" eaLnBrk="1" fontAlgn="base" hangingPunct="1">
        <a:spcBef>
          <a:spcPct val="20000"/>
        </a:spcBef>
        <a:spcAft>
          <a:spcPct val="0"/>
        </a:spcAft>
        <a:buBlip>
          <a:blip r:embed="rId11"/>
        </a:buBlip>
        <a:defRPr sz="900">
          <a:solidFill>
            <a:schemeClr val="tx1"/>
          </a:solidFill>
          <a:latin typeface="+mn-lt"/>
          <a:ea typeface="+mn-ea"/>
        </a:defRPr>
      </a:lvl9pPr>
    </p:bodyStyle>
    <p:otherStyle>
      <a:defPPr>
        <a:defRPr lang="de-DE"/>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bwMode="auto">
        <a:xfrm>
          <a:off x="0" y="0"/>
          <a:ext cx="0" cy="0"/>
          <a:chOff x="0" y="0"/>
          <a:chExt cx="0" cy="0"/>
        </a:xfrm>
      </p:grpSpPr>
      <p:sp>
        <p:nvSpPr>
          <p:cNvPr id="14" name="Rectangle 17"/>
          <p:cNvSpPr>
            <a:spLocks noChangeArrowheads="1"/>
          </p:cNvSpPr>
          <p:nvPr userDrawn="1"/>
        </p:nvSpPr>
        <p:spPr bwMode="auto">
          <a:xfrm>
            <a:off x="0" y="0"/>
            <a:ext cx="12192000" cy="144000"/>
          </a:xfrm>
          <a:prstGeom prst="rect">
            <a:avLst/>
          </a:prstGeom>
          <a:solidFill>
            <a:srgbClr val="327A86"/>
          </a:solidFill>
          <a:ln w="9525">
            <a:noFill/>
            <a:miter lim="800000"/>
            <a:headEnd/>
            <a:tailEnd/>
          </a:ln>
        </p:spPr>
        <p:txBody>
          <a:bodyPr wrap="none" anchor="ctr">
            <a:prstTxWarp prst="textNoShape">
              <a:avLst/>
            </a:prstTxWarp>
          </a:bodyPr>
          <a:lstStyle/>
          <a:p>
            <a:pPr>
              <a:defRPr/>
            </a:pPr>
            <a:endParaRPr lang="de-DE" sz="2400" b="0" i="0">
              <a:latin typeface="Calibri Normal"/>
            </a:endParaRPr>
          </a:p>
        </p:txBody>
      </p:sp>
      <p:sp>
        <p:nvSpPr>
          <p:cNvPr id="4" name="Titelplatzhalter 3"/>
          <p:cNvSpPr>
            <a:spLocks noGrp="1"/>
          </p:cNvSpPr>
          <p:nvPr>
            <p:ph type="title"/>
          </p:nvPr>
        </p:nvSpPr>
        <p:spPr bwMode="auto">
          <a:xfrm>
            <a:off x="336000" y="324000"/>
            <a:ext cx="11520000" cy="396000"/>
          </a:xfrm>
          <a:prstGeom prst="rect">
            <a:avLst/>
          </a:prstGeom>
        </p:spPr>
        <p:txBody>
          <a:bodyPr vert="horz" lIns="0" tIns="0" rIns="0" bIns="0" rtlCol="0" anchor="t" anchorCtr="0">
            <a:noAutofit/>
          </a:bodyPr>
          <a:lstStyle/>
          <a:p>
            <a:pPr>
              <a:defRPr/>
            </a:pPr>
            <a:r>
              <a:rPr lang="de-DE"/>
              <a:t>Mastertitelformat bearbeiten</a:t>
            </a:r>
            <a:endParaRPr/>
          </a:p>
        </p:txBody>
      </p:sp>
    </p:spTree>
    <p:extLst>
      <p:ext uri="{BB962C8B-B14F-4D97-AF65-F5344CB8AC3E}">
        <p14:creationId xmlns:p14="http://schemas.microsoft.com/office/powerpoint/2010/main" val="1236636450"/>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3" r:id="rId7"/>
    <p:sldLayoutId id="2147483824" r:id="rId8"/>
    <p:sldLayoutId id="2147483825" r:id="rId9"/>
  </p:sldLayoutIdLst>
  <p:hf sldNum="0" hdr="0" dt="0"/>
  <p:txStyles>
    <p:titleStyle>
      <a:lvl1pPr algn="l">
        <a:spcBef>
          <a:spcPts val="0"/>
        </a:spcBef>
        <a:spcAft>
          <a:spcPts val="0"/>
        </a:spcAft>
        <a:defRPr sz="2200" b="1">
          <a:solidFill>
            <a:srgbClr val="327A86"/>
          </a:solidFill>
          <a:latin typeface="Calibri"/>
          <a:ea typeface="+mj-ea"/>
          <a:cs typeface="Calibri"/>
        </a:defRPr>
      </a:lvl1pPr>
      <a:lvl2pPr algn="l">
        <a:spcBef>
          <a:spcPts val="0"/>
        </a:spcBef>
        <a:spcAft>
          <a:spcPts val="0"/>
        </a:spcAft>
        <a:defRPr sz="3200">
          <a:solidFill>
            <a:schemeClr val="tx2"/>
          </a:solidFill>
          <a:latin typeface="Arial"/>
          <a:ea typeface="ＭＳ Ｐゴシック"/>
          <a:cs typeface="ＭＳ Ｐゴシック"/>
        </a:defRPr>
      </a:lvl2pPr>
      <a:lvl3pPr algn="l">
        <a:spcBef>
          <a:spcPts val="0"/>
        </a:spcBef>
        <a:spcAft>
          <a:spcPts val="0"/>
        </a:spcAft>
        <a:defRPr sz="3200">
          <a:solidFill>
            <a:schemeClr val="tx2"/>
          </a:solidFill>
          <a:latin typeface="Arial"/>
          <a:ea typeface="ＭＳ Ｐゴシック"/>
          <a:cs typeface="ＭＳ Ｐゴシック"/>
        </a:defRPr>
      </a:lvl3pPr>
      <a:lvl4pPr algn="l">
        <a:spcBef>
          <a:spcPts val="0"/>
        </a:spcBef>
        <a:spcAft>
          <a:spcPts val="0"/>
        </a:spcAft>
        <a:defRPr sz="3200">
          <a:solidFill>
            <a:schemeClr val="tx2"/>
          </a:solidFill>
          <a:latin typeface="Arial"/>
          <a:ea typeface="ＭＳ Ｐゴシック"/>
          <a:cs typeface="ＭＳ Ｐゴシック"/>
        </a:defRPr>
      </a:lvl4pPr>
      <a:lvl5pPr algn="l">
        <a:spcBef>
          <a:spcPts val="0"/>
        </a:spcBef>
        <a:spcAft>
          <a:spcPts val="0"/>
        </a:spcAft>
        <a:defRPr sz="3200">
          <a:solidFill>
            <a:schemeClr val="tx2"/>
          </a:solidFill>
          <a:latin typeface="Arial"/>
          <a:ea typeface="ＭＳ Ｐゴシック"/>
          <a:cs typeface="ＭＳ Ｐゴシック"/>
        </a:defRPr>
      </a:lvl5pPr>
      <a:lvl6pPr marL="457200" algn="l">
        <a:spcBef>
          <a:spcPts val="0"/>
        </a:spcBef>
        <a:spcAft>
          <a:spcPts val="0"/>
        </a:spcAft>
        <a:defRPr sz="3200">
          <a:solidFill>
            <a:schemeClr val="tx2"/>
          </a:solidFill>
          <a:latin typeface="Arial"/>
          <a:ea typeface="ＭＳ Ｐゴシック"/>
          <a:cs typeface="ＭＳ Ｐゴシック"/>
        </a:defRPr>
      </a:lvl6pPr>
      <a:lvl7pPr marL="914400" algn="l">
        <a:spcBef>
          <a:spcPts val="0"/>
        </a:spcBef>
        <a:spcAft>
          <a:spcPts val="0"/>
        </a:spcAft>
        <a:defRPr sz="3200">
          <a:solidFill>
            <a:schemeClr val="tx2"/>
          </a:solidFill>
          <a:latin typeface="Arial"/>
          <a:ea typeface="ＭＳ Ｐゴシック"/>
          <a:cs typeface="ＭＳ Ｐゴシック"/>
        </a:defRPr>
      </a:lvl7pPr>
      <a:lvl8pPr marL="1371600" algn="l">
        <a:spcBef>
          <a:spcPts val="0"/>
        </a:spcBef>
        <a:spcAft>
          <a:spcPts val="0"/>
        </a:spcAft>
        <a:defRPr sz="3200">
          <a:solidFill>
            <a:schemeClr val="tx2"/>
          </a:solidFill>
          <a:latin typeface="Arial"/>
          <a:ea typeface="ＭＳ Ｐゴシック"/>
          <a:cs typeface="ＭＳ Ｐゴシック"/>
        </a:defRPr>
      </a:lvl8pPr>
      <a:lvl9pPr marL="1828800" algn="l">
        <a:spcBef>
          <a:spcPts val="0"/>
        </a:spcBef>
        <a:spcAft>
          <a:spcPts val="0"/>
        </a:spcAft>
        <a:defRPr sz="3200">
          <a:solidFill>
            <a:schemeClr val="tx2"/>
          </a:solidFill>
          <a:latin typeface="Arial"/>
          <a:ea typeface="ＭＳ Ｐゴシック"/>
          <a:cs typeface="ＭＳ Ｐゴシック"/>
        </a:defRPr>
      </a:lvl9pPr>
    </p:titleStyle>
    <p:bodyStyle>
      <a:lvl1pPr marL="342000" indent="-342900" algn="l">
        <a:lnSpc>
          <a:spcPct val="100000"/>
        </a:lnSpc>
        <a:spcBef>
          <a:spcPts val="576"/>
        </a:spcBef>
        <a:spcAft>
          <a:spcPts val="600"/>
        </a:spcAft>
        <a:buClr>
          <a:srgbClr val="327A86"/>
        </a:buClr>
        <a:buFont typeface="Wingdings"/>
        <a:buChar char="§"/>
        <a:defRPr sz="2000">
          <a:solidFill>
            <a:schemeClr val="tx1"/>
          </a:solidFill>
          <a:latin typeface="Calibri"/>
          <a:ea typeface="+mn-ea"/>
          <a:cs typeface="Calibri"/>
        </a:defRPr>
      </a:lvl1pPr>
      <a:lvl2pPr marL="742950" indent="-285750" algn="l">
        <a:lnSpc>
          <a:spcPct val="100000"/>
        </a:lnSpc>
        <a:spcBef>
          <a:spcPts val="0"/>
        </a:spcBef>
        <a:spcAft>
          <a:spcPts val="600"/>
        </a:spcAft>
        <a:buClr>
          <a:srgbClr val="737373"/>
        </a:buClr>
        <a:buFont typeface="Wingdings"/>
        <a:buChar char="§"/>
        <a:defRPr sz="1800">
          <a:solidFill>
            <a:schemeClr val="tx1"/>
          </a:solidFill>
          <a:latin typeface="Calibri"/>
          <a:ea typeface="+mn-ea"/>
          <a:cs typeface="Calibri"/>
        </a:defRPr>
      </a:lvl2pPr>
      <a:lvl3pPr marL="1143000" indent="-228600" algn="l">
        <a:lnSpc>
          <a:spcPct val="100000"/>
        </a:lnSpc>
        <a:spcBef>
          <a:spcPts val="0"/>
        </a:spcBef>
        <a:spcAft>
          <a:spcPts val="600"/>
        </a:spcAft>
        <a:buClr>
          <a:srgbClr val="CBB98A"/>
        </a:buClr>
        <a:buFont typeface="Wingdings"/>
        <a:buChar char="§"/>
        <a:defRPr>
          <a:solidFill>
            <a:schemeClr val="tx1"/>
          </a:solidFill>
          <a:latin typeface="Calibri"/>
          <a:ea typeface="+mn-ea"/>
          <a:cs typeface="Calibri"/>
        </a:defRPr>
      </a:lvl3pPr>
      <a:lvl4pPr marL="1600200" indent="-228600" algn="l">
        <a:lnSpc>
          <a:spcPct val="100000"/>
        </a:lnSpc>
        <a:spcBef>
          <a:spcPts val="0"/>
        </a:spcBef>
        <a:spcAft>
          <a:spcPts val="600"/>
        </a:spcAft>
        <a:buClr>
          <a:srgbClr val="CBB98A"/>
        </a:buClr>
        <a:buFont typeface="Wingdings"/>
        <a:buChar char="§"/>
        <a:defRPr sz="1800">
          <a:solidFill>
            <a:schemeClr val="tx1"/>
          </a:solidFill>
          <a:latin typeface="Calibri"/>
          <a:ea typeface="+mn-ea"/>
          <a:cs typeface="Calibri"/>
        </a:defRPr>
      </a:lvl4pPr>
      <a:lvl5pPr marL="2057400" indent="-228600" algn="l">
        <a:lnSpc>
          <a:spcPct val="100000"/>
        </a:lnSpc>
        <a:spcBef>
          <a:spcPts val="0"/>
        </a:spcBef>
        <a:spcAft>
          <a:spcPts val="600"/>
        </a:spcAft>
        <a:buClr>
          <a:srgbClr val="CBB98A"/>
        </a:buClr>
        <a:buFont typeface="Wingdings"/>
        <a:buChar char="§"/>
        <a:defRPr sz="1800">
          <a:solidFill>
            <a:schemeClr val="tx1"/>
          </a:solidFill>
          <a:latin typeface="Calibri"/>
          <a:ea typeface="+mn-ea"/>
          <a:cs typeface="Calibri"/>
        </a:defRPr>
      </a:lvl5pPr>
      <a:lvl6pPr marL="2514600" indent="-228600" algn="l">
        <a:spcBef>
          <a:spcPts val="0"/>
        </a:spcBef>
        <a:spcAft>
          <a:spcPts val="0"/>
        </a:spcAft>
        <a:buChar char="*"/>
        <a:defRPr sz="1200">
          <a:solidFill>
            <a:schemeClr val="tx1"/>
          </a:solidFill>
          <a:latin typeface="+mn-lt"/>
          <a:ea typeface="+mn-ea"/>
        </a:defRPr>
      </a:lvl6pPr>
      <a:lvl7pPr marL="2971800" indent="-228600" algn="l">
        <a:spcBef>
          <a:spcPts val="0"/>
        </a:spcBef>
        <a:spcAft>
          <a:spcPts val="0"/>
        </a:spcAft>
        <a:buChar char="*"/>
        <a:defRPr sz="1200">
          <a:solidFill>
            <a:schemeClr val="tx1"/>
          </a:solidFill>
          <a:latin typeface="+mn-lt"/>
          <a:ea typeface="+mn-ea"/>
        </a:defRPr>
      </a:lvl7pPr>
      <a:lvl8pPr marL="3429000" indent="-228600" algn="l">
        <a:spcBef>
          <a:spcPts val="0"/>
        </a:spcBef>
        <a:spcAft>
          <a:spcPts val="0"/>
        </a:spcAft>
        <a:buChar char="*"/>
        <a:defRPr sz="1200">
          <a:solidFill>
            <a:schemeClr val="tx1"/>
          </a:solidFill>
          <a:latin typeface="+mn-lt"/>
          <a:ea typeface="+mn-ea"/>
        </a:defRPr>
      </a:lvl8pPr>
      <a:lvl9pPr marL="3886200" indent="-228600" algn="l">
        <a:spcBef>
          <a:spcPts val="0"/>
        </a:spcBef>
        <a:spcAft>
          <a:spcPts val="0"/>
        </a:spcAft>
        <a:buChar char="*"/>
        <a:defRPr sz="1200">
          <a:solidFill>
            <a:schemeClr val="tx1"/>
          </a:solidFill>
          <a:latin typeface="+mn-lt"/>
          <a:ea typeface="+mn-ea"/>
        </a:defRPr>
      </a:lvl9pPr>
    </p:bodyStyle>
    <p:otherStyle>
      <a:defPPr>
        <a:defRPr lang="de-DE"/>
      </a:defPPr>
      <a:lvl1pPr marL="0" algn="l" defTabSz="457200">
        <a:defRPr sz="1800">
          <a:solidFill>
            <a:schemeClr val="tx1"/>
          </a:solidFill>
          <a:latin typeface="+mn-lt"/>
          <a:ea typeface="+mn-ea"/>
          <a:cs typeface="+mn-cs"/>
        </a:defRPr>
      </a:lvl1pPr>
      <a:lvl2pPr marL="457200" algn="l" defTabSz="457200">
        <a:defRPr sz="1800">
          <a:solidFill>
            <a:schemeClr val="tx1"/>
          </a:solidFill>
          <a:latin typeface="+mn-lt"/>
          <a:ea typeface="+mn-ea"/>
          <a:cs typeface="+mn-cs"/>
        </a:defRPr>
      </a:lvl2pPr>
      <a:lvl3pPr marL="914400" algn="l" defTabSz="457200">
        <a:defRPr sz="1800">
          <a:solidFill>
            <a:schemeClr val="tx1"/>
          </a:solidFill>
          <a:latin typeface="+mn-lt"/>
          <a:ea typeface="+mn-ea"/>
          <a:cs typeface="+mn-cs"/>
        </a:defRPr>
      </a:lvl3pPr>
      <a:lvl4pPr marL="1371600" algn="l" defTabSz="457200">
        <a:defRPr sz="1800">
          <a:solidFill>
            <a:schemeClr val="tx1"/>
          </a:solidFill>
          <a:latin typeface="+mn-lt"/>
          <a:ea typeface="+mn-ea"/>
          <a:cs typeface="+mn-cs"/>
        </a:defRPr>
      </a:lvl4pPr>
      <a:lvl5pPr marL="1828800" algn="l" defTabSz="457200">
        <a:defRPr sz="1800">
          <a:solidFill>
            <a:schemeClr val="tx1"/>
          </a:solidFill>
          <a:latin typeface="+mn-lt"/>
          <a:ea typeface="+mn-ea"/>
          <a:cs typeface="+mn-cs"/>
        </a:defRPr>
      </a:lvl5pPr>
      <a:lvl6pPr marL="2286000" algn="l" defTabSz="457200">
        <a:defRPr sz="1800">
          <a:solidFill>
            <a:schemeClr val="tx1"/>
          </a:solidFill>
          <a:latin typeface="+mn-lt"/>
          <a:ea typeface="+mn-ea"/>
          <a:cs typeface="+mn-cs"/>
        </a:defRPr>
      </a:lvl6pPr>
      <a:lvl7pPr marL="2743200" algn="l" defTabSz="457200">
        <a:defRPr sz="1800">
          <a:solidFill>
            <a:schemeClr val="tx1"/>
          </a:solidFill>
          <a:latin typeface="+mn-lt"/>
          <a:ea typeface="+mn-ea"/>
          <a:cs typeface="+mn-cs"/>
        </a:defRPr>
      </a:lvl7pPr>
      <a:lvl8pPr marL="3200400" algn="l" defTabSz="457200">
        <a:defRPr sz="1800">
          <a:solidFill>
            <a:schemeClr val="tx1"/>
          </a:solidFill>
          <a:latin typeface="+mn-lt"/>
          <a:ea typeface="+mn-ea"/>
          <a:cs typeface="+mn-cs"/>
        </a:defRPr>
      </a:lvl8pPr>
      <a:lvl9pPr marL="3657600" algn="l" defTabSz="457200">
        <a:defRPr sz="18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Rectangle 17">
            <a:extLst>
              <a:ext uri="{FF2B5EF4-FFF2-40B4-BE49-F238E27FC236}">
                <a16:creationId xmlns:a16="http://schemas.microsoft.com/office/drawing/2014/main" id="{726A5775-7862-4D43-9618-595B6B4F4DEE}"/>
              </a:ext>
            </a:extLst>
          </p:cNvPr>
          <p:cNvSpPr>
            <a:spLocks noChangeArrowheads="1"/>
          </p:cNvSpPr>
          <p:nvPr userDrawn="1"/>
        </p:nvSpPr>
        <p:spPr bwMode="auto">
          <a:xfrm>
            <a:off x="0" y="0"/>
            <a:ext cx="12192000" cy="144000"/>
          </a:xfrm>
          <a:prstGeom prst="rect">
            <a:avLst/>
          </a:prstGeom>
          <a:solidFill>
            <a:srgbClr val="737373"/>
          </a:solidFill>
          <a:ln w="9525">
            <a:noFill/>
            <a:miter lim="800000"/>
            <a:headEnd/>
            <a:tailEnd/>
          </a:ln>
        </p:spPr>
        <p:txBody>
          <a:bodyPr wrap="none" anchor="ctr">
            <a:prstTxWarp prst="textNoShape">
              <a:avLst/>
            </a:prstTxWarp>
          </a:bodyPr>
          <a:lstStyle/>
          <a:p>
            <a:endParaRPr lang="de-DE" sz="2400" b="0" i="0" dirty="0">
              <a:solidFill>
                <a:srgbClr val="737373"/>
              </a:solidFill>
              <a:latin typeface="Calibri Normal" charset="0"/>
            </a:endParaRPr>
          </a:p>
        </p:txBody>
      </p:sp>
      <p:sp>
        <p:nvSpPr>
          <p:cNvPr id="6" name="Titelplatzhalter 3">
            <a:extLst>
              <a:ext uri="{FF2B5EF4-FFF2-40B4-BE49-F238E27FC236}">
                <a16:creationId xmlns:a16="http://schemas.microsoft.com/office/drawing/2014/main" id="{1B072448-C8B3-4BAC-B15D-F6AB3D105A53}"/>
              </a:ext>
            </a:extLst>
          </p:cNvPr>
          <p:cNvSpPr>
            <a:spLocks noGrp="1"/>
          </p:cNvSpPr>
          <p:nvPr>
            <p:ph type="title"/>
          </p:nvPr>
        </p:nvSpPr>
        <p:spPr>
          <a:xfrm>
            <a:off x="252000" y="324000"/>
            <a:ext cx="11688000" cy="396000"/>
          </a:xfrm>
          <a:prstGeom prst="rect">
            <a:avLst/>
          </a:prstGeom>
        </p:spPr>
        <p:txBody>
          <a:bodyPr vert="horz" lIns="0" tIns="0" rIns="0" bIns="0" rtlCol="0" anchor="t" anchorCtr="0">
            <a:noAutofit/>
          </a:bodyPr>
          <a:lstStyle/>
          <a:p>
            <a:r>
              <a:rPr lang="de-DE" dirty="0"/>
              <a:t>Mastertitelformat bearbeiten</a:t>
            </a:r>
          </a:p>
        </p:txBody>
      </p:sp>
      <p:sp>
        <p:nvSpPr>
          <p:cNvPr id="7" name="Textfeld 6">
            <a:extLst>
              <a:ext uri="{FF2B5EF4-FFF2-40B4-BE49-F238E27FC236}">
                <a16:creationId xmlns:a16="http://schemas.microsoft.com/office/drawing/2014/main" id="{7281181B-B4E2-4FCF-AA29-9DF0A640CA2A}"/>
              </a:ext>
            </a:extLst>
          </p:cNvPr>
          <p:cNvSpPr txBox="1"/>
          <p:nvPr userDrawn="1"/>
        </p:nvSpPr>
        <p:spPr>
          <a:xfrm>
            <a:off x="9793746" y="197641"/>
            <a:ext cx="2318300" cy="138499"/>
          </a:xfrm>
          <a:prstGeom prst="rect">
            <a:avLst/>
          </a:prstGeom>
          <a:noFill/>
        </p:spPr>
        <p:txBody>
          <a:bodyPr wrap="square" lIns="0" tIns="0" rIns="0" bIns="0" rtlCol="0">
            <a:spAutoFit/>
          </a:bodyPr>
          <a:lstStyle/>
          <a:p>
            <a:pPr marL="342900" indent="-342900" algn="r">
              <a:spcBef>
                <a:spcPts val="400"/>
              </a:spcBef>
            </a:pPr>
            <a:r>
              <a:rPr lang="de-DE" sz="900" b="0" kern="1200" spc="0" baseline="0" dirty="0">
                <a:solidFill>
                  <a:srgbClr val="737373"/>
                </a:solidFill>
                <a:latin typeface="Calibri"/>
                <a:cs typeface="Calibri"/>
              </a:rPr>
              <a:t>ZWISCHENFOLIE FÜR FORTBILDENDE</a:t>
            </a:r>
          </a:p>
        </p:txBody>
      </p:sp>
    </p:spTree>
    <p:extLst>
      <p:ext uri="{BB962C8B-B14F-4D97-AF65-F5344CB8AC3E}">
        <p14:creationId xmlns:p14="http://schemas.microsoft.com/office/powerpoint/2010/main" val="1030188692"/>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Lst>
  <p:hf sldNum="0" hdr="0" dt="0"/>
  <p:txStyles>
    <p:titleStyle>
      <a:lvl1pPr algn="l" rtl="0" eaLnBrk="1" fontAlgn="base" hangingPunct="1">
        <a:spcBef>
          <a:spcPct val="0"/>
        </a:spcBef>
        <a:spcAft>
          <a:spcPct val="0"/>
        </a:spcAft>
        <a:defRPr sz="2400" b="1">
          <a:solidFill>
            <a:srgbClr val="737373"/>
          </a:solidFill>
          <a:latin typeface="Calibri"/>
          <a:ea typeface="+mj-ea"/>
          <a:cs typeface="Calibri"/>
        </a:defRPr>
      </a:lvl1pPr>
      <a:lvl2pPr algn="l" rtl="0" eaLnBrk="1" fontAlgn="base" hangingPunct="1">
        <a:spcBef>
          <a:spcPct val="0"/>
        </a:spcBef>
        <a:spcAft>
          <a:spcPct val="0"/>
        </a:spcAft>
        <a:defRPr sz="3200">
          <a:solidFill>
            <a:schemeClr val="tx2"/>
          </a:solidFill>
          <a:latin typeface="Arial" charset="0"/>
          <a:ea typeface="ＭＳ Ｐゴシック" charset="-128"/>
          <a:cs typeface="ＭＳ Ｐゴシック" charset="-128"/>
        </a:defRPr>
      </a:lvl2pPr>
      <a:lvl3pPr algn="l" rtl="0" eaLnBrk="1" fontAlgn="base" hangingPunct="1">
        <a:spcBef>
          <a:spcPct val="0"/>
        </a:spcBef>
        <a:spcAft>
          <a:spcPct val="0"/>
        </a:spcAft>
        <a:defRPr sz="3200">
          <a:solidFill>
            <a:schemeClr val="tx2"/>
          </a:solidFill>
          <a:latin typeface="Arial" charset="0"/>
          <a:ea typeface="ＭＳ Ｐゴシック" charset="-128"/>
          <a:cs typeface="ＭＳ Ｐゴシック" charset="-128"/>
        </a:defRPr>
      </a:lvl3pPr>
      <a:lvl4pPr algn="l" rtl="0" eaLnBrk="1" fontAlgn="base" hangingPunct="1">
        <a:spcBef>
          <a:spcPct val="0"/>
        </a:spcBef>
        <a:spcAft>
          <a:spcPct val="0"/>
        </a:spcAft>
        <a:defRPr sz="3200">
          <a:solidFill>
            <a:schemeClr val="tx2"/>
          </a:solidFill>
          <a:latin typeface="Arial" charset="0"/>
          <a:ea typeface="ＭＳ Ｐゴシック" charset="-128"/>
          <a:cs typeface="ＭＳ Ｐゴシック" charset="-128"/>
        </a:defRPr>
      </a:lvl4pPr>
      <a:lvl5pPr algn="l" rtl="0" eaLnBrk="1" fontAlgn="base" hangingPunct="1">
        <a:spcBef>
          <a:spcPct val="0"/>
        </a:spcBef>
        <a:spcAft>
          <a:spcPct val="0"/>
        </a:spcAft>
        <a:defRPr sz="3200">
          <a:solidFill>
            <a:schemeClr val="tx2"/>
          </a:solidFill>
          <a:latin typeface="Arial" charset="0"/>
          <a:ea typeface="ＭＳ Ｐゴシック" charset="-128"/>
          <a:cs typeface="ＭＳ Ｐゴシック" charset="-128"/>
        </a:defRPr>
      </a:lvl5pPr>
      <a:lvl6pPr marL="457200" algn="l" rtl="0" eaLnBrk="1" fontAlgn="base" hangingPunct="1">
        <a:spcBef>
          <a:spcPct val="0"/>
        </a:spcBef>
        <a:spcAft>
          <a:spcPct val="0"/>
        </a:spcAft>
        <a:defRPr sz="3200">
          <a:solidFill>
            <a:schemeClr val="tx2"/>
          </a:solidFill>
          <a:latin typeface="Arial" charset="0"/>
          <a:ea typeface="ＭＳ Ｐゴシック" charset="-128"/>
          <a:cs typeface="ＭＳ Ｐゴシック" charset="-128"/>
        </a:defRPr>
      </a:lvl6pPr>
      <a:lvl7pPr marL="914400" algn="l" rtl="0" eaLnBrk="1" fontAlgn="base" hangingPunct="1">
        <a:spcBef>
          <a:spcPct val="0"/>
        </a:spcBef>
        <a:spcAft>
          <a:spcPct val="0"/>
        </a:spcAft>
        <a:defRPr sz="3200">
          <a:solidFill>
            <a:schemeClr val="tx2"/>
          </a:solidFill>
          <a:latin typeface="Arial" charset="0"/>
          <a:ea typeface="ＭＳ Ｐゴシック" charset="-128"/>
          <a:cs typeface="ＭＳ Ｐゴシック" charset="-128"/>
        </a:defRPr>
      </a:lvl7pPr>
      <a:lvl8pPr marL="1371600" algn="l" rtl="0" eaLnBrk="1" fontAlgn="base" hangingPunct="1">
        <a:spcBef>
          <a:spcPct val="0"/>
        </a:spcBef>
        <a:spcAft>
          <a:spcPct val="0"/>
        </a:spcAft>
        <a:defRPr sz="3200">
          <a:solidFill>
            <a:schemeClr val="tx2"/>
          </a:solidFill>
          <a:latin typeface="Arial" charset="0"/>
          <a:ea typeface="ＭＳ Ｐゴシック" charset="-128"/>
          <a:cs typeface="ＭＳ Ｐゴシック" charset="-128"/>
        </a:defRPr>
      </a:lvl8pPr>
      <a:lvl9pPr marL="1828800" algn="l" rtl="0" eaLnBrk="1" fontAlgn="base" hangingPunct="1">
        <a:spcBef>
          <a:spcPct val="0"/>
        </a:spcBef>
        <a:spcAft>
          <a:spcPct val="0"/>
        </a:spcAft>
        <a:defRPr sz="3200">
          <a:solidFill>
            <a:schemeClr val="tx2"/>
          </a:solidFill>
          <a:latin typeface="Arial" charset="0"/>
          <a:ea typeface="ＭＳ Ｐゴシック" charset="-128"/>
          <a:cs typeface="ＭＳ Ｐゴシック" charset="-128"/>
        </a:defRPr>
      </a:lvl9pPr>
    </p:titleStyle>
    <p:bodyStyle>
      <a:lvl1pPr marL="342000" indent="-342900" algn="l" rtl="0" eaLnBrk="1" fontAlgn="base" hangingPunct="1">
        <a:lnSpc>
          <a:spcPct val="100000"/>
        </a:lnSpc>
        <a:spcBef>
          <a:spcPts val="576"/>
        </a:spcBef>
        <a:spcAft>
          <a:spcPts val="600"/>
        </a:spcAft>
        <a:buClr>
          <a:srgbClr val="327A86"/>
        </a:buClr>
        <a:buFont typeface="Wingdings" charset="2"/>
        <a:buChar char="§"/>
        <a:defRPr sz="2000">
          <a:solidFill>
            <a:schemeClr val="tx1"/>
          </a:solidFill>
          <a:latin typeface="Calibri"/>
          <a:ea typeface="+mn-ea"/>
          <a:cs typeface="Calibri"/>
        </a:defRPr>
      </a:lvl1pPr>
      <a:lvl2pPr marL="742950" indent="-285750" algn="l" rtl="0" eaLnBrk="1" fontAlgn="base" hangingPunct="1">
        <a:lnSpc>
          <a:spcPct val="100000"/>
        </a:lnSpc>
        <a:spcBef>
          <a:spcPct val="20000"/>
        </a:spcBef>
        <a:spcAft>
          <a:spcPts val="600"/>
        </a:spcAft>
        <a:buClr>
          <a:srgbClr val="737373"/>
        </a:buClr>
        <a:buFont typeface="Wingdings" charset="2"/>
        <a:buChar char="§"/>
        <a:defRPr sz="1800">
          <a:solidFill>
            <a:schemeClr val="tx1"/>
          </a:solidFill>
          <a:latin typeface="Calibri"/>
          <a:ea typeface="+mn-ea"/>
          <a:cs typeface="Calibri"/>
        </a:defRPr>
      </a:lvl2pPr>
      <a:lvl3pPr marL="1143000" indent="-228600" algn="l" rtl="0" eaLnBrk="1" fontAlgn="base" hangingPunct="1">
        <a:lnSpc>
          <a:spcPct val="100000"/>
        </a:lnSpc>
        <a:spcBef>
          <a:spcPct val="20000"/>
        </a:spcBef>
        <a:spcAft>
          <a:spcPts val="600"/>
        </a:spcAft>
        <a:buClr>
          <a:srgbClr val="CBB98A"/>
        </a:buClr>
        <a:buFont typeface="Wingdings" charset="2"/>
        <a:buChar char="§"/>
        <a:defRPr>
          <a:solidFill>
            <a:schemeClr val="tx1"/>
          </a:solidFill>
          <a:latin typeface="Calibri"/>
          <a:ea typeface="+mn-ea"/>
          <a:cs typeface="Calibri"/>
        </a:defRPr>
      </a:lvl3pPr>
      <a:lvl4pPr marL="1600200" indent="-228600" algn="l" rtl="0" eaLnBrk="1" fontAlgn="base" hangingPunct="1">
        <a:lnSpc>
          <a:spcPct val="100000"/>
        </a:lnSpc>
        <a:spcBef>
          <a:spcPct val="20000"/>
        </a:spcBef>
        <a:spcAft>
          <a:spcPts val="600"/>
        </a:spcAft>
        <a:buClr>
          <a:srgbClr val="CBB98A"/>
        </a:buClr>
        <a:buFont typeface="Wingdings" charset="2"/>
        <a:buChar char="§"/>
        <a:defRPr sz="1800">
          <a:solidFill>
            <a:schemeClr val="tx1"/>
          </a:solidFill>
          <a:latin typeface="Calibri"/>
          <a:ea typeface="+mn-ea"/>
          <a:cs typeface="Calibri"/>
        </a:defRPr>
      </a:lvl4pPr>
      <a:lvl5pPr marL="2057400" indent="-228600" algn="l" rtl="0" eaLnBrk="1" fontAlgn="base" hangingPunct="1">
        <a:lnSpc>
          <a:spcPct val="100000"/>
        </a:lnSpc>
        <a:spcBef>
          <a:spcPct val="20000"/>
        </a:spcBef>
        <a:spcAft>
          <a:spcPts val="600"/>
        </a:spcAft>
        <a:buClr>
          <a:srgbClr val="CBB98A"/>
        </a:buClr>
        <a:buFont typeface="Wingdings" charset="2"/>
        <a:buChar char="§"/>
        <a:defRPr sz="1800">
          <a:solidFill>
            <a:schemeClr val="tx1"/>
          </a:solidFill>
          <a:latin typeface="Calibri"/>
          <a:ea typeface="+mn-ea"/>
          <a:cs typeface="Calibri"/>
        </a:defRPr>
      </a:lvl5pPr>
      <a:lvl6pPr marL="2514600" indent="-228600" algn="l" rtl="0" eaLnBrk="1" fontAlgn="base" hangingPunct="1">
        <a:spcBef>
          <a:spcPct val="20000"/>
        </a:spcBef>
        <a:spcAft>
          <a:spcPct val="0"/>
        </a:spcAft>
        <a:buBlip>
          <a:blip r:embed="rId7"/>
        </a:buBlip>
        <a:defRPr sz="1200">
          <a:solidFill>
            <a:schemeClr val="tx1"/>
          </a:solidFill>
          <a:latin typeface="+mn-lt"/>
          <a:ea typeface="+mn-ea"/>
        </a:defRPr>
      </a:lvl6pPr>
      <a:lvl7pPr marL="2971800" indent="-228600" algn="l" rtl="0" eaLnBrk="1" fontAlgn="base" hangingPunct="1">
        <a:spcBef>
          <a:spcPct val="20000"/>
        </a:spcBef>
        <a:spcAft>
          <a:spcPct val="0"/>
        </a:spcAft>
        <a:buBlip>
          <a:blip r:embed="rId8"/>
        </a:buBlip>
        <a:defRPr sz="1200">
          <a:solidFill>
            <a:schemeClr val="tx1"/>
          </a:solidFill>
          <a:latin typeface="+mn-lt"/>
          <a:ea typeface="+mn-ea"/>
        </a:defRPr>
      </a:lvl7pPr>
      <a:lvl8pPr marL="3429000" indent="-228600" algn="l" rtl="0" eaLnBrk="1" fontAlgn="base" hangingPunct="1">
        <a:spcBef>
          <a:spcPct val="20000"/>
        </a:spcBef>
        <a:spcAft>
          <a:spcPct val="0"/>
        </a:spcAft>
        <a:buBlip>
          <a:blip r:embed="rId8"/>
        </a:buBlip>
        <a:defRPr sz="1200">
          <a:solidFill>
            <a:schemeClr val="tx1"/>
          </a:solidFill>
          <a:latin typeface="+mn-lt"/>
          <a:ea typeface="+mn-ea"/>
        </a:defRPr>
      </a:lvl8pPr>
      <a:lvl9pPr marL="3886200" indent="-228600" algn="l" rtl="0" eaLnBrk="1" fontAlgn="base" hangingPunct="1">
        <a:spcBef>
          <a:spcPct val="20000"/>
        </a:spcBef>
        <a:spcAft>
          <a:spcPct val="0"/>
        </a:spcAft>
        <a:buBlip>
          <a:blip r:embed="rId8"/>
        </a:buBlip>
        <a:defRPr sz="1200">
          <a:solidFill>
            <a:schemeClr val="tx1"/>
          </a:solidFill>
          <a:latin typeface="+mn-lt"/>
          <a:ea typeface="+mn-ea"/>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Rectangle 17">
            <a:extLst>
              <a:ext uri="{FF2B5EF4-FFF2-40B4-BE49-F238E27FC236}">
                <a16:creationId xmlns:a16="http://schemas.microsoft.com/office/drawing/2014/main" id="{EAB966AC-1BB5-4EC7-9E3F-644E681B45EC}"/>
              </a:ext>
            </a:extLst>
          </p:cNvPr>
          <p:cNvSpPr>
            <a:spLocks noChangeArrowheads="1"/>
          </p:cNvSpPr>
          <p:nvPr userDrawn="1"/>
        </p:nvSpPr>
        <p:spPr bwMode="auto">
          <a:xfrm>
            <a:off x="0" y="0"/>
            <a:ext cx="12192000" cy="144000"/>
          </a:xfrm>
          <a:prstGeom prst="rect">
            <a:avLst/>
          </a:prstGeom>
          <a:solidFill>
            <a:srgbClr val="327A86"/>
          </a:solidFill>
          <a:ln w="9525">
            <a:noFill/>
            <a:miter lim="800000"/>
            <a:headEnd/>
            <a:tailEnd/>
          </a:ln>
        </p:spPr>
        <p:txBody>
          <a:bodyPr wrap="none" anchor="ctr">
            <a:prstTxWarp prst="textNoShape">
              <a:avLst/>
            </a:prstTxWarp>
          </a:bodyPr>
          <a:lstStyle/>
          <a:p>
            <a:endParaRPr lang="de-DE" sz="2400" b="0" i="0" dirty="0">
              <a:latin typeface="Calibri Normal" charset="0"/>
            </a:endParaRPr>
          </a:p>
        </p:txBody>
      </p:sp>
      <p:sp>
        <p:nvSpPr>
          <p:cNvPr id="6" name="Titelplatzhalter 3">
            <a:extLst>
              <a:ext uri="{FF2B5EF4-FFF2-40B4-BE49-F238E27FC236}">
                <a16:creationId xmlns:a16="http://schemas.microsoft.com/office/drawing/2014/main" id="{0AFC89FE-F485-4E26-946F-FAE95F003472}"/>
              </a:ext>
            </a:extLst>
          </p:cNvPr>
          <p:cNvSpPr>
            <a:spLocks noGrp="1"/>
          </p:cNvSpPr>
          <p:nvPr>
            <p:ph type="title"/>
          </p:nvPr>
        </p:nvSpPr>
        <p:spPr>
          <a:xfrm>
            <a:off x="252000" y="324000"/>
            <a:ext cx="11688000" cy="396000"/>
          </a:xfrm>
          <a:prstGeom prst="rect">
            <a:avLst/>
          </a:prstGeom>
        </p:spPr>
        <p:txBody>
          <a:bodyPr vert="horz" lIns="0" tIns="0" rIns="0" bIns="0" rtlCol="0" anchor="t" anchorCtr="0">
            <a:noAutofit/>
          </a:bodyPr>
          <a:lstStyle/>
          <a:p>
            <a:r>
              <a:rPr lang="de-DE" dirty="0"/>
              <a:t>Mastertitelformat bearbeiten</a:t>
            </a:r>
          </a:p>
        </p:txBody>
      </p:sp>
    </p:spTree>
    <p:extLst>
      <p:ext uri="{BB962C8B-B14F-4D97-AF65-F5344CB8AC3E}">
        <p14:creationId xmlns:p14="http://schemas.microsoft.com/office/powerpoint/2010/main" val="2616073632"/>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Lst>
  <p:hf sldNum="0" hdr="0" dt="0"/>
  <p:txStyles>
    <p:titleStyle>
      <a:lvl1pPr algn="l" rtl="0" eaLnBrk="1" fontAlgn="base" hangingPunct="1">
        <a:spcBef>
          <a:spcPct val="0"/>
        </a:spcBef>
        <a:spcAft>
          <a:spcPct val="0"/>
        </a:spcAft>
        <a:defRPr sz="2400" b="1">
          <a:solidFill>
            <a:srgbClr val="327A86"/>
          </a:solidFill>
          <a:latin typeface="Calibri"/>
          <a:ea typeface="+mj-ea"/>
          <a:cs typeface="Calibri"/>
        </a:defRPr>
      </a:lvl1pPr>
      <a:lvl2pPr algn="l" rtl="0" eaLnBrk="1" fontAlgn="base" hangingPunct="1">
        <a:spcBef>
          <a:spcPct val="0"/>
        </a:spcBef>
        <a:spcAft>
          <a:spcPct val="0"/>
        </a:spcAft>
        <a:defRPr sz="3200">
          <a:solidFill>
            <a:schemeClr val="tx2"/>
          </a:solidFill>
          <a:latin typeface="Arial" charset="0"/>
          <a:ea typeface="ＭＳ Ｐゴシック" charset="-128"/>
          <a:cs typeface="ＭＳ Ｐゴシック" charset="-128"/>
        </a:defRPr>
      </a:lvl2pPr>
      <a:lvl3pPr algn="l" rtl="0" eaLnBrk="1" fontAlgn="base" hangingPunct="1">
        <a:spcBef>
          <a:spcPct val="0"/>
        </a:spcBef>
        <a:spcAft>
          <a:spcPct val="0"/>
        </a:spcAft>
        <a:defRPr sz="3200">
          <a:solidFill>
            <a:schemeClr val="tx2"/>
          </a:solidFill>
          <a:latin typeface="Arial" charset="0"/>
          <a:ea typeface="ＭＳ Ｐゴシック" charset="-128"/>
          <a:cs typeface="ＭＳ Ｐゴシック" charset="-128"/>
        </a:defRPr>
      </a:lvl3pPr>
      <a:lvl4pPr algn="l" rtl="0" eaLnBrk="1" fontAlgn="base" hangingPunct="1">
        <a:spcBef>
          <a:spcPct val="0"/>
        </a:spcBef>
        <a:spcAft>
          <a:spcPct val="0"/>
        </a:spcAft>
        <a:defRPr sz="3200">
          <a:solidFill>
            <a:schemeClr val="tx2"/>
          </a:solidFill>
          <a:latin typeface="Arial" charset="0"/>
          <a:ea typeface="ＭＳ Ｐゴシック" charset="-128"/>
          <a:cs typeface="ＭＳ Ｐゴシック" charset="-128"/>
        </a:defRPr>
      </a:lvl4pPr>
      <a:lvl5pPr algn="l" rtl="0" eaLnBrk="1" fontAlgn="base" hangingPunct="1">
        <a:spcBef>
          <a:spcPct val="0"/>
        </a:spcBef>
        <a:spcAft>
          <a:spcPct val="0"/>
        </a:spcAft>
        <a:defRPr sz="3200">
          <a:solidFill>
            <a:schemeClr val="tx2"/>
          </a:solidFill>
          <a:latin typeface="Arial" charset="0"/>
          <a:ea typeface="ＭＳ Ｐゴシック" charset="-128"/>
          <a:cs typeface="ＭＳ Ｐゴシック" charset="-128"/>
        </a:defRPr>
      </a:lvl5pPr>
      <a:lvl6pPr marL="457200" algn="l" rtl="0" eaLnBrk="1" fontAlgn="base" hangingPunct="1">
        <a:spcBef>
          <a:spcPct val="0"/>
        </a:spcBef>
        <a:spcAft>
          <a:spcPct val="0"/>
        </a:spcAft>
        <a:defRPr sz="3200">
          <a:solidFill>
            <a:schemeClr val="tx2"/>
          </a:solidFill>
          <a:latin typeface="Arial" charset="0"/>
          <a:ea typeface="ＭＳ Ｐゴシック" charset="-128"/>
          <a:cs typeface="ＭＳ Ｐゴシック" charset="-128"/>
        </a:defRPr>
      </a:lvl6pPr>
      <a:lvl7pPr marL="914400" algn="l" rtl="0" eaLnBrk="1" fontAlgn="base" hangingPunct="1">
        <a:spcBef>
          <a:spcPct val="0"/>
        </a:spcBef>
        <a:spcAft>
          <a:spcPct val="0"/>
        </a:spcAft>
        <a:defRPr sz="3200">
          <a:solidFill>
            <a:schemeClr val="tx2"/>
          </a:solidFill>
          <a:latin typeface="Arial" charset="0"/>
          <a:ea typeface="ＭＳ Ｐゴシック" charset="-128"/>
          <a:cs typeface="ＭＳ Ｐゴシック" charset="-128"/>
        </a:defRPr>
      </a:lvl7pPr>
      <a:lvl8pPr marL="1371600" algn="l" rtl="0" eaLnBrk="1" fontAlgn="base" hangingPunct="1">
        <a:spcBef>
          <a:spcPct val="0"/>
        </a:spcBef>
        <a:spcAft>
          <a:spcPct val="0"/>
        </a:spcAft>
        <a:defRPr sz="3200">
          <a:solidFill>
            <a:schemeClr val="tx2"/>
          </a:solidFill>
          <a:latin typeface="Arial" charset="0"/>
          <a:ea typeface="ＭＳ Ｐゴシック" charset="-128"/>
          <a:cs typeface="ＭＳ Ｐゴシック" charset="-128"/>
        </a:defRPr>
      </a:lvl8pPr>
      <a:lvl9pPr marL="1828800" algn="l" rtl="0" eaLnBrk="1" fontAlgn="base" hangingPunct="1">
        <a:spcBef>
          <a:spcPct val="0"/>
        </a:spcBef>
        <a:spcAft>
          <a:spcPct val="0"/>
        </a:spcAft>
        <a:defRPr sz="3200">
          <a:solidFill>
            <a:schemeClr val="tx2"/>
          </a:solidFill>
          <a:latin typeface="Arial" charset="0"/>
          <a:ea typeface="ＭＳ Ｐゴシック" charset="-128"/>
          <a:cs typeface="ＭＳ Ｐゴシック" charset="-128"/>
        </a:defRPr>
      </a:lvl9pPr>
    </p:titleStyle>
    <p:bodyStyle>
      <a:lvl1pPr marL="342000" indent="-342900" algn="l" rtl="0" eaLnBrk="1" fontAlgn="base" hangingPunct="1">
        <a:lnSpc>
          <a:spcPct val="100000"/>
        </a:lnSpc>
        <a:spcBef>
          <a:spcPts val="576"/>
        </a:spcBef>
        <a:spcAft>
          <a:spcPts val="600"/>
        </a:spcAft>
        <a:buClr>
          <a:srgbClr val="327A86"/>
        </a:buClr>
        <a:buFont typeface="Wingdings" charset="2"/>
        <a:buChar char="§"/>
        <a:defRPr sz="2000">
          <a:solidFill>
            <a:schemeClr val="tx1"/>
          </a:solidFill>
          <a:latin typeface="Calibri"/>
          <a:ea typeface="+mn-ea"/>
          <a:cs typeface="Calibri"/>
        </a:defRPr>
      </a:lvl1pPr>
      <a:lvl2pPr marL="742950" indent="-285750" algn="l" rtl="0" eaLnBrk="1" fontAlgn="base" hangingPunct="1">
        <a:lnSpc>
          <a:spcPct val="100000"/>
        </a:lnSpc>
        <a:spcBef>
          <a:spcPct val="20000"/>
        </a:spcBef>
        <a:spcAft>
          <a:spcPts val="600"/>
        </a:spcAft>
        <a:buClr>
          <a:srgbClr val="737373"/>
        </a:buClr>
        <a:buFont typeface="Wingdings" charset="2"/>
        <a:buChar char="§"/>
        <a:defRPr sz="1800">
          <a:solidFill>
            <a:schemeClr val="tx1"/>
          </a:solidFill>
          <a:latin typeface="Calibri"/>
          <a:ea typeface="+mn-ea"/>
          <a:cs typeface="Calibri"/>
        </a:defRPr>
      </a:lvl2pPr>
      <a:lvl3pPr marL="1143000" indent="-228600" algn="l" rtl="0" eaLnBrk="1" fontAlgn="base" hangingPunct="1">
        <a:lnSpc>
          <a:spcPct val="100000"/>
        </a:lnSpc>
        <a:spcBef>
          <a:spcPct val="20000"/>
        </a:spcBef>
        <a:spcAft>
          <a:spcPts val="600"/>
        </a:spcAft>
        <a:buClr>
          <a:srgbClr val="CBB98A"/>
        </a:buClr>
        <a:buFont typeface="Wingdings" charset="2"/>
        <a:buChar char="§"/>
        <a:defRPr>
          <a:solidFill>
            <a:schemeClr val="tx1"/>
          </a:solidFill>
          <a:latin typeface="Calibri"/>
          <a:ea typeface="+mn-ea"/>
          <a:cs typeface="Calibri"/>
        </a:defRPr>
      </a:lvl3pPr>
      <a:lvl4pPr marL="1600200" indent="-228600" algn="l" rtl="0" eaLnBrk="1" fontAlgn="base" hangingPunct="1">
        <a:lnSpc>
          <a:spcPct val="100000"/>
        </a:lnSpc>
        <a:spcBef>
          <a:spcPct val="20000"/>
        </a:spcBef>
        <a:spcAft>
          <a:spcPts val="600"/>
        </a:spcAft>
        <a:buClr>
          <a:srgbClr val="CBB98A"/>
        </a:buClr>
        <a:buFont typeface="Wingdings" charset="2"/>
        <a:buChar char="§"/>
        <a:defRPr sz="1800">
          <a:solidFill>
            <a:schemeClr val="tx1"/>
          </a:solidFill>
          <a:latin typeface="Calibri"/>
          <a:ea typeface="+mn-ea"/>
          <a:cs typeface="Calibri"/>
        </a:defRPr>
      </a:lvl4pPr>
      <a:lvl5pPr marL="2057400" indent="-228600" algn="l" rtl="0" eaLnBrk="1" fontAlgn="base" hangingPunct="1">
        <a:lnSpc>
          <a:spcPct val="100000"/>
        </a:lnSpc>
        <a:spcBef>
          <a:spcPct val="20000"/>
        </a:spcBef>
        <a:spcAft>
          <a:spcPts val="600"/>
        </a:spcAft>
        <a:buClr>
          <a:srgbClr val="CBB98A"/>
        </a:buClr>
        <a:buFont typeface="Wingdings" charset="2"/>
        <a:buChar char="§"/>
        <a:defRPr sz="1800">
          <a:solidFill>
            <a:schemeClr val="tx1"/>
          </a:solidFill>
          <a:latin typeface="Calibri"/>
          <a:ea typeface="+mn-ea"/>
          <a:cs typeface="Calibri"/>
        </a:defRPr>
      </a:lvl5pPr>
      <a:lvl6pPr marL="2514600" indent="-228600" algn="l" rtl="0" eaLnBrk="1" fontAlgn="base" hangingPunct="1">
        <a:spcBef>
          <a:spcPct val="20000"/>
        </a:spcBef>
        <a:spcAft>
          <a:spcPct val="0"/>
        </a:spcAft>
        <a:buBlip>
          <a:blip r:embed="rId8"/>
        </a:buBlip>
        <a:defRPr sz="1200">
          <a:solidFill>
            <a:schemeClr val="tx1"/>
          </a:solidFill>
          <a:latin typeface="+mn-lt"/>
          <a:ea typeface="+mn-ea"/>
        </a:defRPr>
      </a:lvl6pPr>
      <a:lvl7pPr marL="2971800" indent="-228600" algn="l" rtl="0" eaLnBrk="1" fontAlgn="base" hangingPunct="1">
        <a:spcBef>
          <a:spcPct val="20000"/>
        </a:spcBef>
        <a:spcAft>
          <a:spcPct val="0"/>
        </a:spcAft>
        <a:buBlip>
          <a:blip r:embed="rId9"/>
        </a:buBlip>
        <a:defRPr sz="1200">
          <a:solidFill>
            <a:schemeClr val="tx1"/>
          </a:solidFill>
          <a:latin typeface="+mn-lt"/>
          <a:ea typeface="+mn-ea"/>
        </a:defRPr>
      </a:lvl7pPr>
      <a:lvl8pPr marL="3429000" indent="-228600" algn="l" rtl="0" eaLnBrk="1" fontAlgn="base" hangingPunct="1">
        <a:spcBef>
          <a:spcPct val="20000"/>
        </a:spcBef>
        <a:spcAft>
          <a:spcPct val="0"/>
        </a:spcAft>
        <a:buBlip>
          <a:blip r:embed="rId9"/>
        </a:buBlip>
        <a:defRPr sz="1200">
          <a:solidFill>
            <a:schemeClr val="tx1"/>
          </a:solidFill>
          <a:latin typeface="+mn-lt"/>
          <a:ea typeface="+mn-ea"/>
        </a:defRPr>
      </a:lvl8pPr>
      <a:lvl9pPr marL="3886200" indent="-228600" algn="l" rtl="0" eaLnBrk="1" fontAlgn="base" hangingPunct="1">
        <a:spcBef>
          <a:spcPct val="20000"/>
        </a:spcBef>
        <a:spcAft>
          <a:spcPct val="0"/>
        </a:spcAft>
        <a:buBlip>
          <a:blip r:embed="rId9"/>
        </a:buBlip>
        <a:defRPr sz="1200">
          <a:solidFill>
            <a:schemeClr val="tx1"/>
          </a:solidFill>
          <a:latin typeface="+mn-lt"/>
          <a:ea typeface="+mn-ea"/>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3" Type="http://schemas.openxmlformats.org/officeDocument/2006/relationships/image" Target="../media/image9.jp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2.jp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jpg"/><Relationship Id="rId9" Type="http://schemas.openxmlformats.org/officeDocument/2006/relationships/image" Target="../media/image15.png"/></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20.jpeg"/><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27.jpeg"/><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20.jpeg"/><Relationship Id="rId7"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27.jpe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hyperlink" Target="https://dzlm.de/" TargetMode="External"/><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hyperlink" Target="https://creativecommons.org/licenses/by-sa/4.0/deed.de"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0.jpeg"/><Relationship Id="rId7" Type="http://schemas.openxmlformats.org/officeDocument/2006/relationships/image" Target="../media/image24.jp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10" Type="http://schemas.openxmlformats.org/officeDocument/2006/relationships/image" Target="../media/image25.png"/><Relationship Id="rId4" Type="http://schemas.openxmlformats.org/officeDocument/2006/relationships/image" Target="../media/image21.jpg"/><Relationship Id="rId9" Type="http://schemas.openxmlformats.org/officeDocument/2006/relationships/image" Target="../media/image2.png"/></Relationships>
</file>

<file path=ppt/slides/_rels/slide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0.jpeg"/><Relationship Id="rId7" Type="http://schemas.openxmlformats.org/officeDocument/2006/relationships/image" Target="../media/image27.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7.jpeg"/><Relationship Id="rId5" Type="http://schemas.openxmlformats.org/officeDocument/2006/relationships/image" Target="../media/image2.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F01A7CF4-45E3-2C43-8132-A1A9DCC86406}"/>
              </a:ext>
            </a:extLst>
          </p:cNvPr>
          <p:cNvPicPr>
            <a:picLocks noChangeAspect="1"/>
          </p:cNvPicPr>
          <p:nvPr/>
        </p:nvPicPr>
        <p:blipFill>
          <a:blip r:embed="rId3"/>
          <a:stretch>
            <a:fillRect/>
          </a:stretch>
        </p:blipFill>
        <p:spPr>
          <a:xfrm>
            <a:off x="28468" y="188303"/>
            <a:ext cx="1769104" cy="1255040"/>
          </a:xfrm>
          <a:prstGeom prst="rect">
            <a:avLst/>
          </a:prstGeom>
        </p:spPr>
      </p:pic>
      <p:pic>
        <p:nvPicPr>
          <p:cNvPr id="5" name="Grafik 4">
            <a:extLst>
              <a:ext uri="{FF2B5EF4-FFF2-40B4-BE49-F238E27FC236}">
                <a16:creationId xmlns:a16="http://schemas.microsoft.com/office/drawing/2014/main" id="{97C83A03-A14A-F14C-A691-1F66F5CE9ECC}"/>
              </a:ext>
            </a:extLst>
          </p:cNvPr>
          <p:cNvPicPr>
            <a:picLocks noChangeAspect="1"/>
          </p:cNvPicPr>
          <p:nvPr/>
        </p:nvPicPr>
        <p:blipFill>
          <a:blip r:embed="rId4"/>
          <a:stretch>
            <a:fillRect/>
          </a:stretch>
        </p:blipFill>
        <p:spPr>
          <a:xfrm>
            <a:off x="9691495" y="157238"/>
            <a:ext cx="2276843" cy="1255040"/>
          </a:xfrm>
          <a:prstGeom prst="rect">
            <a:avLst/>
          </a:prstGeom>
        </p:spPr>
      </p:pic>
      <p:grpSp>
        <p:nvGrpSpPr>
          <p:cNvPr id="14" name="Gruppieren 13">
            <a:extLst>
              <a:ext uri="{FF2B5EF4-FFF2-40B4-BE49-F238E27FC236}">
                <a16:creationId xmlns:a16="http://schemas.microsoft.com/office/drawing/2014/main" id="{997CD91C-5E6D-F54C-A6FD-2DB462442CE2}"/>
              </a:ext>
            </a:extLst>
          </p:cNvPr>
          <p:cNvGrpSpPr/>
          <p:nvPr/>
        </p:nvGrpSpPr>
        <p:grpSpPr>
          <a:xfrm>
            <a:off x="9274762" y="5888733"/>
            <a:ext cx="2520300" cy="885253"/>
            <a:chOff x="6403442" y="5822663"/>
            <a:chExt cx="2520300" cy="885253"/>
          </a:xfrm>
        </p:grpSpPr>
        <p:grpSp>
          <p:nvGrpSpPr>
            <p:cNvPr id="6" name="Gruppieren 5">
              <a:extLst>
                <a:ext uri="{FF2B5EF4-FFF2-40B4-BE49-F238E27FC236}">
                  <a16:creationId xmlns:a16="http://schemas.microsoft.com/office/drawing/2014/main" id="{B386FD01-7E84-6441-92E3-1CF70C5E580B}"/>
                </a:ext>
              </a:extLst>
            </p:cNvPr>
            <p:cNvGrpSpPr>
              <a:grpSpLocks noChangeAspect="1"/>
            </p:cNvGrpSpPr>
            <p:nvPr/>
          </p:nvGrpSpPr>
          <p:grpSpPr>
            <a:xfrm>
              <a:off x="6403442" y="6244272"/>
              <a:ext cx="2489200" cy="463644"/>
              <a:chOff x="5148064" y="468000"/>
              <a:chExt cx="3575602" cy="666000"/>
            </a:xfrm>
          </p:grpSpPr>
          <p:pic>
            <p:nvPicPr>
              <p:cNvPr id="7" name="Grafik 6">
                <a:extLst>
                  <a:ext uri="{FF2B5EF4-FFF2-40B4-BE49-F238E27FC236}">
                    <a16:creationId xmlns:a16="http://schemas.microsoft.com/office/drawing/2014/main" id="{E1F477DD-794F-A342-9ACB-66C4ED0A550E}"/>
                  </a:ext>
                </a:extLst>
              </p:cNvPr>
              <p:cNvPicPr>
                <a:picLocks noChangeAspect="1"/>
              </p:cNvPicPr>
              <p:nvPr userDrawn="1"/>
            </p:nvPicPr>
            <p:blipFill>
              <a:blip r:embed="rId5"/>
              <a:stretch>
                <a:fillRect/>
              </a:stretch>
            </p:blipFill>
            <p:spPr>
              <a:xfrm>
                <a:off x="6299446" y="469857"/>
                <a:ext cx="2424220" cy="659594"/>
              </a:xfrm>
              <a:prstGeom prst="rect">
                <a:avLst/>
              </a:prstGeom>
            </p:spPr>
          </p:pic>
          <p:pic>
            <p:nvPicPr>
              <p:cNvPr id="8" name="Grafik 7">
                <a:extLst>
                  <a:ext uri="{FF2B5EF4-FFF2-40B4-BE49-F238E27FC236}">
                    <a16:creationId xmlns:a16="http://schemas.microsoft.com/office/drawing/2014/main" id="{29D00FA6-C749-AE46-8E9D-93E6CE618822}"/>
                  </a:ext>
                </a:extLst>
              </p:cNvPr>
              <p:cNvPicPr>
                <a:picLocks noChangeAspect="1"/>
              </p:cNvPicPr>
              <p:nvPr userDrawn="1"/>
            </p:nvPicPr>
            <p:blipFill>
              <a:blip r:embed="rId6"/>
              <a:stretch>
                <a:fillRect/>
              </a:stretch>
            </p:blipFill>
            <p:spPr>
              <a:xfrm>
                <a:off x="5148064" y="468000"/>
                <a:ext cx="839245" cy="666000"/>
              </a:xfrm>
              <a:prstGeom prst="rect">
                <a:avLst/>
              </a:prstGeom>
            </p:spPr>
          </p:pic>
        </p:grpSp>
        <p:pic>
          <p:nvPicPr>
            <p:cNvPr id="9" name="Grafik 8" descr="Ein Bild, das Text enthält.&#10;&#10;Automatisch generierte Beschreibung">
              <a:extLst>
                <a:ext uri="{FF2B5EF4-FFF2-40B4-BE49-F238E27FC236}">
                  <a16:creationId xmlns:a16="http://schemas.microsoft.com/office/drawing/2014/main" id="{137A2F11-D202-4144-AA15-999F4B72A234}"/>
                </a:ext>
              </a:extLst>
            </p:cNvPr>
            <p:cNvPicPr>
              <a:picLocks noChangeAspect="1"/>
            </p:cNvPicPr>
            <p:nvPr/>
          </p:nvPicPr>
          <p:blipFill>
            <a:blip r:embed="rId7"/>
            <a:stretch>
              <a:fillRect/>
            </a:stretch>
          </p:blipFill>
          <p:spPr>
            <a:xfrm>
              <a:off x="6434542" y="5822663"/>
              <a:ext cx="2489200" cy="289732"/>
            </a:xfrm>
            <a:prstGeom prst="rect">
              <a:avLst/>
            </a:prstGeom>
          </p:spPr>
        </p:pic>
      </p:grpSp>
      <p:pic>
        <p:nvPicPr>
          <p:cNvPr id="1026" name="Picture 2" descr="Startseite2.0 | PIKAS">
            <a:extLst>
              <a:ext uri="{FF2B5EF4-FFF2-40B4-BE49-F238E27FC236}">
                <a16:creationId xmlns:a16="http://schemas.microsoft.com/office/drawing/2014/main" id="{EC26120C-EF3F-F549-A78F-3A28BF6BA18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3579" y="5859903"/>
            <a:ext cx="2489200" cy="960676"/>
          </a:xfrm>
          <a:prstGeom prst="rect">
            <a:avLst/>
          </a:prstGeom>
          <a:noFill/>
          <a:extLst>
            <a:ext uri="{909E8E84-426E-40DD-AFC4-6F175D3DCCD1}">
              <a14:hiddenFill xmlns:a14="http://schemas.microsoft.com/office/drawing/2010/main">
                <a:solidFill>
                  <a:srgbClr val="FFFFFF"/>
                </a:solidFill>
              </a14:hiddenFill>
            </a:ext>
          </a:extLst>
        </p:spPr>
      </p:pic>
      <p:sp>
        <p:nvSpPr>
          <p:cNvPr id="12" name="Textfeld 11">
            <a:extLst>
              <a:ext uri="{FF2B5EF4-FFF2-40B4-BE49-F238E27FC236}">
                <a16:creationId xmlns:a16="http://schemas.microsoft.com/office/drawing/2014/main" id="{A81C4177-703F-144C-A9EC-AA7C612215E3}"/>
              </a:ext>
            </a:extLst>
          </p:cNvPr>
          <p:cNvSpPr txBox="1"/>
          <p:nvPr/>
        </p:nvSpPr>
        <p:spPr>
          <a:xfrm>
            <a:off x="1632000" y="4575540"/>
            <a:ext cx="9036000" cy="1302921"/>
          </a:xfrm>
          <a:prstGeom prst="rect">
            <a:avLst/>
          </a:prstGeom>
          <a:noFill/>
        </p:spPr>
        <p:txBody>
          <a:bodyPr wrap="square" rtlCol="0">
            <a:spAutoFit/>
          </a:bodyPr>
          <a:lstStyle/>
          <a:p>
            <a:pPr marL="342900" indent="-342900" algn="ctr">
              <a:spcBef>
                <a:spcPts val="400"/>
              </a:spcBef>
            </a:pPr>
            <a:r>
              <a:rPr lang="de-DE" b="1" dirty="0">
                <a:latin typeface="Calibri"/>
                <a:cs typeface="Calibri"/>
              </a:rPr>
              <a:t>Sprache im Mathematikunterricht</a:t>
            </a:r>
          </a:p>
          <a:p>
            <a:pPr marL="342900" indent="-342900" algn="ctr">
              <a:spcBef>
                <a:spcPts val="400"/>
              </a:spcBef>
            </a:pPr>
            <a:r>
              <a:rPr lang="de-DE" b="1" dirty="0">
                <a:latin typeface="Calibri"/>
                <a:cs typeface="Calibri"/>
              </a:rPr>
              <a:t>Fachnetzwerktreffen 1</a:t>
            </a:r>
          </a:p>
          <a:p>
            <a:pPr marL="342900" indent="-342900" algn="ctr">
              <a:spcBef>
                <a:spcPts val="400"/>
              </a:spcBef>
            </a:pPr>
            <a:r>
              <a:rPr lang="de-DE" b="1" dirty="0">
                <a:latin typeface="Calibri"/>
                <a:cs typeface="Calibri"/>
              </a:rPr>
              <a:t>Sprachförderung &amp; -bildung</a:t>
            </a:r>
          </a:p>
        </p:txBody>
      </p:sp>
      <p:sp>
        <p:nvSpPr>
          <p:cNvPr id="13" name="Textfeld 12">
            <a:extLst>
              <a:ext uri="{FF2B5EF4-FFF2-40B4-BE49-F238E27FC236}">
                <a16:creationId xmlns:a16="http://schemas.microsoft.com/office/drawing/2014/main" id="{9830BC7C-162A-304C-A5C9-E1E535EB94A8}"/>
              </a:ext>
            </a:extLst>
          </p:cNvPr>
          <p:cNvSpPr txBox="1"/>
          <p:nvPr/>
        </p:nvSpPr>
        <p:spPr>
          <a:xfrm>
            <a:off x="3778026" y="6245413"/>
            <a:ext cx="4635949" cy="369332"/>
          </a:xfrm>
          <a:prstGeom prst="rect">
            <a:avLst/>
          </a:prstGeom>
          <a:noFill/>
        </p:spPr>
        <p:txBody>
          <a:bodyPr wrap="none" rtlCol="0">
            <a:spAutoFit/>
          </a:bodyPr>
          <a:lstStyle/>
          <a:p>
            <a:pPr marL="342900" indent="-342900">
              <a:spcBef>
                <a:spcPts val="400"/>
              </a:spcBef>
            </a:pPr>
            <a:r>
              <a:rPr lang="de-DE" sz="1800" dirty="0" err="1">
                <a:latin typeface="Calibri"/>
                <a:cs typeface="Calibri"/>
              </a:rPr>
              <a:t>SchuMaS</a:t>
            </a:r>
            <a:r>
              <a:rPr lang="de-DE" sz="1800" dirty="0">
                <a:latin typeface="Calibri"/>
                <a:cs typeface="Calibri"/>
              </a:rPr>
              <a:t>-Mathematik-Team für die Primarstufe</a:t>
            </a:r>
          </a:p>
        </p:txBody>
      </p:sp>
      <p:sp>
        <p:nvSpPr>
          <p:cNvPr id="2" name="Rechteck 1">
            <a:extLst>
              <a:ext uri="{FF2B5EF4-FFF2-40B4-BE49-F238E27FC236}">
                <a16:creationId xmlns:a16="http://schemas.microsoft.com/office/drawing/2014/main" id="{CA64338B-78CA-B941-A409-9D5E95B8D19F}"/>
              </a:ext>
            </a:extLst>
          </p:cNvPr>
          <p:cNvSpPr/>
          <p:nvPr/>
        </p:nvSpPr>
        <p:spPr>
          <a:xfrm>
            <a:off x="7648602" y="4409597"/>
            <a:ext cx="4572000" cy="246221"/>
          </a:xfrm>
          <a:prstGeom prst="rect">
            <a:avLst/>
          </a:prstGeom>
        </p:spPr>
        <p:txBody>
          <a:bodyPr>
            <a:spAutoFit/>
          </a:bodyPr>
          <a:lstStyle/>
          <a:p>
            <a:pPr algn="r"/>
            <a:r>
              <a:rPr lang="de-DE" sz="1000" dirty="0">
                <a:solidFill>
                  <a:schemeClr val="bg1">
                    <a:lumMod val="50000"/>
                  </a:schemeClr>
                </a:solidFill>
                <a:latin typeface="Calibri" panose="020F0502020204030204" pitchFamily="34" charset="0"/>
                <a:cs typeface="Calibri" panose="020F0502020204030204" pitchFamily="34" charset="0"/>
              </a:rPr>
              <a:t>(Bildquelle: PIKAS </a:t>
            </a:r>
            <a:r>
              <a:rPr lang="de-DE" sz="1000" dirty="0" err="1">
                <a:solidFill>
                  <a:schemeClr val="bg1">
                    <a:lumMod val="50000"/>
                  </a:schemeClr>
                </a:solidFill>
                <a:latin typeface="Calibri" panose="020F0502020204030204" pitchFamily="34" charset="0"/>
                <a:cs typeface="Calibri" panose="020F0502020204030204" pitchFamily="34" charset="0"/>
              </a:rPr>
              <a:t>pikas.dzlm.de</a:t>
            </a:r>
            <a:r>
              <a:rPr lang="de-DE" sz="1000" dirty="0">
                <a:solidFill>
                  <a:schemeClr val="bg1">
                    <a:lumMod val="50000"/>
                  </a:schemeClr>
                </a:solidFill>
                <a:latin typeface="Calibri" panose="020F0502020204030204" pitchFamily="34" charset="0"/>
                <a:cs typeface="Calibri" panose="020F0502020204030204" pitchFamily="34" charset="0"/>
              </a:rPr>
              <a:t>)</a:t>
            </a:r>
          </a:p>
        </p:txBody>
      </p:sp>
      <p:pic>
        <p:nvPicPr>
          <p:cNvPr id="18" name="Grafik 17">
            <a:extLst>
              <a:ext uri="{FF2B5EF4-FFF2-40B4-BE49-F238E27FC236}">
                <a16:creationId xmlns:a16="http://schemas.microsoft.com/office/drawing/2014/main" id="{7CF64FD8-9B8B-787E-C693-3FAA7D8255CD}"/>
              </a:ext>
            </a:extLst>
          </p:cNvPr>
          <p:cNvPicPr>
            <a:picLocks noChangeAspect="1"/>
          </p:cNvPicPr>
          <p:nvPr/>
        </p:nvPicPr>
        <p:blipFill>
          <a:blip r:embed="rId9"/>
          <a:stretch>
            <a:fillRect/>
          </a:stretch>
        </p:blipFill>
        <p:spPr>
          <a:xfrm>
            <a:off x="8505937" y="1730055"/>
            <a:ext cx="3549444" cy="2511042"/>
          </a:xfrm>
          <a:prstGeom prst="rect">
            <a:avLst/>
          </a:prstGeom>
        </p:spPr>
      </p:pic>
      <p:sp>
        <p:nvSpPr>
          <p:cNvPr id="21" name="Rechteck 20">
            <a:extLst>
              <a:ext uri="{FF2B5EF4-FFF2-40B4-BE49-F238E27FC236}">
                <a16:creationId xmlns:a16="http://schemas.microsoft.com/office/drawing/2014/main" id="{8561EB33-DF6A-CD50-1F6F-39EAED639409}"/>
              </a:ext>
            </a:extLst>
          </p:cNvPr>
          <p:cNvSpPr/>
          <p:nvPr/>
        </p:nvSpPr>
        <p:spPr bwMode="auto">
          <a:xfrm>
            <a:off x="914400" y="1443210"/>
            <a:ext cx="2537237" cy="60702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000" b="0" i="0" u="none" strike="noStrike" cap="none" normalizeH="0" baseline="0" dirty="0" err="1">
              <a:ln>
                <a:noFill/>
              </a:ln>
              <a:solidFill>
                <a:schemeClr val="tx1"/>
              </a:solidFill>
              <a:effectLst/>
              <a:latin typeface="Calibri" panose="020F0502020204030204" pitchFamily="34" charset="0"/>
            </a:endParaRPr>
          </a:p>
        </p:txBody>
      </p:sp>
      <p:pic>
        <p:nvPicPr>
          <p:cNvPr id="4" name="Grafik 3">
            <a:extLst>
              <a:ext uri="{FF2B5EF4-FFF2-40B4-BE49-F238E27FC236}">
                <a16:creationId xmlns:a16="http://schemas.microsoft.com/office/drawing/2014/main" id="{C0D9BBC3-5057-9F2D-198D-EEE1CD483238}"/>
              </a:ext>
            </a:extLst>
          </p:cNvPr>
          <p:cNvPicPr>
            <a:picLocks noChangeAspect="1"/>
          </p:cNvPicPr>
          <p:nvPr/>
        </p:nvPicPr>
        <p:blipFill>
          <a:blip r:embed="rId10"/>
          <a:stretch>
            <a:fillRect/>
          </a:stretch>
        </p:blipFill>
        <p:spPr>
          <a:xfrm>
            <a:off x="28468" y="1785016"/>
            <a:ext cx="3489969" cy="2558642"/>
          </a:xfrm>
          <a:prstGeom prst="rect">
            <a:avLst/>
          </a:prstGeom>
        </p:spPr>
      </p:pic>
      <p:pic>
        <p:nvPicPr>
          <p:cNvPr id="10" name="Grafik 9">
            <a:extLst>
              <a:ext uri="{FF2B5EF4-FFF2-40B4-BE49-F238E27FC236}">
                <a16:creationId xmlns:a16="http://schemas.microsoft.com/office/drawing/2014/main" id="{E3D21C3C-E10D-9BBE-D6B5-EBE12856B701}"/>
              </a:ext>
            </a:extLst>
          </p:cNvPr>
          <p:cNvPicPr>
            <a:picLocks noChangeAspect="1"/>
          </p:cNvPicPr>
          <p:nvPr/>
        </p:nvPicPr>
        <p:blipFill>
          <a:blip r:embed="rId11"/>
          <a:stretch>
            <a:fillRect/>
          </a:stretch>
        </p:blipFill>
        <p:spPr>
          <a:xfrm>
            <a:off x="6355498" y="1094062"/>
            <a:ext cx="1782750" cy="2511042"/>
          </a:xfrm>
          <a:prstGeom prst="rect">
            <a:avLst/>
          </a:prstGeom>
          <a:effectLst>
            <a:outerShdw blurRad="63500" sx="102000" sy="102000" algn="ctr" rotWithShape="0">
              <a:prstClr val="black">
                <a:alpha val="40000"/>
              </a:prstClr>
            </a:outerShdw>
          </a:effectLst>
        </p:spPr>
      </p:pic>
      <p:pic>
        <p:nvPicPr>
          <p:cNvPr id="15" name="Grafik 14">
            <a:extLst>
              <a:ext uri="{FF2B5EF4-FFF2-40B4-BE49-F238E27FC236}">
                <a16:creationId xmlns:a16="http://schemas.microsoft.com/office/drawing/2014/main" id="{7368AFE2-915A-B249-0568-3F6EEF160E75}"/>
              </a:ext>
            </a:extLst>
          </p:cNvPr>
          <p:cNvPicPr>
            <a:picLocks noChangeAspect="1"/>
          </p:cNvPicPr>
          <p:nvPr/>
        </p:nvPicPr>
        <p:blipFill>
          <a:blip r:embed="rId12"/>
          <a:stretch>
            <a:fillRect/>
          </a:stretch>
        </p:blipFill>
        <p:spPr>
          <a:xfrm>
            <a:off x="4055649" y="625501"/>
            <a:ext cx="1762637" cy="2511042"/>
          </a:xfrm>
          <a:prstGeom prst="rect">
            <a:avLst/>
          </a:prstGeom>
          <a:effectLst>
            <a:outerShdw blurRad="63500" sx="102000" sy="102000" algn="ctr" rotWithShape="0">
              <a:prstClr val="black">
                <a:alpha val="40000"/>
              </a:prstClr>
            </a:outerShdw>
          </a:effectLst>
        </p:spPr>
      </p:pic>
      <p:pic>
        <p:nvPicPr>
          <p:cNvPr id="16" name="Grafik 15">
            <a:extLst>
              <a:ext uri="{FF2B5EF4-FFF2-40B4-BE49-F238E27FC236}">
                <a16:creationId xmlns:a16="http://schemas.microsoft.com/office/drawing/2014/main" id="{88180968-7331-BE32-402C-FB74059D86F1}"/>
              </a:ext>
            </a:extLst>
          </p:cNvPr>
          <p:cNvPicPr>
            <a:picLocks noChangeAspect="1"/>
          </p:cNvPicPr>
          <p:nvPr/>
        </p:nvPicPr>
        <p:blipFill>
          <a:blip r:embed="rId13"/>
          <a:stretch>
            <a:fillRect/>
          </a:stretch>
        </p:blipFill>
        <p:spPr>
          <a:xfrm>
            <a:off x="4425383" y="2478531"/>
            <a:ext cx="2702261" cy="1852776"/>
          </a:xfrm>
          <a:prstGeom prst="rect">
            <a:avLst/>
          </a:prstGeom>
          <a:effectLst>
            <a:outerShdw blurRad="63500" sx="102000" sy="102000" algn="ctr" rotWithShape="0">
              <a:prstClr val="black">
                <a:alpha val="40000"/>
              </a:prstClr>
            </a:outerShdw>
          </a:effectLst>
        </p:spPr>
      </p:pic>
      <p:sp>
        <p:nvSpPr>
          <p:cNvPr id="11" name="Rechteck 10">
            <a:extLst>
              <a:ext uri="{FF2B5EF4-FFF2-40B4-BE49-F238E27FC236}">
                <a16:creationId xmlns:a16="http://schemas.microsoft.com/office/drawing/2014/main" id="{80BFA983-63C3-325D-2FE3-C6A8DDC572AA}"/>
              </a:ext>
            </a:extLst>
          </p:cNvPr>
          <p:cNvSpPr/>
          <p:nvPr/>
        </p:nvSpPr>
        <p:spPr bwMode="auto">
          <a:xfrm rot="431522">
            <a:off x="7985287" y="1612230"/>
            <a:ext cx="3412416" cy="1018983"/>
          </a:xfrm>
          <a:prstGeom prst="rect">
            <a:avLst/>
          </a:prstGeom>
          <a:solidFill>
            <a:srgbClr val="327A86"/>
          </a:solid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de-DE" sz="2800" dirty="0">
                <a:solidFill>
                  <a:schemeClr val="bg1"/>
                </a:solidFill>
                <a:latin typeface="Calibri Light" panose="020F0302020204030204" pitchFamily="34" charset="0"/>
                <a:cs typeface="Calibri Light" panose="020F0302020204030204" pitchFamily="34" charset="0"/>
              </a:rPr>
              <a:t>TRANSFER </a:t>
            </a:r>
            <a:br>
              <a:rPr lang="de-DE" sz="2800" dirty="0">
                <a:solidFill>
                  <a:schemeClr val="bg1"/>
                </a:solidFill>
                <a:latin typeface="Calibri Light" panose="020F0302020204030204" pitchFamily="34" charset="0"/>
                <a:cs typeface="Calibri Light" panose="020F0302020204030204" pitchFamily="34" charset="0"/>
              </a:rPr>
            </a:br>
            <a:r>
              <a:rPr lang="de-DE" sz="2800" dirty="0">
                <a:solidFill>
                  <a:schemeClr val="bg1"/>
                </a:solidFill>
                <a:latin typeface="Calibri Light" panose="020F0302020204030204" pitchFamily="34" charset="0"/>
                <a:cs typeface="Calibri Light" panose="020F0302020204030204" pitchFamily="34" charset="0"/>
              </a:rPr>
              <a:t>ins Kollegium</a:t>
            </a:r>
          </a:p>
        </p:txBody>
      </p:sp>
    </p:spTree>
    <p:extLst>
      <p:ext uri="{BB962C8B-B14F-4D97-AF65-F5344CB8AC3E}">
        <p14:creationId xmlns:p14="http://schemas.microsoft.com/office/powerpoint/2010/main" val="42773550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A5E3F5-CD50-284F-ABED-1E4FD3848F8C}"/>
            </a:ext>
          </a:extLst>
        </p:cNvPr>
        <p:cNvGrpSpPr/>
        <p:nvPr/>
      </p:nvGrpSpPr>
      <p:grpSpPr>
        <a:xfrm>
          <a:off x="0" y="0"/>
          <a:ext cx="0" cy="0"/>
          <a:chOff x="0" y="0"/>
          <a:chExt cx="0" cy="0"/>
        </a:xfrm>
      </p:grpSpPr>
      <p:pic>
        <p:nvPicPr>
          <p:cNvPr id="8" name="Grafik 7">
            <a:extLst>
              <a:ext uri="{FF2B5EF4-FFF2-40B4-BE49-F238E27FC236}">
                <a16:creationId xmlns:a16="http://schemas.microsoft.com/office/drawing/2014/main" id="{B142CBA1-18EA-E9F7-5F11-9199283C335F}"/>
              </a:ext>
            </a:extLst>
          </p:cNvPr>
          <p:cNvPicPr>
            <a:picLocks noChangeAspect="1"/>
          </p:cNvPicPr>
          <p:nvPr/>
        </p:nvPicPr>
        <p:blipFill>
          <a:blip r:embed="rId3"/>
          <a:stretch>
            <a:fillRect/>
          </a:stretch>
        </p:blipFill>
        <p:spPr>
          <a:xfrm>
            <a:off x="4087386" y="2265623"/>
            <a:ext cx="4017228" cy="3060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1" name="Rechteck 20">
            <a:extLst>
              <a:ext uri="{FF2B5EF4-FFF2-40B4-BE49-F238E27FC236}">
                <a16:creationId xmlns:a16="http://schemas.microsoft.com/office/drawing/2014/main" id="{1A0FC528-05A3-157F-3F5C-7E34BDCDDC3E}"/>
              </a:ext>
            </a:extLst>
          </p:cNvPr>
          <p:cNvSpPr/>
          <p:nvPr/>
        </p:nvSpPr>
        <p:spPr bwMode="auto">
          <a:xfrm>
            <a:off x="-21265" y="6534000"/>
            <a:ext cx="2058787" cy="375891"/>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de-DE" sz="1800" dirty="0">
                <a:solidFill>
                  <a:schemeClr val="bg1"/>
                </a:solidFill>
                <a:latin typeface="Calibri Light" panose="020F0302020204030204" pitchFamily="34" charset="0"/>
                <a:cs typeface="Calibri Light" panose="020F0302020204030204" pitchFamily="34" charset="0"/>
              </a:rPr>
              <a:t>Phase 2: Aktivierung</a:t>
            </a:r>
          </a:p>
        </p:txBody>
      </p:sp>
      <p:pic>
        <p:nvPicPr>
          <p:cNvPr id="2" name="Grafik 1">
            <a:extLst>
              <a:ext uri="{FF2B5EF4-FFF2-40B4-BE49-F238E27FC236}">
                <a16:creationId xmlns:a16="http://schemas.microsoft.com/office/drawing/2014/main" id="{46045DA2-894F-F77F-8A12-CD444BA95BD4}"/>
              </a:ext>
            </a:extLst>
          </p:cNvPr>
          <p:cNvPicPr>
            <a:picLocks noChangeAspect="1"/>
          </p:cNvPicPr>
          <p:nvPr/>
        </p:nvPicPr>
        <p:blipFill>
          <a:blip r:embed="rId4"/>
          <a:stretch>
            <a:fillRect/>
          </a:stretch>
        </p:blipFill>
        <p:spPr>
          <a:xfrm>
            <a:off x="719354" y="3069579"/>
            <a:ext cx="4017228" cy="3060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itel 2">
            <a:extLst>
              <a:ext uri="{FF2B5EF4-FFF2-40B4-BE49-F238E27FC236}">
                <a16:creationId xmlns:a16="http://schemas.microsoft.com/office/drawing/2014/main" id="{0E16E2D4-2312-BA5A-3D12-AD6432FD3D08}"/>
              </a:ext>
            </a:extLst>
          </p:cNvPr>
          <p:cNvSpPr txBox="1">
            <a:spLocks/>
          </p:cNvSpPr>
          <p:nvPr/>
        </p:nvSpPr>
        <p:spPr>
          <a:xfrm>
            <a:off x="252000" y="1370261"/>
            <a:ext cx="8462701" cy="396000"/>
          </a:xfrm>
          <a:prstGeom prst="rect">
            <a:avLst/>
          </a:prstGeom>
        </p:spPr>
        <p:txBody>
          <a:bodyPr vert="horz" lIns="0" tIns="0" rIns="0" bIns="0" rtlCol="0" anchor="t" anchorCtr="0">
            <a:noAutofit/>
          </a:bodyPr>
          <a:lstStyle>
            <a:lvl1pPr algn="l" rtl="0" eaLnBrk="1" fontAlgn="base" hangingPunct="1">
              <a:spcBef>
                <a:spcPct val="0"/>
              </a:spcBef>
              <a:spcAft>
                <a:spcPct val="0"/>
              </a:spcAft>
              <a:defRPr sz="2200" b="1">
                <a:solidFill>
                  <a:srgbClr val="327A86"/>
                </a:solidFill>
                <a:latin typeface="+mj-lt"/>
                <a:ea typeface="+mj-ea"/>
                <a:cs typeface="Calibri"/>
              </a:defRPr>
            </a:lvl1pPr>
            <a:lvl2pPr algn="l" rtl="0" eaLnBrk="1" fontAlgn="base" hangingPunct="1">
              <a:spcBef>
                <a:spcPct val="0"/>
              </a:spcBef>
              <a:spcAft>
                <a:spcPct val="0"/>
              </a:spcAft>
              <a:defRPr sz="3200">
                <a:solidFill>
                  <a:schemeClr val="tx2"/>
                </a:solidFill>
                <a:latin typeface="Arial" charset="0"/>
                <a:ea typeface="ＭＳ Ｐゴシック" charset="-128"/>
                <a:cs typeface="ＭＳ Ｐゴシック" charset="-128"/>
              </a:defRPr>
            </a:lvl2pPr>
            <a:lvl3pPr algn="l" rtl="0" eaLnBrk="1" fontAlgn="base" hangingPunct="1">
              <a:spcBef>
                <a:spcPct val="0"/>
              </a:spcBef>
              <a:spcAft>
                <a:spcPct val="0"/>
              </a:spcAft>
              <a:defRPr sz="3200">
                <a:solidFill>
                  <a:schemeClr val="tx2"/>
                </a:solidFill>
                <a:latin typeface="Arial" charset="0"/>
                <a:ea typeface="ＭＳ Ｐゴシック" charset="-128"/>
                <a:cs typeface="ＭＳ Ｐゴシック" charset="-128"/>
              </a:defRPr>
            </a:lvl3pPr>
            <a:lvl4pPr algn="l" rtl="0" eaLnBrk="1" fontAlgn="base" hangingPunct="1">
              <a:spcBef>
                <a:spcPct val="0"/>
              </a:spcBef>
              <a:spcAft>
                <a:spcPct val="0"/>
              </a:spcAft>
              <a:defRPr sz="3200">
                <a:solidFill>
                  <a:schemeClr val="tx2"/>
                </a:solidFill>
                <a:latin typeface="Arial" charset="0"/>
                <a:ea typeface="ＭＳ Ｐゴシック" charset="-128"/>
                <a:cs typeface="ＭＳ Ｐゴシック" charset="-128"/>
              </a:defRPr>
            </a:lvl4pPr>
            <a:lvl5pPr algn="l" rtl="0" eaLnBrk="1" fontAlgn="base" hangingPunct="1">
              <a:spcBef>
                <a:spcPct val="0"/>
              </a:spcBef>
              <a:spcAft>
                <a:spcPct val="0"/>
              </a:spcAft>
              <a:defRPr sz="3200">
                <a:solidFill>
                  <a:schemeClr val="tx2"/>
                </a:solidFill>
                <a:latin typeface="Arial" charset="0"/>
                <a:ea typeface="ＭＳ Ｐゴシック" charset="-128"/>
                <a:cs typeface="ＭＳ Ｐゴシック" charset="-128"/>
              </a:defRPr>
            </a:lvl5pPr>
            <a:lvl6pPr marL="457200" algn="l" rtl="0" eaLnBrk="1" fontAlgn="base" hangingPunct="1">
              <a:spcBef>
                <a:spcPct val="0"/>
              </a:spcBef>
              <a:spcAft>
                <a:spcPct val="0"/>
              </a:spcAft>
              <a:defRPr sz="3200">
                <a:solidFill>
                  <a:schemeClr val="tx2"/>
                </a:solidFill>
                <a:latin typeface="Arial" charset="0"/>
                <a:ea typeface="ＭＳ Ｐゴシック" charset="-128"/>
                <a:cs typeface="ＭＳ Ｐゴシック" charset="-128"/>
              </a:defRPr>
            </a:lvl6pPr>
            <a:lvl7pPr marL="914400" algn="l" rtl="0" eaLnBrk="1" fontAlgn="base" hangingPunct="1">
              <a:spcBef>
                <a:spcPct val="0"/>
              </a:spcBef>
              <a:spcAft>
                <a:spcPct val="0"/>
              </a:spcAft>
              <a:defRPr sz="3200">
                <a:solidFill>
                  <a:schemeClr val="tx2"/>
                </a:solidFill>
                <a:latin typeface="Arial" charset="0"/>
                <a:ea typeface="ＭＳ Ｐゴシック" charset="-128"/>
                <a:cs typeface="ＭＳ Ｐゴシック" charset="-128"/>
              </a:defRPr>
            </a:lvl7pPr>
            <a:lvl8pPr marL="1371600" algn="l" rtl="0" eaLnBrk="1" fontAlgn="base" hangingPunct="1">
              <a:spcBef>
                <a:spcPct val="0"/>
              </a:spcBef>
              <a:spcAft>
                <a:spcPct val="0"/>
              </a:spcAft>
              <a:defRPr sz="3200">
                <a:solidFill>
                  <a:schemeClr val="tx2"/>
                </a:solidFill>
                <a:latin typeface="Arial" charset="0"/>
                <a:ea typeface="ＭＳ Ｐゴシック" charset="-128"/>
                <a:cs typeface="ＭＳ Ｐゴシック" charset="-128"/>
              </a:defRPr>
            </a:lvl8pPr>
            <a:lvl9pPr marL="1828800" algn="l" rtl="0" eaLnBrk="1" fontAlgn="base" hangingPunct="1">
              <a:spcBef>
                <a:spcPct val="0"/>
              </a:spcBef>
              <a:spcAft>
                <a:spcPct val="0"/>
              </a:spcAft>
              <a:defRPr sz="3200">
                <a:solidFill>
                  <a:schemeClr val="tx2"/>
                </a:solidFill>
                <a:latin typeface="Arial" charset="0"/>
                <a:ea typeface="ＭＳ Ｐゴシック" charset="-128"/>
                <a:cs typeface="ＭＳ Ｐゴシック" charset="-128"/>
              </a:defRPr>
            </a:lvl9pPr>
          </a:lstStyle>
          <a:p>
            <a:r>
              <a:rPr lang="de-DE" sz="2400" kern="0" dirty="0"/>
              <a:t>Zahlen unter der Lupe </a:t>
            </a:r>
          </a:p>
        </p:txBody>
      </p:sp>
      <p:sp>
        <p:nvSpPr>
          <p:cNvPr id="15" name="Inhaltsplatzhalter 1">
            <a:extLst>
              <a:ext uri="{FF2B5EF4-FFF2-40B4-BE49-F238E27FC236}">
                <a16:creationId xmlns:a16="http://schemas.microsoft.com/office/drawing/2014/main" id="{E0AE292D-0D9D-609E-CCCE-5B38FD6CD0C1}"/>
              </a:ext>
            </a:extLst>
          </p:cNvPr>
          <p:cNvSpPr>
            <a:spLocks noGrp="1"/>
          </p:cNvSpPr>
          <p:nvPr>
            <p:ph idx="1"/>
          </p:nvPr>
        </p:nvSpPr>
        <p:spPr>
          <a:xfrm>
            <a:off x="321533" y="1758067"/>
            <a:ext cx="8016614" cy="410355"/>
          </a:xfrm>
        </p:spPr>
        <p:txBody>
          <a:bodyPr/>
          <a:lstStyle/>
          <a:p>
            <a:pPr marL="0" indent="0">
              <a:buNone/>
            </a:pPr>
            <a:r>
              <a:rPr lang="de-DE" b="1" dirty="0"/>
              <a:t>Sprachspeicher</a:t>
            </a:r>
          </a:p>
          <a:p>
            <a:endParaRPr lang="de-DE" dirty="0"/>
          </a:p>
          <a:p>
            <a:endParaRPr lang="de-DE" dirty="0"/>
          </a:p>
          <a:p>
            <a:endParaRPr lang="de-DE" dirty="0"/>
          </a:p>
          <a:p>
            <a:endParaRPr lang="de-DE" dirty="0"/>
          </a:p>
          <a:p>
            <a:endParaRPr lang="de-DE" dirty="0"/>
          </a:p>
          <a:p>
            <a:endParaRPr lang="de-DE" dirty="0"/>
          </a:p>
          <a:p>
            <a:endParaRPr lang="de-DE" dirty="0"/>
          </a:p>
          <a:p>
            <a:pPr marL="0" indent="0">
              <a:buNone/>
            </a:pPr>
            <a:endParaRPr lang="de-DE" dirty="0"/>
          </a:p>
          <a:p>
            <a:pPr marL="0" indent="0">
              <a:buNone/>
            </a:pPr>
            <a:endParaRPr lang="de-DE" sz="1100" dirty="0"/>
          </a:p>
        </p:txBody>
      </p:sp>
      <p:grpSp>
        <p:nvGrpSpPr>
          <p:cNvPr id="16" name="Gruppieren 15">
            <a:extLst>
              <a:ext uri="{FF2B5EF4-FFF2-40B4-BE49-F238E27FC236}">
                <a16:creationId xmlns:a16="http://schemas.microsoft.com/office/drawing/2014/main" id="{61BCF883-9380-3C95-39F8-C7C7DFD69BA3}"/>
              </a:ext>
            </a:extLst>
          </p:cNvPr>
          <p:cNvGrpSpPr/>
          <p:nvPr/>
        </p:nvGrpSpPr>
        <p:grpSpPr>
          <a:xfrm>
            <a:off x="252000" y="274289"/>
            <a:ext cx="11543788" cy="927211"/>
            <a:chOff x="0" y="0"/>
            <a:chExt cx="7523229" cy="733300"/>
          </a:xfrm>
        </p:grpSpPr>
        <p:sp>
          <p:nvSpPr>
            <p:cNvPr id="17" name="Gefaltete Ecke 16">
              <a:extLst>
                <a:ext uri="{FF2B5EF4-FFF2-40B4-BE49-F238E27FC236}">
                  <a16:creationId xmlns:a16="http://schemas.microsoft.com/office/drawing/2014/main" id="{98309A93-335D-39A6-529A-F78EA0141E80}"/>
                </a:ext>
              </a:extLst>
            </p:cNvPr>
            <p:cNvSpPr/>
            <p:nvPr/>
          </p:nvSpPr>
          <p:spPr>
            <a:xfrm>
              <a:off x="0" y="0"/>
              <a:ext cx="7523229" cy="733300"/>
            </a:xfrm>
            <a:prstGeom prst="foldedCorner">
              <a:avLst>
                <a:gd name="adj" fmla="val 0"/>
              </a:avLst>
            </a:prstGeom>
            <a:solidFill>
              <a:schemeClr val="bg1"/>
            </a:solidFill>
            <a:ln w="63500" cmpd="dbl">
              <a:solidFill>
                <a:srgbClr val="327C88"/>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eaLnBrk="0" fontAlgn="base" hangingPunct="0">
                <a:lnSpc>
                  <a:spcPct val="115000"/>
                </a:lnSpc>
              </a:pPr>
              <a:r>
                <a:rPr lang="de-DE" sz="1400">
                  <a:solidFill>
                    <a:srgbClr val="000000"/>
                  </a:solidFill>
                  <a:ea typeface="Calibri" panose="020F0502020204030204" pitchFamily="34" charset="0"/>
                  <a:cs typeface="Calibri" panose="020F0502020204030204" pitchFamily="34" charset="0"/>
                </a:rPr>
                <a:t> </a:t>
              </a:r>
              <a:endParaRPr lang="de-DE" sz="1200">
                <a:ea typeface="Calibri" panose="020F0502020204030204" pitchFamily="34" charset="0"/>
                <a:cs typeface="Times New Roman" panose="02020603050405020304" pitchFamily="18" charset="0"/>
              </a:endParaRPr>
            </a:p>
          </p:txBody>
        </p:sp>
        <p:sp>
          <p:nvSpPr>
            <p:cNvPr id="18" name="Textfeld 1">
              <a:extLst>
                <a:ext uri="{FF2B5EF4-FFF2-40B4-BE49-F238E27FC236}">
                  <a16:creationId xmlns:a16="http://schemas.microsoft.com/office/drawing/2014/main" id="{0B5D3B9A-F66B-2A74-8E91-4A007F638B00}"/>
                </a:ext>
              </a:extLst>
            </p:cNvPr>
            <p:cNvSpPr txBox="1"/>
            <p:nvPr/>
          </p:nvSpPr>
          <p:spPr>
            <a:xfrm>
              <a:off x="608884" y="182799"/>
              <a:ext cx="6738321" cy="396994"/>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pPr>
              <a:r>
                <a:rPr lang="de-DE" sz="1800" cap="small" dirty="0">
                  <a:solidFill>
                    <a:srgbClr val="000000"/>
                  </a:solidFill>
                  <a:latin typeface="Calibri" panose="020F0502020204030204" pitchFamily="34" charset="0"/>
                  <a:ea typeface="Calibri" panose="020F0502020204030204" pitchFamily="34" charset="0"/>
                  <a:cs typeface="Calibri" panose="020F0502020204030204" pitchFamily="34" charset="0"/>
                </a:rPr>
                <a:t>Kernbotschaft</a:t>
              </a:r>
              <a:r>
                <a:rPr lang="de-DE" sz="18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de-DE" sz="1200" dirty="0">
                  <a:latin typeface="Calibri" panose="020F0502020204030204" pitchFamily="34" charset="0"/>
                  <a:ea typeface="Calibri" panose="020F0502020204030204" pitchFamily="34" charset="0"/>
                  <a:cs typeface="Times New Roman" panose="02020603050405020304" pitchFamily="18" charset="0"/>
                </a:rPr>
                <a:t> </a:t>
              </a:r>
            </a:p>
          </p:txBody>
        </p:sp>
      </p:grpSp>
      <p:pic>
        <p:nvPicPr>
          <p:cNvPr id="19" name="Picture 3">
            <a:extLst>
              <a:ext uri="{FF2B5EF4-FFF2-40B4-BE49-F238E27FC236}">
                <a16:creationId xmlns:a16="http://schemas.microsoft.com/office/drawing/2014/main" id="{27D01863-3DBE-F089-30B6-DAC799F10EC6}"/>
              </a:ext>
            </a:extLst>
          </p:cNvPr>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6212" y="468149"/>
            <a:ext cx="646284" cy="539251"/>
          </a:xfrm>
          <a:prstGeom prst="rect">
            <a:avLst/>
          </a:prstGeom>
          <a:noFill/>
          <a:ln>
            <a:noFill/>
          </a:ln>
        </p:spPr>
      </p:pic>
      <p:pic>
        <p:nvPicPr>
          <p:cNvPr id="7" name="Grafik 6">
            <a:extLst>
              <a:ext uri="{FF2B5EF4-FFF2-40B4-BE49-F238E27FC236}">
                <a16:creationId xmlns:a16="http://schemas.microsoft.com/office/drawing/2014/main" id="{69AF72AE-8150-30F7-D3D4-6DA87576A94D}"/>
              </a:ext>
            </a:extLst>
          </p:cNvPr>
          <p:cNvPicPr>
            <a:picLocks noChangeAspect="1"/>
          </p:cNvPicPr>
          <p:nvPr/>
        </p:nvPicPr>
        <p:blipFill>
          <a:blip r:embed="rId6"/>
          <a:stretch>
            <a:fillRect/>
          </a:stretch>
        </p:blipFill>
        <p:spPr>
          <a:xfrm>
            <a:off x="7209425" y="3069579"/>
            <a:ext cx="4428450" cy="3060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Textfeld 3">
            <a:extLst>
              <a:ext uri="{FF2B5EF4-FFF2-40B4-BE49-F238E27FC236}">
                <a16:creationId xmlns:a16="http://schemas.microsoft.com/office/drawing/2014/main" id="{F2B91D6F-136F-50FD-73F5-9B39E6AB15B6}"/>
              </a:ext>
            </a:extLst>
          </p:cNvPr>
          <p:cNvSpPr txBox="1"/>
          <p:nvPr/>
        </p:nvSpPr>
        <p:spPr>
          <a:xfrm>
            <a:off x="2621963" y="382078"/>
            <a:ext cx="7970077" cy="710707"/>
          </a:xfrm>
          <a:prstGeom prst="rect">
            <a:avLst/>
          </a:prstGeom>
          <a:noFill/>
        </p:spPr>
        <p:txBody>
          <a:bodyPr wrap="square">
            <a:spAutoFit/>
          </a:bodyPr>
          <a:lstStyle/>
          <a:p>
            <a:pPr marL="0" marR="0" lvl="0" indent="0" algn="l" defTabSz="914400" rtl="0" eaLnBrk="0" fontAlgn="base" latinLnBrk="0" hangingPunct="0">
              <a:lnSpc>
                <a:spcPct val="115000"/>
              </a:lnSpc>
              <a:spcBef>
                <a:spcPct val="0"/>
              </a:spcBef>
              <a:spcAft>
                <a:spcPct val="0"/>
              </a:spcAft>
              <a:buClrTx/>
              <a:buSzTx/>
              <a:buFontTx/>
              <a:buNone/>
              <a:tabLst/>
              <a:defRPr/>
            </a:pPr>
            <a:r>
              <a:rPr kumimoji="0" lang="de-DE" sz="18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charset="-128"/>
                <a:cs typeface="Calibri" panose="020F0502020204030204" pitchFamily="34" charset="0"/>
              </a:rPr>
              <a:t>‚Ich fordere die Kinder zu Materialhandlungen mit sprachlicher Begleitung auf.‘</a:t>
            </a:r>
          </a:p>
          <a:p>
            <a:pPr marL="0" marR="0" lvl="0" indent="0" algn="l" defTabSz="914400" rtl="0" eaLnBrk="0" fontAlgn="base" latinLnBrk="0" hangingPunct="0">
              <a:lnSpc>
                <a:spcPct val="115000"/>
              </a:lnSpc>
              <a:spcBef>
                <a:spcPct val="0"/>
              </a:spcBef>
              <a:spcAft>
                <a:spcPct val="0"/>
              </a:spcAft>
              <a:buClrTx/>
              <a:buSzTx/>
              <a:buFontTx/>
              <a:buNone/>
              <a:tabLst/>
              <a:defRPr/>
            </a:pPr>
            <a:r>
              <a:rPr kumimoji="0" lang="de-DE" sz="18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charset="-128"/>
                <a:cs typeface="Calibri" panose="020F0502020204030204" pitchFamily="34" charset="0"/>
              </a:rPr>
              <a:t>‚Ich vernetze Kinderäußerungen.‘</a:t>
            </a:r>
          </a:p>
        </p:txBody>
      </p:sp>
    </p:spTree>
    <p:extLst>
      <p:ext uri="{BB962C8B-B14F-4D97-AF65-F5344CB8AC3E}">
        <p14:creationId xmlns:p14="http://schemas.microsoft.com/office/powerpoint/2010/main" val="7858028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4C766D3B-47CD-D8BE-3AB6-509EBF1CC8F5}"/>
            </a:ext>
          </a:extLst>
        </p:cNvPr>
        <p:cNvGrpSpPr/>
        <p:nvPr/>
      </p:nvGrpSpPr>
      <p:grpSpPr>
        <a:xfrm>
          <a:off x="0" y="0"/>
          <a:ext cx="0" cy="0"/>
          <a:chOff x="0" y="0"/>
          <a:chExt cx="0" cy="0"/>
        </a:xfrm>
      </p:grpSpPr>
      <p:sp>
        <p:nvSpPr>
          <p:cNvPr id="6" name="Rechteck 5">
            <a:extLst>
              <a:ext uri="{FF2B5EF4-FFF2-40B4-BE49-F238E27FC236}">
                <a16:creationId xmlns:a16="http://schemas.microsoft.com/office/drawing/2014/main" id="{786B3651-AA49-A2EE-D180-D354D3D54395}"/>
              </a:ext>
            </a:extLst>
          </p:cNvPr>
          <p:cNvSpPr/>
          <p:nvPr/>
        </p:nvSpPr>
        <p:spPr bwMode="auto">
          <a:xfrm>
            <a:off x="0" y="4129039"/>
            <a:ext cx="12192000" cy="1057110"/>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000" b="0" i="0" u="none" strike="noStrike" cap="none" normalizeH="0" baseline="0" err="1">
              <a:ln>
                <a:noFill/>
              </a:ln>
              <a:solidFill>
                <a:schemeClr val="tx1"/>
              </a:solidFill>
              <a:effectLst/>
              <a:latin typeface="Calibri" panose="020F0502020204030204" pitchFamily="34" charset="0"/>
            </a:endParaRPr>
          </a:p>
        </p:txBody>
      </p:sp>
      <p:sp>
        <p:nvSpPr>
          <p:cNvPr id="2" name="Inhaltsplatzhalter 1">
            <a:extLst>
              <a:ext uri="{FF2B5EF4-FFF2-40B4-BE49-F238E27FC236}">
                <a16:creationId xmlns:a16="http://schemas.microsoft.com/office/drawing/2014/main" id="{F4A2534E-DB34-E31D-FF0B-3CD075BF1E73}"/>
              </a:ext>
            </a:extLst>
          </p:cNvPr>
          <p:cNvSpPr>
            <a:spLocks noGrp="1"/>
          </p:cNvSpPr>
          <p:nvPr>
            <p:ph idx="1"/>
          </p:nvPr>
        </p:nvSpPr>
        <p:spPr>
          <a:xfrm>
            <a:off x="713804" y="2043142"/>
            <a:ext cx="10225129" cy="4043013"/>
          </a:xfrm>
        </p:spPr>
        <p:txBody>
          <a:bodyPr/>
          <a:lstStyle/>
          <a:p>
            <a:r>
              <a:rPr lang="de-DE" u="sng" dirty="0"/>
              <a:t>Die nächste Aktivierung dient dazu:</a:t>
            </a:r>
          </a:p>
          <a:p>
            <a:pPr lvl="1"/>
            <a:r>
              <a:rPr lang="de-DE" dirty="0"/>
              <a:t>Die Praxiserprobung in Hinblick auf die </a:t>
            </a:r>
            <a:r>
              <a:rPr lang="de-DE" b="1" dirty="0"/>
              <a:t>Kernbotschaft </a:t>
            </a:r>
            <a:r>
              <a:rPr lang="de-DE" dirty="0"/>
              <a:t>zu reflektieren</a:t>
            </a:r>
          </a:p>
          <a:p>
            <a:pPr lvl="1"/>
            <a:r>
              <a:rPr lang="de-DE" dirty="0"/>
              <a:t>und konkrete </a:t>
            </a:r>
            <a:r>
              <a:rPr lang="de-DE" b="1" dirty="0"/>
              <a:t>Fragen und Impulse </a:t>
            </a:r>
            <a:r>
              <a:rPr lang="de-DE" dirty="0"/>
              <a:t>zu sammeln, um die Kinder </a:t>
            </a:r>
            <a:r>
              <a:rPr lang="de-DE" b="1" dirty="0"/>
              <a:t>zur sprachlichen Begleitung von Materialhandlungen aufzufordern </a:t>
            </a:r>
            <a:r>
              <a:rPr lang="de-DE" dirty="0"/>
              <a:t>und</a:t>
            </a:r>
            <a:r>
              <a:rPr lang="de-DE" b="1" dirty="0"/>
              <a:t> Kinderäußerungen zu vernetzen</a:t>
            </a:r>
            <a:r>
              <a:rPr lang="de-DE" dirty="0"/>
              <a:t>. </a:t>
            </a:r>
          </a:p>
          <a:p>
            <a:r>
              <a:rPr lang="de-DE" u="sng" dirty="0"/>
              <a:t>Didaktische Umsetzung:</a:t>
            </a:r>
          </a:p>
          <a:p>
            <a:pPr lvl="1"/>
            <a:r>
              <a:rPr lang="de-DE" dirty="0"/>
              <a:t>Diskutieren Sie mit Ihrem Kollegium die folgenden Reflexionsfragen:</a:t>
            </a:r>
          </a:p>
          <a:p>
            <a:pPr marL="1194300" lvl="5" indent="-342900">
              <a:spcBef>
                <a:spcPts val="0"/>
              </a:spcBef>
              <a:buFont typeface="+mj-lt"/>
              <a:buAutoNum type="arabicPeriod"/>
            </a:pPr>
            <a:r>
              <a:rPr lang="de-DE" sz="1600" i="1" dirty="0">
                <a:solidFill>
                  <a:schemeClr val="accent1"/>
                </a:solidFill>
              </a:rPr>
              <a:t>Inwiefern wird die Kernbotschaft in der Praxiserprobung ‚Zahlen unter der Lupe‘ berücksichtigt?</a:t>
            </a:r>
          </a:p>
          <a:p>
            <a:pPr marL="1194300" lvl="5" indent="-342900">
              <a:spcBef>
                <a:spcPts val="0"/>
              </a:spcBef>
              <a:buFont typeface="+mj-lt"/>
              <a:buAutoNum type="arabicPeriod"/>
            </a:pPr>
            <a:r>
              <a:rPr lang="de-DE" sz="1600" i="1" dirty="0">
                <a:solidFill>
                  <a:schemeClr val="accent1"/>
                </a:solidFill>
              </a:rPr>
              <a:t>Was könnten konkrete Fragen oder Impulse sein, um die Kinder zur sprachlichen Begleitung von Materialhandlungen aufzufordern?</a:t>
            </a:r>
          </a:p>
          <a:p>
            <a:pPr marL="1194300" lvl="5" indent="-342900">
              <a:spcBef>
                <a:spcPts val="0"/>
              </a:spcBef>
              <a:buFont typeface="+mj-lt"/>
              <a:buAutoNum type="arabicPeriod"/>
            </a:pPr>
            <a:r>
              <a:rPr lang="de-DE" sz="1600" i="1" dirty="0">
                <a:solidFill>
                  <a:schemeClr val="accent1"/>
                </a:solidFill>
              </a:rPr>
              <a:t>Was könnten konkrete Fragen oder Impulse sein, um Kinderäußerungen zu vernetzen?</a:t>
            </a:r>
          </a:p>
          <a:p>
            <a:pPr lvl="2"/>
            <a:r>
              <a:rPr lang="de-DE" dirty="0"/>
              <a:t>Sammeln Sie zunächst die Ideen Ihrer </a:t>
            </a:r>
            <a:r>
              <a:rPr lang="de-DE" dirty="0" err="1"/>
              <a:t>Kolleg:innen</a:t>
            </a:r>
            <a:r>
              <a:rPr lang="de-DE" dirty="0"/>
              <a:t>.</a:t>
            </a:r>
          </a:p>
          <a:p>
            <a:pPr lvl="1"/>
            <a:r>
              <a:rPr lang="de-DE" dirty="0"/>
              <a:t>Die folgenden Folien können verwendet werden, um</a:t>
            </a:r>
          </a:p>
          <a:p>
            <a:pPr marL="1080000" lvl="5">
              <a:spcBef>
                <a:spcPts val="0"/>
              </a:spcBef>
              <a:buFont typeface="Arial" panose="020B0604020202020204" pitchFamily="34" charset="0"/>
              <a:buChar char="•"/>
            </a:pPr>
            <a:r>
              <a:rPr lang="de-DE" sz="1600" dirty="0">
                <a:solidFill>
                  <a:schemeClr val="accent1"/>
                </a:solidFill>
              </a:rPr>
              <a:t>Ideen aus dem Kollegium festzuhalten (F12)</a:t>
            </a:r>
          </a:p>
          <a:p>
            <a:pPr marL="1080000" lvl="5">
              <a:spcBef>
                <a:spcPts val="0"/>
              </a:spcBef>
              <a:buFont typeface="Arial" panose="020B0604020202020204" pitchFamily="34" charset="0"/>
              <a:buChar char="•"/>
            </a:pPr>
            <a:r>
              <a:rPr lang="de-DE" sz="1600" dirty="0">
                <a:solidFill>
                  <a:schemeClr val="accent1"/>
                </a:solidFill>
              </a:rPr>
              <a:t>beispielhafte Fragen und Impulse aufzuzeigen (F13 und F14)</a:t>
            </a:r>
          </a:p>
          <a:p>
            <a:pPr marL="0" indent="0">
              <a:buNone/>
            </a:pPr>
            <a:endParaRPr lang="de-DE" dirty="0"/>
          </a:p>
        </p:txBody>
      </p:sp>
      <p:sp>
        <p:nvSpPr>
          <p:cNvPr id="3" name="Titel 2">
            <a:extLst>
              <a:ext uri="{FF2B5EF4-FFF2-40B4-BE49-F238E27FC236}">
                <a16:creationId xmlns:a16="http://schemas.microsoft.com/office/drawing/2014/main" id="{E18FC3A3-C1A7-0E34-CAAD-6EBAFD07EA57}"/>
              </a:ext>
            </a:extLst>
          </p:cNvPr>
          <p:cNvSpPr>
            <a:spLocks noGrp="1"/>
          </p:cNvSpPr>
          <p:nvPr>
            <p:ph type="title"/>
          </p:nvPr>
        </p:nvSpPr>
        <p:spPr/>
        <p:txBody>
          <a:bodyPr/>
          <a:lstStyle/>
          <a:p>
            <a:r>
              <a:rPr lang="de-DE"/>
              <a:t>Sinn des nächsten Inputs</a:t>
            </a:r>
          </a:p>
        </p:txBody>
      </p:sp>
      <p:graphicFrame>
        <p:nvGraphicFramePr>
          <p:cNvPr id="4" name="Tabelle 3">
            <a:extLst>
              <a:ext uri="{FF2B5EF4-FFF2-40B4-BE49-F238E27FC236}">
                <a16:creationId xmlns:a16="http://schemas.microsoft.com/office/drawing/2014/main" id="{3987985A-8E76-E19A-4A50-CB57CB90AE6C}"/>
              </a:ext>
            </a:extLst>
          </p:cNvPr>
          <p:cNvGraphicFramePr>
            <a:graphicFrameLocks noGrp="1"/>
          </p:cNvGraphicFramePr>
          <p:nvPr>
            <p:extLst>
              <p:ext uri="{D42A27DB-BD31-4B8C-83A1-F6EECF244321}">
                <p14:modId xmlns:p14="http://schemas.microsoft.com/office/powerpoint/2010/main" val="1810986773"/>
              </p:ext>
            </p:extLst>
          </p:nvPr>
        </p:nvGraphicFramePr>
        <p:xfrm>
          <a:off x="336000" y="898971"/>
          <a:ext cx="11520000" cy="797560"/>
        </p:xfrm>
        <a:graphic>
          <a:graphicData uri="http://schemas.openxmlformats.org/drawingml/2006/table">
            <a:tbl>
              <a:tblPr firstRow="1" bandRow="1">
                <a:tableStyleId>{5C22544A-7EE6-4342-B048-85BDC9FD1C3A}</a:tableStyleId>
              </a:tblPr>
              <a:tblGrid>
                <a:gridCol w="1130562">
                  <a:extLst>
                    <a:ext uri="{9D8B030D-6E8A-4147-A177-3AD203B41FA5}">
                      <a16:colId xmlns:a16="http://schemas.microsoft.com/office/drawing/2014/main" val="1876710481"/>
                    </a:ext>
                  </a:extLst>
                </a:gridCol>
                <a:gridCol w="5645536">
                  <a:extLst>
                    <a:ext uri="{9D8B030D-6E8A-4147-A177-3AD203B41FA5}">
                      <a16:colId xmlns:a16="http://schemas.microsoft.com/office/drawing/2014/main" val="3781056649"/>
                    </a:ext>
                  </a:extLst>
                </a:gridCol>
                <a:gridCol w="4743902">
                  <a:extLst>
                    <a:ext uri="{9D8B030D-6E8A-4147-A177-3AD203B41FA5}">
                      <a16:colId xmlns:a16="http://schemas.microsoft.com/office/drawing/2014/main" val="3727531856"/>
                    </a:ext>
                  </a:extLst>
                </a:gridCol>
              </a:tblGrid>
              <a:tr h="370840">
                <a:tc>
                  <a:txBody>
                    <a:bodyPr/>
                    <a:lstStyle/>
                    <a:p>
                      <a:r>
                        <a:rPr lang="de-DE" sz="1100" b="1" dirty="0">
                          <a:solidFill>
                            <a:schemeClr val="accent1"/>
                          </a:solidFill>
                        </a:rPr>
                        <a:t>3. Phase: </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100" b="1" dirty="0">
                          <a:solidFill>
                            <a:schemeClr val="accent1"/>
                          </a:solidFill>
                        </a:rPr>
                        <a:t>Reflexion (5 Minuten)</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de-DE" sz="1100" dirty="0">
                        <a:solidFill>
                          <a:schemeClr val="accent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30578184"/>
                  </a:ext>
                </a:extLst>
              </a:tr>
              <a:tr h="370840">
                <a:tc>
                  <a:txBody>
                    <a:bodyPr/>
                    <a:lstStyle/>
                    <a:p>
                      <a:r>
                        <a:rPr lang="de-DE" sz="1100" dirty="0">
                          <a:solidFill>
                            <a:schemeClr val="accent1"/>
                          </a:solidFill>
                        </a:rPr>
                        <a:t>5 Min</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100" dirty="0">
                          <a:solidFill>
                            <a:schemeClr val="accent1"/>
                          </a:solidFill>
                        </a:rPr>
                        <a:t>Reflexion der Praxiserprobung</a:t>
                      </a:r>
                      <a:br>
                        <a:rPr lang="de-DE" sz="1100" dirty="0">
                          <a:solidFill>
                            <a:schemeClr val="accent1"/>
                          </a:solidFill>
                        </a:rPr>
                      </a:br>
                      <a:r>
                        <a:rPr lang="de-DE" sz="1100" dirty="0">
                          <a:solidFill>
                            <a:schemeClr val="accent1"/>
                          </a:solidFill>
                        </a:rPr>
                        <a:t>‚Zahlen unter der Lupe‘</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457200" rtl="0" eaLnBrk="1" latinLnBrk="0" hangingPunct="1"/>
                      <a:r>
                        <a:rPr lang="de-DE" sz="1100" kern="1200" dirty="0">
                          <a:solidFill>
                            <a:schemeClr val="accent1"/>
                          </a:solidFill>
                          <a:latin typeface="+mn-lt"/>
                          <a:ea typeface="+mn-ea"/>
                          <a:cs typeface="+mn-cs"/>
                        </a:rPr>
                        <a:t>3 Folien</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23354566"/>
                  </a:ext>
                </a:extLst>
              </a:tr>
            </a:tbl>
          </a:graphicData>
        </a:graphic>
      </p:graphicFrame>
      <p:sp>
        <p:nvSpPr>
          <p:cNvPr id="5" name="Rechteck 4">
            <a:extLst>
              <a:ext uri="{FF2B5EF4-FFF2-40B4-BE49-F238E27FC236}">
                <a16:creationId xmlns:a16="http://schemas.microsoft.com/office/drawing/2014/main" id="{C2DE2D23-8989-EB9D-6F76-C40CA9E6D40A}"/>
              </a:ext>
            </a:extLst>
          </p:cNvPr>
          <p:cNvSpPr/>
          <p:nvPr/>
        </p:nvSpPr>
        <p:spPr bwMode="auto">
          <a:xfrm>
            <a:off x="-21265" y="6534000"/>
            <a:ext cx="2058787" cy="375891"/>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de-DE" sz="1800" dirty="0">
                <a:solidFill>
                  <a:schemeClr val="bg1"/>
                </a:solidFill>
                <a:latin typeface="Calibri Light" panose="020F0302020204030204" pitchFamily="34" charset="0"/>
                <a:cs typeface="Calibri Light" panose="020F0302020204030204" pitchFamily="34" charset="0"/>
              </a:rPr>
              <a:t>Phase 3: Reflexion</a:t>
            </a:r>
          </a:p>
        </p:txBody>
      </p:sp>
      <p:pic>
        <p:nvPicPr>
          <p:cNvPr id="8" name="Picture 3">
            <a:extLst>
              <a:ext uri="{FF2B5EF4-FFF2-40B4-BE49-F238E27FC236}">
                <a16:creationId xmlns:a16="http://schemas.microsoft.com/office/drawing/2014/main" id="{B1A43038-4211-B27D-A88D-F2D39C173265}"/>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11048" y="4153017"/>
            <a:ext cx="377026" cy="314585"/>
          </a:xfrm>
          <a:prstGeom prst="rect">
            <a:avLst/>
          </a:prstGeom>
          <a:noFill/>
          <a:ln>
            <a:noFill/>
          </a:ln>
        </p:spPr>
      </p:pic>
    </p:spTree>
    <p:extLst>
      <p:ext uri="{BB962C8B-B14F-4D97-AF65-F5344CB8AC3E}">
        <p14:creationId xmlns:p14="http://schemas.microsoft.com/office/powerpoint/2010/main" val="14945299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B49AF1-F572-18AA-04E1-6E3374C40A51}"/>
            </a:ext>
          </a:extLst>
        </p:cNvPr>
        <p:cNvGrpSpPr/>
        <p:nvPr/>
      </p:nvGrpSpPr>
      <p:grpSpPr>
        <a:xfrm>
          <a:off x="0" y="0"/>
          <a:ext cx="0" cy="0"/>
          <a:chOff x="0" y="0"/>
          <a:chExt cx="0" cy="0"/>
        </a:xfrm>
      </p:grpSpPr>
      <p:sp>
        <p:nvSpPr>
          <p:cNvPr id="5" name="Titel 2">
            <a:extLst>
              <a:ext uri="{FF2B5EF4-FFF2-40B4-BE49-F238E27FC236}">
                <a16:creationId xmlns:a16="http://schemas.microsoft.com/office/drawing/2014/main" id="{4CDC6BD3-5A65-67A3-D208-2BABEC9AC432}"/>
              </a:ext>
            </a:extLst>
          </p:cNvPr>
          <p:cNvSpPr txBox="1">
            <a:spLocks/>
          </p:cNvSpPr>
          <p:nvPr/>
        </p:nvSpPr>
        <p:spPr>
          <a:xfrm>
            <a:off x="252000" y="1370261"/>
            <a:ext cx="8462701" cy="396000"/>
          </a:xfrm>
          <a:prstGeom prst="rect">
            <a:avLst/>
          </a:prstGeom>
        </p:spPr>
        <p:txBody>
          <a:bodyPr vert="horz" lIns="0" tIns="0" rIns="0" bIns="0" rtlCol="0" anchor="t" anchorCtr="0">
            <a:noAutofit/>
          </a:bodyPr>
          <a:lstStyle>
            <a:lvl1pPr algn="l" rtl="0" eaLnBrk="1" fontAlgn="base" hangingPunct="1">
              <a:spcBef>
                <a:spcPct val="0"/>
              </a:spcBef>
              <a:spcAft>
                <a:spcPct val="0"/>
              </a:spcAft>
              <a:defRPr sz="2200" b="1">
                <a:solidFill>
                  <a:srgbClr val="327A86"/>
                </a:solidFill>
                <a:latin typeface="+mj-lt"/>
                <a:ea typeface="+mj-ea"/>
                <a:cs typeface="Calibri"/>
              </a:defRPr>
            </a:lvl1pPr>
            <a:lvl2pPr algn="l" rtl="0" eaLnBrk="1" fontAlgn="base" hangingPunct="1">
              <a:spcBef>
                <a:spcPct val="0"/>
              </a:spcBef>
              <a:spcAft>
                <a:spcPct val="0"/>
              </a:spcAft>
              <a:defRPr sz="3200">
                <a:solidFill>
                  <a:schemeClr val="tx2"/>
                </a:solidFill>
                <a:latin typeface="Arial" charset="0"/>
                <a:ea typeface="ＭＳ Ｐゴシック" charset="-128"/>
                <a:cs typeface="ＭＳ Ｐゴシック" charset="-128"/>
              </a:defRPr>
            </a:lvl2pPr>
            <a:lvl3pPr algn="l" rtl="0" eaLnBrk="1" fontAlgn="base" hangingPunct="1">
              <a:spcBef>
                <a:spcPct val="0"/>
              </a:spcBef>
              <a:spcAft>
                <a:spcPct val="0"/>
              </a:spcAft>
              <a:defRPr sz="3200">
                <a:solidFill>
                  <a:schemeClr val="tx2"/>
                </a:solidFill>
                <a:latin typeface="Arial" charset="0"/>
                <a:ea typeface="ＭＳ Ｐゴシック" charset="-128"/>
                <a:cs typeface="ＭＳ Ｐゴシック" charset="-128"/>
              </a:defRPr>
            </a:lvl3pPr>
            <a:lvl4pPr algn="l" rtl="0" eaLnBrk="1" fontAlgn="base" hangingPunct="1">
              <a:spcBef>
                <a:spcPct val="0"/>
              </a:spcBef>
              <a:spcAft>
                <a:spcPct val="0"/>
              </a:spcAft>
              <a:defRPr sz="3200">
                <a:solidFill>
                  <a:schemeClr val="tx2"/>
                </a:solidFill>
                <a:latin typeface="Arial" charset="0"/>
                <a:ea typeface="ＭＳ Ｐゴシック" charset="-128"/>
                <a:cs typeface="ＭＳ Ｐゴシック" charset="-128"/>
              </a:defRPr>
            </a:lvl4pPr>
            <a:lvl5pPr algn="l" rtl="0" eaLnBrk="1" fontAlgn="base" hangingPunct="1">
              <a:spcBef>
                <a:spcPct val="0"/>
              </a:spcBef>
              <a:spcAft>
                <a:spcPct val="0"/>
              </a:spcAft>
              <a:defRPr sz="3200">
                <a:solidFill>
                  <a:schemeClr val="tx2"/>
                </a:solidFill>
                <a:latin typeface="Arial" charset="0"/>
                <a:ea typeface="ＭＳ Ｐゴシック" charset="-128"/>
                <a:cs typeface="ＭＳ Ｐゴシック" charset="-128"/>
              </a:defRPr>
            </a:lvl5pPr>
            <a:lvl6pPr marL="457200" algn="l" rtl="0" eaLnBrk="1" fontAlgn="base" hangingPunct="1">
              <a:spcBef>
                <a:spcPct val="0"/>
              </a:spcBef>
              <a:spcAft>
                <a:spcPct val="0"/>
              </a:spcAft>
              <a:defRPr sz="3200">
                <a:solidFill>
                  <a:schemeClr val="tx2"/>
                </a:solidFill>
                <a:latin typeface="Arial" charset="0"/>
                <a:ea typeface="ＭＳ Ｐゴシック" charset="-128"/>
                <a:cs typeface="ＭＳ Ｐゴシック" charset="-128"/>
              </a:defRPr>
            </a:lvl6pPr>
            <a:lvl7pPr marL="914400" algn="l" rtl="0" eaLnBrk="1" fontAlgn="base" hangingPunct="1">
              <a:spcBef>
                <a:spcPct val="0"/>
              </a:spcBef>
              <a:spcAft>
                <a:spcPct val="0"/>
              </a:spcAft>
              <a:defRPr sz="3200">
                <a:solidFill>
                  <a:schemeClr val="tx2"/>
                </a:solidFill>
                <a:latin typeface="Arial" charset="0"/>
                <a:ea typeface="ＭＳ Ｐゴシック" charset="-128"/>
                <a:cs typeface="ＭＳ Ｐゴシック" charset="-128"/>
              </a:defRPr>
            </a:lvl7pPr>
            <a:lvl8pPr marL="1371600" algn="l" rtl="0" eaLnBrk="1" fontAlgn="base" hangingPunct="1">
              <a:spcBef>
                <a:spcPct val="0"/>
              </a:spcBef>
              <a:spcAft>
                <a:spcPct val="0"/>
              </a:spcAft>
              <a:defRPr sz="3200">
                <a:solidFill>
                  <a:schemeClr val="tx2"/>
                </a:solidFill>
                <a:latin typeface="Arial" charset="0"/>
                <a:ea typeface="ＭＳ Ｐゴシック" charset="-128"/>
                <a:cs typeface="ＭＳ Ｐゴシック" charset="-128"/>
              </a:defRPr>
            </a:lvl8pPr>
            <a:lvl9pPr marL="1828800" algn="l" rtl="0" eaLnBrk="1" fontAlgn="base" hangingPunct="1">
              <a:spcBef>
                <a:spcPct val="0"/>
              </a:spcBef>
              <a:spcAft>
                <a:spcPct val="0"/>
              </a:spcAft>
              <a:defRPr sz="3200">
                <a:solidFill>
                  <a:schemeClr val="tx2"/>
                </a:solidFill>
                <a:latin typeface="Arial" charset="0"/>
                <a:ea typeface="ＭＳ Ｐゴシック" charset="-128"/>
                <a:cs typeface="ＭＳ Ｐゴシック" charset="-128"/>
              </a:defRPr>
            </a:lvl9pPr>
          </a:lstStyle>
          <a:p>
            <a:r>
              <a:rPr lang="de-DE" sz="2400" kern="0" dirty="0"/>
              <a:t>Zahlen unter der Lupe </a:t>
            </a:r>
          </a:p>
        </p:txBody>
      </p:sp>
      <p:sp>
        <p:nvSpPr>
          <p:cNvPr id="7" name="Rechteck 6">
            <a:extLst>
              <a:ext uri="{FF2B5EF4-FFF2-40B4-BE49-F238E27FC236}">
                <a16:creationId xmlns:a16="http://schemas.microsoft.com/office/drawing/2014/main" id="{1E852DAD-DB62-1C91-F7E8-5B957DE1FD9D}"/>
              </a:ext>
            </a:extLst>
          </p:cNvPr>
          <p:cNvSpPr/>
          <p:nvPr/>
        </p:nvSpPr>
        <p:spPr bwMode="auto">
          <a:xfrm>
            <a:off x="-21265" y="6534000"/>
            <a:ext cx="2058787" cy="375891"/>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de-DE" sz="1800" dirty="0">
                <a:solidFill>
                  <a:schemeClr val="bg1"/>
                </a:solidFill>
                <a:latin typeface="Calibri Light" panose="020F0302020204030204" pitchFamily="34" charset="0"/>
                <a:cs typeface="Calibri Light" panose="020F0302020204030204" pitchFamily="34" charset="0"/>
              </a:rPr>
              <a:t>Phase 3: Reflexion</a:t>
            </a:r>
          </a:p>
        </p:txBody>
      </p:sp>
      <p:grpSp>
        <p:nvGrpSpPr>
          <p:cNvPr id="17" name="Gruppieren 16">
            <a:extLst>
              <a:ext uri="{FF2B5EF4-FFF2-40B4-BE49-F238E27FC236}">
                <a16:creationId xmlns:a16="http://schemas.microsoft.com/office/drawing/2014/main" id="{4FFD9E51-86B7-95AA-9314-96C1C81E9DD1}"/>
              </a:ext>
            </a:extLst>
          </p:cNvPr>
          <p:cNvGrpSpPr/>
          <p:nvPr/>
        </p:nvGrpSpPr>
        <p:grpSpPr>
          <a:xfrm>
            <a:off x="252000" y="274289"/>
            <a:ext cx="11543788" cy="927211"/>
            <a:chOff x="0" y="0"/>
            <a:chExt cx="7523229" cy="733300"/>
          </a:xfrm>
        </p:grpSpPr>
        <p:sp>
          <p:nvSpPr>
            <p:cNvPr id="18" name="Gefaltete Ecke 17">
              <a:extLst>
                <a:ext uri="{FF2B5EF4-FFF2-40B4-BE49-F238E27FC236}">
                  <a16:creationId xmlns:a16="http://schemas.microsoft.com/office/drawing/2014/main" id="{FD8BFA8D-283A-17DE-1473-6D395BD52EE5}"/>
                </a:ext>
              </a:extLst>
            </p:cNvPr>
            <p:cNvSpPr/>
            <p:nvPr/>
          </p:nvSpPr>
          <p:spPr>
            <a:xfrm>
              <a:off x="0" y="0"/>
              <a:ext cx="7523229" cy="733300"/>
            </a:xfrm>
            <a:prstGeom prst="foldedCorner">
              <a:avLst>
                <a:gd name="adj" fmla="val 0"/>
              </a:avLst>
            </a:prstGeom>
            <a:solidFill>
              <a:schemeClr val="bg1"/>
            </a:solidFill>
            <a:ln w="63500" cmpd="dbl">
              <a:solidFill>
                <a:srgbClr val="327C88"/>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eaLnBrk="0" fontAlgn="base" hangingPunct="0">
                <a:lnSpc>
                  <a:spcPct val="115000"/>
                </a:lnSpc>
              </a:pPr>
              <a:r>
                <a:rPr lang="de-DE" sz="1400">
                  <a:solidFill>
                    <a:srgbClr val="000000"/>
                  </a:solidFill>
                  <a:ea typeface="Calibri" panose="020F0502020204030204" pitchFamily="34" charset="0"/>
                  <a:cs typeface="Calibri" panose="020F0502020204030204" pitchFamily="34" charset="0"/>
                </a:rPr>
                <a:t> </a:t>
              </a:r>
              <a:endParaRPr lang="de-DE" sz="1200">
                <a:ea typeface="Calibri" panose="020F0502020204030204" pitchFamily="34" charset="0"/>
                <a:cs typeface="Times New Roman" panose="02020603050405020304" pitchFamily="18" charset="0"/>
              </a:endParaRPr>
            </a:p>
          </p:txBody>
        </p:sp>
        <p:sp>
          <p:nvSpPr>
            <p:cNvPr id="19" name="Textfeld 1">
              <a:extLst>
                <a:ext uri="{FF2B5EF4-FFF2-40B4-BE49-F238E27FC236}">
                  <a16:creationId xmlns:a16="http://schemas.microsoft.com/office/drawing/2014/main" id="{8E781AD8-666E-D230-A30A-933B02478DAC}"/>
                </a:ext>
              </a:extLst>
            </p:cNvPr>
            <p:cNvSpPr txBox="1"/>
            <p:nvPr/>
          </p:nvSpPr>
          <p:spPr>
            <a:xfrm>
              <a:off x="608884" y="182799"/>
              <a:ext cx="6738321" cy="396994"/>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pPr>
              <a:r>
                <a:rPr lang="de-DE" sz="1800" cap="small" dirty="0">
                  <a:solidFill>
                    <a:srgbClr val="000000"/>
                  </a:solidFill>
                  <a:latin typeface="Calibri" panose="020F0502020204030204" pitchFamily="34" charset="0"/>
                  <a:ea typeface="Calibri" panose="020F0502020204030204" pitchFamily="34" charset="0"/>
                  <a:cs typeface="Calibri" panose="020F0502020204030204" pitchFamily="34" charset="0"/>
                </a:rPr>
                <a:t>Kernbotschaft</a:t>
              </a:r>
              <a:r>
                <a:rPr lang="de-DE" sz="1800" dirty="0">
                  <a:solidFill>
                    <a:srgbClr val="000000"/>
                  </a:solidFill>
                  <a:latin typeface="Calibri" panose="020F0502020204030204" pitchFamily="34" charset="0"/>
                  <a:ea typeface="Calibri" panose="020F0502020204030204" pitchFamily="34" charset="0"/>
                  <a:cs typeface="Calibri" panose="020F0502020204030204" pitchFamily="34" charset="0"/>
                </a:rPr>
                <a:t>:</a:t>
              </a:r>
              <a:endParaRPr lang="de-DE" sz="1800" dirty="0">
                <a:solidFill>
                  <a:srgbClr val="000000"/>
                </a:solidFill>
                <a:latin typeface="Calibri" panose="020F0502020204030204" pitchFamily="34" charset="0"/>
                <a:cs typeface="Calibri" panose="020F0502020204030204" pitchFamily="34" charset="0"/>
              </a:endParaRPr>
            </a:p>
            <a:p>
              <a:pPr eaLnBrk="0" fontAlgn="base" hangingPunct="0">
                <a:lnSpc>
                  <a:spcPct val="115000"/>
                </a:lnSpc>
              </a:pPr>
              <a:endParaRPr lang="de-DE" sz="1800" dirty="0">
                <a:latin typeface="Calibri" panose="020F0502020204030204" pitchFamily="34" charset="0"/>
                <a:ea typeface="Calibri" panose="020F0502020204030204" pitchFamily="34" charset="0"/>
                <a:cs typeface="Times New Roman" panose="02020603050405020304" pitchFamily="18" charset="0"/>
              </a:endParaRPr>
            </a:p>
            <a:p>
              <a:r>
                <a:rPr lang="de-DE" sz="1200" dirty="0">
                  <a:latin typeface="Calibri" panose="020F0502020204030204" pitchFamily="34" charset="0"/>
                  <a:ea typeface="Calibri" panose="020F0502020204030204" pitchFamily="34" charset="0"/>
                  <a:cs typeface="Times New Roman" panose="02020603050405020304" pitchFamily="18" charset="0"/>
                </a:rPr>
                <a:t> </a:t>
              </a:r>
            </a:p>
          </p:txBody>
        </p:sp>
      </p:grpSp>
      <p:pic>
        <p:nvPicPr>
          <p:cNvPr id="20" name="Picture 3">
            <a:extLst>
              <a:ext uri="{FF2B5EF4-FFF2-40B4-BE49-F238E27FC236}">
                <a16:creationId xmlns:a16="http://schemas.microsoft.com/office/drawing/2014/main" id="{23E08A1D-6714-0BD3-7B27-9F7B589588C7}"/>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6212" y="468149"/>
            <a:ext cx="646284" cy="539251"/>
          </a:xfrm>
          <a:prstGeom prst="rect">
            <a:avLst/>
          </a:prstGeom>
          <a:noFill/>
          <a:ln>
            <a:noFill/>
          </a:ln>
        </p:spPr>
      </p:pic>
      <p:pic>
        <p:nvPicPr>
          <p:cNvPr id="2" name="Grafik 1">
            <a:extLst>
              <a:ext uri="{FF2B5EF4-FFF2-40B4-BE49-F238E27FC236}">
                <a16:creationId xmlns:a16="http://schemas.microsoft.com/office/drawing/2014/main" id="{47948AD0-4B20-7CDB-4BD8-9687E11DAB85}"/>
              </a:ext>
            </a:extLst>
          </p:cNvPr>
          <p:cNvPicPr>
            <a:picLocks noChangeAspect="1"/>
          </p:cNvPicPr>
          <p:nvPr/>
        </p:nvPicPr>
        <p:blipFill>
          <a:blip r:embed="rId4"/>
          <a:stretch>
            <a:fillRect/>
          </a:stretch>
        </p:blipFill>
        <p:spPr>
          <a:xfrm>
            <a:off x="6355988" y="2378542"/>
            <a:ext cx="4829666" cy="3367162"/>
          </a:xfrm>
          <a:prstGeom prst="rect">
            <a:avLst/>
          </a:prstGeom>
          <a:effectLst>
            <a:outerShdw blurRad="63500" sx="102000" sy="102000" algn="ctr" rotWithShape="0">
              <a:prstClr val="black">
                <a:alpha val="40000"/>
              </a:prstClr>
            </a:outerShdw>
          </a:effectLst>
        </p:spPr>
      </p:pic>
      <p:sp>
        <p:nvSpPr>
          <p:cNvPr id="25" name="Textfeld 24">
            <a:extLst>
              <a:ext uri="{FF2B5EF4-FFF2-40B4-BE49-F238E27FC236}">
                <a16:creationId xmlns:a16="http://schemas.microsoft.com/office/drawing/2014/main" id="{3094C72D-43E2-BD26-2F1F-2761820BAB5F}"/>
              </a:ext>
            </a:extLst>
          </p:cNvPr>
          <p:cNvSpPr txBox="1"/>
          <p:nvPr/>
        </p:nvSpPr>
        <p:spPr>
          <a:xfrm>
            <a:off x="1622238" y="2617805"/>
            <a:ext cx="1764000" cy="1511305"/>
          </a:xfrm>
          <a:prstGeom prst="hexagon">
            <a:avLst/>
          </a:prstGeom>
          <a:solidFill>
            <a:srgbClr val="FFFFFF"/>
          </a:solidFill>
          <a:ln w="50800">
            <a:solidFill>
              <a:srgbClr val="F6C98D"/>
            </a:solidFill>
          </a:ln>
        </p:spPr>
        <p:txBody>
          <a:bodyPr vert="horz" wrap="none" lIns="0" tIns="0" rIns="0" bIns="360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1600" kern="0" dirty="0">
                <a:solidFill>
                  <a:prstClr val="black"/>
                </a:solidFill>
                <a:latin typeface="Calibri"/>
              </a:rPr>
              <a:t>zu Material-</a:t>
            </a:r>
          </a:p>
          <a:p>
            <a:pPr marL="0" marR="0" lvl="0" indent="0" algn="ctr" defTabSz="914400" eaLnBrk="1" fontAlgn="auto" latinLnBrk="0" hangingPunct="1">
              <a:lnSpc>
                <a:spcPct val="100000"/>
              </a:lnSpc>
              <a:spcBef>
                <a:spcPts val="0"/>
              </a:spcBef>
              <a:spcAft>
                <a:spcPts val="0"/>
              </a:spcAft>
              <a:buClrTx/>
              <a:buSzTx/>
              <a:buFontTx/>
              <a:buNone/>
              <a:tabLst/>
              <a:defRPr/>
            </a:pPr>
            <a:r>
              <a:rPr lang="de-DE" sz="1600" kern="0" dirty="0">
                <a:solidFill>
                  <a:prstClr val="black"/>
                </a:solidFill>
                <a:latin typeface="Calibri"/>
              </a:rPr>
              <a:t>handlungen</a:t>
            </a:r>
            <a:br>
              <a:rPr lang="de-DE" sz="1600" kern="0" dirty="0">
                <a:solidFill>
                  <a:prstClr val="black"/>
                </a:solidFill>
                <a:latin typeface="Calibri"/>
              </a:rPr>
            </a:br>
            <a:r>
              <a:rPr lang="de-DE" sz="1600" kern="0" dirty="0">
                <a:solidFill>
                  <a:prstClr val="black"/>
                </a:solidFill>
                <a:latin typeface="Calibri"/>
              </a:rPr>
              <a:t>mit sprachlicher</a:t>
            </a:r>
          </a:p>
          <a:p>
            <a:pPr marL="0" marR="0" lvl="0" indent="0" algn="ctr" defTabSz="914400" eaLnBrk="1" fontAlgn="auto" latinLnBrk="0" hangingPunct="1">
              <a:lnSpc>
                <a:spcPct val="100000"/>
              </a:lnSpc>
              <a:spcBef>
                <a:spcPts val="0"/>
              </a:spcBef>
              <a:spcAft>
                <a:spcPts val="0"/>
              </a:spcAft>
              <a:buClrTx/>
              <a:buSzTx/>
              <a:buFontTx/>
              <a:buNone/>
              <a:tabLst/>
              <a:defRPr/>
            </a:pPr>
            <a:r>
              <a:rPr lang="de-DE" sz="1600" kern="0" dirty="0">
                <a:solidFill>
                  <a:prstClr val="black"/>
                </a:solidFill>
                <a:latin typeface="Calibri"/>
              </a:rPr>
              <a:t>Begleitung</a:t>
            </a:r>
          </a:p>
          <a:p>
            <a:pPr marL="0" marR="0" lvl="0" indent="0" algn="ctr" defTabSz="914400" eaLnBrk="1" fontAlgn="auto" latinLnBrk="0" hangingPunct="1">
              <a:lnSpc>
                <a:spcPct val="100000"/>
              </a:lnSpc>
              <a:spcBef>
                <a:spcPts val="0"/>
              </a:spcBef>
              <a:spcAft>
                <a:spcPts val="0"/>
              </a:spcAft>
              <a:buClrTx/>
              <a:buSzTx/>
              <a:buFontTx/>
              <a:buNone/>
              <a:tabLst/>
              <a:defRPr/>
            </a:pPr>
            <a:r>
              <a:rPr lang="de-DE" sz="1600" kern="0" dirty="0">
                <a:solidFill>
                  <a:prstClr val="black"/>
                </a:solidFill>
                <a:latin typeface="Calibri"/>
              </a:rPr>
              <a:t>auffordern</a:t>
            </a:r>
            <a:endParaRPr kumimoji="0" lang="de-DE" sz="1600" b="0" i="0" u="none" strike="noStrike" kern="0" cap="none" spc="0" normalizeH="0" baseline="0" noProof="0" dirty="0">
              <a:ln>
                <a:noFill/>
              </a:ln>
              <a:solidFill>
                <a:prstClr val="black"/>
              </a:solidFill>
              <a:effectLst/>
              <a:uLnTx/>
              <a:uFillTx/>
              <a:latin typeface="Calibri"/>
            </a:endParaRPr>
          </a:p>
        </p:txBody>
      </p:sp>
      <p:sp>
        <p:nvSpPr>
          <p:cNvPr id="3" name="Textfeld 2">
            <a:extLst>
              <a:ext uri="{FF2B5EF4-FFF2-40B4-BE49-F238E27FC236}">
                <a16:creationId xmlns:a16="http://schemas.microsoft.com/office/drawing/2014/main" id="{584248DB-3F37-0DBC-BCD3-B3D2326D4BFE}"/>
              </a:ext>
            </a:extLst>
          </p:cNvPr>
          <p:cNvSpPr txBox="1"/>
          <p:nvPr/>
        </p:nvSpPr>
        <p:spPr>
          <a:xfrm>
            <a:off x="2621963" y="382078"/>
            <a:ext cx="7970077" cy="710707"/>
          </a:xfrm>
          <a:prstGeom prst="rect">
            <a:avLst/>
          </a:prstGeom>
          <a:noFill/>
        </p:spPr>
        <p:txBody>
          <a:bodyPr wrap="square">
            <a:spAutoFit/>
          </a:bodyPr>
          <a:lstStyle/>
          <a:p>
            <a:pPr marL="0" marR="0" lvl="0" indent="0" algn="l" defTabSz="914400" rtl="0" eaLnBrk="0" fontAlgn="base" latinLnBrk="0" hangingPunct="0">
              <a:lnSpc>
                <a:spcPct val="115000"/>
              </a:lnSpc>
              <a:spcBef>
                <a:spcPct val="0"/>
              </a:spcBef>
              <a:spcAft>
                <a:spcPct val="0"/>
              </a:spcAft>
              <a:buClrTx/>
              <a:buSzTx/>
              <a:buFontTx/>
              <a:buNone/>
              <a:tabLst/>
              <a:defRPr/>
            </a:pPr>
            <a:r>
              <a:rPr kumimoji="0" lang="de-DE" sz="18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charset="-128"/>
                <a:cs typeface="Calibri" panose="020F0502020204030204" pitchFamily="34" charset="0"/>
              </a:rPr>
              <a:t>‚Ich fordere die Kinder zu Materialhandlungen mit sprachlicher Begleitung auf.‘</a:t>
            </a:r>
          </a:p>
          <a:p>
            <a:pPr marL="0" marR="0" lvl="0" indent="0" algn="l" defTabSz="914400" rtl="0" eaLnBrk="0" fontAlgn="base" latinLnBrk="0" hangingPunct="0">
              <a:lnSpc>
                <a:spcPct val="115000"/>
              </a:lnSpc>
              <a:spcBef>
                <a:spcPct val="0"/>
              </a:spcBef>
              <a:spcAft>
                <a:spcPct val="0"/>
              </a:spcAft>
              <a:buClrTx/>
              <a:buSzTx/>
              <a:buFontTx/>
              <a:buNone/>
              <a:tabLst/>
              <a:defRPr/>
            </a:pPr>
            <a:r>
              <a:rPr kumimoji="0" lang="de-DE" sz="18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charset="-128"/>
                <a:cs typeface="Calibri" panose="020F0502020204030204" pitchFamily="34" charset="0"/>
              </a:rPr>
              <a:t>‚Ich vernetze Kinderäußerungen.‘</a:t>
            </a:r>
          </a:p>
        </p:txBody>
      </p:sp>
      <p:sp>
        <p:nvSpPr>
          <p:cNvPr id="4" name="Textfeld 3">
            <a:extLst>
              <a:ext uri="{FF2B5EF4-FFF2-40B4-BE49-F238E27FC236}">
                <a16:creationId xmlns:a16="http://schemas.microsoft.com/office/drawing/2014/main" id="{2A85949B-71FB-ABA3-A4EA-8261896AC26D}"/>
              </a:ext>
            </a:extLst>
          </p:cNvPr>
          <p:cNvSpPr txBox="1"/>
          <p:nvPr/>
        </p:nvSpPr>
        <p:spPr>
          <a:xfrm>
            <a:off x="3156056" y="3461465"/>
            <a:ext cx="1764000" cy="1511305"/>
          </a:xfrm>
          <a:prstGeom prst="hexagon">
            <a:avLst/>
          </a:prstGeom>
          <a:solidFill>
            <a:schemeClr val="bg1"/>
          </a:solidFill>
          <a:ln w="50800">
            <a:solidFill>
              <a:srgbClr val="CCA6B2"/>
            </a:solidFill>
          </a:ln>
        </p:spPr>
        <p:txBody>
          <a:bodyPr vert="horz" wrap="none" lIns="0" tIns="0" rIns="0" bIns="36000" anchor="ctr" anchorCtr="0">
            <a:noAutofit/>
          </a:bodyPr>
          <a:lstStyle/>
          <a:p>
            <a:pPr algn="ctr"/>
            <a:endParaRPr lang="de-DE" sz="1600" dirty="0">
              <a:latin typeface="+mn-lt"/>
            </a:endParaRPr>
          </a:p>
          <a:p>
            <a:pPr algn="ctr"/>
            <a:r>
              <a:rPr lang="de-DE" sz="1600" dirty="0">
                <a:latin typeface="+mn-lt"/>
              </a:rPr>
              <a:t>Äußerungen</a:t>
            </a:r>
          </a:p>
          <a:p>
            <a:pPr algn="ctr"/>
            <a:r>
              <a:rPr lang="de-DE" sz="1600" dirty="0">
                <a:latin typeface="+mn-lt"/>
              </a:rPr>
              <a:t>der Kinder</a:t>
            </a:r>
          </a:p>
          <a:p>
            <a:pPr algn="ctr"/>
            <a:r>
              <a:rPr lang="de-DE" sz="1600" dirty="0">
                <a:latin typeface="+mn-lt"/>
              </a:rPr>
              <a:t>vernetzen </a:t>
            </a:r>
            <a:br>
              <a:rPr lang="de-DE" sz="1600" dirty="0">
                <a:latin typeface="+mn-lt"/>
              </a:rPr>
            </a:br>
            <a:r>
              <a:rPr lang="de-DE" sz="1600" dirty="0">
                <a:latin typeface="+mn-lt"/>
              </a:rPr>
              <a:t>(lassen)</a:t>
            </a:r>
          </a:p>
          <a:p>
            <a:pPr algn="ctr"/>
            <a:endParaRPr lang="de-DE" sz="1600" dirty="0">
              <a:latin typeface="+mn-lt"/>
            </a:endParaRPr>
          </a:p>
        </p:txBody>
      </p:sp>
    </p:spTree>
    <p:extLst>
      <p:ext uri="{BB962C8B-B14F-4D97-AF65-F5344CB8AC3E}">
        <p14:creationId xmlns:p14="http://schemas.microsoft.com/office/powerpoint/2010/main" val="19126173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866310-B2B7-D655-D8FA-CC29C70D4D5C}"/>
            </a:ext>
          </a:extLst>
        </p:cNvPr>
        <p:cNvGrpSpPr/>
        <p:nvPr/>
      </p:nvGrpSpPr>
      <p:grpSpPr>
        <a:xfrm>
          <a:off x="0" y="0"/>
          <a:ext cx="0" cy="0"/>
          <a:chOff x="0" y="0"/>
          <a:chExt cx="0" cy="0"/>
        </a:xfrm>
      </p:grpSpPr>
      <p:sp>
        <p:nvSpPr>
          <p:cNvPr id="5" name="Titel 2">
            <a:extLst>
              <a:ext uri="{FF2B5EF4-FFF2-40B4-BE49-F238E27FC236}">
                <a16:creationId xmlns:a16="http://schemas.microsoft.com/office/drawing/2014/main" id="{887E4147-34AE-1E49-3465-0584F59F7A07}"/>
              </a:ext>
            </a:extLst>
          </p:cNvPr>
          <p:cNvSpPr txBox="1">
            <a:spLocks/>
          </p:cNvSpPr>
          <p:nvPr/>
        </p:nvSpPr>
        <p:spPr>
          <a:xfrm>
            <a:off x="252000" y="1370261"/>
            <a:ext cx="8462701" cy="396000"/>
          </a:xfrm>
          <a:prstGeom prst="rect">
            <a:avLst/>
          </a:prstGeom>
        </p:spPr>
        <p:txBody>
          <a:bodyPr vert="horz" lIns="0" tIns="0" rIns="0" bIns="0" rtlCol="0" anchor="t" anchorCtr="0">
            <a:noAutofit/>
          </a:bodyPr>
          <a:lstStyle>
            <a:lvl1pPr algn="l" rtl="0" eaLnBrk="1" fontAlgn="base" hangingPunct="1">
              <a:spcBef>
                <a:spcPct val="0"/>
              </a:spcBef>
              <a:spcAft>
                <a:spcPct val="0"/>
              </a:spcAft>
              <a:defRPr sz="2200" b="1">
                <a:solidFill>
                  <a:srgbClr val="327A86"/>
                </a:solidFill>
                <a:latin typeface="+mj-lt"/>
                <a:ea typeface="+mj-ea"/>
                <a:cs typeface="Calibri"/>
              </a:defRPr>
            </a:lvl1pPr>
            <a:lvl2pPr algn="l" rtl="0" eaLnBrk="1" fontAlgn="base" hangingPunct="1">
              <a:spcBef>
                <a:spcPct val="0"/>
              </a:spcBef>
              <a:spcAft>
                <a:spcPct val="0"/>
              </a:spcAft>
              <a:defRPr sz="3200">
                <a:solidFill>
                  <a:schemeClr val="tx2"/>
                </a:solidFill>
                <a:latin typeface="Arial" charset="0"/>
                <a:ea typeface="ＭＳ Ｐゴシック" charset="-128"/>
                <a:cs typeface="ＭＳ Ｐゴシック" charset="-128"/>
              </a:defRPr>
            </a:lvl2pPr>
            <a:lvl3pPr algn="l" rtl="0" eaLnBrk="1" fontAlgn="base" hangingPunct="1">
              <a:spcBef>
                <a:spcPct val="0"/>
              </a:spcBef>
              <a:spcAft>
                <a:spcPct val="0"/>
              </a:spcAft>
              <a:defRPr sz="3200">
                <a:solidFill>
                  <a:schemeClr val="tx2"/>
                </a:solidFill>
                <a:latin typeface="Arial" charset="0"/>
                <a:ea typeface="ＭＳ Ｐゴシック" charset="-128"/>
                <a:cs typeface="ＭＳ Ｐゴシック" charset="-128"/>
              </a:defRPr>
            </a:lvl3pPr>
            <a:lvl4pPr algn="l" rtl="0" eaLnBrk="1" fontAlgn="base" hangingPunct="1">
              <a:spcBef>
                <a:spcPct val="0"/>
              </a:spcBef>
              <a:spcAft>
                <a:spcPct val="0"/>
              </a:spcAft>
              <a:defRPr sz="3200">
                <a:solidFill>
                  <a:schemeClr val="tx2"/>
                </a:solidFill>
                <a:latin typeface="Arial" charset="0"/>
                <a:ea typeface="ＭＳ Ｐゴシック" charset="-128"/>
                <a:cs typeface="ＭＳ Ｐゴシック" charset="-128"/>
              </a:defRPr>
            </a:lvl4pPr>
            <a:lvl5pPr algn="l" rtl="0" eaLnBrk="1" fontAlgn="base" hangingPunct="1">
              <a:spcBef>
                <a:spcPct val="0"/>
              </a:spcBef>
              <a:spcAft>
                <a:spcPct val="0"/>
              </a:spcAft>
              <a:defRPr sz="3200">
                <a:solidFill>
                  <a:schemeClr val="tx2"/>
                </a:solidFill>
                <a:latin typeface="Arial" charset="0"/>
                <a:ea typeface="ＭＳ Ｐゴシック" charset="-128"/>
                <a:cs typeface="ＭＳ Ｐゴシック" charset="-128"/>
              </a:defRPr>
            </a:lvl5pPr>
            <a:lvl6pPr marL="457200" algn="l" rtl="0" eaLnBrk="1" fontAlgn="base" hangingPunct="1">
              <a:spcBef>
                <a:spcPct val="0"/>
              </a:spcBef>
              <a:spcAft>
                <a:spcPct val="0"/>
              </a:spcAft>
              <a:defRPr sz="3200">
                <a:solidFill>
                  <a:schemeClr val="tx2"/>
                </a:solidFill>
                <a:latin typeface="Arial" charset="0"/>
                <a:ea typeface="ＭＳ Ｐゴシック" charset="-128"/>
                <a:cs typeface="ＭＳ Ｐゴシック" charset="-128"/>
              </a:defRPr>
            </a:lvl6pPr>
            <a:lvl7pPr marL="914400" algn="l" rtl="0" eaLnBrk="1" fontAlgn="base" hangingPunct="1">
              <a:spcBef>
                <a:spcPct val="0"/>
              </a:spcBef>
              <a:spcAft>
                <a:spcPct val="0"/>
              </a:spcAft>
              <a:defRPr sz="3200">
                <a:solidFill>
                  <a:schemeClr val="tx2"/>
                </a:solidFill>
                <a:latin typeface="Arial" charset="0"/>
                <a:ea typeface="ＭＳ Ｐゴシック" charset="-128"/>
                <a:cs typeface="ＭＳ Ｐゴシック" charset="-128"/>
              </a:defRPr>
            </a:lvl7pPr>
            <a:lvl8pPr marL="1371600" algn="l" rtl="0" eaLnBrk="1" fontAlgn="base" hangingPunct="1">
              <a:spcBef>
                <a:spcPct val="0"/>
              </a:spcBef>
              <a:spcAft>
                <a:spcPct val="0"/>
              </a:spcAft>
              <a:defRPr sz="3200">
                <a:solidFill>
                  <a:schemeClr val="tx2"/>
                </a:solidFill>
                <a:latin typeface="Arial" charset="0"/>
                <a:ea typeface="ＭＳ Ｐゴシック" charset="-128"/>
                <a:cs typeface="ＭＳ Ｐゴシック" charset="-128"/>
              </a:defRPr>
            </a:lvl8pPr>
            <a:lvl9pPr marL="1828800" algn="l" rtl="0" eaLnBrk="1" fontAlgn="base" hangingPunct="1">
              <a:spcBef>
                <a:spcPct val="0"/>
              </a:spcBef>
              <a:spcAft>
                <a:spcPct val="0"/>
              </a:spcAft>
              <a:defRPr sz="3200">
                <a:solidFill>
                  <a:schemeClr val="tx2"/>
                </a:solidFill>
                <a:latin typeface="Arial" charset="0"/>
                <a:ea typeface="ＭＳ Ｐゴシック" charset="-128"/>
                <a:cs typeface="ＭＳ Ｐゴシック" charset="-128"/>
              </a:defRPr>
            </a:lvl9pPr>
          </a:lstStyle>
          <a:p>
            <a:r>
              <a:rPr lang="de-DE" sz="2400" kern="0" dirty="0"/>
              <a:t>Zahlen unter der Lupe </a:t>
            </a:r>
          </a:p>
        </p:txBody>
      </p:sp>
      <p:sp>
        <p:nvSpPr>
          <p:cNvPr id="7" name="Rechteck 6">
            <a:extLst>
              <a:ext uri="{FF2B5EF4-FFF2-40B4-BE49-F238E27FC236}">
                <a16:creationId xmlns:a16="http://schemas.microsoft.com/office/drawing/2014/main" id="{99770EE5-E4B7-58A3-A011-7D94A1CF2B31}"/>
              </a:ext>
            </a:extLst>
          </p:cNvPr>
          <p:cNvSpPr/>
          <p:nvPr/>
        </p:nvSpPr>
        <p:spPr bwMode="auto">
          <a:xfrm>
            <a:off x="-21265" y="6534000"/>
            <a:ext cx="2058787" cy="375891"/>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de-DE" sz="1800" dirty="0">
                <a:solidFill>
                  <a:schemeClr val="bg1"/>
                </a:solidFill>
                <a:latin typeface="Calibri Light" panose="020F0302020204030204" pitchFamily="34" charset="0"/>
                <a:cs typeface="Calibri Light" panose="020F0302020204030204" pitchFamily="34" charset="0"/>
              </a:rPr>
              <a:t>Phase 3: Reflexion</a:t>
            </a:r>
          </a:p>
        </p:txBody>
      </p:sp>
      <p:grpSp>
        <p:nvGrpSpPr>
          <p:cNvPr id="17" name="Gruppieren 16">
            <a:extLst>
              <a:ext uri="{FF2B5EF4-FFF2-40B4-BE49-F238E27FC236}">
                <a16:creationId xmlns:a16="http://schemas.microsoft.com/office/drawing/2014/main" id="{C56A85D6-48B8-BE14-4A13-D97BF7EDACF1}"/>
              </a:ext>
            </a:extLst>
          </p:cNvPr>
          <p:cNvGrpSpPr/>
          <p:nvPr/>
        </p:nvGrpSpPr>
        <p:grpSpPr>
          <a:xfrm>
            <a:off x="252000" y="274289"/>
            <a:ext cx="11543788" cy="927211"/>
            <a:chOff x="0" y="0"/>
            <a:chExt cx="7523229" cy="733300"/>
          </a:xfrm>
        </p:grpSpPr>
        <p:sp>
          <p:nvSpPr>
            <p:cNvPr id="18" name="Gefaltete Ecke 17">
              <a:extLst>
                <a:ext uri="{FF2B5EF4-FFF2-40B4-BE49-F238E27FC236}">
                  <a16:creationId xmlns:a16="http://schemas.microsoft.com/office/drawing/2014/main" id="{13E347C3-2148-2158-77AD-44EFDA870211}"/>
                </a:ext>
              </a:extLst>
            </p:cNvPr>
            <p:cNvSpPr/>
            <p:nvPr/>
          </p:nvSpPr>
          <p:spPr>
            <a:xfrm>
              <a:off x="0" y="0"/>
              <a:ext cx="7523229" cy="733300"/>
            </a:xfrm>
            <a:prstGeom prst="foldedCorner">
              <a:avLst>
                <a:gd name="adj" fmla="val 0"/>
              </a:avLst>
            </a:prstGeom>
            <a:solidFill>
              <a:schemeClr val="bg1"/>
            </a:solidFill>
            <a:ln w="63500" cmpd="dbl">
              <a:solidFill>
                <a:srgbClr val="327C88"/>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eaLnBrk="0" fontAlgn="base" hangingPunct="0">
                <a:lnSpc>
                  <a:spcPct val="115000"/>
                </a:lnSpc>
              </a:pPr>
              <a:r>
                <a:rPr lang="de-DE" sz="1400">
                  <a:solidFill>
                    <a:srgbClr val="000000"/>
                  </a:solidFill>
                  <a:ea typeface="Calibri" panose="020F0502020204030204" pitchFamily="34" charset="0"/>
                  <a:cs typeface="Calibri" panose="020F0502020204030204" pitchFamily="34" charset="0"/>
                </a:rPr>
                <a:t> </a:t>
              </a:r>
              <a:endParaRPr lang="de-DE" sz="1200">
                <a:ea typeface="Calibri" panose="020F0502020204030204" pitchFamily="34" charset="0"/>
                <a:cs typeface="Times New Roman" panose="02020603050405020304" pitchFamily="18" charset="0"/>
              </a:endParaRPr>
            </a:p>
          </p:txBody>
        </p:sp>
        <p:sp>
          <p:nvSpPr>
            <p:cNvPr id="19" name="Textfeld 1">
              <a:extLst>
                <a:ext uri="{FF2B5EF4-FFF2-40B4-BE49-F238E27FC236}">
                  <a16:creationId xmlns:a16="http://schemas.microsoft.com/office/drawing/2014/main" id="{85AAF915-EDA7-3280-104D-117AB8B1A07E}"/>
                </a:ext>
              </a:extLst>
            </p:cNvPr>
            <p:cNvSpPr txBox="1"/>
            <p:nvPr/>
          </p:nvSpPr>
          <p:spPr>
            <a:xfrm>
              <a:off x="608884" y="182799"/>
              <a:ext cx="6738321" cy="396994"/>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pPr>
              <a:r>
                <a:rPr lang="de-DE" sz="1800" cap="small" dirty="0">
                  <a:solidFill>
                    <a:srgbClr val="000000"/>
                  </a:solidFill>
                  <a:latin typeface="Calibri" panose="020F0502020204030204" pitchFamily="34" charset="0"/>
                  <a:ea typeface="Calibri" panose="020F0502020204030204" pitchFamily="34" charset="0"/>
                  <a:cs typeface="Calibri" panose="020F0502020204030204" pitchFamily="34" charset="0"/>
                </a:rPr>
                <a:t>Kernbotschaft</a:t>
              </a:r>
              <a:r>
                <a:rPr lang="de-DE" sz="1800" dirty="0">
                  <a:solidFill>
                    <a:srgbClr val="000000"/>
                  </a:solidFill>
                  <a:latin typeface="Calibri" panose="020F0502020204030204" pitchFamily="34" charset="0"/>
                  <a:ea typeface="Calibri" panose="020F0502020204030204" pitchFamily="34" charset="0"/>
                  <a:cs typeface="Calibri" panose="020F0502020204030204" pitchFamily="34" charset="0"/>
                </a:rPr>
                <a:t>:</a:t>
              </a:r>
              <a:endParaRPr lang="de-DE" sz="1800" dirty="0">
                <a:solidFill>
                  <a:srgbClr val="000000"/>
                </a:solidFill>
                <a:latin typeface="Calibri" panose="020F0502020204030204" pitchFamily="34" charset="0"/>
                <a:cs typeface="Calibri" panose="020F0502020204030204" pitchFamily="34" charset="0"/>
              </a:endParaRPr>
            </a:p>
            <a:p>
              <a:pPr eaLnBrk="0" fontAlgn="base" hangingPunct="0">
                <a:lnSpc>
                  <a:spcPct val="115000"/>
                </a:lnSpc>
              </a:pPr>
              <a:endParaRPr lang="de-DE" sz="1800" dirty="0">
                <a:latin typeface="Calibri" panose="020F0502020204030204" pitchFamily="34" charset="0"/>
                <a:ea typeface="Calibri" panose="020F0502020204030204" pitchFamily="34" charset="0"/>
                <a:cs typeface="Times New Roman" panose="02020603050405020304" pitchFamily="18" charset="0"/>
              </a:endParaRPr>
            </a:p>
            <a:p>
              <a:r>
                <a:rPr lang="de-DE" sz="1200" dirty="0">
                  <a:latin typeface="Calibri" panose="020F0502020204030204" pitchFamily="34" charset="0"/>
                  <a:ea typeface="Calibri" panose="020F0502020204030204" pitchFamily="34" charset="0"/>
                  <a:cs typeface="Times New Roman" panose="02020603050405020304" pitchFamily="18" charset="0"/>
                </a:rPr>
                <a:t> </a:t>
              </a:r>
            </a:p>
          </p:txBody>
        </p:sp>
      </p:grpSp>
      <p:pic>
        <p:nvPicPr>
          <p:cNvPr id="20" name="Picture 3">
            <a:extLst>
              <a:ext uri="{FF2B5EF4-FFF2-40B4-BE49-F238E27FC236}">
                <a16:creationId xmlns:a16="http://schemas.microsoft.com/office/drawing/2014/main" id="{942993E6-6A1D-2474-33C1-3934252977C5}"/>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6212" y="468149"/>
            <a:ext cx="646284" cy="539251"/>
          </a:xfrm>
          <a:prstGeom prst="rect">
            <a:avLst/>
          </a:prstGeom>
          <a:noFill/>
          <a:ln>
            <a:noFill/>
          </a:ln>
        </p:spPr>
      </p:pic>
      <p:pic>
        <p:nvPicPr>
          <p:cNvPr id="2" name="Grafik 1">
            <a:extLst>
              <a:ext uri="{FF2B5EF4-FFF2-40B4-BE49-F238E27FC236}">
                <a16:creationId xmlns:a16="http://schemas.microsoft.com/office/drawing/2014/main" id="{A3030272-5904-A625-D53F-0A35CF8C932F}"/>
              </a:ext>
            </a:extLst>
          </p:cNvPr>
          <p:cNvPicPr>
            <a:picLocks noChangeAspect="1"/>
          </p:cNvPicPr>
          <p:nvPr/>
        </p:nvPicPr>
        <p:blipFill>
          <a:blip r:embed="rId4"/>
          <a:stretch>
            <a:fillRect/>
          </a:stretch>
        </p:blipFill>
        <p:spPr>
          <a:xfrm>
            <a:off x="8579014" y="4110750"/>
            <a:ext cx="3133654" cy="2184731"/>
          </a:xfrm>
          <a:prstGeom prst="rect">
            <a:avLst/>
          </a:prstGeom>
          <a:effectLst>
            <a:outerShdw blurRad="63500" sx="102000" sy="102000" algn="ctr" rotWithShape="0">
              <a:prstClr val="black">
                <a:alpha val="40000"/>
              </a:prstClr>
            </a:outerShdw>
          </a:effectLst>
        </p:spPr>
      </p:pic>
      <p:sp>
        <p:nvSpPr>
          <p:cNvPr id="4" name="Abgerundete rechteckige Legende 3">
            <a:extLst>
              <a:ext uri="{FF2B5EF4-FFF2-40B4-BE49-F238E27FC236}">
                <a16:creationId xmlns:a16="http://schemas.microsoft.com/office/drawing/2014/main" id="{F7967E69-326E-6CE9-29CA-6BBE9DE97284}"/>
              </a:ext>
            </a:extLst>
          </p:cNvPr>
          <p:cNvSpPr/>
          <p:nvPr/>
        </p:nvSpPr>
        <p:spPr>
          <a:xfrm>
            <a:off x="1004198" y="4110411"/>
            <a:ext cx="2606821" cy="1522950"/>
          </a:xfrm>
          <a:prstGeom prst="wedgeRoundRectCallout">
            <a:avLst>
              <a:gd name="adj1" fmla="val 58665"/>
              <a:gd name="adj2" fmla="val -6469"/>
              <a:gd name="adj3" fmla="val 16667"/>
            </a:avLst>
          </a:prstGeom>
          <a:solidFill>
            <a:schemeClr val="bg1"/>
          </a:solidFill>
          <a:ln w="19050" cap="flat" cmpd="sng" algn="ctr">
            <a:solidFill>
              <a:schemeClr val="accent4"/>
            </a:solidFill>
            <a:prstDash val="solid"/>
            <a:round/>
            <a:headEnd type="none" w="med" len="med"/>
            <a:tailEnd type="none" w="med" len="med"/>
          </a:ln>
          <a:effectLst/>
        </p:spPr>
        <p:txBody>
          <a:bodyPr vert="horz" wrap="square" lIns="144000" tIns="72000" rIns="144000" bIns="72000" numCol="1" rtlCol="0" anchor="t" anchorCtr="0" compatLnSpc="1">
            <a:prstTxWarp prst="textNoShape">
              <a:avLst/>
            </a:prstTxWarp>
            <a:spAutoFit/>
          </a:bodyPr>
          <a:lstStyle/>
          <a:p>
            <a:pPr marL="0" marR="0" lvl="0" indent="0" algn="ctr" defTabSz="889000" rtl="0" eaLnBrk="0" fontAlgn="base" latinLnBrk="0" hangingPunct="0">
              <a:lnSpc>
                <a:spcPts val="2400"/>
              </a:lnSpc>
              <a:spcBef>
                <a:spcPts val="0"/>
              </a:spcBef>
              <a:spcAft>
                <a:spcPts val="600"/>
              </a:spcAft>
              <a:buClrTx/>
              <a:buSzTx/>
              <a:buFontTx/>
              <a:buNone/>
              <a:tabLst/>
              <a:defRPr/>
            </a:pPr>
            <a:r>
              <a:rPr kumimoji="0" lang="de-DE" sz="20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charset="-128"/>
              </a:rPr>
              <a:t>Was ändert sich am Zehnerfeld, wenn aus der Zahl 6 die Zahl 8 werden soll?</a:t>
            </a:r>
          </a:p>
        </p:txBody>
      </p:sp>
      <p:sp>
        <p:nvSpPr>
          <p:cNvPr id="6" name="Abgerundete rechteckige Legende 5">
            <a:extLst>
              <a:ext uri="{FF2B5EF4-FFF2-40B4-BE49-F238E27FC236}">
                <a16:creationId xmlns:a16="http://schemas.microsoft.com/office/drawing/2014/main" id="{B8886EF5-C04C-A618-A268-419A728FA783}"/>
              </a:ext>
            </a:extLst>
          </p:cNvPr>
          <p:cNvSpPr/>
          <p:nvPr/>
        </p:nvSpPr>
        <p:spPr>
          <a:xfrm>
            <a:off x="1483434" y="2706337"/>
            <a:ext cx="3592681" cy="1182431"/>
          </a:xfrm>
          <a:prstGeom prst="wedgeRoundRectCallout">
            <a:avLst>
              <a:gd name="adj1" fmla="val 28902"/>
              <a:gd name="adj2" fmla="val 85710"/>
              <a:gd name="adj3" fmla="val 16667"/>
            </a:avLst>
          </a:prstGeom>
          <a:solidFill>
            <a:schemeClr val="bg1"/>
          </a:solidFill>
          <a:ln w="19050" cap="flat" cmpd="sng" algn="ctr">
            <a:solidFill>
              <a:schemeClr val="accent4"/>
            </a:solidFill>
            <a:prstDash val="solid"/>
            <a:round/>
            <a:headEnd type="none" w="med" len="med"/>
            <a:tailEnd type="none" w="med" len="med"/>
          </a:ln>
          <a:effectLst/>
        </p:spPr>
        <p:txBody>
          <a:bodyPr vert="horz" wrap="square" lIns="144000" tIns="72000" rIns="144000" bIns="72000" numCol="1" rtlCol="0" anchor="t" anchorCtr="0" compatLnSpc="1">
            <a:prstTxWarp prst="textNoShape">
              <a:avLst/>
            </a:prstTxWarp>
            <a:spAutoFit/>
          </a:bodyPr>
          <a:lstStyle/>
          <a:p>
            <a:pPr marL="0" marR="0" lvl="0" indent="0" algn="ctr" defTabSz="889000" rtl="0" eaLnBrk="0" fontAlgn="base" latinLnBrk="0" hangingPunct="0">
              <a:lnSpc>
                <a:spcPts val="2400"/>
              </a:lnSpc>
              <a:spcBef>
                <a:spcPts val="0"/>
              </a:spcBef>
              <a:spcAft>
                <a:spcPts val="600"/>
              </a:spcAft>
              <a:buClrTx/>
              <a:buSzTx/>
              <a:buFontTx/>
              <a:buNone/>
              <a:tabLst/>
              <a:defRPr/>
            </a:pPr>
            <a:r>
              <a:rPr kumimoji="0" lang="de-DE" sz="20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charset="-128"/>
              </a:rPr>
              <a:t>Kannst du die Zahl 6 auch anders legen? Erkläre, warum es immer noch 6 sind. </a:t>
            </a:r>
          </a:p>
        </p:txBody>
      </p:sp>
      <p:sp>
        <p:nvSpPr>
          <p:cNvPr id="9" name="Textfeld 8">
            <a:extLst>
              <a:ext uri="{FF2B5EF4-FFF2-40B4-BE49-F238E27FC236}">
                <a16:creationId xmlns:a16="http://schemas.microsoft.com/office/drawing/2014/main" id="{CF04DFE4-1961-2DEA-28F9-DEB7E5E5768B}"/>
              </a:ext>
            </a:extLst>
          </p:cNvPr>
          <p:cNvSpPr txBox="1"/>
          <p:nvPr/>
        </p:nvSpPr>
        <p:spPr>
          <a:xfrm>
            <a:off x="9948668" y="1568261"/>
            <a:ext cx="1764000" cy="1511305"/>
          </a:xfrm>
          <a:prstGeom prst="hexagon">
            <a:avLst/>
          </a:prstGeom>
          <a:solidFill>
            <a:srgbClr val="FFFFFF"/>
          </a:solidFill>
          <a:ln w="50800">
            <a:solidFill>
              <a:srgbClr val="F6C98D"/>
            </a:solidFill>
          </a:ln>
        </p:spPr>
        <p:txBody>
          <a:bodyPr vert="horz" wrap="none" lIns="0" tIns="0" rIns="0" bIns="360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1600" kern="0" dirty="0">
                <a:solidFill>
                  <a:prstClr val="black"/>
                </a:solidFill>
                <a:latin typeface="Calibri"/>
              </a:rPr>
              <a:t>zu Material-</a:t>
            </a:r>
          </a:p>
          <a:p>
            <a:pPr marL="0" marR="0" lvl="0" indent="0" algn="ctr" defTabSz="914400" eaLnBrk="1" fontAlgn="auto" latinLnBrk="0" hangingPunct="1">
              <a:lnSpc>
                <a:spcPct val="100000"/>
              </a:lnSpc>
              <a:spcBef>
                <a:spcPts val="0"/>
              </a:spcBef>
              <a:spcAft>
                <a:spcPts val="0"/>
              </a:spcAft>
              <a:buClrTx/>
              <a:buSzTx/>
              <a:buFontTx/>
              <a:buNone/>
              <a:tabLst/>
              <a:defRPr/>
            </a:pPr>
            <a:r>
              <a:rPr lang="de-DE" sz="1600" kern="0" dirty="0">
                <a:solidFill>
                  <a:prstClr val="black"/>
                </a:solidFill>
                <a:latin typeface="Calibri"/>
              </a:rPr>
              <a:t>handlungen</a:t>
            </a:r>
            <a:br>
              <a:rPr lang="de-DE" sz="1600" kern="0" dirty="0">
                <a:solidFill>
                  <a:prstClr val="black"/>
                </a:solidFill>
                <a:latin typeface="Calibri"/>
              </a:rPr>
            </a:br>
            <a:r>
              <a:rPr lang="de-DE" sz="1600" kern="0" dirty="0">
                <a:solidFill>
                  <a:prstClr val="black"/>
                </a:solidFill>
                <a:latin typeface="Calibri"/>
              </a:rPr>
              <a:t>mit sprachlicher</a:t>
            </a:r>
          </a:p>
          <a:p>
            <a:pPr marL="0" marR="0" lvl="0" indent="0" algn="ctr" defTabSz="914400" eaLnBrk="1" fontAlgn="auto" latinLnBrk="0" hangingPunct="1">
              <a:lnSpc>
                <a:spcPct val="100000"/>
              </a:lnSpc>
              <a:spcBef>
                <a:spcPts val="0"/>
              </a:spcBef>
              <a:spcAft>
                <a:spcPts val="0"/>
              </a:spcAft>
              <a:buClrTx/>
              <a:buSzTx/>
              <a:buFontTx/>
              <a:buNone/>
              <a:tabLst/>
              <a:defRPr/>
            </a:pPr>
            <a:r>
              <a:rPr lang="de-DE" sz="1600" kern="0" dirty="0">
                <a:solidFill>
                  <a:prstClr val="black"/>
                </a:solidFill>
                <a:latin typeface="Calibri"/>
              </a:rPr>
              <a:t>Begleitung</a:t>
            </a:r>
          </a:p>
          <a:p>
            <a:pPr marL="0" marR="0" lvl="0" indent="0" algn="ctr" defTabSz="914400" eaLnBrk="1" fontAlgn="auto" latinLnBrk="0" hangingPunct="1">
              <a:lnSpc>
                <a:spcPct val="100000"/>
              </a:lnSpc>
              <a:spcBef>
                <a:spcPts val="0"/>
              </a:spcBef>
              <a:spcAft>
                <a:spcPts val="0"/>
              </a:spcAft>
              <a:buClrTx/>
              <a:buSzTx/>
              <a:buFontTx/>
              <a:buNone/>
              <a:tabLst/>
              <a:defRPr/>
            </a:pPr>
            <a:r>
              <a:rPr lang="de-DE" sz="1600" kern="0" dirty="0">
                <a:solidFill>
                  <a:prstClr val="black"/>
                </a:solidFill>
                <a:latin typeface="Calibri"/>
              </a:rPr>
              <a:t>auffordern</a:t>
            </a:r>
            <a:endParaRPr kumimoji="0" lang="de-DE" sz="1600" b="0" i="0" u="none" strike="noStrike" kern="0" cap="none" spc="0" normalizeH="0" baseline="0" noProof="0" dirty="0">
              <a:ln>
                <a:noFill/>
              </a:ln>
              <a:solidFill>
                <a:prstClr val="black"/>
              </a:solidFill>
              <a:effectLst/>
              <a:uLnTx/>
              <a:uFillTx/>
              <a:latin typeface="Calibri"/>
            </a:endParaRPr>
          </a:p>
        </p:txBody>
      </p:sp>
      <p:sp>
        <p:nvSpPr>
          <p:cNvPr id="11" name="Abgerundete rechteckige Legende 10">
            <a:extLst>
              <a:ext uri="{FF2B5EF4-FFF2-40B4-BE49-F238E27FC236}">
                <a16:creationId xmlns:a16="http://schemas.microsoft.com/office/drawing/2014/main" id="{CAED4CD0-8CB8-6E3D-5CFF-6332746FA45B}"/>
              </a:ext>
            </a:extLst>
          </p:cNvPr>
          <p:cNvSpPr/>
          <p:nvPr/>
        </p:nvSpPr>
        <p:spPr>
          <a:xfrm>
            <a:off x="5393285" y="3731595"/>
            <a:ext cx="2734609" cy="1182431"/>
          </a:xfrm>
          <a:prstGeom prst="wedgeRoundRectCallout">
            <a:avLst>
              <a:gd name="adj1" fmla="val -61076"/>
              <a:gd name="adj2" fmla="val 39947"/>
              <a:gd name="adj3" fmla="val 16667"/>
            </a:avLst>
          </a:prstGeom>
          <a:solidFill>
            <a:schemeClr val="bg1"/>
          </a:solidFill>
          <a:ln w="19050" cap="flat" cmpd="sng" algn="ctr">
            <a:solidFill>
              <a:schemeClr val="accent4"/>
            </a:solidFill>
            <a:prstDash val="solid"/>
            <a:round/>
            <a:headEnd type="none" w="med" len="med"/>
            <a:tailEnd type="none" w="med" len="med"/>
          </a:ln>
          <a:effectLst/>
        </p:spPr>
        <p:txBody>
          <a:bodyPr vert="horz" wrap="square" lIns="144000" tIns="72000" rIns="144000" bIns="72000" numCol="1" rtlCol="0" anchor="t" anchorCtr="0" compatLnSpc="1">
            <a:prstTxWarp prst="textNoShape">
              <a:avLst/>
            </a:prstTxWarp>
            <a:spAutoFit/>
          </a:bodyPr>
          <a:lstStyle/>
          <a:p>
            <a:pPr marL="0" marR="0" lvl="0" indent="0" algn="ctr" defTabSz="889000" rtl="0" eaLnBrk="0" fontAlgn="base" latinLnBrk="0" hangingPunct="0">
              <a:lnSpc>
                <a:spcPts val="2400"/>
              </a:lnSpc>
              <a:spcBef>
                <a:spcPts val="0"/>
              </a:spcBef>
              <a:spcAft>
                <a:spcPts val="600"/>
              </a:spcAft>
              <a:buClrTx/>
              <a:buSzTx/>
              <a:buFontTx/>
              <a:buNone/>
              <a:tabLst/>
              <a:defRPr/>
            </a:pPr>
            <a:r>
              <a:rPr kumimoji="0" lang="de-DE" sz="20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charset="-128"/>
              </a:rPr>
              <a:t>Beschreibe am Material, wie du die Zahl 6 gelegt hast.</a:t>
            </a:r>
          </a:p>
        </p:txBody>
      </p:sp>
      <p:sp>
        <p:nvSpPr>
          <p:cNvPr id="8" name="Abgerundetes Rechteck 7">
            <a:extLst>
              <a:ext uri="{FF2B5EF4-FFF2-40B4-BE49-F238E27FC236}">
                <a16:creationId xmlns:a16="http://schemas.microsoft.com/office/drawing/2014/main" id="{01B9D220-8EB5-8957-6250-D40C1A99269D}"/>
              </a:ext>
            </a:extLst>
          </p:cNvPr>
          <p:cNvSpPr/>
          <p:nvPr/>
        </p:nvSpPr>
        <p:spPr bwMode="auto">
          <a:xfrm>
            <a:off x="3210475" y="2114047"/>
            <a:ext cx="1764000" cy="646986"/>
          </a:xfrm>
          <a:prstGeom prst="roundRect">
            <a:avLst/>
          </a:prstGeom>
          <a:solidFill>
            <a:schemeClr val="accent3"/>
          </a:solidFill>
          <a:ln w="9525" cap="flat" cmpd="sng" algn="ctr">
            <a:solidFill>
              <a:schemeClr val="accent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de-DE" sz="1600" dirty="0">
                <a:solidFill>
                  <a:schemeClr val="bg1"/>
                </a:solidFill>
                <a:latin typeface="Calibri" panose="020F0502020204030204" pitchFamily="34" charset="0"/>
              </a:rPr>
              <a:t>Zusammenhänge begründen</a:t>
            </a:r>
            <a:endParaRPr kumimoji="0" lang="de-DE" sz="1600" b="0" i="0" u="none" strike="noStrike" cap="none" normalizeH="0" baseline="0" dirty="0">
              <a:ln>
                <a:noFill/>
              </a:ln>
              <a:solidFill>
                <a:schemeClr val="bg1"/>
              </a:solidFill>
              <a:effectLst/>
              <a:latin typeface="Calibri" panose="020F0502020204030204" pitchFamily="34" charset="0"/>
            </a:endParaRPr>
          </a:p>
        </p:txBody>
      </p:sp>
      <p:sp>
        <p:nvSpPr>
          <p:cNvPr id="10" name="Abgerundetes Rechteck 9">
            <a:extLst>
              <a:ext uri="{FF2B5EF4-FFF2-40B4-BE49-F238E27FC236}">
                <a16:creationId xmlns:a16="http://schemas.microsoft.com/office/drawing/2014/main" id="{CC841F2D-6FB8-634B-216D-483185C80405}"/>
              </a:ext>
            </a:extLst>
          </p:cNvPr>
          <p:cNvSpPr/>
          <p:nvPr/>
        </p:nvSpPr>
        <p:spPr bwMode="auto">
          <a:xfrm>
            <a:off x="6760589" y="3155572"/>
            <a:ext cx="1627480" cy="646986"/>
          </a:xfrm>
          <a:prstGeom prst="roundRect">
            <a:avLst/>
          </a:prstGeom>
          <a:solidFill>
            <a:schemeClr val="accent3"/>
          </a:solidFill>
          <a:ln w="9525" cap="flat" cmpd="sng" algn="ctr">
            <a:solidFill>
              <a:schemeClr val="accent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de-DE" sz="1600" dirty="0">
                <a:solidFill>
                  <a:schemeClr val="bg1"/>
                </a:solidFill>
                <a:latin typeface="Calibri" panose="020F0502020204030204" pitchFamily="34" charset="0"/>
              </a:rPr>
              <a:t>Vorgehensweise beschreiben</a:t>
            </a:r>
            <a:endParaRPr kumimoji="0" lang="de-DE" sz="1600" b="0" i="0" u="none" strike="noStrike" cap="none" normalizeH="0" baseline="0" dirty="0">
              <a:ln>
                <a:noFill/>
              </a:ln>
              <a:solidFill>
                <a:schemeClr val="bg1"/>
              </a:solidFill>
              <a:effectLst/>
              <a:latin typeface="Calibri" panose="020F0502020204030204" pitchFamily="34" charset="0"/>
            </a:endParaRPr>
          </a:p>
        </p:txBody>
      </p:sp>
      <p:sp>
        <p:nvSpPr>
          <p:cNvPr id="13" name="Abgerundetes Rechteck 12">
            <a:extLst>
              <a:ext uri="{FF2B5EF4-FFF2-40B4-BE49-F238E27FC236}">
                <a16:creationId xmlns:a16="http://schemas.microsoft.com/office/drawing/2014/main" id="{AF089011-3BA7-C4A9-2FE5-CC754EC21C5D}"/>
              </a:ext>
            </a:extLst>
          </p:cNvPr>
          <p:cNvSpPr/>
          <p:nvPr/>
        </p:nvSpPr>
        <p:spPr bwMode="auto">
          <a:xfrm>
            <a:off x="511269" y="5539227"/>
            <a:ext cx="1627480" cy="646986"/>
          </a:xfrm>
          <a:prstGeom prst="roundRect">
            <a:avLst/>
          </a:prstGeom>
          <a:solidFill>
            <a:schemeClr val="accent3"/>
          </a:solidFill>
          <a:ln w="9525" cap="flat" cmpd="sng" algn="ctr">
            <a:solidFill>
              <a:schemeClr val="accent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de-DE" sz="1600" dirty="0">
                <a:solidFill>
                  <a:schemeClr val="bg1"/>
                </a:solidFill>
                <a:latin typeface="Calibri" panose="020F0502020204030204" pitchFamily="34" charset="0"/>
              </a:rPr>
              <a:t>Veränderungen beschreiben</a:t>
            </a:r>
            <a:endParaRPr kumimoji="0" lang="de-DE" sz="1600" b="0" i="0" u="none" strike="noStrike" cap="none" normalizeH="0" baseline="0" dirty="0">
              <a:ln>
                <a:noFill/>
              </a:ln>
              <a:solidFill>
                <a:schemeClr val="bg1"/>
              </a:solidFill>
              <a:effectLst/>
              <a:latin typeface="Calibri" panose="020F0502020204030204" pitchFamily="34" charset="0"/>
            </a:endParaRPr>
          </a:p>
        </p:txBody>
      </p:sp>
      <p:sp>
        <p:nvSpPr>
          <p:cNvPr id="3" name="Textfeld 2">
            <a:extLst>
              <a:ext uri="{FF2B5EF4-FFF2-40B4-BE49-F238E27FC236}">
                <a16:creationId xmlns:a16="http://schemas.microsoft.com/office/drawing/2014/main" id="{EFD9E013-D05F-A7A3-5361-75561D4019F0}"/>
              </a:ext>
            </a:extLst>
          </p:cNvPr>
          <p:cNvSpPr txBox="1"/>
          <p:nvPr/>
        </p:nvSpPr>
        <p:spPr>
          <a:xfrm>
            <a:off x="2621963" y="382078"/>
            <a:ext cx="7970077" cy="710707"/>
          </a:xfrm>
          <a:prstGeom prst="rect">
            <a:avLst/>
          </a:prstGeom>
          <a:noFill/>
        </p:spPr>
        <p:txBody>
          <a:bodyPr wrap="square">
            <a:spAutoFit/>
          </a:bodyPr>
          <a:lstStyle/>
          <a:p>
            <a:pPr marL="0" marR="0" lvl="0" indent="0" algn="l" defTabSz="914400" rtl="0" eaLnBrk="0" fontAlgn="base" latinLnBrk="0" hangingPunct="0">
              <a:lnSpc>
                <a:spcPct val="115000"/>
              </a:lnSpc>
              <a:spcBef>
                <a:spcPct val="0"/>
              </a:spcBef>
              <a:spcAft>
                <a:spcPct val="0"/>
              </a:spcAft>
              <a:buClrTx/>
              <a:buSzTx/>
              <a:buFontTx/>
              <a:buNone/>
              <a:tabLst/>
              <a:defRPr/>
            </a:pPr>
            <a:r>
              <a:rPr kumimoji="0" lang="de-DE" sz="18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charset="-128"/>
                <a:cs typeface="Calibri" panose="020F0502020204030204" pitchFamily="34" charset="0"/>
              </a:rPr>
              <a:t>‚Ich fordere die Kinder zu Materialhandlungen mit sprachlicher Begleitung auf.‘</a:t>
            </a:r>
          </a:p>
          <a:p>
            <a:pPr marL="0" marR="0" lvl="0" indent="0" algn="l" defTabSz="914400" rtl="0" eaLnBrk="0" fontAlgn="base" latinLnBrk="0" hangingPunct="0">
              <a:lnSpc>
                <a:spcPct val="115000"/>
              </a:lnSpc>
              <a:spcBef>
                <a:spcPct val="0"/>
              </a:spcBef>
              <a:spcAft>
                <a:spcPct val="0"/>
              </a:spcAft>
              <a:buClrTx/>
              <a:buSzTx/>
              <a:buFontTx/>
              <a:buNone/>
              <a:tabLst/>
              <a:defRPr/>
            </a:pPr>
            <a:r>
              <a:rPr kumimoji="0" lang="de-DE" sz="18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charset="-128"/>
                <a:cs typeface="Calibri" panose="020F0502020204030204" pitchFamily="34" charset="0"/>
              </a:rPr>
              <a:t>‚Ich vernetze Kinderäußerungen.‘</a:t>
            </a:r>
          </a:p>
        </p:txBody>
      </p:sp>
      <p:pic>
        <p:nvPicPr>
          <p:cNvPr id="14" name="Picture 4">
            <a:extLst>
              <a:ext uri="{FF2B5EF4-FFF2-40B4-BE49-F238E27FC236}">
                <a16:creationId xmlns:a16="http://schemas.microsoft.com/office/drawing/2014/main" id="{67D1C98F-28B2-1A8B-689C-92A36D40C5C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54566"/>
          <a:stretch>
            <a:fillRect/>
          </a:stretch>
        </p:blipFill>
        <p:spPr bwMode="auto">
          <a:xfrm>
            <a:off x="3904216" y="4728509"/>
            <a:ext cx="1070259" cy="1052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17745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24404C-CF5C-D452-1E26-488FD3690B01}"/>
            </a:ext>
          </a:extLst>
        </p:cNvPr>
        <p:cNvGrpSpPr/>
        <p:nvPr/>
      </p:nvGrpSpPr>
      <p:grpSpPr>
        <a:xfrm>
          <a:off x="0" y="0"/>
          <a:ext cx="0" cy="0"/>
          <a:chOff x="0" y="0"/>
          <a:chExt cx="0" cy="0"/>
        </a:xfrm>
      </p:grpSpPr>
      <p:sp>
        <p:nvSpPr>
          <p:cNvPr id="5" name="Titel 2">
            <a:extLst>
              <a:ext uri="{FF2B5EF4-FFF2-40B4-BE49-F238E27FC236}">
                <a16:creationId xmlns:a16="http://schemas.microsoft.com/office/drawing/2014/main" id="{9ACEACF6-3B66-1BB2-FFBA-80B34323F46F}"/>
              </a:ext>
            </a:extLst>
          </p:cNvPr>
          <p:cNvSpPr txBox="1">
            <a:spLocks/>
          </p:cNvSpPr>
          <p:nvPr/>
        </p:nvSpPr>
        <p:spPr>
          <a:xfrm>
            <a:off x="252000" y="1370261"/>
            <a:ext cx="8462701" cy="396000"/>
          </a:xfrm>
          <a:prstGeom prst="rect">
            <a:avLst/>
          </a:prstGeom>
        </p:spPr>
        <p:txBody>
          <a:bodyPr vert="horz" lIns="0" tIns="0" rIns="0" bIns="0" rtlCol="0" anchor="t" anchorCtr="0">
            <a:noAutofit/>
          </a:bodyPr>
          <a:lstStyle>
            <a:lvl1pPr algn="l" rtl="0" eaLnBrk="1" fontAlgn="base" hangingPunct="1">
              <a:spcBef>
                <a:spcPct val="0"/>
              </a:spcBef>
              <a:spcAft>
                <a:spcPct val="0"/>
              </a:spcAft>
              <a:defRPr sz="2200" b="1">
                <a:solidFill>
                  <a:srgbClr val="327A86"/>
                </a:solidFill>
                <a:latin typeface="+mj-lt"/>
                <a:ea typeface="+mj-ea"/>
                <a:cs typeface="Calibri"/>
              </a:defRPr>
            </a:lvl1pPr>
            <a:lvl2pPr algn="l" rtl="0" eaLnBrk="1" fontAlgn="base" hangingPunct="1">
              <a:spcBef>
                <a:spcPct val="0"/>
              </a:spcBef>
              <a:spcAft>
                <a:spcPct val="0"/>
              </a:spcAft>
              <a:defRPr sz="3200">
                <a:solidFill>
                  <a:schemeClr val="tx2"/>
                </a:solidFill>
                <a:latin typeface="Arial" charset="0"/>
                <a:ea typeface="ＭＳ Ｐゴシック" charset="-128"/>
                <a:cs typeface="ＭＳ Ｐゴシック" charset="-128"/>
              </a:defRPr>
            </a:lvl2pPr>
            <a:lvl3pPr algn="l" rtl="0" eaLnBrk="1" fontAlgn="base" hangingPunct="1">
              <a:spcBef>
                <a:spcPct val="0"/>
              </a:spcBef>
              <a:spcAft>
                <a:spcPct val="0"/>
              </a:spcAft>
              <a:defRPr sz="3200">
                <a:solidFill>
                  <a:schemeClr val="tx2"/>
                </a:solidFill>
                <a:latin typeface="Arial" charset="0"/>
                <a:ea typeface="ＭＳ Ｐゴシック" charset="-128"/>
                <a:cs typeface="ＭＳ Ｐゴシック" charset="-128"/>
              </a:defRPr>
            </a:lvl3pPr>
            <a:lvl4pPr algn="l" rtl="0" eaLnBrk="1" fontAlgn="base" hangingPunct="1">
              <a:spcBef>
                <a:spcPct val="0"/>
              </a:spcBef>
              <a:spcAft>
                <a:spcPct val="0"/>
              </a:spcAft>
              <a:defRPr sz="3200">
                <a:solidFill>
                  <a:schemeClr val="tx2"/>
                </a:solidFill>
                <a:latin typeface="Arial" charset="0"/>
                <a:ea typeface="ＭＳ Ｐゴシック" charset="-128"/>
                <a:cs typeface="ＭＳ Ｐゴシック" charset="-128"/>
              </a:defRPr>
            </a:lvl4pPr>
            <a:lvl5pPr algn="l" rtl="0" eaLnBrk="1" fontAlgn="base" hangingPunct="1">
              <a:spcBef>
                <a:spcPct val="0"/>
              </a:spcBef>
              <a:spcAft>
                <a:spcPct val="0"/>
              </a:spcAft>
              <a:defRPr sz="3200">
                <a:solidFill>
                  <a:schemeClr val="tx2"/>
                </a:solidFill>
                <a:latin typeface="Arial" charset="0"/>
                <a:ea typeface="ＭＳ Ｐゴシック" charset="-128"/>
                <a:cs typeface="ＭＳ Ｐゴシック" charset="-128"/>
              </a:defRPr>
            </a:lvl5pPr>
            <a:lvl6pPr marL="457200" algn="l" rtl="0" eaLnBrk="1" fontAlgn="base" hangingPunct="1">
              <a:spcBef>
                <a:spcPct val="0"/>
              </a:spcBef>
              <a:spcAft>
                <a:spcPct val="0"/>
              </a:spcAft>
              <a:defRPr sz="3200">
                <a:solidFill>
                  <a:schemeClr val="tx2"/>
                </a:solidFill>
                <a:latin typeface="Arial" charset="0"/>
                <a:ea typeface="ＭＳ Ｐゴシック" charset="-128"/>
                <a:cs typeface="ＭＳ Ｐゴシック" charset="-128"/>
              </a:defRPr>
            </a:lvl6pPr>
            <a:lvl7pPr marL="914400" algn="l" rtl="0" eaLnBrk="1" fontAlgn="base" hangingPunct="1">
              <a:spcBef>
                <a:spcPct val="0"/>
              </a:spcBef>
              <a:spcAft>
                <a:spcPct val="0"/>
              </a:spcAft>
              <a:defRPr sz="3200">
                <a:solidFill>
                  <a:schemeClr val="tx2"/>
                </a:solidFill>
                <a:latin typeface="Arial" charset="0"/>
                <a:ea typeface="ＭＳ Ｐゴシック" charset="-128"/>
                <a:cs typeface="ＭＳ Ｐゴシック" charset="-128"/>
              </a:defRPr>
            </a:lvl7pPr>
            <a:lvl8pPr marL="1371600" algn="l" rtl="0" eaLnBrk="1" fontAlgn="base" hangingPunct="1">
              <a:spcBef>
                <a:spcPct val="0"/>
              </a:spcBef>
              <a:spcAft>
                <a:spcPct val="0"/>
              </a:spcAft>
              <a:defRPr sz="3200">
                <a:solidFill>
                  <a:schemeClr val="tx2"/>
                </a:solidFill>
                <a:latin typeface="Arial" charset="0"/>
                <a:ea typeface="ＭＳ Ｐゴシック" charset="-128"/>
                <a:cs typeface="ＭＳ Ｐゴシック" charset="-128"/>
              </a:defRPr>
            </a:lvl8pPr>
            <a:lvl9pPr marL="1828800" algn="l" rtl="0" eaLnBrk="1" fontAlgn="base" hangingPunct="1">
              <a:spcBef>
                <a:spcPct val="0"/>
              </a:spcBef>
              <a:spcAft>
                <a:spcPct val="0"/>
              </a:spcAft>
              <a:defRPr sz="3200">
                <a:solidFill>
                  <a:schemeClr val="tx2"/>
                </a:solidFill>
                <a:latin typeface="Arial" charset="0"/>
                <a:ea typeface="ＭＳ Ｐゴシック" charset="-128"/>
                <a:cs typeface="ＭＳ Ｐゴシック" charset="-128"/>
              </a:defRPr>
            </a:lvl9pPr>
          </a:lstStyle>
          <a:p>
            <a:r>
              <a:rPr lang="de-DE" sz="2400" kern="0" dirty="0"/>
              <a:t>Zahlen unter der Lupe </a:t>
            </a:r>
          </a:p>
        </p:txBody>
      </p:sp>
      <p:sp>
        <p:nvSpPr>
          <p:cNvPr id="7" name="Rechteck 6">
            <a:extLst>
              <a:ext uri="{FF2B5EF4-FFF2-40B4-BE49-F238E27FC236}">
                <a16:creationId xmlns:a16="http://schemas.microsoft.com/office/drawing/2014/main" id="{7342F636-0326-E22C-87B5-0EA509762BAD}"/>
              </a:ext>
            </a:extLst>
          </p:cNvPr>
          <p:cNvSpPr/>
          <p:nvPr/>
        </p:nvSpPr>
        <p:spPr bwMode="auto">
          <a:xfrm>
            <a:off x="-21265" y="6534000"/>
            <a:ext cx="2058787" cy="375891"/>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de-DE" sz="1800" dirty="0">
                <a:solidFill>
                  <a:schemeClr val="bg1"/>
                </a:solidFill>
                <a:latin typeface="Calibri Light" panose="020F0302020204030204" pitchFamily="34" charset="0"/>
                <a:cs typeface="Calibri Light" panose="020F0302020204030204" pitchFamily="34" charset="0"/>
              </a:rPr>
              <a:t>Phase 3: Reflexion</a:t>
            </a:r>
          </a:p>
        </p:txBody>
      </p:sp>
      <p:grpSp>
        <p:nvGrpSpPr>
          <p:cNvPr id="17" name="Gruppieren 16">
            <a:extLst>
              <a:ext uri="{FF2B5EF4-FFF2-40B4-BE49-F238E27FC236}">
                <a16:creationId xmlns:a16="http://schemas.microsoft.com/office/drawing/2014/main" id="{1BDAC28E-09D2-18B3-9DCA-A39F653CA74D}"/>
              </a:ext>
            </a:extLst>
          </p:cNvPr>
          <p:cNvGrpSpPr/>
          <p:nvPr/>
        </p:nvGrpSpPr>
        <p:grpSpPr>
          <a:xfrm>
            <a:off x="252000" y="274289"/>
            <a:ext cx="11543788" cy="927211"/>
            <a:chOff x="0" y="0"/>
            <a:chExt cx="7523229" cy="733300"/>
          </a:xfrm>
        </p:grpSpPr>
        <p:sp>
          <p:nvSpPr>
            <p:cNvPr id="18" name="Gefaltete Ecke 17">
              <a:extLst>
                <a:ext uri="{FF2B5EF4-FFF2-40B4-BE49-F238E27FC236}">
                  <a16:creationId xmlns:a16="http://schemas.microsoft.com/office/drawing/2014/main" id="{54A47A04-85FC-77B5-800F-C4D41DD0C819}"/>
                </a:ext>
              </a:extLst>
            </p:cNvPr>
            <p:cNvSpPr/>
            <p:nvPr/>
          </p:nvSpPr>
          <p:spPr>
            <a:xfrm>
              <a:off x="0" y="0"/>
              <a:ext cx="7523229" cy="733300"/>
            </a:xfrm>
            <a:prstGeom prst="foldedCorner">
              <a:avLst>
                <a:gd name="adj" fmla="val 0"/>
              </a:avLst>
            </a:prstGeom>
            <a:solidFill>
              <a:schemeClr val="bg1"/>
            </a:solidFill>
            <a:ln w="63500" cmpd="dbl">
              <a:solidFill>
                <a:srgbClr val="327C88"/>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eaLnBrk="0" fontAlgn="base" hangingPunct="0">
                <a:lnSpc>
                  <a:spcPct val="115000"/>
                </a:lnSpc>
              </a:pPr>
              <a:r>
                <a:rPr lang="de-DE" sz="1400">
                  <a:solidFill>
                    <a:srgbClr val="000000"/>
                  </a:solidFill>
                  <a:ea typeface="Calibri" panose="020F0502020204030204" pitchFamily="34" charset="0"/>
                  <a:cs typeface="Calibri" panose="020F0502020204030204" pitchFamily="34" charset="0"/>
                </a:rPr>
                <a:t> </a:t>
              </a:r>
              <a:endParaRPr lang="de-DE" sz="1200">
                <a:ea typeface="Calibri" panose="020F0502020204030204" pitchFamily="34" charset="0"/>
                <a:cs typeface="Times New Roman" panose="02020603050405020304" pitchFamily="18" charset="0"/>
              </a:endParaRPr>
            </a:p>
          </p:txBody>
        </p:sp>
        <p:sp>
          <p:nvSpPr>
            <p:cNvPr id="19" name="Textfeld 1">
              <a:extLst>
                <a:ext uri="{FF2B5EF4-FFF2-40B4-BE49-F238E27FC236}">
                  <a16:creationId xmlns:a16="http://schemas.microsoft.com/office/drawing/2014/main" id="{21841E75-654A-99BF-3567-13AE085ED954}"/>
                </a:ext>
              </a:extLst>
            </p:cNvPr>
            <p:cNvSpPr txBox="1"/>
            <p:nvPr/>
          </p:nvSpPr>
          <p:spPr>
            <a:xfrm>
              <a:off x="608884" y="182799"/>
              <a:ext cx="6738321" cy="396994"/>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pPr>
              <a:r>
                <a:rPr lang="de-DE" sz="1800" cap="small" dirty="0">
                  <a:solidFill>
                    <a:srgbClr val="000000"/>
                  </a:solidFill>
                  <a:latin typeface="Calibri" panose="020F0502020204030204" pitchFamily="34" charset="0"/>
                  <a:ea typeface="Calibri" panose="020F0502020204030204" pitchFamily="34" charset="0"/>
                  <a:cs typeface="Calibri" panose="020F0502020204030204" pitchFamily="34" charset="0"/>
                </a:rPr>
                <a:t>Kernbotschaft</a:t>
              </a:r>
              <a:r>
                <a:rPr lang="de-DE" sz="1800" dirty="0">
                  <a:solidFill>
                    <a:srgbClr val="000000"/>
                  </a:solidFill>
                  <a:latin typeface="Calibri" panose="020F0502020204030204" pitchFamily="34" charset="0"/>
                  <a:ea typeface="Calibri" panose="020F0502020204030204" pitchFamily="34" charset="0"/>
                  <a:cs typeface="Calibri" panose="020F0502020204030204" pitchFamily="34" charset="0"/>
                </a:rPr>
                <a:t>:</a:t>
              </a:r>
              <a:endParaRPr lang="de-DE" sz="1800" dirty="0">
                <a:solidFill>
                  <a:srgbClr val="000000"/>
                </a:solidFill>
                <a:latin typeface="Calibri" panose="020F0502020204030204" pitchFamily="34" charset="0"/>
                <a:cs typeface="Calibri" panose="020F0502020204030204" pitchFamily="34" charset="0"/>
              </a:endParaRPr>
            </a:p>
            <a:p>
              <a:pPr eaLnBrk="0" fontAlgn="base" hangingPunct="0">
                <a:lnSpc>
                  <a:spcPct val="115000"/>
                </a:lnSpc>
              </a:pPr>
              <a:endParaRPr lang="de-DE" sz="1800" dirty="0">
                <a:latin typeface="Calibri" panose="020F0502020204030204" pitchFamily="34" charset="0"/>
                <a:ea typeface="Calibri" panose="020F0502020204030204" pitchFamily="34" charset="0"/>
                <a:cs typeface="Times New Roman" panose="02020603050405020304" pitchFamily="18" charset="0"/>
              </a:endParaRPr>
            </a:p>
            <a:p>
              <a:r>
                <a:rPr lang="de-DE" sz="1200" dirty="0">
                  <a:latin typeface="Calibri" panose="020F0502020204030204" pitchFamily="34" charset="0"/>
                  <a:ea typeface="Calibri" panose="020F0502020204030204" pitchFamily="34" charset="0"/>
                  <a:cs typeface="Times New Roman" panose="02020603050405020304" pitchFamily="18" charset="0"/>
                </a:rPr>
                <a:t> </a:t>
              </a:r>
            </a:p>
          </p:txBody>
        </p:sp>
      </p:grpSp>
      <p:pic>
        <p:nvPicPr>
          <p:cNvPr id="20" name="Picture 3">
            <a:extLst>
              <a:ext uri="{FF2B5EF4-FFF2-40B4-BE49-F238E27FC236}">
                <a16:creationId xmlns:a16="http://schemas.microsoft.com/office/drawing/2014/main" id="{38D58D08-ED80-123F-C013-9F61C4341820}"/>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6212" y="468149"/>
            <a:ext cx="646284" cy="539251"/>
          </a:xfrm>
          <a:prstGeom prst="rect">
            <a:avLst/>
          </a:prstGeom>
          <a:noFill/>
          <a:ln>
            <a:noFill/>
          </a:ln>
        </p:spPr>
      </p:pic>
      <p:sp>
        <p:nvSpPr>
          <p:cNvPr id="6" name="Abgerundete rechteckige Legende 5">
            <a:extLst>
              <a:ext uri="{FF2B5EF4-FFF2-40B4-BE49-F238E27FC236}">
                <a16:creationId xmlns:a16="http://schemas.microsoft.com/office/drawing/2014/main" id="{5FB0C7A3-1414-BDE9-408D-4C959F9CB595}"/>
              </a:ext>
            </a:extLst>
          </p:cNvPr>
          <p:cNvSpPr/>
          <p:nvPr/>
        </p:nvSpPr>
        <p:spPr>
          <a:xfrm>
            <a:off x="877623" y="2021045"/>
            <a:ext cx="2577766" cy="1164696"/>
          </a:xfrm>
          <a:prstGeom prst="wedgeRoundRectCallout">
            <a:avLst>
              <a:gd name="adj1" fmla="val -10768"/>
              <a:gd name="adj2" fmla="val 67857"/>
              <a:gd name="adj3" fmla="val 16667"/>
            </a:avLst>
          </a:prstGeom>
          <a:solidFill>
            <a:schemeClr val="bg1"/>
          </a:solidFill>
          <a:ln w="19050" cap="flat" cmpd="sng" algn="ctr">
            <a:solidFill>
              <a:schemeClr val="accent4"/>
            </a:solidFill>
            <a:prstDash val="solid"/>
            <a:round/>
            <a:headEnd type="none" w="med" len="med"/>
            <a:tailEnd type="none" w="med" len="med"/>
          </a:ln>
          <a:effectLst/>
        </p:spPr>
        <p:txBody>
          <a:bodyPr vert="horz" wrap="square" lIns="144000" tIns="72000" rIns="144000" bIns="72000" numCol="1" rtlCol="0" anchor="t" anchorCtr="0" compatLnSpc="1">
            <a:prstTxWarp prst="textNoShape">
              <a:avLst/>
            </a:prstTxWarp>
            <a:spAutoFit/>
          </a:bodyPr>
          <a:lstStyle/>
          <a:p>
            <a:pPr lvl="0" algn="ctr" defTabSz="889000">
              <a:lnSpc>
                <a:spcPts val="2400"/>
              </a:lnSpc>
              <a:spcBef>
                <a:spcPts val="0"/>
              </a:spcBef>
              <a:spcAft>
                <a:spcPts val="600"/>
              </a:spcAft>
              <a:defRPr/>
            </a:pPr>
            <a:r>
              <a:rPr lang="de-DE" sz="1600" dirty="0">
                <a:solidFill>
                  <a:prstClr val="black"/>
                </a:solidFill>
                <a:latin typeface="Calibri" panose="020F0502020204030204" pitchFamily="34" charset="0"/>
              </a:rPr>
              <a:t>Ich habe die Zahl als </a:t>
            </a:r>
            <a:r>
              <a:rPr lang="de-DE" sz="1600" dirty="0">
                <a:solidFill>
                  <a:schemeClr val="tx2"/>
                </a:solidFill>
                <a:latin typeface="Calibri" panose="020F0502020204030204" pitchFamily="34" charset="0"/>
              </a:rPr>
              <a:t>einen Fünferwürfel und einen </a:t>
            </a:r>
            <a:r>
              <a:rPr lang="de-DE" sz="1600" dirty="0" err="1">
                <a:solidFill>
                  <a:schemeClr val="tx2"/>
                </a:solidFill>
                <a:latin typeface="Calibri" panose="020F0502020204030204" pitchFamily="34" charset="0"/>
              </a:rPr>
              <a:t>Einerwürfel</a:t>
            </a:r>
            <a:r>
              <a:rPr lang="de-DE" sz="1600" dirty="0">
                <a:solidFill>
                  <a:schemeClr val="tx2"/>
                </a:solidFill>
                <a:latin typeface="Calibri" panose="020F0502020204030204" pitchFamily="34" charset="0"/>
              </a:rPr>
              <a:t> </a:t>
            </a:r>
            <a:r>
              <a:rPr lang="de-DE" sz="1600" dirty="0">
                <a:solidFill>
                  <a:prstClr val="black"/>
                </a:solidFill>
                <a:latin typeface="Calibri" panose="020F0502020204030204" pitchFamily="34" charset="0"/>
              </a:rPr>
              <a:t>gemalt.</a:t>
            </a:r>
          </a:p>
        </p:txBody>
      </p:sp>
      <p:sp>
        <p:nvSpPr>
          <p:cNvPr id="3" name="Textfeld 2">
            <a:extLst>
              <a:ext uri="{FF2B5EF4-FFF2-40B4-BE49-F238E27FC236}">
                <a16:creationId xmlns:a16="http://schemas.microsoft.com/office/drawing/2014/main" id="{C4F3A977-8BB2-CBCC-B6FF-029C88A82DCB}"/>
              </a:ext>
            </a:extLst>
          </p:cNvPr>
          <p:cNvSpPr txBox="1"/>
          <p:nvPr/>
        </p:nvSpPr>
        <p:spPr>
          <a:xfrm>
            <a:off x="2621963" y="382078"/>
            <a:ext cx="7970077" cy="710707"/>
          </a:xfrm>
          <a:prstGeom prst="rect">
            <a:avLst/>
          </a:prstGeom>
          <a:noFill/>
        </p:spPr>
        <p:txBody>
          <a:bodyPr wrap="square">
            <a:spAutoFit/>
          </a:bodyPr>
          <a:lstStyle/>
          <a:p>
            <a:pPr marL="0" marR="0" lvl="0" indent="0" algn="l" defTabSz="914400" rtl="0" eaLnBrk="0" fontAlgn="base" latinLnBrk="0" hangingPunct="0">
              <a:lnSpc>
                <a:spcPct val="115000"/>
              </a:lnSpc>
              <a:spcBef>
                <a:spcPct val="0"/>
              </a:spcBef>
              <a:spcAft>
                <a:spcPct val="0"/>
              </a:spcAft>
              <a:buClrTx/>
              <a:buSzTx/>
              <a:buFontTx/>
              <a:buNone/>
              <a:tabLst/>
              <a:defRPr/>
            </a:pPr>
            <a:r>
              <a:rPr kumimoji="0" lang="de-DE" sz="18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charset="-128"/>
                <a:cs typeface="Calibri" panose="020F0502020204030204" pitchFamily="34" charset="0"/>
              </a:rPr>
              <a:t>‚Ich fordere die Kinder zu Materialhandlungen mit sprachlicher Begleitung auf.‘</a:t>
            </a:r>
          </a:p>
          <a:p>
            <a:pPr marL="0" marR="0" lvl="0" indent="0" algn="l" defTabSz="914400" rtl="0" eaLnBrk="0" fontAlgn="base" latinLnBrk="0" hangingPunct="0">
              <a:lnSpc>
                <a:spcPct val="115000"/>
              </a:lnSpc>
              <a:spcBef>
                <a:spcPct val="0"/>
              </a:spcBef>
              <a:spcAft>
                <a:spcPct val="0"/>
              </a:spcAft>
              <a:buClrTx/>
              <a:buSzTx/>
              <a:buFontTx/>
              <a:buNone/>
              <a:tabLst/>
              <a:defRPr/>
            </a:pPr>
            <a:r>
              <a:rPr kumimoji="0" lang="de-DE" sz="18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charset="-128"/>
                <a:cs typeface="Calibri" panose="020F0502020204030204" pitchFamily="34" charset="0"/>
              </a:rPr>
              <a:t>‚Ich vernetze Kinderäußerungen.‘</a:t>
            </a:r>
          </a:p>
        </p:txBody>
      </p:sp>
      <p:sp>
        <p:nvSpPr>
          <p:cNvPr id="14" name="Textfeld 13">
            <a:extLst>
              <a:ext uri="{FF2B5EF4-FFF2-40B4-BE49-F238E27FC236}">
                <a16:creationId xmlns:a16="http://schemas.microsoft.com/office/drawing/2014/main" id="{50894BE8-01E1-2BB3-24C6-53BD922844D2}"/>
              </a:ext>
            </a:extLst>
          </p:cNvPr>
          <p:cNvSpPr txBox="1"/>
          <p:nvPr/>
        </p:nvSpPr>
        <p:spPr>
          <a:xfrm>
            <a:off x="9948668" y="1565978"/>
            <a:ext cx="1764000" cy="1511305"/>
          </a:xfrm>
          <a:prstGeom prst="hexagon">
            <a:avLst/>
          </a:prstGeom>
          <a:solidFill>
            <a:schemeClr val="bg1"/>
          </a:solidFill>
          <a:ln w="50800">
            <a:solidFill>
              <a:srgbClr val="CCA6B2"/>
            </a:solidFill>
          </a:ln>
        </p:spPr>
        <p:txBody>
          <a:bodyPr vert="horz" wrap="none" lIns="0" tIns="0" rIns="0" bIns="36000" anchor="ctr" anchorCtr="0">
            <a:noAutofit/>
          </a:bodyPr>
          <a:lstStyle/>
          <a:p>
            <a:pPr algn="ctr"/>
            <a:endParaRPr lang="de-DE" sz="1600" dirty="0">
              <a:latin typeface="+mn-lt"/>
            </a:endParaRPr>
          </a:p>
          <a:p>
            <a:pPr algn="ctr"/>
            <a:r>
              <a:rPr lang="de-DE" sz="1600" dirty="0">
                <a:latin typeface="+mn-lt"/>
              </a:rPr>
              <a:t>Äußerungen</a:t>
            </a:r>
          </a:p>
          <a:p>
            <a:pPr algn="ctr"/>
            <a:r>
              <a:rPr lang="de-DE" sz="1600" dirty="0">
                <a:latin typeface="+mn-lt"/>
              </a:rPr>
              <a:t>der Kinder</a:t>
            </a:r>
          </a:p>
          <a:p>
            <a:pPr algn="ctr"/>
            <a:r>
              <a:rPr lang="de-DE" sz="1600" dirty="0">
                <a:latin typeface="+mn-lt"/>
              </a:rPr>
              <a:t>vernetzen </a:t>
            </a:r>
            <a:br>
              <a:rPr lang="de-DE" sz="1600" dirty="0">
                <a:latin typeface="+mn-lt"/>
              </a:rPr>
            </a:br>
            <a:r>
              <a:rPr lang="de-DE" sz="1600" dirty="0">
                <a:latin typeface="+mn-lt"/>
              </a:rPr>
              <a:t>(lassen)</a:t>
            </a:r>
          </a:p>
          <a:p>
            <a:pPr algn="ctr"/>
            <a:endParaRPr lang="de-DE" sz="1600" dirty="0">
              <a:latin typeface="+mn-lt"/>
            </a:endParaRPr>
          </a:p>
        </p:txBody>
      </p:sp>
      <p:pic>
        <p:nvPicPr>
          <p:cNvPr id="25" name="Picture 8">
            <a:extLst>
              <a:ext uri="{FF2B5EF4-FFF2-40B4-BE49-F238E27FC236}">
                <a16:creationId xmlns:a16="http://schemas.microsoft.com/office/drawing/2014/main" id="{3F7FDF09-8C33-EA27-E568-E9D69C794A3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0016" r="-2273" b="54701"/>
          <a:stretch>
            <a:fillRect/>
          </a:stretch>
        </p:blipFill>
        <p:spPr bwMode="auto">
          <a:xfrm>
            <a:off x="3931091" y="3429000"/>
            <a:ext cx="1104516" cy="943920"/>
          </a:xfrm>
          <a:prstGeom prst="rect">
            <a:avLst/>
          </a:prstGeom>
          <a:noFill/>
          <a:extLst>
            <a:ext uri="{909E8E84-426E-40DD-AFC4-6F175D3DCCD1}">
              <a14:hiddenFill xmlns:a14="http://schemas.microsoft.com/office/drawing/2010/main">
                <a:solidFill>
                  <a:srgbClr val="FFFFFF"/>
                </a:solidFill>
              </a14:hiddenFill>
            </a:ext>
          </a:extLst>
        </p:spPr>
      </p:pic>
      <p:sp>
        <p:nvSpPr>
          <p:cNvPr id="26" name="Abgerundete rechteckige Legende 25">
            <a:extLst>
              <a:ext uri="{FF2B5EF4-FFF2-40B4-BE49-F238E27FC236}">
                <a16:creationId xmlns:a16="http://schemas.microsoft.com/office/drawing/2014/main" id="{5FEB87D0-07E5-9ACC-1FCD-311252F0B4D2}"/>
              </a:ext>
            </a:extLst>
          </p:cNvPr>
          <p:cNvSpPr/>
          <p:nvPr/>
        </p:nvSpPr>
        <p:spPr>
          <a:xfrm>
            <a:off x="2893571" y="4641644"/>
            <a:ext cx="4284906" cy="1653837"/>
          </a:xfrm>
          <a:prstGeom prst="wedgeRoundRectCallout">
            <a:avLst>
              <a:gd name="adj1" fmla="val -60292"/>
              <a:gd name="adj2" fmla="val 13821"/>
              <a:gd name="adj3" fmla="val 16667"/>
            </a:avLst>
          </a:prstGeom>
          <a:solidFill>
            <a:schemeClr val="bg1"/>
          </a:solidFill>
          <a:ln w="28575" cap="flat" cmpd="sng" algn="ctr">
            <a:solidFill>
              <a:schemeClr val="accent4">
                <a:lumMod val="90000"/>
              </a:schemeClr>
            </a:solidFill>
            <a:prstDash val="solid"/>
            <a:round/>
            <a:headEnd type="none" w="med" len="med"/>
            <a:tailEnd type="none" w="med" len="med"/>
          </a:ln>
          <a:effectLst/>
        </p:spPr>
        <p:txBody>
          <a:bodyPr vert="horz" wrap="square" lIns="144000" tIns="72000" rIns="144000" bIns="72000" numCol="1" rtlCol="0" anchor="ctr" anchorCtr="0" compatLnSpc="1">
            <a:prstTxWarp prst="textNoShape">
              <a:avLst/>
            </a:prstTxWarp>
            <a:spAutoFit/>
          </a:bodyPr>
          <a:lstStyle/>
          <a:p>
            <a:pPr algn="ctr" defTabSz="889000">
              <a:lnSpc>
                <a:spcPts val="2000"/>
              </a:lnSpc>
              <a:spcBef>
                <a:spcPts val="0"/>
              </a:spcBef>
              <a:spcAft>
                <a:spcPts val="600"/>
              </a:spcAft>
            </a:pPr>
            <a:r>
              <a:rPr lang="de-DE" sz="1600" dirty="0">
                <a:latin typeface="Calibri" panose="020F0502020204030204" pitchFamily="34" charset="0"/>
              </a:rPr>
              <a:t>Ja genau, </a:t>
            </a:r>
            <a:r>
              <a:rPr lang="de-DE" sz="1600" dirty="0">
                <a:solidFill>
                  <a:schemeClr val="accent3"/>
                </a:solidFill>
                <a:latin typeface="Calibri" panose="020F0502020204030204" pitchFamily="34" charset="0"/>
              </a:rPr>
              <a:t>eine Zahl kann unterschiedlich dargestellt werden</a:t>
            </a:r>
            <a:r>
              <a:rPr lang="de-DE" sz="1600" dirty="0">
                <a:latin typeface="Calibri" panose="020F0502020204030204" pitchFamily="34" charset="0"/>
              </a:rPr>
              <a:t>.  </a:t>
            </a:r>
            <a:br>
              <a:rPr lang="de-DE" sz="1600" dirty="0">
                <a:latin typeface="Calibri" panose="020F0502020204030204" pitchFamily="34" charset="0"/>
              </a:rPr>
            </a:br>
            <a:r>
              <a:rPr lang="de-DE" sz="1600" dirty="0">
                <a:latin typeface="Calibri" panose="020F0502020204030204" pitchFamily="34" charset="0"/>
              </a:rPr>
              <a:t>Deshalb sind </a:t>
            </a:r>
            <a:r>
              <a:rPr lang="de-DE" sz="1600" dirty="0">
                <a:solidFill>
                  <a:schemeClr val="bg2"/>
                </a:solidFill>
                <a:latin typeface="Calibri" panose="020F0502020204030204" pitchFamily="34" charset="0"/>
              </a:rPr>
              <a:t>zwei Dreierwürfel insgesamt 6</a:t>
            </a:r>
            <a:r>
              <a:rPr lang="de-DE" sz="1600" dirty="0">
                <a:latin typeface="Calibri" panose="020F0502020204030204" pitchFamily="34" charset="0"/>
              </a:rPr>
              <a:t>. </a:t>
            </a:r>
          </a:p>
          <a:p>
            <a:pPr algn="ctr" defTabSz="889000">
              <a:lnSpc>
                <a:spcPts val="2000"/>
              </a:lnSpc>
              <a:spcBef>
                <a:spcPts val="0"/>
              </a:spcBef>
              <a:spcAft>
                <a:spcPts val="600"/>
              </a:spcAft>
            </a:pPr>
            <a:r>
              <a:rPr lang="de-DE" sz="1600" dirty="0">
                <a:latin typeface="Calibri" panose="020F0502020204030204" pitchFamily="34" charset="0"/>
              </a:rPr>
              <a:t>Und auch </a:t>
            </a:r>
            <a:r>
              <a:rPr lang="de-DE" sz="1600" dirty="0">
                <a:solidFill>
                  <a:schemeClr val="tx2"/>
                </a:solidFill>
                <a:latin typeface="Calibri" panose="020F0502020204030204" pitchFamily="34" charset="0"/>
              </a:rPr>
              <a:t>ein Fünferwürfel und ein </a:t>
            </a:r>
            <a:r>
              <a:rPr lang="de-DE" sz="1600" dirty="0" err="1">
                <a:solidFill>
                  <a:schemeClr val="tx2"/>
                </a:solidFill>
                <a:latin typeface="Calibri" panose="020F0502020204030204" pitchFamily="34" charset="0"/>
              </a:rPr>
              <a:t>Einerwürfel</a:t>
            </a:r>
            <a:r>
              <a:rPr lang="de-DE" sz="1600" dirty="0">
                <a:solidFill>
                  <a:schemeClr val="tx2"/>
                </a:solidFill>
                <a:latin typeface="Calibri" panose="020F0502020204030204" pitchFamily="34" charset="0"/>
              </a:rPr>
              <a:t> sind 6</a:t>
            </a:r>
            <a:r>
              <a:rPr lang="de-DE" sz="1600" dirty="0">
                <a:latin typeface="Calibri" panose="020F0502020204030204" pitchFamily="34" charset="0"/>
              </a:rPr>
              <a:t>, beide Kinder haben recht. </a:t>
            </a:r>
          </a:p>
        </p:txBody>
      </p:sp>
      <p:pic>
        <p:nvPicPr>
          <p:cNvPr id="27" name="Picture 4">
            <a:extLst>
              <a:ext uri="{FF2B5EF4-FFF2-40B4-BE49-F238E27FC236}">
                <a16:creationId xmlns:a16="http://schemas.microsoft.com/office/drawing/2014/main" id="{21602DA8-925A-7057-FB35-51CCF93FF08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54566"/>
          <a:stretch>
            <a:fillRect/>
          </a:stretch>
        </p:blipFill>
        <p:spPr bwMode="auto">
          <a:xfrm>
            <a:off x="1186283" y="4873037"/>
            <a:ext cx="1070259" cy="1052423"/>
          </a:xfrm>
          <a:prstGeom prst="rect">
            <a:avLst/>
          </a:prstGeom>
          <a:noFill/>
          <a:extLst>
            <a:ext uri="{909E8E84-426E-40DD-AFC4-6F175D3DCCD1}">
              <a14:hiddenFill xmlns:a14="http://schemas.microsoft.com/office/drawing/2010/main">
                <a:solidFill>
                  <a:srgbClr val="FFFFFF"/>
                </a:solidFill>
              </a14:hiddenFill>
            </a:ext>
          </a:extLst>
        </p:spPr>
      </p:pic>
      <p:pic>
        <p:nvPicPr>
          <p:cNvPr id="28" name="Grafik 27">
            <a:extLst>
              <a:ext uri="{FF2B5EF4-FFF2-40B4-BE49-F238E27FC236}">
                <a16:creationId xmlns:a16="http://schemas.microsoft.com/office/drawing/2014/main" id="{4A270EB7-930A-1BA3-F6D3-1DD6B4B9039F}"/>
              </a:ext>
            </a:extLst>
          </p:cNvPr>
          <p:cNvPicPr>
            <a:picLocks noChangeAspect="1"/>
          </p:cNvPicPr>
          <p:nvPr/>
        </p:nvPicPr>
        <p:blipFill>
          <a:blip r:embed="rId6"/>
          <a:stretch>
            <a:fillRect/>
          </a:stretch>
        </p:blipFill>
        <p:spPr>
          <a:xfrm>
            <a:off x="8579014" y="4110750"/>
            <a:ext cx="3133654" cy="2184731"/>
          </a:xfrm>
          <a:prstGeom prst="rect">
            <a:avLst/>
          </a:prstGeom>
          <a:effectLst>
            <a:outerShdw blurRad="63500" sx="102000" sy="102000" algn="ctr" rotWithShape="0">
              <a:prstClr val="black">
                <a:alpha val="40000"/>
              </a:prstClr>
            </a:outerShdw>
          </a:effectLst>
        </p:spPr>
      </p:pic>
      <p:sp>
        <p:nvSpPr>
          <p:cNvPr id="29" name="Abgerundete rechteckige Legende 28">
            <a:extLst>
              <a:ext uri="{FF2B5EF4-FFF2-40B4-BE49-F238E27FC236}">
                <a16:creationId xmlns:a16="http://schemas.microsoft.com/office/drawing/2014/main" id="{7ADC0BAF-BAFA-2DA4-74D4-DCED63BBE915}"/>
              </a:ext>
            </a:extLst>
          </p:cNvPr>
          <p:cNvSpPr/>
          <p:nvPr/>
        </p:nvSpPr>
        <p:spPr>
          <a:xfrm>
            <a:off x="3837458" y="2021045"/>
            <a:ext cx="1620853" cy="1157248"/>
          </a:xfrm>
          <a:prstGeom prst="wedgeRoundRectCallout">
            <a:avLst>
              <a:gd name="adj1" fmla="val 11756"/>
              <a:gd name="adj2" fmla="val 71388"/>
              <a:gd name="adj3" fmla="val 16667"/>
            </a:avLst>
          </a:prstGeom>
          <a:solidFill>
            <a:schemeClr val="bg1"/>
          </a:solidFill>
          <a:ln w="19050" cap="flat" cmpd="sng" algn="ctr">
            <a:solidFill>
              <a:schemeClr val="accent4"/>
            </a:solidFill>
            <a:prstDash val="solid"/>
            <a:round/>
            <a:headEnd type="none" w="med" len="med"/>
            <a:tailEnd type="none" w="med" len="med"/>
          </a:ln>
          <a:effectLst/>
        </p:spPr>
        <p:txBody>
          <a:bodyPr vert="horz" wrap="square" lIns="144000" tIns="72000" rIns="144000" bIns="72000" numCol="1" rtlCol="0" anchor="t" anchorCtr="0" compatLnSpc="1">
            <a:prstTxWarp prst="textNoShape">
              <a:avLst/>
            </a:prstTxWarp>
            <a:spAutoFit/>
          </a:bodyPr>
          <a:lstStyle/>
          <a:p>
            <a:pPr lvl="0" algn="ctr" defTabSz="889000">
              <a:lnSpc>
                <a:spcPts val="2400"/>
              </a:lnSpc>
              <a:spcBef>
                <a:spcPts val="0"/>
              </a:spcBef>
              <a:spcAft>
                <a:spcPts val="600"/>
              </a:spcAft>
              <a:defRPr/>
            </a:pPr>
            <a:r>
              <a:rPr lang="de-DE" sz="1600" dirty="0">
                <a:solidFill>
                  <a:prstClr val="black"/>
                </a:solidFill>
                <a:latin typeface="Calibri" panose="020F0502020204030204" pitchFamily="34" charset="0"/>
              </a:rPr>
              <a:t>Ich habe </a:t>
            </a:r>
            <a:r>
              <a:rPr lang="de-DE" sz="1600" dirty="0">
                <a:solidFill>
                  <a:schemeClr val="bg2"/>
                </a:solidFill>
                <a:latin typeface="Calibri" panose="020F0502020204030204" pitchFamily="34" charset="0"/>
              </a:rPr>
              <a:t>zwei Dreierwürfel </a:t>
            </a:r>
            <a:r>
              <a:rPr lang="de-DE" sz="1600" dirty="0">
                <a:solidFill>
                  <a:prstClr val="black"/>
                </a:solidFill>
                <a:latin typeface="Calibri" panose="020F0502020204030204" pitchFamily="34" charset="0"/>
              </a:rPr>
              <a:t>gemalt.</a:t>
            </a:r>
          </a:p>
        </p:txBody>
      </p:sp>
      <p:sp>
        <p:nvSpPr>
          <p:cNvPr id="30" name="Abgerundete rechteckige Legende 29">
            <a:extLst>
              <a:ext uri="{FF2B5EF4-FFF2-40B4-BE49-F238E27FC236}">
                <a16:creationId xmlns:a16="http://schemas.microsoft.com/office/drawing/2014/main" id="{AAAA2C28-BAA3-963F-4454-1EB221D3B956}"/>
              </a:ext>
            </a:extLst>
          </p:cNvPr>
          <p:cNvSpPr/>
          <p:nvPr/>
        </p:nvSpPr>
        <p:spPr>
          <a:xfrm>
            <a:off x="5804043" y="2021045"/>
            <a:ext cx="2254461" cy="1157248"/>
          </a:xfrm>
          <a:prstGeom prst="wedgeRoundRectCallout">
            <a:avLst>
              <a:gd name="adj1" fmla="val 9125"/>
              <a:gd name="adj2" fmla="val 65491"/>
              <a:gd name="adj3" fmla="val 16667"/>
            </a:avLst>
          </a:prstGeom>
          <a:solidFill>
            <a:schemeClr val="bg1"/>
          </a:solidFill>
          <a:ln w="19050" cap="flat" cmpd="sng" algn="ctr">
            <a:solidFill>
              <a:schemeClr val="accent4"/>
            </a:solidFill>
            <a:prstDash val="solid"/>
            <a:round/>
            <a:headEnd type="none" w="med" len="med"/>
            <a:tailEnd type="none" w="med" len="med"/>
          </a:ln>
          <a:effectLst/>
        </p:spPr>
        <p:txBody>
          <a:bodyPr vert="horz" wrap="square" lIns="144000" tIns="72000" rIns="144000" bIns="72000" numCol="1" rtlCol="0" anchor="t" anchorCtr="0" compatLnSpc="1">
            <a:prstTxWarp prst="textNoShape">
              <a:avLst/>
            </a:prstTxWarp>
            <a:spAutoFit/>
          </a:bodyPr>
          <a:lstStyle/>
          <a:p>
            <a:pPr lvl="0" algn="ctr" defTabSz="889000">
              <a:lnSpc>
                <a:spcPts val="2400"/>
              </a:lnSpc>
              <a:spcBef>
                <a:spcPts val="0"/>
              </a:spcBef>
              <a:spcAft>
                <a:spcPts val="600"/>
              </a:spcAft>
              <a:defRPr/>
            </a:pPr>
            <a:r>
              <a:rPr lang="de-DE" sz="1600" dirty="0">
                <a:solidFill>
                  <a:prstClr val="black"/>
                </a:solidFill>
                <a:latin typeface="Calibri" panose="020F0502020204030204" pitchFamily="34" charset="0"/>
              </a:rPr>
              <a:t>Mir ist aufgefallen, dass </a:t>
            </a:r>
            <a:r>
              <a:rPr lang="de-DE" sz="1600" dirty="0">
                <a:solidFill>
                  <a:schemeClr val="accent3"/>
                </a:solidFill>
                <a:latin typeface="Calibri" panose="020F0502020204030204" pitchFamily="34" charset="0"/>
              </a:rPr>
              <a:t>beide Kinder die 6 dargestellt </a:t>
            </a:r>
            <a:r>
              <a:rPr lang="de-DE" sz="1600" dirty="0">
                <a:solidFill>
                  <a:prstClr val="black"/>
                </a:solidFill>
                <a:latin typeface="Calibri" panose="020F0502020204030204" pitchFamily="34" charset="0"/>
              </a:rPr>
              <a:t>haben. </a:t>
            </a:r>
          </a:p>
        </p:txBody>
      </p:sp>
      <p:pic>
        <p:nvPicPr>
          <p:cNvPr id="31" name="Picture 2">
            <a:extLst>
              <a:ext uri="{FF2B5EF4-FFF2-40B4-BE49-F238E27FC236}">
                <a16:creationId xmlns:a16="http://schemas.microsoft.com/office/drawing/2014/main" id="{507893F0-B5AD-0235-21B0-6A6582A0D016}"/>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b="20170"/>
          <a:stretch>
            <a:fillRect/>
          </a:stretch>
        </p:blipFill>
        <p:spPr bwMode="auto">
          <a:xfrm>
            <a:off x="6093463" y="3411739"/>
            <a:ext cx="875437" cy="92383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46BE6F94-7AFC-C05A-2219-015A16709A21}"/>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b="50252"/>
          <a:stretch>
            <a:fillRect/>
          </a:stretch>
        </p:blipFill>
        <p:spPr bwMode="auto">
          <a:xfrm>
            <a:off x="1988064" y="3440526"/>
            <a:ext cx="820974" cy="9151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24745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nhaltsplatzhalter 5">
            <a:extLst>
              <a:ext uri="{FF2B5EF4-FFF2-40B4-BE49-F238E27FC236}">
                <a16:creationId xmlns:a16="http://schemas.microsoft.com/office/drawing/2014/main" id="{3C651E9E-2EE3-4BF3-9DD1-CFA8EC36B81B}"/>
              </a:ext>
            </a:extLst>
          </p:cNvPr>
          <p:cNvSpPr>
            <a:spLocks noGrp="1"/>
          </p:cNvSpPr>
          <p:nvPr>
            <p:ph idx="1"/>
          </p:nvPr>
        </p:nvSpPr>
        <p:spPr/>
        <p:txBody>
          <a:bodyPr/>
          <a:lstStyle/>
          <a:p>
            <a:pPr>
              <a:buNone/>
            </a:pPr>
            <a:r>
              <a:rPr lang="de-DE" dirty="0"/>
              <a:t>Diese Folie gehört mit zum Material und darf nicht entfernt werden.</a:t>
            </a:r>
          </a:p>
          <a:p>
            <a:pPr marL="285750" indent="-285750"/>
            <a:r>
              <a:rPr lang="de-DE" dirty="0"/>
              <a:t>Dieses Material wurde durch Christoph Selter und sein Team für das </a:t>
            </a:r>
            <a:r>
              <a:rPr lang="de-DE" dirty="0">
                <a:hlinkClick r:id="rId3"/>
              </a:rPr>
              <a:t>Deutsche Zentrum für Lehrerbildung Mathematik (DZLM)</a:t>
            </a:r>
            <a:r>
              <a:rPr lang="de-DE" dirty="0"/>
              <a:t> konzipiert und kann, soweit nicht anderweitig gekennzeichnet, unter der </a:t>
            </a:r>
            <a:r>
              <a:rPr lang="de-DE" dirty="0">
                <a:hlinkClick r:id="rId4"/>
              </a:rPr>
              <a:t>Creative Commons Lizenz BY-SA: Namensnennung – Weitergabe unter gleichen Bedingungen 4.0 International</a:t>
            </a:r>
            <a:r>
              <a:rPr lang="de-DE" dirty="0"/>
              <a:t> weiterverwendet werden.</a:t>
            </a:r>
          </a:p>
          <a:p>
            <a:pPr marL="285750" indent="-285750"/>
            <a:r>
              <a:rPr lang="de-DE" dirty="0"/>
              <a:t>Das bedeutet insbesondere: Alle Folien und Materialien können für Zwecke der Aus- und Fortbildung gerne genutzt werden – unter der Voraussetzung, dass immer die Quellenhinweise aufgeführt bleiben. </a:t>
            </a:r>
          </a:p>
          <a:p>
            <a:pPr marL="285750" indent="-285750"/>
            <a:r>
              <a:rPr lang="de-DE" dirty="0"/>
              <a:t>An der Erstellung des Materials haben mitgewirkt: Daniela Götze, Raja Herold-Blasius, Katharina Knaudt, Uta Krüger, Lilith Pokorra, Christoph Selter</a:t>
            </a:r>
            <a:br>
              <a:rPr lang="de-DE" dirty="0"/>
            </a:br>
            <a:r>
              <a:rPr lang="de-DE" dirty="0"/>
              <a:t>Unter Beratung von: Stefanie </a:t>
            </a:r>
            <a:r>
              <a:rPr lang="de-DE" dirty="0" err="1"/>
              <a:t>Gatzka</a:t>
            </a:r>
            <a:r>
              <a:rPr lang="de-DE" dirty="0"/>
              <a:t>, Anja Kluge, Stefanie Menne, Esther Wensing</a:t>
            </a:r>
          </a:p>
          <a:p>
            <a:pPr marL="285750" indent="-285750"/>
            <a:r>
              <a:rPr lang="de-DE" dirty="0"/>
              <a:t>Dieses Material basiert auf Forschung und Entwicklung aus dem Projekt „</a:t>
            </a:r>
            <a:r>
              <a:rPr lang="de-DE" dirty="0" err="1"/>
              <a:t>SchuMaS</a:t>
            </a:r>
            <a:r>
              <a:rPr lang="de-DE" dirty="0"/>
              <a:t> – Schule macht stark“ (Projektnummer: SMS2101L). Das Modul ist angereichert durch Material aus den Projekten „QuaMath“, „</a:t>
            </a:r>
            <a:r>
              <a:rPr lang="de-DE" dirty="0" err="1"/>
              <a:t>Pikas</a:t>
            </a:r>
            <a:r>
              <a:rPr lang="de-DE" dirty="0"/>
              <a:t>“, „Kira – Kinder rechnen anders“, „MSK – Mathe sicher können“, „Mahiko“, „</a:t>
            </a:r>
            <a:r>
              <a:rPr lang="de-DE" dirty="0" err="1"/>
              <a:t>Faledia</a:t>
            </a:r>
            <a:r>
              <a:rPr lang="de-DE" dirty="0"/>
              <a:t>“ und „</a:t>
            </a:r>
            <a:r>
              <a:rPr lang="de-DE" dirty="0" err="1"/>
              <a:t>FöDiMa</a:t>
            </a:r>
            <a:r>
              <a:rPr lang="de-DE" dirty="0"/>
              <a:t> – Förderorientierte Diagnostik im inklusiven mathematischen Anfangsunterricht“ und „Mathematik aufholen nach Corona“.</a:t>
            </a:r>
          </a:p>
        </p:txBody>
      </p:sp>
      <p:sp>
        <p:nvSpPr>
          <p:cNvPr id="5" name="Titel 4">
            <a:extLst>
              <a:ext uri="{FF2B5EF4-FFF2-40B4-BE49-F238E27FC236}">
                <a16:creationId xmlns:a16="http://schemas.microsoft.com/office/drawing/2014/main" id="{83CA3021-DD12-498D-B5F0-BBA091376EB8}"/>
              </a:ext>
            </a:extLst>
          </p:cNvPr>
          <p:cNvSpPr>
            <a:spLocks noGrp="1"/>
          </p:cNvSpPr>
          <p:nvPr>
            <p:ph type="title"/>
          </p:nvPr>
        </p:nvSpPr>
        <p:spPr/>
        <p:txBody>
          <a:bodyPr/>
          <a:lstStyle/>
          <a:p>
            <a:r>
              <a:rPr lang="de-DE" dirty="0"/>
              <a:t>Hinweise zu den Lizenzbedingungen</a:t>
            </a:r>
          </a:p>
        </p:txBody>
      </p:sp>
    </p:spTree>
    <p:extLst>
      <p:ext uri="{BB962C8B-B14F-4D97-AF65-F5344CB8AC3E}">
        <p14:creationId xmlns:p14="http://schemas.microsoft.com/office/powerpoint/2010/main" val="2617986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Inhaltsplatzhalter 2"/>
          <p:cNvSpPr>
            <a:spLocks noGrp="1"/>
          </p:cNvSpPr>
          <p:nvPr>
            <p:ph idx="1"/>
          </p:nvPr>
        </p:nvSpPr>
        <p:spPr bwMode="auto"/>
        <p:txBody>
          <a:bodyPr/>
          <a:lstStyle/>
          <a:p>
            <a:pPr marL="0" indent="0">
              <a:buNone/>
              <a:defRPr/>
            </a:pPr>
            <a:r>
              <a:rPr lang="de-DE"/>
              <a:t>Diese Folie gehört mit zum Material und darf nicht entfernt werden.</a:t>
            </a:r>
            <a:endParaRPr/>
          </a:p>
          <a:p>
            <a:pPr>
              <a:defRPr/>
            </a:pPr>
            <a:r>
              <a:rPr lang="de-DE"/>
              <a:t>Bildnachweise und Zitatquellen finden sich auf den jeweiligen Folien bzw. Zusatzmaterialien.</a:t>
            </a:r>
            <a:endParaRPr/>
          </a:p>
          <a:p>
            <a:pPr>
              <a:defRPr/>
            </a:pPr>
            <a:r>
              <a:rPr lang="de-DE"/>
              <a:t>Mit dem Download der Materialien wird kein Eigentum an den Videos/Fotos erworben, sondern nur die Nutzungsmöglichkeit wie folgt: Die Nutzung ist im Rahmen der Aus- und Fortbildung von Lehrkräften zulässig, die Videos und Fotos sollen nur auf Plattformen mit Registrierung verbreitet werden, nicht frei im Internet wie z.B. öffentlich zugänglichen Videoplattformen wie YouTube. Streaming auf Plattformen mit Registrierungsschranken sind erlaubt.</a:t>
            </a:r>
            <a:endParaRPr/>
          </a:p>
          <a:p>
            <a:pPr>
              <a:defRPr/>
            </a:pPr>
            <a:r>
              <a:rPr lang="de-DE"/>
              <a:t>Eine andere Nutzung der Videos als in Lehrkräfteaus- und -fortbildung ist nicht erlaubt.</a:t>
            </a:r>
            <a:endParaRPr/>
          </a:p>
          <a:p>
            <a:pPr>
              <a:defRPr/>
            </a:pPr>
            <a:endParaRPr lang="de-DE"/>
          </a:p>
          <a:p>
            <a:pPr>
              <a:defRPr/>
            </a:pPr>
            <a:endParaRPr lang="de-DE"/>
          </a:p>
        </p:txBody>
      </p:sp>
      <p:sp>
        <p:nvSpPr>
          <p:cNvPr id="316" name="Zum Bearbeiten doppelklicken"/>
          <p:cNvSpPr txBox="1">
            <a:spLocks noGrp="1"/>
          </p:cNvSpPr>
          <p:nvPr>
            <p:ph type="title"/>
          </p:nvPr>
        </p:nvSpPr>
        <p:spPr bwMode="auto">
          <a:prstGeom prst="rect">
            <a:avLst/>
          </a:prstGeom>
        </p:spPr>
        <p:txBody>
          <a:bodyPr/>
          <a:lstStyle/>
          <a:p>
            <a:pPr>
              <a:defRPr/>
            </a:pPr>
            <a:r>
              <a:rPr lang="de-DE"/>
              <a:t>Hinweis zur Nutzung der urheberrechtlich geschützten Bilder und Videos</a:t>
            </a:r>
            <a:endParaRPr/>
          </a:p>
        </p:txBody>
      </p:sp>
      <p:sp>
        <p:nvSpPr>
          <p:cNvPr id="317" name="Text"/>
          <p:cNvSpPr txBox="1"/>
          <p:nvPr/>
        </p:nvSpPr>
        <p:spPr bwMode="auto">
          <a:xfrm>
            <a:off x="5792187" y="3232765"/>
            <a:ext cx="92396" cy="505972"/>
          </a:xfrm>
          <a:prstGeom prst="rect">
            <a:avLst/>
          </a:prstGeom>
          <a:ln w="12700">
            <a:miter lim="400000"/>
          </a:ln>
        </p:spPr>
        <p:txBody>
          <a:bodyPr wrap="none" lIns="45719" rIns="45719">
            <a:spAutoFit/>
          </a:bodyPr>
          <a:lstStyle/>
          <a:p>
            <a:pPr>
              <a:lnSpc>
                <a:spcPct val="120000"/>
              </a:lnSpc>
              <a:spcBef>
                <a:spcPts val="0"/>
              </a:spcBef>
              <a:spcAft>
                <a:spcPts val="0"/>
              </a:spcAft>
              <a:defRPr/>
            </a:pPr>
            <a:endParaRPr>
              <a:solidFill>
                <a:srgbClr val="000000"/>
              </a:solidFill>
              <a:latin typeface="Calibri"/>
              <a:ea typeface="Arial"/>
              <a:cs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07236072-4A52-C54D-9963-5319D1FFA5BC}"/>
              </a:ext>
            </a:extLst>
          </p:cNvPr>
          <p:cNvSpPr>
            <a:spLocks noGrp="1"/>
          </p:cNvSpPr>
          <p:nvPr>
            <p:ph idx="1"/>
          </p:nvPr>
        </p:nvSpPr>
        <p:spPr>
          <a:xfrm>
            <a:off x="713804" y="1916016"/>
            <a:ext cx="10764391" cy="4043013"/>
          </a:xfrm>
        </p:spPr>
        <p:txBody>
          <a:bodyPr/>
          <a:lstStyle/>
          <a:p>
            <a:r>
              <a:rPr lang="de-DE" u="sng" dirty="0"/>
              <a:t>Die nächsten Folien dienen dazu:</a:t>
            </a:r>
          </a:p>
          <a:p>
            <a:pPr lvl="1"/>
            <a:r>
              <a:rPr lang="de-DE" dirty="0"/>
              <a:t>die Begriffe </a:t>
            </a:r>
            <a:r>
              <a:rPr lang="de-DE" b="1" dirty="0"/>
              <a:t>Alltagssprache und Bildungssprache </a:t>
            </a:r>
            <a:r>
              <a:rPr lang="de-DE" dirty="0"/>
              <a:t>zu klären,</a:t>
            </a:r>
          </a:p>
          <a:p>
            <a:pPr lvl="1"/>
            <a:r>
              <a:rPr lang="de-DE" dirty="0"/>
              <a:t>die beiden </a:t>
            </a:r>
            <a:r>
              <a:rPr lang="de-DE" b="1" dirty="0"/>
              <a:t>Funktionen von Sprache </a:t>
            </a:r>
            <a:r>
              <a:rPr lang="de-DE" dirty="0"/>
              <a:t>und die damit einhergehende Bedeutung von Sprache für den Mathematikunterricht zu erläutern</a:t>
            </a:r>
          </a:p>
          <a:p>
            <a:pPr lvl="1"/>
            <a:r>
              <a:rPr lang="de-DE" dirty="0"/>
              <a:t>und </a:t>
            </a:r>
            <a:r>
              <a:rPr lang="de-DE" b="1" dirty="0"/>
              <a:t>Handlungsoptionen zur Unterstützung </a:t>
            </a:r>
            <a:r>
              <a:rPr lang="de-DE" dirty="0"/>
              <a:t>von Kindern bei der Sprachproduktion kennenzulernen.</a:t>
            </a:r>
          </a:p>
          <a:p>
            <a:pPr lvl="1"/>
            <a:endParaRPr lang="de-DE" dirty="0"/>
          </a:p>
          <a:p>
            <a:r>
              <a:rPr lang="de-DE" u="sng" dirty="0"/>
              <a:t>Didaktische Umsetzung:</a:t>
            </a:r>
          </a:p>
          <a:p>
            <a:pPr lvl="1"/>
            <a:r>
              <a:rPr lang="de-DE" dirty="0"/>
              <a:t>Falls Sie im Rahmen der Konferenz einen </a:t>
            </a:r>
            <a:r>
              <a:rPr lang="de-DE" dirty="0" err="1"/>
              <a:t>Beamer</a:t>
            </a:r>
            <a:r>
              <a:rPr lang="de-DE" dirty="0"/>
              <a:t> zur Verfügung haben, präsentieren Sie die Folien Ihrem Kollegium. </a:t>
            </a:r>
          </a:p>
          <a:p>
            <a:pPr lvl="1"/>
            <a:r>
              <a:rPr lang="de-DE" dirty="0"/>
              <a:t>Alternativ: Drucken Sie die Folien aus und nutzen Sie diese zur Veranschaulichung Ihrer Ausführungen.</a:t>
            </a:r>
          </a:p>
        </p:txBody>
      </p:sp>
      <p:sp>
        <p:nvSpPr>
          <p:cNvPr id="3" name="Titel 2">
            <a:extLst>
              <a:ext uri="{FF2B5EF4-FFF2-40B4-BE49-F238E27FC236}">
                <a16:creationId xmlns:a16="http://schemas.microsoft.com/office/drawing/2014/main" id="{73333464-E14F-BF4E-B25D-762B732FCF6A}"/>
              </a:ext>
            </a:extLst>
          </p:cNvPr>
          <p:cNvSpPr>
            <a:spLocks noGrp="1"/>
          </p:cNvSpPr>
          <p:nvPr>
            <p:ph type="title"/>
          </p:nvPr>
        </p:nvSpPr>
        <p:spPr/>
        <p:txBody>
          <a:bodyPr/>
          <a:lstStyle/>
          <a:p>
            <a:r>
              <a:rPr lang="de-DE"/>
              <a:t>Sinn des nächsten Inputs</a:t>
            </a:r>
          </a:p>
        </p:txBody>
      </p:sp>
      <p:graphicFrame>
        <p:nvGraphicFramePr>
          <p:cNvPr id="4" name="Tabelle 3">
            <a:extLst>
              <a:ext uri="{FF2B5EF4-FFF2-40B4-BE49-F238E27FC236}">
                <a16:creationId xmlns:a16="http://schemas.microsoft.com/office/drawing/2014/main" id="{405ADE95-74F3-E248-9762-1EA17D373EA1}"/>
              </a:ext>
            </a:extLst>
          </p:cNvPr>
          <p:cNvGraphicFramePr>
            <a:graphicFrameLocks noGrp="1"/>
          </p:cNvGraphicFramePr>
          <p:nvPr>
            <p:extLst>
              <p:ext uri="{D42A27DB-BD31-4B8C-83A1-F6EECF244321}">
                <p14:modId xmlns:p14="http://schemas.microsoft.com/office/powerpoint/2010/main" val="2771063563"/>
              </p:ext>
            </p:extLst>
          </p:nvPr>
        </p:nvGraphicFramePr>
        <p:xfrm>
          <a:off x="336000" y="898971"/>
          <a:ext cx="11520000" cy="741680"/>
        </p:xfrm>
        <a:graphic>
          <a:graphicData uri="http://schemas.openxmlformats.org/drawingml/2006/table">
            <a:tbl>
              <a:tblPr firstRow="1" bandRow="1">
                <a:tableStyleId>{5C22544A-7EE6-4342-B048-85BDC9FD1C3A}</a:tableStyleId>
              </a:tblPr>
              <a:tblGrid>
                <a:gridCol w="1130562">
                  <a:extLst>
                    <a:ext uri="{9D8B030D-6E8A-4147-A177-3AD203B41FA5}">
                      <a16:colId xmlns:a16="http://schemas.microsoft.com/office/drawing/2014/main" val="1876710481"/>
                    </a:ext>
                  </a:extLst>
                </a:gridCol>
                <a:gridCol w="5645536">
                  <a:extLst>
                    <a:ext uri="{9D8B030D-6E8A-4147-A177-3AD203B41FA5}">
                      <a16:colId xmlns:a16="http://schemas.microsoft.com/office/drawing/2014/main" val="3781056649"/>
                    </a:ext>
                  </a:extLst>
                </a:gridCol>
                <a:gridCol w="4743902">
                  <a:extLst>
                    <a:ext uri="{9D8B030D-6E8A-4147-A177-3AD203B41FA5}">
                      <a16:colId xmlns:a16="http://schemas.microsoft.com/office/drawing/2014/main" val="3727531856"/>
                    </a:ext>
                  </a:extLst>
                </a:gridCol>
              </a:tblGrid>
              <a:tr h="370840">
                <a:tc>
                  <a:txBody>
                    <a:bodyPr/>
                    <a:lstStyle/>
                    <a:p>
                      <a:r>
                        <a:rPr lang="de-DE" sz="1100" b="1" dirty="0">
                          <a:solidFill>
                            <a:schemeClr val="accent1"/>
                          </a:solidFill>
                        </a:rPr>
                        <a:t>1. Phase: </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100" b="1" dirty="0">
                          <a:solidFill>
                            <a:schemeClr val="accent1"/>
                          </a:solidFill>
                        </a:rPr>
                        <a:t>Kernbotschaft (5 Minuten)</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de-DE" sz="1100">
                        <a:solidFill>
                          <a:schemeClr val="accent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30578184"/>
                  </a:ext>
                </a:extLst>
              </a:tr>
              <a:tr h="370840">
                <a:tc>
                  <a:txBody>
                    <a:bodyPr/>
                    <a:lstStyle/>
                    <a:p>
                      <a:r>
                        <a:rPr lang="de-DE" sz="1100" dirty="0">
                          <a:solidFill>
                            <a:schemeClr val="accent1"/>
                          </a:solidFill>
                        </a:rPr>
                        <a:t>5 Min</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457200" rtl="0" eaLnBrk="1" latinLnBrk="0" hangingPunct="1"/>
                      <a:r>
                        <a:rPr lang="de-DE" sz="1100" kern="1200" dirty="0">
                          <a:solidFill>
                            <a:schemeClr val="accent1"/>
                          </a:solidFill>
                          <a:latin typeface="+mn-lt"/>
                          <a:ea typeface="+mn-ea"/>
                          <a:cs typeface="+mn-cs"/>
                        </a:rPr>
                        <a:t>Einordnung der Kernbotschaft</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457200" rtl="0" eaLnBrk="1" latinLnBrk="0" hangingPunct="1"/>
                      <a:r>
                        <a:rPr lang="de-DE" sz="1100" kern="1200" dirty="0">
                          <a:solidFill>
                            <a:schemeClr val="accent1"/>
                          </a:solidFill>
                          <a:latin typeface="+mn-lt"/>
                          <a:ea typeface="+mn-ea"/>
                          <a:cs typeface="+mn-cs"/>
                        </a:rPr>
                        <a:t>3 Folien</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23354566"/>
                  </a:ext>
                </a:extLst>
              </a:tr>
            </a:tbl>
          </a:graphicData>
        </a:graphic>
      </p:graphicFrame>
      <p:sp>
        <p:nvSpPr>
          <p:cNvPr id="5" name="Rechteck 4">
            <a:extLst>
              <a:ext uri="{FF2B5EF4-FFF2-40B4-BE49-F238E27FC236}">
                <a16:creationId xmlns:a16="http://schemas.microsoft.com/office/drawing/2014/main" id="{4B6419FE-682D-754C-B2D1-142EBE7E6B5A}"/>
              </a:ext>
            </a:extLst>
          </p:cNvPr>
          <p:cNvSpPr/>
          <p:nvPr/>
        </p:nvSpPr>
        <p:spPr bwMode="auto">
          <a:xfrm>
            <a:off x="-21265" y="6534000"/>
            <a:ext cx="2369354" cy="375891"/>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de-DE" sz="1800">
                <a:solidFill>
                  <a:schemeClr val="bg1"/>
                </a:solidFill>
                <a:latin typeface="Calibri Light" panose="020F0302020204030204" pitchFamily="34" charset="0"/>
                <a:cs typeface="Calibri Light" panose="020F0302020204030204" pitchFamily="34" charset="0"/>
              </a:rPr>
              <a:t>Phase 1: Kernbotschaft</a:t>
            </a:r>
          </a:p>
        </p:txBody>
      </p:sp>
    </p:spTree>
    <p:extLst>
      <p:ext uri="{BB962C8B-B14F-4D97-AF65-F5344CB8AC3E}">
        <p14:creationId xmlns:p14="http://schemas.microsoft.com/office/powerpoint/2010/main" val="7810506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uppieren 7">
            <a:extLst>
              <a:ext uri="{FF2B5EF4-FFF2-40B4-BE49-F238E27FC236}">
                <a16:creationId xmlns:a16="http://schemas.microsoft.com/office/drawing/2014/main" id="{CDB30971-6A56-12E9-B001-B527023944BB}"/>
              </a:ext>
            </a:extLst>
          </p:cNvPr>
          <p:cNvGrpSpPr/>
          <p:nvPr/>
        </p:nvGrpSpPr>
        <p:grpSpPr>
          <a:xfrm>
            <a:off x="252000" y="274289"/>
            <a:ext cx="11543788" cy="927211"/>
            <a:chOff x="0" y="0"/>
            <a:chExt cx="7523229" cy="733300"/>
          </a:xfrm>
        </p:grpSpPr>
        <p:sp>
          <p:nvSpPr>
            <p:cNvPr id="9" name="Gefaltete Ecke 8">
              <a:extLst>
                <a:ext uri="{FF2B5EF4-FFF2-40B4-BE49-F238E27FC236}">
                  <a16:creationId xmlns:a16="http://schemas.microsoft.com/office/drawing/2014/main" id="{EB36E9B9-E7D4-A1BD-29CC-BEB7C1FC011F}"/>
                </a:ext>
              </a:extLst>
            </p:cNvPr>
            <p:cNvSpPr/>
            <p:nvPr/>
          </p:nvSpPr>
          <p:spPr>
            <a:xfrm>
              <a:off x="0" y="0"/>
              <a:ext cx="7523229" cy="733300"/>
            </a:xfrm>
            <a:prstGeom prst="foldedCorner">
              <a:avLst>
                <a:gd name="adj" fmla="val 0"/>
              </a:avLst>
            </a:prstGeom>
            <a:solidFill>
              <a:schemeClr val="bg1"/>
            </a:solidFill>
            <a:ln w="63500" cmpd="dbl">
              <a:solidFill>
                <a:srgbClr val="327C88"/>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eaLnBrk="0" fontAlgn="base" hangingPunct="0">
                <a:lnSpc>
                  <a:spcPct val="115000"/>
                </a:lnSpc>
              </a:pPr>
              <a:r>
                <a:rPr lang="de-DE" sz="1400">
                  <a:solidFill>
                    <a:srgbClr val="000000"/>
                  </a:solidFill>
                  <a:ea typeface="Calibri" panose="020F0502020204030204" pitchFamily="34" charset="0"/>
                  <a:cs typeface="Calibri" panose="020F0502020204030204" pitchFamily="34" charset="0"/>
                </a:rPr>
                <a:t> </a:t>
              </a:r>
              <a:endParaRPr lang="de-DE" sz="1200">
                <a:ea typeface="Calibri" panose="020F0502020204030204" pitchFamily="34" charset="0"/>
                <a:cs typeface="Times New Roman" panose="02020603050405020304" pitchFamily="18" charset="0"/>
              </a:endParaRPr>
            </a:p>
          </p:txBody>
        </p:sp>
        <p:sp>
          <p:nvSpPr>
            <p:cNvPr id="10" name="Textfeld 1">
              <a:extLst>
                <a:ext uri="{FF2B5EF4-FFF2-40B4-BE49-F238E27FC236}">
                  <a16:creationId xmlns:a16="http://schemas.microsoft.com/office/drawing/2014/main" id="{2111160E-9C0A-C9AB-A86E-37B75C1B8EDB}"/>
                </a:ext>
              </a:extLst>
            </p:cNvPr>
            <p:cNvSpPr txBox="1"/>
            <p:nvPr/>
          </p:nvSpPr>
          <p:spPr>
            <a:xfrm>
              <a:off x="608884" y="182799"/>
              <a:ext cx="6738321" cy="396994"/>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pPr>
              <a:r>
                <a:rPr lang="de-DE" sz="1800" cap="small" dirty="0">
                  <a:solidFill>
                    <a:srgbClr val="000000"/>
                  </a:solidFill>
                  <a:latin typeface="Calibri" panose="020F0502020204030204" pitchFamily="34" charset="0"/>
                  <a:ea typeface="Calibri" panose="020F0502020204030204" pitchFamily="34" charset="0"/>
                  <a:cs typeface="Calibri" panose="020F0502020204030204" pitchFamily="34" charset="0"/>
                </a:rPr>
                <a:t>Kernbotschaft</a:t>
              </a:r>
              <a:r>
                <a:rPr lang="de-DE" sz="1800" dirty="0">
                  <a:solidFill>
                    <a:srgbClr val="000000"/>
                  </a:solidFill>
                  <a:latin typeface="Calibri" panose="020F0502020204030204" pitchFamily="34" charset="0"/>
                  <a:ea typeface="Calibri" panose="020F0502020204030204" pitchFamily="34" charset="0"/>
                  <a:cs typeface="Calibri" panose="020F0502020204030204" pitchFamily="34" charset="0"/>
                </a:rPr>
                <a:t>:</a:t>
              </a:r>
              <a:endParaRPr lang="de-DE" sz="1800" dirty="0">
                <a:latin typeface="Calibri" panose="020F0502020204030204" pitchFamily="34" charset="0"/>
                <a:ea typeface="Calibri" panose="020F0502020204030204" pitchFamily="34" charset="0"/>
                <a:cs typeface="Times New Roman" panose="02020603050405020304" pitchFamily="18" charset="0"/>
              </a:endParaRPr>
            </a:p>
            <a:p>
              <a:r>
                <a:rPr lang="de-DE" sz="1200" dirty="0">
                  <a:latin typeface="Calibri" panose="020F0502020204030204" pitchFamily="34" charset="0"/>
                  <a:ea typeface="Calibri" panose="020F0502020204030204" pitchFamily="34" charset="0"/>
                  <a:cs typeface="Times New Roman" panose="02020603050405020304" pitchFamily="18" charset="0"/>
                </a:rPr>
                <a:t> </a:t>
              </a:r>
            </a:p>
          </p:txBody>
        </p:sp>
      </p:grpSp>
      <p:pic>
        <p:nvPicPr>
          <p:cNvPr id="12" name="Picture 3">
            <a:extLst>
              <a:ext uri="{FF2B5EF4-FFF2-40B4-BE49-F238E27FC236}">
                <a16:creationId xmlns:a16="http://schemas.microsoft.com/office/drawing/2014/main" id="{A95268E1-8A23-CFAE-B62A-E9BD82D7FDC0}"/>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6212" y="468149"/>
            <a:ext cx="646284" cy="539251"/>
          </a:xfrm>
          <a:prstGeom prst="rect">
            <a:avLst/>
          </a:prstGeom>
          <a:noFill/>
          <a:ln>
            <a:noFill/>
          </a:ln>
        </p:spPr>
      </p:pic>
      <p:sp>
        <p:nvSpPr>
          <p:cNvPr id="23" name="Titel 2">
            <a:extLst>
              <a:ext uri="{FF2B5EF4-FFF2-40B4-BE49-F238E27FC236}">
                <a16:creationId xmlns:a16="http://schemas.microsoft.com/office/drawing/2014/main" id="{FD258BDD-6203-300C-5B62-A14BDFCC3FD7}"/>
              </a:ext>
            </a:extLst>
          </p:cNvPr>
          <p:cNvSpPr txBox="1">
            <a:spLocks/>
          </p:cNvSpPr>
          <p:nvPr/>
        </p:nvSpPr>
        <p:spPr>
          <a:xfrm>
            <a:off x="252000" y="1370261"/>
            <a:ext cx="8462701" cy="396000"/>
          </a:xfrm>
          <a:prstGeom prst="rect">
            <a:avLst/>
          </a:prstGeom>
        </p:spPr>
        <p:txBody>
          <a:bodyPr vert="horz" lIns="0" tIns="0" rIns="0" bIns="0" rtlCol="0" anchor="t" anchorCtr="0">
            <a:noAutofit/>
          </a:bodyPr>
          <a:lstStyle>
            <a:lvl1pPr algn="l" rtl="0" eaLnBrk="1" fontAlgn="base" hangingPunct="1">
              <a:spcBef>
                <a:spcPct val="0"/>
              </a:spcBef>
              <a:spcAft>
                <a:spcPct val="0"/>
              </a:spcAft>
              <a:defRPr sz="2200" b="1">
                <a:solidFill>
                  <a:srgbClr val="327A86"/>
                </a:solidFill>
                <a:latin typeface="+mj-lt"/>
                <a:ea typeface="+mj-ea"/>
                <a:cs typeface="Calibri"/>
              </a:defRPr>
            </a:lvl1pPr>
            <a:lvl2pPr algn="l" rtl="0" eaLnBrk="1" fontAlgn="base" hangingPunct="1">
              <a:spcBef>
                <a:spcPct val="0"/>
              </a:spcBef>
              <a:spcAft>
                <a:spcPct val="0"/>
              </a:spcAft>
              <a:defRPr sz="3200">
                <a:solidFill>
                  <a:schemeClr val="tx2"/>
                </a:solidFill>
                <a:latin typeface="Arial" charset="0"/>
                <a:ea typeface="ＭＳ Ｐゴシック" charset="-128"/>
                <a:cs typeface="ＭＳ Ｐゴシック" charset="-128"/>
              </a:defRPr>
            </a:lvl2pPr>
            <a:lvl3pPr algn="l" rtl="0" eaLnBrk="1" fontAlgn="base" hangingPunct="1">
              <a:spcBef>
                <a:spcPct val="0"/>
              </a:spcBef>
              <a:spcAft>
                <a:spcPct val="0"/>
              </a:spcAft>
              <a:defRPr sz="3200">
                <a:solidFill>
                  <a:schemeClr val="tx2"/>
                </a:solidFill>
                <a:latin typeface="Arial" charset="0"/>
                <a:ea typeface="ＭＳ Ｐゴシック" charset="-128"/>
                <a:cs typeface="ＭＳ Ｐゴシック" charset="-128"/>
              </a:defRPr>
            </a:lvl3pPr>
            <a:lvl4pPr algn="l" rtl="0" eaLnBrk="1" fontAlgn="base" hangingPunct="1">
              <a:spcBef>
                <a:spcPct val="0"/>
              </a:spcBef>
              <a:spcAft>
                <a:spcPct val="0"/>
              </a:spcAft>
              <a:defRPr sz="3200">
                <a:solidFill>
                  <a:schemeClr val="tx2"/>
                </a:solidFill>
                <a:latin typeface="Arial" charset="0"/>
                <a:ea typeface="ＭＳ Ｐゴシック" charset="-128"/>
                <a:cs typeface="ＭＳ Ｐゴシック" charset="-128"/>
              </a:defRPr>
            </a:lvl4pPr>
            <a:lvl5pPr algn="l" rtl="0" eaLnBrk="1" fontAlgn="base" hangingPunct="1">
              <a:spcBef>
                <a:spcPct val="0"/>
              </a:spcBef>
              <a:spcAft>
                <a:spcPct val="0"/>
              </a:spcAft>
              <a:defRPr sz="3200">
                <a:solidFill>
                  <a:schemeClr val="tx2"/>
                </a:solidFill>
                <a:latin typeface="Arial" charset="0"/>
                <a:ea typeface="ＭＳ Ｐゴシック" charset="-128"/>
                <a:cs typeface="ＭＳ Ｐゴシック" charset="-128"/>
              </a:defRPr>
            </a:lvl5pPr>
            <a:lvl6pPr marL="457200" algn="l" rtl="0" eaLnBrk="1" fontAlgn="base" hangingPunct="1">
              <a:spcBef>
                <a:spcPct val="0"/>
              </a:spcBef>
              <a:spcAft>
                <a:spcPct val="0"/>
              </a:spcAft>
              <a:defRPr sz="3200">
                <a:solidFill>
                  <a:schemeClr val="tx2"/>
                </a:solidFill>
                <a:latin typeface="Arial" charset="0"/>
                <a:ea typeface="ＭＳ Ｐゴシック" charset="-128"/>
                <a:cs typeface="ＭＳ Ｐゴシック" charset="-128"/>
              </a:defRPr>
            </a:lvl6pPr>
            <a:lvl7pPr marL="914400" algn="l" rtl="0" eaLnBrk="1" fontAlgn="base" hangingPunct="1">
              <a:spcBef>
                <a:spcPct val="0"/>
              </a:spcBef>
              <a:spcAft>
                <a:spcPct val="0"/>
              </a:spcAft>
              <a:defRPr sz="3200">
                <a:solidFill>
                  <a:schemeClr val="tx2"/>
                </a:solidFill>
                <a:latin typeface="Arial" charset="0"/>
                <a:ea typeface="ＭＳ Ｐゴシック" charset="-128"/>
                <a:cs typeface="ＭＳ Ｐゴシック" charset="-128"/>
              </a:defRPr>
            </a:lvl7pPr>
            <a:lvl8pPr marL="1371600" algn="l" rtl="0" eaLnBrk="1" fontAlgn="base" hangingPunct="1">
              <a:spcBef>
                <a:spcPct val="0"/>
              </a:spcBef>
              <a:spcAft>
                <a:spcPct val="0"/>
              </a:spcAft>
              <a:defRPr sz="3200">
                <a:solidFill>
                  <a:schemeClr val="tx2"/>
                </a:solidFill>
                <a:latin typeface="Arial" charset="0"/>
                <a:ea typeface="ＭＳ Ｐゴシック" charset="-128"/>
                <a:cs typeface="ＭＳ Ｐゴシック" charset="-128"/>
              </a:defRPr>
            </a:lvl8pPr>
            <a:lvl9pPr marL="1828800" algn="l" rtl="0" eaLnBrk="1" fontAlgn="base" hangingPunct="1">
              <a:spcBef>
                <a:spcPct val="0"/>
              </a:spcBef>
              <a:spcAft>
                <a:spcPct val="0"/>
              </a:spcAft>
              <a:defRPr sz="3200">
                <a:solidFill>
                  <a:schemeClr val="tx2"/>
                </a:solidFill>
                <a:latin typeface="Arial" charset="0"/>
                <a:ea typeface="ＭＳ Ｐゴシック" charset="-128"/>
                <a:cs typeface="ＭＳ Ｐゴシック" charset="-128"/>
              </a:defRPr>
            </a:lvl9pPr>
          </a:lstStyle>
          <a:p>
            <a:r>
              <a:rPr lang="de-DE" sz="2400" kern="0" dirty="0"/>
              <a:t>Warum ist Sprache im Mathematikunterricht wichtig? </a:t>
            </a:r>
          </a:p>
        </p:txBody>
      </p:sp>
      <p:sp>
        <p:nvSpPr>
          <p:cNvPr id="27" name="Rechteck 26">
            <a:extLst>
              <a:ext uri="{FF2B5EF4-FFF2-40B4-BE49-F238E27FC236}">
                <a16:creationId xmlns:a16="http://schemas.microsoft.com/office/drawing/2014/main" id="{1C683639-815E-FCD4-F7C0-369AFE1CCD73}"/>
              </a:ext>
            </a:extLst>
          </p:cNvPr>
          <p:cNvSpPr/>
          <p:nvPr/>
        </p:nvSpPr>
        <p:spPr bwMode="auto">
          <a:xfrm>
            <a:off x="-21265" y="6534000"/>
            <a:ext cx="2369354" cy="375891"/>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de-DE" sz="1800">
                <a:solidFill>
                  <a:schemeClr val="bg1"/>
                </a:solidFill>
                <a:latin typeface="Calibri Light" panose="020F0302020204030204" pitchFamily="34" charset="0"/>
                <a:cs typeface="Calibri Light" panose="020F0302020204030204" pitchFamily="34" charset="0"/>
              </a:rPr>
              <a:t>Phase 1: Kernbotschaft</a:t>
            </a:r>
          </a:p>
        </p:txBody>
      </p:sp>
      <p:grpSp>
        <p:nvGrpSpPr>
          <p:cNvPr id="24" name="Gruppieren 23">
            <a:extLst>
              <a:ext uri="{FF2B5EF4-FFF2-40B4-BE49-F238E27FC236}">
                <a16:creationId xmlns:a16="http://schemas.microsoft.com/office/drawing/2014/main" id="{B5FE4F92-F442-926A-20CC-90188D32EEAF}"/>
              </a:ext>
            </a:extLst>
          </p:cNvPr>
          <p:cNvGrpSpPr/>
          <p:nvPr/>
        </p:nvGrpSpPr>
        <p:grpSpPr>
          <a:xfrm>
            <a:off x="6570903" y="2091945"/>
            <a:ext cx="5494973" cy="2792840"/>
            <a:chOff x="6188131" y="2106520"/>
            <a:chExt cx="5494973" cy="2792840"/>
          </a:xfrm>
        </p:grpSpPr>
        <p:grpSp>
          <p:nvGrpSpPr>
            <p:cNvPr id="2" name="Gruppieren 1">
              <a:extLst>
                <a:ext uri="{FF2B5EF4-FFF2-40B4-BE49-F238E27FC236}">
                  <a16:creationId xmlns:a16="http://schemas.microsoft.com/office/drawing/2014/main" id="{1850FDB3-8DCB-089C-DBA9-198255E1064F}"/>
                </a:ext>
              </a:extLst>
            </p:cNvPr>
            <p:cNvGrpSpPr/>
            <p:nvPr/>
          </p:nvGrpSpPr>
          <p:grpSpPr>
            <a:xfrm>
              <a:off x="8707031" y="2124953"/>
              <a:ext cx="2794048" cy="2288879"/>
              <a:chOff x="4378393" y="1984217"/>
              <a:chExt cx="3388020" cy="2775460"/>
            </a:xfrm>
          </p:grpSpPr>
          <p:pic>
            <p:nvPicPr>
              <p:cNvPr id="3" name="Grafik 2">
                <a:extLst>
                  <a:ext uri="{FF2B5EF4-FFF2-40B4-BE49-F238E27FC236}">
                    <a16:creationId xmlns:a16="http://schemas.microsoft.com/office/drawing/2014/main" id="{6E2AA079-E31F-9AE4-A298-877B265EB204}"/>
                  </a:ext>
                </a:extLst>
              </p:cNvPr>
              <p:cNvPicPr>
                <a:picLocks noChangeAspect="1"/>
              </p:cNvPicPr>
              <p:nvPr/>
            </p:nvPicPr>
            <p:blipFill rotWithShape="1">
              <a:blip r:embed="rId4"/>
              <a:srcRect l="44204" t="35132" r="6357" b="15194"/>
              <a:stretch>
                <a:fillRect/>
              </a:stretch>
            </p:blipFill>
            <p:spPr>
              <a:xfrm>
                <a:off x="6323493" y="3309908"/>
                <a:ext cx="1442920" cy="1449769"/>
              </a:xfrm>
              <a:prstGeom prst="rect">
                <a:avLst/>
              </a:prstGeom>
            </p:spPr>
          </p:pic>
          <p:sp>
            <p:nvSpPr>
              <p:cNvPr id="4" name="Ellipse 7">
                <a:extLst>
                  <a:ext uri="{FF2B5EF4-FFF2-40B4-BE49-F238E27FC236}">
                    <a16:creationId xmlns:a16="http://schemas.microsoft.com/office/drawing/2014/main" id="{8B9EE69C-FBDF-1205-37AB-84AD209E2449}"/>
                  </a:ext>
                </a:extLst>
              </p:cNvPr>
              <p:cNvSpPr/>
              <p:nvPr/>
            </p:nvSpPr>
            <p:spPr bwMode="auto">
              <a:xfrm>
                <a:off x="4378393" y="1984217"/>
                <a:ext cx="2966719" cy="1747470"/>
              </a:xfrm>
              <a:prstGeom prst="ellipse">
                <a:avLst/>
              </a:prstGeom>
              <a:solidFill>
                <a:schemeClr val="bg1"/>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eaLnBrk="1" fontAlgn="auto" hangingPunct="1">
                  <a:spcBef>
                    <a:spcPts val="0"/>
                  </a:spcBef>
                  <a:spcAft>
                    <a:spcPts val="0"/>
                  </a:spcAft>
                </a:pPr>
                <a:endParaRPr lang="de-DE" sz="1800" kern="0" dirty="0">
                  <a:solidFill>
                    <a:prstClr val="black"/>
                  </a:solidFill>
                  <a:latin typeface="Calibri" panose="020F0502020204030204" pitchFamily="34" charset="0"/>
                  <a:ea typeface="ＭＳ Ｐゴシック"/>
                </a:endParaRPr>
              </a:p>
            </p:txBody>
          </p:sp>
        </p:grpSp>
        <p:pic>
          <p:nvPicPr>
            <p:cNvPr id="5" name="Grafik 4">
              <a:extLst>
                <a:ext uri="{FF2B5EF4-FFF2-40B4-BE49-F238E27FC236}">
                  <a16:creationId xmlns:a16="http://schemas.microsoft.com/office/drawing/2014/main" id="{10549580-2B7D-B5CA-D3DA-F66D297D0BAC}"/>
                </a:ext>
              </a:extLst>
            </p:cNvPr>
            <p:cNvPicPr>
              <a:picLocks noChangeAspect="1"/>
            </p:cNvPicPr>
            <p:nvPr/>
          </p:nvPicPr>
          <p:blipFill>
            <a:blip r:embed="rId5"/>
            <a:stretch>
              <a:fillRect/>
            </a:stretch>
          </p:blipFill>
          <p:spPr>
            <a:xfrm>
              <a:off x="6188131" y="2631541"/>
              <a:ext cx="723911" cy="774304"/>
            </a:xfrm>
            <a:prstGeom prst="rect">
              <a:avLst/>
            </a:prstGeom>
          </p:spPr>
        </p:pic>
        <p:pic>
          <p:nvPicPr>
            <p:cNvPr id="6" name="Grafik 5">
              <a:extLst>
                <a:ext uri="{FF2B5EF4-FFF2-40B4-BE49-F238E27FC236}">
                  <a16:creationId xmlns:a16="http://schemas.microsoft.com/office/drawing/2014/main" id="{148E790D-ADC0-4DA6-E121-5784685EC000}"/>
                </a:ext>
              </a:extLst>
            </p:cNvPr>
            <p:cNvPicPr>
              <a:picLocks noChangeAspect="1"/>
            </p:cNvPicPr>
            <p:nvPr/>
          </p:nvPicPr>
          <p:blipFill rotWithShape="1">
            <a:blip r:embed="rId6"/>
            <a:srcRect t="50081" r="47928"/>
            <a:stretch/>
          </p:blipFill>
          <p:spPr>
            <a:xfrm>
              <a:off x="6364640" y="4213118"/>
              <a:ext cx="554771" cy="686242"/>
            </a:xfrm>
            <a:prstGeom prst="rect">
              <a:avLst/>
            </a:prstGeom>
          </p:spPr>
        </p:pic>
        <p:pic>
          <p:nvPicPr>
            <p:cNvPr id="7" name="Grafik 6">
              <a:extLst>
                <a:ext uri="{FF2B5EF4-FFF2-40B4-BE49-F238E27FC236}">
                  <a16:creationId xmlns:a16="http://schemas.microsoft.com/office/drawing/2014/main" id="{CE3AE53E-DB52-0365-9AD9-7D80B36662FA}"/>
                </a:ext>
              </a:extLst>
            </p:cNvPr>
            <p:cNvPicPr>
              <a:picLocks noChangeAspect="1"/>
            </p:cNvPicPr>
            <p:nvPr/>
          </p:nvPicPr>
          <p:blipFill>
            <a:blip r:embed="rId7"/>
            <a:stretch>
              <a:fillRect/>
            </a:stretch>
          </p:blipFill>
          <p:spPr>
            <a:xfrm flipH="1">
              <a:off x="8602217" y="3477786"/>
              <a:ext cx="529592" cy="618018"/>
            </a:xfrm>
            <a:prstGeom prst="rect">
              <a:avLst/>
            </a:prstGeom>
          </p:spPr>
        </p:pic>
        <p:sp>
          <p:nvSpPr>
            <p:cNvPr id="11" name="Textfeld 10">
              <a:extLst>
                <a:ext uri="{FF2B5EF4-FFF2-40B4-BE49-F238E27FC236}">
                  <a16:creationId xmlns:a16="http://schemas.microsoft.com/office/drawing/2014/main" id="{6788E50F-D6C4-6F92-CDB1-0D94A3019247}"/>
                </a:ext>
              </a:extLst>
            </p:cNvPr>
            <p:cNvSpPr txBox="1"/>
            <p:nvPr/>
          </p:nvSpPr>
          <p:spPr>
            <a:xfrm>
              <a:off x="9388938" y="2106520"/>
              <a:ext cx="2294166" cy="646331"/>
            </a:xfrm>
            <a:prstGeom prst="rect">
              <a:avLst/>
            </a:prstGeom>
            <a:noFill/>
          </p:spPr>
          <p:txBody>
            <a:bodyPr wrap="square" rtlCol="0">
              <a:spAutoFit/>
            </a:bodyPr>
            <a:lstStyle/>
            <a:p>
              <a:pPr marL="8335" indent="-8335" eaLnBrk="1" fontAlgn="auto" hangingPunct="1">
                <a:spcBef>
                  <a:spcPts val="300"/>
                </a:spcBef>
                <a:spcAft>
                  <a:spcPts val="0"/>
                </a:spcAft>
              </a:pPr>
              <a:r>
                <a:rPr lang="de-DE" sz="1800" b="1" kern="0" dirty="0">
                  <a:solidFill>
                    <a:prstClr val="black"/>
                  </a:solidFill>
                  <a:latin typeface="Calibri"/>
                  <a:ea typeface="ＭＳ Ｐゴシック"/>
                  <a:cs typeface="Calibri"/>
                </a:rPr>
                <a:t>Mathesprache im Klassenzimmer</a:t>
              </a:r>
            </a:p>
          </p:txBody>
        </p:sp>
        <p:sp>
          <p:nvSpPr>
            <p:cNvPr id="13" name="Textfeld 12">
              <a:extLst>
                <a:ext uri="{FF2B5EF4-FFF2-40B4-BE49-F238E27FC236}">
                  <a16:creationId xmlns:a16="http://schemas.microsoft.com/office/drawing/2014/main" id="{14A5DE88-3AA3-C290-9A42-A623A71E440C}"/>
                </a:ext>
              </a:extLst>
            </p:cNvPr>
            <p:cNvSpPr txBox="1"/>
            <p:nvPr/>
          </p:nvSpPr>
          <p:spPr>
            <a:xfrm>
              <a:off x="6280974" y="2121723"/>
              <a:ext cx="2837875" cy="369332"/>
            </a:xfrm>
            <a:prstGeom prst="rect">
              <a:avLst/>
            </a:prstGeom>
            <a:noFill/>
          </p:spPr>
          <p:txBody>
            <a:bodyPr wrap="square" rtlCol="0">
              <a:spAutoFit/>
            </a:bodyPr>
            <a:lstStyle/>
            <a:p>
              <a:pPr marL="8335" indent="-8335" eaLnBrk="1" fontAlgn="auto" hangingPunct="1">
                <a:spcBef>
                  <a:spcPts val="300"/>
                </a:spcBef>
                <a:spcAft>
                  <a:spcPts val="0"/>
                </a:spcAft>
              </a:pPr>
              <a:r>
                <a:rPr lang="de-DE" sz="1800" b="1" kern="0" dirty="0">
                  <a:solidFill>
                    <a:prstClr val="black"/>
                  </a:solidFill>
                  <a:latin typeface="Calibri"/>
                  <a:ea typeface="ＭＳ Ｐゴシック"/>
                  <a:cs typeface="Calibri"/>
                </a:rPr>
                <a:t>Alltagssprache der Kinder</a:t>
              </a:r>
            </a:p>
          </p:txBody>
        </p:sp>
        <p:sp>
          <p:nvSpPr>
            <p:cNvPr id="14" name="Sprechblase: rechteckig mit abgerundeten Ecken 10">
              <a:extLst>
                <a:ext uri="{FF2B5EF4-FFF2-40B4-BE49-F238E27FC236}">
                  <a16:creationId xmlns:a16="http://schemas.microsoft.com/office/drawing/2014/main" id="{FE09E8E8-5DAC-1CE7-7035-CEDA4F5B523A}"/>
                </a:ext>
              </a:extLst>
            </p:cNvPr>
            <p:cNvSpPr/>
            <p:nvPr/>
          </p:nvSpPr>
          <p:spPr bwMode="auto">
            <a:xfrm>
              <a:off x="9241544" y="2870241"/>
              <a:ext cx="1178092" cy="573333"/>
            </a:xfrm>
            <a:prstGeom prst="wedgeRoundRectCallout">
              <a:avLst>
                <a:gd name="adj1" fmla="val 49483"/>
                <a:gd name="adj2" fmla="val 76684"/>
                <a:gd name="adj3" fmla="val 16667"/>
              </a:avLst>
            </a:prstGeom>
            <a:solidFill>
              <a:schemeClr val="bg1"/>
            </a:solidFill>
            <a:ln w="12700" cap="flat" cmpd="sng" algn="ctr">
              <a:solidFill>
                <a:srgbClr val="CCDEE1"/>
              </a:solid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marL="8335" indent="-8335" algn="ctr" eaLnBrk="1" fontAlgn="auto" hangingPunct="1">
                <a:spcBef>
                  <a:spcPts val="300"/>
                </a:spcBef>
                <a:spcAft>
                  <a:spcPts val="0"/>
                </a:spcAft>
              </a:pPr>
              <a:r>
                <a:rPr lang="de-DE" sz="1600" kern="0" dirty="0">
                  <a:solidFill>
                    <a:prstClr val="black"/>
                  </a:solidFill>
                  <a:latin typeface="Calibri"/>
                  <a:ea typeface="ＭＳ Ｐゴシック"/>
                  <a:cs typeface="Calibri"/>
                </a:rPr>
                <a:t>3 </a:t>
              </a:r>
              <a:r>
                <a:rPr lang="de-DE" sz="1600" b="1" kern="0" dirty="0">
                  <a:solidFill>
                    <a:prstClr val="black"/>
                  </a:solidFill>
                  <a:latin typeface="Calibri"/>
                  <a:ea typeface="ＭＳ Ｐゴシック"/>
                  <a:cs typeface="Calibri"/>
                </a:rPr>
                <a:t>mal</a:t>
              </a:r>
              <a:r>
                <a:rPr lang="de-DE" sz="1600" kern="0" dirty="0">
                  <a:solidFill>
                    <a:prstClr val="black"/>
                  </a:solidFill>
                  <a:latin typeface="Calibri"/>
                  <a:ea typeface="ＭＳ Ｐゴシック"/>
                  <a:cs typeface="Calibri"/>
                </a:rPr>
                <a:t> 4 sind 12.</a:t>
              </a:r>
            </a:p>
          </p:txBody>
        </p:sp>
        <p:sp>
          <p:nvSpPr>
            <p:cNvPr id="15" name="Sprechblase: rechteckig mit abgerundeten Ecken 31">
              <a:extLst>
                <a:ext uri="{FF2B5EF4-FFF2-40B4-BE49-F238E27FC236}">
                  <a16:creationId xmlns:a16="http://schemas.microsoft.com/office/drawing/2014/main" id="{DACB3A27-F49F-E514-58D4-9472E28E483D}"/>
                </a:ext>
              </a:extLst>
            </p:cNvPr>
            <p:cNvSpPr/>
            <p:nvPr/>
          </p:nvSpPr>
          <p:spPr bwMode="auto">
            <a:xfrm>
              <a:off x="6364640" y="3560265"/>
              <a:ext cx="2039590" cy="560068"/>
            </a:xfrm>
            <a:prstGeom prst="wedgeRoundRectCallout">
              <a:avLst>
                <a:gd name="adj1" fmla="val 54800"/>
                <a:gd name="adj2" fmla="val 2508"/>
                <a:gd name="adj3" fmla="val 16667"/>
              </a:avLst>
            </a:prstGeom>
            <a:solidFill>
              <a:schemeClr val="bg1"/>
            </a:solidFill>
            <a:ln w="12700" cap="flat" cmpd="sng" algn="ctr">
              <a:solidFill>
                <a:srgbClr val="CCDEE1"/>
              </a:solid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eaLnBrk="1" fontAlgn="auto" hangingPunct="1">
                <a:spcBef>
                  <a:spcPts val="0"/>
                </a:spcBef>
                <a:spcAft>
                  <a:spcPts val="0"/>
                </a:spcAft>
              </a:pPr>
              <a:r>
                <a:rPr lang="de-DE" sz="1600" kern="0" dirty="0">
                  <a:solidFill>
                    <a:prstClr val="black"/>
                  </a:solidFill>
                  <a:latin typeface="Calibri" panose="020F0502020204030204" pitchFamily="34" charset="0"/>
                  <a:ea typeface="ＭＳ Ｐゴシック"/>
                </a:rPr>
                <a:t>Ein</a:t>
              </a:r>
              <a:r>
                <a:rPr lang="de-DE" sz="1600" b="1" kern="0" dirty="0">
                  <a:solidFill>
                    <a:prstClr val="black"/>
                  </a:solidFill>
                  <a:latin typeface="Calibri" panose="020F0502020204030204" pitchFamily="34" charset="0"/>
                  <a:ea typeface="ＭＳ Ｐゴシック"/>
                </a:rPr>
                <a:t>mal</a:t>
              </a:r>
              <a:r>
                <a:rPr lang="de-DE" sz="1600" kern="0" dirty="0">
                  <a:solidFill>
                    <a:prstClr val="black"/>
                  </a:solidFill>
                  <a:latin typeface="Calibri" panose="020F0502020204030204" pitchFamily="34" charset="0"/>
                  <a:ea typeface="ＭＳ Ｐゴシック"/>
                </a:rPr>
                <a:t> wollte ich mit meiner Freundin ...</a:t>
              </a:r>
            </a:p>
          </p:txBody>
        </p:sp>
        <p:sp>
          <p:nvSpPr>
            <p:cNvPr id="16" name="Sprechblase: rechteckig mit abgerundeten Ecken 32">
              <a:extLst>
                <a:ext uri="{FF2B5EF4-FFF2-40B4-BE49-F238E27FC236}">
                  <a16:creationId xmlns:a16="http://schemas.microsoft.com/office/drawing/2014/main" id="{5EA57631-53CE-6FBC-0793-FD3B33EAEF8A}"/>
                </a:ext>
              </a:extLst>
            </p:cNvPr>
            <p:cNvSpPr/>
            <p:nvPr/>
          </p:nvSpPr>
          <p:spPr bwMode="auto">
            <a:xfrm>
              <a:off x="7274920" y="4264762"/>
              <a:ext cx="2114018" cy="385782"/>
            </a:xfrm>
            <a:prstGeom prst="wedgeRoundRectCallout">
              <a:avLst>
                <a:gd name="adj1" fmla="val -62244"/>
                <a:gd name="adj2" fmla="val 31505"/>
                <a:gd name="adj3" fmla="val 16667"/>
              </a:avLst>
            </a:prstGeom>
            <a:solidFill>
              <a:schemeClr val="bg1"/>
            </a:solidFill>
            <a:ln w="12700" cap="flat" cmpd="sng" algn="ctr">
              <a:solidFill>
                <a:srgbClr val="CCDEE1"/>
              </a:solid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algn="ctr" eaLnBrk="1" fontAlgn="auto" hangingPunct="1">
                <a:spcBef>
                  <a:spcPts val="0"/>
                </a:spcBef>
                <a:spcAft>
                  <a:spcPts val="0"/>
                </a:spcAft>
              </a:pPr>
              <a:r>
                <a:rPr lang="de-DE" sz="1600" kern="0" dirty="0">
                  <a:solidFill>
                    <a:prstClr val="black"/>
                  </a:solidFill>
                  <a:latin typeface="Calibri" panose="020F0502020204030204" pitchFamily="34" charset="0"/>
                  <a:ea typeface="ＭＳ Ｐゴシック"/>
                </a:rPr>
                <a:t>Heute bin ich </a:t>
              </a:r>
              <a:r>
                <a:rPr lang="de-DE" sz="1600" b="1" kern="0" dirty="0">
                  <a:solidFill>
                    <a:prstClr val="black"/>
                  </a:solidFill>
                  <a:latin typeface="Calibri" panose="020F0502020204030204" pitchFamily="34" charset="0"/>
                  <a:ea typeface="ＭＳ Ｐゴシック"/>
                </a:rPr>
                <a:t>mal</a:t>
              </a:r>
              <a:r>
                <a:rPr lang="de-DE" sz="1600" kern="0" dirty="0">
                  <a:solidFill>
                    <a:prstClr val="black"/>
                  </a:solidFill>
                  <a:latin typeface="Calibri" panose="020F0502020204030204" pitchFamily="34" charset="0"/>
                  <a:ea typeface="ＭＳ Ｐゴシック"/>
                </a:rPr>
                <a:t> dran.</a:t>
              </a:r>
            </a:p>
          </p:txBody>
        </p:sp>
        <p:sp>
          <p:nvSpPr>
            <p:cNvPr id="17" name="Sprechblase: rechteckig mit abgerundeten Ecken 30">
              <a:extLst>
                <a:ext uri="{FF2B5EF4-FFF2-40B4-BE49-F238E27FC236}">
                  <a16:creationId xmlns:a16="http://schemas.microsoft.com/office/drawing/2014/main" id="{93A36961-E37B-C3A6-599B-74416A6B2CEF}"/>
                </a:ext>
              </a:extLst>
            </p:cNvPr>
            <p:cNvSpPr/>
            <p:nvPr/>
          </p:nvSpPr>
          <p:spPr bwMode="auto">
            <a:xfrm>
              <a:off x="7274920" y="2851405"/>
              <a:ext cx="1610059" cy="554439"/>
            </a:xfrm>
            <a:prstGeom prst="wedgeRoundRectCallout">
              <a:avLst>
                <a:gd name="adj1" fmla="val -62525"/>
                <a:gd name="adj2" fmla="val 2020"/>
                <a:gd name="adj3" fmla="val 16667"/>
              </a:avLst>
            </a:prstGeom>
            <a:solidFill>
              <a:schemeClr val="bg1"/>
            </a:solidFill>
            <a:ln w="12700" cap="flat" cmpd="sng" algn="ctr">
              <a:solidFill>
                <a:srgbClr val="CCDEE1"/>
              </a:solid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algn="ctr" eaLnBrk="1" fontAlgn="auto" hangingPunct="1">
                <a:spcBef>
                  <a:spcPts val="0"/>
                </a:spcBef>
                <a:spcAft>
                  <a:spcPts val="0"/>
                </a:spcAft>
              </a:pPr>
              <a:r>
                <a:rPr lang="de-DE" sz="1600" kern="0" dirty="0">
                  <a:solidFill>
                    <a:prstClr val="black"/>
                  </a:solidFill>
                  <a:latin typeface="Calibri" panose="020F0502020204030204" pitchFamily="34" charset="0"/>
                  <a:ea typeface="ＭＳ Ｐゴシック"/>
                </a:rPr>
                <a:t>Heute schieße ich </a:t>
              </a:r>
              <a:r>
                <a:rPr lang="de-DE" sz="1600" b="1" kern="0" dirty="0">
                  <a:solidFill>
                    <a:prstClr val="black"/>
                  </a:solidFill>
                  <a:latin typeface="Calibri" panose="020F0502020204030204" pitchFamily="34" charset="0"/>
                  <a:ea typeface="ＭＳ Ｐゴシック"/>
                </a:rPr>
                <a:t>mal</a:t>
              </a:r>
              <a:r>
                <a:rPr lang="de-DE" sz="1600" kern="0" dirty="0">
                  <a:solidFill>
                    <a:prstClr val="black"/>
                  </a:solidFill>
                  <a:latin typeface="Calibri" panose="020F0502020204030204" pitchFamily="34" charset="0"/>
                  <a:ea typeface="ＭＳ Ｐゴシック"/>
                </a:rPr>
                <a:t> ein Tor!</a:t>
              </a:r>
            </a:p>
          </p:txBody>
        </p:sp>
      </p:grpSp>
      <p:sp>
        <p:nvSpPr>
          <p:cNvPr id="18" name="Inhaltsplatzhalter 3">
            <a:extLst>
              <a:ext uri="{FF2B5EF4-FFF2-40B4-BE49-F238E27FC236}">
                <a16:creationId xmlns:a16="http://schemas.microsoft.com/office/drawing/2014/main" id="{3B9306E1-A299-F2C6-258E-CFB8013FF044}"/>
              </a:ext>
            </a:extLst>
          </p:cNvPr>
          <p:cNvSpPr txBox="1">
            <a:spLocks/>
          </p:cNvSpPr>
          <p:nvPr/>
        </p:nvSpPr>
        <p:spPr bwMode="auto">
          <a:xfrm>
            <a:off x="6491579" y="5334666"/>
            <a:ext cx="5516411" cy="1273577"/>
          </a:xfrm>
          <a:prstGeom prst="rect">
            <a:avLst/>
          </a:prstGeom>
          <a:solidFill>
            <a:schemeClr val="bg1"/>
          </a:solidFill>
          <a:ln w="28575">
            <a:solidFill>
              <a:schemeClr val="tx2"/>
            </a:solidFill>
            <a:miter lim="800000"/>
          </a:ln>
        </p:spPr>
        <p:txBody>
          <a:bodyPr vert="horz" wrap="square" lIns="189000" tIns="162000" rIns="189000" bIns="162000" rtlCol="0">
            <a:spAutoFit/>
          </a:bodyPr>
          <a:lstStyle>
            <a:lvl1pPr marL="342000" indent="-342900" algn="l" rtl="0" eaLnBrk="1" fontAlgn="base" hangingPunct="1">
              <a:lnSpc>
                <a:spcPct val="100000"/>
              </a:lnSpc>
              <a:spcBef>
                <a:spcPts val="576"/>
              </a:spcBef>
              <a:spcAft>
                <a:spcPts val="600"/>
              </a:spcAft>
              <a:buClr>
                <a:srgbClr val="327A86"/>
              </a:buClr>
              <a:buFont typeface="Wingdings" charset="2"/>
              <a:buChar char="§"/>
              <a:defRPr sz="2000">
                <a:solidFill>
                  <a:schemeClr val="tx1"/>
                </a:solidFill>
                <a:latin typeface="Calibri"/>
                <a:ea typeface="+mn-ea"/>
                <a:cs typeface="Calibri"/>
              </a:defRPr>
            </a:lvl1pPr>
            <a:lvl2pPr marL="742950" indent="-285750" algn="l" rtl="0" eaLnBrk="1" fontAlgn="base" hangingPunct="1">
              <a:lnSpc>
                <a:spcPct val="100000"/>
              </a:lnSpc>
              <a:spcBef>
                <a:spcPct val="20000"/>
              </a:spcBef>
              <a:spcAft>
                <a:spcPts val="600"/>
              </a:spcAft>
              <a:buClr>
                <a:srgbClr val="737373"/>
              </a:buClr>
              <a:buFont typeface="Wingdings" charset="2"/>
              <a:buChar char="§"/>
              <a:defRPr sz="1800">
                <a:solidFill>
                  <a:schemeClr val="tx1"/>
                </a:solidFill>
                <a:latin typeface="Calibri"/>
                <a:ea typeface="+mn-ea"/>
                <a:cs typeface="Calibri"/>
              </a:defRPr>
            </a:lvl2pPr>
            <a:lvl3pPr marL="1143000" indent="-228600" algn="l" rtl="0" eaLnBrk="1" fontAlgn="base" hangingPunct="1">
              <a:lnSpc>
                <a:spcPct val="100000"/>
              </a:lnSpc>
              <a:spcBef>
                <a:spcPct val="20000"/>
              </a:spcBef>
              <a:spcAft>
                <a:spcPts val="600"/>
              </a:spcAft>
              <a:buClr>
                <a:srgbClr val="CBB98A"/>
              </a:buClr>
              <a:buFont typeface="Wingdings" charset="2"/>
              <a:buChar char="§"/>
              <a:defRPr>
                <a:solidFill>
                  <a:schemeClr val="tx1"/>
                </a:solidFill>
                <a:latin typeface="Calibri"/>
                <a:ea typeface="+mn-ea"/>
                <a:cs typeface="Calibri"/>
              </a:defRPr>
            </a:lvl3pPr>
            <a:lvl4pPr marL="1600200" indent="-228600" algn="l" rtl="0" eaLnBrk="1" fontAlgn="base" hangingPunct="1">
              <a:lnSpc>
                <a:spcPct val="100000"/>
              </a:lnSpc>
              <a:spcBef>
                <a:spcPct val="20000"/>
              </a:spcBef>
              <a:spcAft>
                <a:spcPts val="600"/>
              </a:spcAft>
              <a:buClr>
                <a:srgbClr val="CBB98A"/>
              </a:buClr>
              <a:buFont typeface="Wingdings" charset="2"/>
              <a:buChar char="§"/>
              <a:defRPr sz="1800">
                <a:solidFill>
                  <a:schemeClr val="tx1"/>
                </a:solidFill>
                <a:latin typeface="Calibri"/>
                <a:ea typeface="+mn-ea"/>
                <a:cs typeface="Calibri"/>
              </a:defRPr>
            </a:lvl4pPr>
            <a:lvl5pPr marL="2057400" indent="-228600" algn="l" rtl="0" eaLnBrk="1" fontAlgn="base" hangingPunct="1">
              <a:lnSpc>
                <a:spcPct val="100000"/>
              </a:lnSpc>
              <a:spcBef>
                <a:spcPct val="20000"/>
              </a:spcBef>
              <a:spcAft>
                <a:spcPts val="600"/>
              </a:spcAft>
              <a:buClr>
                <a:srgbClr val="CBB98A"/>
              </a:buClr>
              <a:buFont typeface="Wingdings" charset="2"/>
              <a:buChar char="§"/>
              <a:defRPr sz="1800">
                <a:solidFill>
                  <a:schemeClr val="tx1"/>
                </a:solidFill>
                <a:latin typeface="Calibri"/>
                <a:ea typeface="+mn-ea"/>
                <a:cs typeface="Calibri"/>
              </a:defRPr>
            </a:lvl5pPr>
            <a:lvl6pPr marL="2514600" indent="-228600" algn="l" rtl="0" eaLnBrk="1" fontAlgn="base" hangingPunct="1">
              <a:spcBef>
                <a:spcPct val="20000"/>
              </a:spcBef>
              <a:spcAft>
                <a:spcPct val="0"/>
              </a:spcAft>
              <a:buBlip>
                <a:blip r:embed="rId8"/>
              </a:buBlip>
              <a:defRPr sz="1200">
                <a:solidFill>
                  <a:schemeClr val="tx1"/>
                </a:solidFill>
                <a:latin typeface="+mn-lt"/>
                <a:ea typeface="+mn-ea"/>
              </a:defRPr>
            </a:lvl6pPr>
            <a:lvl7pPr marL="2971800" indent="-228600" algn="l" rtl="0" eaLnBrk="1" fontAlgn="base" hangingPunct="1">
              <a:spcBef>
                <a:spcPct val="20000"/>
              </a:spcBef>
              <a:spcAft>
                <a:spcPct val="0"/>
              </a:spcAft>
              <a:buBlip>
                <a:blip r:embed="rId9"/>
              </a:buBlip>
              <a:defRPr sz="1200">
                <a:solidFill>
                  <a:schemeClr val="tx1"/>
                </a:solidFill>
                <a:latin typeface="+mn-lt"/>
                <a:ea typeface="+mn-ea"/>
              </a:defRPr>
            </a:lvl7pPr>
            <a:lvl8pPr marL="3429000" indent="-228600" algn="l" rtl="0" eaLnBrk="1" fontAlgn="base" hangingPunct="1">
              <a:spcBef>
                <a:spcPct val="20000"/>
              </a:spcBef>
              <a:spcAft>
                <a:spcPct val="0"/>
              </a:spcAft>
              <a:buBlip>
                <a:blip r:embed="rId9"/>
              </a:buBlip>
              <a:defRPr sz="1200">
                <a:solidFill>
                  <a:schemeClr val="tx1"/>
                </a:solidFill>
                <a:latin typeface="+mn-lt"/>
                <a:ea typeface="+mn-ea"/>
              </a:defRPr>
            </a:lvl8pPr>
            <a:lvl9pPr marL="3886200" indent="-228600" algn="l" rtl="0" eaLnBrk="1" fontAlgn="base" hangingPunct="1">
              <a:spcBef>
                <a:spcPct val="20000"/>
              </a:spcBef>
              <a:spcAft>
                <a:spcPct val="0"/>
              </a:spcAft>
              <a:buBlip>
                <a:blip r:embed="rId9"/>
              </a:buBlip>
              <a:defRPr sz="1200">
                <a:solidFill>
                  <a:schemeClr val="tx1"/>
                </a:solidFill>
                <a:latin typeface="+mn-lt"/>
                <a:ea typeface="+mn-ea"/>
              </a:defRPr>
            </a:lvl9pPr>
          </a:lstStyle>
          <a:p>
            <a:pPr marL="0" indent="0" algn="ctr" defTabSz="685800">
              <a:spcBef>
                <a:spcPts val="432"/>
              </a:spcBef>
              <a:spcAft>
                <a:spcPts val="450"/>
              </a:spcAft>
              <a:buNone/>
            </a:pPr>
            <a:r>
              <a:rPr lang="de-DE" sz="1800" dirty="0">
                <a:solidFill>
                  <a:prstClr val="black"/>
                </a:solidFill>
              </a:rPr>
              <a:t>Mathematik ist als sprachfreies Fach nicht möglich. </a:t>
            </a:r>
          </a:p>
          <a:p>
            <a:pPr marL="0" indent="0" algn="ctr" defTabSz="685800">
              <a:spcBef>
                <a:spcPts val="432"/>
              </a:spcBef>
              <a:spcAft>
                <a:spcPts val="450"/>
              </a:spcAft>
              <a:buNone/>
            </a:pPr>
            <a:r>
              <a:rPr lang="de-DE" sz="1800" dirty="0">
                <a:solidFill>
                  <a:prstClr val="black"/>
                </a:solidFill>
              </a:rPr>
              <a:t>Mehr noch: Ein bewusster Umgang mit Sprache fördert das Mathematiklernen.</a:t>
            </a:r>
          </a:p>
        </p:txBody>
      </p:sp>
      <p:sp>
        <p:nvSpPr>
          <p:cNvPr id="22" name="Textfeld 21">
            <a:extLst>
              <a:ext uri="{FF2B5EF4-FFF2-40B4-BE49-F238E27FC236}">
                <a16:creationId xmlns:a16="http://schemas.microsoft.com/office/drawing/2014/main" id="{6DA24463-8B0F-52AA-6194-349C7628E787}"/>
              </a:ext>
            </a:extLst>
          </p:cNvPr>
          <p:cNvSpPr txBox="1"/>
          <p:nvPr/>
        </p:nvSpPr>
        <p:spPr>
          <a:xfrm>
            <a:off x="396213" y="2019419"/>
            <a:ext cx="5699787" cy="746358"/>
          </a:xfrm>
          <a:prstGeom prst="rect">
            <a:avLst/>
          </a:prstGeom>
          <a:noFill/>
        </p:spPr>
        <p:txBody>
          <a:bodyPr wrap="square" rtlCol="0">
            <a:spAutoFit/>
          </a:bodyPr>
          <a:lstStyle/>
          <a:p>
            <a:pPr marL="285750" indent="-285750" eaLnBrk="1" fontAlgn="auto" hangingPunct="1">
              <a:spcBef>
                <a:spcPts val="300"/>
              </a:spcBef>
              <a:spcAft>
                <a:spcPts val="0"/>
              </a:spcAft>
              <a:buFont typeface="Arial" panose="020B0604020202020204" pitchFamily="34" charset="0"/>
              <a:buChar char="•"/>
            </a:pPr>
            <a:r>
              <a:rPr lang="de-DE" sz="2000" kern="0" dirty="0">
                <a:solidFill>
                  <a:prstClr val="black"/>
                </a:solidFill>
                <a:latin typeface="Calibri"/>
                <a:ea typeface="ＭＳ Ｐゴシック"/>
                <a:cs typeface="Calibri"/>
              </a:rPr>
              <a:t>Alltagssprache vs. Mathesprache</a:t>
            </a:r>
          </a:p>
          <a:p>
            <a:pPr marL="285750" indent="-285750" eaLnBrk="1" fontAlgn="auto" hangingPunct="1">
              <a:spcBef>
                <a:spcPts val="300"/>
              </a:spcBef>
              <a:spcAft>
                <a:spcPts val="0"/>
              </a:spcAft>
              <a:buFont typeface="Arial" panose="020B0604020202020204" pitchFamily="34" charset="0"/>
              <a:buChar char="•"/>
            </a:pPr>
            <a:r>
              <a:rPr lang="de-DE" sz="2000" kern="0" dirty="0">
                <a:solidFill>
                  <a:prstClr val="black"/>
                </a:solidFill>
                <a:latin typeface="Calibri"/>
                <a:ea typeface="ＭＳ Ｐゴシック"/>
                <a:cs typeface="Calibri"/>
              </a:rPr>
              <a:t>Sprache als Denk- und Kommunikationsmittel</a:t>
            </a:r>
          </a:p>
        </p:txBody>
      </p:sp>
      <p:grpSp>
        <p:nvGrpSpPr>
          <p:cNvPr id="33" name="Gruppieren 32">
            <a:extLst>
              <a:ext uri="{FF2B5EF4-FFF2-40B4-BE49-F238E27FC236}">
                <a16:creationId xmlns:a16="http://schemas.microsoft.com/office/drawing/2014/main" id="{B22E631C-C89E-35C6-2CD9-DCF9BBB8FAB7}"/>
              </a:ext>
            </a:extLst>
          </p:cNvPr>
          <p:cNvGrpSpPr/>
          <p:nvPr/>
        </p:nvGrpSpPr>
        <p:grpSpPr>
          <a:xfrm>
            <a:off x="232902" y="3428999"/>
            <a:ext cx="5763995" cy="2732463"/>
            <a:chOff x="232902" y="3428999"/>
            <a:chExt cx="5763995" cy="2732463"/>
          </a:xfrm>
        </p:grpSpPr>
        <p:pic>
          <p:nvPicPr>
            <p:cNvPr id="25" name="Grafik 24">
              <a:extLst>
                <a:ext uri="{FF2B5EF4-FFF2-40B4-BE49-F238E27FC236}">
                  <a16:creationId xmlns:a16="http://schemas.microsoft.com/office/drawing/2014/main" id="{9AC89E75-067E-3A6F-2AE4-E8959BCA08E9}"/>
                </a:ext>
              </a:extLst>
            </p:cNvPr>
            <p:cNvPicPr>
              <a:picLocks noChangeAspect="1"/>
            </p:cNvPicPr>
            <p:nvPr/>
          </p:nvPicPr>
          <p:blipFill rotWithShape="1">
            <a:blip r:embed="rId10"/>
            <a:srcRect l="15693" b="15653"/>
            <a:stretch/>
          </p:blipFill>
          <p:spPr>
            <a:xfrm>
              <a:off x="2912445" y="4498190"/>
              <a:ext cx="727046" cy="753610"/>
            </a:xfrm>
            <a:prstGeom prst="rect">
              <a:avLst/>
            </a:prstGeom>
          </p:spPr>
        </p:pic>
        <p:sp>
          <p:nvSpPr>
            <p:cNvPr id="29" name="Denkblase: wolkenförmig 9">
              <a:extLst>
                <a:ext uri="{FF2B5EF4-FFF2-40B4-BE49-F238E27FC236}">
                  <a16:creationId xmlns:a16="http://schemas.microsoft.com/office/drawing/2014/main" id="{34E145A5-FC57-B7B2-BBB7-CC8D31A0D044}"/>
                </a:ext>
              </a:extLst>
            </p:cNvPr>
            <p:cNvSpPr/>
            <p:nvPr/>
          </p:nvSpPr>
          <p:spPr bwMode="auto">
            <a:xfrm>
              <a:off x="3753493" y="3479395"/>
              <a:ext cx="2089754" cy="1018795"/>
            </a:xfrm>
            <a:prstGeom prst="cloudCallout">
              <a:avLst>
                <a:gd name="adj1" fmla="val -64843"/>
                <a:gd name="adj2" fmla="val 49542"/>
              </a:avLst>
            </a:prstGeom>
            <a:solidFill>
              <a:schemeClr val="bg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defTabSz="685800"/>
              <a:r>
                <a:rPr lang="de-DE" sz="1400" kern="0" dirty="0">
                  <a:solidFill>
                    <a:prstClr val="black"/>
                  </a:solidFill>
                  <a:latin typeface="Calibri" panose="020F0502020204030204" pitchFamily="34" charset="0"/>
                  <a:ea typeface="ＭＳ Ｐゴシック"/>
                </a:rPr>
                <a:t>Ob Emma wohl </a:t>
              </a:r>
              <a:r>
                <a:rPr lang="de-DE" sz="1400" b="1" kern="0" dirty="0">
                  <a:solidFill>
                    <a:prstClr val="black"/>
                  </a:solidFill>
                  <a:latin typeface="Calibri" panose="020F0502020204030204" pitchFamily="34" charset="0"/>
                  <a:ea typeface="ＭＳ Ｐゴシック"/>
                </a:rPr>
                <a:t>verstehen</a:t>
              </a:r>
              <a:r>
                <a:rPr lang="de-DE" sz="1400" kern="0" dirty="0">
                  <a:solidFill>
                    <a:prstClr val="black"/>
                  </a:solidFill>
                  <a:latin typeface="Calibri" panose="020F0502020204030204" pitchFamily="34" charset="0"/>
                  <a:ea typeface="ＭＳ Ｐゴシック"/>
                </a:rPr>
                <a:t> kann, was Paul meint?  </a:t>
              </a:r>
            </a:p>
          </p:txBody>
        </p:sp>
        <p:sp>
          <p:nvSpPr>
            <p:cNvPr id="30" name="Denkblase: wolkenförmig 10">
              <a:extLst>
                <a:ext uri="{FF2B5EF4-FFF2-40B4-BE49-F238E27FC236}">
                  <a16:creationId xmlns:a16="http://schemas.microsoft.com/office/drawing/2014/main" id="{1CCD4B1A-08E1-F58A-A88F-A43E358323D3}"/>
                </a:ext>
              </a:extLst>
            </p:cNvPr>
            <p:cNvSpPr/>
            <p:nvPr/>
          </p:nvSpPr>
          <p:spPr bwMode="auto">
            <a:xfrm>
              <a:off x="232902" y="3428999"/>
              <a:ext cx="2534720" cy="1018795"/>
            </a:xfrm>
            <a:prstGeom prst="cloudCallout">
              <a:avLst>
                <a:gd name="adj1" fmla="val 53029"/>
                <a:gd name="adj2" fmla="val 48796"/>
              </a:avLst>
            </a:prstGeom>
            <a:solidFill>
              <a:schemeClr val="bg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defTabSz="685800"/>
              <a:r>
                <a:rPr lang="de-DE" sz="1400" kern="0" dirty="0">
                  <a:solidFill>
                    <a:prstClr val="black"/>
                  </a:solidFill>
                  <a:latin typeface="Calibri" panose="020F0502020204030204" pitchFamily="34" charset="0"/>
                  <a:ea typeface="ＭＳ Ｐゴシック"/>
                </a:rPr>
                <a:t>Ob Paul wohl das Muster der Aufgabe </a:t>
              </a:r>
              <a:r>
                <a:rPr lang="de-DE" sz="1400" b="1" kern="0" dirty="0">
                  <a:solidFill>
                    <a:prstClr val="black"/>
                  </a:solidFill>
                  <a:latin typeface="Calibri" panose="020F0502020204030204" pitchFamily="34" charset="0"/>
                  <a:ea typeface="ＭＳ Ｐゴシック"/>
                </a:rPr>
                <a:t>denken </a:t>
              </a:r>
              <a:r>
                <a:rPr lang="de-DE" sz="1400" kern="0" dirty="0">
                  <a:solidFill>
                    <a:prstClr val="black"/>
                  </a:solidFill>
                  <a:latin typeface="Calibri" panose="020F0502020204030204" pitchFamily="34" charset="0"/>
                  <a:ea typeface="ＭＳ Ｐゴシック"/>
                </a:rPr>
                <a:t>kann?</a:t>
              </a:r>
            </a:p>
          </p:txBody>
        </p:sp>
        <p:sp>
          <p:nvSpPr>
            <p:cNvPr id="31" name="Textfeld 30">
              <a:extLst>
                <a:ext uri="{FF2B5EF4-FFF2-40B4-BE49-F238E27FC236}">
                  <a16:creationId xmlns:a16="http://schemas.microsoft.com/office/drawing/2014/main" id="{953FD43B-F57D-968C-96E6-6A0B0490FA05}"/>
                </a:ext>
              </a:extLst>
            </p:cNvPr>
            <p:cNvSpPr txBox="1"/>
            <p:nvPr/>
          </p:nvSpPr>
          <p:spPr bwMode="auto">
            <a:xfrm>
              <a:off x="3753493" y="4635969"/>
              <a:ext cx="2243404" cy="1525493"/>
            </a:xfrm>
            <a:prstGeom prst="rect">
              <a:avLst/>
            </a:prstGeom>
            <a:solidFill>
              <a:schemeClr val="bg1"/>
            </a:solidFill>
            <a:ln w="28575">
              <a:solidFill>
                <a:schemeClr val="accent1"/>
              </a:solidFill>
            </a:ln>
          </p:spPr>
          <p:txBody>
            <a:bodyPr wrap="square" lIns="108000" tIns="81000" rIns="108000" bIns="81000">
              <a:spAutoFit/>
            </a:bodyPr>
            <a:lstStyle/>
            <a:p>
              <a:pPr algn="ctr" eaLnBrk="1" fontAlgn="auto" hangingPunct="1">
                <a:spcBef>
                  <a:spcPts val="432"/>
                </a:spcBef>
                <a:spcAft>
                  <a:spcPts val="450"/>
                </a:spcAft>
              </a:pPr>
              <a:r>
                <a:rPr lang="de-DE" sz="1350" i="1" kern="0" dirty="0">
                  <a:solidFill>
                    <a:srgbClr val="222222"/>
                  </a:solidFill>
                  <a:latin typeface="Calibri"/>
                  <a:ea typeface="ＭＳ Ｐゴシック"/>
                  <a:sym typeface="Wingdings" pitchFamily="2" charset="2"/>
                </a:rPr>
                <a:t>Sprache als </a:t>
              </a:r>
              <a:r>
                <a:rPr lang="de-DE" sz="1350" b="1" i="1" kern="0" dirty="0">
                  <a:solidFill>
                    <a:srgbClr val="222222"/>
                  </a:solidFill>
                  <a:latin typeface="Calibri"/>
                  <a:ea typeface="ＭＳ Ｐゴシック"/>
                </a:rPr>
                <a:t>Kommunikationsmittel</a:t>
              </a:r>
              <a:endParaRPr lang="de-DE" sz="1350" kern="0" dirty="0">
                <a:solidFill>
                  <a:prstClr val="black">
                    <a:lumMod val="95000"/>
                    <a:lumOff val="5000"/>
                  </a:prstClr>
                </a:solidFill>
                <a:latin typeface="Calibri"/>
                <a:ea typeface="ＭＳ Ｐゴシック"/>
                <a:cs typeface="Calibri"/>
              </a:endParaRPr>
            </a:p>
            <a:p>
              <a:pPr algn="ctr" eaLnBrk="1" fontAlgn="auto" hangingPunct="1">
                <a:spcBef>
                  <a:spcPts val="432"/>
                </a:spcBef>
                <a:spcAft>
                  <a:spcPts val="450"/>
                </a:spcAft>
              </a:pPr>
              <a:r>
                <a:rPr lang="de-DE" sz="1350" kern="0" dirty="0">
                  <a:solidFill>
                    <a:prstClr val="black">
                      <a:lumMod val="95000"/>
                      <a:lumOff val="5000"/>
                    </a:prstClr>
                  </a:solidFill>
                  <a:latin typeface="Calibri"/>
                  <a:ea typeface="ＭＳ Ｐゴシック"/>
                  <a:cs typeface="Calibri"/>
                </a:rPr>
                <a:t>Wer sprachlich schwach ist, </a:t>
              </a:r>
              <a:br>
                <a:rPr lang="de-DE" sz="1350" kern="0" dirty="0">
                  <a:solidFill>
                    <a:prstClr val="black">
                      <a:lumMod val="95000"/>
                      <a:lumOff val="5000"/>
                    </a:prstClr>
                  </a:solidFill>
                  <a:latin typeface="Calibri"/>
                  <a:ea typeface="ＭＳ Ｐゴシック"/>
                  <a:cs typeface="Calibri"/>
                </a:rPr>
              </a:br>
              <a:r>
                <a:rPr lang="de-DE" sz="1350" kern="0" dirty="0">
                  <a:solidFill>
                    <a:prstClr val="black">
                      <a:lumMod val="95000"/>
                      <a:lumOff val="5000"/>
                    </a:prstClr>
                  </a:solidFill>
                  <a:latin typeface="Calibri"/>
                  <a:ea typeface="ＭＳ Ｐゴシック"/>
                  <a:cs typeface="Calibri"/>
                </a:rPr>
                <a:t>kann Kompetenzen &amp; Vorstellungen </a:t>
              </a:r>
              <a:br>
                <a:rPr lang="de-DE" sz="1350" kern="0" dirty="0">
                  <a:solidFill>
                    <a:prstClr val="black">
                      <a:lumMod val="95000"/>
                      <a:lumOff val="5000"/>
                    </a:prstClr>
                  </a:solidFill>
                  <a:latin typeface="Calibri"/>
                  <a:ea typeface="ＭＳ Ｐゴシック"/>
                  <a:cs typeface="Calibri"/>
                </a:rPr>
              </a:br>
              <a:r>
                <a:rPr lang="de-DE" sz="1350" kern="0" dirty="0">
                  <a:solidFill>
                    <a:prstClr val="black">
                      <a:lumMod val="95000"/>
                      <a:lumOff val="5000"/>
                    </a:prstClr>
                  </a:solidFill>
                  <a:latin typeface="Calibri"/>
                  <a:ea typeface="ＭＳ Ｐゴシック"/>
                  <a:cs typeface="Calibri"/>
                </a:rPr>
                <a:t>nicht richtig zeigen.</a:t>
              </a:r>
              <a:endParaRPr lang="de-DE" sz="1350" i="1" kern="0" dirty="0">
                <a:solidFill>
                  <a:srgbClr val="222222"/>
                </a:solidFill>
                <a:latin typeface="Calibri"/>
                <a:ea typeface="ＭＳ Ｐゴシック"/>
                <a:sym typeface="Wingdings" pitchFamily="2" charset="2"/>
              </a:endParaRPr>
            </a:p>
          </p:txBody>
        </p:sp>
        <p:sp>
          <p:nvSpPr>
            <p:cNvPr id="32" name="Textfeld 31">
              <a:extLst>
                <a:ext uri="{FF2B5EF4-FFF2-40B4-BE49-F238E27FC236}">
                  <a16:creationId xmlns:a16="http://schemas.microsoft.com/office/drawing/2014/main" id="{2929F9E0-9E28-C163-ABAF-ADBD4C50F48B}"/>
                </a:ext>
              </a:extLst>
            </p:cNvPr>
            <p:cNvSpPr txBox="1"/>
            <p:nvPr/>
          </p:nvSpPr>
          <p:spPr bwMode="auto">
            <a:xfrm>
              <a:off x="378560" y="4635969"/>
              <a:ext cx="2243403" cy="1461373"/>
            </a:xfrm>
            <a:prstGeom prst="rect">
              <a:avLst/>
            </a:prstGeom>
            <a:solidFill>
              <a:schemeClr val="bg1"/>
            </a:solidFill>
            <a:ln w="28575">
              <a:solidFill>
                <a:schemeClr val="accent1"/>
              </a:solidFill>
            </a:ln>
          </p:spPr>
          <p:txBody>
            <a:bodyPr wrap="square" lIns="108000" tIns="81000" rIns="108000" bIns="81000">
              <a:spAutoFit/>
            </a:bodyPr>
            <a:lstStyle/>
            <a:p>
              <a:pPr algn="ctr" eaLnBrk="1" fontAlgn="auto" hangingPunct="1">
                <a:spcBef>
                  <a:spcPts val="0"/>
                </a:spcBef>
                <a:spcAft>
                  <a:spcPts val="0"/>
                </a:spcAft>
              </a:pPr>
              <a:r>
                <a:rPr lang="de-DE" sz="1350" i="1" kern="0" dirty="0">
                  <a:solidFill>
                    <a:prstClr val="black">
                      <a:lumMod val="95000"/>
                      <a:lumOff val="5000"/>
                    </a:prstClr>
                  </a:solidFill>
                  <a:latin typeface="Calibri"/>
                  <a:ea typeface="ＭＳ Ｐゴシック"/>
                  <a:cs typeface="Calibri"/>
                </a:rPr>
                <a:t>Sprache als </a:t>
              </a:r>
            </a:p>
            <a:p>
              <a:pPr algn="ctr" eaLnBrk="1" fontAlgn="auto" hangingPunct="1">
                <a:spcBef>
                  <a:spcPts val="0"/>
                </a:spcBef>
                <a:spcAft>
                  <a:spcPts val="0"/>
                </a:spcAft>
              </a:pPr>
              <a:r>
                <a:rPr lang="de-DE" sz="1350" b="1" i="1" kern="0" dirty="0">
                  <a:solidFill>
                    <a:srgbClr val="222222"/>
                  </a:solidFill>
                  <a:latin typeface="Calibri"/>
                  <a:ea typeface="ＭＳ Ｐゴシック"/>
                  <a:sym typeface="Wingdings" pitchFamily="2" charset="2"/>
                </a:rPr>
                <a:t>Denkmittel</a:t>
              </a:r>
              <a:endParaRPr lang="de-DE" sz="1350" kern="0" dirty="0">
                <a:solidFill>
                  <a:prstClr val="black">
                    <a:lumMod val="95000"/>
                    <a:lumOff val="5000"/>
                  </a:prstClr>
                </a:solidFill>
                <a:latin typeface="Calibri"/>
                <a:ea typeface="ＭＳ Ｐゴシック"/>
                <a:cs typeface="Calibri"/>
              </a:endParaRPr>
            </a:p>
            <a:p>
              <a:pPr algn="ctr" eaLnBrk="1" fontAlgn="auto" hangingPunct="1">
                <a:spcBef>
                  <a:spcPts val="432"/>
                </a:spcBef>
                <a:spcAft>
                  <a:spcPts val="450"/>
                </a:spcAft>
              </a:pPr>
              <a:r>
                <a:rPr lang="de-DE" sz="1350" kern="0" dirty="0">
                  <a:solidFill>
                    <a:prstClr val="black">
                      <a:lumMod val="95000"/>
                      <a:lumOff val="5000"/>
                    </a:prstClr>
                  </a:solidFill>
                  <a:latin typeface="Calibri"/>
                  <a:ea typeface="ＭＳ Ｐゴシック"/>
                  <a:cs typeface="Calibri"/>
                </a:rPr>
                <a:t>Wer sprachlich schwach ist, </a:t>
              </a:r>
              <a:br>
                <a:rPr lang="de-DE" sz="1350" kern="0" dirty="0">
                  <a:solidFill>
                    <a:prstClr val="black">
                      <a:lumMod val="95000"/>
                      <a:lumOff val="5000"/>
                    </a:prstClr>
                  </a:solidFill>
                  <a:latin typeface="Calibri"/>
                  <a:ea typeface="ＭＳ Ｐゴシック"/>
                  <a:cs typeface="Calibri"/>
                </a:rPr>
              </a:br>
              <a:r>
                <a:rPr lang="de-DE" sz="1350" kern="0" dirty="0">
                  <a:solidFill>
                    <a:prstClr val="black">
                      <a:lumMod val="95000"/>
                      <a:lumOff val="5000"/>
                    </a:prstClr>
                  </a:solidFill>
                  <a:latin typeface="Calibri"/>
                  <a:ea typeface="ＭＳ Ｐゴシック"/>
                  <a:cs typeface="Calibri"/>
                </a:rPr>
                <a:t>kann Kompetenzen &amp; Vorstellungen </a:t>
              </a:r>
              <a:br>
                <a:rPr lang="de-DE" sz="1350" kern="0" dirty="0">
                  <a:solidFill>
                    <a:prstClr val="black">
                      <a:lumMod val="95000"/>
                      <a:lumOff val="5000"/>
                    </a:prstClr>
                  </a:solidFill>
                  <a:latin typeface="Calibri"/>
                  <a:ea typeface="ＭＳ Ｐゴシック"/>
                  <a:cs typeface="Calibri"/>
                </a:rPr>
              </a:br>
              <a:r>
                <a:rPr lang="de-DE" sz="1350" kern="0" dirty="0">
                  <a:solidFill>
                    <a:prstClr val="black">
                      <a:lumMod val="95000"/>
                      <a:lumOff val="5000"/>
                    </a:prstClr>
                  </a:solidFill>
                  <a:latin typeface="Calibri"/>
                  <a:ea typeface="ＭＳ Ｐゴシック"/>
                  <a:cs typeface="Calibri"/>
                </a:rPr>
                <a:t>nicht (weiter-)entwickeln.</a:t>
              </a:r>
              <a:endParaRPr lang="de-DE" sz="1350" i="1" kern="0" dirty="0">
                <a:solidFill>
                  <a:srgbClr val="222222"/>
                </a:solidFill>
                <a:latin typeface="Calibri"/>
                <a:ea typeface="ＭＳ Ｐゴシック"/>
                <a:sym typeface="Wingdings" pitchFamily="2" charset="2"/>
              </a:endParaRPr>
            </a:p>
          </p:txBody>
        </p:sp>
      </p:grpSp>
      <p:sp>
        <p:nvSpPr>
          <p:cNvPr id="20" name="Textfeld 19">
            <a:extLst>
              <a:ext uri="{FF2B5EF4-FFF2-40B4-BE49-F238E27FC236}">
                <a16:creationId xmlns:a16="http://schemas.microsoft.com/office/drawing/2014/main" id="{770B9F02-A70E-0EA5-288E-3C23515BF579}"/>
              </a:ext>
            </a:extLst>
          </p:cNvPr>
          <p:cNvSpPr txBox="1"/>
          <p:nvPr/>
        </p:nvSpPr>
        <p:spPr>
          <a:xfrm>
            <a:off x="2621963" y="382078"/>
            <a:ext cx="7970077" cy="710707"/>
          </a:xfrm>
          <a:prstGeom prst="rect">
            <a:avLst/>
          </a:prstGeom>
          <a:noFill/>
        </p:spPr>
        <p:txBody>
          <a:bodyPr wrap="square">
            <a:spAutoFit/>
          </a:bodyPr>
          <a:lstStyle/>
          <a:p>
            <a:pPr marL="0" marR="0" lvl="0" indent="0" algn="l" defTabSz="914400" rtl="0" eaLnBrk="0" fontAlgn="base" latinLnBrk="0" hangingPunct="0">
              <a:lnSpc>
                <a:spcPct val="115000"/>
              </a:lnSpc>
              <a:spcBef>
                <a:spcPct val="0"/>
              </a:spcBef>
              <a:spcAft>
                <a:spcPct val="0"/>
              </a:spcAft>
              <a:buClrTx/>
              <a:buSzTx/>
              <a:buFontTx/>
              <a:buNone/>
              <a:tabLst/>
              <a:defRPr/>
            </a:pPr>
            <a:r>
              <a:rPr kumimoji="0" lang="de-DE" sz="18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charset="-128"/>
                <a:cs typeface="Calibri" panose="020F0502020204030204" pitchFamily="34" charset="0"/>
              </a:rPr>
              <a:t>‚Ich fordere die Kinder zu Materialhandlungen mit sprachlicher Begleitung auf.‘</a:t>
            </a:r>
          </a:p>
          <a:p>
            <a:pPr marL="0" marR="0" lvl="0" indent="0" algn="l" defTabSz="914400" rtl="0" eaLnBrk="0" fontAlgn="base" latinLnBrk="0" hangingPunct="0">
              <a:lnSpc>
                <a:spcPct val="115000"/>
              </a:lnSpc>
              <a:spcBef>
                <a:spcPct val="0"/>
              </a:spcBef>
              <a:spcAft>
                <a:spcPct val="0"/>
              </a:spcAft>
              <a:buClrTx/>
              <a:buSzTx/>
              <a:buFontTx/>
              <a:buNone/>
              <a:tabLst/>
              <a:defRPr/>
            </a:pPr>
            <a:r>
              <a:rPr kumimoji="0" lang="de-DE" sz="18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charset="-128"/>
                <a:cs typeface="Calibri" panose="020F0502020204030204" pitchFamily="34" charset="0"/>
              </a:rPr>
              <a:t>‚Ich vernetze Kinderäußerungen.‘</a:t>
            </a:r>
          </a:p>
        </p:txBody>
      </p:sp>
    </p:spTree>
    <p:extLst>
      <p:ext uri="{BB962C8B-B14F-4D97-AF65-F5344CB8AC3E}">
        <p14:creationId xmlns:p14="http://schemas.microsoft.com/office/powerpoint/2010/main" val="1692347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fade">
                                      <p:cBhvr>
                                        <p:cTn id="7" dur="500"/>
                                        <p:tgtEl>
                                          <p:spTgt spid="2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xEl>
                                              <p:pRg st="1" end="1"/>
                                            </p:txEl>
                                          </p:spTgt>
                                        </p:tgtEl>
                                        <p:attrNameLst>
                                          <p:attrName>style.visibility</p:attrName>
                                        </p:attrNameLst>
                                      </p:cBhvr>
                                      <p:to>
                                        <p:strVal val="visible"/>
                                      </p:to>
                                    </p:set>
                                    <p:animEffect transition="in" filter="fade">
                                      <p:cBhvr>
                                        <p:cTn id="17" dur="500"/>
                                        <p:tgtEl>
                                          <p:spTgt spid="2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500"/>
                                        <p:tgtEl>
                                          <p:spTgt spid="3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A42BC8-19C4-F03E-42C1-1E9C8EF040FB}"/>
            </a:ext>
          </a:extLst>
        </p:cNvPr>
        <p:cNvGrpSpPr/>
        <p:nvPr/>
      </p:nvGrpSpPr>
      <p:grpSpPr>
        <a:xfrm>
          <a:off x="0" y="0"/>
          <a:ext cx="0" cy="0"/>
          <a:chOff x="0" y="0"/>
          <a:chExt cx="0" cy="0"/>
        </a:xfrm>
      </p:grpSpPr>
      <p:grpSp>
        <p:nvGrpSpPr>
          <p:cNvPr id="8" name="Gruppieren 7">
            <a:extLst>
              <a:ext uri="{FF2B5EF4-FFF2-40B4-BE49-F238E27FC236}">
                <a16:creationId xmlns:a16="http://schemas.microsoft.com/office/drawing/2014/main" id="{27A358CA-EB1B-BA57-A5EA-B0225D115DD8}"/>
              </a:ext>
            </a:extLst>
          </p:cNvPr>
          <p:cNvGrpSpPr/>
          <p:nvPr/>
        </p:nvGrpSpPr>
        <p:grpSpPr>
          <a:xfrm>
            <a:off x="252000" y="274289"/>
            <a:ext cx="11543788" cy="927211"/>
            <a:chOff x="0" y="0"/>
            <a:chExt cx="7523229" cy="733300"/>
          </a:xfrm>
        </p:grpSpPr>
        <p:sp>
          <p:nvSpPr>
            <p:cNvPr id="9" name="Gefaltete Ecke 8">
              <a:extLst>
                <a:ext uri="{FF2B5EF4-FFF2-40B4-BE49-F238E27FC236}">
                  <a16:creationId xmlns:a16="http://schemas.microsoft.com/office/drawing/2014/main" id="{5CF5B762-CC2F-89C8-C7EA-8F18C34A33B7}"/>
                </a:ext>
              </a:extLst>
            </p:cNvPr>
            <p:cNvSpPr/>
            <p:nvPr/>
          </p:nvSpPr>
          <p:spPr>
            <a:xfrm>
              <a:off x="0" y="0"/>
              <a:ext cx="7523229" cy="733300"/>
            </a:xfrm>
            <a:prstGeom prst="foldedCorner">
              <a:avLst>
                <a:gd name="adj" fmla="val 0"/>
              </a:avLst>
            </a:prstGeom>
            <a:solidFill>
              <a:schemeClr val="bg1"/>
            </a:solidFill>
            <a:ln w="63500" cmpd="dbl">
              <a:solidFill>
                <a:srgbClr val="327C88"/>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eaLnBrk="0" fontAlgn="base" hangingPunct="0">
                <a:lnSpc>
                  <a:spcPct val="115000"/>
                </a:lnSpc>
              </a:pPr>
              <a:r>
                <a:rPr lang="de-DE" sz="1400">
                  <a:solidFill>
                    <a:srgbClr val="000000"/>
                  </a:solidFill>
                  <a:ea typeface="Calibri" panose="020F0502020204030204" pitchFamily="34" charset="0"/>
                  <a:cs typeface="Calibri" panose="020F0502020204030204" pitchFamily="34" charset="0"/>
                </a:rPr>
                <a:t> </a:t>
              </a:r>
              <a:endParaRPr lang="de-DE" sz="1200">
                <a:ea typeface="Calibri" panose="020F0502020204030204" pitchFamily="34" charset="0"/>
                <a:cs typeface="Times New Roman" panose="02020603050405020304" pitchFamily="18" charset="0"/>
              </a:endParaRPr>
            </a:p>
          </p:txBody>
        </p:sp>
        <p:sp>
          <p:nvSpPr>
            <p:cNvPr id="10" name="Textfeld 1">
              <a:extLst>
                <a:ext uri="{FF2B5EF4-FFF2-40B4-BE49-F238E27FC236}">
                  <a16:creationId xmlns:a16="http://schemas.microsoft.com/office/drawing/2014/main" id="{A226E12F-1B54-222D-5DC3-2D3CA6A72B92}"/>
                </a:ext>
              </a:extLst>
            </p:cNvPr>
            <p:cNvSpPr txBox="1"/>
            <p:nvPr/>
          </p:nvSpPr>
          <p:spPr>
            <a:xfrm>
              <a:off x="608884" y="182799"/>
              <a:ext cx="6738321" cy="396994"/>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pPr>
              <a:r>
                <a:rPr lang="de-DE" sz="1800" cap="small" dirty="0">
                  <a:solidFill>
                    <a:srgbClr val="000000"/>
                  </a:solidFill>
                  <a:latin typeface="Calibri" panose="020F0502020204030204" pitchFamily="34" charset="0"/>
                  <a:ea typeface="Calibri" panose="020F0502020204030204" pitchFamily="34" charset="0"/>
                  <a:cs typeface="Calibri" panose="020F0502020204030204" pitchFamily="34" charset="0"/>
                </a:rPr>
                <a:t>Kernbotschaft</a:t>
              </a:r>
              <a:r>
                <a:rPr lang="de-DE" sz="1800" dirty="0">
                  <a:solidFill>
                    <a:srgbClr val="000000"/>
                  </a:solidFill>
                  <a:latin typeface="Calibri" panose="020F0502020204030204" pitchFamily="34" charset="0"/>
                  <a:ea typeface="Calibri" panose="020F0502020204030204" pitchFamily="34" charset="0"/>
                  <a:cs typeface="Calibri" panose="020F0502020204030204" pitchFamily="34" charset="0"/>
                </a:rPr>
                <a:t>:</a:t>
              </a:r>
              <a:endParaRPr lang="de-DE" sz="1800" dirty="0">
                <a:solidFill>
                  <a:srgbClr val="000000"/>
                </a:solidFill>
                <a:latin typeface="Calibri" panose="020F0502020204030204" pitchFamily="34" charset="0"/>
                <a:cs typeface="Calibri" panose="020F0502020204030204" pitchFamily="34" charset="0"/>
              </a:endParaRPr>
            </a:p>
            <a:p>
              <a:pPr eaLnBrk="0" fontAlgn="base" hangingPunct="0">
                <a:lnSpc>
                  <a:spcPct val="115000"/>
                </a:lnSpc>
              </a:pPr>
              <a:endParaRPr lang="de-DE" sz="1800" dirty="0">
                <a:latin typeface="Calibri" panose="020F0502020204030204" pitchFamily="34" charset="0"/>
                <a:ea typeface="Calibri" panose="020F0502020204030204" pitchFamily="34" charset="0"/>
                <a:cs typeface="Times New Roman" panose="02020603050405020304" pitchFamily="18" charset="0"/>
              </a:endParaRPr>
            </a:p>
            <a:p>
              <a:r>
                <a:rPr lang="de-DE" sz="1200" dirty="0">
                  <a:latin typeface="Calibri" panose="020F0502020204030204" pitchFamily="34" charset="0"/>
                  <a:ea typeface="Calibri" panose="020F0502020204030204" pitchFamily="34" charset="0"/>
                  <a:cs typeface="Times New Roman" panose="02020603050405020304" pitchFamily="18" charset="0"/>
                </a:rPr>
                <a:t> </a:t>
              </a:r>
            </a:p>
          </p:txBody>
        </p:sp>
      </p:grpSp>
      <p:pic>
        <p:nvPicPr>
          <p:cNvPr id="12" name="Picture 3">
            <a:extLst>
              <a:ext uri="{FF2B5EF4-FFF2-40B4-BE49-F238E27FC236}">
                <a16:creationId xmlns:a16="http://schemas.microsoft.com/office/drawing/2014/main" id="{B32030BD-2F0C-404A-8F6C-D1843F42C922}"/>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6212" y="468149"/>
            <a:ext cx="646284" cy="539251"/>
          </a:xfrm>
          <a:prstGeom prst="rect">
            <a:avLst/>
          </a:prstGeom>
          <a:noFill/>
          <a:ln>
            <a:noFill/>
          </a:ln>
        </p:spPr>
      </p:pic>
      <p:sp>
        <p:nvSpPr>
          <p:cNvPr id="23" name="Titel 2">
            <a:extLst>
              <a:ext uri="{FF2B5EF4-FFF2-40B4-BE49-F238E27FC236}">
                <a16:creationId xmlns:a16="http://schemas.microsoft.com/office/drawing/2014/main" id="{299888F5-3DD2-10C5-CCB8-A1DF4064B180}"/>
              </a:ext>
            </a:extLst>
          </p:cNvPr>
          <p:cNvSpPr txBox="1">
            <a:spLocks/>
          </p:cNvSpPr>
          <p:nvPr/>
        </p:nvSpPr>
        <p:spPr>
          <a:xfrm>
            <a:off x="252000" y="1370261"/>
            <a:ext cx="8462701" cy="396000"/>
          </a:xfrm>
          <a:prstGeom prst="rect">
            <a:avLst/>
          </a:prstGeom>
        </p:spPr>
        <p:txBody>
          <a:bodyPr vert="horz" lIns="0" tIns="0" rIns="0" bIns="0" rtlCol="0" anchor="t" anchorCtr="0">
            <a:noAutofit/>
          </a:bodyPr>
          <a:lstStyle>
            <a:lvl1pPr algn="l" rtl="0" eaLnBrk="1" fontAlgn="base" hangingPunct="1">
              <a:spcBef>
                <a:spcPct val="0"/>
              </a:spcBef>
              <a:spcAft>
                <a:spcPct val="0"/>
              </a:spcAft>
              <a:defRPr sz="2200" b="1">
                <a:solidFill>
                  <a:srgbClr val="327A86"/>
                </a:solidFill>
                <a:latin typeface="+mj-lt"/>
                <a:ea typeface="+mj-ea"/>
                <a:cs typeface="Calibri"/>
              </a:defRPr>
            </a:lvl1pPr>
            <a:lvl2pPr algn="l" rtl="0" eaLnBrk="1" fontAlgn="base" hangingPunct="1">
              <a:spcBef>
                <a:spcPct val="0"/>
              </a:spcBef>
              <a:spcAft>
                <a:spcPct val="0"/>
              </a:spcAft>
              <a:defRPr sz="3200">
                <a:solidFill>
                  <a:schemeClr val="tx2"/>
                </a:solidFill>
                <a:latin typeface="Arial" charset="0"/>
                <a:ea typeface="ＭＳ Ｐゴシック" charset="-128"/>
                <a:cs typeface="ＭＳ Ｐゴシック" charset="-128"/>
              </a:defRPr>
            </a:lvl2pPr>
            <a:lvl3pPr algn="l" rtl="0" eaLnBrk="1" fontAlgn="base" hangingPunct="1">
              <a:spcBef>
                <a:spcPct val="0"/>
              </a:spcBef>
              <a:spcAft>
                <a:spcPct val="0"/>
              </a:spcAft>
              <a:defRPr sz="3200">
                <a:solidFill>
                  <a:schemeClr val="tx2"/>
                </a:solidFill>
                <a:latin typeface="Arial" charset="0"/>
                <a:ea typeface="ＭＳ Ｐゴシック" charset="-128"/>
                <a:cs typeface="ＭＳ Ｐゴシック" charset="-128"/>
              </a:defRPr>
            </a:lvl3pPr>
            <a:lvl4pPr algn="l" rtl="0" eaLnBrk="1" fontAlgn="base" hangingPunct="1">
              <a:spcBef>
                <a:spcPct val="0"/>
              </a:spcBef>
              <a:spcAft>
                <a:spcPct val="0"/>
              </a:spcAft>
              <a:defRPr sz="3200">
                <a:solidFill>
                  <a:schemeClr val="tx2"/>
                </a:solidFill>
                <a:latin typeface="Arial" charset="0"/>
                <a:ea typeface="ＭＳ Ｐゴシック" charset="-128"/>
                <a:cs typeface="ＭＳ Ｐゴシック" charset="-128"/>
              </a:defRPr>
            </a:lvl4pPr>
            <a:lvl5pPr algn="l" rtl="0" eaLnBrk="1" fontAlgn="base" hangingPunct="1">
              <a:spcBef>
                <a:spcPct val="0"/>
              </a:spcBef>
              <a:spcAft>
                <a:spcPct val="0"/>
              </a:spcAft>
              <a:defRPr sz="3200">
                <a:solidFill>
                  <a:schemeClr val="tx2"/>
                </a:solidFill>
                <a:latin typeface="Arial" charset="0"/>
                <a:ea typeface="ＭＳ Ｐゴシック" charset="-128"/>
                <a:cs typeface="ＭＳ Ｐゴシック" charset="-128"/>
              </a:defRPr>
            </a:lvl5pPr>
            <a:lvl6pPr marL="457200" algn="l" rtl="0" eaLnBrk="1" fontAlgn="base" hangingPunct="1">
              <a:spcBef>
                <a:spcPct val="0"/>
              </a:spcBef>
              <a:spcAft>
                <a:spcPct val="0"/>
              </a:spcAft>
              <a:defRPr sz="3200">
                <a:solidFill>
                  <a:schemeClr val="tx2"/>
                </a:solidFill>
                <a:latin typeface="Arial" charset="0"/>
                <a:ea typeface="ＭＳ Ｐゴシック" charset="-128"/>
                <a:cs typeface="ＭＳ Ｐゴシック" charset="-128"/>
              </a:defRPr>
            </a:lvl6pPr>
            <a:lvl7pPr marL="914400" algn="l" rtl="0" eaLnBrk="1" fontAlgn="base" hangingPunct="1">
              <a:spcBef>
                <a:spcPct val="0"/>
              </a:spcBef>
              <a:spcAft>
                <a:spcPct val="0"/>
              </a:spcAft>
              <a:defRPr sz="3200">
                <a:solidFill>
                  <a:schemeClr val="tx2"/>
                </a:solidFill>
                <a:latin typeface="Arial" charset="0"/>
                <a:ea typeface="ＭＳ Ｐゴシック" charset="-128"/>
                <a:cs typeface="ＭＳ Ｐゴシック" charset="-128"/>
              </a:defRPr>
            </a:lvl7pPr>
            <a:lvl8pPr marL="1371600" algn="l" rtl="0" eaLnBrk="1" fontAlgn="base" hangingPunct="1">
              <a:spcBef>
                <a:spcPct val="0"/>
              </a:spcBef>
              <a:spcAft>
                <a:spcPct val="0"/>
              </a:spcAft>
              <a:defRPr sz="3200">
                <a:solidFill>
                  <a:schemeClr val="tx2"/>
                </a:solidFill>
                <a:latin typeface="Arial" charset="0"/>
                <a:ea typeface="ＭＳ Ｐゴシック" charset="-128"/>
                <a:cs typeface="ＭＳ Ｐゴシック" charset="-128"/>
              </a:defRPr>
            </a:lvl8pPr>
            <a:lvl9pPr marL="1828800" algn="l" rtl="0" eaLnBrk="1" fontAlgn="base" hangingPunct="1">
              <a:spcBef>
                <a:spcPct val="0"/>
              </a:spcBef>
              <a:spcAft>
                <a:spcPct val="0"/>
              </a:spcAft>
              <a:defRPr sz="3200">
                <a:solidFill>
                  <a:schemeClr val="tx2"/>
                </a:solidFill>
                <a:latin typeface="Arial" charset="0"/>
                <a:ea typeface="ＭＳ Ｐゴシック" charset="-128"/>
                <a:cs typeface="ＭＳ Ｐゴシック" charset="-128"/>
              </a:defRPr>
            </a:lvl9pPr>
          </a:lstStyle>
          <a:p>
            <a:r>
              <a:rPr lang="de-DE" sz="2400" kern="0" dirty="0"/>
              <a:t>Kinder bei Sprachproduktion unterstützen</a:t>
            </a:r>
          </a:p>
        </p:txBody>
      </p:sp>
      <p:sp>
        <p:nvSpPr>
          <p:cNvPr id="27" name="Rechteck 26">
            <a:extLst>
              <a:ext uri="{FF2B5EF4-FFF2-40B4-BE49-F238E27FC236}">
                <a16:creationId xmlns:a16="http://schemas.microsoft.com/office/drawing/2014/main" id="{7F0083CA-75A7-D176-3AF4-105BF5F57198}"/>
              </a:ext>
            </a:extLst>
          </p:cNvPr>
          <p:cNvSpPr/>
          <p:nvPr/>
        </p:nvSpPr>
        <p:spPr bwMode="auto">
          <a:xfrm>
            <a:off x="-21265" y="6534000"/>
            <a:ext cx="2369354" cy="375891"/>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de-DE" sz="1800">
                <a:solidFill>
                  <a:schemeClr val="bg1"/>
                </a:solidFill>
                <a:latin typeface="Calibri Light" panose="020F0302020204030204" pitchFamily="34" charset="0"/>
                <a:cs typeface="Calibri Light" panose="020F0302020204030204" pitchFamily="34" charset="0"/>
              </a:rPr>
              <a:t>Phase 1: Kernbotschaft</a:t>
            </a:r>
          </a:p>
        </p:txBody>
      </p:sp>
      <p:sp>
        <p:nvSpPr>
          <p:cNvPr id="33" name="Textplatzhalter 3">
            <a:extLst>
              <a:ext uri="{FF2B5EF4-FFF2-40B4-BE49-F238E27FC236}">
                <a16:creationId xmlns:a16="http://schemas.microsoft.com/office/drawing/2014/main" id="{346D0173-EEA8-5B63-229D-5954F60D05A2}"/>
              </a:ext>
            </a:extLst>
          </p:cNvPr>
          <p:cNvSpPr>
            <a:spLocks noGrp="1"/>
          </p:cNvSpPr>
          <p:nvPr>
            <p:ph type="body" sz="quarter" idx="10"/>
          </p:nvPr>
        </p:nvSpPr>
        <p:spPr>
          <a:xfrm>
            <a:off x="252000" y="6622950"/>
            <a:ext cx="11796000" cy="216000"/>
          </a:xfrm>
        </p:spPr>
        <p:txBody>
          <a:bodyPr/>
          <a:lstStyle/>
          <a:p>
            <a:r>
              <a:rPr lang="de-DE" dirty="0"/>
              <a:t>(Quellen: Folie in Anlehnung an Vertiefungsbaustein Sprache 1, QuaMath)</a:t>
            </a:r>
          </a:p>
          <a:p>
            <a:endParaRPr lang="de-DE" dirty="0"/>
          </a:p>
        </p:txBody>
      </p:sp>
      <p:sp>
        <p:nvSpPr>
          <p:cNvPr id="34" name="Textfeld 33">
            <a:extLst>
              <a:ext uri="{FF2B5EF4-FFF2-40B4-BE49-F238E27FC236}">
                <a16:creationId xmlns:a16="http://schemas.microsoft.com/office/drawing/2014/main" id="{C19CA8D8-FE57-0CDA-715B-C2FC973C8FE8}"/>
              </a:ext>
            </a:extLst>
          </p:cNvPr>
          <p:cNvSpPr txBox="1"/>
          <p:nvPr/>
        </p:nvSpPr>
        <p:spPr>
          <a:xfrm>
            <a:off x="1012922" y="2105412"/>
            <a:ext cx="1764000" cy="1511305"/>
          </a:xfrm>
          <a:prstGeom prst="hexagon">
            <a:avLst/>
          </a:prstGeom>
          <a:solidFill>
            <a:srgbClr val="FFFFFF"/>
          </a:solidFill>
          <a:ln w="50800">
            <a:solidFill>
              <a:srgbClr val="F6C98D"/>
            </a:solidFill>
          </a:ln>
        </p:spPr>
        <p:txBody>
          <a:bodyPr vert="horz" wrap="none" lIns="0" tIns="0" rIns="0" bIns="360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1600" kern="0" dirty="0">
                <a:solidFill>
                  <a:prstClr val="black"/>
                </a:solidFill>
                <a:latin typeface="Calibri"/>
              </a:rPr>
              <a:t>zu Material-</a:t>
            </a:r>
          </a:p>
          <a:p>
            <a:pPr marL="0" marR="0" lvl="0" indent="0" algn="ctr" defTabSz="914400" eaLnBrk="1" fontAlgn="auto" latinLnBrk="0" hangingPunct="1">
              <a:lnSpc>
                <a:spcPct val="100000"/>
              </a:lnSpc>
              <a:spcBef>
                <a:spcPts val="0"/>
              </a:spcBef>
              <a:spcAft>
                <a:spcPts val="0"/>
              </a:spcAft>
              <a:buClrTx/>
              <a:buSzTx/>
              <a:buFontTx/>
              <a:buNone/>
              <a:tabLst/>
              <a:defRPr/>
            </a:pPr>
            <a:r>
              <a:rPr lang="de-DE" sz="1600" kern="0" dirty="0">
                <a:solidFill>
                  <a:prstClr val="black"/>
                </a:solidFill>
                <a:latin typeface="Calibri"/>
              </a:rPr>
              <a:t>handlungen</a:t>
            </a:r>
            <a:br>
              <a:rPr lang="de-DE" sz="1600" kern="0" dirty="0">
                <a:solidFill>
                  <a:prstClr val="black"/>
                </a:solidFill>
                <a:latin typeface="Calibri"/>
              </a:rPr>
            </a:br>
            <a:r>
              <a:rPr lang="de-DE" sz="1600" kern="0" dirty="0">
                <a:solidFill>
                  <a:prstClr val="black"/>
                </a:solidFill>
                <a:latin typeface="Calibri"/>
              </a:rPr>
              <a:t>mit sprachlicher</a:t>
            </a:r>
          </a:p>
          <a:p>
            <a:pPr marL="0" marR="0" lvl="0" indent="0" algn="ctr" defTabSz="914400" eaLnBrk="1" fontAlgn="auto" latinLnBrk="0" hangingPunct="1">
              <a:lnSpc>
                <a:spcPct val="100000"/>
              </a:lnSpc>
              <a:spcBef>
                <a:spcPts val="0"/>
              </a:spcBef>
              <a:spcAft>
                <a:spcPts val="0"/>
              </a:spcAft>
              <a:buClrTx/>
              <a:buSzTx/>
              <a:buFontTx/>
              <a:buNone/>
              <a:tabLst/>
              <a:defRPr/>
            </a:pPr>
            <a:r>
              <a:rPr lang="de-DE" sz="1600" kern="0" dirty="0">
                <a:solidFill>
                  <a:prstClr val="black"/>
                </a:solidFill>
                <a:latin typeface="Calibri"/>
              </a:rPr>
              <a:t>Begleitung</a:t>
            </a:r>
          </a:p>
          <a:p>
            <a:pPr marL="0" marR="0" lvl="0" indent="0" algn="ctr" defTabSz="914400" eaLnBrk="1" fontAlgn="auto" latinLnBrk="0" hangingPunct="1">
              <a:lnSpc>
                <a:spcPct val="100000"/>
              </a:lnSpc>
              <a:spcBef>
                <a:spcPts val="0"/>
              </a:spcBef>
              <a:spcAft>
                <a:spcPts val="0"/>
              </a:spcAft>
              <a:buClrTx/>
              <a:buSzTx/>
              <a:buFontTx/>
              <a:buNone/>
              <a:tabLst/>
              <a:defRPr/>
            </a:pPr>
            <a:r>
              <a:rPr lang="de-DE" sz="1600" kern="0" dirty="0">
                <a:solidFill>
                  <a:prstClr val="black"/>
                </a:solidFill>
                <a:latin typeface="Calibri"/>
              </a:rPr>
              <a:t>auffordern</a:t>
            </a:r>
          </a:p>
        </p:txBody>
      </p:sp>
      <p:grpSp>
        <p:nvGrpSpPr>
          <p:cNvPr id="2" name="Gruppieren 1">
            <a:extLst>
              <a:ext uri="{FF2B5EF4-FFF2-40B4-BE49-F238E27FC236}">
                <a16:creationId xmlns:a16="http://schemas.microsoft.com/office/drawing/2014/main" id="{E2AF3AD4-0816-C3E7-26B7-931547995B52}"/>
              </a:ext>
            </a:extLst>
          </p:cNvPr>
          <p:cNvGrpSpPr/>
          <p:nvPr/>
        </p:nvGrpSpPr>
        <p:grpSpPr>
          <a:xfrm>
            <a:off x="215213" y="3675412"/>
            <a:ext cx="2957500" cy="2664488"/>
            <a:chOff x="9429414" y="3429000"/>
            <a:chExt cx="2618586" cy="2359152"/>
          </a:xfrm>
        </p:grpSpPr>
        <p:pic>
          <p:nvPicPr>
            <p:cNvPr id="3" name="Grafik 2">
              <a:extLst>
                <a:ext uri="{FF2B5EF4-FFF2-40B4-BE49-F238E27FC236}">
                  <a16:creationId xmlns:a16="http://schemas.microsoft.com/office/drawing/2014/main" id="{009E28E8-DD88-2C48-17F8-292BE198D7B5}"/>
                </a:ext>
              </a:extLst>
            </p:cNvPr>
            <p:cNvPicPr>
              <a:picLocks noChangeAspect="1"/>
            </p:cNvPicPr>
            <p:nvPr/>
          </p:nvPicPr>
          <p:blipFill>
            <a:blip r:embed="rId4"/>
            <a:srcRect l="25653" r="23083" b="18788"/>
            <a:stretch/>
          </p:blipFill>
          <p:spPr>
            <a:xfrm>
              <a:off x="9492094" y="3612257"/>
              <a:ext cx="2447906" cy="2052046"/>
            </a:xfrm>
            <a:prstGeom prst="rect">
              <a:avLst/>
            </a:prstGeom>
            <a:effectLst>
              <a:outerShdw blurRad="50800" dist="38100" dir="2700000" algn="tl" rotWithShape="0">
                <a:prstClr val="black">
                  <a:alpha val="40000"/>
                </a:prstClr>
              </a:outerShdw>
            </a:effectLst>
          </p:spPr>
        </p:pic>
        <p:sp>
          <p:nvSpPr>
            <p:cNvPr id="4" name="Rechteck 3">
              <a:extLst>
                <a:ext uri="{FF2B5EF4-FFF2-40B4-BE49-F238E27FC236}">
                  <a16:creationId xmlns:a16="http://schemas.microsoft.com/office/drawing/2014/main" id="{3169379F-40CE-7776-214B-686CD9FC4ED7}"/>
                </a:ext>
              </a:extLst>
            </p:cNvPr>
            <p:cNvSpPr/>
            <p:nvPr/>
          </p:nvSpPr>
          <p:spPr bwMode="auto">
            <a:xfrm>
              <a:off x="11895366" y="3429000"/>
              <a:ext cx="152634" cy="235915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000" b="0" i="0" u="none" strike="noStrike" cap="none" normalizeH="0" baseline="0" dirty="0" err="1">
                <a:ln>
                  <a:noFill/>
                </a:ln>
                <a:solidFill>
                  <a:schemeClr val="tx1"/>
                </a:solidFill>
                <a:effectLst/>
                <a:latin typeface="Calibri" panose="020F0502020204030204" pitchFamily="34" charset="0"/>
              </a:endParaRPr>
            </a:p>
          </p:txBody>
        </p:sp>
        <p:sp>
          <p:nvSpPr>
            <p:cNvPr id="14" name="Rechteck 13">
              <a:extLst>
                <a:ext uri="{FF2B5EF4-FFF2-40B4-BE49-F238E27FC236}">
                  <a16:creationId xmlns:a16="http://schemas.microsoft.com/office/drawing/2014/main" id="{7F90BCFC-C101-B4F0-559F-782D65B832D0}"/>
                </a:ext>
              </a:extLst>
            </p:cNvPr>
            <p:cNvSpPr/>
            <p:nvPr/>
          </p:nvSpPr>
          <p:spPr bwMode="auto">
            <a:xfrm rot="16200000">
              <a:off x="10599606" y="4416792"/>
              <a:ext cx="189111" cy="252949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000" b="0" i="0" u="none" strike="noStrike" cap="none" normalizeH="0" baseline="0" dirty="0" err="1">
                <a:ln>
                  <a:noFill/>
                </a:ln>
                <a:solidFill>
                  <a:schemeClr val="tx1"/>
                </a:solidFill>
                <a:effectLst/>
                <a:latin typeface="Calibri" panose="020F0502020204030204" pitchFamily="34" charset="0"/>
              </a:endParaRPr>
            </a:p>
          </p:txBody>
        </p:sp>
      </p:grpSp>
      <p:sp>
        <p:nvSpPr>
          <p:cNvPr id="6" name="Textfeld 5">
            <a:extLst>
              <a:ext uri="{FF2B5EF4-FFF2-40B4-BE49-F238E27FC236}">
                <a16:creationId xmlns:a16="http://schemas.microsoft.com/office/drawing/2014/main" id="{BCD116ED-F3A6-4A75-CAD5-87098126F685}"/>
              </a:ext>
            </a:extLst>
          </p:cNvPr>
          <p:cNvSpPr txBox="1"/>
          <p:nvPr/>
        </p:nvSpPr>
        <p:spPr>
          <a:xfrm>
            <a:off x="3816987" y="3003477"/>
            <a:ext cx="4112507" cy="2185214"/>
          </a:xfrm>
          <a:prstGeom prst="rect">
            <a:avLst/>
          </a:prstGeom>
          <a:noFill/>
        </p:spPr>
        <p:txBody>
          <a:bodyPr wrap="square">
            <a:spAutoFit/>
          </a:bodyPr>
          <a:lstStyle/>
          <a:p>
            <a:pPr marL="216000" marR="0" lvl="0" indent="-216000" algn="l" defTabSz="914400" rtl="0" eaLnBrk="1" fontAlgn="base" latinLnBrk="0" hangingPunct="1">
              <a:lnSpc>
                <a:spcPct val="100000"/>
              </a:lnSpc>
              <a:spcBef>
                <a:spcPts val="0"/>
              </a:spcBef>
              <a:spcAft>
                <a:spcPts val="600"/>
              </a:spcAft>
              <a:buClr>
                <a:srgbClr val="327A86"/>
              </a:buClr>
              <a:buSzPct val="85000"/>
              <a:buFont typeface="Wingdings" panose="05000000000000000000" pitchFamily="2" charset="2"/>
              <a:buChar char="§"/>
              <a:tabLst/>
              <a:defRPr/>
            </a:pPr>
            <a:r>
              <a:rPr kumimoji="0" lang="de-DE" sz="1800" b="0" i="0" u="none" strike="noStrike" kern="1200" cap="none" spc="0" normalizeH="0" baseline="0" noProof="0" dirty="0">
                <a:ln>
                  <a:noFill/>
                </a:ln>
                <a:solidFill>
                  <a:prstClr val="black">
                    <a:lumMod val="95000"/>
                    <a:lumOff val="5000"/>
                  </a:prstClr>
                </a:solidFill>
                <a:effectLst/>
                <a:uLnTx/>
                <a:uFillTx/>
                <a:latin typeface="Calibri"/>
                <a:ea typeface="ＭＳ Ｐゴシック" charset="-128"/>
                <a:cs typeface="Calibri"/>
              </a:rPr>
              <a:t>können Lernende bei der notwendigen </a:t>
            </a:r>
            <a:r>
              <a:rPr kumimoji="0" lang="de-DE" sz="1800" b="1" i="0" u="none" strike="noStrike" kern="1200" cap="none" spc="0" normalizeH="0" baseline="0" noProof="0" dirty="0">
                <a:ln>
                  <a:noFill/>
                </a:ln>
                <a:solidFill>
                  <a:prstClr val="black">
                    <a:lumMod val="95000"/>
                    <a:lumOff val="5000"/>
                  </a:prstClr>
                </a:solidFill>
                <a:effectLst/>
                <a:uLnTx/>
                <a:uFillTx/>
                <a:latin typeface="Calibri"/>
                <a:ea typeface="ＭＳ Ｐゴシック" charset="-128"/>
                <a:cs typeface="Calibri"/>
              </a:rPr>
              <a:t>Sprachproduktion entlasten</a:t>
            </a:r>
          </a:p>
          <a:p>
            <a:pPr marL="216000" lvl="0" indent="-216000" eaLnBrk="1" hangingPunct="1">
              <a:spcBef>
                <a:spcPts val="0"/>
              </a:spcBef>
              <a:spcAft>
                <a:spcPts val="600"/>
              </a:spcAft>
              <a:buClr>
                <a:srgbClr val="327A86"/>
              </a:buClr>
              <a:buSzPct val="85000"/>
              <a:buFont typeface="Wingdings" panose="05000000000000000000" pitchFamily="2" charset="2"/>
              <a:buChar char="§"/>
              <a:defRPr/>
            </a:pPr>
            <a:r>
              <a:rPr lang="de-DE" sz="1800" dirty="0">
                <a:solidFill>
                  <a:prstClr val="black">
                    <a:lumMod val="95000"/>
                    <a:lumOff val="5000"/>
                  </a:prstClr>
                </a:solidFill>
                <a:latin typeface="Calibri"/>
                <a:cs typeface="Calibri"/>
              </a:rPr>
              <a:t>k</a:t>
            </a:r>
            <a:r>
              <a:rPr kumimoji="0" lang="de-DE" sz="1800" b="0" i="0" u="none" strike="noStrike" kern="1200" cap="none" spc="0" normalizeH="0" baseline="0" noProof="0" dirty="0" err="1">
                <a:ln>
                  <a:noFill/>
                </a:ln>
                <a:solidFill>
                  <a:prstClr val="black">
                    <a:lumMod val="95000"/>
                    <a:lumOff val="5000"/>
                  </a:prstClr>
                </a:solidFill>
                <a:effectLst/>
                <a:uLnTx/>
                <a:uFillTx/>
                <a:latin typeface="Calibri"/>
                <a:ea typeface="ＭＳ Ｐゴシック" charset="-128"/>
                <a:cs typeface="Calibri"/>
              </a:rPr>
              <a:t>önnen</a:t>
            </a:r>
            <a:r>
              <a:rPr kumimoji="0" lang="de-DE" sz="1800" b="0" i="0" u="none" strike="noStrike" kern="1200" cap="none" spc="0" normalizeH="0" baseline="0" noProof="0" dirty="0">
                <a:ln>
                  <a:noFill/>
                </a:ln>
                <a:solidFill>
                  <a:prstClr val="black">
                    <a:lumMod val="95000"/>
                    <a:lumOff val="5000"/>
                  </a:prstClr>
                </a:solidFill>
                <a:effectLst/>
                <a:uLnTx/>
                <a:uFillTx/>
                <a:latin typeface="Calibri"/>
                <a:ea typeface="ＭＳ Ｐゴシック" charset="-128"/>
                <a:cs typeface="Calibri"/>
              </a:rPr>
              <a:t> mit sprachlicher Begleitung </a:t>
            </a:r>
            <a:r>
              <a:rPr kumimoji="0" lang="de-DE" sz="1800" i="0" u="none" strike="noStrike" kern="1200" cap="none" spc="0" normalizeH="0" baseline="0" noProof="0" dirty="0">
                <a:ln>
                  <a:noFill/>
                </a:ln>
                <a:solidFill>
                  <a:prstClr val="black">
                    <a:lumMod val="95000"/>
                    <a:lumOff val="5000"/>
                  </a:prstClr>
                </a:solidFill>
                <a:effectLst/>
                <a:uLnTx/>
                <a:uFillTx/>
                <a:latin typeface="Calibri"/>
                <a:ea typeface="ＭＳ Ｐゴシック" charset="-128"/>
                <a:cs typeface="Calibri"/>
              </a:rPr>
              <a:t>den</a:t>
            </a:r>
            <a:r>
              <a:rPr kumimoji="0" lang="de-DE" sz="1800" b="1" i="0" u="none" strike="noStrike" kern="1200" cap="none" spc="0" normalizeH="0" baseline="0" noProof="0" dirty="0">
                <a:ln>
                  <a:noFill/>
                </a:ln>
                <a:solidFill>
                  <a:prstClr val="black">
                    <a:lumMod val="95000"/>
                    <a:lumOff val="5000"/>
                  </a:prstClr>
                </a:solidFill>
                <a:effectLst/>
                <a:uLnTx/>
                <a:uFillTx/>
                <a:latin typeface="Calibri"/>
                <a:ea typeface="ＭＳ Ｐゴシック" charset="-128"/>
                <a:cs typeface="Calibri"/>
              </a:rPr>
              <a:t> </a:t>
            </a:r>
            <a:r>
              <a:rPr lang="de-DE" sz="1800" b="1" dirty="0">
                <a:solidFill>
                  <a:prstClr val="black">
                    <a:lumMod val="95000"/>
                    <a:lumOff val="5000"/>
                  </a:prstClr>
                </a:solidFill>
                <a:latin typeface="Calibri"/>
                <a:cs typeface="Calibri"/>
              </a:rPr>
              <a:t>Verständnisaufbau fördern</a:t>
            </a:r>
            <a:endParaRPr kumimoji="0" lang="de-DE" sz="1800" b="1" i="0" u="none" strike="noStrike" kern="1200" cap="none" spc="0" normalizeH="0" baseline="0" noProof="0" dirty="0">
              <a:ln>
                <a:noFill/>
              </a:ln>
              <a:solidFill>
                <a:prstClr val="black">
                  <a:lumMod val="95000"/>
                  <a:lumOff val="5000"/>
                </a:prstClr>
              </a:solidFill>
              <a:effectLst/>
              <a:uLnTx/>
              <a:uFillTx/>
              <a:latin typeface="Calibri"/>
              <a:ea typeface="ＭＳ Ｐゴシック" charset="-128"/>
              <a:cs typeface="Calibri"/>
            </a:endParaRPr>
          </a:p>
          <a:p>
            <a:pPr marL="216000" marR="0" lvl="0" indent="-216000" algn="l" defTabSz="914400" rtl="0" eaLnBrk="1" fontAlgn="base" latinLnBrk="0" hangingPunct="1">
              <a:lnSpc>
                <a:spcPct val="100000"/>
              </a:lnSpc>
              <a:spcBef>
                <a:spcPts val="0"/>
              </a:spcBef>
              <a:spcAft>
                <a:spcPts val="600"/>
              </a:spcAft>
              <a:buClr>
                <a:srgbClr val="327A86"/>
              </a:buClr>
              <a:buSzPct val="85000"/>
              <a:buFont typeface="Wingdings" panose="05000000000000000000" pitchFamily="2" charset="2"/>
              <a:buChar char="§"/>
              <a:tabLst/>
              <a:defRPr/>
            </a:pPr>
            <a:r>
              <a:rPr kumimoji="0" lang="de-DE" sz="1800" b="0" i="0" u="none" strike="noStrike" kern="1200" cap="none" spc="0" normalizeH="0" baseline="0" noProof="0" dirty="0">
                <a:ln>
                  <a:noFill/>
                </a:ln>
                <a:solidFill>
                  <a:prstClr val="black"/>
                </a:solidFill>
                <a:effectLst/>
                <a:uLnTx/>
                <a:uFillTx/>
                <a:latin typeface="Calibri"/>
                <a:ea typeface="ＭＳ Ｐゴシック" charset="-128"/>
                <a:cs typeface="Calibri"/>
              </a:rPr>
              <a:t>sollen </a:t>
            </a:r>
            <a:r>
              <a:rPr kumimoji="0" lang="de-DE" sz="1800" b="1" i="0" u="none" strike="noStrike" kern="1200" cap="none" spc="0" normalizeH="0" baseline="0" noProof="0" dirty="0">
                <a:ln>
                  <a:noFill/>
                </a:ln>
                <a:solidFill>
                  <a:prstClr val="black"/>
                </a:solidFill>
                <a:effectLst/>
                <a:uLnTx/>
                <a:uFillTx/>
                <a:latin typeface="Calibri"/>
                <a:ea typeface="ＭＳ Ｐゴシック" charset="-128"/>
                <a:cs typeface="Calibri"/>
              </a:rPr>
              <a:t>von Anfang an und kontinuierlich </a:t>
            </a:r>
            <a:r>
              <a:rPr kumimoji="0" lang="de-DE" sz="1800" b="0" i="0" u="none" strike="noStrike" kern="1200" cap="none" spc="0" normalizeH="0" baseline="0" noProof="0" dirty="0">
                <a:ln>
                  <a:noFill/>
                </a:ln>
                <a:solidFill>
                  <a:prstClr val="black"/>
                </a:solidFill>
                <a:effectLst/>
                <a:uLnTx/>
                <a:uFillTx/>
                <a:latin typeface="Calibri"/>
                <a:ea typeface="ＭＳ Ｐゴシック" charset="-128"/>
                <a:cs typeface="Calibri"/>
              </a:rPr>
              <a:t>einbezogen und mit anderen Darstellungen vernetzt werden</a:t>
            </a:r>
          </a:p>
        </p:txBody>
      </p:sp>
      <p:sp>
        <p:nvSpPr>
          <p:cNvPr id="11" name="Inhaltsplatzhalter 7">
            <a:extLst>
              <a:ext uri="{FF2B5EF4-FFF2-40B4-BE49-F238E27FC236}">
                <a16:creationId xmlns:a16="http://schemas.microsoft.com/office/drawing/2014/main" id="{DECB9105-ECF1-EA4E-8FF9-E7EECF29142D}"/>
              </a:ext>
            </a:extLst>
          </p:cNvPr>
          <p:cNvSpPr txBox="1">
            <a:spLocks/>
          </p:cNvSpPr>
          <p:nvPr/>
        </p:nvSpPr>
        <p:spPr>
          <a:xfrm>
            <a:off x="3820322" y="2488797"/>
            <a:ext cx="3190223" cy="307777"/>
          </a:xfrm>
          <a:prstGeom prst="rect">
            <a:avLst/>
          </a:prstGeom>
        </p:spPr>
        <p:txBody>
          <a:bodyPr vert="horz" wrap="square" lIns="0" tIns="0" rIns="0" bIns="0" rtlCol="0">
            <a:spAutoFit/>
          </a:bodyPr>
          <a:lstStyle>
            <a:lvl1pPr marL="215900" indent="-215900" algn="l" rtl="0" eaLnBrk="1" fontAlgn="base" hangingPunct="1">
              <a:lnSpc>
                <a:spcPct val="100000"/>
              </a:lnSpc>
              <a:spcBef>
                <a:spcPts val="576"/>
              </a:spcBef>
              <a:spcAft>
                <a:spcPts val="600"/>
              </a:spcAft>
              <a:buClr>
                <a:schemeClr val="tx2"/>
              </a:buClr>
              <a:buSzPct val="85000"/>
              <a:buFont typeface="Wingdings" panose="05000000000000000000" pitchFamily="2" charset="2"/>
              <a:buChar char="§"/>
              <a:defRPr sz="1800">
                <a:solidFill>
                  <a:schemeClr val="tx1"/>
                </a:solidFill>
                <a:latin typeface="Calibri"/>
                <a:ea typeface="+mn-ea"/>
                <a:cs typeface="Calibri"/>
              </a:defRPr>
            </a:lvl1pPr>
            <a:lvl2pPr marL="432000" indent="-216000" algn="l" rtl="0" eaLnBrk="1" fontAlgn="base" hangingPunct="1">
              <a:lnSpc>
                <a:spcPct val="100000"/>
              </a:lnSpc>
              <a:spcBef>
                <a:spcPct val="20000"/>
              </a:spcBef>
              <a:spcAft>
                <a:spcPts val="600"/>
              </a:spcAft>
              <a:buClr>
                <a:schemeClr val="tx2"/>
              </a:buClr>
              <a:buSzPct val="85000"/>
              <a:buFont typeface="Wingdings" panose="05000000000000000000" pitchFamily="2" charset="2"/>
              <a:buChar char="§"/>
              <a:defRPr sz="1600">
                <a:solidFill>
                  <a:schemeClr val="tx1"/>
                </a:solidFill>
                <a:latin typeface="Calibri"/>
                <a:ea typeface="+mn-ea"/>
                <a:cs typeface="Calibri"/>
              </a:defRPr>
            </a:lvl2pPr>
            <a:lvl3pPr marL="432000" indent="-216000" algn="l" rtl="0" eaLnBrk="1" fontAlgn="base" hangingPunct="1">
              <a:lnSpc>
                <a:spcPct val="100000"/>
              </a:lnSpc>
              <a:spcBef>
                <a:spcPct val="20000"/>
              </a:spcBef>
              <a:spcAft>
                <a:spcPts val="600"/>
              </a:spcAft>
              <a:buClr>
                <a:schemeClr val="tx2"/>
              </a:buClr>
              <a:buSzPct val="85000"/>
              <a:buFont typeface="Wingdings" panose="05000000000000000000" pitchFamily="2" charset="2"/>
              <a:buChar char="§"/>
              <a:defRPr sz="1600">
                <a:solidFill>
                  <a:schemeClr val="tx1"/>
                </a:solidFill>
                <a:latin typeface="Calibri"/>
                <a:ea typeface="+mn-ea"/>
                <a:cs typeface="Calibri"/>
              </a:defRPr>
            </a:lvl3pPr>
            <a:lvl4pPr marL="432000" indent="-216000" algn="l" rtl="0" eaLnBrk="1" fontAlgn="base" hangingPunct="1">
              <a:lnSpc>
                <a:spcPct val="100000"/>
              </a:lnSpc>
              <a:spcBef>
                <a:spcPct val="20000"/>
              </a:spcBef>
              <a:spcAft>
                <a:spcPts val="600"/>
              </a:spcAft>
              <a:buClr>
                <a:schemeClr val="tx2"/>
              </a:buClr>
              <a:buSzPct val="85000"/>
              <a:buFont typeface="Wingdings" panose="05000000000000000000" pitchFamily="2" charset="2"/>
              <a:buChar char="§"/>
              <a:defRPr sz="1600">
                <a:solidFill>
                  <a:schemeClr val="tx1"/>
                </a:solidFill>
                <a:latin typeface="Calibri"/>
                <a:ea typeface="+mn-ea"/>
                <a:cs typeface="Calibri"/>
              </a:defRPr>
            </a:lvl4pPr>
            <a:lvl5pPr marL="432000" indent="-216000" algn="l" rtl="0" eaLnBrk="1" fontAlgn="base" hangingPunct="1">
              <a:lnSpc>
                <a:spcPct val="100000"/>
              </a:lnSpc>
              <a:spcBef>
                <a:spcPct val="20000"/>
              </a:spcBef>
              <a:spcAft>
                <a:spcPts val="600"/>
              </a:spcAft>
              <a:buClr>
                <a:schemeClr val="tx2"/>
              </a:buClr>
              <a:buSzPct val="85000"/>
              <a:buFont typeface="Wingdings" panose="05000000000000000000" pitchFamily="2" charset="2"/>
              <a:buChar char="§"/>
              <a:defRPr sz="1600">
                <a:solidFill>
                  <a:schemeClr val="tx1"/>
                </a:solidFill>
                <a:latin typeface="Calibri"/>
                <a:ea typeface="+mn-ea"/>
                <a:cs typeface="Calibri"/>
              </a:defRPr>
            </a:lvl5pPr>
            <a:lvl6pPr marL="2514600" indent="-228600" algn="l" rtl="0" eaLnBrk="1" fontAlgn="base" hangingPunct="1">
              <a:spcBef>
                <a:spcPct val="20000"/>
              </a:spcBef>
              <a:spcAft>
                <a:spcPct val="0"/>
              </a:spcAft>
              <a:buBlip>
                <a:blip r:embed="rId5"/>
              </a:buBlip>
              <a:defRPr sz="1200">
                <a:solidFill>
                  <a:schemeClr val="tx1"/>
                </a:solidFill>
                <a:latin typeface="+mn-lt"/>
                <a:ea typeface="+mn-ea"/>
              </a:defRPr>
            </a:lvl6pPr>
            <a:lvl7pPr marL="2971800" indent="-228600" algn="l" rtl="0" eaLnBrk="1" fontAlgn="base" hangingPunct="1">
              <a:spcBef>
                <a:spcPct val="20000"/>
              </a:spcBef>
              <a:spcAft>
                <a:spcPct val="0"/>
              </a:spcAft>
              <a:buBlip>
                <a:blip r:embed="rId6"/>
              </a:buBlip>
              <a:defRPr sz="1200">
                <a:solidFill>
                  <a:schemeClr val="tx1"/>
                </a:solidFill>
                <a:latin typeface="+mn-lt"/>
                <a:ea typeface="+mn-ea"/>
              </a:defRPr>
            </a:lvl7pPr>
            <a:lvl8pPr marL="3429000" indent="-228600" algn="l" rtl="0" eaLnBrk="1" fontAlgn="base" hangingPunct="1">
              <a:spcBef>
                <a:spcPct val="20000"/>
              </a:spcBef>
              <a:spcAft>
                <a:spcPct val="0"/>
              </a:spcAft>
              <a:buBlip>
                <a:blip r:embed="rId6"/>
              </a:buBlip>
              <a:defRPr sz="1200">
                <a:solidFill>
                  <a:schemeClr val="tx1"/>
                </a:solidFill>
                <a:latin typeface="+mn-lt"/>
                <a:ea typeface="+mn-ea"/>
              </a:defRPr>
            </a:lvl8pPr>
            <a:lvl9pPr marL="3886200" indent="-228600" algn="l" rtl="0" eaLnBrk="1" fontAlgn="base" hangingPunct="1">
              <a:spcBef>
                <a:spcPct val="20000"/>
              </a:spcBef>
              <a:spcAft>
                <a:spcPct val="0"/>
              </a:spcAft>
              <a:buBlip>
                <a:blip r:embed="rId6"/>
              </a:buBlip>
              <a:defRPr sz="1200">
                <a:solidFill>
                  <a:schemeClr val="tx1"/>
                </a:solidFill>
                <a:latin typeface="+mn-lt"/>
                <a:ea typeface="+mn-ea"/>
              </a:defRPr>
            </a:lvl9pPr>
          </a:lstStyle>
          <a:p>
            <a:pPr marL="0" marR="0" lvl="0" indent="0" algn="l" defTabSz="914400" rtl="0" eaLnBrk="1" fontAlgn="base" latinLnBrk="0" hangingPunct="1">
              <a:lnSpc>
                <a:spcPct val="100000"/>
              </a:lnSpc>
              <a:spcBef>
                <a:spcPts val="0"/>
              </a:spcBef>
              <a:spcAft>
                <a:spcPts val="600"/>
              </a:spcAft>
              <a:buClr>
                <a:srgbClr val="327A86"/>
              </a:buClr>
              <a:buSzPct val="85000"/>
              <a:buFont typeface="Wingdings" panose="05000000000000000000" pitchFamily="2" charset="2"/>
              <a:buNone/>
              <a:tabLst/>
              <a:defRPr/>
            </a:pPr>
            <a:r>
              <a:rPr kumimoji="0" lang="de-DE" sz="2000" b="1" i="0" u="none" strike="noStrike" kern="0" cap="none" spc="0" normalizeH="0" baseline="0" noProof="0" dirty="0">
                <a:ln>
                  <a:noFill/>
                </a:ln>
                <a:solidFill>
                  <a:prstClr val="black"/>
                </a:solidFill>
                <a:effectLst/>
                <a:uLnTx/>
                <a:uFillTx/>
                <a:sym typeface="Wingdings" pitchFamily="2" charset="2"/>
              </a:rPr>
              <a:t>Materialhandlungen</a:t>
            </a:r>
            <a:r>
              <a:rPr kumimoji="0" lang="de-DE" sz="2000" b="0" i="0" u="none" strike="noStrike" kern="0" cap="none" spc="0" normalizeH="0" baseline="0" noProof="0" dirty="0">
                <a:ln>
                  <a:noFill/>
                </a:ln>
                <a:solidFill>
                  <a:prstClr val="black"/>
                </a:solidFill>
                <a:effectLst/>
                <a:uLnTx/>
                <a:uFillTx/>
                <a:sym typeface="Wingdings" pitchFamily="2" charset="2"/>
              </a:rPr>
              <a:t>:</a:t>
            </a:r>
            <a:endParaRPr kumimoji="0" lang="de-DE" sz="2000" b="1" i="0" u="none" strike="noStrike" kern="0" cap="none" spc="0" normalizeH="0" baseline="0" noProof="0" dirty="0">
              <a:ln>
                <a:noFill/>
              </a:ln>
              <a:solidFill>
                <a:prstClr val="black"/>
              </a:solidFill>
              <a:effectLst/>
              <a:uLnTx/>
              <a:uFillTx/>
              <a:sym typeface="Wingdings" pitchFamily="2" charset="2"/>
            </a:endParaRPr>
          </a:p>
        </p:txBody>
      </p:sp>
      <p:sp>
        <p:nvSpPr>
          <p:cNvPr id="5" name="Abgerundete rechteckige Legende 4">
            <a:extLst>
              <a:ext uri="{FF2B5EF4-FFF2-40B4-BE49-F238E27FC236}">
                <a16:creationId xmlns:a16="http://schemas.microsoft.com/office/drawing/2014/main" id="{F1CDD60B-4DFA-01E2-264F-B017C1B5F634}"/>
              </a:ext>
            </a:extLst>
          </p:cNvPr>
          <p:cNvSpPr/>
          <p:nvPr/>
        </p:nvSpPr>
        <p:spPr>
          <a:xfrm>
            <a:off x="9738703" y="4654803"/>
            <a:ext cx="2059144" cy="705705"/>
          </a:xfrm>
          <a:prstGeom prst="wedgeRoundRectCallout">
            <a:avLst>
              <a:gd name="adj1" fmla="val -35448"/>
              <a:gd name="adj2" fmla="val 66634"/>
              <a:gd name="adj3" fmla="val 16667"/>
            </a:avLst>
          </a:prstGeom>
          <a:solidFill>
            <a:schemeClr val="bg1"/>
          </a:solidFill>
          <a:ln w="28575" cap="flat" cmpd="sng" algn="ctr">
            <a:solidFill>
              <a:schemeClr val="accent4">
                <a:lumMod val="90000"/>
              </a:schemeClr>
            </a:solidFill>
            <a:prstDash val="solid"/>
            <a:round/>
            <a:headEnd type="none" w="med" len="med"/>
            <a:tailEnd type="none" w="med" len="med"/>
          </a:ln>
          <a:effectLst/>
        </p:spPr>
        <p:txBody>
          <a:bodyPr vert="horz" wrap="square" lIns="144000" tIns="72000" rIns="144000" bIns="72000" numCol="1" rtlCol="0" anchor="ctr" anchorCtr="0" compatLnSpc="1">
            <a:prstTxWarp prst="textNoShape">
              <a:avLst/>
            </a:prstTxWarp>
            <a:spAutoFit/>
          </a:bodyPr>
          <a:lstStyle/>
          <a:p>
            <a:pPr lvl="0" algn="ctr" defTabSz="889000">
              <a:spcBef>
                <a:spcPts val="0"/>
              </a:spcBef>
              <a:spcAft>
                <a:spcPts val="0"/>
              </a:spcAft>
              <a:defRPr/>
            </a:pPr>
            <a:r>
              <a:rPr lang="de-DE" sz="1600" dirty="0">
                <a:solidFill>
                  <a:prstClr val="black"/>
                </a:solidFill>
                <a:latin typeface="Calibri" panose="020F0502020204030204" pitchFamily="34" charset="0"/>
              </a:rPr>
              <a:t>Und </a:t>
            </a:r>
            <a:r>
              <a:rPr lang="de-DE" sz="1600" i="1" dirty="0">
                <a:solidFill>
                  <a:prstClr val="black"/>
                </a:solidFill>
                <a:latin typeface="Calibri" panose="020F0502020204030204" pitchFamily="34" charset="0"/>
              </a:rPr>
              <a:t>wie</a:t>
            </a:r>
            <a:r>
              <a:rPr lang="de-DE" sz="1600" dirty="0">
                <a:solidFill>
                  <a:prstClr val="black"/>
                </a:solidFill>
                <a:latin typeface="Calibri" panose="020F0502020204030204" pitchFamily="34" charset="0"/>
              </a:rPr>
              <a:t> hast du die 8 Plättchen gelegt?</a:t>
            </a:r>
          </a:p>
        </p:txBody>
      </p:sp>
      <p:sp>
        <p:nvSpPr>
          <p:cNvPr id="13" name="Textfeld 12">
            <a:extLst>
              <a:ext uri="{FF2B5EF4-FFF2-40B4-BE49-F238E27FC236}">
                <a16:creationId xmlns:a16="http://schemas.microsoft.com/office/drawing/2014/main" id="{47CFE729-633B-AF1B-61B5-600E938B5464}"/>
              </a:ext>
            </a:extLst>
          </p:cNvPr>
          <p:cNvSpPr txBox="1"/>
          <p:nvPr/>
        </p:nvSpPr>
        <p:spPr>
          <a:xfrm>
            <a:off x="2621963" y="382078"/>
            <a:ext cx="7970077" cy="710707"/>
          </a:xfrm>
          <a:prstGeom prst="rect">
            <a:avLst/>
          </a:prstGeom>
          <a:noFill/>
        </p:spPr>
        <p:txBody>
          <a:bodyPr wrap="square">
            <a:spAutoFit/>
          </a:bodyPr>
          <a:lstStyle/>
          <a:p>
            <a:pPr marL="0" marR="0" lvl="0" indent="0" algn="l" defTabSz="914400" rtl="0" eaLnBrk="0" fontAlgn="base" latinLnBrk="0" hangingPunct="0">
              <a:lnSpc>
                <a:spcPct val="115000"/>
              </a:lnSpc>
              <a:spcBef>
                <a:spcPct val="0"/>
              </a:spcBef>
              <a:spcAft>
                <a:spcPct val="0"/>
              </a:spcAft>
              <a:buClrTx/>
              <a:buSzTx/>
              <a:buFontTx/>
              <a:buNone/>
              <a:tabLst/>
              <a:defRPr/>
            </a:pPr>
            <a:r>
              <a:rPr kumimoji="0" lang="de-DE" sz="18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charset="-128"/>
                <a:cs typeface="Calibri" panose="020F0502020204030204" pitchFamily="34" charset="0"/>
              </a:rPr>
              <a:t>‚Ich fordere die Kinder zu Materialhandlungen mit sprachlicher Begleitung auf.‘</a:t>
            </a:r>
          </a:p>
          <a:p>
            <a:pPr marL="0" marR="0" lvl="0" indent="0" algn="l" defTabSz="914400" rtl="0" eaLnBrk="0" fontAlgn="base" latinLnBrk="0" hangingPunct="0">
              <a:lnSpc>
                <a:spcPct val="115000"/>
              </a:lnSpc>
              <a:spcBef>
                <a:spcPct val="0"/>
              </a:spcBef>
              <a:spcAft>
                <a:spcPct val="0"/>
              </a:spcAft>
              <a:buClrTx/>
              <a:buSzTx/>
              <a:buFontTx/>
              <a:buNone/>
              <a:tabLst/>
              <a:defRPr/>
            </a:pPr>
            <a:r>
              <a:rPr kumimoji="0" lang="de-DE" sz="18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charset="-128"/>
                <a:cs typeface="Calibri" panose="020F0502020204030204" pitchFamily="34" charset="0"/>
              </a:rPr>
              <a:t>‚Ich vernetze Kinderäußerungen.‘</a:t>
            </a:r>
          </a:p>
        </p:txBody>
      </p:sp>
      <p:pic>
        <p:nvPicPr>
          <p:cNvPr id="1028" name="Picture 4">
            <a:extLst>
              <a:ext uri="{FF2B5EF4-FFF2-40B4-BE49-F238E27FC236}">
                <a16:creationId xmlns:a16="http://schemas.microsoft.com/office/drawing/2014/main" id="{A4E68173-E1C2-01BC-4B33-52E201348205}"/>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b="54566"/>
          <a:stretch>
            <a:fillRect/>
          </a:stretch>
        </p:blipFill>
        <p:spPr bwMode="auto">
          <a:xfrm>
            <a:off x="8508480" y="4847995"/>
            <a:ext cx="1070259" cy="105242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3C08B23C-816E-AA39-89D5-66CA93CA3FEA}"/>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60016" r="-2273" b="35962"/>
          <a:stretch>
            <a:fillRect/>
          </a:stretch>
        </p:blipFill>
        <p:spPr bwMode="auto">
          <a:xfrm>
            <a:off x="10517096" y="2822528"/>
            <a:ext cx="1104516" cy="1334379"/>
          </a:xfrm>
          <a:prstGeom prst="rect">
            <a:avLst/>
          </a:prstGeom>
          <a:noFill/>
          <a:extLst>
            <a:ext uri="{909E8E84-426E-40DD-AFC4-6F175D3DCCD1}">
              <a14:hiddenFill xmlns:a14="http://schemas.microsoft.com/office/drawing/2010/main">
                <a:solidFill>
                  <a:srgbClr val="FFFFFF"/>
                </a:solidFill>
              </a14:hiddenFill>
            </a:ext>
          </a:extLst>
        </p:spPr>
      </p:pic>
      <p:sp>
        <p:nvSpPr>
          <p:cNvPr id="16" name="Abgerundete rechteckige Legende 15">
            <a:extLst>
              <a:ext uri="{FF2B5EF4-FFF2-40B4-BE49-F238E27FC236}">
                <a16:creationId xmlns:a16="http://schemas.microsoft.com/office/drawing/2014/main" id="{793F5007-E62A-0CC3-FFC0-1D30B2AF6DA2}"/>
              </a:ext>
            </a:extLst>
          </p:cNvPr>
          <p:cNvSpPr/>
          <p:nvPr/>
        </p:nvSpPr>
        <p:spPr>
          <a:xfrm>
            <a:off x="8618436" y="2560297"/>
            <a:ext cx="1764001" cy="705705"/>
          </a:xfrm>
          <a:prstGeom prst="wedgeRoundRectCallout">
            <a:avLst>
              <a:gd name="adj1" fmla="val 34808"/>
              <a:gd name="adj2" fmla="val 66634"/>
              <a:gd name="adj3" fmla="val 16667"/>
            </a:avLst>
          </a:prstGeom>
          <a:solidFill>
            <a:schemeClr val="bg1"/>
          </a:solidFill>
          <a:ln w="28575" cap="flat" cmpd="sng" algn="ctr">
            <a:solidFill>
              <a:schemeClr val="accent4">
                <a:lumMod val="90000"/>
              </a:schemeClr>
            </a:solidFill>
            <a:prstDash val="solid"/>
            <a:round/>
            <a:headEnd type="none" w="med" len="med"/>
            <a:tailEnd type="none" w="med" len="med"/>
          </a:ln>
          <a:effectLst/>
        </p:spPr>
        <p:txBody>
          <a:bodyPr vert="horz" wrap="square" lIns="144000" tIns="72000" rIns="144000" bIns="72000" numCol="1" rtlCol="0" anchor="ctr" anchorCtr="0" compatLnSpc="1">
            <a:prstTxWarp prst="textNoShape">
              <a:avLst/>
            </a:prstTxWarp>
            <a:spAutoFit/>
          </a:bodyPr>
          <a:lstStyle/>
          <a:p>
            <a:pPr lvl="0" algn="ctr" defTabSz="889000">
              <a:spcBef>
                <a:spcPts val="0"/>
              </a:spcBef>
              <a:spcAft>
                <a:spcPts val="0"/>
              </a:spcAft>
              <a:defRPr/>
            </a:pPr>
            <a:r>
              <a:rPr lang="de-DE" sz="1600" dirty="0">
                <a:solidFill>
                  <a:prstClr val="black"/>
                </a:solidFill>
                <a:latin typeface="Calibri" panose="020F0502020204030204" pitchFamily="34" charset="0"/>
              </a:rPr>
              <a:t>Ich habe 8 Plättchen gelegt.</a:t>
            </a:r>
          </a:p>
        </p:txBody>
      </p:sp>
      <p:sp>
        <p:nvSpPr>
          <p:cNvPr id="17" name="Abgerundetes Rechteck 16">
            <a:extLst>
              <a:ext uri="{FF2B5EF4-FFF2-40B4-BE49-F238E27FC236}">
                <a16:creationId xmlns:a16="http://schemas.microsoft.com/office/drawing/2014/main" id="{6E9C7472-F3EE-680A-20B1-6328C388A76D}"/>
              </a:ext>
            </a:extLst>
          </p:cNvPr>
          <p:cNvSpPr/>
          <p:nvPr/>
        </p:nvSpPr>
        <p:spPr bwMode="auto">
          <a:xfrm>
            <a:off x="3289908" y="2105412"/>
            <a:ext cx="5058608" cy="3708006"/>
          </a:xfrm>
          <a:prstGeom prst="roundRect">
            <a:avLst/>
          </a:prstGeom>
          <a:noFill/>
          <a:ln w="28575" cap="flat" cmpd="sng" algn="ctr">
            <a:solidFill>
              <a:schemeClr val="tx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000" b="0" i="0" u="none" strike="noStrike" cap="none" normalizeH="0" baseline="0" dirty="0" err="1">
              <a:ln>
                <a:noFill/>
              </a:ln>
              <a:solidFill>
                <a:schemeClr val="tx1"/>
              </a:solidFill>
              <a:effectLst/>
              <a:latin typeface="Calibri" panose="020F0502020204030204" pitchFamily="34" charset="0"/>
            </a:endParaRPr>
          </a:p>
        </p:txBody>
      </p:sp>
    </p:spTree>
    <p:extLst>
      <p:ext uri="{BB962C8B-B14F-4D97-AF65-F5344CB8AC3E}">
        <p14:creationId xmlns:p14="http://schemas.microsoft.com/office/powerpoint/2010/main" val="729995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par>
                                <p:cTn id="29" presetID="10" presetClass="entr" presetSubtype="0" fill="hold" nodeType="withEffect">
                                  <p:stCondLst>
                                    <p:cond delay="0"/>
                                  </p:stCondLst>
                                  <p:childTnLst>
                                    <p:set>
                                      <p:cBhvr>
                                        <p:cTn id="30" dur="1" fill="hold">
                                          <p:stCondLst>
                                            <p:cond delay="0"/>
                                          </p:stCondLst>
                                        </p:cTn>
                                        <p:tgtEl>
                                          <p:spTgt spid="1028"/>
                                        </p:tgtEl>
                                        <p:attrNameLst>
                                          <p:attrName>style.visibility</p:attrName>
                                        </p:attrNameLst>
                                      </p:cBhvr>
                                      <p:to>
                                        <p:strVal val="visible"/>
                                      </p:to>
                                    </p:set>
                                    <p:animEffect transition="in" filter="fade">
                                      <p:cBhvr>
                                        <p:cTn id="31" dur="500"/>
                                        <p:tgtEl>
                                          <p:spTgt spid="1028"/>
                                        </p:tgtEl>
                                      </p:cBhvr>
                                    </p:animEffect>
                                  </p:childTnLst>
                                </p:cTn>
                              </p:par>
                              <p:par>
                                <p:cTn id="32" presetID="10" presetClass="entr" presetSubtype="0" fill="hold" nodeType="withEffect">
                                  <p:stCondLst>
                                    <p:cond delay="0"/>
                                  </p:stCondLst>
                                  <p:childTnLst>
                                    <p:set>
                                      <p:cBhvr>
                                        <p:cTn id="33" dur="1" fill="hold">
                                          <p:stCondLst>
                                            <p:cond delay="0"/>
                                          </p:stCondLst>
                                        </p:cTn>
                                        <p:tgtEl>
                                          <p:spTgt spid="1032"/>
                                        </p:tgtEl>
                                        <p:attrNameLst>
                                          <p:attrName>style.visibility</p:attrName>
                                        </p:attrNameLst>
                                      </p:cBhvr>
                                      <p:to>
                                        <p:strVal val="visible"/>
                                      </p:to>
                                    </p:set>
                                    <p:animEffect transition="in" filter="fade">
                                      <p:cBhvr>
                                        <p:cTn id="34" dur="500"/>
                                        <p:tgtEl>
                                          <p:spTgt spid="1032"/>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 grpId="0"/>
      <p:bldP spid="11" grpId="0"/>
      <p:bldP spid="5" grpId="0" animBg="1"/>
      <p:bldP spid="16" grpId="0" animBg="1"/>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3E249F-9D79-04B6-9DA7-7D09C9ABAC62}"/>
            </a:ext>
          </a:extLst>
        </p:cNvPr>
        <p:cNvGrpSpPr/>
        <p:nvPr/>
      </p:nvGrpSpPr>
      <p:grpSpPr>
        <a:xfrm>
          <a:off x="0" y="0"/>
          <a:ext cx="0" cy="0"/>
          <a:chOff x="0" y="0"/>
          <a:chExt cx="0" cy="0"/>
        </a:xfrm>
      </p:grpSpPr>
      <p:grpSp>
        <p:nvGrpSpPr>
          <p:cNvPr id="8" name="Gruppieren 7">
            <a:extLst>
              <a:ext uri="{FF2B5EF4-FFF2-40B4-BE49-F238E27FC236}">
                <a16:creationId xmlns:a16="http://schemas.microsoft.com/office/drawing/2014/main" id="{D22D2BFC-8D12-9E54-572A-2E5A99777CD7}"/>
              </a:ext>
            </a:extLst>
          </p:cNvPr>
          <p:cNvGrpSpPr/>
          <p:nvPr/>
        </p:nvGrpSpPr>
        <p:grpSpPr>
          <a:xfrm>
            <a:off x="252000" y="274289"/>
            <a:ext cx="11543788" cy="927211"/>
            <a:chOff x="0" y="0"/>
            <a:chExt cx="7523229" cy="733300"/>
          </a:xfrm>
        </p:grpSpPr>
        <p:sp>
          <p:nvSpPr>
            <p:cNvPr id="9" name="Gefaltete Ecke 8">
              <a:extLst>
                <a:ext uri="{FF2B5EF4-FFF2-40B4-BE49-F238E27FC236}">
                  <a16:creationId xmlns:a16="http://schemas.microsoft.com/office/drawing/2014/main" id="{C2D8FF84-C753-0DA9-74D8-08EEDCDBCAC6}"/>
                </a:ext>
              </a:extLst>
            </p:cNvPr>
            <p:cNvSpPr/>
            <p:nvPr/>
          </p:nvSpPr>
          <p:spPr>
            <a:xfrm>
              <a:off x="0" y="0"/>
              <a:ext cx="7523229" cy="733300"/>
            </a:xfrm>
            <a:prstGeom prst="foldedCorner">
              <a:avLst>
                <a:gd name="adj" fmla="val 0"/>
              </a:avLst>
            </a:prstGeom>
            <a:solidFill>
              <a:schemeClr val="bg1"/>
            </a:solidFill>
            <a:ln w="63500" cmpd="dbl">
              <a:solidFill>
                <a:srgbClr val="327C88"/>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eaLnBrk="0" fontAlgn="base" hangingPunct="0">
                <a:lnSpc>
                  <a:spcPct val="115000"/>
                </a:lnSpc>
              </a:pPr>
              <a:r>
                <a:rPr lang="de-DE" sz="1400">
                  <a:solidFill>
                    <a:srgbClr val="000000"/>
                  </a:solidFill>
                  <a:ea typeface="Calibri" panose="020F0502020204030204" pitchFamily="34" charset="0"/>
                  <a:cs typeface="Calibri" panose="020F0502020204030204" pitchFamily="34" charset="0"/>
                </a:rPr>
                <a:t> </a:t>
              </a:r>
              <a:endParaRPr lang="de-DE" sz="1200">
                <a:ea typeface="Calibri" panose="020F0502020204030204" pitchFamily="34" charset="0"/>
                <a:cs typeface="Times New Roman" panose="02020603050405020304" pitchFamily="18" charset="0"/>
              </a:endParaRPr>
            </a:p>
          </p:txBody>
        </p:sp>
        <p:sp>
          <p:nvSpPr>
            <p:cNvPr id="10" name="Textfeld 1">
              <a:extLst>
                <a:ext uri="{FF2B5EF4-FFF2-40B4-BE49-F238E27FC236}">
                  <a16:creationId xmlns:a16="http://schemas.microsoft.com/office/drawing/2014/main" id="{D59BDE47-0607-E7BE-26F8-2B6135817976}"/>
                </a:ext>
              </a:extLst>
            </p:cNvPr>
            <p:cNvSpPr txBox="1"/>
            <p:nvPr/>
          </p:nvSpPr>
          <p:spPr>
            <a:xfrm>
              <a:off x="608884" y="182799"/>
              <a:ext cx="6738321" cy="396994"/>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pPr>
              <a:r>
                <a:rPr lang="de-DE" sz="1800" cap="small" dirty="0">
                  <a:solidFill>
                    <a:srgbClr val="000000"/>
                  </a:solidFill>
                  <a:latin typeface="Calibri" panose="020F0502020204030204" pitchFamily="34" charset="0"/>
                  <a:ea typeface="Calibri" panose="020F0502020204030204" pitchFamily="34" charset="0"/>
                  <a:cs typeface="Calibri" panose="020F0502020204030204" pitchFamily="34" charset="0"/>
                </a:rPr>
                <a:t>Kernbotschaft</a:t>
              </a:r>
              <a:r>
                <a:rPr lang="de-DE" sz="1800" dirty="0">
                  <a:solidFill>
                    <a:srgbClr val="000000"/>
                  </a:solidFill>
                  <a:latin typeface="Calibri" panose="020F0502020204030204" pitchFamily="34" charset="0"/>
                  <a:ea typeface="Calibri" panose="020F0502020204030204" pitchFamily="34" charset="0"/>
                  <a:cs typeface="Calibri" panose="020F0502020204030204" pitchFamily="34" charset="0"/>
                </a:rPr>
                <a:t>:</a:t>
              </a:r>
              <a:endParaRPr lang="de-DE" sz="1800" dirty="0">
                <a:solidFill>
                  <a:srgbClr val="000000"/>
                </a:solidFill>
                <a:latin typeface="Calibri" panose="020F0502020204030204" pitchFamily="34" charset="0"/>
                <a:cs typeface="Calibri" panose="020F0502020204030204" pitchFamily="34" charset="0"/>
              </a:endParaRPr>
            </a:p>
            <a:p>
              <a:pPr eaLnBrk="0" fontAlgn="base" hangingPunct="0">
                <a:lnSpc>
                  <a:spcPct val="115000"/>
                </a:lnSpc>
              </a:pPr>
              <a:endParaRPr lang="de-DE" sz="1800" dirty="0">
                <a:latin typeface="Calibri" panose="020F0502020204030204" pitchFamily="34" charset="0"/>
                <a:ea typeface="Calibri" panose="020F0502020204030204" pitchFamily="34" charset="0"/>
                <a:cs typeface="Times New Roman" panose="02020603050405020304" pitchFamily="18" charset="0"/>
              </a:endParaRPr>
            </a:p>
            <a:p>
              <a:r>
                <a:rPr lang="de-DE" sz="1200" dirty="0">
                  <a:latin typeface="Calibri" panose="020F0502020204030204" pitchFamily="34" charset="0"/>
                  <a:ea typeface="Calibri" panose="020F0502020204030204" pitchFamily="34" charset="0"/>
                  <a:cs typeface="Times New Roman" panose="02020603050405020304" pitchFamily="18" charset="0"/>
                </a:rPr>
                <a:t> </a:t>
              </a:r>
            </a:p>
          </p:txBody>
        </p:sp>
      </p:grpSp>
      <p:pic>
        <p:nvPicPr>
          <p:cNvPr id="12" name="Picture 3">
            <a:extLst>
              <a:ext uri="{FF2B5EF4-FFF2-40B4-BE49-F238E27FC236}">
                <a16:creationId xmlns:a16="http://schemas.microsoft.com/office/drawing/2014/main" id="{D51E1405-027F-2B11-6EB7-E01831BCAAB0}"/>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6212" y="468149"/>
            <a:ext cx="646284" cy="539251"/>
          </a:xfrm>
          <a:prstGeom prst="rect">
            <a:avLst/>
          </a:prstGeom>
          <a:noFill/>
          <a:ln>
            <a:noFill/>
          </a:ln>
        </p:spPr>
      </p:pic>
      <p:sp>
        <p:nvSpPr>
          <p:cNvPr id="23" name="Titel 2">
            <a:extLst>
              <a:ext uri="{FF2B5EF4-FFF2-40B4-BE49-F238E27FC236}">
                <a16:creationId xmlns:a16="http://schemas.microsoft.com/office/drawing/2014/main" id="{9EDBEA31-0CBD-1A43-F797-6984341CCA25}"/>
              </a:ext>
            </a:extLst>
          </p:cNvPr>
          <p:cNvSpPr txBox="1">
            <a:spLocks/>
          </p:cNvSpPr>
          <p:nvPr/>
        </p:nvSpPr>
        <p:spPr>
          <a:xfrm>
            <a:off x="252000" y="1370261"/>
            <a:ext cx="8462701" cy="396000"/>
          </a:xfrm>
          <a:prstGeom prst="rect">
            <a:avLst/>
          </a:prstGeom>
        </p:spPr>
        <p:txBody>
          <a:bodyPr vert="horz" lIns="0" tIns="0" rIns="0" bIns="0" rtlCol="0" anchor="t" anchorCtr="0">
            <a:noAutofit/>
          </a:bodyPr>
          <a:lstStyle>
            <a:lvl1pPr algn="l" rtl="0" eaLnBrk="1" fontAlgn="base" hangingPunct="1">
              <a:spcBef>
                <a:spcPct val="0"/>
              </a:spcBef>
              <a:spcAft>
                <a:spcPct val="0"/>
              </a:spcAft>
              <a:defRPr sz="2200" b="1">
                <a:solidFill>
                  <a:srgbClr val="327A86"/>
                </a:solidFill>
                <a:latin typeface="+mj-lt"/>
                <a:ea typeface="+mj-ea"/>
                <a:cs typeface="Calibri"/>
              </a:defRPr>
            </a:lvl1pPr>
            <a:lvl2pPr algn="l" rtl="0" eaLnBrk="1" fontAlgn="base" hangingPunct="1">
              <a:spcBef>
                <a:spcPct val="0"/>
              </a:spcBef>
              <a:spcAft>
                <a:spcPct val="0"/>
              </a:spcAft>
              <a:defRPr sz="3200">
                <a:solidFill>
                  <a:schemeClr val="tx2"/>
                </a:solidFill>
                <a:latin typeface="Arial" charset="0"/>
                <a:ea typeface="ＭＳ Ｐゴシック" charset="-128"/>
                <a:cs typeface="ＭＳ Ｐゴシック" charset="-128"/>
              </a:defRPr>
            </a:lvl2pPr>
            <a:lvl3pPr algn="l" rtl="0" eaLnBrk="1" fontAlgn="base" hangingPunct="1">
              <a:spcBef>
                <a:spcPct val="0"/>
              </a:spcBef>
              <a:spcAft>
                <a:spcPct val="0"/>
              </a:spcAft>
              <a:defRPr sz="3200">
                <a:solidFill>
                  <a:schemeClr val="tx2"/>
                </a:solidFill>
                <a:latin typeface="Arial" charset="0"/>
                <a:ea typeface="ＭＳ Ｐゴシック" charset="-128"/>
                <a:cs typeface="ＭＳ Ｐゴシック" charset="-128"/>
              </a:defRPr>
            </a:lvl3pPr>
            <a:lvl4pPr algn="l" rtl="0" eaLnBrk="1" fontAlgn="base" hangingPunct="1">
              <a:spcBef>
                <a:spcPct val="0"/>
              </a:spcBef>
              <a:spcAft>
                <a:spcPct val="0"/>
              </a:spcAft>
              <a:defRPr sz="3200">
                <a:solidFill>
                  <a:schemeClr val="tx2"/>
                </a:solidFill>
                <a:latin typeface="Arial" charset="0"/>
                <a:ea typeface="ＭＳ Ｐゴシック" charset="-128"/>
                <a:cs typeface="ＭＳ Ｐゴシック" charset="-128"/>
              </a:defRPr>
            </a:lvl4pPr>
            <a:lvl5pPr algn="l" rtl="0" eaLnBrk="1" fontAlgn="base" hangingPunct="1">
              <a:spcBef>
                <a:spcPct val="0"/>
              </a:spcBef>
              <a:spcAft>
                <a:spcPct val="0"/>
              </a:spcAft>
              <a:defRPr sz="3200">
                <a:solidFill>
                  <a:schemeClr val="tx2"/>
                </a:solidFill>
                <a:latin typeface="Arial" charset="0"/>
                <a:ea typeface="ＭＳ Ｐゴシック" charset="-128"/>
                <a:cs typeface="ＭＳ Ｐゴシック" charset="-128"/>
              </a:defRPr>
            </a:lvl5pPr>
            <a:lvl6pPr marL="457200" algn="l" rtl="0" eaLnBrk="1" fontAlgn="base" hangingPunct="1">
              <a:spcBef>
                <a:spcPct val="0"/>
              </a:spcBef>
              <a:spcAft>
                <a:spcPct val="0"/>
              </a:spcAft>
              <a:defRPr sz="3200">
                <a:solidFill>
                  <a:schemeClr val="tx2"/>
                </a:solidFill>
                <a:latin typeface="Arial" charset="0"/>
                <a:ea typeface="ＭＳ Ｐゴシック" charset="-128"/>
                <a:cs typeface="ＭＳ Ｐゴシック" charset="-128"/>
              </a:defRPr>
            </a:lvl6pPr>
            <a:lvl7pPr marL="914400" algn="l" rtl="0" eaLnBrk="1" fontAlgn="base" hangingPunct="1">
              <a:spcBef>
                <a:spcPct val="0"/>
              </a:spcBef>
              <a:spcAft>
                <a:spcPct val="0"/>
              </a:spcAft>
              <a:defRPr sz="3200">
                <a:solidFill>
                  <a:schemeClr val="tx2"/>
                </a:solidFill>
                <a:latin typeface="Arial" charset="0"/>
                <a:ea typeface="ＭＳ Ｐゴシック" charset="-128"/>
                <a:cs typeface="ＭＳ Ｐゴシック" charset="-128"/>
              </a:defRPr>
            </a:lvl7pPr>
            <a:lvl8pPr marL="1371600" algn="l" rtl="0" eaLnBrk="1" fontAlgn="base" hangingPunct="1">
              <a:spcBef>
                <a:spcPct val="0"/>
              </a:spcBef>
              <a:spcAft>
                <a:spcPct val="0"/>
              </a:spcAft>
              <a:defRPr sz="3200">
                <a:solidFill>
                  <a:schemeClr val="tx2"/>
                </a:solidFill>
                <a:latin typeface="Arial" charset="0"/>
                <a:ea typeface="ＭＳ Ｐゴシック" charset="-128"/>
                <a:cs typeface="ＭＳ Ｐゴシック" charset="-128"/>
              </a:defRPr>
            </a:lvl8pPr>
            <a:lvl9pPr marL="1828800" algn="l" rtl="0" eaLnBrk="1" fontAlgn="base" hangingPunct="1">
              <a:spcBef>
                <a:spcPct val="0"/>
              </a:spcBef>
              <a:spcAft>
                <a:spcPct val="0"/>
              </a:spcAft>
              <a:defRPr sz="3200">
                <a:solidFill>
                  <a:schemeClr val="tx2"/>
                </a:solidFill>
                <a:latin typeface="Arial" charset="0"/>
                <a:ea typeface="ＭＳ Ｐゴシック" charset="-128"/>
                <a:cs typeface="ＭＳ Ｐゴシック" charset="-128"/>
              </a:defRPr>
            </a:lvl9pPr>
          </a:lstStyle>
          <a:p>
            <a:r>
              <a:rPr lang="de-DE" sz="2400" kern="0" dirty="0"/>
              <a:t>Kinder bei Sprachproduktion unterstützen</a:t>
            </a:r>
          </a:p>
        </p:txBody>
      </p:sp>
      <p:sp>
        <p:nvSpPr>
          <p:cNvPr id="27" name="Rechteck 26">
            <a:extLst>
              <a:ext uri="{FF2B5EF4-FFF2-40B4-BE49-F238E27FC236}">
                <a16:creationId xmlns:a16="http://schemas.microsoft.com/office/drawing/2014/main" id="{95F10F42-F31D-22D5-C2A7-A7C4574E2CF7}"/>
              </a:ext>
            </a:extLst>
          </p:cNvPr>
          <p:cNvSpPr/>
          <p:nvPr/>
        </p:nvSpPr>
        <p:spPr bwMode="auto">
          <a:xfrm>
            <a:off x="-21265" y="6534000"/>
            <a:ext cx="2369354" cy="375891"/>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de-DE" sz="1800">
                <a:solidFill>
                  <a:schemeClr val="bg1"/>
                </a:solidFill>
                <a:latin typeface="Calibri Light" panose="020F0302020204030204" pitchFamily="34" charset="0"/>
                <a:cs typeface="Calibri Light" panose="020F0302020204030204" pitchFamily="34" charset="0"/>
              </a:rPr>
              <a:t>Phase 1: Kernbotschaft</a:t>
            </a:r>
          </a:p>
        </p:txBody>
      </p:sp>
      <p:sp>
        <p:nvSpPr>
          <p:cNvPr id="33" name="Textplatzhalter 3">
            <a:extLst>
              <a:ext uri="{FF2B5EF4-FFF2-40B4-BE49-F238E27FC236}">
                <a16:creationId xmlns:a16="http://schemas.microsoft.com/office/drawing/2014/main" id="{9E2151A2-3667-FB1B-348D-E6D7984314E2}"/>
              </a:ext>
            </a:extLst>
          </p:cNvPr>
          <p:cNvSpPr>
            <a:spLocks noGrp="1"/>
          </p:cNvSpPr>
          <p:nvPr>
            <p:ph type="body" sz="quarter" idx="10"/>
          </p:nvPr>
        </p:nvSpPr>
        <p:spPr>
          <a:xfrm>
            <a:off x="252000" y="6622950"/>
            <a:ext cx="11796000" cy="216000"/>
          </a:xfrm>
        </p:spPr>
        <p:txBody>
          <a:bodyPr/>
          <a:lstStyle/>
          <a:p>
            <a:r>
              <a:rPr lang="de-DE" dirty="0"/>
              <a:t>(Quellen: Folie in Anlehnung an Vertiefungsbaustein Sprache 1, QuaMath)</a:t>
            </a:r>
          </a:p>
          <a:p>
            <a:endParaRPr lang="de-DE" dirty="0"/>
          </a:p>
        </p:txBody>
      </p:sp>
      <p:sp>
        <p:nvSpPr>
          <p:cNvPr id="6" name="Textfeld 5">
            <a:extLst>
              <a:ext uri="{FF2B5EF4-FFF2-40B4-BE49-F238E27FC236}">
                <a16:creationId xmlns:a16="http://schemas.microsoft.com/office/drawing/2014/main" id="{83720473-C27F-807A-EF67-4494E354C17A}"/>
              </a:ext>
            </a:extLst>
          </p:cNvPr>
          <p:cNvSpPr txBox="1"/>
          <p:nvPr/>
        </p:nvSpPr>
        <p:spPr>
          <a:xfrm>
            <a:off x="3445628" y="3261323"/>
            <a:ext cx="4130362" cy="1708160"/>
          </a:xfrm>
          <a:prstGeom prst="rect">
            <a:avLst/>
          </a:prstGeom>
          <a:noFill/>
        </p:spPr>
        <p:txBody>
          <a:bodyPr wrap="square">
            <a:spAutoFit/>
          </a:bodyPr>
          <a:lstStyle/>
          <a:p>
            <a:pPr marL="216000" marR="0" lvl="0" indent="-216000" algn="l" defTabSz="914400" rtl="0" eaLnBrk="1" fontAlgn="base" latinLnBrk="0" hangingPunct="1">
              <a:lnSpc>
                <a:spcPct val="100000"/>
              </a:lnSpc>
              <a:spcBef>
                <a:spcPts val="0"/>
              </a:spcBef>
              <a:spcAft>
                <a:spcPts val="600"/>
              </a:spcAft>
              <a:buClr>
                <a:srgbClr val="327A86"/>
              </a:buClr>
              <a:buSzPct val="85000"/>
              <a:buFont typeface="Wingdings" panose="05000000000000000000" pitchFamily="2" charset="2"/>
              <a:buChar char="§"/>
              <a:tabLst/>
              <a:defRPr/>
            </a:pPr>
            <a:r>
              <a:rPr kumimoji="0" lang="de-DE" sz="1800" b="1" i="0" u="none" strike="noStrike" kern="1200" cap="none" spc="0" normalizeH="0" baseline="0" noProof="0" dirty="0">
                <a:ln>
                  <a:noFill/>
                </a:ln>
                <a:solidFill>
                  <a:prstClr val="black"/>
                </a:solidFill>
                <a:effectLst/>
                <a:uLnTx/>
                <a:uFillTx/>
                <a:latin typeface="Calibri"/>
                <a:ea typeface="ＭＳ Ｐゴシック" charset="-128"/>
                <a:cs typeface="Calibri"/>
              </a:rPr>
              <a:t>Inhaltliches aufgreifen</a:t>
            </a:r>
          </a:p>
          <a:p>
            <a:pPr marL="216000" marR="0" lvl="0" indent="-216000" algn="l" defTabSz="914400" rtl="0" eaLnBrk="1" fontAlgn="base" latinLnBrk="0" hangingPunct="1">
              <a:lnSpc>
                <a:spcPct val="100000"/>
              </a:lnSpc>
              <a:spcBef>
                <a:spcPts val="0"/>
              </a:spcBef>
              <a:spcAft>
                <a:spcPts val="600"/>
              </a:spcAft>
              <a:buClr>
                <a:srgbClr val="327A86"/>
              </a:buClr>
              <a:buSzPct val="85000"/>
              <a:buFont typeface="Wingdings" panose="05000000000000000000" pitchFamily="2" charset="2"/>
              <a:buChar char="§"/>
              <a:tabLst/>
              <a:defRPr/>
            </a:pPr>
            <a:r>
              <a:rPr kumimoji="0" lang="de-DE" sz="1800" b="0" i="0" u="none" strike="noStrike" kern="1200" cap="none" spc="0" normalizeH="0" baseline="0" noProof="0" dirty="0">
                <a:ln>
                  <a:noFill/>
                </a:ln>
                <a:solidFill>
                  <a:prstClr val="black"/>
                </a:solidFill>
                <a:effectLst/>
                <a:uLnTx/>
                <a:uFillTx/>
                <a:latin typeface="Calibri"/>
                <a:ea typeface="ＭＳ Ｐゴシック" charset="-128"/>
                <a:cs typeface="Calibri"/>
              </a:rPr>
              <a:t>nach </a:t>
            </a:r>
            <a:r>
              <a:rPr kumimoji="0" lang="de-DE" sz="1800" b="1" i="0" u="none" strike="noStrike" kern="1200" cap="none" spc="0" normalizeH="0" baseline="0" noProof="0" dirty="0">
                <a:ln>
                  <a:noFill/>
                </a:ln>
                <a:solidFill>
                  <a:prstClr val="black"/>
                </a:solidFill>
                <a:effectLst/>
                <a:uLnTx/>
                <a:uFillTx/>
                <a:latin typeface="Calibri"/>
                <a:ea typeface="ＭＳ Ｐゴシック" charset="-128"/>
                <a:cs typeface="Calibri"/>
              </a:rPr>
              <a:t>inhaltlicher Passung </a:t>
            </a:r>
            <a:r>
              <a:rPr kumimoji="0" lang="de-DE" sz="1800" b="0" i="0" u="none" strike="noStrike" kern="1200" cap="none" spc="0" normalizeH="0" baseline="0" noProof="0" dirty="0">
                <a:ln>
                  <a:noFill/>
                </a:ln>
                <a:solidFill>
                  <a:prstClr val="black"/>
                </a:solidFill>
                <a:effectLst/>
                <a:uLnTx/>
                <a:uFillTx/>
                <a:latin typeface="Calibri"/>
                <a:ea typeface="ＭＳ Ｐゴシック" charset="-128"/>
                <a:cs typeface="Calibri"/>
              </a:rPr>
              <a:t>fragen</a:t>
            </a:r>
          </a:p>
          <a:p>
            <a:pPr marL="216000" marR="0" lvl="0" indent="-216000" algn="l" defTabSz="914400" rtl="0" eaLnBrk="1" fontAlgn="base" latinLnBrk="0" hangingPunct="1">
              <a:lnSpc>
                <a:spcPct val="100000"/>
              </a:lnSpc>
              <a:spcBef>
                <a:spcPts val="0"/>
              </a:spcBef>
              <a:spcAft>
                <a:spcPts val="600"/>
              </a:spcAft>
              <a:buClr>
                <a:srgbClr val="327A86"/>
              </a:buClr>
              <a:buSzPct val="85000"/>
              <a:buFont typeface="Wingdings" panose="05000000000000000000" pitchFamily="2" charset="2"/>
              <a:buChar char="§"/>
              <a:tabLst/>
              <a:defRPr/>
            </a:pPr>
            <a:r>
              <a:rPr kumimoji="0" lang="de-DE" sz="1800" b="0" i="0" u="none" strike="noStrike" kern="1200" cap="none" spc="0" normalizeH="0" baseline="0" noProof="0" dirty="0">
                <a:ln>
                  <a:noFill/>
                </a:ln>
                <a:solidFill>
                  <a:prstClr val="black"/>
                </a:solidFill>
                <a:effectLst/>
                <a:uLnTx/>
                <a:uFillTx/>
                <a:latin typeface="Calibri"/>
                <a:ea typeface="ＭＳ Ｐゴシック" charset="-128"/>
                <a:cs typeface="Calibri"/>
              </a:rPr>
              <a:t>auf andere </a:t>
            </a:r>
            <a:r>
              <a:rPr kumimoji="0" lang="de-DE" sz="1800" b="1" i="0" u="none" strike="noStrike" kern="1200" cap="none" spc="0" normalizeH="0" baseline="0" noProof="0" dirty="0">
                <a:ln>
                  <a:noFill/>
                </a:ln>
                <a:solidFill>
                  <a:prstClr val="black"/>
                </a:solidFill>
                <a:effectLst/>
                <a:uLnTx/>
                <a:uFillTx/>
                <a:latin typeface="Calibri"/>
                <a:ea typeface="ＭＳ Ｐゴシック" charset="-128"/>
                <a:cs typeface="Calibri"/>
              </a:rPr>
              <a:t>Darstellung übertragen </a:t>
            </a:r>
            <a:r>
              <a:rPr kumimoji="0" lang="de-DE" sz="1800" b="0" i="0" u="none" strike="noStrike" kern="1200" cap="none" spc="0" normalizeH="0" baseline="0" noProof="0" dirty="0">
                <a:ln>
                  <a:noFill/>
                </a:ln>
                <a:solidFill>
                  <a:prstClr val="black"/>
                </a:solidFill>
                <a:effectLst/>
                <a:uLnTx/>
                <a:uFillTx/>
                <a:latin typeface="Calibri"/>
                <a:ea typeface="ＭＳ Ｐゴシック" charset="-128"/>
                <a:cs typeface="Calibri"/>
              </a:rPr>
              <a:t>lassen</a:t>
            </a:r>
          </a:p>
          <a:p>
            <a:pPr marL="216000" indent="-216000" eaLnBrk="1" hangingPunct="1">
              <a:spcBef>
                <a:spcPts val="0"/>
              </a:spcBef>
              <a:spcAft>
                <a:spcPts val="600"/>
              </a:spcAft>
              <a:buClr>
                <a:srgbClr val="327A86"/>
              </a:buClr>
              <a:buSzPct val="85000"/>
              <a:buFont typeface="Wingdings" panose="05000000000000000000" pitchFamily="2" charset="2"/>
              <a:buChar char="§"/>
              <a:defRPr/>
            </a:pPr>
            <a:r>
              <a:rPr kumimoji="0" lang="de-DE" sz="1800" b="0" i="0" u="none" strike="noStrike" kern="1200" cap="none" spc="0" normalizeH="0" baseline="0" noProof="0" dirty="0">
                <a:ln>
                  <a:noFill/>
                </a:ln>
                <a:solidFill>
                  <a:prstClr val="black"/>
                </a:solidFill>
                <a:effectLst/>
                <a:uLnTx/>
                <a:uFillTx/>
                <a:latin typeface="Calibri"/>
                <a:ea typeface="ＭＳ Ｐゴシック" charset="-128"/>
                <a:cs typeface="Calibri"/>
              </a:rPr>
              <a:t>auf anderes </a:t>
            </a:r>
            <a:r>
              <a:rPr kumimoji="0" lang="de-DE" sz="1800" b="1" i="0" u="none" strike="noStrike" kern="1200" cap="none" spc="0" normalizeH="0" baseline="0" noProof="0" dirty="0">
                <a:ln>
                  <a:noFill/>
                </a:ln>
                <a:solidFill>
                  <a:prstClr val="black"/>
                </a:solidFill>
                <a:effectLst/>
                <a:uLnTx/>
                <a:uFillTx/>
                <a:latin typeface="Calibri"/>
                <a:ea typeface="ＭＳ Ｐゴシック" charset="-128"/>
                <a:cs typeface="Calibri"/>
              </a:rPr>
              <a:t>Beispiel übertragen </a:t>
            </a:r>
            <a:r>
              <a:rPr lang="de-DE" sz="1800" dirty="0">
                <a:solidFill>
                  <a:prstClr val="black"/>
                </a:solidFill>
                <a:latin typeface="Calibri"/>
                <a:cs typeface="Calibri"/>
              </a:rPr>
              <a:t>lassen</a:t>
            </a:r>
          </a:p>
        </p:txBody>
      </p:sp>
      <p:sp>
        <p:nvSpPr>
          <p:cNvPr id="11" name="Inhaltsplatzhalter 7">
            <a:extLst>
              <a:ext uri="{FF2B5EF4-FFF2-40B4-BE49-F238E27FC236}">
                <a16:creationId xmlns:a16="http://schemas.microsoft.com/office/drawing/2014/main" id="{88593768-AF50-38E8-2353-5039F98A6135}"/>
              </a:ext>
            </a:extLst>
          </p:cNvPr>
          <p:cNvSpPr txBox="1">
            <a:spLocks/>
          </p:cNvSpPr>
          <p:nvPr/>
        </p:nvSpPr>
        <p:spPr>
          <a:xfrm>
            <a:off x="3445628" y="2891688"/>
            <a:ext cx="5629650" cy="307777"/>
          </a:xfrm>
          <a:prstGeom prst="rect">
            <a:avLst/>
          </a:prstGeom>
        </p:spPr>
        <p:txBody>
          <a:bodyPr vert="horz" wrap="square" lIns="0" tIns="0" rIns="0" bIns="0" rtlCol="0">
            <a:spAutoFit/>
          </a:bodyPr>
          <a:lstStyle>
            <a:lvl1pPr marL="215900" indent="-215900" algn="l" rtl="0" eaLnBrk="1" fontAlgn="base" hangingPunct="1">
              <a:lnSpc>
                <a:spcPct val="100000"/>
              </a:lnSpc>
              <a:spcBef>
                <a:spcPts val="576"/>
              </a:spcBef>
              <a:spcAft>
                <a:spcPts val="600"/>
              </a:spcAft>
              <a:buClr>
                <a:schemeClr val="tx2"/>
              </a:buClr>
              <a:buSzPct val="85000"/>
              <a:buFont typeface="Wingdings" panose="05000000000000000000" pitchFamily="2" charset="2"/>
              <a:buChar char="§"/>
              <a:defRPr sz="1800">
                <a:solidFill>
                  <a:schemeClr val="tx1"/>
                </a:solidFill>
                <a:latin typeface="Calibri"/>
                <a:ea typeface="+mn-ea"/>
                <a:cs typeface="Calibri"/>
              </a:defRPr>
            </a:lvl1pPr>
            <a:lvl2pPr marL="432000" indent="-216000" algn="l" rtl="0" eaLnBrk="1" fontAlgn="base" hangingPunct="1">
              <a:lnSpc>
                <a:spcPct val="100000"/>
              </a:lnSpc>
              <a:spcBef>
                <a:spcPct val="20000"/>
              </a:spcBef>
              <a:spcAft>
                <a:spcPts val="600"/>
              </a:spcAft>
              <a:buClr>
                <a:schemeClr val="tx2"/>
              </a:buClr>
              <a:buSzPct val="85000"/>
              <a:buFont typeface="Wingdings" panose="05000000000000000000" pitchFamily="2" charset="2"/>
              <a:buChar char="§"/>
              <a:defRPr sz="1600">
                <a:solidFill>
                  <a:schemeClr val="tx1"/>
                </a:solidFill>
                <a:latin typeface="Calibri"/>
                <a:ea typeface="+mn-ea"/>
                <a:cs typeface="Calibri"/>
              </a:defRPr>
            </a:lvl2pPr>
            <a:lvl3pPr marL="432000" indent="-216000" algn="l" rtl="0" eaLnBrk="1" fontAlgn="base" hangingPunct="1">
              <a:lnSpc>
                <a:spcPct val="100000"/>
              </a:lnSpc>
              <a:spcBef>
                <a:spcPct val="20000"/>
              </a:spcBef>
              <a:spcAft>
                <a:spcPts val="600"/>
              </a:spcAft>
              <a:buClr>
                <a:schemeClr val="tx2"/>
              </a:buClr>
              <a:buSzPct val="85000"/>
              <a:buFont typeface="Wingdings" panose="05000000000000000000" pitchFamily="2" charset="2"/>
              <a:buChar char="§"/>
              <a:defRPr sz="1600">
                <a:solidFill>
                  <a:schemeClr val="tx1"/>
                </a:solidFill>
                <a:latin typeface="Calibri"/>
                <a:ea typeface="+mn-ea"/>
                <a:cs typeface="Calibri"/>
              </a:defRPr>
            </a:lvl3pPr>
            <a:lvl4pPr marL="432000" indent="-216000" algn="l" rtl="0" eaLnBrk="1" fontAlgn="base" hangingPunct="1">
              <a:lnSpc>
                <a:spcPct val="100000"/>
              </a:lnSpc>
              <a:spcBef>
                <a:spcPct val="20000"/>
              </a:spcBef>
              <a:spcAft>
                <a:spcPts val="600"/>
              </a:spcAft>
              <a:buClr>
                <a:schemeClr val="tx2"/>
              </a:buClr>
              <a:buSzPct val="85000"/>
              <a:buFont typeface="Wingdings" panose="05000000000000000000" pitchFamily="2" charset="2"/>
              <a:buChar char="§"/>
              <a:defRPr sz="1600">
                <a:solidFill>
                  <a:schemeClr val="tx1"/>
                </a:solidFill>
                <a:latin typeface="Calibri"/>
                <a:ea typeface="+mn-ea"/>
                <a:cs typeface="Calibri"/>
              </a:defRPr>
            </a:lvl4pPr>
            <a:lvl5pPr marL="432000" indent="-216000" algn="l" rtl="0" eaLnBrk="1" fontAlgn="base" hangingPunct="1">
              <a:lnSpc>
                <a:spcPct val="100000"/>
              </a:lnSpc>
              <a:spcBef>
                <a:spcPct val="20000"/>
              </a:spcBef>
              <a:spcAft>
                <a:spcPts val="600"/>
              </a:spcAft>
              <a:buClr>
                <a:schemeClr val="tx2"/>
              </a:buClr>
              <a:buSzPct val="85000"/>
              <a:buFont typeface="Wingdings" panose="05000000000000000000" pitchFamily="2" charset="2"/>
              <a:buChar char="§"/>
              <a:defRPr sz="1600">
                <a:solidFill>
                  <a:schemeClr val="tx1"/>
                </a:solidFill>
                <a:latin typeface="Calibri"/>
                <a:ea typeface="+mn-ea"/>
                <a:cs typeface="Calibri"/>
              </a:defRPr>
            </a:lvl5pPr>
            <a:lvl6pPr marL="2514600" indent="-228600" algn="l" rtl="0" eaLnBrk="1" fontAlgn="base" hangingPunct="1">
              <a:spcBef>
                <a:spcPct val="20000"/>
              </a:spcBef>
              <a:spcAft>
                <a:spcPct val="0"/>
              </a:spcAft>
              <a:buBlip>
                <a:blip r:embed="rId4"/>
              </a:buBlip>
              <a:defRPr sz="1200">
                <a:solidFill>
                  <a:schemeClr val="tx1"/>
                </a:solidFill>
                <a:latin typeface="+mn-lt"/>
                <a:ea typeface="+mn-ea"/>
              </a:defRPr>
            </a:lvl6pPr>
            <a:lvl7pPr marL="2971800" indent="-228600" algn="l" rtl="0" eaLnBrk="1" fontAlgn="base" hangingPunct="1">
              <a:spcBef>
                <a:spcPct val="20000"/>
              </a:spcBef>
              <a:spcAft>
                <a:spcPct val="0"/>
              </a:spcAft>
              <a:buBlip>
                <a:blip r:embed="rId5"/>
              </a:buBlip>
              <a:defRPr sz="1200">
                <a:solidFill>
                  <a:schemeClr val="tx1"/>
                </a:solidFill>
                <a:latin typeface="+mn-lt"/>
                <a:ea typeface="+mn-ea"/>
              </a:defRPr>
            </a:lvl7pPr>
            <a:lvl8pPr marL="3429000" indent="-228600" algn="l" rtl="0" eaLnBrk="1" fontAlgn="base" hangingPunct="1">
              <a:spcBef>
                <a:spcPct val="20000"/>
              </a:spcBef>
              <a:spcAft>
                <a:spcPct val="0"/>
              </a:spcAft>
              <a:buBlip>
                <a:blip r:embed="rId5"/>
              </a:buBlip>
              <a:defRPr sz="1200">
                <a:solidFill>
                  <a:schemeClr val="tx1"/>
                </a:solidFill>
                <a:latin typeface="+mn-lt"/>
                <a:ea typeface="+mn-ea"/>
              </a:defRPr>
            </a:lvl8pPr>
            <a:lvl9pPr marL="3886200" indent="-228600" algn="l" rtl="0" eaLnBrk="1" fontAlgn="base" hangingPunct="1">
              <a:spcBef>
                <a:spcPct val="20000"/>
              </a:spcBef>
              <a:spcAft>
                <a:spcPct val="0"/>
              </a:spcAft>
              <a:buBlip>
                <a:blip r:embed="rId5"/>
              </a:buBlip>
              <a:defRPr sz="1200">
                <a:solidFill>
                  <a:schemeClr val="tx1"/>
                </a:solidFill>
                <a:latin typeface="+mn-lt"/>
                <a:ea typeface="+mn-ea"/>
              </a:defRPr>
            </a:lvl9pPr>
          </a:lstStyle>
          <a:p>
            <a:pPr marL="0" lvl="0" indent="0">
              <a:spcBef>
                <a:spcPts val="0"/>
              </a:spcBef>
              <a:buClr>
                <a:srgbClr val="327A86"/>
              </a:buClr>
              <a:buNone/>
              <a:defRPr/>
            </a:pPr>
            <a:r>
              <a:rPr lang="de-DE" sz="2000" b="1" kern="0" dirty="0">
                <a:solidFill>
                  <a:prstClr val="black"/>
                </a:solidFill>
                <a:sym typeface="Wingdings" pitchFamily="2" charset="2"/>
              </a:rPr>
              <a:t>Kinderäußerungen vernetzen: </a:t>
            </a:r>
          </a:p>
        </p:txBody>
      </p:sp>
      <p:sp>
        <p:nvSpPr>
          <p:cNvPr id="5" name="Abgerundete rechteckige Legende 4">
            <a:extLst>
              <a:ext uri="{FF2B5EF4-FFF2-40B4-BE49-F238E27FC236}">
                <a16:creationId xmlns:a16="http://schemas.microsoft.com/office/drawing/2014/main" id="{53A2A737-B272-7E3C-69A3-3D13277B5089}"/>
              </a:ext>
            </a:extLst>
          </p:cNvPr>
          <p:cNvSpPr/>
          <p:nvPr/>
        </p:nvSpPr>
        <p:spPr>
          <a:xfrm>
            <a:off x="8714701" y="4419938"/>
            <a:ext cx="2516304" cy="978120"/>
          </a:xfrm>
          <a:prstGeom prst="wedgeRoundRectCallout">
            <a:avLst>
              <a:gd name="adj1" fmla="val 6181"/>
              <a:gd name="adj2" fmla="val -62939"/>
              <a:gd name="adj3" fmla="val 16667"/>
            </a:avLst>
          </a:prstGeom>
          <a:solidFill>
            <a:schemeClr val="bg1"/>
          </a:solidFill>
          <a:ln w="28575" cap="flat" cmpd="sng" algn="ctr">
            <a:solidFill>
              <a:schemeClr val="accent4">
                <a:lumMod val="90000"/>
              </a:schemeClr>
            </a:solidFill>
            <a:prstDash val="solid"/>
            <a:round/>
            <a:headEnd type="none" w="med" len="med"/>
            <a:tailEnd type="none" w="med" len="med"/>
          </a:ln>
          <a:effectLst/>
        </p:spPr>
        <p:txBody>
          <a:bodyPr vert="horz" wrap="square" lIns="144000" tIns="72000" rIns="144000" bIns="72000" numCol="1" rtlCol="0" anchor="ctr" anchorCtr="0" compatLnSpc="1">
            <a:prstTxWarp prst="textNoShape">
              <a:avLst/>
            </a:prstTxWarp>
            <a:spAutoFit/>
          </a:bodyPr>
          <a:lstStyle/>
          <a:p>
            <a:pPr lvl="0" algn="ctr" defTabSz="889000">
              <a:spcBef>
                <a:spcPts val="0"/>
              </a:spcBef>
              <a:spcAft>
                <a:spcPts val="0"/>
              </a:spcAft>
              <a:defRPr/>
            </a:pPr>
            <a:r>
              <a:rPr lang="de-DE" sz="1600" dirty="0">
                <a:solidFill>
                  <a:prstClr val="black"/>
                </a:solidFill>
                <a:latin typeface="Calibri"/>
                <a:cs typeface="Calibri"/>
              </a:rPr>
              <a:t>Das Kind hat gerade vollkommen richtig gesagt, dass ..</a:t>
            </a:r>
            <a:r>
              <a:rPr lang="de-DE" sz="1600" dirty="0">
                <a:solidFill>
                  <a:prstClr val="black"/>
                </a:solidFill>
                <a:latin typeface="Calibri" panose="020F0502020204030204" pitchFamily="34" charset="0"/>
              </a:rPr>
              <a:t>.</a:t>
            </a:r>
          </a:p>
        </p:txBody>
      </p:sp>
      <p:sp>
        <p:nvSpPr>
          <p:cNvPr id="13" name="Textfeld 12">
            <a:extLst>
              <a:ext uri="{FF2B5EF4-FFF2-40B4-BE49-F238E27FC236}">
                <a16:creationId xmlns:a16="http://schemas.microsoft.com/office/drawing/2014/main" id="{1626F8B4-9827-0AC1-E370-6939BA9A67EB}"/>
              </a:ext>
            </a:extLst>
          </p:cNvPr>
          <p:cNvSpPr txBox="1"/>
          <p:nvPr/>
        </p:nvSpPr>
        <p:spPr>
          <a:xfrm>
            <a:off x="2621963" y="382078"/>
            <a:ext cx="7970077" cy="710707"/>
          </a:xfrm>
          <a:prstGeom prst="rect">
            <a:avLst/>
          </a:prstGeom>
          <a:noFill/>
        </p:spPr>
        <p:txBody>
          <a:bodyPr wrap="square">
            <a:spAutoFit/>
          </a:bodyPr>
          <a:lstStyle/>
          <a:p>
            <a:pPr marL="0" marR="0" lvl="0" indent="0" algn="l" defTabSz="914400" rtl="0" eaLnBrk="0" fontAlgn="base" latinLnBrk="0" hangingPunct="0">
              <a:lnSpc>
                <a:spcPct val="115000"/>
              </a:lnSpc>
              <a:spcBef>
                <a:spcPct val="0"/>
              </a:spcBef>
              <a:spcAft>
                <a:spcPct val="0"/>
              </a:spcAft>
              <a:buClrTx/>
              <a:buSzTx/>
              <a:buFontTx/>
              <a:buNone/>
              <a:tabLst/>
              <a:defRPr/>
            </a:pPr>
            <a:r>
              <a:rPr kumimoji="0" lang="de-DE" sz="18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charset="-128"/>
                <a:cs typeface="Calibri" panose="020F0502020204030204" pitchFamily="34" charset="0"/>
              </a:rPr>
              <a:t>‚Ich fordere die Kinder zu Materialhandlungen mit sprachlicher Begleitung auf.‘</a:t>
            </a:r>
          </a:p>
          <a:p>
            <a:pPr marL="0" marR="0" lvl="0" indent="0" algn="l" defTabSz="914400" rtl="0" eaLnBrk="0" fontAlgn="base" latinLnBrk="0" hangingPunct="0">
              <a:lnSpc>
                <a:spcPct val="115000"/>
              </a:lnSpc>
              <a:spcBef>
                <a:spcPct val="0"/>
              </a:spcBef>
              <a:spcAft>
                <a:spcPct val="0"/>
              </a:spcAft>
              <a:buClrTx/>
              <a:buSzTx/>
              <a:buFontTx/>
              <a:buNone/>
              <a:tabLst/>
              <a:defRPr/>
            </a:pPr>
            <a:r>
              <a:rPr kumimoji="0" lang="de-DE" sz="18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charset="-128"/>
                <a:cs typeface="Calibri" panose="020F0502020204030204" pitchFamily="34" charset="0"/>
              </a:rPr>
              <a:t>‚Ich vernetze Kinderäußerungen.‘</a:t>
            </a:r>
          </a:p>
        </p:txBody>
      </p:sp>
      <p:sp>
        <p:nvSpPr>
          <p:cNvPr id="15" name="Textfeld 14">
            <a:extLst>
              <a:ext uri="{FF2B5EF4-FFF2-40B4-BE49-F238E27FC236}">
                <a16:creationId xmlns:a16="http://schemas.microsoft.com/office/drawing/2014/main" id="{FE0D533D-34FD-101B-7D48-84540DC98F05}"/>
              </a:ext>
            </a:extLst>
          </p:cNvPr>
          <p:cNvSpPr txBox="1"/>
          <p:nvPr/>
        </p:nvSpPr>
        <p:spPr>
          <a:xfrm>
            <a:off x="813085" y="2634704"/>
            <a:ext cx="1764000" cy="1511305"/>
          </a:xfrm>
          <a:prstGeom prst="hexagon">
            <a:avLst/>
          </a:prstGeom>
          <a:solidFill>
            <a:schemeClr val="bg1"/>
          </a:solidFill>
          <a:ln w="50800">
            <a:solidFill>
              <a:srgbClr val="CCA6B2"/>
            </a:solidFill>
          </a:ln>
        </p:spPr>
        <p:txBody>
          <a:bodyPr vert="horz" wrap="none" lIns="0" tIns="0" rIns="0" bIns="36000" anchor="ctr" anchorCtr="0">
            <a:noAutofit/>
          </a:bodyPr>
          <a:lstStyle/>
          <a:p>
            <a:pPr algn="ctr"/>
            <a:endParaRPr lang="de-DE" sz="1600" dirty="0">
              <a:latin typeface="+mn-lt"/>
            </a:endParaRPr>
          </a:p>
          <a:p>
            <a:pPr algn="ctr"/>
            <a:r>
              <a:rPr lang="de-DE" sz="1600" dirty="0">
                <a:latin typeface="+mn-lt"/>
              </a:rPr>
              <a:t>Äußerungen</a:t>
            </a:r>
          </a:p>
          <a:p>
            <a:pPr algn="ctr"/>
            <a:r>
              <a:rPr lang="de-DE" sz="1600" dirty="0">
                <a:latin typeface="+mn-lt"/>
              </a:rPr>
              <a:t>der Kinder</a:t>
            </a:r>
          </a:p>
          <a:p>
            <a:pPr algn="ctr"/>
            <a:r>
              <a:rPr lang="de-DE" sz="1600" dirty="0">
                <a:latin typeface="+mn-lt"/>
              </a:rPr>
              <a:t>vernetzen </a:t>
            </a:r>
            <a:br>
              <a:rPr lang="de-DE" sz="1600" dirty="0">
                <a:latin typeface="+mn-lt"/>
              </a:rPr>
            </a:br>
            <a:r>
              <a:rPr lang="de-DE" sz="1600" dirty="0">
                <a:latin typeface="+mn-lt"/>
              </a:rPr>
              <a:t>(lassen)</a:t>
            </a:r>
          </a:p>
          <a:p>
            <a:pPr algn="ctr"/>
            <a:endParaRPr lang="de-DE" sz="1600" dirty="0">
              <a:latin typeface="+mn-lt"/>
            </a:endParaRPr>
          </a:p>
        </p:txBody>
      </p:sp>
      <p:sp>
        <p:nvSpPr>
          <p:cNvPr id="16" name="Abgerundete rechteckige Legende 15">
            <a:extLst>
              <a:ext uri="{FF2B5EF4-FFF2-40B4-BE49-F238E27FC236}">
                <a16:creationId xmlns:a16="http://schemas.microsoft.com/office/drawing/2014/main" id="{622EFF63-D029-B514-8403-D5A84A08DA60}"/>
              </a:ext>
            </a:extLst>
          </p:cNvPr>
          <p:cNvSpPr/>
          <p:nvPr/>
        </p:nvSpPr>
        <p:spPr>
          <a:xfrm>
            <a:off x="7908691" y="1976122"/>
            <a:ext cx="2516304" cy="705705"/>
          </a:xfrm>
          <a:prstGeom prst="wedgeRoundRectCallout">
            <a:avLst>
              <a:gd name="adj1" fmla="val -7378"/>
              <a:gd name="adj2" fmla="val 72435"/>
              <a:gd name="adj3" fmla="val 16667"/>
            </a:avLst>
          </a:prstGeom>
          <a:solidFill>
            <a:schemeClr val="bg1"/>
          </a:solidFill>
          <a:ln w="28575" cap="flat" cmpd="sng" algn="ctr">
            <a:solidFill>
              <a:schemeClr val="accent4">
                <a:lumMod val="90000"/>
              </a:schemeClr>
            </a:solidFill>
            <a:prstDash val="solid"/>
            <a:round/>
            <a:headEnd type="none" w="med" len="med"/>
            <a:tailEnd type="none" w="med" len="med"/>
          </a:ln>
          <a:effectLst/>
        </p:spPr>
        <p:txBody>
          <a:bodyPr vert="horz" wrap="square" lIns="144000" tIns="72000" rIns="144000" bIns="72000" numCol="1" rtlCol="0" anchor="ctr" anchorCtr="0" compatLnSpc="1">
            <a:prstTxWarp prst="textNoShape">
              <a:avLst/>
            </a:prstTxWarp>
            <a:spAutoFit/>
          </a:bodyPr>
          <a:lstStyle/>
          <a:p>
            <a:pPr lvl="0" algn="ctr" defTabSz="889000">
              <a:spcBef>
                <a:spcPts val="0"/>
              </a:spcBef>
              <a:spcAft>
                <a:spcPts val="0"/>
              </a:spcAft>
              <a:defRPr/>
            </a:pPr>
            <a:r>
              <a:rPr lang="de-DE" sz="1600" dirty="0">
                <a:solidFill>
                  <a:prstClr val="black"/>
                </a:solidFill>
                <a:latin typeface="Calibri"/>
                <a:cs typeface="Calibri"/>
              </a:rPr>
              <a:t>Das andere Kind hat gesehen, dass …</a:t>
            </a:r>
            <a:endParaRPr lang="de-DE" sz="1600" dirty="0">
              <a:solidFill>
                <a:prstClr val="black"/>
              </a:solidFill>
              <a:latin typeface="Calibri" panose="020F0502020204030204" pitchFamily="34" charset="0"/>
            </a:endParaRPr>
          </a:p>
        </p:txBody>
      </p:sp>
      <p:sp>
        <p:nvSpPr>
          <p:cNvPr id="18" name="Abgerundetes Rechteck 17">
            <a:extLst>
              <a:ext uri="{FF2B5EF4-FFF2-40B4-BE49-F238E27FC236}">
                <a16:creationId xmlns:a16="http://schemas.microsoft.com/office/drawing/2014/main" id="{CA898C81-B5DC-3280-C9A8-70D8334BE30B}"/>
              </a:ext>
            </a:extLst>
          </p:cNvPr>
          <p:cNvSpPr/>
          <p:nvPr/>
        </p:nvSpPr>
        <p:spPr bwMode="auto">
          <a:xfrm>
            <a:off x="3194373" y="2634704"/>
            <a:ext cx="4381617" cy="2555041"/>
          </a:xfrm>
          <a:prstGeom prst="roundRect">
            <a:avLst/>
          </a:prstGeom>
          <a:noFill/>
          <a:ln w="28575" cap="flat" cmpd="sng" algn="ctr">
            <a:solidFill>
              <a:schemeClr val="tx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000" b="0" i="0" u="none" strike="noStrike" cap="none" normalizeH="0" baseline="0" dirty="0" err="1">
              <a:ln>
                <a:noFill/>
              </a:ln>
              <a:solidFill>
                <a:schemeClr val="tx1"/>
              </a:solidFill>
              <a:effectLst/>
              <a:latin typeface="Calibri" panose="020F0502020204030204" pitchFamily="34" charset="0"/>
            </a:endParaRPr>
          </a:p>
        </p:txBody>
      </p:sp>
      <p:pic>
        <p:nvPicPr>
          <p:cNvPr id="19" name="Picture 4">
            <a:extLst>
              <a:ext uri="{FF2B5EF4-FFF2-40B4-BE49-F238E27FC236}">
                <a16:creationId xmlns:a16="http://schemas.microsoft.com/office/drawing/2014/main" id="{867DA689-8052-42E2-EC7D-319353632C24}"/>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b="54566"/>
          <a:stretch>
            <a:fillRect/>
          </a:stretch>
        </p:blipFill>
        <p:spPr bwMode="auto">
          <a:xfrm>
            <a:off x="9166843" y="2922944"/>
            <a:ext cx="1070259" cy="1052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9174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par>
                                <p:cTn id="27" presetID="10" presetClass="entr" presetSubtype="0" fill="hold" nodeType="with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5" grpId="0" animBg="1"/>
      <p:bldP spid="15" grpId="0" animBg="1"/>
      <p:bldP spid="16" grpId="0" animBg="1"/>
      <p:bldP spid="18"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5371BD24-BC2E-F33C-40A7-C6BD71D426D5}"/>
            </a:ext>
          </a:extLst>
        </p:cNvPr>
        <p:cNvGrpSpPr/>
        <p:nvPr/>
      </p:nvGrpSpPr>
      <p:grpSpPr>
        <a:xfrm>
          <a:off x="0" y="0"/>
          <a:ext cx="0" cy="0"/>
          <a:chOff x="0" y="0"/>
          <a:chExt cx="0" cy="0"/>
        </a:xfrm>
      </p:grpSpPr>
      <p:sp>
        <p:nvSpPr>
          <p:cNvPr id="6" name="Rechteck 5">
            <a:extLst>
              <a:ext uri="{FF2B5EF4-FFF2-40B4-BE49-F238E27FC236}">
                <a16:creationId xmlns:a16="http://schemas.microsoft.com/office/drawing/2014/main" id="{0B2096E6-A9C4-E568-3F1A-862649B73E36}"/>
              </a:ext>
            </a:extLst>
          </p:cNvPr>
          <p:cNvSpPr/>
          <p:nvPr/>
        </p:nvSpPr>
        <p:spPr bwMode="auto">
          <a:xfrm>
            <a:off x="0" y="5109512"/>
            <a:ext cx="12192000" cy="568799"/>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000" b="0" i="0" u="none" strike="noStrike" cap="none" normalizeH="0" baseline="0" err="1">
              <a:ln>
                <a:noFill/>
              </a:ln>
              <a:solidFill>
                <a:schemeClr val="tx1"/>
              </a:solidFill>
              <a:effectLst/>
              <a:latin typeface="Calibri" panose="020F0502020204030204" pitchFamily="34" charset="0"/>
            </a:endParaRPr>
          </a:p>
        </p:txBody>
      </p:sp>
      <p:sp>
        <p:nvSpPr>
          <p:cNvPr id="2" name="Inhaltsplatzhalter 1">
            <a:extLst>
              <a:ext uri="{FF2B5EF4-FFF2-40B4-BE49-F238E27FC236}">
                <a16:creationId xmlns:a16="http://schemas.microsoft.com/office/drawing/2014/main" id="{78353365-5849-BA11-E2A0-B52070C92957}"/>
              </a:ext>
            </a:extLst>
          </p:cNvPr>
          <p:cNvSpPr>
            <a:spLocks noGrp="1"/>
          </p:cNvSpPr>
          <p:nvPr>
            <p:ph idx="1"/>
          </p:nvPr>
        </p:nvSpPr>
        <p:spPr>
          <a:xfrm>
            <a:off x="713804" y="2043142"/>
            <a:ext cx="10764391" cy="4043013"/>
          </a:xfrm>
        </p:spPr>
        <p:txBody>
          <a:bodyPr/>
          <a:lstStyle/>
          <a:p>
            <a:r>
              <a:rPr lang="de-DE" u="sng" dirty="0"/>
              <a:t>Die nächste Aktivierung dient dazu:</a:t>
            </a:r>
          </a:p>
          <a:p>
            <a:pPr lvl="2"/>
            <a:r>
              <a:rPr lang="de-DE" dirty="0"/>
              <a:t>Sich aktiv mit der </a:t>
            </a:r>
            <a:r>
              <a:rPr lang="de-DE" b="1" dirty="0"/>
              <a:t>Praxiserprobung ‚Zahlen unter der Lupe‘ </a:t>
            </a:r>
            <a:r>
              <a:rPr lang="de-DE" dirty="0"/>
              <a:t>auseinanderzusetzen und deren Wert für den Aufbau eines </a:t>
            </a:r>
            <a:r>
              <a:rPr lang="de-DE" b="1" dirty="0"/>
              <a:t>tragfähigen Zahl- und Stellenwertverständnisses </a:t>
            </a:r>
            <a:r>
              <a:rPr lang="de-DE" dirty="0"/>
              <a:t>zu reflektieren</a:t>
            </a:r>
          </a:p>
          <a:p>
            <a:pPr lvl="2"/>
            <a:r>
              <a:rPr lang="de-DE" dirty="0"/>
              <a:t>und für die Bedeutung einer passenden </a:t>
            </a:r>
            <a:r>
              <a:rPr lang="de-DE" b="1" dirty="0"/>
              <a:t>sprachlichen Begleitung </a:t>
            </a:r>
            <a:r>
              <a:rPr lang="de-DE" dirty="0"/>
              <a:t>zu sensibilisieren. </a:t>
            </a:r>
          </a:p>
          <a:p>
            <a:pPr lvl="1"/>
            <a:endParaRPr lang="de-DE" dirty="0"/>
          </a:p>
          <a:p>
            <a:r>
              <a:rPr lang="de-DE" u="sng" dirty="0"/>
              <a:t>Didaktische Umsetzung:</a:t>
            </a:r>
          </a:p>
          <a:p>
            <a:pPr lvl="2"/>
            <a:r>
              <a:rPr lang="de-DE" dirty="0"/>
              <a:t>Zunächst wird die Praxiserprobung sowie die begleitende Mathesprache vorgestellt.</a:t>
            </a:r>
          </a:p>
          <a:p>
            <a:pPr lvl="4"/>
            <a:r>
              <a:rPr lang="de-DE" dirty="0"/>
              <a:t>Anschließend setzen sich die </a:t>
            </a:r>
            <a:r>
              <a:rPr lang="de-DE" dirty="0" err="1"/>
              <a:t>Kolleg:innen</a:t>
            </a:r>
            <a:r>
              <a:rPr lang="de-DE" dirty="0"/>
              <a:t> in Kleingruppen zusammen und erproben die Praxiserprobung gruppenweise anhand des AB ‚Zahlen unter der Lupe‘. Dabei werden sie angeregt, sich mit folgenden Fragestellungen auseinanderzusetzen:</a:t>
            </a:r>
          </a:p>
          <a:p>
            <a:pPr marL="1080000" lvl="5">
              <a:spcBef>
                <a:spcPts val="0"/>
              </a:spcBef>
              <a:buFont typeface="Arial" panose="020B0604020202020204" pitchFamily="34" charset="0"/>
              <a:buChar char="•"/>
            </a:pPr>
            <a:r>
              <a:rPr lang="de-DE" sz="1600" i="1" dirty="0">
                <a:solidFill>
                  <a:schemeClr val="accent1"/>
                </a:solidFill>
              </a:rPr>
              <a:t>Wie kann die Vernetzung verschiedener Zahldarstellungen am Material sprachlich begleitet werden?</a:t>
            </a:r>
          </a:p>
          <a:p>
            <a:pPr marL="1080000" lvl="5">
              <a:spcBef>
                <a:spcPts val="0"/>
              </a:spcBef>
              <a:buFont typeface="Arial" panose="020B0604020202020204" pitchFamily="34" charset="0"/>
              <a:buChar char="•"/>
            </a:pPr>
            <a:r>
              <a:rPr lang="de-DE" sz="1600" i="1" dirty="0">
                <a:solidFill>
                  <a:schemeClr val="accent1"/>
                </a:solidFill>
              </a:rPr>
              <a:t>Wie kann ich mit dem Material Gespräche in meinem Unterricht anregen?</a:t>
            </a:r>
          </a:p>
          <a:p>
            <a:pPr lvl="2"/>
            <a:r>
              <a:rPr lang="de-DE" dirty="0"/>
              <a:t>Ggf. können ausgedruckte Folien (Praxiserprobung, Mathesprache) bereitgestellt werden.</a:t>
            </a:r>
          </a:p>
        </p:txBody>
      </p:sp>
      <p:sp>
        <p:nvSpPr>
          <p:cNvPr id="3" name="Titel 2">
            <a:extLst>
              <a:ext uri="{FF2B5EF4-FFF2-40B4-BE49-F238E27FC236}">
                <a16:creationId xmlns:a16="http://schemas.microsoft.com/office/drawing/2014/main" id="{6631989E-AFF7-9FD0-EBC6-11306A3F315F}"/>
              </a:ext>
            </a:extLst>
          </p:cNvPr>
          <p:cNvSpPr>
            <a:spLocks noGrp="1"/>
          </p:cNvSpPr>
          <p:nvPr>
            <p:ph type="title"/>
          </p:nvPr>
        </p:nvSpPr>
        <p:spPr/>
        <p:txBody>
          <a:bodyPr/>
          <a:lstStyle/>
          <a:p>
            <a:r>
              <a:rPr lang="de-DE"/>
              <a:t>Sinn des nächsten Inputs</a:t>
            </a:r>
          </a:p>
        </p:txBody>
      </p:sp>
      <p:graphicFrame>
        <p:nvGraphicFramePr>
          <p:cNvPr id="4" name="Tabelle 3">
            <a:extLst>
              <a:ext uri="{FF2B5EF4-FFF2-40B4-BE49-F238E27FC236}">
                <a16:creationId xmlns:a16="http://schemas.microsoft.com/office/drawing/2014/main" id="{EBBEC73C-76CF-3EE0-F081-B58F6B64F44E}"/>
              </a:ext>
            </a:extLst>
          </p:cNvPr>
          <p:cNvGraphicFramePr>
            <a:graphicFrameLocks noGrp="1"/>
          </p:cNvGraphicFramePr>
          <p:nvPr>
            <p:extLst>
              <p:ext uri="{D42A27DB-BD31-4B8C-83A1-F6EECF244321}">
                <p14:modId xmlns:p14="http://schemas.microsoft.com/office/powerpoint/2010/main" val="2942352035"/>
              </p:ext>
            </p:extLst>
          </p:nvPr>
        </p:nvGraphicFramePr>
        <p:xfrm>
          <a:off x="336000" y="898971"/>
          <a:ext cx="11520000" cy="965200"/>
        </p:xfrm>
        <a:graphic>
          <a:graphicData uri="http://schemas.openxmlformats.org/drawingml/2006/table">
            <a:tbl>
              <a:tblPr firstRow="1" bandRow="1">
                <a:tableStyleId>{5C22544A-7EE6-4342-B048-85BDC9FD1C3A}</a:tableStyleId>
              </a:tblPr>
              <a:tblGrid>
                <a:gridCol w="1130562">
                  <a:extLst>
                    <a:ext uri="{9D8B030D-6E8A-4147-A177-3AD203B41FA5}">
                      <a16:colId xmlns:a16="http://schemas.microsoft.com/office/drawing/2014/main" val="1876710481"/>
                    </a:ext>
                  </a:extLst>
                </a:gridCol>
                <a:gridCol w="5645536">
                  <a:extLst>
                    <a:ext uri="{9D8B030D-6E8A-4147-A177-3AD203B41FA5}">
                      <a16:colId xmlns:a16="http://schemas.microsoft.com/office/drawing/2014/main" val="3781056649"/>
                    </a:ext>
                  </a:extLst>
                </a:gridCol>
                <a:gridCol w="4743902">
                  <a:extLst>
                    <a:ext uri="{9D8B030D-6E8A-4147-A177-3AD203B41FA5}">
                      <a16:colId xmlns:a16="http://schemas.microsoft.com/office/drawing/2014/main" val="3727531856"/>
                    </a:ext>
                  </a:extLst>
                </a:gridCol>
              </a:tblGrid>
              <a:tr h="370840">
                <a:tc>
                  <a:txBody>
                    <a:bodyPr/>
                    <a:lstStyle/>
                    <a:p>
                      <a:r>
                        <a:rPr lang="de-DE" sz="1100" b="1" dirty="0">
                          <a:solidFill>
                            <a:schemeClr val="accent1"/>
                          </a:solidFill>
                        </a:rPr>
                        <a:t>2. Phase: </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100" b="1" dirty="0">
                          <a:solidFill>
                            <a:schemeClr val="accent1"/>
                          </a:solidFill>
                        </a:rPr>
                        <a:t>Aktivierung (5 Minuten)</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de-DE" sz="1100" dirty="0">
                        <a:solidFill>
                          <a:schemeClr val="accent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30578184"/>
                  </a:ext>
                </a:extLst>
              </a:tr>
              <a:tr h="370840">
                <a:tc>
                  <a:txBody>
                    <a:bodyPr/>
                    <a:lstStyle/>
                    <a:p>
                      <a:r>
                        <a:rPr lang="de-DE" sz="1100" dirty="0">
                          <a:solidFill>
                            <a:schemeClr val="accent1"/>
                          </a:solidFill>
                        </a:rPr>
                        <a:t>5 Min</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e-DE" sz="1100" dirty="0">
                          <a:solidFill>
                            <a:schemeClr val="accent1"/>
                          </a:solidFill>
                        </a:rPr>
                        <a:t>Erkundung der Praxiserprobung </a:t>
                      </a:r>
                      <a:br>
                        <a:rPr lang="de-DE" sz="1100" dirty="0">
                          <a:solidFill>
                            <a:schemeClr val="accent1"/>
                          </a:solidFill>
                        </a:rPr>
                      </a:br>
                      <a:r>
                        <a:rPr lang="de-DE" sz="1100" dirty="0">
                          <a:solidFill>
                            <a:schemeClr val="accent1"/>
                          </a:solidFill>
                        </a:rPr>
                        <a:t>‚Zahlen unter der Lupe‘</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457200" rtl="0" eaLnBrk="1" latinLnBrk="0" hangingPunct="1"/>
                      <a:r>
                        <a:rPr lang="de-DE" sz="1100" kern="1200" dirty="0">
                          <a:solidFill>
                            <a:schemeClr val="accent1"/>
                          </a:solidFill>
                          <a:latin typeface="+mn-lt"/>
                          <a:ea typeface="+mn-ea"/>
                          <a:cs typeface="+mn-cs"/>
                        </a:rPr>
                        <a:t>2 Folien</a:t>
                      </a:r>
                    </a:p>
                    <a:p>
                      <a:pPr marL="0" marR="0" lvl="0" indent="0" algn="l" defTabSz="457200" rtl="0" eaLnBrk="1" fontAlgn="auto" latinLnBrk="0" hangingPunct="1">
                        <a:lnSpc>
                          <a:spcPct val="100000"/>
                        </a:lnSpc>
                        <a:spcBef>
                          <a:spcPts val="0"/>
                        </a:spcBef>
                        <a:spcAft>
                          <a:spcPts val="0"/>
                        </a:spcAft>
                        <a:buClrTx/>
                        <a:buSzTx/>
                        <a:buFontTx/>
                        <a:buNone/>
                        <a:tabLst/>
                        <a:defRPr/>
                      </a:pPr>
                      <a:r>
                        <a:rPr lang="de-DE" sz="1100" dirty="0">
                          <a:solidFill>
                            <a:schemeClr val="accent1"/>
                          </a:solidFill>
                        </a:rPr>
                        <a:t>Material: AB ‚Zahlen unter der Lupe‘</a:t>
                      </a:r>
                    </a:p>
                    <a:p>
                      <a:pPr marL="0" marR="0" lvl="0" indent="0" algn="l" defTabSz="457200" rtl="0" eaLnBrk="1" fontAlgn="auto" latinLnBrk="0" hangingPunct="1">
                        <a:lnSpc>
                          <a:spcPct val="100000"/>
                        </a:lnSpc>
                        <a:spcBef>
                          <a:spcPts val="0"/>
                        </a:spcBef>
                        <a:spcAft>
                          <a:spcPts val="0"/>
                        </a:spcAft>
                        <a:buClrTx/>
                        <a:buSzTx/>
                        <a:buFontTx/>
                        <a:buNone/>
                        <a:tabLst/>
                        <a:defRPr/>
                      </a:pPr>
                      <a:r>
                        <a:rPr lang="de-DE" sz="1100" dirty="0">
                          <a:solidFill>
                            <a:schemeClr val="accent1"/>
                          </a:solidFill>
                        </a:rPr>
                        <a:t>Mathesprache</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23354566"/>
                  </a:ext>
                </a:extLst>
              </a:tr>
            </a:tbl>
          </a:graphicData>
        </a:graphic>
      </p:graphicFrame>
      <p:sp>
        <p:nvSpPr>
          <p:cNvPr id="5" name="Rechteck 4">
            <a:extLst>
              <a:ext uri="{FF2B5EF4-FFF2-40B4-BE49-F238E27FC236}">
                <a16:creationId xmlns:a16="http://schemas.microsoft.com/office/drawing/2014/main" id="{1BF71093-A9D9-8529-5EF8-AB5224DF2285}"/>
              </a:ext>
            </a:extLst>
          </p:cNvPr>
          <p:cNvSpPr/>
          <p:nvPr/>
        </p:nvSpPr>
        <p:spPr bwMode="auto">
          <a:xfrm>
            <a:off x="-21265" y="6534000"/>
            <a:ext cx="2058787" cy="375891"/>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de-DE" sz="1800" dirty="0">
                <a:solidFill>
                  <a:schemeClr val="bg1"/>
                </a:solidFill>
                <a:latin typeface="Calibri Light" panose="020F0302020204030204" pitchFamily="34" charset="0"/>
                <a:cs typeface="Calibri Light" panose="020F0302020204030204" pitchFamily="34" charset="0"/>
              </a:rPr>
              <a:t>Phase 2: Aktivierung</a:t>
            </a:r>
          </a:p>
        </p:txBody>
      </p:sp>
    </p:spTree>
    <p:extLst>
      <p:ext uri="{BB962C8B-B14F-4D97-AF65-F5344CB8AC3E}">
        <p14:creationId xmlns:p14="http://schemas.microsoft.com/office/powerpoint/2010/main" val="33264433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D5B6EE-1B26-73E2-8B31-D9A101BE298E}"/>
            </a:ext>
          </a:extLst>
        </p:cNvPr>
        <p:cNvGrpSpPr/>
        <p:nvPr/>
      </p:nvGrpSpPr>
      <p:grpSpPr>
        <a:xfrm>
          <a:off x="0" y="0"/>
          <a:ext cx="0" cy="0"/>
          <a:chOff x="0" y="0"/>
          <a:chExt cx="0" cy="0"/>
        </a:xfrm>
      </p:grpSpPr>
      <p:sp>
        <p:nvSpPr>
          <p:cNvPr id="21" name="Rechteck 20">
            <a:extLst>
              <a:ext uri="{FF2B5EF4-FFF2-40B4-BE49-F238E27FC236}">
                <a16:creationId xmlns:a16="http://schemas.microsoft.com/office/drawing/2014/main" id="{BA757AFD-899E-4C2B-B20F-92C72EFE911A}"/>
              </a:ext>
            </a:extLst>
          </p:cNvPr>
          <p:cNvSpPr/>
          <p:nvPr/>
        </p:nvSpPr>
        <p:spPr bwMode="auto">
          <a:xfrm>
            <a:off x="-21265" y="6534000"/>
            <a:ext cx="2058787" cy="375891"/>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de-DE" sz="1800" dirty="0">
                <a:solidFill>
                  <a:schemeClr val="bg1"/>
                </a:solidFill>
                <a:latin typeface="Calibri Light" panose="020F0302020204030204" pitchFamily="34" charset="0"/>
                <a:cs typeface="Calibri Light" panose="020F0302020204030204" pitchFamily="34" charset="0"/>
              </a:rPr>
              <a:t>Phase 2: Aktivierung</a:t>
            </a:r>
          </a:p>
        </p:txBody>
      </p:sp>
      <p:pic>
        <p:nvPicPr>
          <p:cNvPr id="22" name="Grafik 21">
            <a:extLst>
              <a:ext uri="{FF2B5EF4-FFF2-40B4-BE49-F238E27FC236}">
                <a16:creationId xmlns:a16="http://schemas.microsoft.com/office/drawing/2014/main" id="{5F61E99B-AC22-BF56-2A13-625780E07BA3}"/>
              </a:ext>
            </a:extLst>
          </p:cNvPr>
          <p:cNvPicPr>
            <a:picLocks noChangeAspect="1"/>
          </p:cNvPicPr>
          <p:nvPr/>
        </p:nvPicPr>
        <p:blipFill>
          <a:blip r:embed="rId3"/>
          <a:stretch>
            <a:fillRect/>
          </a:stretch>
        </p:blipFill>
        <p:spPr>
          <a:xfrm>
            <a:off x="2867410" y="1867433"/>
            <a:ext cx="6312968" cy="4423686"/>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5" name="Titel 2">
            <a:extLst>
              <a:ext uri="{FF2B5EF4-FFF2-40B4-BE49-F238E27FC236}">
                <a16:creationId xmlns:a16="http://schemas.microsoft.com/office/drawing/2014/main" id="{4A6C6FA8-3353-A0CB-75B8-CE2324DC768A}"/>
              </a:ext>
            </a:extLst>
          </p:cNvPr>
          <p:cNvSpPr txBox="1">
            <a:spLocks/>
          </p:cNvSpPr>
          <p:nvPr/>
        </p:nvSpPr>
        <p:spPr>
          <a:xfrm>
            <a:off x="252000" y="1370261"/>
            <a:ext cx="8462701" cy="396000"/>
          </a:xfrm>
          <a:prstGeom prst="rect">
            <a:avLst/>
          </a:prstGeom>
        </p:spPr>
        <p:txBody>
          <a:bodyPr vert="horz" lIns="0" tIns="0" rIns="0" bIns="0" rtlCol="0" anchor="t" anchorCtr="0">
            <a:noAutofit/>
          </a:bodyPr>
          <a:lstStyle>
            <a:lvl1pPr algn="l" rtl="0" eaLnBrk="1" fontAlgn="base" hangingPunct="1">
              <a:spcBef>
                <a:spcPct val="0"/>
              </a:spcBef>
              <a:spcAft>
                <a:spcPct val="0"/>
              </a:spcAft>
              <a:defRPr sz="2200" b="1">
                <a:solidFill>
                  <a:srgbClr val="327A86"/>
                </a:solidFill>
                <a:latin typeface="+mj-lt"/>
                <a:ea typeface="+mj-ea"/>
                <a:cs typeface="Calibri"/>
              </a:defRPr>
            </a:lvl1pPr>
            <a:lvl2pPr algn="l" rtl="0" eaLnBrk="1" fontAlgn="base" hangingPunct="1">
              <a:spcBef>
                <a:spcPct val="0"/>
              </a:spcBef>
              <a:spcAft>
                <a:spcPct val="0"/>
              </a:spcAft>
              <a:defRPr sz="3200">
                <a:solidFill>
                  <a:schemeClr val="tx2"/>
                </a:solidFill>
                <a:latin typeface="Arial" charset="0"/>
                <a:ea typeface="ＭＳ Ｐゴシック" charset="-128"/>
                <a:cs typeface="ＭＳ Ｐゴシック" charset="-128"/>
              </a:defRPr>
            </a:lvl2pPr>
            <a:lvl3pPr algn="l" rtl="0" eaLnBrk="1" fontAlgn="base" hangingPunct="1">
              <a:spcBef>
                <a:spcPct val="0"/>
              </a:spcBef>
              <a:spcAft>
                <a:spcPct val="0"/>
              </a:spcAft>
              <a:defRPr sz="3200">
                <a:solidFill>
                  <a:schemeClr val="tx2"/>
                </a:solidFill>
                <a:latin typeface="Arial" charset="0"/>
                <a:ea typeface="ＭＳ Ｐゴシック" charset="-128"/>
                <a:cs typeface="ＭＳ Ｐゴシック" charset="-128"/>
              </a:defRPr>
            </a:lvl3pPr>
            <a:lvl4pPr algn="l" rtl="0" eaLnBrk="1" fontAlgn="base" hangingPunct="1">
              <a:spcBef>
                <a:spcPct val="0"/>
              </a:spcBef>
              <a:spcAft>
                <a:spcPct val="0"/>
              </a:spcAft>
              <a:defRPr sz="3200">
                <a:solidFill>
                  <a:schemeClr val="tx2"/>
                </a:solidFill>
                <a:latin typeface="Arial" charset="0"/>
                <a:ea typeface="ＭＳ Ｐゴシック" charset="-128"/>
                <a:cs typeface="ＭＳ Ｐゴシック" charset="-128"/>
              </a:defRPr>
            </a:lvl4pPr>
            <a:lvl5pPr algn="l" rtl="0" eaLnBrk="1" fontAlgn="base" hangingPunct="1">
              <a:spcBef>
                <a:spcPct val="0"/>
              </a:spcBef>
              <a:spcAft>
                <a:spcPct val="0"/>
              </a:spcAft>
              <a:defRPr sz="3200">
                <a:solidFill>
                  <a:schemeClr val="tx2"/>
                </a:solidFill>
                <a:latin typeface="Arial" charset="0"/>
                <a:ea typeface="ＭＳ Ｐゴシック" charset="-128"/>
                <a:cs typeface="ＭＳ Ｐゴシック" charset="-128"/>
              </a:defRPr>
            </a:lvl5pPr>
            <a:lvl6pPr marL="457200" algn="l" rtl="0" eaLnBrk="1" fontAlgn="base" hangingPunct="1">
              <a:spcBef>
                <a:spcPct val="0"/>
              </a:spcBef>
              <a:spcAft>
                <a:spcPct val="0"/>
              </a:spcAft>
              <a:defRPr sz="3200">
                <a:solidFill>
                  <a:schemeClr val="tx2"/>
                </a:solidFill>
                <a:latin typeface="Arial" charset="0"/>
                <a:ea typeface="ＭＳ Ｐゴシック" charset="-128"/>
                <a:cs typeface="ＭＳ Ｐゴシック" charset="-128"/>
              </a:defRPr>
            </a:lvl6pPr>
            <a:lvl7pPr marL="914400" algn="l" rtl="0" eaLnBrk="1" fontAlgn="base" hangingPunct="1">
              <a:spcBef>
                <a:spcPct val="0"/>
              </a:spcBef>
              <a:spcAft>
                <a:spcPct val="0"/>
              </a:spcAft>
              <a:defRPr sz="3200">
                <a:solidFill>
                  <a:schemeClr val="tx2"/>
                </a:solidFill>
                <a:latin typeface="Arial" charset="0"/>
                <a:ea typeface="ＭＳ Ｐゴシック" charset="-128"/>
                <a:cs typeface="ＭＳ Ｐゴシック" charset="-128"/>
              </a:defRPr>
            </a:lvl7pPr>
            <a:lvl8pPr marL="1371600" algn="l" rtl="0" eaLnBrk="1" fontAlgn="base" hangingPunct="1">
              <a:spcBef>
                <a:spcPct val="0"/>
              </a:spcBef>
              <a:spcAft>
                <a:spcPct val="0"/>
              </a:spcAft>
              <a:defRPr sz="3200">
                <a:solidFill>
                  <a:schemeClr val="tx2"/>
                </a:solidFill>
                <a:latin typeface="Arial" charset="0"/>
                <a:ea typeface="ＭＳ Ｐゴシック" charset="-128"/>
                <a:cs typeface="ＭＳ Ｐゴシック" charset="-128"/>
              </a:defRPr>
            </a:lvl8pPr>
            <a:lvl9pPr marL="1828800" algn="l" rtl="0" eaLnBrk="1" fontAlgn="base" hangingPunct="1">
              <a:spcBef>
                <a:spcPct val="0"/>
              </a:spcBef>
              <a:spcAft>
                <a:spcPct val="0"/>
              </a:spcAft>
              <a:defRPr sz="3200">
                <a:solidFill>
                  <a:schemeClr val="tx2"/>
                </a:solidFill>
                <a:latin typeface="Arial" charset="0"/>
                <a:ea typeface="ＭＳ Ｐゴシック" charset="-128"/>
                <a:cs typeface="ＭＳ Ｐゴシック" charset="-128"/>
              </a:defRPr>
            </a:lvl9pPr>
          </a:lstStyle>
          <a:p>
            <a:r>
              <a:rPr lang="de-DE" sz="2400" kern="0" dirty="0"/>
              <a:t>Zahlen unter der Lupe </a:t>
            </a:r>
          </a:p>
        </p:txBody>
      </p:sp>
      <p:grpSp>
        <p:nvGrpSpPr>
          <p:cNvPr id="2" name="Gruppieren 1">
            <a:extLst>
              <a:ext uri="{FF2B5EF4-FFF2-40B4-BE49-F238E27FC236}">
                <a16:creationId xmlns:a16="http://schemas.microsoft.com/office/drawing/2014/main" id="{4BF5BD4C-88BD-E6AF-9932-6BC347AD9482}"/>
              </a:ext>
            </a:extLst>
          </p:cNvPr>
          <p:cNvGrpSpPr/>
          <p:nvPr/>
        </p:nvGrpSpPr>
        <p:grpSpPr>
          <a:xfrm>
            <a:off x="252000" y="274289"/>
            <a:ext cx="11543788" cy="927211"/>
            <a:chOff x="0" y="0"/>
            <a:chExt cx="7523229" cy="733300"/>
          </a:xfrm>
        </p:grpSpPr>
        <p:sp>
          <p:nvSpPr>
            <p:cNvPr id="3" name="Gefaltete Ecke 2">
              <a:extLst>
                <a:ext uri="{FF2B5EF4-FFF2-40B4-BE49-F238E27FC236}">
                  <a16:creationId xmlns:a16="http://schemas.microsoft.com/office/drawing/2014/main" id="{87B700AC-D942-F8F2-67F1-DD75F892BB33}"/>
                </a:ext>
              </a:extLst>
            </p:cNvPr>
            <p:cNvSpPr/>
            <p:nvPr/>
          </p:nvSpPr>
          <p:spPr>
            <a:xfrm>
              <a:off x="0" y="0"/>
              <a:ext cx="7523229" cy="733300"/>
            </a:xfrm>
            <a:prstGeom prst="foldedCorner">
              <a:avLst>
                <a:gd name="adj" fmla="val 0"/>
              </a:avLst>
            </a:prstGeom>
            <a:solidFill>
              <a:schemeClr val="bg1"/>
            </a:solidFill>
            <a:ln w="63500" cmpd="dbl">
              <a:solidFill>
                <a:srgbClr val="327C88"/>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eaLnBrk="0" fontAlgn="base" hangingPunct="0">
                <a:lnSpc>
                  <a:spcPct val="115000"/>
                </a:lnSpc>
              </a:pPr>
              <a:r>
                <a:rPr lang="de-DE" sz="1400">
                  <a:solidFill>
                    <a:srgbClr val="000000"/>
                  </a:solidFill>
                  <a:ea typeface="Calibri" panose="020F0502020204030204" pitchFamily="34" charset="0"/>
                  <a:cs typeface="Calibri" panose="020F0502020204030204" pitchFamily="34" charset="0"/>
                </a:rPr>
                <a:t> </a:t>
              </a:r>
              <a:endParaRPr lang="de-DE" sz="1200">
                <a:ea typeface="Calibri" panose="020F0502020204030204" pitchFamily="34" charset="0"/>
                <a:cs typeface="Times New Roman" panose="02020603050405020304" pitchFamily="18" charset="0"/>
              </a:endParaRPr>
            </a:p>
          </p:txBody>
        </p:sp>
        <p:sp>
          <p:nvSpPr>
            <p:cNvPr id="4" name="Textfeld 1">
              <a:extLst>
                <a:ext uri="{FF2B5EF4-FFF2-40B4-BE49-F238E27FC236}">
                  <a16:creationId xmlns:a16="http://schemas.microsoft.com/office/drawing/2014/main" id="{9E331FB3-E570-3E71-CFA8-CA5729C0CC25}"/>
                </a:ext>
              </a:extLst>
            </p:cNvPr>
            <p:cNvSpPr txBox="1"/>
            <p:nvPr/>
          </p:nvSpPr>
          <p:spPr>
            <a:xfrm>
              <a:off x="608884" y="182799"/>
              <a:ext cx="6738321" cy="396994"/>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pPr>
              <a:r>
                <a:rPr lang="de-DE" sz="1800" cap="small" dirty="0">
                  <a:solidFill>
                    <a:srgbClr val="000000"/>
                  </a:solidFill>
                  <a:latin typeface="Calibri" panose="020F0502020204030204" pitchFamily="34" charset="0"/>
                  <a:ea typeface="Calibri" panose="020F0502020204030204" pitchFamily="34" charset="0"/>
                  <a:cs typeface="Calibri" panose="020F0502020204030204" pitchFamily="34" charset="0"/>
                </a:rPr>
                <a:t>Kernbotschaft</a:t>
              </a:r>
              <a:r>
                <a:rPr lang="de-DE" sz="1800" dirty="0">
                  <a:solidFill>
                    <a:srgbClr val="000000"/>
                  </a:solidFill>
                  <a:latin typeface="Calibri" panose="020F0502020204030204" pitchFamily="34" charset="0"/>
                  <a:ea typeface="Calibri" panose="020F0502020204030204" pitchFamily="34" charset="0"/>
                  <a:cs typeface="Calibri" panose="020F0502020204030204" pitchFamily="34" charset="0"/>
                </a:rPr>
                <a:t>:</a:t>
              </a:r>
              <a:endParaRPr lang="de-DE" sz="1800" dirty="0">
                <a:solidFill>
                  <a:srgbClr val="000000"/>
                </a:solidFill>
                <a:latin typeface="Calibri" panose="020F0502020204030204" pitchFamily="34" charset="0"/>
                <a:cs typeface="Calibri" panose="020F0502020204030204" pitchFamily="34" charset="0"/>
              </a:endParaRPr>
            </a:p>
            <a:p>
              <a:pPr eaLnBrk="0" fontAlgn="base" hangingPunct="0">
                <a:lnSpc>
                  <a:spcPct val="115000"/>
                </a:lnSpc>
              </a:pPr>
              <a:endParaRPr lang="de-DE" sz="1800" dirty="0">
                <a:latin typeface="Calibri" panose="020F0502020204030204" pitchFamily="34" charset="0"/>
                <a:ea typeface="Calibri" panose="020F0502020204030204" pitchFamily="34" charset="0"/>
                <a:cs typeface="Times New Roman" panose="02020603050405020304" pitchFamily="18" charset="0"/>
              </a:endParaRPr>
            </a:p>
            <a:p>
              <a:r>
                <a:rPr lang="de-DE" sz="1200" dirty="0">
                  <a:latin typeface="Calibri" panose="020F0502020204030204" pitchFamily="34" charset="0"/>
                  <a:ea typeface="Calibri" panose="020F0502020204030204" pitchFamily="34" charset="0"/>
                  <a:cs typeface="Times New Roman" panose="02020603050405020304" pitchFamily="18" charset="0"/>
                </a:rPr>
                <a:t> </a:t>
              </a:r>
            </a:p>
          </p:txBody>
        </p:sp>
      </p:grpSp>
      <p:pic>
        <p:nvPicPr>
          <p:cNvPr id="5" name="Picture 3">
            <a:extLst>
              <a:ext uri="{FF2B5EF4-FFF2-40B4-BE49-F238E27FC236}">
                <a16:creationId xmlns:a16="http://schemas.microsoft.com/office/drawing/2014/main" id="{5C8FD913-6BC6-3050-7BA1-2182200005D3}"/>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6212" y="468149"/>
            <a:ext cx="646284" cy="539251"/>
          </a:xfrm>
          <a:prstGeom prst="rect">
            <a:avLst/>
          </a:prstGeom>
          <a:noFill/>
          <a:ln>
            <a:noFill/>
          </a:ln>
        </p:spPr>
      </p:pic>
      <p:sp>
        <p:nvSpPr>
          <p:cNvPr id="6" name="Textfeld 5">
            <a:extLst>
              <a:ext uri="{FF2B5EF4-FFF2-40B4-BE49-F238E27FC236}">
                <a16:creationId xmlns:a16="http://schemas.microsoft.com/office/drawing/2014/main" id="{EE2FB8FA-6176-102C-6F30-27AAF9CE8B81}"/>
              </a:ext>
            </a:extLst>
          </p:cNvPr>
          <p:cNvSpPr txBox="1"/>
          <p:nvPr/>
        </p:nvSpPr>
        <p:spPr>
          <a:xfrm>
            <a:off x="2621963" y="382078"/>
            <a:ext cx="7970077" cy="710707"/>
          </a:xfrm>
          <a:prstGeom prst="rect">
            <a:avLst/>
          </a:prstGeom>
          <a:noFill/>
        </p:spPr>
        <p:txBody>
          <a:bodyPr wrap="square">
            <a:spAutoFit/>
          </a:bodyPr>
          <a:lstStyle/>
          <a:p>
            <a:pPr marL="0" marR="0" lvl="0" indent="0" algn="l" defTabSz="914400" rtl="0" eaLnBrk="0" fontAlgn="base" latinLnBrk="0" hangingPunct="0">
              <a:lnSpc>
                <a:spcPct val="115000"/>
              </a:lnSpc>
              <a:spcBef>
                <a:spcPct val="0"/>
              </a:spcBef>
              <a:spcAft>
                <a:spcPct val="0"/>
              </a:spcAft>
              <a:buClrTx/>
              <a:buSzTx/>
              <a:buFontTx/>
              <a:buNone/>
              <a:tabLst/>
              <a:defRPr/>
            </a:pPr>
            <a:r>
              <a:rPr kumimoji="0" lang="de-DE" sz="18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charset="-128"/>
                <a:cs typeface="Calibri" panose="020F0502020204030204" pitchFamily="34" charset="0"/>
              </a:rPr>
              <a:t>‚Ich fordere die Kinder zu Materialhandlungen mit sprachlicher Begleitung auf.‘</a:t>
            </a:r>
          </a:p>
          <a:p>
            <a:pPr marL="0" marR="0" lvl="0" indent="0" algn="l" defTabSz="914400" rtl="0" eaLnBrk="0" fontAlgn="base" latinLnBrk="0" hangingPunct="0">
              <a:lnSpc>
                <a:spcPct val="115000"/>
              </a:lnSpc>
              <a:spcBef>
                <a:spcPct val="0"/>
              </a:spcBef>
              <a:spcAft>
                <a:spcPct val="0"/>
              </a:spcAft>
              <a:buClrTx/>
              <a:buSzTx/>
              <a:buFontTx/>
              <a:buNone/>
              <a:tabLst/>
              <a:defRPr/>
            </a:pPr>
            <a:r>
              <a:rPr kumimoji="0" lang="de-DE" sz="1800" b="0" i="0" u="none" strike="noStrike" kern="1200" cap="none" spc="0" normalizeH="0" baseline="0" noProof="0" dirty="0">
                <a:ln>
                  <a:noFill/>
                </a:ln>
                <a:solidFill>
                  <a:srgbClr val="000000"/>
                </a:solidFill>
                <a:effectLst/>
                <a:uLnTx/>
                <a:uFillTx/>
                <a:latin typeface="Calibri" panose="020F0502020204030204" pitchFamily="34" charset="0"/>
                <a:ea typeface="ＭＳ Ｐゴシック" charset="-128"/>
                <a:cs typeface="Calibri" panose="020F0502020204030204" pitchFamily="34" charset="0"/>
              </a:rPr>
              <a:t>‚Ich vernetze Kinderäußerungen.‘</a:t>
            </a:r>
          </a:p>
        </p:txBody>
      </p:sp>
    </p:spTree>
    <p:extLst>
      <p:ext uri="{BB962C8B-B14F-4D97-AF65-F5344CB8AC3E}">
        <p14:creationId xmlns:p14="http://schemas.microsoft.com/office/powerpoint/2010/main" val="272965652"/>
      </p:ext>
    </p:extLst>
  </p:cSld>
  <p:clrMapOvr>
    <a:masterClrMapping/>
  </p:clrMapOvr>
</p:sld>
</file>

<file path=ppt/theme/theme1.xml><?xml version="1.0" encoding="utf-8"?>
<a:theme xmlns:a="http://schemas.openxmlformats.org/drawingml/2006/main" name="QM Allgemein und Fortbildungen">
  <a:themeElements>
    <a:clrScheme name="Design_DZLM">
      <a:dk1>
        <a:sysClr val="windowText" lastClr="000000"/>
      </a:dk1>
      <a:lt1>
        <a:srgbClr val="FFFFFF"/>
      </a:lt1>
      <a:dk2>
        <a:srgbClr val="327A86"/>
      </a:dk2>
      <a:lt2>
        <a:srgbClr val="F8B44F"/>
      </a:lt2>
      <a:accent1>
        <a:srgbClr val="737373"/>
      </a:accent1>
      <a:accent2>
        <a:srgbClr val="C8D2D8"/>
      </a:accent2>
      <a:accent3>
        <a:srgbClr val="A44168"/>
      </a:accent3>
      <a:accent4>
        <a:srgbClr val="CCDEE1"/>
      </a:accent4>
      <a:accent5>
        <a:srgbClr val="FDECD3"/>
      </a:accent5>
      <a:accent6>
        <a:srgbClr val="CDB987"/>
      </a:accent6>
      <a:hlink>
        <a:srgbClr val="000000"/>
      </a:hlink>
      <a:folHlink>
        <a:srgbClr val="327A86"/>
      </a:folHlink>
    </a:clrScheme>
    <a:fontScheme name="DZLM">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9525" cap="flat" cmpd="sng" algn="ctr">
          <a:solidFill>
            <a:schemeClr val="tx2"/>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000" b="0" i="0" u="none" strike="noStrike" cap="none" normalizeH="0" baseline="0" dirty="0" err="1" smtClean="0">
            <a:ln>
              <a:noFill/>
            </a:ln>
            <a:solidFill>
              <a:schemeClr val="tx1"/>
            </a:solidFill>
            <a:effectLst/>
            <a:latin typeface="Calibri" panose="020F050202020403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txDef>
      <a:spPr>
        <a:noFill/>
      </a:spPr>
      <a:bodyPr wrap="square" rtlCol="0">
        <a:spAutoFit/>
      </a:bodyPr>
      <a:lstStyle>
        <a:defPPr marL="342900" indent="-342900">
          <a:spcBef>
            <a:spcPts val="400"/>
          </a:spcBef>
          <a:defRPr sz="1800" dirty="0">
            <a:latin typeface="Calibri"/>
            <a:cs typeface="Calibri"/>
          </a:defRPr>
        </a:defPPr>
      </a:lstStyle>
    </a:txDef>
  </a:objectDefaults>
  <a:extraClrSchemeLst>
    <a:extraClrScheme>
      <a:clrScheme name="Leere Prä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eere Prä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eere Prä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eere Prä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eere Prä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eere Prä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eere Prä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eere Prä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eere Prä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eere Prä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eere Prä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eere Prä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QM-{Stufe}-{Modulform}-BS{Nummer}_Folien_Blankovorlage_230928" id="{CA73BAC6-9289-4DD7-82FA-D66A63FB8ADE}" vid="{4B7D1E2B-051F-427C-B378-A6FBB2A63267}"/>
    </a:ext>
  </a:extLst>
</a:theme>
</file>

<file path=ppt/theme/theme10.xml><?xml version="1.0" encoding="utf-8"?>
<a:theme xmlns:a="http://schemas.openxmlformats.org/drawingml/2006/main" name="Office-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QM Zwischenfolien">
  <a:themeElements>
    <a:clrScheme name="Benutzerdefiniert 4">
      <a:dk1>
        <a:sysClr val="windowText" lastClr="000000"/>
      </a:dk1>
      <a:lt1>
        <a:srgbClr val="FFFFFF"/>
      </a:lt1>
      <a:dk2>
        <a:srgbClr val="327A86"/>
      </a:dk2>
      <a:lt2>
        <a:srgbClr val="F8B44F"/>
      </a:lt2>
      <a:accent1>
        <a:srgbClr val="737373"/>
      </a:accent1>
      <a:accent2>
        <a:srgbClr val="C8D2D8"/>
      </a:accent2>
      <a:accent3>
        <a:srgbClr val="A44168"/>
      </a:accent3>
      <a:accent4>
        <a:srgbClr val="CCDEE1"/>
      </a:accent4>
      <a:accent5>
        <a:srgbClr val="FDECD3"/>
      </a:accent5>
      <a:accent6>
        <a:srgbClr val="CDB987"/>
      </a:accent6>
      <a:hlink>
        <a:srgbClr val="327A86"/>
      </a:hlink>
      <a:folHlink>
        <a:srgbClr val="327A86"/>
      </a:folHlink>
    </a:clrScheme>
    <a:fontScheme name="DZLM">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9525" cap="flat" cmpd="sng" algn="ctr">
          <a:solidFill>
            <a:schemeClr val="tx2"/>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000" b="0" i="0" u="none" strike="noStrike" cap="none" normalizeH="0" baseline="0" dirty="0" err="1" smtClean="0">
            <a:ln>
              <a:noFill/>
            </a:ln>
            <a:solidFill>
              <a:schemeClr val="tx1"/>
            </a:solidFill>
            <a:effectLst/>
            <a:latin typeface="Calibri" panose="020F050202020403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txDef>
      <a:spPr>
        <a:noFill/>
      </a:spPr>
      <a:bodyPr wrap="square" rtlCol="0">
        <a:spAutoFit/>
      </a:bodyPr>
      <a:lstStyle>
        <a:defPPr marL="342900" indent="-342900">
          <a:spcBef>
            <a:spcPts val="400"/>
          </a:spcBef>
          <a:defRPr sz="1800" dirty="0">
            <a:latin typeface="Calibri"/>
            <a:cs typeface="Calibri"/>
          </a:defRPr>
        </a:defPPr>
      </a:lstStyle>
    </a:txDef>
  </a:objectDefaults>
  <a:extraClrSchemeLst>
    <a:extraClrScheme>
      <a:clrScheme name="Leere Prä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eere Prä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eere Prä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eere Prä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eere Prä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eere Prä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eere Prä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eere Prä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eere Prä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eere Prä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eere Prä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eere Prä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QM-{Stufe}-{Modulform}-BS{Nummer}_Folien_Blankovorlage_230928" id="{CA73BAC6-9289-4DD7-82FA-D66A63FB8ADE}" vid="{E5480EE0-40DA-4F2E-9808-FA7256322BF7}"/>
    </a:ext>
  </a:extLst>
</a:theme>
</file>

<file path=ppt/theme/theme3.xml><?xml version="1.0" encoding="utf-8"?>
<a:theme xmlns:a="http://schemas.openxmlformats.org/drawingml/2006/main" name="QM Qualifizierung von Multiplizierenden">
  <a:themeElements>
    <a:clrScheme name="Benutzerdefiniert 4">
      <a:dk1>
        <a:sysClr val="windowText" lastClr="000000"/>
      </a:dk1>
      <a:lt1>
        <a:srgbClr val="FFFFFF"/>
      </a:lt1>
      <a:dk2>
        <a:srgbClr val="327A86"/>
      </a:dk2>
      <a:lt2>
        <a:srgbClr val="F8B44F"/>
      </a:lt2>
      <a:accent1>
        <a:srgbClr val="737373"/>
      </a:accent1>
      <a:accent2>
        <a:srgbClr val="C8D2D8"/>
      </a:accent2>
      <a:accent3>
        <a:srgbClr val="A44168"/>
      </a:accent3>
      <a:accent4>
        <a:srgbClr val="CCDEE1"/>
      </a:accent4>
      <a:accent5>
        <a:srgbClr val="FDECD3"/>
      </a:accent5>
      <a:accent6>
        <a:srgbClr val="CDB987"/>
      </a:accent6>
      <a:hlink>
        <a:srgbClr val="327A86"/>
      </a:hlink>
      <a:folHlink>
        <a:srgbClr val="327A86"/>
      </a:folHlink>
    </a:clrScheme>
    <a:fontScheme name="DZLM">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9525" cap="flat" cmpd="sng" algn="ctr">
          <a:solidFill>
            <a:schemeClr val="tx2"/>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000" b="0" i="0" u="none" strike="noStrike" cap="none" normalizeH="0" baseline="0" dirty="0" err="1" smtClean="0">
            <a:ln>
              <a:noFill/>
            </a:ln>
            <a:solidFill>
              <a:schemeClr val="tx1"/>
            </a:solidFill>
            <a:effectLst/>
            <a:latin typeface="Calibri" panose="020F050202020403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txDef>
      <a:spPr>
        <a:noFill/>
      </a:spPr>
      <a:bodyPr wrap="square" rtlCol="0">
        <a:spAutoFit/>
      </a:bodyPr>
      <a:lstStyle>
        <a:defPPr marL="342900" indent="-342900">
          <a:spcBef>
            <a:spcPts val="400"/>
          </a:spcBef>
          <a:defRPr sz="1800" dirty="0">
            <a:latin typeface="Calibri"/>
            <a:cs typeface="Calibri"/>
          </a:defRPr>
        </a:defPPr>
      </a:lstStyle>
    </a:txDef>
  </a:objectDefaults>
  <a:extraClrSchemeLst>
    <a:extraClrScheme>
      <a:clrScheme name="Leere Prä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eere Prä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eere Prä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eere Prä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eere Prä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eere Prä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eere Prä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eere Prä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eere Prä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eere Prä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eere Prä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eere Prä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QM-{Stufe}-{Modulform}-BS{Nummer}_Folien_Blankovorlage_230928" id="{CA73BAC6-9289-4DD7-82FA-D66A63FB8ADE}" vid="{4EDD9A7F-DBE5-4BEF-A24C-0BB21A56907D}"/>
    </a:ext>
  </a:extLst>
</a:theme>
</file>

<file path=ppt/theme/theme4.xml><?xml version="1.0" encoding="utf-8"?>
<a:theme xmlns:a="http://schemas.openxmlformats.org/drawingml/2006/main" name="QM Titel- und Schlussfolien">
  <a:themeElements>
    <a:clrScheme name="DZLM">
      <a:dk1>
        <a:sysClr val="windowText" lastClr="000000"/>
      </a:dk1>
      <a:lt1>
        <a:srgbClr val="FFFFFF"/>
      </a:lt1>
      <a:dk2>
        <a:srgbClr val="327A86"/>
      </a:dk2>
      <a:lt2>
        <a:srgbClr val="F8B44F"/>
      </a:lt2>
      <a:accent1>
        <a:srgbClr val="327A86"/>
      </a:accent1>
      <a:accent2>
        <a:srgbClr val="A44168"/>
      </a:accent2>
      <a:accent3>
        <a:srgbClr val="737373"/>
      </a:accent3>
      <a:accent4>
        <a:srgbClr val="F8B44F"/>
      </a:accent4>
      <a:accent5>
        <a:srgbClr val="000000"/>
      </a:accent5>
      <a:accent6>
        <a:srgbClr val="FFFFFF"/>
      </a:accent6>
      <a:hlink>
        <a:srgbClr val="327A86"/>
      </a:hlink>
      <a:folHlink>
        <a:srgbClr val="327A8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QM-{Stufe}-{Modulform}-BS{Nummer}_Folien_Blankovorlage_230928" id="{CA73BAC6-9289-4DD7-82FA-D66A63FB8ADE}" vid="{4F64EF58-B389-4951-9ACE-21AD03654A2D}"/>
    </a:ext>
  </a:extLst>
</a:theme>
</file>

<file path=ppt/theme/theme5.xml><?xml version="1.0" encoding="utf-8"?>
<a:theme xmlns:a="http://schemas.openxmlformats.org/drawingml/2006/main" name="1_Zwischenfolien für Fortbildende">
  <a:themeElements>
    <a:clrScheme name="DZLM">
      <a:dk1>
        <a:sysClr val="windowText" lastClr="000000"/>
      </a:dk1>
      <a:lt1>
        <a:srgbClr val="FFFFFF"/>
      </a:lt1>
      <a:dk2>
        <a:srgbClr val="327A86"/>
      </a:dk2>
      <a:lt2>
        <a:srgbClr val="F8B44F"/>
      </a:lt2>
      <a:accent1>
        <a:srgbClr val="737373"/>
      </a:accent1>
      <a:accent2>
        <a:srgbClr val="C8D2D8"/>
      </a:accent2>
      <a:accent3>
        <a:srgbClr val="A44168"/>
      </a:accent3>
      <a:accent4>
        <a:srgbClr val="CCDEE1"/>
      </a:accent4>
      <a:accent5>
        <a:srgbClr val="FDECD3"/>
      </a:accent5>
      <a:accent6>
        <a:srgbClr val="CDB987"/>
      </a:accent6>
      <a:hlink>
        <a:srgbClr val="327A86"/>
      </a:hlink>
      <a:folHlink>
        <a:srgbClr val="327A86"/>
      </a:folHlink>
    </a:clrScheme>
    <a:fontScheme name="DZLM">
      <a:majorFont>
        <a:latin typeface="Calibri"/>
        <a:ea typeface="Arial"/>
        <a:cs typeface="Arial"/>
      </a:majorFont>
      <a:minorFont>
        <a:latin typeface="Calibri"/>
        <a:ea typeface="Arial"/>
        <a:cs typeface="Arial"/>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spDef>
      <a:spPr bwMode="auto">
        <a:prstGeom prst="rect">
          <a:avLst/>
        </a:prstGeom>
        <a:solidFill>
          <a:schemeClr val="bg1"/>
        </a:solidFill>
        <a:ln w="9525" cap="flat" cmpd="sng" algn="ctr">
          <a:solidFill>
            <a:schemeClr val="tx2"/>
          </a:solidFill>
          <a:prstDash val="solid"/>
          <a:round/>
          <a:headEnd type="none" w="med" len="med"/>
          <a:tailEnd type="none" w="med" len="med"/>
        </a:ln>
      </a:spPr>
      <a:bodyPr/>
      <a:lstStyle/>
    </a:spDef>
    <a:lnDef>
      <a:spPr bwMode="auto">
        <a:xfrm>
          <a:off x="0" y="0"/>
          <a:ext cx="1" cy="1"/>
        </a:xfrm>
        <a:prstGeom prst="rect">
          <a:avLst/>
        </a:prstGeom>
        <a:solidFill>
          <a:schemeClr val="accent1"/>
        </a:solidFill>
        <a:ln w="9525" cap="flat" cmpd="sng" algn="ctr">
          <a:solidFill>
            <a:schemeClr val="tx1"/>
          </a:solidFill>
          <a:prstDash val="solid"/>
          <a:round/>
          <a:headEnd type="none" w="med" len="med"/>
          <a:tailEnd type="none" w="med" len="med"/>
        </a:ln>
      </a:spPr>
      <a:bodyPr/>
      <a:lstStyle/>
    </a:lnDef>
    <a:txDef>
      <a:spPr bwMode="auto">
        <a:prstGeom prst="rect">
          <a:avLst/>
        </a:prstGeom>
        <a:noFill/>
      </a:spPr>
      <a:bodyPr/>
      <a:lstStyle/>
    </a:txDef>
  </a:objectDefaults>
  <a:extraClrSchemeLst>
    <a:extraClrScheme>
      <a:clrScheme name="Leere Prä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eere Prä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eere Prä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eere Prä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eere Prä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eere Prä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eere Prä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eere Prä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eere Prä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eere Prä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eere Prä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eere Prä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QM Allgemein und Fortbildungen">
  <a:themeElements>
    <a:clrScheme name="Design_DZLM">
      <a:dk1>
        <a:sysClr val="windowText" lastClr="000000"/>
      </a:dk1>
      <a:lt1>
        <a:srgbClr val="FFFFFF"/>
      </a:lt1>
      <a:dk2>
        <a:srgbClr val="327A86"/>
      </a:dk2>
      <a:lt2>
        <a:srgbClr val="F8B44F"/>
      </a:lt2>
      <a:accent1>
        <a:srgbClr val="737373"/>
      </a:accent1>
      <a:accent2>
        <a:srgbClr val="C8D2D8"/>
      </a:accent2>
      <a:accent3>
        <a:srgbClr val="A44168"/>
      </a:accent3>
      <a:accent4>
        <a:srgbClr val="CCDEE1"/>
      </a:accent4>
      <a:accent5>
        <a:srgbClr val="FDECD3"/>
      </a:accent5>
      <a:accent6>
        <a:srgbClr val="CDB987"/>
      </a:accent6>
      <a:hlink>
        <a:srgbClr val="000000"/>
      </a:hlink>
      <a:folHlink>
        <a:srgbClr val="327A86"/>
      </a:folHlink>
    </a:clrScheme>
    <a:fontScheme name="DZLM">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9525" cap="flat" cmpd="sng" algn="ctr">
          <a:solidFill>
            <a:schemeClr val="tx2"/>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000" b="0" i="0" u="none" strike="noStrike" cap="none" normalizeH="0" baseline="0" dirty="0" err="1" smtClean="0">
            <a:ln>
              <a:noFill/>
            </a:ln>
            <a:solidFill>
              <a:schemeClr val="tx1"/>
            </a:solidFill>
            <a:effectLst/>
            <a:latin typeface="Calibri" panose="020F050202020403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txDef>
      <a:spPr>
        <a:noFill/>
      </a:spPr>
      <a:bodyPr wrap="square" rtlCol="0">
        <a:spAutoFit/>
      </a:bodyPr>
      <a:lstStyle>
        <a:defPPr marL="342900" indent="-342900">
          <a:spcBef>
            <a:spcPts val="400"/>
          </a:spcBef>
          <a:defRPr sz="1800" dirty="0">
            <a:latin typeface="Calibri"/>
            <a:cs typeface="Calibri"/>
          </a:defRPr>
        </a:defPPr>
      </a:lstStyle>
    </a:txDef>
  </a:objectDefaults>
  <a:extraClrSchemeLst>
    <a:extraClrScheme>
      <a:clrScheme name="Leere Prä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eere Prä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eere Prä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eere Prä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eere Prä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eere Prä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eere Prä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eere Prä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eere Prä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eere Prä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eere Prä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eere Prä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QM-{Stufe}-{Modulform}-BS{Nummer}_Folien_Blankovorlage_230928" id="{CA73BAC6-9289-4DD7-82FA-D66A63FB8ADE}" vid="{4B7D1E2B-051F-427C-B378-A6FBB2A63267}"/>
    </a:ext>
  </a:extLst>
</a:theme>
</file>

<file path=ppt/theme/theme7.xml><?xml version="1.0" encoding="utf-8"?>
<a:theme xmlns:a="http://schemas.openxmlformats.org/drawingml/2006/main" name="Inhaltsfolien">
  <a:themeElements>
    <a:clrScheme name="DZLM">
      <a:dk1>
        <a:sysClr val="windowText" lastClr="000000"/>
      </a:dk1>
      <a:lt1>
        <a:srgbClr val="FFFFFF"/>
      </a:lt1>
      <a:dk2>
        <a:srgbClr val="327A86"/>
      </a:dk2>
      <a:lt2>
        <a:srgbClr val="F8B44F"/>
      </a:lt2>
      <a:accent1>
        <a:srgbClr val="327A86"/>
      </a:accent1>
      <a:accent2>
        <a:srgbClr val="A44168"/>
      </a:accent2>
      <a:accent3>
        <a:srgbClr val="737373"/>
      </a:accent3>
      <a:accent4>
        <a:srgbClr val="F8B44F"/>
      </a:accent4>
      <a:accent5>
        <a:srgbClr val="000000"/>
      </a:accent5>
      <a:accent6>
        <a:srgbClr val="FFFFFF"/>
      </a:accent6>
      <a:hlink>
        <a:srgbClr val="327A86"/>
      </a:hlink>
      <a:folHlink>
        <a:srgbClr val="327A86"/>
      </a:folHlink>
    </a:clrScheme>
    <a:fontScheme name="DZLM">
      <a:majorFont>
        <a:latin typeface="Calibri"/>
        <a:ea typeface="Arial"/>
        <a:cs typeface="Arial"/>
      </a:majorFont>
      <a:minorFont>
        <a:latin typeface="Calibri"/>
        <a:ea typeface="Arial"/>
        <a:cs typeface="Arial"/>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spDef>
      <a:spPr bwMode="auto">
        <a:prstGeom prst="rect">
          <a:avLst/>
        </a:prstGeom>
        <a:solidFill>
          <a:schemeClr val="bg1"/>
        </a:solidFill>
        <a:ln w="9525" cap="flat" cmpd="sng" algn="ctr">
          <a:solidFill>
            <a:schemeClr val="tx2"/>
          </a:solidFill>
          <a:prstDash val="solid"/>
          <a:round/>
          <a:headEnd type="none" w="med" len="med"/>
          <a:tailEnd type="none" w="med" len="med"/>
        </a:ln>
      </a:spPr>
      <a:bodyPr/>
      <a:lstStyle/>
    </a:spDef>
    <a:lnDef>
      <a:spPr bwMode="auto">
        <a:xfrm>
          <a:off x="0" y="0"/>
          <a:ext cx="1" cy="1"/>
        </a:xfrm>
        <a:prstGeom prst="rect">
          <a:avLst/>
        </a:prstGeom>
        <a:solidFill>
          <a:schemeClr val="accent1"/>
        </a:solidFill>
        <a:ln w="9525" cap="flat" cmpd="sng" algn="ctr">
          <a:solidFill>
            <a:schemeClr val="tx1"/>
          </a:solidFill>
          <a:prstDash val="solid"/>
          <a:round/>
          <a:headEnd type="none" w="med" len="med"/>
          <a:tailEnd type="none" w="med" len="med"/>
        </a:ln>
      </a:spPr>
      <a:bodyPr/>
      <a:lstStyle/>
    </a:lnDef>
    <a:txDef>
      <a:spPr bwMode="auto">
        <a:prstGeom prst="rect">
          <a:avLst/>
        </a:prstGeom>
        <a:noFill/>
      </a:spPr>
      <a:bodyPr/>
      <a:lstStyle/>
    </a:txDef>
  </a:objectDefaults>
  <a:extraClrSchemeLst>
    <a:extraClrScheme>
      <a:clrScheme name="Leere Prä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eere Prä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eere Prä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eere Prä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eere Prä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eere Prä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eere Prä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eere Prä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eere Prä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eere Prä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eere Prä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eere Prä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QM Zwischenfolien">
  <a:themeElements>
    <a:clrScheme name="Benutzerdefiniert 4">
      <a:dk1>
        <a:sysClr val="windowText" lastClr="000000"/>
      </a:dk1>
      <a:lt1>
        <a:srgbClr val="FFFFFF"/>
      </a:lt1>
      <a:dk2>
        <a:srgbClr val="327A86"/>
      </a:dk2>
      <a:lt2>
        <a:srgbClr val="F8B44F"/>
      </a:lt2>
      <a:accent1>
        <a:srgbClr val="737373"/>
      </a:accent1>
      <a:accent2>
        <a:srgbClr val="C8D2D8"/>
      </a:accent2>
      <a:accent3>
        <a:srgbClr val="A44168"/>
      </a:accent3>
      <a:accent4>
        <a:srgbClr val="CCDEE1"/>
      </a:accent4>
      <a:accent5>
        <a:srgbClr val="FDECD3"/>
      </a:accent5>
      <a:accent6>
        <a:srgbClr val="CDB987"/>
      </a:accent6>
      <a:hlink>
        <a:srgbClr val="327A86"/>
      </a:hlink>
      <a:folHlink>
        <a:srgbClr val="327A86"/>
      </a:folHlink>
    </a:clrScheme>
    <a:fontScheme name="DZLM">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9525" cap="flat" cmpd="sng" algn="ctr">
          <a:solidFill>
            <a:schemeClr val="tx2"/>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000" b="0" i="0" u="none" strike="noStrike" cap="none" normalizeH="0" baseline="0" dirty="0" err="1" smtClean="0">
            <a:ln>
              <a:noFill/>
            </a:ln>
            <a:solidFill>
              <a:schemeClr val="tx1"/>
            </a:solidFill>
            <a:effectLst/>
            <a:latin typeface="Calibri" panose="020F050202020403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txDef>
      <a:spPr>
        <a:noFill/>
        <a:ln>
          <a:noFill/>
        </a:ln>
      </a:spPr>
      <a:bodyPr wrap="square" lIns="0" tIns="0" rIns="0" bIns="0" rtlCol="0">
        <a:spAutoFit/>
      </a:bodyPr>
      <a:lstStyle>
        <a:defPPr marL="216000" indent="-216000" algn="l">
          <a:spcBef>
            <a:spcPts val="0"/>
          </a:spcBef>
          <a:spcAft>
            <a:spcPts val="600"/>
          </a:spcAft>
          <a:buClr>
            <a:srgbClr val="737373"/>
          </a:buClr>
          <a:buSzPct val="85000"/>
          <a:buFont typeface="Wingdings" panose="05000000000000000000" pitchFamily="2" charset="2"/>
          <a:buChar char="§"/>
          <a:defRPr sz="1800" dirty="0" smtClean="0">
            <a:latin typeface="Calibri"/>
            <a:cs typeface="Calibri"/>
          </a:defRPr>
        </a:defPPr>
      </a:lstStyle>
    </a:txDef>
  </a:objectDefaults>
  <a:extraClrSchemeLst>
    <a:extraClrScheme>
      <a:clrScheme name="Leere Prä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eere Prä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eere Prä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eere Prä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eere Prä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eere Prä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eere Prä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eere Prä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eere Prä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eere Prä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eere Prä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eere Prä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QM-{Stufe}-{Modulform}-BS{Nummer}_Folien_Blankovorlage_230928" id="{CA73BAC6-9289-4DD7-82FA-D66A63FB8ADE}" vid="{E5480EE0-40DA-4F2E-9808-FA7256322BF7}"/>
    </a:ext>
  </a:extLst>
</a:theme>
</file>

<file path=ppt/theme/theme9.xml><?xml version="1.0" encoding="utf-8"?>
<a:theme xmlns:a="http://schemas.openxmlformats.org/drawingml/2006/main" name="2_QM Allgemein und Fortbildungen">
  <a:themeElements>
    <a:clrScheme name="Design_DZLM">
      <a:dk1>
        <a:sysClr val="windowText" lastClr="000000"/>
      </a:dk1>
      <a:lt1>
        <a:srgbClr val="FFFFFF"/>
      </a:lt1>
      <a:dk2>
        <a:srgbClr val="327A86"/>
      </a:dk2>
      <a:lt2>
        <a:srgbClr val="F8B44F"/>
      </a:lt2>
      <a:accent1>
        <a:srgbClr val="737373"/>
      </a:accent1>
      <a:accent2>
        <a:srgbClr val="C8D2D8"/>
      </a:accent2>
      <a:accent3>
        <a:srgbClr val="A44168"/>
      </a:accent3>
      <a:accent4>
        <a:srgbClr val="CCDEE1"/>
      </a:accent4>
      <a:accent5>
        <a:srgbClr val="FDECD3"/>
      </a:accent5>
      <a:accent6>
        <a:srgbClr val="CDB987"/>
      </a:accent6>
      <a:hlink>
        <a:srgbClr val="000000"/>
      </a:hlink>
      <a:folHlink>
        <a:srgbClr val="327A86"/>
      </a:folHlink>
    </a:clrScheme>
    <a:fontScheme name="DZLM">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9525" cap="flat" cmpd="sng" algn="ctr">
          <a:solidFill>
            <a:schemeClr val="tx2"/>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000" b="0" i="0" u="none" strike="noStrike" cap="none" normalizeH="0" baseline="0" dirty="0" err="1" smtClean="0">
            <a:ln>
              <a:noFill/>
            </a:ln>
            <a:solidFill>
              <a:schemeClr val="tx1"/>
            </a:solidFill>
            <a:effectLst/>
            <a:latin typeface="Calibri" panose="020F050202020403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txDef>
      <a:spPr>
        <a:noFill/>
      </a:spPr>
      <a:bodyPr wrap="square" lIns="0" tIns="0" rIns="0" bIns="0" rtlCol="0">
        <a:spAutoFit/>
      </a:bodyPr>
      <a:lstStyle>
        <a:defPPr marL="216000" indent="-216000" algn="l">
          <a:spcBef>
            <a:spcPts val="400"/>
          </a:spcBef>
          <a:buClr>
            <a:srgbClr val="327A86"/>
          </a:buClr>
          <a:buSzPct val="85000"/>
          <a:buFont typeface="Wingdings" panose="05000000000000000000" pitchFamily="2" charset="2"/>
          <a:buChar char="§"/>
          <a:defRPr sz="1800" dirty="0">
            <a:latin typeface="Calibri"/>
            <a:cs typeface="Calibri"/>
          </a:defRPr>
        </a:defPPr>
      </a:lstStyle>
    </a:txDef>
  </a:objectDefaults>
  <a:extraClrSchemeLst>
    <a:extraClrScheme>
      <a:clrScheme name="Leere Prä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eere Prä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eere Prä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eere Prä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eere Prä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eere Prä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eere Prä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eere Prä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eere Prä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eere Prä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eere Prä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eere Prä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QM-{Stufe}-{Modulform}-BS{Nummer}_Folien_Blankovorlage_230928" id="{CA73BAC6-9289-4DD7-82FA-D66A63FB8ADE}" vid="{4B7D1E2B-051F-427C-B378-A6FBB2A63267}"/>
    </a:ext>
  </a:extLst>
</a:theme>
</file>

<file path=docProps/app.xml><?xml version="1.0" encoding="utf-8"?>
<Properties xmlns="http://schemas.openxmlformats.org/officeDocument/2006/extended-properties" xmlns:vt="http://schemas.openxmlformats.org/officeDocument/2006/docPropsVTypes">
  <Template>QM-{Stufe}-{Modulform}-BS{Nummer}_Folien_Blankovorlage_231006</Template>
  <TotalTime>0</TotalTime>
  <Words>1742</Words>
  <Application>Microsoft Macintosh PowerPoint</Application>
  <PresentationFormat>Breitbild</PresentationFormat>
  <Paragraphs>264</Paragraphs>
  <Slides>14</Slides>
  <Notes>13</Notes>
  <HiddenSlides>3</HiddenSlides>
  <MMClips>0</MMClips>
  <ScaleCrop>false</ScaleCrop>
  <HeadingPairs>
    <vt:vector size="6" baseType="variant">
      <vt:variant>
        <vt:lpstr>Verwendete Schriftarten</vt:lpstr>
      </vt:variant>
      <vt:variant>
        <vt:i4>8</vt:i4>
      </vt:variant>
      <vt:variant>
        <vt:lpstr>Design</vt:lpstr>
      </vt:variant>
      <vt:variant>
        <vt:i4>9</vt:i4>
      </vt:variant>
      <vt:variant>
        <vt:lpstr>Folientitel</vt:lpstr>
      </vt:variant>
      <vt:variant>
        <vt:i4>14</vt:i4>
      </vt:variant>
    </vt:vector>
  </HeadingPairs>
  <TitlesOfParts>
    <vt:vector size="31" baseType="lpstr">
      <vt:lpstr>Arial</vt:lpstr>
      <vt:lpstr>Calibri</vt:lpstr>
      <vt:lpstr>Calibri Light</vt:lpstr>
      <vt:lpstr>Calibri Normal</vt:lpstr>
      <vt:lpstr>Meta Offc Pro</vt:lpstr>
      <vt:lpstr>Open Sans</vt:lpstr>
      <vt:lpstr>Symbol</vt:lpstr>
      <vt:lpstr>Wingdings</vt:lpstr>
      <vt:lpstr>QM Allgemein und Fortbildungen</vt:lpstr>
      <vt:lpstr>QM Zwischenfolien</vt:lpstr>
      <vt:lpstr>QM Qualifizierung von Multiplizierenden</vt:lpstr>
      <vt:lpstr>QM Titel- und Schlussfolien</vt:lpstr>
      <vt:lpstr>1_Zwischenfolien für Fortbildende</vt:lpstr>
      <vt:lpstr>1_QM Allgemein und Fortbildungen</vt:lpstr>
      <vt:lpstr>Inhaltsfolien</vt:lpstr>
      <vt:lpstr>1_QM Zwischenfolien</vt:lpstr>
      <vt:lpstr>2_QM Allgemein und Fortbildungen</vt:lpstr>
      <vt:lpstr>PowerPoint-Präsentation</vt:lpstr>
      <vt:lpstr>Hinweise zu den Lizenzbedingungen</vt:lpstr>
      <vt:lpstr>Hinweis zur Nutzung der urheberrechtlich geschützten Bilder und Videos</vt:lpstr>
      <vt:lpstr>Sinn des nächsten Inputs</vt:lpstr>
      <vt:lpstr>PowerPoint-Präsentation</vt:lpstr>
      <vt:lpstr>PowerPoint-Präsentation</vt:lpstr>
      <vt:lpstr>PowerPoint-Präsentation</vt:lpstr>
      <vt:lpstr>Sinn des nächsten Inputs</vt:lpstr>
      <vt:lpstr>PowerPoint-Präsentation</vt:lpstr>
      <vt:lpstr>PowerPoint-Präsentation</vt:lpstr>
      <vt:lpstr>Sinn des nächsten Inputs</vt:lpstr>
      <vt:lpstr>PowerPoint-Präsentation</vt:lpstr>
      <vt:lpstr>PowerPoint-Präsentation</vt:lpstr>
      <vt:lpstr>PowerPoint-Präsentation</vt:lpstr>
    </vt:vector>
  </TitlesOfParts>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Zum Umgang mit den Folien</dc:title>
  <dc:creator>Henrik</dc:creator>
  <cp:lastModifiedBy>Lilith Pokorra</cp:lastModifiedBy>
  <cp:revision>116</cp:revision>
  <cp:lastPrinted>2017-05-16T11:48:33Z</cp:lastPrinted>
  <dcterms:created xsi:type="dcterms:W3CDTF">2023-10-06T10:02:10Z</dcterms:created>
  <dcterms:modified xsi:type="dcterms:W3CDTF">2025-09-15T08:36:36Z</dcterms:modified>
</cp:coreProperties>
</file>