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25" r:id="rId2"/>
    <p:sldId id="327" r:id="rId3"/>
    <p:sldId id="304" r:id="rId4"/>
    <p:sldId id="324" r:id="rId5"/>
    <p:sldId id="305" r:id="rId6"/>
    <p:sldId id="306" r:id="rId7"/>
    <p:sldId id="307" r:id="rId8"/>
    <p:sldId id="309" r:id="rId9"/>
    <p:sldId id="310" r:id="rId10"/>
    <p:sldId id="311" r:id="rId11"/>
    <p:sldId id="313" r:id="rId12"/>
    <p:sldId id="312" r:id="rId13"/>
    <p:sldId id="326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Übersicht" id="{7D4674A3-1026-D842-AD4F-067B77DB7503}">
          <p14:sldIdLst>
            <p14:sldId id="325"/>
            <p14:sldId id="327"/>
          </p14:sldIdLst>
        </p14:section>
        <p14:section name="Version 1" id="{417AA4D2-CA34-4840-8EF3-87DA384A6B1A}">
          <p14:sldIdLst>
            <p14:sldId id="304"/>
            <p14:sldId id="324"/>
            <p14:sldId id="305"/>
            <p14:sldId id="306"/>
            <p14:sldId id="307"/>
            <p14:sldId id="309"/>
            <p14:sldId id="310"/>
            <p14:sldId id="311"/>
            <p14:sldId id="313"/>
            <p14:sldId id="312"/>
          </p14:sldIdLst>
        </p14:section>
        <p14:section name="Version 2" id="{C0BAA58D-815D-2146-AE86-39E7715DCD41}">
          <p14:sldIdLst>
            <p14:sldId id="326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D"/>
    <a:srgbClr val="F79A9E"/>
    <a:srgbClr val="C2EAEB"/>
    <a:srgbClr val="99B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2"/>
    <p:restoredTop sz="94648"/>
  </p:normalViewPr>
  <p:slideViewPr>
    <p:cSldViewPr snapToGrid="0">
      <p:cViewPr varScale="1">
        <p:scale>
          <a:sx n="112" d="100"/>
          <a:sy n="112" d="100"/>
        </p:scale>
        <p:origin x="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88E2-F1B7-6345-8461-329B4C69BD14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B6D8F-DF47-C845-8A9B-0E80F49500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92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B6D8F-DF47-C845-8A9B-0E80F495004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01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B6D8F-DF47-C845-8A9B-0E80F495004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64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A8A9-CC7D-A143-B6CC-59B8148B114C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dirty="0"/>
              <a:t>Startchancen FKOM 2025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38D0-AE8E-3043-924D-107EC4682C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03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A8A9-CC7D-A143-B6CC-59B8148B114C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38D0-AE8E-3043-924D-107EC4682C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78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A8A9-CC7D-A143-B6CC-59B8148B114C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38D0-AE8E-3043-924D-107EC4682C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A8A9-CC7D-A143-B6CC-59B8148B114C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dirty="0"/>
              <a:t>Startchancen FKOM 2025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38D0-AE8E-3043-924D-107EC4682C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63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A8A9-CC7D-A143-B6CC-59B8148B114C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dirty="0"/>
              <a:t>Startchancen FKOM 2025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38D0-AE8E-3043-924D-107EC4682C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0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A8A9-CC7D-A143-B6CC-59B8148B114C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dirty="0"/>
              <a:t>Startchancen FKOM 2025 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38D0-AE8E-3043-924D-107EC4682C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92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A8A9-CC7D-A143-B6CC-59B8148B114C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dirty="0"/>
              <a:t>Startchancen FKOM 2025 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38D0-AE8E-3043-924D-107EC4682C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69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A8A9-CC7D-A143-B6CC-59B8148B114C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dirty="0"/>
              <a:t>Startchancen FKOM 2025 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38D0-AE8E-3043-924D-107EC4682C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79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A8A9-CC7D-A143-B6CC-59B8148B114C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dirty="0"/>
              <a:t>Startchancen FKOM 2025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38D0-AE8E-3043-924D-107EC4682C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46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A8A9-CC7D-A143-B6CC-59B8148B114C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38D0-AE8E-3043-924D-107EC4682C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0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A8A9-CC7D-A143-B6CC-59B8148B114C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38D0-AE8E-3043-924D-107EC4682C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39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A8A9-CC7D-A143-B6CC-59B8148B114C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z="1200" dirty="0"/>
              <a:t>Startchancen FKOM 2025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38D0-AE8E-3043-924D-107EC4682C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5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C06B4-46D0-23EC-B1D8-3B496D7A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2C5BC48-A17E-7863-82FF-19C452B41D3A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499B3F-1B66-B7F7-4479-B362F748CE69}"/>
              </a:ext>
            </a:extLst>
          </p:cNvPr>
          <p:cNvSpPr txBox="1"/>
          <p:nvPr/>
        </p:nvSpPr>
        <p:spPr>
          <a:xfrm>
            <a:off x="501397" y="638208"/>
            <a:ext cx="89032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b="1" dirty="0">
                <a:latin typeface="Grundschrift" panose="03010100010101010101" pitchFamily="66" charset="0"/>
              </a:rPr>
              <a:t>Die Zahl ___ darstellen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6FC1B64-DCD8-DE4B-17A0-B2D348A1F5BB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B37FEEB-314D-E43F-0341-9CCC0CE34818}"/>
              </a:ext>
            </a:extLst>
          </p:cNvPr>
          <p:cNvGrpSpPr/>
          <p:nvPr/>
        </p:nvGrpSpPr>
        <p:grpSpPr>
          <a:xfrm>
            <a:off x="782481" y="2213807"/>
            <a:ext cx="1809698" cy="1314328"/>
            <a:chOff x="1539292" y="1954652"/>
            <a:chExt cx="6322286" cy="4417519"/>
          </a:xfrm>
        </p:grpSpPr>
        <p:pic>
          <p:nvPicPr>
            <p:cNvPr id="3" name="Grafik 2" descr="Ein Bild, das Finger, Hand, Kunst enthält.&#10;&#10;KI-generierte Inhalte können fehlerhaft sein.">
              <a:extLst>
                <a:ext uri="{FF2B5EF4-FFF2-40B4-BE49-F238E27FC236}">
                  <a16:creationId xmlns:a16="http://schemas.microsoft.com/office/drawing/2014/main" id="{08C5E8AE-AE9D-64F7-39DE-CC8D01A71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9292" y="1981573"/>
              <a:ext cx="3300935" cy="4390598"/>
            </a:xfrm>
            <a:prstGeom prst="rect">
              <a:avLst/>
            </a:prstGeom>
          </p:spPr>
        </p:pic>
        <p:pic>
          <p:nvPicPr>
            <p:cNvPr id="5" name="Grafik 4" descr="Ein Bild, das Clipart, Kunst, Hand enthält.&#10;&#10;KI-generierte Inhalte können fehlerhaft sein.">
              <a:extLst>
                <a:ext uri="{FF2B5EF4-FFF2-40B4-BE49-F238E27FC236}">
                  <a16:creationId xmlns:a16="http://schemas.microsoft.com/office/drawing/2014/main" id="{0C14A1A6-E032-42E7-4C18-2A7653237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5967" y="1954652"/>
              <a:ext cx="2815611" cy="4414335"/>
            </a:xfrm>
            <a:prstGeom prst="rect">
              <a:avLst/>
            </a:prstGeom>
          </p:spPr>
        </p:pic>
      </p:grpSp>
      <p:pic>
        <p:nvPicPr>
          <p:cNvPr id="11" name="Grafik 10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C7083B8F-1743-C46D-9EF7-512A1084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9168" y="2368678"/>
            <a:ext cx="1365458" cy="802506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809CFA4-8879-8B6D-3CAC-1F8468CBA18D}"/>
              </a:ext>
            </a:extLst>
          </p:cNvPr>
          <p:cNvGrpSpPr/>
          <p:nvPr/>
        </p:nvGrpSpPr>
        <p:grpSpPr>
          <a:xfrm>
            <a:off x="3893393" y="5408350"/>
            <a:ext cx="1753927" cy="811442"/>
            <a:chOff x="1439389" y="2616858"/>
            <a:chExt cx="6774559" cy="3134202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CAEC95E-A9B3-E306-E00C-C5483C089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439389" y="2616858"/>
              <a:ext cx="3134202" cy="313420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65DA0C9-2184-F106-BB79-B271E1937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5145895" y="2669599"/>
              <a:ext cx="3068053" cy="3028720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78BFCE7-187E-D401-B884-BFF4B4A6920F}"/>
              </a:ext>
            </a:extLst>
          </p:cNvPr>
          <p:cNvGrpSpPr/>
          <p:nvPr/>
        </p:nvGrpSpPr>
        <p:grpSpPr>
          <a:xfrm>
            <a:off x="6683215" y="5198320"/>
            <a:ext cx="2192706" cy="896658"/>
            <a:chOff x="1736919" y="2749897"/>
            <a:chExt cx="6543173" cy="2675683"/>
          </a:xfrm>
        </p:grpSpPr>
        <p:sp>
          <p:nvSpPr>
            <p:cNvPr id="16" name="Herz 15">
              <a:extLst>
                <a:ext uri="{FF2B5EF4-FFF2-40B4-BE49-F238E27FC236}">
                  <a16:creationId xmlns:a16="http://schemas.microsoft.com/office/drawing/2014/main" id="{506E62BF-392C-93E2-3DE0-2D76EB5F9838}"/>
                </a:ext>
              </a:extLst>
            </p:cNvPr>
            <p:cNvSpPr/>
            <p:nvPr/>
          </p:nvSpPr>
          <p:spPr>
            <a:xfrm>
              <a:off x="1736919" y="2794675"/>
              <a:ext cx="1084847" cy="1058779"/>
            </a:xfrm>
            <a:custGeom>
              <a:avLst/>
              <a:gdLst>
                <a:gd name="connsiteX0" fmla="*/ 542424 w 1084847"/>
                <a:gd name="connsiteY0" fmla="*/ 264695 h 1058779"/>
                <a:gd name="connsiteX1" fmla="*/ 542424 w 1084847"/>
                <a:gd name="connsiteY1" fmla="*/ 1058779 h 1058779"/>
                <a:gd name="connsiteX2" fmla="*/ 542424 w 1084847"/>
                <a:gd name="connsiteY2" fmla="*/ 264695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4847" h="1058779" fill="none" extrusionOk="0">
                  <a:moveTo>
                    <a:pt x="542424" y="264695"/>
                  </a:moveTo>
                  <a:cubicBezTo>
                    <a:pt x="597393" y="-501350"/>
                    <a:pt x="1774041" y="218546"/>
                    <a:pt x="542424" y="1058779"/>
                  </a:cubicBezTo>
                  <a:cubicBezTo>
                    <a:pt x="-590124" y="238534"/>
                    <a:pt x="355354" y="-323419"/>
                    <a:pt x="542424" y="264695"/>
                  </a:cubicBezTo>
                  <a:close/>
                </a:path>
                <a:path w="1084847" h="1058779" stroke="0" extrusionOk="0">
                  <a:moveTo>
                    <a:pt x="542424" y="264695"/>
                  </a:moveTo>
                  <a:cubicBezTo>
                    <a:pt x="655635" y="-560928"/>
                    <a:pt x="1677201" y="252507"/>
                    <a:pt x="542424" y="1058779"/>
                  </a:cubicBezTo>
                  <a:cubicBezTo>
                    <a:pt x="-497723" y="407369"/>
                    <a:pt x="252495" y="-323125"/>
                    <a:pt x="542424" y="264695"/>
                  </a:cubicBezTo>
                  <a:close/>
                </a:path>
              </a:pathLst>
            </a:custGeom>
            <a:solidFill>
              <a:srgbClr val="F79A9E"/>
            </a:solidFill>
            <a:ln w="15875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Herz 16">
              <a:extLst>
                <a:ext uri="{FF2B5EF4-FFF2-40B4-BE49-F238E27FC236}">
                  <a16:creationId xmlns:a16="http://schemas.microsoft.com/office/drawing/2014/main" id="{C48157A6-335C-DD98-761B-89444B8CE96F}"/>
                </a:ext>
              </a:extLst>
            </p:cNvPr>
            <p:cNvSpPr/>
            <p:nvPr/>
          </p:nvSpPr>
          <p:spPr>
            <a:xfrm flipH="1">
              <a:off x="3104508" y="2794674"/>
              <a:ext cx="1084847" cy="1058779"/>
            </a:xfrm>
            <a:custGeom>
              <a:avLst/>
              <a:gdLst>
                <a:gd name="connsiteX0" fmla="*/ 542424 w 1084847"/>
                <a:gd name="connsiteY0" fmla="*/ 264695 h 1058779"/>
                <a:gd name="connsiteX1" fmla="*/ 542424 w 1084847"/>
                <a:gd name="connsiteY1" fmla="*/ 1058779 h 1058779"/>
                <a:gd name="connsiteX2" fmla="*/ 542424 w 1084847"/>
                <a:gd name="connsiteY2" fmla="*/ 264695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4847" h="1058779" fill="none" extrusionOk="0">
                  <a:moveTo>
                    <a:pt x="542424" y="264695"/>
                  </a:moveTo>
                  <a:cubicBezTo>
                    <a:pt x="597393" y="-501350"/>
                    <a:pt x="1774041" y="218546"/>
                    <a:pt x="542424" y="1058779"/>
                  </a:cubicBezTo>
                  <a:cubicBezTo>
                    <a:pt x="-590124" y="238534"/>
                    <a:pt x="355354" y="-323419"/>
                    <a:pt x="542424" y="264695"/>
                  </a:cubicBezTo>
                  <a:close/>
                </a:path>
                <a:path w="1084847" h="1058779" stroke="0" extrusionOk="0">
                  <a:moveTo>
                    <a:pt x="542424" y="264695"/>
                  </a:moveTo>
                  <a:cubicBezTo>
                    <a:pt x="655635" y="-560928"/>
                    <a:pt x="1677201" y="252507"/>
                    <a:pt x="542424" y="1058779"/>
                  </a:cubicBezTo>
                  <a:cubicBezTo>
                    <a:pt x="-497723" y="407369"/>
                    <a:pt x="252495" y="-323125"/>
                    <a:pt x="542424" y="264695"/>
                  </a:cubicBezTo>
                  <a:close/>
                </a:path>
              </a:pathLst>
            </a:custGeom>
            <a:solidFill>
              <a:srgbClr val="F79A9E"/>
            </a:solidFill>
            <a:ln w="15875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Herz 17">
              <a:extLst>
                <a:ext uri="{FF2B5EF4-FFF2-40B4-BE49-F238E27FC236}">
                  <a16:creationId xmlns:a16="http://schemas.microsoft.com/office/drawing/2014/main" id="{41CCCAB9-513F-6AE2-A1AB-FD6C2C2CB75C}"/>
                </a:ext>
              </a:extLst>
            </p:cNvPr>
            <p:cNvSpPr/>
            <p:nvPr/>
          </p:nvSpPr>
          <p:spPr>
            <a:xfrm>
              <a:off x="4412581" y="2824754"/>
              <a:ext cx="1080837" cy="998619"/>
            </a:xfrm>
            <a:custGeom>
              <a:avLst/>
              <a:gdLst>
                <a:gd name="connsiteX0" fmla="*/ 540419 w 1080837"/>
                <a:gd name="connsiteY0" fmla="*/ 249655 h 998619"/>
                <a:gd name="connsiteX1" fmla="*/ 540419 w 1080837"/>
                <a:gd name="connsiteY1" fmla="*/ 998619 h 998619"/>
                <a:gd name="connsiteX2" fmla="*/ 540419 w 1080837"/>
                <a:gd name="connsiteY2" fmla="*/ 249655 h 99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837" h="998619" fill="none" extrusionOk="0">
                  <a:moveTo>
                    <a:pt x="540419" y="249655"/>
                  </a:moveTo>
                  <a:cubicBezTo>
                    <a:pt x="694088" y="-394923"/>
                    <a:pt x="1704822" y="226965"/>
                    <a:pt x="540419" y="998619"/>
                  </a:cubicBezTo>
                  <a:cubicBezTo>
                    <a:pt x="-604762" y="206062"/>
                    <a:pt x="434843" y="-242247"/>
                    <a:pt x="540419" y="249655"/>
                  </a:cubicBezTo>
                  <a:close/>
                </a:path>
                <a:path w="1080837" h="998619" stroke="0" extrusionOk="0">
                  <a:moveTo>
                    <a:pt x="540419" y="249655"/>
                  </a:moveTo>
                  <a:cubicBezTo>
                    <a:pt x="737824" y="-384079"/>
                    <a:pt x="1723087" y="214285"/>
                    <a:pt x="540419" y="998619"/>
                  </a:cubicBezTo>
                  <a:cubicBezTo>
                    <a:pt x="-507212" y="367787"/>
                    <a:pt x="174250" y="-267136"/>
                    <a:pt x="540419" y="249655"/>
                  </a:cubicBezTo>
                  <a:close/>
                </a:path>
              </a:pathLst>
            </a:custGeom>
            <a:solidFill>
              <a:srgbClr val="F79A9E"/>
            </a:solidFill>
            <a:ln w="15875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Herz 18">
              <a:extLst>
                <a:ext uri="{FF2B5EF4-FFF2-40B4-BE49-F238E27FC236}">
                  <a16:creationId xmlns:a16="http://schemas.microsoft.com/office/drawing/2014/main" id="{1C8FE8BE-F704-F539-A92C-A128510BCC4E}"/>
                </a:ext>
              </a:extLst>
            </p:cNvPr>
            <p:cNvSpPr/>
            <p:nvPr/>
          </p:nvSpPr>
          <p:spPr>
            <a:xfrm>
              <a:off x="7195245" y="2749897"/>
              <a:ext cx="1084847" cy="1058779"/>
            </a:xfrm>
            <a:custGeom>
              <a:avLst/>
              <a:gdLst>
                <a:gd name="connsiteX0" fmla="*/ 542424 w 1084847"/>
                <a:gd name="connsiteY0" fmla="*/ 264695 h 1058779"/>
                <a:gd name="connsiteX1" fmla="*/ 542424 w 1084847"/>
                <a:gd name="connsiteY1" fmla="*/ 1058779 h 1058779"/>
                <a:gd name="connsiteX2" fmla="*/ 542424 w 1084847"/>
                <a:gd name="connsiteY2" fmla="*/ 264695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4847" h="1058779" fill="none" extrusionOk="0">
                  <a:moveTo>
                    <a:pt x="542424" y="264695"/>
                  </a:moveTo>
                  <a:cubicBezTo>
                    <a:pt x="597393" y="-501350"/>
                    <a:pt x="1774041" y="218546"/>
                    <a:pt x="542424" y="1058779"/>
                  </a:cubicBezTo>
                  <a:cubicBezTo>
                    <a:pt x="-590124" y="238534"/>
                    <a:pt x="355354" y="-323419"/>
                    <a:pt x="542424" y="264695"/>
                  </a:cubicBezTo>
                  <a:close/>
                </a:path>
                <a:path w="1084847" h="1058779" stroke="0" extrusionOk="0">
                  <a:moveTo>
                    <a:pt x="542424" y="264695"/>
                  </a:moveTo>
                  <a:cubicBezTo>
                    <a:pt x="655635" y="-560928"/>
                    <a:pt x="1677201" y="252507"/>
                    <a:pt x="542424" y="1058779"/>
                  </a:cubicBezTo>
                  <a:cubicBezTo>
                    <a:pt x="-497723" y="407369"/>
                    <a:pt x="252495" y="-323125"/>
                    <a:pt x="542424" y="264695"/>
                  </a:cubicBezTo>
                  <a:close/>
                </a:path>
              </a:pathLst>
            </a:custGeom>
            <a:solidFill>
              <a:srgbClr val="F79A9E"/>
            </a:solidFill>
            <a:ln w="15875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Herz 19">
              <a:extLst>
                <a:ext uri="{FF2B5EF4-FFF2-40B4-BE49-F238E27FC236}">
                  <a16:creationId xmlns:a16="http://schemas.microsoft.com/office/drawing/2014/main" id="{B2E44A82-7090-7614-6DC3-9421268BD833}"/>
                </a:ext>
              </a:extLst>
            </p:cNvPr>
            <p:cNvSpPr/>
            <p:nvPr/>
          </p:nvSpPr>
          <p:spPr>
            <a:xfrm>
              <a:off x="5716644" y="2821839"/>
              <a:ext cx="1191491" cy="983922"/>
            </a:xfrm>
            <a:custGeom>
              <a:avLst/>
              <a:gdLst>
                <a:gd name="connsiteX0" fmla="*/ 595746 w 1191491"/>
                <a:gd name="connsiteY0" fmla="*/ 245981 h 983922"/>
                <a:gd name="connsiteX1" fmla="*/ 595746 w 1191491"/>
                <a:gd name="connsiteY1" fmla="*/ 983922 h 983922"/>
                <a:gd name="connsiteX2" fmla="*/ 595746 w 1191491"/>
                <a:gd name="connsiteY2" fmla="*/ 245981 h 98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91" h="983922" fill="none" extrusionOk="0">
                  <a:moveTo>
                    <a:pt x="595746" y="245981"/>
                  </a:moveTo>
                  <a:cubicBezTo>
                    <a:pt x="712098" y="-442412"/>
                    <a:pt x="1913156" y="208407"/>
                    <a:pt x="595746" y="983922"/>
                  </a:cubicBezTo>
                  <a:cubicBezTo>
                    <a:pt x="-661341" y="203485"/>
                    <a:pt x="454605" y="-246828"/>
                    <a:pt x="595746" y="245981"/>
                  </a:cubicBezTo>
                  <a:close/>
                </a:path>
                <a:path w="1191491" h="983922" stroke="0" extrusionOk="0">
                  <a:moveTo>
                    <a:pt x="595746" y="245981"/>
                  </a:moveTo>
                  <a:cubicBezTo>
                    <a:pt x="761671" y="-479741"/>
                    <a:pt x="1904396" y="204803"/>
                    <a:pt x="595746" y="983922"/>
                  </a:cubicBezTo>
                  <a:cubicBezTo>
                    <a:pt x="-578793" y="334541"/>
                    <a:pt x="257831" y="-286159"/>
                    <a:pt x="595746" y="245981"/>
                  </a:cubicBezTo>
                  <a:close/>
                </a:path>
              </a:pathLst>
            </a:custGeom>
            <a:solidFill>
              <a:srgbClr val="F79A9E"/>
            </a:solidFill>
            <a:ln w="15875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Herz 20">
              <a:extLst>
                <a:ext uri="{FF2B5EF4-FFF2-40B4-BE49-F238E27FC236}">
                  <a16:creationId xmlns:a16="http://schemas.microsoft.com/office/drawing/2014/main" id="{6CCBF1AC-E13D-EBD1-7833-0D2DC0802D2C}"/>
                </a:ext>
              </a:extLst>
            </p:cNvPr>
            <p:cNvSpPr/>
            <p:nvPr/>
          </p:nvSpPr>
          <p:spPr>
            <a:xfrm>
              <a:off x="1736919" y="4366801"/>
              <a:ext cx="1084847" cy="1058779"/>
            </a:xfrm>
            <a:custGeom>
              <a:avLst/>
              <a:gdLst>
                <a:gd name="connsiteX0" fmla="*/ 542424 w 1084847"/>
                <a:gd name="connsiteY0" fmla="*/ 264695 h 1058779"/>
                <a:gd name="connsiteX1" fmla="*/ 542424 w 1084847"/>
                <a:gd name="connsiteY1" fmla="*/ 1058779 h 1058779"/>
                <a:gd name="connsiteX2" fmla="*/ 542424 w 1084847"/>
                <a:gd name="connsiteY2" fmla="*/ 264695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4847" h="1058779" fill="none" extrusionOk="0">
                  <a:moveTo>
                    <a:pt x="542424" y="264695"/>
                  </a:moveTo>
                  <a:cubicBezTo>
                    <a:pt x="597393" y="-501350"/>
                    <a:pt x="1774041" y="218546"/>
                    <a:pt x="542424" y="1058779"/>
                  </a:cubicBezTo>
                  <a:cubicBezTo>
                    <a:pt x="-590124" y="238534"/>
                    <a:pt x="355354" y="-323419"/>
                    <a:pt x="542424" y="264695"/>
                  </a:cubicBezTo>
                  <a:close/>
                </a:path>
                <a:path w="1084847" h="1058779" stroke="0" extrusionOk="0">
                  <a:moveTo>
                    <a:pt x="542424" y="264695"/>
                  </a:moveTo>
                  <a:cubicBezTo>
                    <a:pt x="655635" y="-560928"/>
                    <a:pt x="1677201" y="252507"/>
                    <a:pt x="542424" y="1058779"/>
                  </a:cubicBezTo>
                  <a:cubicBezTo>
                    <a:pt x="-497723" y="407369"/>
                    <a:pt x="252495" y="-323125"/>
                    <a:pt x="542424" y="264695"/>
                  </a:cubicBezTo>
                  <a:close/>
                </a:path>
              </a:pathLst>
            </a:custGeom>
            <a:solidFill>
              <a:srgbClr val="F79A9E"/>
            </a:solidFill>
            <a:ln w="15875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Herz 21">
              <a:extLst>
                <a:ext uri="{FF2B5EF4-FFF2-40B4-BE49-F238E27FC236}">
                  <a16:creationId xmlns:a16="http://schemas.microsoft.com/office/drawing/2014/main" id="{8B6247F5-430C-FE8D-AF7D-BF2C2771057D}"/>
                </a:ext>
              </a:extLst>
            </p:cNvPr>
            <p:cNvSpPr/>
            <p:nvPr/>
          </p:nvSpPr>
          <p:spPr>
            <a:xfrm>
              <a:off x="3104509" y="4366801"/>
              <a:ext cx="1084847" cy="1058779"/>
            </a:xfrm>
            <a:custGeom>
              <a:avLst/>
              <a:gdLst>
                <a:gd name="connsiteX0" fmla="*/ 542424 w 1084847"/>
                <a:gd name="connsiteY0" fmla="*/ 264695 h 1058779"/>
                <a:gd name="connsiteX1" fmla="*/ 542424 w 1084847"/>
                <a:gd name="connsiteY1" fmla="*/ 1058779 h 1058779"/>
                <a:gd name="connsiteX2" fmla="*/ 542424 w 1084847"/>
                <a:gd name="connsiteY2" fmla="*/ 264695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4847" h="1058779" fill="none" extrusionOk="0">
                  <a:moveTo>
                    <a:pt x="542424" y="264695"/>
                  </a:moveTo>
                  <a:cubicBezTo>
                    <a:pt x="597393" y="-501350"/>
                    <a:pt x="1774041" y="218546"/>
                    <a:pt x="542424" y="1058779"/>
                  </a:cubicBezTo>
                  <a:cubicBezTo>
                    <a:pt x="-590124" y="238534"/>
                    <a:pt x="355354" y="-323419"/>
                    <a:pt x="542424" y="264695"/>
                  </a:cubicBezTo>
                  <a:close/>
                </a:path>
                <a:path w="1084847" h="1058779" stroke="0" extrusionOk="0">
                  <a:moveTo>
                    <a:pt x="542424" y="264695"/>
                  </a:moveTo>
                  <a:cubicBezTo>
                    <a:pt x="655635" y="-560928"/>
                    <a:pt x="1677201" y="252507"/>
                    <a:pt x="542424" y="1058779"/>
                  </a:cubicBezTo>
                  <a:cubicBezTo>
                    <a:pt x="-497723" y="407369"/>
                    <a:pt x="252495" y="-323125"/>
                    <a:pt x="542424" y="264695"/>
                  </a:cubicBezTo>
                  <a:close/>
                </a:path>
              </a:pathLst>
            </a:custGeom>
            <a:solidFill>
              <a:srgbClr val="F79A9E"/>
            </a:solidFill>
            <a:ln w="15875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Herz 22">
              <a:extLst>
                <a:ext uri="{FF2B5EF4-FFF2-40B4-BE49-F238E27FC236}">
                  <a16:creationId xmlns:a16="http://schemas.microsoft.com/office/drawing/2014/main" id="{EDCD9A91-0315-4C09-4544-696D63AB71B5}"/>
                </a:ext>
              </a:extLst>
            </p:cNvPr>
            <p:cNvSpPr/>
            <p:nvPr/>
          </p:nvSpPr>
          <p:spPr>
            <a:xfrm>
              <a:off x="4472099" y="4360784"/>
              <a:ext cx="1084847" cy="1058779"/>
            </a:xfrm>
            <a:custGeom>
              <a:avLst/>
              <a:gdLst>
                <a:gd name="connsiteX0" fmla="*/ 542424 w 1084847"/>
                <a:gd name="connsiteY0" fmla="*/ 264695 h 1058779"/>
                <a:gd name="connsiteX1" fmla="*/ 542424 w 1084847"/>
                <a:gd name="connsiteY1" fmla="*/ 1058779 h 1058779"/>
                <a:gd name="connsiteX2" fmla="*/ 542424 w 1084847"/>
                <a:gd name="connsiteY2" fmla="*/ 264695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4847" h="1058779" fill="none" extrusionOk="0">
                  <a:moveTo>
                    <a:pt x="542424" y="264695"/>
                  </a:moveTo>
                  <a:cubicBezTo>
                    <a:pt x="597393" y="-501350"/>
                    <a:pt x="1774041" y="218546"/>
                    <a:pt x="542424" y="1058779"/>
                  </a:cubicBezTo>
                  <a:cubicBezTo>
                    <a:pt x="-590124" y="238534"/>
                    <a:pt x="355354" y="-323419"/>
                    <a:pt x="542424" y="264695"/>
                  </a:cubicBezTo>
                  <a:close/>
                </a:path>
                <a:path w="1084847" h="1058779" stroke="0" extrusionOk="0">
                  <a:moveTo>
                    <a:pt x="542424" y="264695"/>
                  </a:moveTo>
                  <a:cubicBezTo>
                    <a:pt x="655635" y="-560928"/>
                    <a:pt x="1677201" y="252507"/>
                    <a:pt x="542424" y="1058779"/>
                  </a:cubicBezTo>
                  <a:cubicBezTo>
                    <a:pt x="-497723" y="407369"/>
                    <a:pt x="252495" y="-323125"/>
                    <a:pt x="542424" y="264695"/>
                  </a:cubicBezTo>
                  <a:close/>
                </a:path>
              </a:pathLst>
            </a:custGeom>
            <a:solidFill>
              <a:srgbClr val="F79A9E"/>
            </a:solidFill>
            <a:ln w="15875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30116DC-C228-9843-82D4-5AC9079DAF3F}"/>
              </a:ext>
            </a:extLst>
          </p:cNvPr>
          <p:cNvGrpSpPr/>
          <p:nvPr/>
        </p:nvGrpSpPr>
        <p:grpSpPr>
          <a:xfrm>
            <a:off x="1064612" y="4148127"/>
            <a:ext cx="2019416" cy="769686"/>
            <a:chOff x="1276201" y="2869131"/>
            <a:chExt cx="7165718" cy="2731161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CAEBD82-F2FB-DFC2-6C97-272AFB74F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440076" y="2869131"/>
              <a:ext cx="1231231" cy="1231231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06B798E8-65BC-6051-E011-BBB81BAC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276201" y="4369060"/>
              <a:ext cx="1231231" cy="1231231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0260D28-2FA4-60FA-D5D1-4AB9D9B66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2773417" y="4369060"/>
              <a:ext cx="1231231" cy="1231231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6C360B68-2274-B7B0-3EDA-C170DC9B8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2870248" y="2885175"/>
              <a:ext cx="1231231" cy="1231231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6825B11E-6A53-53DC-333A-B1754249D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5713472" y="2973404"/>
              <a:ext cx="1231231" cy="1231231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421CC3F-9352-6F28-7798-33AC70BA1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5713472" y="4369061"/>
              <a:ext cx="1231231" cy="1231231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FCE0AF4A-59D4-20F7-F849-08123EB5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7210688" y="4369060"/>
              <a:ext cx="1231231" cy="1231231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181B626A-5379-2E31-5C27-28D684C3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7210688" y="2869132"/>
              <a:ext cx="1231231" cy="1231231"/>
            </a:xfrm>
            <a:prstGeom prst="rect">
              <a:avLst/>
            </a:prstGeom>
          </p:spPr>
        </p:pic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85ACB40D-8E42-F8EF-FEC7-0328EFC6B379}"/>
              </a:ext>
            </a:extLst>
          </p:cNvPr>
          <p:cNvSpPr txBox="1"/>
          <p:nvPr/>
        </p:nvSpPr>
        <p:spPr>
          <a:xfrm>
            <a:off x="4304241" y="3633777"/>
            <a:ext cx="2492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8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B367BB1C-BF78-D9B1-58B1-FD71266619D8}"/>
              </a:ext>
            </a:extLst>
          </p:cNvPr>
          <p:cNvGrpSpPr/>
          <p:nvPr/>
        </p:nvGrpSpPr>
        <p:grpSpPr>
          <a:xfrm flipV="1">
            <a:off x="6047945" y="2449838"/>
            <a:ext cx="3031664" cy="303167"/>
            <a:chOff x="443056" y="3592407"/>
            <a:chExt cx="8995837" cy="899584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6136740F-3777-0D35-B548-1C16A2946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3056" y="3592407"/>
              <a:ext cx="8995837" cy="899584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AB397BD-0FAC-C539-2A54-E0424CB8C5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697" y="3684377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A17C20A-3365-8D90-B24B-199ACC3FEF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9070" y="3687318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9B49271-E137-3B96-CEB3-57CDA62E9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5825" y="3687318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9C4870F-7C8A-5467-1E90-5C4B474EC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1829" y="3687854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0706CFF-BB19-C772-ED14-781330CAEC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8088" y="3695711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59FEE6F-4CFD-4804-FF67-CEB0A24D40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4475" y="3695711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51A003C-37CC-74D5-A65A-786291F026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3411" y="3689725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3C15D3D-7228-AE74-6D47-9B7F68F2F7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0393" y="3695711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</p:grpSp>
      <p:sp>
        <p:nvSpPr>
          <p:cNvPr id="59" name="Textfeld 58">
            <a:extLst>
              <a:ext uri="{FF2B5EF4-FFF2-40B4-BE49-F238E27FC236}">
                <a16:creationId xmlns:a16="http://schemas.microsoft.com/office/drawing/2014/main" id="{678CCA2C-C080-5539-EE1A-8FFB54B80CD1}"/>
              </a:ext>
            </a:extLst>
          </p:cNvPr>
          <p:cNvSpPr txBox="1"/>
          <p:nvPr/>
        </p:nvSpPr>
        <p:spPr>
          <a:xfrm>
            <a:off x="4310841" y="303514"/>
            <a:ext cx="2492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0" b="1" dirty="0">
                <a:latin typeface="Grundschrift" panose="03010100010101010101" pitchFamily="66" charset="0"/>
              </a:rPr>
              <a:t>8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588A1573-5CE3-48AF-A4C4-A661A143FE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4726" y="3675249"/>
            <a:ext cx="1922115" cy="819859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610EFC13-7562-7865-7567-C2CB7AC229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231" y="5539700"/>
            <a:ext cx="1987816" cy="6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8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9BB9-0F43-B9E9-5251-318D38FE0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27E7D3F-F1BE-6132-0C0D-A11B4DBCC19B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A10318D-CD61-AA52-C32A-3EBE6E97D158}"/>
              </a:ext>
            </a:extLst>
          </p:cNvPr>
          <p:cNvSpPr txBox="1"/>
          <p:nvPr/>
        </p:nvSpPr>
        <p:spPr>
          <a:xfrm>
            <a:off x="501397" y="386456"/>
            <a:ext cx="890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>
                <a:latin typeface="Grundschrift" panose="03010100010101010101" pitchFamily="66" charset="0"/>
              </a:rPr>
              <a:t>Plättchen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69B159B-FD53-774D-51A3-CEDEB1B326A5}"/>
              </a:ext>
            </a:extLst>
          </p:cNvPr>
          <p:cNvGrpSpPr/>
          <p:nvPr/>
        </p:nvGrpSpPr>
        <p:grpSpPr>
          <a:xfrm>
            <a:off x="1276201" y="2869131"/>
            <a:ext cx="7165718" cy="2731161"/>
            <a:chOff x="1276201" y="2869131"/>
            <a:chExt cx="7165718" cy="273116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09D5FE91-E81A-FBB7-2F31-72073AA07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40076" y="2869131"/>
              <a:ext cx="1231231" cy="1231231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C1BE486-4DF7-2BEC-EA87-C3B565654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276201" y="4369060"/>
              <a:ext cx="1231231" cy="1231231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0332596-F424-1D0D-A808-E44AC8031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2773417" y="4369060"/>
              <a:ext cx="1231231" cy="1231231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B586ECA-0B2E-216D-E7A1-01306FDCF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2870248" y="2885175"/>
              <a:ext cx="1231231" cy="1231231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284FF7C7-8FDF-8440-B84F-D6DBDB2C4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713472" y="2973404"/>
              <a:ext cx="1231231" cy="1231231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BEAF0D0-06E1-4ECF-B239-2C3472341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713472" y="4369061"/>
              <a:ext cx="1231231" cy="1231231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E87F57B2-A1B7-5F66-96E5-48CC8CA3F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210688" y="4369060"/>
              <a:ext cx="1231231" cy="1231231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282E15A-2F11-F2D9-E684-B3DAB7BA5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210688" y="2869132"/>
              <a:ext cx="1231231" cy="1231231"/>
            </a:xfrm>
            <a:prstGeom prst="rect">
              <a:avLst/>
            </a:prstGeom>
          </p:spPr>
        </p:pic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541BC17E-96B2-7CBE-B17C-BD4B81BB3B17}"/>
              </a:ext>
            </a:extLst>
          </p:cNvPr>
          <p:cNvSpPr/>
          <p:nvPr/>
        </p:nvSpPr>
        <p:spPr>
          <a:xfrm>
            <a:off x="309372" y="338328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54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9CDA7-3B97-63B2-3E23-020F5A7E3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3ECA94A-CFF9-808A-470A-1CA32FBF48A8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9E4D915-6570-97B9-EE86-D60B9FB27219}"/>
              </a:ext>
            </a:extLst>
          </p:cNvPr>
          <p:cNvSpPr txBox="1"/>
          <p:nvPr/>
        </p:nvSpPr>
        <p:spPr>
          <a:xfrm>
            <a:off x="501397" y="386456"/>
            <a:ext cx="890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>
                <a:latin typeface="Grundschrift" panose="03010100010101010101" pitchFamily="66" charset="0"/>
              </a:rPr>
              <a:t>Zehnerfeld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18F2B84-5FE9-79AB-3C77-ABDBBDA07A3D}"/>
              </a:ext>
            </a:extLst>
          </p:cNvPr>
          <p:cNvGrpSpPr/>
          <p:nvPr/>
        </p:nvGrpSpPr>
        <p:grpSpPr>
          <a:xfrm>
            <a:off x="443056" y="3592407"/>
            <a:ext cx="8995837" cy="899584"/>
            <a:chOff x="443056" y="3592407"/>
            <a:chExt cx="8995837" cy="899584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510CF928-AC61-D5E7-7124-86BB75179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56" y="3592407"/>
              <a:ext cx="8995837" cy="899584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A0FE1AA-ABA5-E7AF-0773-ECDCCDB22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697" y="3684377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A2721F-CCF6-9EA9-D726-9F2FD92245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9070" y="3687318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DB6B98-3FE1-A7F5-A0BE-F844CC3CD8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5825" y="3687318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3DC8E73-A33C-726F-2147-3F9E70C8D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1829" y="3687854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A14A63-78F6-9B20-880E-A839EBA74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8088" y="3695711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D8E744C-7231-CC88-35F8-CAC5B6FCCE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4475" y="3695711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04E887A-C7D4-3161-731B-60E82B636F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3411" y="3689725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280051-82C4-CEA9-6A26-79B64F7C6E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0393" y="3695711"/>
              <a:ext cx="713203" cy="708529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DA507A1F-6E03-515C-392E-DE88B3A79CA1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85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E1BDE-3605-8E3F-A4D9-FBC8743DD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347389B-5224-9616-124C-95A3F04446C3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446D1B7-0F3E-5D1E-3921-BA86A96A9AB5}"/>
              </a:ext>
            </a:extLst>
          </p:cNvPr>
          <p:cNvSpPr txBox="1"/>
          <p:nvPr/>
        </p:nvSpPr>
        <p:spPr>
          <a:xfrm>
            <a:off x="501397" y="386456"/>
            <a:ext cx="890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>
                <a:latin typeface="Grundschrift" panose="03010100010101010101" pitchFamily="66" charset="0"/>
              </a:rPr>
              <a:t>Zahlsymbol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6DC202-5896-6534-2FD2-0C4EBB58AD30}"/>
              </a:ext>
            </a:extLst>
          </p:cNvPr>
          <p:cNvSpPr txBox="1"/>
          <p:nvPr/>
        </p:nvSpPr>
        <p:spPr>
          <a:xfrm>
            <a:off x="3564255" y="1956116"/>
            <a:ext cx="300609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8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0A27B56-A56E-2A1F-21E6-F14E5FAD4A7B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42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AC914-21B9-0814-2CFB-AAB8C9B2E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9F289F6-B5FC-0CD7-FED4-9EC401C034C6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42CB8E4-7C3A-22DD-3ACF-F69FD9B50171}"/>
              </a:ext>
            </a:extLst>
          </p:cNvPr>
          <p:cNvSpPr txBox="1"/>
          <p:nvPr/>
        </p:nvSpPr>
        <p:spPr>
          <a:xfrm>
            <a:off x="816103" y="614309"/>
            <a:ext cx="857935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latin typeface="Grundschrift" panose="03010100010101010101" pitchFamily="66" charset="0"/>
              </a:rPr>
              <a:t>Die Zahl ___</a:t>
            </a:r>
          </a:p>
        </p:txBody>
      </p:sp>
    </p:spTree>
    <p:extLst>
      <p:ext uri="{BB962C8B-B14F-4D97-AF65-F5344CB8AC3E}">
        <p14:creationId xmlns:p14="http://schemas.microsoft.com/office/powerpoint/2010/main" val="352602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4BC62-3D21-3D6F-3B18-7968B4287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DDCF4DB-77A7-E9FF-E616-8EFFEACAC89D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Finger, Hand, Kunst enthält.&#10;&#10;KI-generierte Inhalte können fehlerhaft sein.">
            <a:extLst>
              <a:ext uri="{FF2B5EF4-FFF2-40B4-BE49-F238E27FC236}">
                <a16:creationId xmlns:a16="http://schemas.microsoft.com/office/drawing/2014/main" id="{B7152EBF-F965-CBA4-C1CD-AEA61CF28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92" y="1981573"/>
            <a:ext cx="3300935" cy="4390598"/>
          </a:xfrm>
          <a:prstGeom prst="rect">
            <a:avLst/>
          </a:prstGeom>
        </p:spPr>
      </p:pic>
      <p:pic>
        <p:nvPicPr>
          <p:cNvPr id="7" name="Grafik 6" descr="Ein Bild, das Clipart, Kunst, Hand enthält.&#10;&#10;KI-generierte Inhalte können fehlerhaft sein.">
            <a:extLst>
              <a:ext uri="{FF2B5EF4-FFF2-40B4-BE49-F238E27FC236}">
                <a16:creationId xmlns:a16="http://schemas.microsoft.com/office/drawing/2014/main" id="{83543CDD-35F8-243B-A26B-4A96CD4A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967" y="1954652"/>
            <a:ext cx="2815611" cy="441433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20939DB8-AFFB-8887-DEE7-CD3A8B8009E3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4525E7F-1268-6D7B-8708-EBA04977CADF}"/>
              </a:ext>
            </a:extLst>
          </p:cNvPr>
          <p:cNvSpPr txBox="1"/>
          <p:nvPr/>
        </p:nvSpPr>
        <p:spPr>
          <a:xfrm>
            <a:off x="490729" y="553077"/>
            <a:ext cx="89032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latin typeface="Grundschrift" panose="03010100010101010101" pitchFamily="66" charset="0"/>
              </a:rPr>
              <a:t>... als Fingerbild</a:t>
            </a:r>
          </a:p>
        </p:txBody>
      </p:sp>
    </p:spTree>
    <p:extLst>
      <p:ext uri="{BB962C8B-B14F-4D97-AF65-F5344CB8AC3E}">
        <p14:creationId xmlns:p14="http://schemas.microsoft.com/office/powerpoint/2010/main" val="39305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A5176-4E3C-E97C-6B41-F8456884F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A96BB77-0D17-055D-8A6C-82CDBC7271CE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DD023D2-222E-DA02-EE9A-67DE02B0B32E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8FAA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081C7870-3902-74A9-FD34-6FEF8ABA8B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1332" y="2592783"/>
            <a:ext cx="5783276" cy="339894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402829E-93CE-8318-FAA7-6B3598E0D7B9}"/>
              </a:ext>
            </a:extLst>
          </p:cNvPr>
          <p:cNvSpPr txBox="1"/>
          <p:nvPr/>
        </p:nvSpPr>
        <p:spPr>
          <a:xfrm>
            <a:off x="490729" y="553077"/>
            <a:ext cx="89032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latin typeface="Grundschrift" panose="03010100010101010101" pitchFamily="66" charset="0"/>
              </a:rPr>
              <a:t>... als Strichliste</a:t>
            </a:r>
          </a:p>
        </p:txBody>
      </p:sp>
    </p:spTree>
    <p:extLst>
      <p:ext uri="{BB962C8B-B14F-4D97-AF65-F5344CB8AC3E}">
        <p14:creationId xmlns:p14="http://schemas.microsoft.com/office/powerpoint/2010/main" val="3621451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B67A8-105D-CB0C-339F-C0767ABED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E86C04C-3CBA-BA76-B664-F8683BCBD38F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DD983A-F796-2850-FA93-229793131CB6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D7447B-27D5-D07E-40AD-34C38A4FAE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9389" y="2616858"/>
            <a:ext cx="3134202" cy="31342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F5FFEA-0973-A7B7-0603-F55BFEE2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45895" y="2669599"/>
            <a:ext cx="3068053" cy="302872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652187B-B3F3-FA20-0CB1-B136C446B8E9}"/>
              </a:ext>
            </a:extLst>
          </p:cNvPr>
          <p:cNvSpPr txBox="1"/>
          <p:nvPr/>
        </p:nvSpPr>
        <p:spPr>
          <a:xfrm>
            <a:off x="490729" y="553077"/>
            <a:ext cx="89032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latin typeface="Grundschrift" panose="03010100010101010101" pitchFamily="66" charset="0"/>
              </a:rPr>
              <a:t>... als Würfelbild</a:t>
            </a:r>
          </a:p>
        </p:txBody>
      </p:sp>
    </p:spTree>
    <p:extLst>
      <p:ext uri="{BB962C8B-B14F-4D97-AF65-F5344CB8AC3E}">
        <p14:creationId xmlns:p14="http://schemas.microsoft.com/office/powerpoint/2010/main" val="94065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DD6F5-E644-5713-13CE-E00B0F81D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0D1BE19-EE8F-2A74-D3A7-F8BD75301163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Herz 84">
            <a:extLst>
              <a:ext uri="{FF2B5EF4-FFF2-40B4-BE49-F238E27FC236}">
                <a16:creationId xmlns:a16="http://schemas.microsoft.com/office/drawing/2014/main" id="{08E295BF-8FA5-D61A-B133-DC897EDC1C23}"/>
              </a:ext>
            </a:extLst>
          </p:cNvPr>
          <p:cNvSpPr/>
          <p:nvPr/>
        </p:nvSpPr>
        <p:spPr>
          <a:xfrm>
            <a:off x="1736919" y="2794675"/>
            <a:ext cx="1084847" cy="1058779"/>
          </a:xfrm>
          <a:custGeom>
            <a:avLst/>
            <a:gdLst>
              <a:gd name="connsiteX0" fmla="*/ 542424 w 1084847"/>
              <a:gd name="connsiteY0" fmla="*/ 264695 h 1058779"/>
              <a:gd name="connsiteX1" fmla="*/ 542424 w 1084847"/>
              <a:gd name="connsiteY1" fmla="*/ 1058779 h 1058779"/>
              <a:gd name="connsiteX2" fmla="*/ 542424 w 1084847"/>
              <a:gd name="connsiteY2" fmla="*/ 264695 h 10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847" h="1058779" fill="none" extrusionOk="0">
                <a:moveTo>
                  <a:pt x="542424" y="264695"/>
                </a:moveTo>
                <a:cubicBezTo>
                  <a:pt x="597393" y="-501350"/>
                  <a:pt x="1774041" y="218546"/>
                  <a:pt x="542424" y="1058779"/>
                </a:cubicBezTo>
                <a:cubicBezTo>
                  <a:pt x="-590124" y="238534"/>
                  <a:pt x="355354" y="-323419"/>
                  <a:pt x="542424" y="264695"/>
                </a:cubicBezTo>
                <a:close/>
              </a:path>
              <a:path w="1084847" h="1058779" stroke="0" extrusionOk="0">
                <a:moveTo>
                  <a:pt x="542424" y="264695"/>
                </a:moveTo>
                <a:cubicBezTo>
                  <a:pt x="655635" y="-560928"/>
                  <a:pt x="1677201" y="252507"/>
                  <a:pt x="542424" y="1058779"/>
                </a:cubicBezTo>
                <a:cubicBezTo>
                  <a:pt x="-497723" y="407369"/>
                  <a:pt x="252495" y="-323125"/>
                  <a:pt x="542424" y="264695"/>
                </a:cubicBezTo>
                <a:close/>
              </a:path>
            </a:pathLst>
          </a:custGeom>
          <a:solidFill>
            <a:srgbClr val="F79A9E"/>
          </a:solidFill>
          <a:ln w="38100">
            <a:extLst>
              <a:ext uri="{C807C97D-BFC1-408E-A445-0C87EB9F89A2}">
                <ask:lineSketchStyleProps xmlns:ask="http://schemas.microsoft.com/office/drawing/2018/sketchyshapes" sd="3978248048">
                  <a:prstGeom prst="hear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Herz 85">
            <a:extLst>
              <a:ext uri="{FF2B5EF4-FFF2-40B4-BE49-F238E27FC236}">
                <a16:creationId xmlns:a16="http://schemas.microsoft.com/office/drawing/2014/main" id="{77348269-6230-77FA-7FBE-91A072ED4BE5}"/>
              </a:ext>
            </a:extLst>
          </p:cNvPr>
          <p:cNvSpPr/>
          <p:nvPr/>
        </p:nvSpPr>
        <p:spPr>
          <a:xfrm flipH="1">
            <a:off x="3104508" y="2794674"/>
            <a:ext cx="1084847" cy="1058779"/>
          </a:xfrm>
          <a:custGeom>
            <a:avLst/>
            <a:gdLst>
              <a:gd name="connsiteX0" fmla="*/ 542424 w 1084847"/>
              <a:gd name="connsiteY0" fmla="*/ 264695 h 1058779"/>
              <a:gd name="connsiteX1" fmla="*/ 542424 w 1084847"/>
              <a:gd name="connsiteY1" fmla="*/ 1058779 h 1058779"/>
              <a:gd name="connsiteX2" fmla="*/ 542424 w 1084847"/>
              <a:gd name="connsiteY2" fmla="*/ 264695 h 10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847" h="1058779" fill="none" extrusionOk="0">
                <a:moveTo>
                  <a:pt x="542424" y="264695"/>
                </a:moveTo>
                <a:cubicBezTo>
                  <a:pt x="597393" y="-501350"/>
                  <a:pt x="1774041" y="218546"/>
                  <a:pt x="542424" y="1058779"/>
                </a:cubicBezTo>
                <a:cubicBezTo>
                  <a:pt x="-590124" y="238534"/>
                  <a:pt x="355354" y="-323419"/>
                  <a:pt x="542424" y="264695"/>
                </a:cubicBezTo>
                <a:close/>
              </a:path>
              <a:path w="1084847" h="1058779" stroke="0" extrusionOk="0">
                <a:moveTo>
                  <a:pt x="542424" y="264695"/>
                </a:moveTo>
                <a:cubicBezTo>
                  <a:pt x="655635" y="-560928"/>
                  <a:pt x="1677201" y="252507"/>
                  <a:pt x="542424" y="1058779"/>
                </a:cubicBezTo>
                <a:cubicBezTo>
                  <a:pt x="-497723" y="407369"/>
                  <a:pt x="252495" y="-323125"/>
                  <a:pt x="542424" y="264695"/>
                </a:cubicBezTo>
                <a:close/>
              </a:path>
            </a:pathLst>
          </a:custGeom>
          <a:solidFill>
            <a:srgbClr val="F79A9E"/>
          </a:solidFill>
          <a:ln w="38100">
            <a:extLst>
              <a:ext uri="{C807C97D-BFC1-408E-A445-0C87EB9F89A2}">
                <ask:lineSketchStyleProps xmlns:ask="http://schemas.microsoft.com/office/drawing/2018/sketchyshapes" sd="3978248048">
                  <a:prstGeom prst="hear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Herz 86">
            <a:extLst>
              <a:ext uri="{FF2B5EF4-FFF2-40B4-BE49-F238E27FC236}">
                <a16:creationId xmlns:a16="http://schemas.microsoft.com/office/drawing/2014/main" id="{B5747D93-11EC-4B44-78C7-182D1E9491AA}"/>
              </a:ext>
            </a:extLst>
          </p:cNvPr>
          <p:cNvSpPr/>
          <p:nvPr/>
        </p:nvSpPr>
        <p:spPr>
          <a:xfrm>
            <a:off x="4412581" y="2824754"/>
            <a:ext cx="1080837" cy="998619"/>
          </a:xfrm>
          <a:custGeom>
            <a:avLst/>
            <a:gdLst>
              <a:gd name="connsiteX0" fmla="*/ 540419 w 1080837"/>
              <a:gd name="connsiteY0" fmla="*/ 249655 h 998619"/>
              <a:gd name="connsiteX1" fmla="*/ 540419 w 1080837"/>
              <a:gd name="connsiteY1" fmla="*/ 998619 h 998619"/>
              <a:gd name="connsiteX2" fmla="*/ 540419 w 1080837"/>
              <a:gd name="connsiteY2" fmla="*/ 249655 h 99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837" h="998619" fill="none" extrusionOk="0">
                <a:moveTo>
                  <a:pt x="540419" y="249655"/>
                </a:moveTo>
                <a:cubicBezTo>
                  <a:pt x="694088" y="-394923"/>
                  <a:pt x="1704822" y="226965"/>
                  <a:pt x="540419" y="998619"/>
                </a:cubicBezTo>
                <a:cubicBezTo>
                  <a:pt x="-604762" y="206062"/>
                  <a:pt x="434843" y="-242247"/>
                  <a:pt x="540419" y="249655"/>
                </a:cubicBezTo>
                <a:close/>
              </a:path>
              <a:path w="1080837" h="998619" stroke="0" extrusionOk="0">
                <a:moveTo>
                  <a:pt x="540419" y="249655"/>
                </a:moveTo>
                <a:cubicBezTo>
                  <a:pt x="737824" y="-384079"/>
                  <a:pt x="1723087" y="214285"/>
                  <a:pt x="540419" y="998619"/>
                </a:cubicBezTo>
                <a:cubicBezTo>
                  <a:pt x="-507212" y="367787"/>
                  <a:pt x="174250" y="-267136"/>
                  <a:pt x="540419" y="249655"/>
                </a:cubicBezTo>
                <a:close/>
              </a:path>
            </a:pathLst>
          </a:custGeom>
          <a:solidFill>
            <a:srgbClr val="F79A9E"/>
          </a:solidFill>
          <a:ln w="38100">
            <a:extLst>
              <a:ext uri="{C807C97D-BFC1-408E-A445-0C87EB9F89A2}">
                <ask:lineSketchStyleProps xmlns:ask="http://schemas.microsoft.com/office/drawing/2018/sketchyshapes" sd="3978248048">
                  <a:prstGeom prst="hear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Herz 87">
            <a:extLst>
              <a:ext uri="{FF2B5EF4-FFF2-40B4-BE49-F238E27FC236}">
                <a16:creationId xmlns:a16="http://schemas.microsoft.com/office/drawing/2014/main" id="{B4A8D8C6-68DB-82EC-1AF2-31D21250A330}"/>
              </a:ext>
            </a:extLst>
          </p:cNvPr>
          <p:cNvSpPr/>
          <p:nvPr/>
        </p:nvSpPr>
        <p:spPr>
          <a:xfrm>
            <a:off x="7195245" y="2749897"/>
            <a:ext cx="1084847" cy="1058779"/>
          </a:xfrm>
          <a:custGeom>
            <a:avLst/>
            <a:gdLst>
              <a:gd name="connsiteX0" fmla="*/ 542424 w 1084847"/>
              <a:gd name="connsiteY0" fmla="*/ 264695 h 1058779"/>
              <a:gd name="connsiteX1" fmla="*/ 542424 w 1084847"/>
              <a:gd name="connsiteY1" fmla="*/ 1058779 h 1058779"/>
              <a:gd name="connsiteX2" fmla="*/ 542424 w 1084847"/>
              <a:gd name="connsiteY2" fmla="*/ 264695 h 10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847" h="1058779" fill="none" extrusionOk="0">
                <a:moveTo>
                  <a:pt x="542424" y="264695"/>
                </a:moveTo>
                <a:cubicBezTo>
                  <a:pt x="597393" y="-501350"/>
                  <a:pt x="1774041" y="218546"/>
                  <a:pt x="542424" y="1058779"/>
                </a:cubicBezTo>
                <a:cubicBezTo>
                  <a:pt x="-590124" y="238534"/>
                  <a:pt x="355354" y="-323419"/>
                  <a:pt x="542424" y="264695"/>
                </a:cubicBezTo>
                <a:close/>
              </a:path>
              <a:path w="1084847" h="1058779" stroke="0" extrusionOk="0">
                <a:moveTo>
                  <a:pt x="542424" y="264695"/>
                </a:moveTo>
                <a:cubicBezTo>
                  <a:pt x="655635" y="-560928"/>
                  <a:pt x="1677201" y="252507"/>
                  <a:pt x="542424" y="1058779"/>
                </a:cubicBezTo>
                <a:cubicBezTo>
                  <a:pt x="-497723" y="407369"/>
                  <a:pt x="252495" y="-323125"/>
                  <a:pt x="542424" y="264695"/>
                </a:cubicBezTo>
                <a:close/>
              </a:path>
            </a:pathLst>
          </a:custGeom>
          <a:solidFill>
            <a:srgbClr val="F79A9E"/>
          </a:solidFill>
          <a:ln w="38100">
            <a:extLst>
              <a:ext uri="{C807C97D-BFC1-408E-A445-0C87EB9F89A2}">
                <ask:lineSketchStyleProps xmlns:ask="http://schemas.microsoft.com/office/drawing/2018/sketchyshapes" sd="3978248048">
                  <a:prstGeom prst="hear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Herz 88">
            <a:extLst>
              <a:ext uri="{FF2B5EF4-FFF2-40B4-BE49-F238E27FC236}">
                <a16:creationId xmlns:a16="http://schemas.microsoft.com/office/drawing/2014/main" id="{A107AF00-A0DB-835D-15F4-DFFA628B5DF8}"/>
              </a:ext>
            </a:extLst>
          </p:cNvPr>
          <p:cNvSpPr/>
          <p:nvPr/>
        </p:nvSpPr>
        <p:spPr>
          <a:xfrm>
            <a:off x="5716644" y="2821839"/>
            <a:ext cx="1191491" cy="983922"/>
          </a:xfrm>
          <a:custGeom>
            <a:avLst/>
            <a:gdLst>
              <a:gd name="connsiteX0" fmla="*/ 595746 w 1191491"/>
              <a:gd name="connsiteY0" fmla="*/ 245981 h 983922"/>
              <a:gd name="connsiteX1" fmla="*/ 595746 w 1191491"/>
              <a:gd name="connsiteY1" fmla="*/ 983922 h 983922"/>
              <a:gd name="connsiteX2" fmla="*/ 595746 w 1191491"/>
              <a:gd name="connsiteY2" fmla="*/ 245981 h 98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1491" h="983922" fill="none" extrusionOk="0">
                <a:moveTo>
                  <a:pt x="595746" y="245981"/>
                </a:moveTo>
                <a:cubicBezTo>
                  <a:pt x="712098" y="-442412"/>
                  <a:pt x="1913156" y="208407"/>
                  <a:pt x="595746" y="983922"/>
                </a:cubicBezTo>
                <a:cubicBezTo>
                  <a:pt x="-661341" y="203485"/>
                  <a:pt x="454605" y="-246828"/>
                  <a:pt x="595746" y="245981"/>
                </a:cubicBezTo>
                <a:close/>
              </a:path>
              <a:path w="1191491" h="983922" stroke="0" extrusionOk="0">
                <a:moveTo>
                  <a:pt x="595746" y="245981"/>
                </a:moveTo>
                <a:cubicBezTo>
                  <a:pt x="761671" y="-479741"/>
                  <a:pt x="1904396" y="204803"/>
                  <a:pt x="595746" y="983922"/>
                </a:cubicBezTo>
                <a:cubicBezTo>
                  <a:pt x="-578793" y="334541"/>
                  <a:pt x="257831" y="-286159"/>
                  <a:pt x="595746" y="245981"/>
                </a:cubicBezTo>
                <a:close/>
              </a:path>
            </a:pathLst>
          </a:custGeom>
          <a:solidFill>
            <a:srgbClr val="F79A9E"/>
          </a:solidFill>
          <a:ln w="38100">
            <a:extLst>
              <a:ext uri="{C807C97D-BFC1-408E-A445-0C87EB9F89A2}">
                <ask:lineSketchStyleProps xmlns:ask="http://schemas.microsoft.com/office/drawing/2018/sketchyshapes" sd="3978248048">
                  <a:prstGeom prst="hear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Herz 89">
            <a:extLst>
              <a:ext uri="{FF2B5EF4-FFF2-40B4-BE49-F238E27FC236}">
                <a16:creationId xmlns:a16="http://schemas.microsoft.com/office/drawing/2014/main" id="{B8B6327A-8828-344F-1422-9BDF587928CE}"/>
              </a:ext>
            </a:extLst>
          </p:cNvPr>
          <p:cNvSpPr/>
          <p:nvPr/>
        </p:nvSpPr>
        <p:spPr>
          <a:xfrm>
            <a:off x="1736919" y="4366801"/>
            <a:ext cx="1084847" cy="1058779"/>
          </a:xfrm>
          <a:custGeom>
            <a:avLst/>
            <a:gdLst>
              <a:gd name="connsiteX0" fmla="*/ 542424 w 1084847"/>
              <a:gd name="connsiteY0" fmla="*/ 264695 h 1058779"/>
              <a:gd name="connsiteX1" fmla="*/ 542424 w 1084847"/>
              <a:gd name="connsiteY1" fmla="*/ 1058779 h 1058779"/>
              <a:gd name="connsiteX2" fmla="*/ 542424 w 1084847"/>
              <a:gd name="connsiteY2" fmla="*/ 264695 h 10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847" h="1058779" fill="none" extrusionOk="0">
                <a:moveTo>
                  <a:pt x="542424" y="264695"/>
                </a:moveTo>
                <a:cubicBezTo>
                  <a:pt x="597393" y="-501350"/>
                  <a:pt x="1774041" y="218546"/>
                  <a:pt x="542424" y="1058779"/>
                </a:cubicBezTo>
                <a:cubicBezTo>
                  <a:pt x="-590124" y="238534"/>
                  <a:pt x="355354" y="-323419"/>
                  <a:pt x="542424" y="264695"/>
                </a:cubicBezTo>
                <a:close/>
              </a:path>
              <a:path w="1084847" h="1058779" stroke="0" extrusionOk="0">
                <a:moveTo>
                  <a:pt x="542424" y="264695"/>
                </a:moveTo>
                <a:cubicBezTo>
                  <a:pt x="655635" y="-560928"/>
                  <a:pt x="1677201" y="252507"/>
                  <a:pt x="542424" y="1058779"/>
                </a:cubicBezTo>
                <a:cubicBezTo>
                  <a:pt x="-497723" y="407369"/>
                  <a:pt x="252495" y="-323125"/>
                  <a:pt x="542424" y="264695"/>
                </a:cubicBezTo>
                <a:close/>
              </a:path>
            </a:pathLst>
          </a:custGeom>
          <a:solidFill>
            <a:srgbClr val="F79A9E"/>
          </a:solidFill>
          <a:ln w="38100">
            <a:extLst>
              <a:ext uri="{C807C97D-BFC1-408E-A445-0C87EB9F89A2}">
                <ask:lineSketchStyleProps xmlns:ask="http://schemas.microsoft.com/office/drawing/2018/sketchyshapes" sd="3978248048">
                  <a:prstGeom prst="hear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Herz 90">
            <a:extLst>
              <a:ext uri="{FF2B5EF4-FFF2-40B4-BE49-F238E27FC236}">
                <a16:creationId xmlns:a16="http://schemas.microsoft.com/office/drawing/2014/main" id="{68AAA671-637C-EF5D-BD6D-1EEFF271B97E}"/>
              </a:ext>
            </a:extLst>
          </p:cNvPr>
          <p:cNvSpPr/>
          <p:nvPr/>
        </p:nvSpPr>
        <p:spPr>
          <a:xfrm>
            <a:off x="3104509" y="4366801"/>
            <a:ext cx="1084847" cy="1058779"/>
          </a:xfrm>
          <a:custGeom>
            <a:avLst/>
            <a:gdLst>
              <a:gd name="connsiteX0" fmla="*/ 542424 w 1084847"/>
              <a:gd name="connsiteY0" fmla="*/ 264695 h 1058779"/>
              <a:gd name="connsiteX1" fmla="*/ 542424 w 1084847"/>
              <a:gd name="connsiteY1" fmla="*/ 1058779 h 1058779"/>
              <a:gd name="connsiteX2" fmla="*/ 542424 w 1084847"/>
              <a:gd name="connsiteY2" fmla="*/ 264695 h 10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847" h="1058779" fill="none" extrusionOk="0">
                <a:moveTo>
                  <a:pt x="542424" y="264695"/>
                </a:moveTo>
                <a:cubicBezTo>
                  <a:pt x="597393" y="-501350"/>
                  <a:pt x="1774041" y="218546"/>
                  <a:pt x="542424" y="1058779"/>
                </a:cubicBezTo>
                <a:cubicBezTo>
                  <a:pt x="-590124" y="238534"/>
                  <a:pt x="355354" y="-323419"/>
                  <a:pt x="542424" y="264695"/>
                </a:cubicBezTo>
                <a:close/>
              </a:path>
              <a:path w="1084847" h="1058779" stroke="0" extrusionOk="0">
                <a:moveTo>
                  <a:pt x="542424" y="264695"/>
                </a:moveTo>
                <a:cubicBezTo>
                  <a:pt x="655635" y="-560928"/>
                  <a:pt x="1677201" y="252507"/>
                  <a:pt x="542424" y="1058779"/>
                </a:cubicBezTo>
                <a:cubicBezTo>
                  <a:pt x="-497723" y="407369"/>
                  <a:pt x="252495" y="-323125"/>
                  <a:pt x="542424" y="264695"/>
                </a:cubicBezTo>
                <a:close/>
              </a:path>
            </a:pathLst>
          </a:custGeom>
          <a:solidFill>
            <a:srgbClr val="F79A9E"/>
          </a:solidFill>
          <a:ln w="38100">
            <a:extLst>
              <a:ext uri="{C807C97D-BFC1-408E-A445-0C87EB9F89A2}">
                <ask:lineSketchStyleProps xmlns:ask="http://schemas.microsoft.com/office/drawing/2018/sketchyshapes" sd="3978248048">
                  <a:prstGeom prst="hear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Herz 91">
            <a:extLst>
              <a:ext uri="{FF2B5EF4-FFF2-40B4-BE49-F238E27FC236}">
                <a16:creationId xmlns:a16="http://schemas.microsoft.com/office/drawing/2014/main" id="{30489E00-081B-60D5-592E-109B43417358}"/>
              </a:ext>
            </a:extLst>
          </p:cNvPr>
          <p:cNvSpPr/>
          <p:nvPr/>
        </p:nvSpPr>
        <p:spPr>
          <a:xfrm>
            <a:off x="4472099" y="4360784"/>
            <a:ext cx="1084847" cy="1058779"/>
          </a:xfrm>
          <a:custGeom>
            <a:avLst/>
            <a:gdLst>
              <a:gd name="connsiteX0" fmla="*/ 542424 w 1084847"/>
              <a:gd name="connsiteY0" fmla="*/ 264695 h 1058779"/>
              <a:gd name="connsiteX1" fmla="*/ 542424 w 1084847"/>
              <a:gd name="connsiteY1" fmla="*/ 1058779 h 1058779"/>
              <a:gd name="connsiteX2" fmla="*/ 542424 w 1084847"/>
              <a:gd name="connsiteY2" fmla="*/ 264695 h 10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847" h="1058779" fill="none" extrusionOk="0">
                <a:moveTo>
                  <a:pt x="542424" y="264695"/>
                </a:moveTo>
                <a:cubicBezTo>
                  <a:pt x="597393" y="-501350"/>
                  <a:pt x="1774041" y="218546"/>
                  <a:pt x="542424" y="1058779"/>
                </a:cubicBezTo>
                <a:cubicBezTo>
                  <a:pt x="-590124" y="238534"/>
                  <a:pt x="355354" y="-323419"/>
                  <a:pt x="542424" y="264695"/>
                </a:cubicBezTo>
                <a:close/>
              </a:path>
              <a:path w="1084847" h="1058779" stroke="0" extrusionOk="0">
                <a:moveTo>
                  <a:pt x="542424" y="264695"/>
                </a:moveTo>
                <a:cubicBezTo>
                  <a:pt x="655635" y="-560928"/>
                  <a:pt x="1677201" y="252507"/>
                  <a:pt x="542424" y="1058779"/>
                </a:cubicBezTo>
                <a:cubicBezTo>
                  <a:pt x="-497723" y="407369"/>
                  <a:pt x="252495" y="-323125"/>
                  <a:pt x="542424" y="264695"/>
                </a:cubicBezTo>
                <a:close/>
              </a:path>
            </a:pathLst>
          </a:custGeom>
          <a:solidFill>
            <a:srgbClr val="F79A9E"/>
          </a:solidFill>
          <a:ln w="38100">
            <a:extLst>
              <a:ext uri="{C807C97D-BFC1-408E-A445-0C87EB9F89A2}">
                <ask:lineSketchStyleProps xmlns:ask="http://schemas.microsoft.com/office/drawing/2018/sketchyshapes" sd="3978248048">
                  <a:prstGeom prst="hear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5157B521-A5A5-6BB5-709D-303DB29D52EC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A03A23-ED63-B4C9-4D72-8A532183F0AB}"/>
              </a:ext>
            </a:extLst>
          </p:cNvPr>
          <p:cNvSpPr txBox="1"/>
          <p:nvPr/>
        </p:nvSpPr>
        <p:spPr>
          <a:xfrm>
            <a:off x="490729" y="553077"/>
            <a:ext cx="89032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latin typeface="Grundschrift" panose="03010100010101010101" pitchFamily="66" charset="0"/>
              </a:rPr>
              <a:t>... als Zeichnung</a:t>
            </a:r>
          </a:p>
        </p:txBody>
      </p:sp>
    </p:spTree>
    <p:extLst>
      <p:ext uri="{BB962C8B-B14F-4D97-AF65-F5344CB8AC3E}">
        <p14:creationId xmlns:p14="http://schemas.microsoft.com/office/powerpoint/2010/main" val="263098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65A09-84DB-BDC8-6ADB-540546447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F4241F5-0A69-D690-7F09-527CDF022713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518561C-E24C-E04F-2C26-A7B16CE0BDD2}"/>
              </a:ext>
            </a:extLst>
          </p:cNvPr>
          <p:cNvGraphicFramePr>
            <a:graphicFrameLocks noGrp="1"/>
          </p:cNvGraphicFramePr>
          <p:nvPr/>
        </p:nvGraphicFramePr>
        <p:xfrm>
          <a:off x="1608205" y="3151824"/>
          <a:ext cx="6689589" cy="225170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29863">
                  <a:extLst>
                    <a:ext uri="{9D8B030D-6E8A-4147-A177-3AD203B41FA5}">
                      <a16:colId xmlns:a16="http://schemas.microsoft.com/office/drawing/2014/main" val="1367426767"/>
                    </a:ext>
                  </a:extLst>
                </a:gridCol>
                <a:gridCol w="2229863">
                  <a:extLst>
                    <a:ext uri="{9D8B030D-6E8A-4147-A177-3AD203B41FA5}">
                      <a16:colId xmlns:a16="http://schemas.microsoft.com/office/drawing/2014/main" val="2282547315"/>
                    </a:ext>
                  </a:extLst>
                </a:gridCol>
                <a:gridCol w="2229863">
                  <a:extLst>
                    <a:ext uri="{9D8B030D-6E8A-4147-A177-3AD203B41FA5}">
                      <a16:colId xmlns:a16="http://schemas.microsoft.com/office/drawing/2014/main" val="450296560"/>
                    </a:ext>
                  </a:extLst>
                </a:gridCol>
              </a:tblGrid>
              <a:tr h="225170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653287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666D0D2-2634-EB12-5388-494050E9F968}"/>
              </a:ext>
            </a:extLst>
          </p:cNvPr>
          <p:cNvSpPr txBox="1"/>
          <p:nvPr/>
        </p:nvSpPr>
        <p:spPr>
          <a:xfrm>
            <a:off x="1608205" y="2564996"/>
            <a:ext cx="219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Comic Sans MS" panose="030F0902030302020204" pitchFamily="66" charset="0"/>
              </a:rPr>
              <a:t>V</a:t>
            </a:r>
            <a:r>
              <a:rPr lang="de-DE" sz="3200" dirty="0">
                <a:latin typeface="Comic Sans MS" panose="030F0902030302020204" pitchFamily="66" charset="0"/>
              </a:rPr>
              <a:t>orgänger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D92A64D-CF0B-0B6E-80E4-93B00BED7187}"/>
              </a:ext>
            </a:extLst>
          </p:cNvPr>
          <p:cNvSpPr txBox="1"/>
          <p:nvPr/>
        </p:nvSpPr>
        <p:spPr>
          <a:xfrm>
            <a:off x="3808071" y="2591113"/>
            <a:ext cx="219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Comic Sans MS" panose="030F0902030302020204" pitchFamily="66" charset="0"/>
              </a:rPr>
              <a:t>Zahl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84F73D-2A6C-4A2E-70EF-3950BF25CF1B}"/>
              </a:ext>
            </a:extLst>
          </p:cNvPr>
          <p:cNvSpPr txBox="1"/>
          <p:nvPr/>
        </p:nvSpPr>
        <p:spPr>
          <a:xfrm>
            <a:off x="6097931" y="2549777"/>
            <a:ext cx="234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Comic Sans MS" panose="030F0902030302020204" pitchFamily="66" charset="0"/>
              </a:rPr>
              <a:t>N</a:t>
            </a:r>
            <a:r>
              <a:rPr lang="de-DE" sz="3200" dirty="0">
                <a:latin typeface="Comic Sans MS" panose="030F0902030302020204" pitchFamily="66" charset="0"/>
              </a:rPr>
              <a:t>achfolger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76461-BB5D-3544-F1DD-B513EBC959BC}"/>
              </a:ext>
            </a:extLst>
          </p:cNvPr>
          <p:cNvSpPr txBox="1"/>
          <p:nvPr/>
        </p:nvSpPr>
        <p:spPr>
          <a:xfrm>
            <a:off x="4267348" y="3110488"/>
            <a:ext cx="1440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0" dirty="0">
                <a:latin typeface="Grundschrift" panose="03010100010101010101" pitchFamily="66" charset="0"/>
              </a:rPr>
              <a:t>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BB03E0-A364-497F-6B8D-2829700EF3D5}"/>
              </a:ext>
            </a:extLst>
          </p:cNvPr>
          <p:cNvSpPr txBox="1"/>
          <p:nvPr/>
        </p:nvSpPr>
        <p:spPr>
          <a:xfrm>
            <a:off x="2042342" y="3110488"/>
            <a:ext cx="1440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500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7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7493674-1CF2-7E1E-719E-42D9B415CD84}"/>
              </a:ext>
            </a:extLst>
          </p:cNvPr>
          <p:cNvSpPr txBox="1"/>
          <p:nvPr/>
        </p:nvSpPr>
        <p:spPr>
          <a:xfrm>
            <a:off x="6568362" y="3110488"/>
            <a:ext cx="12164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0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9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B2D7B0C-CA57-3DF1-1EF5-F966E6A7E268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4E68094-B2A8-A0E5-6C5C-DE058AEDD268}"/>
              </a:ext>
            </a:extLst>
          </p:cNvPr>
          <p:cNvSpPr txBox="1"/>
          <p:nvPr/>
        </p:nvSpPr>
        <p:spPr>
          <a:xfrm>
            <a:off x="269710" y="630511"/>
            <a:ext cx="927658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b="1" dirty="0">
                <a:latin typeface="Grundschrift" panose="03010100010101010101" pitchFamily="66" charset="0"/>
              </a:rPr>
              <a:t>... und die Nachbarzahlen</a:t>
            </a:r>
          </a:p>
        </p:txBody>
      </p:sp>
    </p:spTree>
    <p:extLst>
      <p:ext uri="{BB962C8B-B14F-4D97-AF65-F5344CB8AC3E}">
        <p14:creationId xmlns:p14="http://schemas.microsoft.com/office/powerpoint/2010/main" val="409897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9EF72-73FF-FDB7-D6C1-9F2449131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B809DDE-8F66-EDF4-9422-8396837BB6A4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52F2787-49F4-EB28-41E5-13C1B30F6131}"/>
              </a:ext>
            </a:extLst>
          </p:cNvPr>
          <p:cNvGrpSpPr/>
          <p:nvPr/>
        </p:nvGrpSpPr>
        <p:grpSpPr>
          <a:xfrm>
            <a:off x="603504" y="4287623"/>
            <a:ext cx="6011880" cy="737367"/>
            <a:chOff x="603504" y="2463033"/>
            <a:chExt cx="6011880" cy="737367"/>
          </a:xfrm>
        </p:grpSpPr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F4CF96CF-3A5D-368D-4357-0EC290DD6EA4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4" y="3177700"/>
              <a:ext cx="2065604" cy="16074"/>
            </a:xfrm>
            <a:prstGeom prst="line">
              <a:avLst/>
            </a:prstGeom>
            <a:ln w="825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6999B798-8720-BF20-EBEE-514C20FBA8E6}"/>
                </a:ext>
              </a:extLst>
            </p:cNvPr>
            <p:cNvCxnSpPr>
              <a:cxnSpLocks/>
            </p:cNvCxnSpPr>
            <p:nvPr/>
          </p:nvCxnSpPr>
          <p:spPr>
            <a:xfrm>
              <a:off x="3713112" y="3200400"/>
              <a:ext cx="2111616" cy="0"/>
            </a:xfrm>
            <a:prstGeom prst="line">
              <a:avLst/>
            </a:prstGeom>
            <a:ln w="825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70202342-708C-594D-E89F-241B3B0819F3}"/>
                </a:ext>
              </a:extLst>
            </p:cNvPr>
            <p:cNvGrpSpPr/>
            <p:nvPr/>
          </p:nvGrpSpPr>
          <p:grpSpPr>
            <a:xfrm>
              <a:off x="2995985" y="2463033"/>
              <a:ext cx="503376" cy="503381"/>
              <a:chOff x="872327" y="913996"/>
              <a:chExt cx="65943" cy="72188"/>
            </a:xfrm>
          </p:grpSpPr>
          <p:cxnSp>
            <p:nvCxnSpPr>
              <p:cNvPr id="14" name="Gerade Verbindung 13">
                <a:extLst>
                  <a:ext uri="{FF2B5EF4-FFF2-40B4-BE49-F238E27FC236}">
                    <a16:creationId xmlns:a16="http://schemas.microsoft.com/office/drawing/2014/main" id="{05F8FDA6-0C35-4465-9EF9-56A4FB738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400" y="913996"/>
                <a:ext cx="0" cy="72188"/>
              </a:xfrm>
              <a:prstGeom prst="line">
                <a:avLst/>
              </a:prstGeom>
              <a:ln w="98425" cap="rnd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>
                <a:extLst>
                  <a:ext uri="{FF2B5EF4-FFF2-40B4-BE49-F238E27FC236}">
                    <a16:creationId xmlns:a16="http://schemas.microsoft.com/office/drawing/2014/main" id="{C9E0C739-409A-7101-C99B-4F3A85981D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2327" y="950090"/>
                <a:ext cx="65943" cy="0"/>
              </a:xfrm>
              <a:prstGeom prst="line">
                <a:avLst/>
              </a:prstGeom>
              <a:ln w="98425" cap="rnd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03B6650E-A7D8-32DF-2211-28D10B89598F}"/>
                </a:ext>
              </a:extLst>
            </p:cNvPr>
            <p:cNvGrpSpPr/>
            <p:nvPr/>
          </p:nvGrpSpPr>
          <p:grpSpPr>
            <a:xfrm>
              <a:off x="6200002" y="2714723"/>
              <a:ext cx="415382" cy="255104"/>
              <a:chOff x="6203284" y="4787203"/>
              <a:chExt cx="415382" cy="255104"/>
            </a:xfrm>
          </p:grpSpPr>
          <p:cxnSp>
            <p:nvCxnSpPr>
              <p:cNvPr id="12" name="Gerade Verbindung 11">
                <a:extLst>
                  <a:ext uri="{FF2B5EF4-FFF2-40B4-BE49-F238E27FC236}">
                    <a16:creationId xmlns:a16="http://schemas.microsoft.com/office/drawing/2014/main" id="{451B88FE-58F8-CB2F-B4B4-1B84B37049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3284" y="5042307"/>
                <a:ext cx="415382" cy="0"/>
              </a:xfrm>
              <a:prstGeom prst="line">
                <a:avLst/>
              </a:prstGeom>
              <a:ln w="98425" cap="rnd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>
                <a:extLst>
                  <a:ext uri="{FF2B5EF4-FFF2-40B4-BE49-F238E27FC236}">
                    <a16:creationId xmlns:a16="http://schemas.microsoft.com/office/drawing/2014/main" id="{5DEEC70C-9CBC-A61D-904E-76735ECAF5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3284" y="4787203"/>
                <a:ext cx="415382" cy="0"/>
              </a:xfrm>
              <a:prstGeom prst="line">
                <a:avLst/>
              </a:prstGeom>
              <a:ln w="98425" cap="rnd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6F4F7F35-D35B-7435-780B-2E9009981FCC}"/>
              </a:ext>
            </a:extLst>
          </p:cNvPr>
          <p:cNvCxnSpPr>
            <a:cxnSpLocks/>
          </p:cNvCxnSpPr>
          <p:nvPr/>
        </p:nvCxnSpPr>
        <p:spPr>
          <a:xfrm>
            <a:off x="7020000" y="5002290"/>
            <a:ext cx="2233728" cy="0"/>
          </a:xfrm>
          <a:prstGeom prst="line">
            <a:avLst/>
          </a:prstGeom>
          <a:ln w="825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67766060-DF8D-3C71-7932-B8BC00CB7A96}"/>
              </a:ext>
            </a:extLst>
          </p:cNvPr>
          <p:cNvSpPr txBox="1"/>
          <p:nvPr/>
        </p:nvSpPr>
        <p:spPr>
          <a:xfrm>
            <a:off x="7416774" y="2756158"/>
            <a:ext cx="1440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0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8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0377D49-77AB-9F1C-3A28-85BB82384C0C}"/>
              </a:ext>
            </a:extLst>
          </p:cNvPr>
          <p:cNvSpPr txBox="1"/>
          <p:nvPr/>
        </p:nvSpPr>
        <p:spPr>
          <a:xfrm>
            <a:off x="4124464" y="2814805"/>
            <a:ext cx="1440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0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1FF89E0-9D38-F71F-B72D-BBA02E904C9D}"/>
              </a:ext>
            </a:extLst>
          </p:cNvPr>
          <p:cNvSpPr txBox="1"/>
          <p:nvPr/>
        </p:nvSpPr>
        <p:spPr>
          <a:xfrm>
            <a:off x="1006878" y="2856462"/>
            <a:ext cx="1440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0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7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1C65714-4BB0-A23D-DE5D-694F410D1A2C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032515E-FFC2-926C-1202-B35E36DD105E}"/>
              </a:ext>
            </a:extLst>
          </p:cNvPr>
          <p:cNvSpPr txBox="1"/>
          <p:nvPr/>
        </p:nvSpPr>
        <p:spPr>
          <a:xfrm>
            <a:off x="490729" y="553077"/>
            <a:ext cx="89032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latin typeface="Grundschrift" panose="03010100010101010101" pitchFamily="66" charset="0"/>
              </a:rPr>
              <a:t>... als Plusaufgabe</a:t>
            </a:r>
          </a:p>
        </p:txBody>
      </p:sp>
    </p:spTree>
    <p:extLst>
      <p:ext uri="{BB962C8B-B14F-4D97-AF65-F5344CB8AC3E}">
        <p14:creationId xmlns:p14="http://schemas.microsoft.com/office/powerpoint/2010/main" val="31197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A8691-1552-E670-742A-E1307D2C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FCD9AA1-177B-BDF1-9A35-CBD5DEAEF923}"/>
              </a:ext>
            </a:extLst>
          </p:cNvPr>
          <p:cNvSpPr/>
          <p:nvPr/>
        </p:nvSpPr>
        <p:spPr>
          <a:xfrm>
            <a:off x="868321" y="181918"/>
            <a:ext cx="8403654" cy="888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34194D-67D2-F3AB-A07A-370E28C54777}"/>
              </a:ext>
            </a:extLst>
          </p:cNvPr>
          <p:cNvSpPr txBox="1"/>
          <p:nvPr/>
        </p:nvSpPr>
        <p:spPr>
          <a:xfrm>
            <a:off x="1640626" y="181204"/>
            <a:ext cx="685904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b="1" dirty="0">
                <a:latin typeface="Grundschrift" panose="03010100010101010101" pitchFamily="66" charset="0"/>
              </a:rPr>
              <a:t>Die Zahl 8 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652F2F6-FFC2-E794-7E55-9158CCFD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362" y="3028360"/>
            <a:ext cx="2549572" cy="172643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067D2F8-276B-A971-7F99-2390FA2F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21" y="3028361"/>
            <a:ext cx="2549572" cy="172643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699C2789-B929-8322-9977-0395B64C2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21" y="4838959"/>
            <a:ext cx="2549572" cy="172643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20C0F20D-FD2B-223A-0E10-18A8E1C87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403" y="3028360"/>
            <a:ext cx="2549572" cy="172643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70EB147-5AF7-7A9A-EB91-43B895FC8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403" y="4838959"/>
            <a:ext cx="2549572" cy="172643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AA09DDFE-C216-AE5C-EEA7-0D7105051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5362" y="1220821"/>
            <a:ext cx="2549572" cy="172643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0D91F133-7BD8-4BB3-1E12-A2E098636A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5362" y="4838959"/>
            <a:ext cx="2549572" cy="1726433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E3C44DB0-6168-8A74-3A76-921B9B03C7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321" y="1220821"/>
            <a:ext cx="2549572" cy="1726433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B5D1D274-086D-4425-318D-C17C0B438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6695" y="1220821"/>
            <a:ext cx="2545280" cy="17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1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228E-5217-5838-3A7E-0ECE2518D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8390E19-E090-FB92-EE15-865E87D5E071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E42297-4F7D-A02E-1E08-4BDD4819FA77}"/>
              </a:ext>
            </a:extLst>
          </p:cNvPr>
          <p:cNvSpPr txBox="1"/>
          <p:nvPr/>
        </p:nvSpPr>
        <p:spPr>
          <a:xfrm>
            <a:off x="490729" y="553077"/>
            <a:ext cx="89032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latin typeface="Grundschrift" panose="03010100010101010101" pitchFamily="66" charset="0"/>
              </a:rPr>
              <a:t>... mit Plättchen legen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BDF0EA-AB45-CF67-28DD-4A33F9D39F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40076" y="2869131"/>
            <a:ext cx="1231231" cy="12312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CF251FE-F98F-D010-9370-488BBFEE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6201" y="4369060"/>
            <a:ext cx="1231231" cy="1231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ABDD4B-C35F-3BDA-2202-F640B9C76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73417" y="4369060"/>
            <a:ext cx="1231231" cy="12312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1895A5-2C13-3FDA-3233-989E56055F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70248" y="2885175"/>
            <a:ext cx="1231231" cy="12312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DB74622-45B7-8A0C-DBA9-0573404861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13472" y="2973404"/>
            <a:ext cx="1231231" cy="12312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46A2BB3-115B-7996-098A-5AD047A4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13472" y="4369061"/>
            <a:ext cx="1231231" cy="12312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2D64B23-3E4D-4477-6305-5459E6552D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10688" y="4369060"/>
            <a:ext cx="1231231" cy="123123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DA573C3-2A95-2D2B-47B8-4DB4A9E370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10688" y="2869132"/>
            <a:ext cx="1231231" cy="123123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0096A0A-85EB-A2C9-9055-0035DAD09757}"/>
              </a:ext>
            </a:extLst>
          </p:cNvPr>
          <p:cNvSpPr/>
          <p:nvPr/>
        </p:nvSpPr>
        <p:spPr>
          <a:xfrm>
            <a:off x="292608" y="338328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833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F3FBF-FADB-D815-49CC-3EABB1E35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AE8A9E-A1E0-32C6-CC8B-055F578F5097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8785147-CF72-D123-DBBF-CB243D1A19BF}"/>
              </a:ext>
            </a:extLst>
          </p:cNvPr>
          <p:cNvGrpSpPr/>
          <p:nvPr/>
        </p:nvGrpSpPr>
        <p:grpSpPr>
          <a:xfrm>
            <a:off x="443056" y="3592407"/>
            <a:ext cx="8995837" cy="899584"/>
            <a:chOff x="643467" y="2883746"/>
            <a:chExt cx="10905066" cy="1090507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2FA2B82-4C6D-A430-20D3-464954189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467" y="2883746"/>
              <a:ext cx="10905066" cy="1090507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67C3D5-ADC4-A334-F800-062DBB22B2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378" y="2995235"/>
              <a:ext cx="864569" cy="858903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701A1C9-88C6-6DDF-5484-63C1625E0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6937" y="2998800"/>
              <a:ext cx="864569" cy="858903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299E034-EFE4-0BD5-4FCC-DE1A9CA053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6237" y="2998800"/>
              <a:ext cx="864569" cy="858903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93920E-980F-E293-3CF8-DD45F561D8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6749" y="2999450"/>
              <a:ext cx="864569" cy="858903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AE027C-BDAD-93E2-35CA-974233662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568" y="3008975"/>
              <a:ext cx="864569" cy="858903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DAA923-E289-246C-65A4-C520520F07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3077" y="3008975"/>
              <a:ext cx="864569" cy="858903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834996-47EB-E2EF-819E-3EBE44746A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0677" y="3001718"/>
              <a:ext cx="864569" cy="858903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40AFA81-C140-E1B1-C0BC-3BF76DE64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2473" y="3008975"/>
              <a:ext cx="864569" cy="858903"/>
            </a:xfrm>
            <a:prstGeom prst="ellipse">
              <a:avLst/>
            </a:prstGeom>
            <a:solidFill>
              <a:srgbClr val="DD50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D5054"/>
                </a:solidFill>
              </a:endParaRP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AB39C402-9918-C061-C728-2991EA900543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4492B1-D0C3-2680-E2A8-90F8D184EE65}"/>
              </a:ext>
            </a:extLst>
          </p:cNvPr>
          <p:cNvSpPr txBox="1"/>
          <p:nvPr/>
        </p:nvSpPr>
        <p:spPr>
          <a:xfrm>
            <a:off x="490729" y="553077"/>
            <a:ext cx="89032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latin typeface="Grundschrift" panose="03010100010101010101" pitchFamily="66" charset="0"/>
              </a:rPr>
              <a:t>... im Zehnerfeld</a:t>
            </a:r>
          </a:p>
        </p:txBody>
      </p:sp>
    </p:spTree>
    <p:extLst>
      <p:ext uri="{BB962C8B-B14F-4D97-AF65-F5344CB8AC3E}">
        <p14:creationId xmlns:p14="http://schemas.microsoft.com/office/powerpoint/2010/main" val="2626093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FF604-D05F-EAC8-D6E5-C5CF64E41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C044C8C-336B-D57A-D21E-F1BB8FD8B7C3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3092B9-D54E-CE04-3EF9-B793219A28AE}"/>
              </a:ext>
            </a:extLst>
          </p:cNvPr>
          <p:cNvSpPr txBox="1"/>
          <p:nvPr/>
        </p:nvSpPr>
        <p:spPr>
          <a:xfrm>
            <a:off x="3564255" y="1956116"/>
            <a:ext cx="300609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8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F0E239E-40A7-55E8-FFD7-9A416F527FE9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72EEB73-6582-E3AC-18B6-5AF0584C968E}"/>
              </a:ext>
            </a:extLst>
          </p:cNvPr>
          <p:cNvSpPr txBox="1"/>
          <p:nvPr/>
        </p:nvSpPr>
        <p:spPr>
          <a:xfrm>
            <a:off x="490729" y="553077"/>
            <a:ext cx="89032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latin typeface="Grundschrift" panose="03010100010101010101" pitchFamily="66" charset="0"/>
              </a:rPr>
              <a:t>... schreiben</a:t>
            </a:r>
          </a:p>
        </p:txBody>
      </p:sp>
    </p:spTree>
    <p:extLst>
      <p:ext uri="{BB962C8B-B14F-4D97-AF65-F5344CB8AC3E}">
        <p14:creationId xmlns:p14="http://schemas.microsoft.com/office/powerpoint/2010/main" val="1294837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E2CFC-210D-EF6B-897E-34A9F80BD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F85C394-FE3F-5227-0275-9E2BE7969ECC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653A19F-05B5-AE78-8C5A-35BB87626880}"/>
              </a:ext>
            </a:extLst>
          </p:cNvPr>
          <p:cNvSpPr txBox="1"/>
          <p:nvPr/>
        </p:nvSpPr>
        <p:spPr>
          <a:xfrm>
            <a:off x="3564255" y="1956116"/>
            <a:ext cx="300609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8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15539B4-7021-70C2-3E1F-7EC5ABC325B3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E04E1E-EFDC-2FE9-9ADF-DDA3B902004C}"/>
              </a:ext>
            </a:extLst>
          </p:cNvPr>
          <p:cNvSpPr txBox="1"/>
          <p:nvPr/>
        </p:nvSpPr>
        <p:spPr>
          <a:xfrm>
            <a:off x="490729" y="553077"/>
            <a:ext cx="89032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latin typeface="Grundschrift" panose="03010100010101010101" pitchFamily="66" charset="0"/>
              </a:rPr>
              <a:t>... als Zahlsymbol</a:t>
            </a:r>
          </a:p>
        </p:txBody>
      </p:sp>
    </p:spTree>
    <p:extLst>
      <p:ext uri="{BB962C8B-B14F-4D97-AF65-F5344CB8AC3E}">
        <p14:creationId xmlns:p14="http://schemas.microsoft.com/office/powerpoint/2010/main" val="276365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72CF2-0CD1-A978-A566-42CF4C9E0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FCB33D3-A783-74DF-418B-F023FB3FC5AC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AC310C-E6AC-8717-0348-79F476FB74DD}"/>
              </a:ext>
            </a:extLst>
          </p:cNvPr>
          <p:cNvSpPr txBox="1"/>
          <p:nvPr/>
        </p:nvSpPr>
        <p:spPr>
          <a:xfrm>
            <a:off x="838963" y="398936"/>
            <a:ext cx="85793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0" b="1" dirty="0">
                <a:latin typeface="Grundschrift" panose="03010100010101010101" pitchFamily="66" charset="0"/>
              </a:rPr>
              <a:t>Die Zahl ___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E39B184-38D1-DC4B-680A-DF43D6398951}"/>
              </a:ext>
            </a:extLst>
          </p:cNvPr>
          <p:cNvSpPr/>
          <p:nvPr/>
        </p:nvSpPr>
        <p:spPr>
          <a:xfrm>
            <a:off x="323088" y="2217420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A6D2B54-1C06-6146-778C-051473D533D8}"/>
              </a:ext>
            </a:extLst>
          </p:cNvPr>
          <p:cNvSpPr txBox="1"/>
          <p:nvPr/>
        </p:nvSpPr>
        <p:spPr>
          <a:xfrm>
            <a:off x="-169163" y="2302352"/>
            <a:ext cx="85793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0" b="1" dirty="0">
                <a:latin typeface="Grundschrift" panose="03010100010101010101" pitchFamily="66" charset="0"/>
              </a:rPr>
              <a:t>darstellen</a:t>
            </a:r>
          </a:p>
        </p:txBody>
      </p:sp>
    </p:spTree>
    <p:extLst>
      <p:ext uri="{BB962C8B-B14F-4D97-AF65-F5344CB8AC3E}">
        <p14:creationId xmlns:p14="http://schemas.microsoft.com/office/powerpoint/2010/main" val="350724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01C1C-68FF-6FEF-6AD4-285193144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9A3546B-1758-2E01-DBCB-A73C6A97BEAF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03A870-1C6E-88FE-856B-27A13CB9A75D}"/>
              </a:ext>
            </a:extLst>
          </p:cNvPr>
          <p:cNvSpPr txBox="1"/>
          <p:nvPr/>
        </p:nvSpPr>
        <p:spPr>
          <a:xfrm>
            <a:off x="501397" y="386456"/>
            <a:ext cx="890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>
                <a:latin typeface="Grundschrift" panose="03010100010101010101" pitchFamily="66" charset="0"/>
              </a:rPr>
              <a:t>Fingerbild</a:t>
            </a:r>
          </a:p>
        </p:txBody>
      </p:sp>
      <p:pic>
        <p:nvPicPr>
          <p:cNvPr id="4" name="Grafik 3" descr="Ein Bild, das Finger, Hand, Kunst enthält.&#10;&#10;KI-generierte Inhalte können fehlerhaft sein.">
            <a:extLst>
              <a:ext uri="{FF2B5EF4-FFF2-40B4-BE49-F238E27FC236}">
                <a16:creationId xmlns:a16="http://schemas.microsoft.com/office/drawing/2014/main" id="{660D80CA-45A5-D8CA-B721-FE9C207D6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92" y="1981573"/>
            <a:ext cx="3300935" cy="4390598"/>
          </a:xfrm>
          <a:prstGeom prst="rect">
            <a:avLst/>
          </a:prstGeom>
        </p:spPr>
      </p:pic>
      <p:pic>
        <p:nvPicPr>
          <p:cNvPr id="7" name="Grafik 6" descr="Ein Bild, das Clipart, Kunst, Hand enthält.&#10;&#10;KI-generierte Inhalte können fehlerhaft sein.">
            <a:extLst>
              <a:ext uri="{FF2B5EF4-FFF2-40B4-BE49-F238E27FC236}">
                <a16:creationId xmlns:a16="http://schemas.microsoft.com/office/drawing/2014/main" id="{FF97E8D0-A7A7-1827-C57D-2DFE930F2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967" y="1954652"/>
            <a:ext cx="2815611" cy="441433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FBC097B-91A2-A959-178F-52836C667532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33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A19F9-84ED-5CF6-DE74-74AC26CB9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D5076EC-6F12-3F6D-55B7-E8A47696B5A7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459C195-7213-53A8-8ECB-1BD791627586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8FAA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A7B4497-72FD-E5FB-4172-476696F0B93E}"/>
              </a:ext>
            </a:extLst>
          </p:cNvPr>
          <p:cNvSpPr txBox="1"/>
          <p:nvPr/>
        </p:nvSpPr>
        <p:spPr>
          <a:xfrm>
            <a:off x="501397" y="386456"/>
            <a:ext cx="890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>
                <a:latin typeface="Grundschrift" panose="03010100010101010101" pitchFamily="66" charset="0"/>
              </a:rPr>
              <a:t>Strichliste</a:t>
            </a:r>
          </a:p>
        </p:txBody>
      </p:sp>
      <p:pic>
        <p:nvPicPr>
          <p:cNvPr id="4" name="Grafik 3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D1682E1D-0506-8098-0ABC-326B6D82EF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1332" y="2592783"/>
            <a:ext cx="5783276" cy="33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1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A6CF8-82EC-9691-3A50-9CE617CB8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76B473-4F52-9A15-0851-6A6CB3D63792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6BFCFF-0815-5DC3-05D4-57D9BA07C226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8D93D4A-2CB5-0CA8-3981-54B435465985}"/>
              </a:ext>
            </a:extLst>
          </p:cNvPr>
          <p:cNvSpPr txBox="1"/>
          <p:nvPr/>
        </p:nvSpPr>
        <p:spPr>
          <a:xfrm>
            <a:off x="501397" y="386456"/>
            <a:ext cx="890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>
                <a:latin typeface="Grundschrift" panose="03010100010101010101" pitchFamily="66" charset="0"/>
              </a:rPr>
              <a:t>Würfelbild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A8213B5-942F-62E4-4D79-BB3F9B8BDF04}"/>
              </a:ext>
            </a:extLst>
          </p:cNvPr>
          <p:cNvGrpSpPr/>
          <p:nvPr/>
        </p:nvGrpSpPr>
        <p:grpSpPr>
          <a:xfrm>
            <a:off x="1439389" y="2616858"/>
            <a:ext cx="6774559" cy="3134202"/>
            <a:chOff x="1439389" y="2616858"/>
            <a:chExt cx="6774559" cy="313420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802EF67-A7F6-4514-F6B3-C1D7B9941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39389" y="2616858"/>
              <a:ext cx="3134202" cy="3134202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AE54D5A-73EA-A00E-C99A-4FDF97266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145895" y="2669599"/>
              <a:ext cx="3068053" cy="3028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785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88E69-3810-1F8C-D1A7-2DB756FB6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2115696-EA47-FC3F-9D13-56F3C306622A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07E298A-67B3-10E7-1ADE-9FCA1983A0FA}"/>
              </a:ext>
            </a:extLst>
          </p:cNvPr>
          <p:cNvSpPr txBox="1"/>
          <p:nvPr/>
        </p:nvSpPr>
        <p:spPr>
          <a:xfrm>
            <a:off x="501397" y="386456"/>
            <a:ext cx="890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>
                <a:latin typeface="Grundschrift" panose="03010100010101010101" pitchFamily="66" charset="0"/>
              </a:rPr>
              <a:t>Zeichnung</a:t>
            </a:r>
          </a:p>
        </p:txBody>
      </p: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1AEE1177-F47A-3A11-FE16-BA61AB84BD5F}"/>
              </a:ext>
            </a:extLst>
          </p:cNvPr>
          <p:cNvGrpSpPr/>
          <p:nvPr/>
        </p:nvGrpSpPr>
        <p:grpSpPr>
          <a:xfrm>
            <a:off x="1736919" y="2749897"/>
            <a:ext cx="6543173" cy="2675683"/>
            <a:chOff x="1736919" y="2749897"/>
            <a:chExt cx="6543173" cy="2675683"/>
          </a:xfrm>
        </p:grpSpPr>
        <p:sp>
          <p:nvSpPr>
            <p:cNvPr id="85" name="Herz 84">
              <a:extLst>
                <a:ext uri="{FF2B5EF4-FFF2-40B4-BE49-F238E27FC236}">
                  <a16:creationId xmlns:a16="http://schemas.microsoft.com/office/drawing/2014/main" id="{A3CE1381-18B9-20BF-9632-1AFEAD705D9A}"/>
                </a:ext>
              </a:extLst>
            </p:cNvPr>
            <p:cNvSpPr/>
            <p:nvPr/>
          </p:nvSpPr>
          <p:spPr>
            <a:xfrm>
              <a:off x="1736919" y="2794675"/>
              <a:ext cx="1084847" cy="1058779"/>
            </a:xfrm>
            <a:custGeom>
              <a:avLst/>
              <a:gdLst>
                <a:gd name="connsiteX0" fmla="*/ 542424 w 1084847"/>
                <a:gd name="connsiteY0" fmla="*/ 264695 h 1058779"/>
                <a:gd name="connsiteX1" fmla="*/ 542424 w 1084847"/>
                <a:gd name="connsiteY1" fmla="*/ 1058779 h 1058779"/>
                <a:gd name="connsiteX2" fmla="*/ 542424 w 1084847"/>
                <a:gd name="connsiteY2" fmla="*/ 264695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4847" h="1058779" fill="none" extrusionOk="0">
                  <a:moveTo>
                    <a:pt x="542424" y="264695"/>
                  </a:moveTo>
                  <a:cubicBezTo>
                    <a:pt x="597393" y="-501350"/>
                    <a:pt x="1774041" y="218546"/>
                    <a:pt x="542424" y="1058779"/>
                  </a:cubicBezTo>
                  <a:cubicBezTo>
                    <a:pt x="-590124" y="238534"/>
                    <a:pt x="355354" y="-323419"/>
                    <a:pt x="542424" y="264695"/>
                  </a:cubicBezTo>
                  <a:close/>
                </a:path>
                <a:path w="1084847" h="1058779" stroke="0" extrusionOk="0">
                  <a:moveTo>
                    <a:pt x="542424" y="264695"/>
                  </a:moveTo>
                  <a:cubicBezTo>
                    <a:pt x="655635" y="-560928"/>
                    <a:pt x="1677201" y="252507"/>
                    <a:pt x="542424" y="1058779"/>
                  </a:cubicBezTo>
                  <a:cubicBezTo>
                    <a:pt x="-497723" y="407369"/>
                    <a:pt x="252495" y="-323125"/>
                    <a:pt x="542424" y="264695"/>
                  </a:cubicBezTo>
                  <a:close/>
                </a:path>
              </a:pathLst>
            </a:custGeom>
            <a:solidFill>
              <a:srgbClr val="F79A9E"/>
            </a:solidFill>
            <a:ln w="38100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Herz 85">
              <a:extLst>
                <a:ext uri="{FF2B5EF4-FFF2-40B4-BE49-F238E27FC236}">
                  <a16:creationId xmlns:a16="http://schemas.microsoft.com/office/drawing/2014/main" id="{B67D67E9-3FA8-8081-BE89-5AEE2CDB84FC}"/>
                </a:ext>
              </a:extLst>
            </p:cNvPr>
            <p:cNvSpPr/>
            <p:nvPr/>
          </p:nvSpPr>
          <p:spPr>
            <a:xfrm flipH="1">
              <a:off x="3104508" y="2794674"/>
              <a:ext cx="1084847" cy="1058779"/>
            </a:xfrm>
            <a:custGeom>
              <a:avLst/>
              <a:gdLst>
                <a:gd name="connsiteX0" fmla="*/ 542424 w 1084847"/>
                <a:gd name="connsiteY0" fmla="*/ 264695 h 1058779"/>
                <a:gd name="connsiteX1" fmla="*/ 542424 w 1084847"/>
                <a:gd name="connsiteY1" fmla="*/ 1058779 h 1058779"/>
                <a:gd name="connsiteX2" fmla="*/ 542424 w 1084847"/>
                <a:gd name="connsiteY2" fmla="*/ 264695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4847" h="1058779" fill="none" extrusionOk="0">
                  <a:moveTo>
                    <a:pt x="542424" y="264695"/>
                  </a:moveTo>
                  <a:cubicBezTo>
                    <a:pt x="597393" y="-501350"/>
                    <a:pt x="1774041" y="218546"/>
                    <a:pt x="542424" y="1058779"/>
                  </a:cubicBezTo>
                  <a:cubicBezTo>
                    <a:pt x="-590124" y="238534"/>
                    <a:pt x="355354" y="-323419"/>
                    <a:pt x="542424" y="264695"/>
                  </a:cubicBezTo>
                  <a:close/>
                </a:path>
                <a:path w="1084847" h="1058779" stroke="0" extrusionOk="0">
                  <a:moveTo>
                    <a:pt x="542424" y="264695"/>
                  </a:moveTo>
                  <a:cubicBezTo>
                    <a:pt x="655635" y="-560928"/>
                    <a:pt x="1677201" y="252507"/>
                    <a:pt x="542424" y="1058779"/>
                  </a:cubicBezTo>
                  <a:cubicBezTo>
                    <a:pt x="-497723" y="407369"/>
                    <a:pt x="252495" y="-323125"/>
                    <a:pt x="542424" y="264695"/>
                  </a:cubicBezTo>
                  <a:close/>
                </a:path>
              </a:pathLst>
            </a:custGeom>
            <a:solidFill>
              <a:srgbClr val="F79A9E"/>
            </a:solidFill>
            <a:ln w="38100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Herz 86">
              <a:extLst>
                <a:ext uri="{FF2B5EF4-FFF2-40B4-BE49-F238E27FC236}">
                  <a16:creationId xmlns:a16="http://schemas.microsoft.com/office/drawing/2014/main" id="{DF2AF972-4E72-8208-DCF4-1A6D724465D3}"/>
                </a:ext>
              </a:extLst>
            </p:cNvPr>
            <p:cNvSpPr/>
            <p:nvPr/>
          </p:nvSpPr>
          <p:spPr>
            <a:xfrm>
              <a:off x="4412581" y="2824754"/>
              <a:ext cx="1080837" cy="998619"/>
            </a:xfrm>
            <a:custGeom>
              <a:avLst/>
              <a:gdLst>
                <a:gd name="connsiteX0" fmla="*/ 540419 w 1080837"/>
                <a:gd name="connsiteY0" fmla="*/ 249655 h 998619"/>
                <a:gd name="connsiteX1" fmla="*/ 540419 w 1080837"/>
                <a:gd name="connsiteY1" fmla="*/ 998619 h 998619"/>
                <a:gd name="connsiteX2" fmla="*/ 540419 w 1080837"/>
                <a:gd name="connsiteY2" fmla="*/ 249655 h 99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837" h="998619" fill="none" extrusionOk="0">
                  <a:moveTo>
                    <a:pt x="540419" y="249655"/>
                  </a:moveTo>
                  <a:cubicBezTo>
                    <a:pt x="694088" y="-394923"/>
                    <a:pt x="1704822" y="226965"/>
                    <a:pt x="540419" y="998619"/>
                  </a:cubicBezTo>
                  <a:cubicBezTo>
                    <a:pt x="-604762" y="206062"/>
                    <a:pt x="434843" y="-242247"/>
                    <a:pt x="540419" y="249655"/>
                  </a:cubicBezTo>
                  <a:close/>
                </a:path>
                <a:path w="1080837" h="998619" stroke="0" extrusionOk="0">
                  <a:moveTo>
                    <a:pt x="540419" y="249655"/>
                  </a:moveTo>
                  <a:cubicBezTo>
                    <a:pt x="737824" y="-384079"/>
                    <a:pt x="1723087" y="214285"/>
                    <a:pt x="540419" y="998619"/>
                  </a:cubicBezTo>
                  <a:cubicBezTo>
                    <a:pt x="-507212" y="367787"/>
                    <a:pt x="174250" y="-267136"/>
                    <a:pt x="540419" y="249655"/>
                  </a:cubicBezTo>
                  <a:close/>
                </a:path>
              </a:pathLst>
            </a:custGeom>
            <a:solidFill>
              <a:srgbClr val="F79A9E"/>
            </a:solidFill>
            <a:ln w="38100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Herz 87">
              <a:extLst>
                <a:ext uri="{FF2B5EF4-FFF2-40B4-BE49-F238E27FC236}">
                  <a16:creationId xmlns:a16="http://schemas.microsoft.com/office/drawing/2014/main" id="{EDA77C25-5A82-4BEF-0AE2-C1F6B3FAF5D2}"/>
                </a:ext>
              </a:extLst>
            </p:cNvPr>
            <p:cNvSpPr/>
            <p:nvPr/>
          </p:nvSpPr>
          <p:spPr>
            <a:xfrm>
              <a:off x="7195245" y="2749897"/>
              <a:ext cx="1084847" cy="1058779"/>
            </a:xfrm>
            <a:custGeom>
              <a:avLst/>
              <a:gdLst>
                <a:gd name="connsiteX0" fmla="*/ 542424 w 1084847"/>
                <a:gd name="connsiteY0" fmla="*/ 264695 h 1058779"/>
                <a:gd name="connsiteX1" fmla="*/ 542424 w 1084847"/>
                <a:gd name="connsiteY1" fmla="*/ 1058779 h 1058779"/>
                <a:gd name="connsiteX2" fmla="*/ 542424 w 1084847"/>
                <a:gd name="connsiteY2" fmla="*/ 264695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4847" h="1058779" fill="none" extrusionOk="0">
                  <a:moveTo>
                    <a:pt x="542424" y="264695"/>
                  </a:moveTo>
                  <a:cubicBezTo>
                    <a:pt x="597393" y="-501350"/>
                    <a:pt x="1774041" y="218546"/>
                    <a:pt x="542424" y="1058779"/>
                  </a:cubicBezTo>
                  <a:cubicBezTo>
                    <a:pt x="-590124" y="238534"/>
                    <a:pt x="355354" y="-323419"/>
                    <a:pt x="542424" y="264695"/>
                  </a:cubicBezTo>
                  <a:close/>
                </a:path>
                <a:path w="1084847" h="1058779" stroke="0" extrusionOk="0">
                  <a:moveTo>
                    <a:pt x="542424" y="264695"/>
                  </a:moveTo>
                  <a:cubicBezTo>
                    <a:pt x="655635" y="-560928"/>
                    <a:pt x="1677201" y="252507"/>
                    <a:pt x="542424" y="1058779"/>
                  </a:cubicBezTo>
                  <a:cubicBezTo>
                    <a:pt x="-497723" y="407369"/>
                    <a:pt x="252495" y="-323125"/>
                    <a:pt x="542424" y="264695"/>
                  </a:cubicBezTo>
                  <a:close/>
                </a:path>
              </a:pathLst>
            </a:custGeom>
            <a:solidFill>
              <a:srgbClr val="F79A9E"/>
            </a:solidFill>
            <a:ln w="38100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Herz 88">
              <a:extLst>
                <a:ext uri="{FF2B5EF4-FFF2-40B4-BE49-F238E27FC236}">
                  <a16:creationId xmlns:a16="http://schemas.microsoft.com/office/drawing/2014/main" id="{3D3F8B46-CFE2-EC91-E211-B22EC3327F71}"/>
                </a:ext>
              </a:extLst>
            </p:cNvPr>
            <p:cNvSpPr/>
            <p:nvPr/>
          </p:nvSpPr>
          <p:spPr>
            <a:xfrm>
              <a:off x="5716644" y="2821839"/>
              <a:ext cx="1191491" cy="983922"/>
            </a:xfrm>
            <a:custGeom>
              <a:avLst/>
              <a:gdLst>
                <a:gd name="connsiteX0" fmla="*/ 595746 w 1191491"/>
                <a:gd name="connsiteY0" fmla="*/ 245981 h 983922"/>
                <a:gd name="connsiteX1" fmla="*/ 595746 w 1191491"/>
                <a:gd name="connsiteY1" fmla="*/ 983922 h 983922"/>
                <a:gd name="connsiteX2" fmla="*/ 595746 w 1191491"/>
                <a:gd name="connsiteY2" fmla="*/ 245981 h 98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91" h="983922" fill="none" extrusionOk="0">
                  <a:moveTo>
                    <a:pt x="595746" y="245981"/>
                  </a:moveTo>
                  <a:cubicBezTo>
                    <a:pt x="712098" y="-442412"/>
                    <a:pt x="1913156" y="208407"/>
                    <a:pt x="595746" y="983922"/>
                  </a:cubicBezTo>
                  <a:cubicBezTo>
                    <a:pt x="-661341" y="203485"/>
                    <a:pt x="454605" y="-246828"/>
                    <a:pt x="595746" y="245981"/>
                  </a:cubicBezTo>
                  <a:close/>
                </a:path>
                <a:path w="1191491" h="983922" stroke="0" extrusionOk="0">
                  <a:moveTo>
                    <a:pt x="595746" y="245981"/>
                  </a:moveTo>
                  <a:cubicBezTo>
                    <a:pt x="761671" y="-479741"/>
                    <a:pt x="1904396" y="204803"/>
                    <a:pt x="595746" y="983922"/>
                  </a:cubicBezTo>
                  <a:cubicBezTo>
                    <a:pt x="-578793" y="334541"/>
                    <a:pt x="257831" y="-286159"/>
                    <a:pt x="595746" y="245981"/>
                  </a:cubicBezTo>
                  <a:close/>
                </a:path>
              </a:pathLst>
            </a:custGeom>
            <a:solidFill>
              <a:srgbClr val="F79A9E"/>
            </a:solidFill>
            <a:ln w="38100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Herz 89">
              <a:extLst>
                <a:ext uri="{FF2B5EF4-FFF2-40B4-BE49-F238E27FC236}">
                  <a16:creationId xmlns:a16="http://schemas.microsoft.com/office/drawing/2014/main" id="{3F35CDC1-405C-4283-52BA-0A47B0FB3409}"/>
                </a:ext>
              </a:extLst>
            </p:cNvPr>
            <p:cNvSpPr/>
            <p:nvPr/>
          </p:nvSpPr>
          <p:spPr>
            <a:xfrm>
              <a:off x="1736919" y="4366801"/>
              <a:ext cx="1084847" cy="1058779"/>
            </a:xfrm>
            <a:custGeom>
              <a:avLst/>
              <a:gdLst>
                <a:gd name="connsiteX0" fmla="*/ 542424 w 1084847"/>
                <a:gd name="connsiteY0" fmla="*/ 264695 h 1058779"/>
                <a:gd name="connsiteX1" fmla="*/ 542424 w 1084847"/>
                <a:gd name="connsiteY1" fmla="*/ 1058779 h 1058779"/>
                <a:gd name="connsiteX2" fmla="*/ 542424 w 1084847"/>
                <a:gd name="connsiteY2" fmla="*/ 264695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4847" h="1058779" fill="none" extrusionOk="0">
                  <a:moveTo>
                    <a:pt x="542424" y="264695"/>
                  </a:moveTo>
                  <a:cubicBezTo>
                    <a:pt x="597393" y="-501350"/>
                    <a:pt x="1774041" y="218546"/>
                    <a:pt x="542424" y="1058779"/>
                  </a:cubicBezTo>
                  <a:cubicBezTo>
                    <a:pt x="-590124" y="238534"/>
                    <a:pt x="355354" y="-323419"/>
                    <a:pt x="542424" y="264695"/>
                  </a:cubicBezTo>
                  <a:close/>
                </a:path>
                <a:path w="1084847" h="1058779" stroke="0" extrusionOk="0">
                  <a:moveTo>
                    <a:pt x="542424" y="264695"/>
                  </a:moveTo>
                  <a:cubicBezTo>
                    <a:pt x="655635" y="-560928"/>
                    <a:pt x="1677201" y="252507"/>
                    <a:pt x="542424" y="1058779"/>
                  </a:cubicBezTo>
                  <a:cubicBezTo>
                    <a:pt x="-497723" y="407369"/>
                    <a:pt x="252495" y="-323125"/>
                    <a:pt x="542424" y="264695"/>
                  </a:cubicBezTo>
                  <a:close/>
                </a:path>
              </a:pathLst>
            </a:custGeom>
            <a:solidFill>
              <a:srgbClr val="F79A9E"/>
            </a:solidFill>
            <a:ln w="38100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Herz 90">
              <a:extLst>
                <a:ext uri="{FF2B5EF4-FFF2-40B4-BE49-F238E27FC236}">
                  <a16:creationId xmlns:a16="http://schemas.microsoft.com/office/drawing/2014/main" id="{D5E3F032-59C2-133E-CACF-9EA275137DDD}"/>
                </a:ext>
              </a:extLst>
            </p:cNvPr>
            <p:cNvSpPr/>
            <p:nvPr/>
          </p:nvSpPr>
          <p:spPr>
            <a:xfrm>
              <a:off x="3104509" y="4366801"/>
              <a:ext cx="1084847" cy="1058779"/>
            </a:xfrm>
            <a:custGeom>
              <a:avLst/>
              <a:gdLst>
                <a:gd name="connsiteX0" fmla="*/ 542424 w 1084847"/>
                <a:gd name="connsiteY0" fmla="*/ 264695 h 1058779"/>
                <a:gd name="connsiteX1" fmla="*/ 542424 w 1084847"/>
                <a:gd name="connsiteY1" fmla="*/ 1058779 h 1058779"/>
                <a:gd name="connsiteX2" fmla="*/ 542424 w 1084847"/>
                <a:gd name="connsiteY2" fmla="*/ 264695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4847" h="1058779" fill="none" extrusionOk="0">
                  <a:moveTo>
                    <a:pt x="542424" y="264695"/>
                  </a:moveTo>
                  <a:cubicBezTo>
                    <a:pt x="597393" y="-501350"/>
                    <a:pt x="1774041" y="218546"/>
                    <a:pt x="542424" y="1058779"/>
                  </a:cubicBezTo>
                  <a:cubicBezTo>
                    <a:pt x="-590124" y="238534"/>
                    <a:pt x="355354" y="-323419"/>
                    <a:pt x="542424" y="264695"/>
                  </a:cubicBezTo>
                  <a:close/>
                </a:path>
                <a:path w="1084847" h="1058779" stroke="0" extrusionOk="0">
                  <a:moveTo>
                    <a:pt x="542424" y="264695"/>
                  </a:moveTo>
                  <a:cubicBezTo>
                    <a:pt x="655635" y="-560928"/>
                    <a:pt x="1677201" y="252507"/>
                    <a:pt x="542424" y="1058779"/>
                  </a:cubicBezTo>
                  <a:cubicBezTo>
                    <a:pt x="-497723" y="407369"/>
                    <a:pt x="252495" y="-323125"/>
                    <a:pt x="542424" y="264695"/>
                  </a:cubicBezTo>
                  <a:close/>
                </a:path>
              </a:pathLst>
            </a:custGeom>
            <a:solidFill>
              <a:srgbClr val="F79A9E"/>
            </a:solidFill>
            <a:ln w="38100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Herz 91">
              <a:extLst>
                <a:ext uri="{FF2B5EF4-FFF2-40B4-BE49-F238E27FC236}">
                  <a16:creationId xmlns:a16="http://schemas.microsoft.com/office/drawing/2014/main" id="{590727A5-7140-FE78-B059-667F976F5AFE}"/>
                </a:ext>
              </a:extLst>
            </p:cNvPr>
            <p:cNvSpPr/>
            <p:nvPr/>
          </p:nvSpPr>
          <p:spPr>
            <a:xfrm>
              <a:off x="4472099" y="4360784"/>
              <a:ext cx="1084847" cy="1058779"/>
            </a:xfrm>
            <a:custGeom>
              <a:avLst/>
              <a:gdLst>
                <a:gd name="connsiteX0" fmla="*/ 542424 w 1084847"/>
                <a:gd name="connsiteY0" fmla="*/ 264695 h 1058779"/>
                <a:gd name="connsiteX1" fmla="*/ 542424 w 1084847"/>
                <a:gd name="connsiteY1" fmla="*/ 1058779 h 1058779"/>
                <a:gd name="connsiteX2" fmla="*/ 542424 w 1084847"/>
                <a:gd name="connsiteY2" fmla="*/ 264695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4847" h="1058779" fill="none" extrusionOk="0">
                  <a:moveTo>
                    <a:pt x="542424" y="264695"/>
                  </a:moveTo>
                  <a:cubicBezTo>
                    <a:pt x="597393" y="-501350"/>
                    <a:pt x="1774041" y="218546"/>
                    <a:pt x="542424" y="1058779"/>
                  </a:cubicBezTo>
                  <a:cubicBezTo>
                    <a:pt x="-590124" y="238534"/>
                    <a:pt x="355354" y="-323419"/>
                    <a:pt x="542424" y="264695"/>
                  </a:cubicBezTo>
                  <a:close/>
                </a:path>
                <a:path w="1084847" h="1058779" stroke="0" extrusionOk="0">
                  <a:moveTo>
                    <a:pt x="542424" y="264695"/>
                  </a:moveTo>
                  <a:cubicBezTo>
                    <a:pt x="655635" y="-560928"/>
                    <a:pt x="1677201" y="252507"/>
                    <a:pt x="542424" y="1058779"/>
                  </a:cubicBezTo>
                  <a:cubicBezTo>
                    <a:pt x="-497723" y="407369"/>
                    <a:pt x="252495" y="-323125"/>
                    <a:pt x="542424" y="264695"/>
                  </a:cubicBezTo>
                  <a:close/>
                </a:path>
              </a:pathLst>
            </a:custGeom>
            <a:solidFill>
              <a:srgbClr val="F79A9E"/>
            </a:solidFill>
            <a:ln w="38100">
              <a:extLst>
                <a:ext uri="{C807C97D-BFC1-408E-A445-0C87EB9F89A2}">
                  <ask:lineSketchStyleProps xmlns:ask="http://schemas.microsoft.com/office/drawing/2018/sketchyshapes" sd="3978248048">
                    <a:prstGeom prst="hear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4" name="Rechteck 93">
            <a:extLst>
              <a:ext uri="{FF2B5EF4-FFF2-40B4-BE49-F238E27FC236}">
                <a16:creationId xmlns:a16="http://schemas.microsoft.com/office/drawing/2014/main" id="{FBE1929A-2BB0-5F30-62E8-CBC3A2F24FF3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41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D1BA4-F654-FEE5-4553-7F0533F54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3DC1F7-B079-70C3-91F3-2C213CDD7FD9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7C2C3D-F112-3601-3BAA-BCABB5CCE6CD}"/>
              </a:ext>
            </a:extLst>
          </p:cNvPr>
          <p:cNvSpPr txBox="1"/>
          <p:nvPr/>
        </p:nvSpPr>
        <p:spPr>
          <a:xfrm>
            <a:off x="501397" y="386456"/>
            <a:ext cx="890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>
                <a:latin typeface="Grundschrift" panose="03010100010101010101" pitchFamily="66" charset="0"/>
              </a:rPr>
              <a:t>Nachbarzahlen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93935AC-3142-5B9F-517B-ABFFC977D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9622"/>
              </p:ext>
            </p:extLst>
          </p:nvPr>
        </p:nvGraphicFramePr>
        <p:xfrm>
          <a:off x="1608205" y="3151824"/>
          <a:ext cx="6689589" cy="225170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29863">
                  <a:extLst>
                    <a:ext uri="{9D8B030D-6E8A-4147-A177-3AD203B41FA5}">
                      <a16:colId xmlns:a16="http://schemas.microsoft.com/office/drawing/2014/main" val="1367426767"/>
                    </a:ext>
                  </a:extLst>
                </a:gridCol>
                <a:gridCol w="2229863">
                  <a:extLst>
                    <a:ext uri="{9D8B030D-6E8A-4147-A177-3AD203B41FA5}">
                      <a16:colId xmlns:a16="http://schemas.microsoft.com/office/drawing/2014/main" val="2282547315"/>
                    </a:ext>
                  </a:extLst>
                </a:gridCol>
                <a:gridCol w="2229863">
                  <a:extLst>
                    <a:ext uri="{9D8B030D-6E8A-4147-A177-3AD203B41FA5}">
                      <a16:colId xmlns:a16="http://schemas.microsoft.com/office/drawing/2014/main" val="450296560"/>
                    </a:ext>
                  </a:extLst>
                </a:gridCol>
              </a:tblGrid>
              <a:tr h="225170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653287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4B06B759-2707-3AA7-8E2F-59FB29BCF11A}"/>
              </a:ext>
            </a:extLst>
          </p:cNvPr>
          <p:cNvSpPr txBox="1"/>
          <p:nvPr/>
        </p:nvSpPr>
        <p:spPr>
          <a:xfrm>
            <a:off x="1608205" y="2564996"/>
            <a:ext cx="219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Comic Sans MS" panose="030F0902030302020204" pitchFamily="66" charset="0"/>
              </a:rPr>
              <a:t>V</a:t>
            </a:r>
            <a:r>
              <a:rPr lang="de-DE" sz="3200" dirty="0">
                <a:latin typeface="Comic Sans MS" panose="030F0902030302020204" pitchFamily="66" charset="0"/>
              </a:rPr>
              <a:t>orgänger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2C867D6-E019-710A-521D-D4B40C30D0DA}"/>
              </a:ext>
            </a:extLst>
          </p:cNvPr>
          <p:cNvSpPr txBox="1"/>
          <p:nvPr/>
        </p:nvSpPr>
        <p:spPr>
          <a:xfrm>
            <a:off x="3808071" y="2591113"/>
            <a:ext cx="219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Comic Sans MS" panose="030F0902030302020204" pitchFamily="66" charset="0"/>
              </a:rPr>
              <a:t>Zahl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54EE93-E6C3-B55C-B991-EA70C798812B}"/>
              </a:ext>
            </a:extLst>
          </p:cNvPr>
          <p:cNvSpPr txBox="1"/>
          <p:nvPr/>
        </p:nvSpPr>
        <p:spPr>
          <a:xfrm>
            <a:off x="6097931" y="2549777"/>
            <a:ext cx="234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Comic Sans MS" panose="030F0902030302020204" pitchFamily="66" charset="0"/>
              </a:rPr>
              <a:t>N</a:t>
            </a:r>
            <a:r>
              <a:rPr lang="de-DE" sz="3200" dirty="0">
                <a:latin typeface="Comic Sans MS" panose="030F0902030302020204" pitchFamily="66" charset="0"/>
              </a:rPr>
              <a:t>achfolger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B5075DD-BD3F-EF01-C3E7-9DCC5D929BE9}"/>
              </a:ext>
            </a:extLst>
          </p:cNvPr>
          <p:cNvSpPr txBox="1"/>
          <p:nvPr/>
        </p:nvSpPr>
        <p:spPr>
          <a:xfrm>
            <a:off x="4267348" y="3110488"/>
            <a:ext cx="1440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0" dirty="0">
                <a:latin typeface="Grundschrift" panose="03010100010101010101" pitchFamily="66" charset="0"/>
              </a:rPr>
              <a:t>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B5A1B11-450D-227B-46B5-9D1EE06F1ED7}"/>
              </a:ext>
            </a:extLst>
          </p:cNvPr>
          <p:cNvSpPr txBox="1"/>
          <p:nvPr/>
        </p:nvSpPr>
        <p:spPr>
          <a:xfrm>
            <a:off x="2042342" y="3110488"/>
            <a:ext cx="1440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500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7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A508764-4B89-9555-A2B7-12703ACBC0FC}"/>
              </a:ext>
            </a:extLst>
          </p:cNvPr>
          <p:cNvSpPr txBox="1"/>
          <p:nvPr/>
        </p:nvSpPr>
        <p:spPr>
          <a:xfrm>
            <a:off x="6568362" y="3110488"/>
            <a:ext cx="12164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0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9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DCFC61B-DD5B-6725-793F-25BB112855DA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5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6A931-29F8-8448-2382-7BF3AC161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3530986-60DD-5AB6-18DB-F492310691EB}"/>
              </a:ext>
            </a:extLst>
          </p:cNvPr>
          <p:cNvSpPr/>
          <p:nvPr/>
        </p:nvSpPr>
        <p:spPr>
          <a:xfrm>
            <a:off x="313944" y="338328"/>
            <a:ext cx="9259824" cy="1533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CCE3837-D6E6-52A5-BFA8-7FCF14F1C0C0}"/>
              </a:ext>
            </a:extLst>
          </p:cNvPr>
          <p:cNvSpPr txBox="1"/>
          <p:nvPr/>
        </p:nvSpPr>
        <p:spPr>
          <a:xfrm>
            <a:off x="501397" y="386456"/>
            <a:ext cx="890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>
                <a:latin typeface="Grundschrift" panose="03010100010101010101" pitchFamily="66" charset="0"/>
              </a:rPr>
              <a:t>Plusaufgabe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2315238-1915-AC7A-5DCE-AA812BA05F2F}"/>
              </a:ext>
            </a:extLst>
          </p:cNvPr>
          <p:cNvGrpSpPr/>
          <p:nvPr/>
        </p:nvGrpSpPr>
        <p:grpSpPr>
          <a:xfrm>
            <a:off x="603504" y="4287623"/>
            <a:ext cx="6011880" cy="737367"/>
            <a:chOff x="603504" y="2463033"/>
            <a:chExt cx="6011880" cy="737367"/>
          </a:xfrm>
        </p:grpSpPr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908AF2A5-BAA4-BD43-E747-EEF8A82F33D1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4" y="3177700"/>
              <a:ext cx="2065604" cy="16074"/>
            </a:xfrm>
            <a:prstGeom prst="line">
              <a:avLst/>
            </a:prstGeom>
            <a:ln w="825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74D9FD05-65C0-9C41-DBC0-3D9CEE3D9E9D}"/>
                </a:ext>
              </a:extLst>
            </p:cNvPr>
            <p:cNvCxnSpPr>
              <a:cxnSpLocks/>
            </p:cNvCxnSpPr>
            <p:nvPr/>
          </p:nvCxnSpPr>
          <p:spPr>
            <a:xfrm>
              <a:off x="3713112" y="3200400"/>
              <a:ext cx="2111616" cy="0"/>
            </a:xfrm>
            <a:prstGeom prst="line">
              <a:avLst/>
            </a:prstGeom>
            <a:ln w="825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C846F400-2EF7-A106-24B5-AB428C010CB5}"/>
                </a:ext>
              </a:extLst>
            </p:cNvPr>
            <p:cNvGrpSpPr/>
            <p:nvPr/>
          </p:nvGrpSpPr>
          <p:grpSpPr>
            <a:xfrm>
              <a:off x="2995985" y="2463033"/>
              <a:ext cx="503376" cy="503381"/>
              <a:chOff x="872327" y="913996"/>
              <a:chExt cx="65943" cy="72188"/>
            </a:xfrm>
          </p:grpSpPr>
          <p:cxnSp>
            <p:nvCxnSpPr>
              <p:cNvPr id="14" name="Gerade Verbindung 13">
                <a:extLst>
                  <a:ext uri="{FF2B5EF4-FFF2-40B4-BE49-F238E27FC236}">
                    <a16:creationId xmlns:a16="http://schemas.microsoft.com/office/drawing/2014/main" id="{09822669-12BF-6746-4B2F-65FD5B1A21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400" y="913996"/>
                <a:ext cx="0" cy="72188"/>
              </a:xfrm>
              <a:prstGeom prst="line">
                <a:avLst/>
              </a:prstGeom>
              <a:ln w="98425" cap="rnd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>
                <a:extLst>
                  <a:ext uri="{FF2B5EF4-FFF2-40B4-BE49-F238E27FC236}">
                    <a16:creationId xmlns:a16="http://schemas.microsoft.com/office/drawing/2014/main" id="{F180432D-2388-126F-01BC-6924F2E162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2327" y="950090"/>
                <a:ext cx="65943" cy="0"/>
              </a:xfrm>
              <a:prstGeom prst="line">
                <a:avLst/>
              </a:prstGeom>
              <a:ln w="98425" cap="rnd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66CA772-46D0-100A-16DA-95A43DD9CF49}"/>
                </a:ext>
              </a:extLst>
            </p:cNvPr>
            <p:cNvGrpSpPr/>
            <p:nvPr/>
          </p:nvGrpSpPr>
          <p:grpSpPr>
            <a:xfrm>
              <a:off x="6200002" y="2714723"/>
              <a:ext cx="415382" cy="255104"/>
              <a:chOff x="6203284" y="4787203"/>
              <a:chExt cx="415382" cy="255104"/>
            </a:xfrm>
          </p:grpSpPr>
          <p:cxnSp>
            <p:nvCxnSpPr>
              <p:cNvPr id="12" name="Gerade Verbindung 11">
                <a:extLst>
                  <a:ext uri="{FF2B5EF4-FFF2-40B4-BE49-F238E27FC236}">
                    <a16:creationId xmlns:a16="http://schemas.microsoft.com/office/drawing/2014/main" id="{88A26852-A16F-6694-0AE8-39BDADBE19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3284" y="5042307"/>
                <a:ext cx="415382" cy="0"/>
              </a:xfrm>
              <a:prstGeom prst="line">
                <a:avLst/>
              </a:prstGeom>
              <a:ln w="98425" cap="rnd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>
                <a:extLst>
                  <a:ext uri="{FF2B5EF4-FFF2-40B4-BE49-F238E27FC236}">
                    <a16:creationId xmlns:a16="http://schemas.microsoft.com/office/drawing/2014/main" id="{D8388C86-4374-6E62-B524-67375D5568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3284" y="4787203"/>
                <a:ext cx="415382" cy="0"/>
              </a:xfrm>
              <a:prstGeom prst="line">
                <a:avLst/>
              </a:prstGeom>
              <a:ln w="98425" cap="rnd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FD6B7D9E-98D6-1CF9-61B4-EFD3C186D002}"/>
              </a:ext>
            </a:extLst>
          </p:cNvPr>
          <p:cNvCxnSpPr>
            <a:cxnSpLocks/>
          </p:cNvCxnSpPr>
          <p:nvPr/>
        </p:nvCxnSpPr>
        <p:spPr>
          <a:xfrm>
            <a:off x="7020000" y="5002290"/>
            <a:ext cx="2233728" cy="0"/>
          </a:xfrm>
          <a:prstGeom prst="line">
            <a:avLst/>
          </a:prstGeom>
          <a:ln w="825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D613A7A1-D0B1-57C4-F16D-060D6EAB5F77}"/>
              </a:ext>
            </a:extLst>
          </p:cNvPr>
          <p:cNvSpPr txBox="1"/>
          <p:nvPr/>
        </p:nvSpPr>
        <p:spPr>
          <a:xfrm>
            <a:off x="7416774" y="2756158"/>
            <a:ext cx="1440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0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8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18AA8E1-8FB2-967F-575D-5E55ECDFB2CB}"/>
              </a:ext>
            </a:extLst>
          </p:cNvPr>
          <p:cNvSpPr txBox="1"/>
          <p:nvPr/>
        </p:nvSpPr>
        <p:spPr>
          <a:xfrm>
            <a:off x="4124464" y="2814805"/>
            <a:ext cx="1440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0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E1402E4-59D5-078D-8C23-E7981458870B}"/>
              </a:ext>
            </a:extLst>
          </p:cNvPr>
          <p:cNvSpPr txBox="1"/>
          <p:nvPr/>
        </p:nvSpPr>
        <p:spPr>
          <a:xfrm>
            <a:off x="1006878" y="2856462"/>
            <a:ext cx="1440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0" dirty="0">
                <a:solidFill>
                  <a:schemeClr val="tx1">
                    <a:lumMod val="50000"/>
                    <a:lumOff val="50000"/>
                  </a:schemeClr>
                </a:solidFill>
                <a:latin typeface="Grundschrift" panose="03010100010101010101" pitchFamily="66" charset="0"/>
              </a:rPr>
              <a:t>7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5F56599-D7D5-FD04-B0AF-33C3C0075136}"/>
              </a:ext>
            </a:extLst>
          </p:cNvPr>
          <p:cNvSpPr/>
          <p:nvPr/>
        </p:nvSpPr>
        <p:spPr>
          <a:xfrm>
            <a:off x="301752" y="329184"/>
            <a:ext cx="9281160" cy="6236208"/>
          </a:xfrm>
          <a:prstGeom prst="rect">
            <a:avLst/>
          </a:prstGeom>
          <a:noFill/>
          <a:ln w="57150">
            <a:solidFill>
              <a:srgbClr val="8FAAD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26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79</Words>
  <Application>Microsoft Macintosh PowerPoint</Application>
  <PresentationFormat>A4-Papier (210 x 297 mm)</PresentationFormat>
  <Paragraphs>49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15</cp:revision>
  <cp:lastPrinted>2025-09-05T13:52:13Z</cp:lastPrinted>
  <dcterms:created xsi:type="dcterms:W3CDTF">2025-07-09T18:37:58Z</dcterms:created>
  <dcterms:modified xsi:type="dcterms:W3CDTF">2025-09-11T12:50:53Z</dcterms:modified>
</cp:coreProperties>
</file>