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3" r:id="rId1"/>
    <p:sldMasterId id="2147483751" r:id="rId2"/>
    <p:sldMasterId id="2147483747" r:id="rId3"/>
    <p:sldMasterId id="2147483756" r:id="rId4"/>
    <p:sldMasterId id="2147483760" r:id="rId5"/>
  </p:sldMasterIdLst>
  <p:notesMasterIdLst>
    <p:notesMasterId r:id="rId20"/>
  </p:notesMasterIdLst>
  <p:handoutMasterIdLst>
    <p:handoutMasterId r:id="rId21"/>
  </p:handoutMasterIdLst>
  <p:sldIdLst>
    <p:sldId id="2887" r:id="rId6"/>
    <p:sldId id="2724" r:id="rId7"/>
    <p:sldId id="258" r:id="rId8"/>
    <p:sldId id="2856" r:id="rId9"/>
    <p:sldId id="3348" r:id="rId10"/>
    <p:sldId id="3349" r:id="rId11"/>
    <p:sldId id="3350" r:id="rId12"/>
    <p:sldId id="3353" r:id="rId13"/>
    <p:sldId id="2861" r:id="rId14"/>
    <p:sldId id="2881" r:id="rId15"/>
    <p:sldId id="2862" r:id="rId16"/>
    <p:sldId id="3354" r:id="rId17"/>
    <p:sldId id="3355" r:id="rId18"/>
    <p:sldId id="3356" r:id="rId19"/>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Standardabschnitt" id="{4A2690E9-2C12-A949-B59B-6B04F8004869}">
          <p14:sldIdLst>
            <p14:sldId id="2887"/>
            <p14:sldId id="2724"/>
            <p14:sldId id="258"/>
          </p14:sldIdLst>
        </p14:section>
        <p14:section name="Transferphase 1: Kernbotschaft" id="{B35C8CCB-B172-F844-9B96-5613C27C05F8}">
          <p14:sldIdLst>
            <p14:sldId id="2856"/>
            <p14:sldId id="3348"/>
            <p14:sldId id="3349"/>
            <p14:sldId id="3350"/>
            <p14:sldId id="3353"/>
          </p14:sldIdLst>
        </p14:section>
        <p14:section name="Transfer-Phase 2: Aktivierung" id="{9C08524E-24E5-3D47-9C00-CF9276A2C9F0}">
          <p14:sldIdLst>
            <p14:sldId id="2861"/>
            <p14:sldId id="2881"/>
          </p14:sldIdLst>
        </p14:section>
        <p14:section name="Transfer-Phase 3: Reflexion" id="{3C99E0EA-9B6F-6F4E-9D83-658BA893BEFB}">
          <p14:sldIdLst>
            <p14:sldId id="2862"/>
            <p14:sldId id="3354"/>
            <p14:sldId id="3355"/>
            <p14:sldId id="3356"/>
          </p14:sldIdLst>
        </p14:section>
      </p14:sectionLst>
    </p:ext>
    <p:ext uri="{EFAFB233-063F-42B5-8137-9DF3F51BA10A}">
      <p15:sldGuideLst xmlns:p15="http://schemas.microsoft.com/office/powerpoint/2012/main">
        <p15:guide id="8" pos="5760" userDrawn="1">
          <p15:clr>
            <a:srgbClr val="A4A3A4"/>
          </p15:clr>
        </p15:guide>
        <p15:guide id="9"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901251-3AB2-E3B7-7AB0-F5E1A12B909D}" name="Lilith Pokorra" initials="LP" userId="S::lilith.pokorra@tu-dortmund.de::29887f1b-b715-413d-8f68-9084865f29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nna Kleinschmidt" initials="HK" lastIdx="26" clrIdx="6">
    <p:extLst>
      <p:ext uri="{19B8F6BF-5375-455C-9EA6-DF929625EA0E}">
        <p15:presenceInfo xmlns:p15="http://schemas.microsoft.com/office/powerpoint/2012/main" userId="S::hanna.kleinschmidt@study.tu-dortmund.de::9f914cb8-db78-413b-8bab-59795167b87f" providerId="AD"/>
      </p:ext>
    </p:extLst>
  </p:cmAuthor>
  <p:cmAuthor id="1" name="Peter Pancakes" initials="PP" lastIdx="1" clrIdx="0"/>
  <p:cmAuthor id="8" name="Johanna Brandt" initials="JB" lastIdx="30" clrIdx="7">
    <p:extLst>
      <p:ext uri="{19B8F6BF-5375-455C-9EA6-DF929625EA0E}">
        <p15:presenceInfo xmlns:p15="http://schemas.microsoft.com/office/powerpoint/2012/main" userId="Johanna Brandt" providerId="None"/>
      </p:ext>
    </p:extLst>
  </p:cmAuthor>
  <p:cmAuthor id="2" name="Regine Brandtner" initials="RB" lastIdx="2" clrIdx="1"/>
  <p:cmAuthor id="9" name="jojo.brandt@web.de" initials="j" lastIdx="4" clrIdx="8">
    <p:extLst>
      <p:ext uri="{19B8F6BF-5375-455C-9EA6-DF929625EA0E}">
        <p15:presenceInfo xmlns:p15="http://schemas.microsoft.com/office/powerpoint/2012/main" userId="d6f55873ed7f4da4" providerId="Windows Live"/>
      </p:ext>
    </p:extLst>
  </p:cmAuthor>
  <p:cmAuthor id="3" name="Raja Herold-Blasius" initials="RH" lastIdx="139" clrIdx="2">
    <p:extLst>
      <p:ext uri="{19B8F6BF-5375-455C-9EA6-DF929625EA0E}">
        <p15:presenceInfo xmlns:p15="http://schemas.microsoft.com/office/powerpoint/2012/main" userId="Raja Herold-Blasius" providerId="None"/>
      </p:ext>
    </p:extLst>
  </p:cmAuthor>
  <p:cmAuthor id="10" name="Lilith Pokorra" initials="LP" lastIdx="1" clrIdx="9">
    <p:extLst>
      <p:ext uri="{19B8F6BF-5375-455C-9EA6-DF929625EA0E}">
        <p15:presenceInfo xmlns:p15="http://schemas.microsoft.com/office/powerpoint/2012/main" userId="S::lilith.pokorra@tu-dortmund.de::29887f1b-b715-413d-8f68-9084865f2962" providerId="AD"/>
      </p:ext>
    </p:extLst>
  </p:cmAuthor>
  <p:cmAuthor id="4" name="Microsoft Office User" initials="MOU" lastIdx="44" clrIdx="3">
    <p:extLst>
      <p:ext uri="{19B8F6BF-5375-455C-9EA6-DF929625EA0E}">
        <p15:presenceInfo xmlns:p15="http://schemas.microsoft.com/office/powerpoint/2012/main" userId="Microsoft Office User" providerId="None"/>
      </p:ext>
    </p:extLst>
  </p:cmAuthor>
  <p:cmAuthor id="5" name="esther-wensing@web.de" initials="e" lastIdx="21" clrIdx="4">
    <p:extLst>
      <p:ext uri="{19B8F6BF-5375-455C-9EA6-DF929625EA0E}">
        <p15:presenceInfo xmlns:p15="http://schemas.microsoft.com/office/powerpoint/2012/main" userId="446ac4049f5ab3fe" providerId="Windows Live"/>
      </p:ext>
    </p:extLst>
  </p:cmAuthor>
  <p:cmAuthor id="6" name="Katharina Knaudt" initials="KK" lastIdx="110" clrIdx="5">
    <p:extLst>
      <p:ext uri="{19B8F6BF-5375-455C-9EA6-DF929625EA0E}">
        <p15:presenceInfo xmlns:p15="http://schemas.microsoft.com/office/powerpoint/2012/main" userId="Katharina Knau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930"/>
    <a:srgbClr val="DB4550"/>
    <a:srgbClr val="B1BA87"/>
    <a:srgbClr val="CEDBEA"/>
    <a:srgbClr val="327A86"/>
    <a:srgbClr val="C4ECF3"/>
    <a:srgbClr val="EEECEA"/>
    <a:srgbClr val="4BACC7"/>
    <a:srgbClr val="F89645"/>
    <a:srgbClr val="00B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48E69-B3F7-4D80-9AFA-C93931CB47CC}" v="304" dt="2024-09-17T12:04:50.17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5" autoAdjust="0"/>
    <p:restoredTop sz="73197" autoAdjust="0"/>
  </p:normalViewPr>
  <p:slideViewPr>
    <p:cSldViewPr snapToGrid="0">
      <p:cViewPr varScale="1">
        <p:scale>
          <a:sx n="92" d="100"/>
          <a:sy n="92" d="100"/>
        </p:scale>
        <p:origin x="2784" y="176"/>
      </p:cViewPr>
      <p:guideLst>
        <p:guide pos="576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th Pokorra" userId="29887f1b-b715-413d-8f68-9084865f2962" providerId="ADAL" clId="{29D48E69-B3F7-4D80-9AFA-C93931CB47CC}"/>
    <pc:docChg chg="undo custSel addSld delSld modSld sldOrd modSection">
      <pc:chgData name="Lilith Pokorra" userId="29887f1b-b715-413d-8f68-9084865f2962" providerId="ADAL" clId="{29D48E69-B3F7-4D80-9AFA-C93931CB47CC}" dt="2024-09-17T12:54:34.269" v="8219" actId="20577"/>
      <pc:docMkLst>
        <pc:docMk/>
      </pc:docMkLst>
      <pc:sldChg chg="modSp mod">
        <pc:chgData name="Lilith Pokorra" userId="29887f1b-b715-413d-8f68-9084865f2962" providerId="ADAL" clId="{29D48E69-B3F7-4D80-9AFA-C93931CB47CC}" dt="2024-09-17T11:23:54.851" v="5611" actId="20577"/>
        <pc:sldMkLst>
          <pc:docMk/>
          <pc:sldMk cId="781050650" sldId="2856"/>
        </pc:sldMkLst>
        <pc:spChg chg="mod">
          <ac:chgData name="Lilith Pokorra" userId="29887f1b-b715-413d-8f68-9084865f2962" providerId="ADAL" clId="{29D48E69-B3F7-4D80-9AFA-C93931CB47CC}" dt="2024-09-09T11:48:24.532" v="5607" actId="20577"/>
          <ac:spMkLst>
            <pc:docMk/>
            <pc:sldMk cId="781050650" sldId="2856"/>
            <ac:spMk id="2" creationId="{07236072-4A52-C54D-9963-5319D1FFA5BC}"/>
          </ac:spMkLst>
        </pc:spChg>
        <pc:graphicFrameChg chg="modGraphic">
          <ac:chgData name="Lilith Pokorra" userId="29887f1b-b715-413d-8f68-9084865f2962" providerId="ADAL" clId="{29D48E69-B3F7-4D80-9AFA-C93931CB47CC}" dt="2024-09-17T11:23:54.851" v="5611" actId="20577"/>
          <ac:graphicFrameMkLst>
            <pc:docMk/>
            <pc:sldMk cId="781050650" sldId="2856"/>
            <ac:graphicFrameMk id="4" creationId="{405ADE95-74F3-E248-9762-1EA17D373EA1}"/>
          </ac:graphicFrameMkLst>
        </pc:graphicFrameChg>
      </pc:sldChg>
      <pc:sldChg chg="modSp mod modCm">
        <pc:chgData name="Lilith Pokorra" userId="29887f1b-b715-413d-8f68-9084865f2962" providerId="ADAL" clId="{29D48E69-B3F7-4D80-9AFA-C93931CB47CC}" dt="2024-09-17T11:51:39.723" v="7998" actId="5793"/>
        <pc:sldMkLst>
          <pc:docMk/>
          <pc:sldMk cId="1863211647" sldId="2861"/>
        </pc:sldMkLst>
        <pc:spChg chg="mod">
          <ac:chgData name="Lilith Pokorra" userId="29887f1b-b715-413d-8f68-9084865f2962" providerId="ADAL" clId="{29D48E69-B3F7-4D80-9AFA-C93931CB47CC}" dt="2024-09-17T11:51:39.723" v="7998" actId="5793"/>
          <ac:spMkLst>
            <pc:docMk/>
            <pc:sldMk cId="1863211647" sldId="2861"/>
            <ac:spMk id="5" creationId="{5C65D83D-16B8-824C-AD1A-8831AC2486F6}"/>
          </ac:spMkLst>
        </pc:spChg>
        <pc:graphicFrameChg chg="mod modGraphic">
          <ac:chgData name="Lilith Pokorra" userId="29887f1b-b715-413d-8f68-9084865f2962" providerId="ADAL" clId="{29D48E69-B3F7-4D80-9AFA-C93931CB47CC}" dt="2024-09-17T11:26:17.459" v="5621" actId="108"/>
          <ac:graphicFrameMkLst>
            <pc:docMk/>
            <pc:sldMk cId="1863211647" sldId="2861"/>
            <ac:graphicFrameMk id="4" creationId="{405ADE95-74F3-E248-9762-1EA17D373EA1}"/>
          </ac:graphicFrameMkLst>
        </pc:graphicFrameChg>
        <pc:extLst>
          <p:ext xmlns:p="http://schemas.openxmlformats.org/presentationml/2006/main" uri="{D6D511B9-2390-475A-947B-AFAB55BFBCF1}">
            <pc226:cmChg xmlns:pc226="http://schemas.microsoft.com/office/powerpoint/2022/06/main/command" chg="mod">
              <pc226:chgData name="Lilith Pokorra" userId="29887f1b-b715-413d-8f68-9084865f2962" providerId="ADAL" clId="{29D48E69-B3F7-4D80-9AFA-C93931CB47CC}" dt="2024-09-09T08:04:24.851" v="4598" actId="20577"/>
              <pc2:cmMkLst xmlns:pc2="http://schemas.microsoft.com/office/powerpoint/2019/9/main/command">
                <pc:docMk/>
                <pc:sldMk cId="1863211647" sldId="2861"/>
                <pc2:cmMk id="{71F4440F-12B9-4B2B-B5C8-17CBC20CA272}"/>
              </pc2:cmMkLst>
            </pc226:cmChg>
            <pc226:cmChg xmlns:pc226="http://schemas.microsoft.com/office/powerpoint/2022/06/main/command" chg="mod">
              <pc226:chgData name="Lilith Pokorra" userId="29887f1b-b715-413d-8f68-9084865f2962" providerId="ADAL" clId="{29D48E69-B3F7-4D80-9AFA-C93931CB47CC}" dt="2024-09-09T08:04:24.851" v="4598" actId="20577"/>
              <pc2:cmMkLst xmlns:pc2="http://schemas.microsoft.com/office/powerpoint/2019/9/main/command">
                <pc:docMk/>
                <pc:sldMk cId="1863211647" sldId="2861"/>
                <pc2:cmMk id="{8921C4A6-772B-498E-B46F-B1BA6C0D81AF}"/>
              </pc2:cmMkLst>
            </pc226:cmChg>
          </p:ext>
        </pc:extLst>
      </pc:sldChg>
      <pc:sldChg chg="modSp mod modCm">
        <pc:chgData name="Lilith Pokorra" userId="29887f1b-b715-413d-8f68-9084865f2962" providerId="ADAL" clId="{29D48E69-B3F7-4D80-9AFA-C93931CB47CC}" dt="2024-09-17T12:54:34.269" v="8219" actId="20577"/>
        <pc:sldMkLst>
          <pc:docMk/>
          <pc:sldMk cId="3540560884" sldId="2862"/>
        </pc:sldMkLst>
        <pc:spChg chg="mod">
          <ac:chgData name="Lilith Pokorra" userId="29887f1b-b715-413d-8f68-9084865f2962" providerId="ADAL" clId="{29D48E69-B3F7-4D80-9AFA-C93931CB47CC}" dt="2024-09-17T12:05:37.694" v="8212" actId="1076"/>
          <ac:spMkLst>
            <pc:docMk/>
            <pc:sldMk cId="3540560884" sldId="2862"/>
            <ac:spMk id="5" creationId="{2F470F9D-DA8F-054A-848A-44C1172838E1}"/>
          </ac:spMkLst>
        </pc:spChg>
        <pc:graphicFrameChg chg="mod modGraphic">
          <ac:chgData name="Lilith Pokorra" userId="29887f1b-b715-413d-8f68-9084865f2962" providerId="ADAL" clId="{29D48E69-B3F7-4D80-9AFA-C93931CB47CC}" dt="2024-09-17T12:54:34.269" v="8219" actId="20577"/>
          <ac:graphicFrameMkLst>
            <pc:docMk/>
            <pc:sldMk cId="3540560884" sldId="2862"/>
            <ac:graphicFrameMk id="4" creationId="{405ADE95-74F3-E248-9762-1EA17D373EA1}"/>
          </ac:graphicFrameMkLst>
        </pc:graphicFrameChg>
        <pc:extLst>
          <p:ext xmlns:p="http://schemas.openxmlformats.org/presentationml/2006/main" uri="{D6D511B9-2390-475A-947B-AFAB55BFBCF1}">
            <pc226:cmChg xmlns:pc226="http://schemas.microsoft.com/office/powerpoint/2022/06/main/command" chg="mod">
              <pc226:chgData name="Lilith Pokorra" userId="29887f1b-b715-413d-8f68-9084865f2962" providerId="ADAL" clId="{29D48E69-B3F7-4D80-9AFA-C93931CB47CC}" dt="2024-09-02T14:29:08.928" v="4042" actId="20577"/>
              <pc2:cmMkLst xmlns:pc2="http://schemas.microsoft.com/office/powerpoint/2019/9/main/command">
                <pc:docMk/>
                <pc:sldMk cId="3540560884" sldId="2862"/>
                <pc2:cmMk id="{C4424E62-93C6-46CA-8236-BB4B6E2F7996}"/>
              </pc2:cmMkLst>
            </pc226:cmChg>
            <pc226:cmChg xmlns:pc226="http://schemas.microsoft.com/office/powerpoint/2022/06/main/command" chg="mod">
              <pc226:chgData name="Lilith Pokorra" userId="29887f1b-b715-413d-8f68-9084865f2962" providerId="ADAL" clId="{29D48E69-B3F7-4D80-9AFA-C93931CB47CC}" dt="2024-09-17T12:05:32.770" v="8211" actId="20577"/>
              <pc2:cmMkLst xmlns:pc2="http://schemas.microsoft.com/office/powerpoint/2019/9/main/command">
                <pc:docMk/>
                <pc:sldMk cId="3540560884" sldId="2862"/>
                <pc2:cmMk id="{5F1BD79B-9B73-45AD-9F1D-3CB03C06D878}"/>
              </pc2:cmMkLst>
            </pc226:cmChg>
            <pc226:cmChg xmlns:pc226="http://schemas.microsoft.com/office/powerpoint/2022/06/main/command" chg="mod">
              <pc226:chgData name="Lilith Pokorra" userId="29887f1b-b715-413d-8f68-9084865f2962" providerId="ADAL" clId="{29D48E69-B3F7-4D80-9AFA-C93931CB47CC}" dt="2024-09-17T12:05:32.770" v="8211" actId="20577"/>
              <pc2:cmMkLst xmlns:pc2="http://schemas.microsoft.com/office/powerpoint/2019/9/main/command">
                <pc:docMk/>
                <pc:sldMk cId="3540560884" sldId="2862"/>
                <pc2:cmMk id="{27B93DD2-85B7-4A89-837F-0F763D390BF9}"/>
              </pc2:cmMkLst>
            </pc226:cmChg>
          </p:ext>
        </pc:extLst>
      </pc:sldChg>
      <pc:sldChg chg="modSp mod">
        <pc:chgData name="Lilith Pokorra" userId="29887f1b-b715-413d-8f68-9084865f2962" providerId="ADAL" clId="{29D48E69-B3F7-4D80-9AFA-C93931CB47CC}" dt="2024-09-09T07:43:23.937" v="4099"/>
        <pc:sldMkLst>
          <pc:docMk/>
          <pc:sldMk cId="3949599604" sldId="2881"/>
        </pc:sldMkLst>
        <pc:spChg chg="mod">
          <ac:chgData name="Lilith Pokorra" userId="29887f1b-b715-413d-8f68-9084865f2962" providerId="ADAL" clId="{29D48E69-B3F7-4D80-9AFA-C93931CB47CC}" dt="2024-09-09T07:43:23.937" v="4099"/>
          <ac:spMkLst>
            <pc:docMk/>
            <pc:sldMk cId="3949599604" sldId="2881"/>
            <ac:spMk id="9" creationId="{88C7AB41-4438-45DC-04CC-1BE6B90C69DD}"/>
          </ac:spMkLst>
        </pc:spChg>
        <pc:spChg chg="mod">
          <ac:chgData name="Lilith Pokorra" userId="29887f1b-b715-413d-8f68-9084865f2962" providerId="ADAL" clId="{29D48E69-B3F7-4D80-9AFA-C93931CB47CC}" dt="2024-09-02T14:34:02.063" v="4087" actId="20577"/>
          <ac:spMkLst>
            <pc:docMk/>
            <pc:sldMk cId="3949599604" sldId="2881"/>
            <ac:spMk id="13" creationId="{57BC5648-9C29-0164-1326-740183B2B222}"/>
          </ac:spMkLst>
        </pc:spChg>
        <pc:picChg chg="mod">
          <ac:chgData name="Lilith Pokorra" userId="29887f1b-b715-413d-8f68-9084865f2962" providerId="ADAL" clId="{29D48E69-B3F7-4D80-9AFA-C93931CB47CC}" dt="2024-09-02T11:34:34.478" v="1958" actId="14826"/>
          <ac:picMkLst>
            <pc:docMk/>
            <pc:sldMk cId="3949599604" sldId="2881"/>
            <ac:picMk id="5" creationId="{8AACCBD6-6F16-7B12-346B-FC088E04CD09}"/>
          </ac:picMkLst>
        </pc:picChg>
        <pc:picChg chg="mod">
          <ac:chgData name="Lilith Pokorra" userId="29887f1b-b715-413d-8f68-9084865f2962" providerId="ADAL" clId="{29D48E69-B3F7-4D80-9AFA-C93931CB47CC}" dt="2024-09-02T11:34:25.915" v="1957" actId="14826"/>
          <ac:picMkLst>
            <pc:docMk/>
            <pc:sldMk cId="3949599604" sldId="2881"/>
            <ac:picMk id="11" creationId="{75BFFC4E-1AA3-DA65-196E-5FC4BB3553B3}"/>
          </ac:picMkLst>
        </pc:picChg>
      </pc:sldChg>
      <pc:sldChg chg="modSp mod">
        <pc:chgData name="Lilith Pokorra" userId="29887f1b-b715-413d-8f68-9084865f2962" providerId="ADAL" clId="{29D48E69-B3F7-4D80-9AFA-C93931CB47CC}" dt="2024-09-02T13:37:28.504" v="2108"/>
        <pc:sldMkLst>
          <pc:docMk/>
          <pc:sldMk cId="2222561500" sldId="2887"/>
        </pc:sldMkLst>
        <pc:spChg chg="mod">
          <ac:chgData name="Lilith Pokorra" userId="29887f1b-b715-413d-8f68-9084865f2962" providerId="ADAL" clId="{29D48E69-B3F7-4D80-9AFA-C93931CB47CC}" dt="2024-09-02T13:37:28.504" v="2108"/>
          <ac:spMkLst>
            <pc:docMk/>
            <pc:sldMk cId="2222561500" sldId="2887"/>
            <ac:spMk id="12" creationId="{A81C4177-703F-144C-A9EC-AA7C612215E3}"/>
          </ac:spMkLst>
        </pc:spChg>
      </pc:sldChg>
      <pc:sldChg chg="del">
        <pc:chgData name="Lilith Pokorra" userId="29887f1b-b715-413d-8f68-9084865f2962" providerId="ADAL" clId="{29D48E69-B3F7-4D80-9AFA-C93931CB47CC}" dt="2024-09-02T14:06:20.832" v="2516" actId="47"/>
        <pc:sldMkLst>
          <pc:docMk/>
          <pc:sldMk cId="3251786483" sldId="2895"/>
        </pc:sldMkLst>
      </pc:sldChg>
      <pc:sldChg chg="addSp delSp modSp del mod modNotesTx">
        <pc:chgData name="Lilith Pokorra" userId="29887f1b-b715-413d-8f68-9084865f2962" providerId="ADAL" clId="{29D48E69-B3F7-4D80-9AFA-C93931CB47CC}" dt="2024-09-09T09:51:07.560" v="5605" actId="2696"/>
        <pc:sldMkLst>
          <pc:docMk/>
          <pc:sldMk cId="1101979549" sldId="2896"/>
        </pc:sldMkLst>
        <pc:spChg chg="add mod">
          <ac:chgData name="Lilith Pokorra" userId="29887f1b-b715-413d-8f68-9084865f2962" providerId="ADAL" clId="{29D48E69-B3F7-4D80-9AFA-C93931CB47CC}" dt="2024-09-02T14:35:23.510" v="4088" actId="1076"/>
          <ac:spMkLst>
            <pc:docMk/>
            <pc:sldMk cId="1101979549" sldId="2896"/>
            <ac:spMk id="4" creationId="{B413813E-FFF4-B8AD-FFF2-780DEB865534}"/>
          </ac:spMkLst>
        </pc:spChg>
        <pc:spChg chg="add del">
          <ac:chgData name="Lilith Pokorra" userId="29887f1b-b715-413d-8f68-9084865f2962" providerId="ADAL" clId="{29D48E69-B3F7-4D80-9AFA-C93931CB47CC}" dt="2024-09-02T11:40:51.219" v="1982" actId="478"/>
          <ac:spMkLst>
            <pc:docMk/>
            <pc:sldMk cId="1101979549" sldId="2896"/>
            <ac:spMk id="4" creationId="{B53418E9-9595-F013-CA14-88589AF2E28E}"/>
          </ac:spMkLst>
        </pc:spChg>
        <pc:spChg chg="mod">
          <ac:chgData name="Lilith Pokorra" userId="29887f1b-b715-413d-8f68-9084865f2962" providerId="ADAL" clId="{29D48E69-B3F7-4D80-9AFA-C93931CB47CC}" dt="2024-09-02T14:33:26.909" v="4075"/>
          <ac:spMkLst>
            <pc:docMk/>
            <pc:sldMk cId="1101979549" sldId="2896"/>
            <ac:spMk id="5" creationId="{BDADBDB9-1F0C-E7CF-038C-EBB0D1312C72}"/>
          </ac:spMkLst>
        </pc:spChg>
        <pc:spChg chg="add del mod">
          <ac:chgData name="Lilith Pokorra" userId="29887f1b-b715-413d-8f68-9084865f2962" providerId="ADAL" clId="{29D48E69-B3F7-4D80-9AFA-C93931CB47CC}" dt="2024-09-02T13:35:16.264" v="2100" actId="478"/>
          <ac:spMkLst>
            <pc:docMk/>
            <pc:sldMk cId="1101979549" sldId="2896"/>
            <ac:spMk id="9" creationId="{A11707A4-CC39-8BF6-7DC6-81B68981E1B2}"/>
          </ac:spMkLst>
        </pc:spChg>
        <pc:spChg chg="mod">
          <ac:chgData name="Lilith Pokorra" userId="29887f1b-b715-413d-8f68-9084865f2962" providerId="ADAL" clId="{29D48E69-B3F7-4D80-9AFA-C93931CB47CC}" dt="2024-09-09T07:43:37.639" v="4104"/>
          <ac:spMkLst>
            <pc:docMk/>
            <pc:sldMk cId="1101979549" sldId="2896"/>
            <ac:spMk id="12" creationId="{43D89339-43BA-C3B6-B5AB-5FB2FB7BADD7}"/>
          </ac:spMkLst>
        </pc:spChg>
        <pc:grpChg chg="del">
          <ac:chgData name="Lilith Pokorra" userId="29887f1b-b715-413d-8f68-9084865f2962" providerId="ADAL" clId="{29D48E69-B3F7-4D80-9AFA-C93931CB47CC}" dt="2024-09-02T11:40:34.045" v="1978" actId="478"/>
          <ac:grpSpMkLst>
            <pc:docMk/>
            <pc:sldMk cId="1101979549" sldId="2896"/>
            <ac:grpSpMk id="11" creationId="{5F679E8C-D89E-C8F2-17D7-5E594B4F731E}"/>
          </ac:grpSpMkLst>
        </pc:grpChg>
        <pc:picChg chg="add mod">
          <ac:chgData name="Lilith Pokorra" userId="29887f1b-b715-413d-8f68-9084865f2962" providerId="ADAL" clId="{29D48E69-B3F7-4D80-9AFA-C93931CB47CC}" dt="2024-09-02T14:35:23.510" v="4088" actId="1076"/>
          <ac:picMkLst>
            <pc:docMk/>
            <pc:sldMk cId="1101979549" sldId="2896"/>
            <ac:picMk id="6" creationId="{AC9B4D18-85DC-C76C-BCED-8F0E4BF963AD}"/>
          </ac:picMkLst>
        </pc:picChg>
        <pc:picChg chg="del">
          <ac:chgData name="Lilith Pokorra" userId="29887f1b-b715-413d-8f68-9084865f2962" providerId="ADAL" clId="{29D48E69-B3F7-4D80-9AFA-C93931CB47CC}" dt="2024-09-02T11:40:32.362" v="1977" actId="478"/>
          <ac:picMkLst>
            <pc:docMk/>
            <pc:sldMk cId="1101979549" sldId="2896"/>
            <ac:picMk id="7" creationId="{52EECE44-1586-FE9A-7478-965983358D6A}"/>
          </ac:picMkLst>
        </pc:picChg>
        <pc:picChg chg="add mod">
          <ac:chgData name="Lilith Pokorra" userId="29887f1b-b715-413d-8f68-9084865f2962" providerId="ADAL" clId="{29D48E69-B3F7-4D80-9AFA-C93931CB47CC}" dt="2024-09-02T14:17:14.296" v="2987" actId="14100"/>
          <ac:picMkLst>
            <pc:docMk/>
            <pc:sldMk cId="1101979549" sldId="2896"/>
            <ac:picMk id="13" creationId="{00C80D69-18C4-D0DD-732E-86D95D67EF1B}"/>
          </ac:picMkLst>
        </pc:picChg>
        <pc:picChg chg="del">
          <ac:chgData name="Lilith Pokorra" userId="29887f1b-b715-413d-8f68-9084865f2962" providerId="ADAL" clId="{29D48E69-B3F7-4D80-9AFA-C93931CB47CC}" dt="2024-09-02T11:40:34.893" v="1979" actId="478"/>
          <ac:picMkLst>
            <pc:docMk/>
            <pc:sldMk cId="1101979549" sldId="2896"/>
            <ac:picMk id="16" creationId="{32B81CFC-5401-7FD2-2292-BA26E684CE36}"/>
          </ac:picMkLst>
        </pc:picChg>
        <pc:picChg chg="del">
          <ac:chgData name="Lilith Pokorra" userId="29887f1b-b715-413d-8f68-9084865f2962" providerId="ADAL" clId="{29D48E69-B3F7-4D80-9AFA-C93931CB47CC}" dt="2024-09-02T11:40:35.637" v="1980" actId="478"/>
          <ac:picMkLst>
            <pc:docMk/>
            <pc:sldMk cId="1101979549" sldId="2896"/>
            <ac:picMk id="21" creationId="{16ECC929-00ED-9D7D-4739-DDEAEAAFCA89}"/>
          </ac:picMkLst>
        </pc:picChg>
        <pc:picChg chg="add del mod">
          <ac:chgData name="Lilith Pokorra" userId="29887f1b-b715-413d-8f68-9084865f2962" providerId="ADAL" clId="{29D48E69-B3F7-4D80-9AFA-C93931CB47CC}" dt="2024-09-02T14:17:35.058" v="2992" actId="478"/>
          <ac:picMkLst>
            <pc:docMk/>
            <pc:sldMk cId="1101979549" sldId="2896"/>
            <ac:picMk id="1026" creationId="{22BA3AF4-449F-6FED-C6C7-288B69148B63}"/>
          </ac:picMkLst>
        </pc:picChg>
        <pc:picChg chg="add mod">
          <ac:chgData name="Lilith Pokorra" userId="29887f1b-b715-413d-8f68-9084865f2962" providerId="ADAL" clId="{29D48E69-B3F7-4D80-9AFA-C93931CB47CC}" dt="2024-09-02T14:18:41.378" v="3012" actId="1076"/>
          <ac:picMkLst>
            <pc:docMk/>
            <pc:sldMk cId="1101979549" sldId="2896"/>
            <ac:picMk id="1028" creationId="{F3760CD5-4F83-D159-AE9D-20C518D980D7}"/>
          </ac:picMkLst>
        </pc:picChg>
        <pc:picChg chg="add del mod">
          <ac:chgData name="Lilith Pokorra" userId="29887f1b-b715-413d-8f68-9084865f2962" providerId="ADAL" clId="{29D48E69-B3F7-4D80-9AFA-C93931CB47CC}" dt="2024-09-02T11:43:57.373" v="2051" actId="478"/>
          <ac:picMkLst>
            <pc:docMk/>
            <pc:sldMk cId="1101979549" sldId="2896"/>
            <ac:picMk id="1030" creationId="{8017DF6C-DE4E-0D4D-36CE-A5193A6C0FD0}"/>
          </ac:picMkLst>
        </pc:picChg>
        <pc:picChg chg="add del mod">
          <ac:chgData name="Lilith Pokorra" userId="29887f1b-b715-413d-8f68-9084865f2962" providerId="ADAL" clId="{29D48E69-B3F7-4D80-9AFA-C93931CB47CC}" dt="2024-09-02T11:42:14.307" v="2019" actId="478"/>
          <ac:picMkLst>
            <pc:docMk/>
            <pc:sldMk cId="1101979549" sldId="2896"/>
            <ac:picMk id="1032" creationId="{EBDA9120-8424-B0D4-FE28-3C9A5E1AAC23}"/>
          </ac:picMkLst>
        </pc:picChg>
        <pc:picChg chg="add mod">
          <ac:chgData name="Lilith Pokorra" userId="29887f1b-b715-413d-8f68-9084865f2962" providerId="ADAL" clId="{29D48E69-B3F7-4D80-9AFA-C93931CB47CC}" dt="2024-09-02T14:17:57.271" v="3002" actId="14100"/>
          <ac:picMkLst>
            <pc:docMk/>
            <pc:sldMk cId="1101979549" sldId="2896"/>
            <ac:picMk id="1034" creationId="{49D7B271-460B-8060-BA6F-B966AE810060}"/>
          </ac:picMkLst>
        </pc:picChg>
        <pc:picChg chg="add mod">
          <ac:chgData name="Lilith Pokorra" userId="29887f1b-b715-413d-8f68-9084865f2962" providerId="ADAL" clId="{29D48E69-B3F7-4D80-9AFA-C93931CB47CC}" dt="2024-09-02T14:18:43.662" v="3013" actId="1076"/>
          <ac:picMkLst>
            <pc:docMk/>
            <pc:sldMk cId="1101979549" sldId="2896"/>
            <ac:picMk id="1036" creationId="{E3E1E382-9CFF-F886-7CEF-38F25693FFA2}"/>
          </ac:picMkLst>
        </pc:picChg>
        <pc:picChg chg="add del mod">
          <ac:chgData name="Lilith Pokorra" userId="29887f1b-b715-413d-8f68-9084865f2962" providerId="ADAL" clId="{29D48E69-B3F7-4D80-9AFA-C93931CB47CC}" dt="2024-09-02T11:43:39.501" v="2044" actId="478"/>
          <ac:picMkLst>
            <pc:docMk/>
            <pc:sldMk cId="1101979549" sldId="2896"/>
            <ac:picMk id="1038" creationId="{FB553DB7-8795-FB6A-817C-A256661F5CDD}"/>
          </ac:picMkLst>
        </pc:picChg>
      </pc:sldChg>
      <pc:sldChg chg="del">
        <pc:chgData name="Lilith Pokorra" userId="29887f1b-b715-413d-8f68-9084865f2962" providerId="ADAL" clId="{29D48E69-B3F7-4D80-9AFA-C93931CB47CC}" dt="2024-09-02T11:32:22.108" v="1871" actId="2696"/>
        <pc:sldMkLst>
          <pc:docMk/>
          <pc:sldMk cId="3884905545" sldId="3334"/>
        </pc:sldMkLst>
      </pc:sldChg>
      <pc:sldChg chg="del">
        <pc:chgData name="Lilith Pokorra" userId="29887f1b-b715-413d-8f68-9084865f2962" providerId="ADAL" clId="{29D48E69-B3F7-4D80-9AFA-C93931CB47CC}" dt="2024-09-02T11:32:22.108" v="1871" actId="2696"/>
        <pc:sldMkLst>
          <pc:docMk/>
          <pc:sldMk cId="3277180654" sldId="3345"/>
        </pc:sldMkLst>
      </pc:sldChg>
      <pc:sldChg chg="del">
        <pc:chgData name="Lilith Pokorra" userId="29887f1b-b715-413d-8f68-9084865f2962" providerId="ADAL" clId="{29D48E69-B3F7-4D80-9AFA-C93931CB47CC}" dt="2024-09-02T11:32:22.108" v="1871" actId="2696"/>
        <pc:sldMkLst>
          <pc:docMk/>
          <pc:sldMk cId="4196279338" sldId="3346"/>
        </pc:sldMkLst>
      </pc:sldChg>
      <pc:sldChg chg="modSp del mod">
        <pc:chgData name="Lilith Pokorra" userId="29887f1b-b715-413d-8f68-9084865f2962" providerId="ADAL" clId="{29D48E69-B3F7-4D80-9AFA-C93931CB47CC}" dt="2024-09-02T14:06:20.832" v="2516" actId="47"/>
        <pc:sldMkLst>
          <pc:docMk/>
          <pc:sldMk cId="2784490687" sldId="3347"/>
        </pc:sldMkLst>
        <pc:spChg chg="mod">
          <ac:chgData name="Lilith Pokorra" userId="29887f1b-b715-413d-8f68-9084865f2962" providerId="ADAL" clId="{29D48E69-B3F7-4D80-9AFA-C93931CB47CC}" dt="2024-09-02T13:56:58.121" v="2374" actId="20577"/>
          <ac:spMkLst>
            <pc:docMk/>
            <pc:sldMk cId="2784490687" sldId="3347"/>
            <ac:spMk id="11" creationId="{D9B79FCB-0063-CC21-37BF-140FBD5AD832}"/>
          </ac:spMkLst>
        </pc:spChg>
      </pc:sldChg>
      <pc:sldChg chg="addSp delSp modSp add mod ord modCm modNotesTx">
        <pc:chgData name="Lilith Pokorra" userId="29887f1b-b715-413d-8f68-9084865f2962" providerId="ADAL" clId="{29D48E69-B3F7-4D80-9AFA-C93931CB47CC}" dt="2024-09-17T12:12:06.864" v="8216" actId="20577"/>
        <pc:sldMkLst>
          <pc:docMk/>
          <pc:sldMk cId="3172927614" sldId="3348"/>
        </pc:sldMkLst>
        <pc:spChg chg="add del">
          <ac:chgData name="Lilith Pokorra" userId="29887f1b-b715-413d-8f68-9084865f2962" providerId="ADAL" clId="{29D48E69-B3F7-4D80-9AFA-C93931CB47CC}" dt="2024-09-09T07:42:50.070" v="4092" actId="22"/>
          <ac:spMkLst>
            <pc:docMk/>
            <pc:sldMk cId="3172927614" sldId="3348"/>
            <ac:spMk id="4" creationId="{482C8A87-8AF2-9DE6-1DCB-B4EAD9BBFBAC}"/>
          </ac:spMkLst>
        </pc:spChg>
        <pc:spChg chg="add del mod">
          <ac:chgData name="Lilith Pokorra" userId="29887f1b-b715-413d-8f68-9084865f2962" providerId="ADAL" clId="{29D48E69-B3F7-4D80-9AFA-C93931CB47CC}" dt="2024-09-02T11:09:21.085" v="63" actId="478"/>
          <ac:spMkLst>
            <pc:docMk/>
            <pc:sldMk cId="3172927614" sldId="3348"/>
            <ac:spMk id="4" creationId="{5A6BF1C3-766F-ECB6-634C-15403DAF40A9}"/>
          </ac:spMkLst>
        </pc:spChg>
        <pc:spChg chg="mod">
          <ac:chgData name="Lilith Pokorra" userId="29887f1b-b715-413d-8f68-9084865f2962" providerId="ADAL" clId="{29D48E69-B3F7-4D80-9AFA-C93931CB47CC}" dt="2024-09-09T07:42:58.040" v="4096" actId="20577"/>
          <ac:spMkLst>
            <pc:docMk/>
            <pc:sldMk cId="3172927614" sldId="3348"/>
            <ac:spMk id="6" creationId="{B6F2B6BF-DFA6-2876-0598-C46240809055}"/>
          </ac:spMkLst>
        </pc:spChg>
        <pc:spChg chg="mod">
          <ac:chgData name="Lilith Pokorra" userId="29887f1b-b715-413d-8f68-9084865f2962" providerId="ADAL" clId="{29D48E69-B3F7-4D80-9AFA-C93931CB47CC}" dt="2024-09-02T11:09:18.776" v="62" actId="20577"/>
          <ac:spMkLst>
            <pc:docMk/>
            <pc:sldMk cId="3172927614" sldId="3348"/>
            <ac:spMk id="11" creationId="{FF27579C-64D9-6E8E-76D3-CB3A31A68839}"/>
          </ac:spMkLst>
        </pc:spChg>
        <pc:spChg chg="mod">
          <ac:chgData name="Lilith Pokorra" userId="29887f1b-b715-413d-8f68-9084865f2962" providerId="ADAL" clId="{29D48E69-B3F7-4D80-9AFA-C93931CB47CC}" dt="2024-09-02T11:09:50.664" v="68" actId="1076"/>
          <ac:spMkLst>
            <pc:docMk/>
            <pc:sldMk cId="3172927614" sldId="3348"/>
            <ac:spMk id="12" creationId="{17ECC90C-3A3D-1539-EF4B-3578DF003DCB}"/>
          </ac:spMkLst>
        </pc:spChg>
        <pc:picChg chg="add mod">
          <ac:chgData name="Lilith Pokorra" userId="29887f1b-b715-413d-8f68-9084865f2962" providerId="ADAL" clId="{29D48E69-B3F7-4D80-9AFA-C93931CB47CC}" dt="2024-09-02T11:09:29.600" v="66" actId="1076"/>
          <ac:picMkLst>
            <pc:docMk/>
            <pc:sldMk cId="3172927614" sldId="3348"/>
            <ac:picMk id="7" creationId="{177BF64F-01B3-39FE-7595-C4394F13D2C5}"/>
          </ac:picMkLst>
        </pc:picChg>
        <pc:picChg chg="del">
          <ac:chgData name="Lilith Pokorra" userId="29887f1b-b715-413d-8f68-9084865f2962" providerId="ADAL" clId="{29D48E69-B3F7-4D80-9AFA-C93931CB47CC}" dt="2024-09-02T11:09:08.802" v="50" actId="478"/>
          <ac:picMkLst>
            <pc:docMk/>
            <pc:sldMk cId="3172927614" sldId="3348"/>
            <ac:picMk id="9" creationId="{F6CF50FF-3DD3-BFFF-2962-4494BD3D64BA}"/>
          </ac:picMkLst>
        </pc:picChg>
        <pc:extLst>
          <p:ext xmlns:p="http://schemas.openxmlformats.org/presentationml/2006/main" uri="{D6D511B9-2390-475A-947B-AFAB55BFBCF1}">
            <pc226:cmChg xmlns:pc226="http://schemas.microsoft.com/office/powerpoint/2022/06/main/command" chg="mod">
              <pc226:chgData name="Lilith Pokorra" userId="29887f1b-b715-413d-8f68-9084865f2962" providerId="ADAL" clId="{29D48E69-B3F7-4D80-9AFA-C93931CB47CC}" dt="2024-09-09T07:42:58.040" v="4096" actId="20577"/>
              <pc2:cmMkLst xmlns:pc2="http://schemas.microsoft.com/office/powerpoint/2019/9/main/command">
                <pc:docMk/>
                <pc:sldMk cId="3172927614" sldId="3348"/>
                <pc2:cmMk id="{4D68FDFD-5A67-49C6-87EA-1DE4A9D0278C}"/>
              </pc2:cmMkLst>
            </pc226:cmChg>
          </p:ext>
        </pc:extLst>
      </pc:sldChg>
      <pc:sldChg chg="addSp delSp modSp add mod modNotesTx">
        <pc:chgData name="Lilith Pokorra" userId="29887f1b-b715-413d-8f68-9084865f2962" providerId="ADAL" clId="{29D48E69-B3F7-4D80-9AFA-C93931CB47CC}" dt="2024-09-09T07:44:05.596" v="4105" actId="14826"/>
        <pc:sldMkLst>
          <pc:docMk/>
          <pc:sldMk cId="2668708257" sldId="3349"/>
        </pc:sldMkLst>
        <pc:spChg chg="add mod">
          <ac:chgData name="Lilith Pokorra" userId="29887f1b-b715-413d-8f68-9084865f2962" providerId="ADAL" clId="{29D48E69-B3F7-4D80-9AFA-C93931CB47CC}" dt="2024-09-02T11:15:00.616" v="134" actId="1076"/>
          <ac:spMkLst>
            <pc:docMk/>
            <pc:sldMk cId="2668708257" sldId="3349"/>
            <ac:spMk id="4" creationId="{400EEE8F-0861-9F70-8ED4-1DE8FB5E8556}"/>
          </ac:spMkLst>
        </pc:spChg>
        <pc:spChg chg="mod">
          <ac:chgData name="Lilith Pokorra" userId="29887f1b-b715-413d-8f68-9084865f2962" providerId="ADAL" clId="{29D48E69-B3F7-4D80-9AFA-C93931CB47CC}" dt="2024-09-09T07:43:13.667" v="4097"/>
          <ac:spMkLst>
            <pc:docMk/>
            <pc:sldMk cId="2668708257" sldId="3349"/>
            <ac:spMk id="6" creationId="{B6F2B6BF-DFA6-2876-0598-C46240809055}"/>
          </ac:spMkLst>
        </pc:spChg>
        <pc:spChg chg="add mod">
          <ac:chgData name="Lilith Pokorra" userId="29887f1b-b715-413d-8f68-9084865f2962" providerId="ADAL" clId="{29D48E69-B3F7-4D80-9AFA-C93931CB47CC}" dt="2024-09-02T11:18:22.751" v="216" actId="1076"/>
          <ac:spMkLst>
            <pc:docMk/>
            <pc:sldMk cId="2668708257" sldId="3349"/>
            <ac:spMk id="9" creationId="{AC3B2B94-F6BA-612E-74D6-795264275BB6}"/>
          </ac:spMkLst>
        </pc:spChg>
        <pc:spChg chg="add mod">
          <ac:chgData name="Lilith Pokorra" userId="29887f1b-b715-413d-8f68-9084865f2962" providerId="ADAL" clId="{29D48E69-B3F7-4D80-9AFA-C93931CB47CC}" dt="2024-09-02T11:14:15.412" v="123" actId="1076"/>
          <ac:spMkLst>
            <pc:docMk/>
            <pc:sldMk cId="2668708257" sldId="3349"/>
            <ac:spMk id="13" creationId="{16AD64C1-DCF7-7CDB-1A14-9B5944A20A4E}"/>
          </ac:spMkLst>
        </pc:spChg>
        <pc:spChg chg="add mod">
          <ac:chgData name="Lilith Pokorra" userId="29887f1b-b715-413d-8f68-9084865f2962" providerId="ADAL" clId="{29D48E69-B3F7-4D80-9AFA-C93931CB47CC}" dt="2024-09-02T11:15:40.730" v="143" actId="14100"/>
          <ac:spMkLst>
            <pc:docMk/>
            <pc:sldMk cId="2668708257" sldId="3349"/>
            <ac:spMk id="15" creationId="{730A5D1C-EE38-3C27-1877-AC7ADC42107B}"/>
          </ac:spMkLst>
        </pc:spChg>
        <pc:spChg chg="add mod">
          <ac:chgData name="Lilith Pokorra" userId="29887f1b-b715-413d-8f68-9084865f2962" providerId="ADAL" clId="{29D48E69-B3F7-4D80-9AFA-C93931CB47CC}" dt="2024-09-02T11:15:50.534" v="146" actId="14100"/>
          <ac:spMkLst>
            <pc:docMk/>
            <pc:sldMk cId="2668708257" sldId="3349"/>
            <ac:spMk id="17" creationId="{F3F1268A-223D-415C-9DBE-7A67CFA1B4A5}"/>
          </ac:spMkLst>
        </pc:spChg>
        <pc:spChg chg="add mod">
          <ac:chgData name="Lilith Pokorra" userId="29887f1b-b715-413d-8f68-9084865f2962" providerId="ADAL" clId="{29D48E69-B3F7-4D80-9AFA-C93931CB47CC}" dt="2024-09-02T11:15:22.834" v="139" actId="1076"/>
          <ac:spMkLst>
            <pc:docMk/>
            <pc:sldMk cId="2668708257" sldId="3349"/>
            <ac:spMk id="19" creationId="{581DA683-B2B8-A8DE-122F-B4AC7A725466}"/>
          </ac:spMkLst>
        </pc:spChg>
        <pc:spChg chg="add mod">
          <ac:chgData name="Lilith Pokorra" userId="29887f1b-b715-413d-8f68-9084865f2962" providerId="ADAL" clId="{29D48E69-B3F7-4D80-9AFA-C93931CB47CC}" dt="2024-09-02T11:12:33.783" v="97" actId="1076"/>
          <ac:spMkLst>
            <pc:docMk/>
            <pc:sldMk cId="2668708257" sldId="3349"/>
            <ac:spMk id="23" creationId="{C9947A78-6DEF-DB92-1D48-48DFC28D6971}"/>
          </ac:spMkLst>
        </pc:spChg>
        <pc:picChg chg="add mod">
          <ac:chgData name="Lilith Pokorra" userId="29887f1b-b715-413d-8f68-9084865f2962" providerId="ADAL" clId="{29D48E69-B3F7-4D80-9AFA-C93931CB47CC}" dt="2024-09-09T07:44:05.596" v="4105" actId="14826"/>
          <ac:picMkLst>
            <pc:docMk/>
            <pc:sldMk cId="2668708257" sldId="3349"/>
            <ac:picMk id="2" creationId="{B1285750-3B64-08D1-99C2-CC50B3CD93BC}"/>
          </ac:picMkLst>
        </pc:picChg>
        <pc:picChg chg="del">
          <ac:chgData name="Lilith Pokorra" userId="29887f1b-b715-413d-8f68-9084865f2962" providerId="ADAL" clId="{29D48E69-B3F7-4D80-9AFA-C93931CB47CC}" dt="2024-09-02T11:10:25.722" v="70" actId="478"/>
          <ac:picMkLst>
            <pc:docMk/>
            <pc:sldMk cId="2668708257" sldId="3349"/>
            <ac:picMk id="7" creationId="{177BF64F-01B3-39FE-7595-C4394F13D2C5}"/>
          </ac:picMkLst>
        </pc:picChg>
        <pc:cxnChg chg="add mod">
          <ac:chgData name="Lilith Pokorra" userId="29887f1b-b715-413d-8f68-9084865f2962" providerId="ADAL" clId="{29D48E69-B3F7-4D80-9AFA-C93931CB47CC}" dt="2024-09-02T11:15:00.616" v="134" actId="1076"/>
          <ac:cxnSpMkLst>
            <pc:docMk/>
            <pc:sldMk cId="2668708257" sldId="3349"/>
            <ac:cxnSpMk id="8" creationId="{3EB7BE9B-C805-44AD-4848-4B8B15EF93C1}"/>
          </ac:cxnSpMkLst>
        </pc:cxnChg>
        <pc:cxnChg chg="add del mod">
          <ac:chgData name="Lilith Pokorra" userId="29887f1b-b715-413d-8f68-9084865f2962" providerId="ADAL" clId="{29D48E69-B3F7-4D80-9AFA-C93931CB47CC}" dt="2024-09-02T11:12:17.614" v="93" actId="478"/>
          <ac:cxnSpMkLst>
            <pc:docMk/>
            <pc:sldMk cId="2668708257" sldId="3349"/>
            <ac:cxnSpMk id="10" creationId="{849110F6-2833-F907-2BBA-10F5925AE35A}"/>
          </ac:cxnSpMkLst>
        </pc:cxnChg>
        <pc:cxnChg chg="add del mod">
          <ac:chgData name="Lilith Pokorra" userId="29887f1b-b715-413d-8f68-9084865f2962" providerId="ADAL" clId="{29D48E69-B3F7-4D80-9AFA-C93931CB47CC}" dt="2024-09-02T11:12:16.414" v="91" actId="478"/>
          <ac:cxnSpMkLst>
            <pc:docMk/>
            <pc:sldMk cId="2668708257" sldId="3349"/>
            <ac:cxnSpMk id="14" creationId="{4E07A484-2126-96F7-7D65-E4E48A0F62F9}"/>
          </ac:cxnSpMkLst>
        </pc:cxnChg>
        <pc:cxnChg chg="add mod">
          <ac:chgData name="Lilith Pokorra" userId="29887f1b-b715-413d-8f68-9084865f2962" providerId="ADAL" clId="{29D48E69-B3F7-4D80-9AFA-C93931CB47CC}" dt="2024-09-02T11:15:42.344" v="144" actId="14100"/>
          <ac:cxnSpMkLst>
            <pc:docMk/>
            <pc:sldMk cId="2668708257" sldId="3349"/>
            <ac:cxnSpMk id="16" creationId="{D4F9BC51-22E0-F71F-F8F6-A67DC684743F}"/>
          </ac:cxnSpMkLst>
        </pc:cxnChg>
        <pc:cxnChg chg="add mod">
          <ac:chgData name="Lilith Pokorra" userId="29887f1b-b715-413d-8f68-9084865f2962" providerId="ADAL" clId="{29D48E69-B3F7-4D80-9AFA-C93931CB47CC}" dt="2024-09-02T11:15:18.135" v="138" actId="14100"/>
          <ac:cxnSpMkLst>
            <pc:docMk/>
            <pc:sldMk cId="2668708257" sldId="3349"/>
            <ac:cxnSpMk id="18" creationId="{06D0E69B-DFAB-32F9-B659-F3B4C099FBAA}"/>
          </ac:cxnSpMkLst>
        </pc:cxnChg>
        <pc:cxnChg chg="add mod">
          <ac:chgData name="Lilith Pokorra" userId="29887f1b-b715-413d-8f68-9084865f2962" providerId="ADAL" clId="{29D48E69-B3F7-4D80-9AFA-C93931CB47CC}" dt="2024-09-02T11:15:33.039" v="142" actId="14100"/>
          <ac:cxnSpMkLst>
            <pc:docMk/>
            <pc:sldMk cId="2668708257" sldId="3349"/>
            <ac:cxnSpMk id="22" creationId="{3CE6C757-B50A-1B80-0ED3-B6CBE51478ED}"/>
          </ac:cxnSpMkLst>
        </pc:cxnChg>
        <pc:cxnChg chg="add del mod">
          <ac:chgData name="Lilith Pokorra" userId="29887f1b-b715-413d-8f68-9084865f2962" providerId="ADAL" clId="{29D48E69-B3F7-4D80-9AFA-C93931CB47CC}" dt="2024-09-02T11:12:18.284" v="94" actId="478"/>
          <ac:cxnSpMkLst>
            <pc:docMk/>
            <pc:sldMk cId="2668708257" sldId="3349"/>
            <ac:cxnSpMk id="24" creationId="{64DAAC5F-0912-713A-C7FB-C097F643F6B8}"/>
          </ac:cxnSpMkLst>
        </pc:cxnChg>
        <pc:cxnChg chg="add mod">
          <ac:chgData name="Lilith Pokorra" userId="29887f1b-b715-413d-8f68-9084865f2962" providerId="ADAL" clId="{29D48E69-B3F7-4D80-9AFA-C93931CB47CC}" dt="2024-09-02T11:12:46.206" v="102" actId="14100"/>
          <ac:cxnSpMkLst>
            <pc:docMk/>
            <pc:sldMk cId="2668708257" sldId="3349"/>
            <ac:cxnSpMk id="36" creationId="{2CB2C10C-B12C-114A-225C-125828B27FF0}"/>
          </ac:cxnSpMkLst>
        </pc:cxnChg>
        <pc:cxnChg chg="add del mod">
          <ac:chgData name="Lilith Pokorra" userId="29887f1b-b715-413d-8f68-9084865f2962" providerId="ADAL" clId="{29D48E69-B3F7-4D80-9AFA-C93931CB47CC}" dt="2024-09-02T11:13:41.332" v="117" actId="478"/>
          <ac:cxnSpMkLst>
            <pc:docMk/>
            <pc:sldMk cId="2668708257" sldId="3349"/>
            <ac:cxnSpMk id="39" creationId="{922D9B89-4B72-DB79-DD8F-5C7D103DB0B9}"/>
          </ac:cxnSpMkLst>
        </pc:cxnChg>
        <pc:cxnChg chg="add del mod">
          <ac:chgData name="Lilith Pokorra" userId="29887f1b-b715-413d-8f68-9084865f2962" providerId="ADAL" clId="{29D48E69-B3F7-4D80-9AFA-C93931CB47CC}" dt="2024-09-02T11:13:31.500" v="113" actId="478"/>
          <ac:cxnSpMkLst>
            <pc:docMk/>
            <pc:sldMk cId="2668708257" sldId="3349"/>
            <ac:cxnSpMk id="43" creationId="{4F19117C-6041-D648-17F6-C4E696060BD1}"/>
          </ac:cxnSpMkLst>
        </pc:cxnChg>
        <pc:cxnChg chg="add del mod">
          <ac:chgData name="Lilith Pokorra" userId="29887f1b-b715-413d-8f68-9084865f2962" providerId="ADAL" clId="{29D48E69-B3F7-4D80-9AFA-C93931CB47CC}" dt="2024-09-02T11:14:36.651" v="129" actId="478"/>
          <ac:cxnSpMkLst>
            <pc:docMk/>
            <pc:sldMk cId="2668708257" sldId="3349"/>
            <ac:cxnSpMk id="47" creationId="{EBCF3063-335C-81AE-8DD9-C39E6AEBC76B}"/>
          </ac:cxnSpMkLst>
        </pc:cxnChg>
        <pc:cxnChg chg="add mod">
          <ac:chgData name="Lilith Pokorra" userId="29887f1b-b715-413d-8f68-9084865f2962" providerId="ADAL" clId="{29D48E69-B3F7-4D80-9AFA-C93931CB47CC}" dt="2024-09-02T11:14:44.189" v="131" actId="14100"/>
          <ac:cxnSpMkLst>
            <pc:docMk/>
            <pc:sldMk cId="2668708257" sldId="3349"/>
            <ac:cxnSpMk id="50" creationId="{8694F3A0-F348-D68C-563E-02525496465A}"/>
          </ac:cxnSpMkLst>
        </pc:cxnChg>
        <pc:cxnChg chg="add mod">
          <ac:chgData name="Lilith Pokorra" userId="29887f1b-b715-413d-8f68-9084865f2962" providerId="ADAL" clId="{29D48E69-B3F7-4D80-9AFA-C93931CB47CC}" dt="2024-09-02T11:14:50.038" v="133" actId="14100"/>
          <ac:cxnSpMkLst>
            <pc:docMk/>
            <pc:sldMk cId="2668708257" sldId="3349"/>
            <ac:cxnSpMk id="54" creationId="{1823856B-3D23-0305-7462-AE856884CF8B}"/>
          </ac:cxnSpMkLst>
        </pc:cxnChg>
      </pc:sldChg>
      <pc:sldChg chg="addSp delSp modSp add mod modNotesTx">
        <pc:chgData name="Lilith Pokorra" userId="29887f1b-b715-413d-8f68-9084865f2962" providerId="ADAL" clId="{29D48E69-B3F7-4D80-9AFA-C93931CB47CC}" dt="2024-09-09T07:44:19.503" v="4106" actId="14826"/>
        <pc:sldMkLst>
          <pc:docMk/>
          <pc:sldMk cId="2768833622" sldId="3350"/>
        </pc:sldMkLst>
        <pc:spChg chg="mod">
          <ac:chgData name="Lilith Pokorra" userId="29887f1b-b715-413d-8f68-9084865f2962" providerId="ADAL" clId="{29D48E69-B3F7-4D80-9AFA-C93931CB47CC}" dt="2024-09-02T11:17:45.747" v="204" actId="108"/>
          <ac:spMkLst>
            <pc:docMk/>
            <pc:sldMk cId="2768833622" sldId="3350"/>
            <ac:spMk id="4" creationId="{400EEE8F-0861-9F70-8ED4-1DE8FB5E8556}"/>
          </ac:spMkLst>
        </pc:spChg>
        <pc:spChg chg="mod">
          <ac:chgData name="Lilith Pokorra" userId="29887f1b-b715-413d-8f68-9084865f2962" providerId="ADAL" clId="{29D48E69-B3F7-4D80-9AFA-C93931CB47CC}" dt="2024-09-09T07:43:18.994" v="4098"/>
          <ac:spMkLst>
            <pc:docMk/>
            <pc:sldMk cId="2768833622" sldId="3350"/>
            <ac:spMk id="6" creationId="{B6F2B6BF-DFA6-2876-0598-C46240809055}"/>
          </ac:spMkLst>
        </pc:spChg>
        <pc:spChg chg="del mod">
          <ac:chgData name="Lilith Pokorra" userId="29887f1b-b715-413d-8f68-9084865f2962" providerId="ADAL" clId="{29D48E69-B3F7-4D80-9AFA-C93931CB47CC}" dt="2024-09-02T11:18:26.948" v="217" actId="478"/>
          <ac:spMkLst>
            <pc:docMk/>
            <pc:sldMk cId="2768833622" sldId="3350"/>
            <ac:spMk id="9" creationId="{AC3B2B94-F6BA-612E-74D6-795264275BB6}"/>
          </ac:spMkLst>
        </pc:spChg>
        <pc:spChg chg="add mod">
          <ac:chgData name="Lilith Pokorra" userId="29887f1b-b715-413d-8f68-9084865f2962" providerId="ADAL" clId="{29D48E69-B3F7-4D80-9AFA-C93931CB47CC}" dt="2024-09-02T11:17:24.095" v="200" actId="1076"/>
          <ac:spMkLst>
            <pc:docMk/>
            <pc:sldMk cId="2768833622" sldId="3350"/>
            <ac:spMk id="10" creationId="{F7B6EEA7-F551-7048-5085-5D7C9D8BAECB}"/>
          </ac:spMkLst>
        </pc:spChg>
        <pc:spChg chg="mod">
          <ac:chgData name="Lilith Pokorra" userId="29887f1b-b715-413d-8f68-9084865f2962" providerId="ADAL" clId="{29D48E69-B3F7-4D80-9AFA-C93931CB47CC}" dt="2024-09-02T11:19:02.933" v="220" actId="208"/>
          <ac:spMkLst>
            <pc:docMk/>
            <pc:sldMk cId="2768833622" sldId="3350"/>
            <ac:spMk id="13" creationId="{16AD64C1-DCF7-7CDB-1A14-9B5944A20A4E}"/>
          </ac:spMkLst>
        </pc:spChg>
        <pc:spChg chg="del">
          <ac:chgData name="Lilith Pokorra" userId="29887f1b-b715-413d-8f68-9084865f2962" providerId="ADAL" clId="{29D48E69-B3F7-4D80-9AFA-C93931CB47CC}" dt="2024-09-02T11:17:09.660" v="198" actId="478"/>
          <ac:spMkLst>
            <pc:docMk/>
            <pc:sldMk cId="2768833622" sldId="3350"/>
            <ac:spMk id="15" creationId="{730A5D1C-EE38-3C27-1877-AC7ADC42107B}"/>
          </ac:spMkLst>
        </pc:spChg>
        <pc:spChg chg="del">
          <ac:chgData name="Lilith Pokorra" userId="29887f1b-b715-413d-8f68-9084865f2962" providerId="ADAL" clId="{29D48E69-B3F7-4D80-9AFA-C93931CB47CC}" dt="2024-09-02T11:17:09.660" v="198" actId="478"/>
          <ac:spMkLst>
            <pc:docMk/>
            <pc:sldMk cId="2768833622" sldId="3350"/>
            <ac:spMk id="17" creationId="{F3F1268A-223D-415C-9DBE-7A67CFA1B4A5}"/>
          </ac:spMkLst>
        </pc:spChg>
        <pc:spChg chg="mod">
          <ac:chgData name="Lilith Pokorra" userId="29887f1b-b715-413d-8f68-9084865f2962" providerId="ADAL" clId="{29D48E69-B3F7-4D80-9AFA-C93931CB47CC}" dt="2024-09-02T11:17:04.187" v="197" actId="1076"/>
          <ac:spMkLst>
            <pc:docMk/>
            <pc:sldMk cId="2768833622" sldId="3350"/>
            <ac:spMk id="19" creationId="{581DA683-B2B8-A8DE-122F-B4AC7A725466}"/>
          </ac:spMkLst>
        </pc:spChg>
        <pc:spChg chg="del">
          <ac:chgData name="Lilith Pokorra" userId="29887f1b-b715-413d-8f68-9084865f2962" providerId="ADAL" clId="{29D48E69-B3F7-4D80-9AFA-C93931CB47CC}" dt="2024-09-02T11:16:37.816" v="149" actId="478"/>
          <ac:spMkLst>
            <pc:docMk/>
            <pc:sldMk cId="2768833622" sldId="3350"/>
            <ac:spMk id="23" creationId="{C9947A78-6DEF-DB92-1D48-48DFC28D6971}"/>
          </ac:spMkLst>
        </pc:spChg>
        <pc:spChg chg="add mod">
          <ac:chgData name="Lilith Pokorra" userId="29887f1b-b715-413d-8f68-9084865f2962" providerId="ADAL" clId="{29D48E69-B3F7-4D80-9AFA-C93931CB47CC}" dt="2024-09-02T11:19:02.933" v="220" actId="208"/>
          <ac:spMkLst>
            <pc:docMk/>
            <pc:sldMk cId="2768833622" sldId="3350"/>
            <ac:spMk id="29" creationId="{FB9F853D-504E-ED33-D639-2B2D7954967A}"/>
          </ac:spMkLst>
        </pc:spChg>
        <pc:picChg chg="mod">
          <ac:chgData name="Lilith Pokorra" userId="29887f1b-b715-413d-8f68-9084865f2962" providerId="ADAL" clId="{29D48E69-B3F7-4D80-9AFA-C93931CB47CC}" dt="2024-09-09T07:44:19.503" v="4106" actId="14826"/>
          <ac:picMkLst>
            <pc:docMk/>
            <pc:sldMk cId="2768833622" sldId="3350"/>
            <ac:picMk id="2" creationId="{B1285750-3B64-08D1-99C2-CC50B3CD93BC}"/>
          </ac:picMkLst>
        </pc:picChg>
        <pc:cxnChg chg="mod">
          <ac:chgData name="Lilith Pokorra" userId="29887f1b-b715-413d-8f68-9084865f2962" providerId="ADAL" clId="{29D48E69-B3F7-4D80-9AFA-C93931CB47CC}" dt="2024-09-02T11:19:04.801" v="221" actId="208"/>
          <ac:cxnSpMkLst>
            <pc:docMk/>
            <pc:sldMk cId="2768833622" sldId="3350"/>
            <ac:cxnSpMk id="8" creationId="{3EB7BE9B-C805-44AD-4848-4B8B15EF93C1}"/>
          </ac:cxnSpMkLst>
        </pc:cxnChg>
        <pc:cxnChg chg="add mod">
          <ac:chgData name="Lilith Pokorra" userId="29887f1b-b715-413d-8f68-9084865f2962" providerId="ADAL" clId="{29D48E69-B3F7-4D80-9AFA-C93931CB47CC}" dt="2024-09-02T11:17:28.438" v="201" actId="14100"/>
          <ac:cxnSpMkLst>
            <pc:docMk/>
            <pc:sldMk cId="2768833622" sldId="3350"/>
            <ac:cxnSpMk id="14" creationId="{445BA92E-F810-329D-C39C-B47DD21723A6}"/>
          </ac:cxnSpMkLst>
        </pc:cxnChg>
        <pc:cxnChg chg="del mod">
          <ac:chgData name="Lilith Pokorra" userId="29887f1b-b715-413d-8f68-9084865f2962" providerId="ADAL" clId="{29D48E69-B3F7-4D80-9AFA-C93931CB47CC}" dt="2024-09-02T11:17:09.660" v="198" actId="478"/>
          <ac:cxnSpMkLst>
            <pc:docMk/>
            <pc:sldMk cId="2768833622" sldId="3350"/>
            <ac:cxnSpMk id="16" creationId="{D4F9BC51-22E0-F71F-F8F6-A67DC684743F}"/>
          </ac:cxnSpMkLst>
        </pc:cxnChg>
        <pc:cxnChg chg="del">
          <ac:chgData name="Lilith Pokorra" userId="29887f1b-b715-413d-8f68-9084865f2962" providerId="ADAL" clId="{29D48E69-B3F7-4D80-9AFA-C93931CB47CC}" dt="2024-09-02T11:17:09.660" v="198" actId="478"/>
          <ac:cxnSpMkLst>
            <pc:docMk/>
            <pc:sldMk cId="2768833622" sldId="3350"/>
            <ac:cxnSpMk id="18" creationId="{06D0E69B-DFAB-32F9-B659-F3B4C099FBAA}"/>
          </ac:cxnSpMkLst>
        </pc:cxnChg>
        <pc:cxnChg chg="mod">
          <ac:chgData name="Lilith Pokorra" userId="29887f1b-b715-413d-8f68-9084865f2962" providerId="ADAL" clId="{29D48E69-B3F7-4D80-9AFA-C93931CB47CC}" dt="2024-09-02T11:16:47.880" v="152" actId="14100"/>
          <ac:cxnSpMkLst>
            <pc:docMk/>
            <pc:sldMk cId="2768833622" sldId="3350"/>
            <ac:cxnSpMk id="22" creationId="{3CE6C757-B50A-1B80-0ED3-B6CBE51478ED}"/>
          </ac:cxnSpMkLst>
        </pc:cxnChg>
        <pc:cxnChg chg="add mod">
          <ac:chgData name="Lilith Pokorra" userId="29887f1b-b715-413d-8f68-9084865f2962" providerId="ADAL" clId="{29D48E69-B3F7-4D80-9AFA-C93931CB47CC}" dt="2024-09-02T11:17:37.688" v="203" actId="14100"/>
          <ac:cxnSpMkLst>
            <pc:docMk/>
            <pc:sldMk cId="2768833622" sldId="3350"/>
            <ac:cxnSpMk id="24" creationId="{F0FCA3E7-147E-4CEC-07A1-4501A9F28945}"/>
          </ac:cxnSpMkLst>
        </pc:cxnChg>
        <pc:cxnChg chg="add mod">
          <ac:chgData name="Lilith Pokorra" userId="29887f1b-b715-413d-8f68-9084865f2962" providerId="ADAL" clId="{29D48E69-B3F7-4D80-9AFA-C93931CB47CC}" dt="2024-09-02T11:17:34.328" v="202" actId="14100"/>
          <ac:cxnSpMkLst>
            <pc:docMk/>
            <pc:sldMk cId="2768833622" sldId="3350"/>
            <ac:cxnSpMk id="25" creationId="{A79065DB-4FE9-D37B-0DC6-870A6D5B65F2}"/>
          </ac:cxnSpMkLst>
        </pc:cxnChg>
        <pc:cxnChg chg="del">
          <ac:chgData name="Lilith Pokorra" userId="29887f1b-b715-413d-8f68-9084865f2962" providerId="ADAL" clId="{29D48E69-B3F7-4D80-9AFA-C93931CB47CC}" dt="2024-09-02T11:16:38.583" v="150" actId="478"/>
          <ac:cxnSpMkLst>
            <pc:docMk/>
            <pc:sldMk cId="2768833622" sldId="3350"/>
            <ac:cxnSpMk id="36" creationId="{2CB2C10C-B12C-114A-225C-125828B27FF0}"/>
          </ac:cxnSpMkLst>
        </pc:cxnChg>
        <pc:cxnChg chg="mod">
          <ac:chgData name="Lilith Pokorra" userId="29887f1b-b715-413d-8f68-9084865f2962" providerId="ADAL" clId="{29D48E69-B3F7-4D80-9AFA-C93931CB47CC}" dt="2024-09-02T11:19:02.933" v="220" actId="208"/>
          <ac:cxnSpMkLst>
            <pc:docMk/>
            <pc:sldMk cId="2768833622" sldId="3350"/>
            <ac:cxnSpMk id="50" creationId="{8694F3A0-F348-D68C-563E-02525496465A}"/>
          </ac:cxnSpMkLst>
        </pc:cxnChg>
        <pc:cxnChg chg="mod">
          <ac:chgData name="Lilith Pokorra" userId="29887f1b-b715-413d-8f68-9084865f2962" providerId="ADAL" clId="{29D48E69-B3F7-4D80-9AFA-C93931CB47CC}" dt="2024-09-02T11:19:02.933" v="220" actId="208"/>
          <ac:cxnSpMkLst>
            <pc:docMk/>
            <pc:sldMk cId="2768833622" sldId="3350"/>
            <ac:cxnSpMk id="54" creationId="{1823856B-3D23-0305-7462-AE856884CF8B}"/>
          </ac:cxnSpMkLst>
        </pc:cxnChg>
      </pc:sldChg>
      <pc:sldChg chg="addSp delSp modSp add del mod ord modNotesTx">
        <pc:chgData name="Lilith Pokorra" userId="29887f1b-b715-413d-8f68-9084865f2962" providerId="ADAL" clId="{29D48E69-B3F7-4D80-9AFA-C93931CB47CC}" dt="2024-09-09T09:37:02.509" v="5227" actId="47"/>
        <pc:sldMkLst>
          <pc:docMk/>
          <pc:sldMk cId="1911972990" sldId="3351"/>
        </pc:sldMkLst>
        <pc:spChg chg="add mod">
          <ac:chgData name="Lilith Pokorra" userId="29887f1b-b715-413d-8f68-9084865f2962" providerId="ADAL" clId="{29D48E69-B3F7-4D80-9AFA-C93931CB47CC}" dt="2024-09-02T13:59:43.958" v="2413" actId="571"/>
          <ac:spMkLst>
            <pc:docMk/>
            <pc:sldMk cId="1911972990" sldId="3351"/>
            <ac:spMk id="2" creationId="{D89B2320-51AD-E0EF-33D0-32EE2298B7BF}"/>
          </ac:spMkLst>
        </pc:spChg>
        <pc:spChg chg="add mod">
          <ac:chgData name="Lilith Pokorra" userId="29887f1b-b715-413d-8f68-9084865f2962" providerId="ADAL" clId="{29D48E69-B3F7-4D80-9AFA-C93931CB47CC}" dt="2024-09-02T13:59:48.312" v="2425" actId="14100"/>
          <ac:spMkLst>
            <pc:docMk/>
            <pc:sldMk cId="1911972990" sldId="3351"/>
            <ac:spMk id="3" creationId="{0E6B1877-7569-2459-6B9A-042DE2833AD6}"/>
          </ac:spMkLst>
        </pc:spChg>
        <pc:spChg chg="mod">
          <ac:chgData name="Lilith Pokorra" userId="29887f1b-b715-413d-8f68-9084865f2962" providerId="ADAL" clId="{29D48E69-B3F7-4D80-9AFA-C93931CB47CC}" dt="2024-09-02T14:06:04.711" v="2513" actId="20577"/>
          <ac:spMkLst>
            <pc:docMk/>
            <pc:sldMk cId="1911972990" sldId="3351"/>
            <ac:spMk id="7" creationId="{59EE1449-7C33-3E99-0368-D5635CF00E2D}"/>
          </ac:spMkLst>
        </pc:spChg>
        <pc:spChg chg="mod">
          <ac:chgData name="Lilith Pokorra" userId="29887f1b-b715-413d-8f68-9084865f2962" providerId="ADAL" clId="{29D48E69-B3F7-4D80-9AFA-C93931CB47CC}" dt="2024-09-09T07:43:26.921" v="4100"/>
          <ac:spMkLst>
            <pc:docMk/>
            <pc:sldMk cId="1911972990" sldId="3351"/>
            <ac:spMk id="8" creationId="{AADCBA57-B396-1AB8-3D3D-61C3AFCD9780}"/>
          </ac:spMkLst>
        </pc:spChg>
        <pc:spChg chg="del">
          <ac:chgData name="Lilith Pokorra" userId="29887f1b-b715-413d-8f68-9084865f2962" providerId="ADAL" clId="{29D48E69-B3F7-4D80-9AFA-C93931CB47CC}" dt="2024-09-02T14:05:30.353" v="2497" actId="478"/>
          <ac:spMkLst>
            <pc:docMk/>
            <pc:sldMk cId="1911972990" sldId="3351"/>
            <ac:spMk id="11" creationId="{D9B79FCB-0063-CC21-37BF-140FBD5AD832}"/>
          </ac:spMkLst>
        </pc:spChg>
        <pc:spChg chg="mod">
          <ac:chgData name="Lilith Pokorra" userId="29887f1b-b715-413d-8f68-9084865f2962" providerId="ADAL" clId="{29D48E69-B3F7-4D80-9AFA-C93931CB47CC}" dt="2024-09-02T14:33:57.783" v="4083" actId="20577"/>
          <ac:spMkLst>
            <pc:docMk/>
            <pc:sldMk cId="1911972990" sldId="3351"/>
            <ac:spMk id="12" creationId="{65FFE56B-F5C3-8D54-5212-119673CA38E2}"/>
          </ac:spMkLst>
        </pc:spChg>
        <pc:spChg chg="add mod">
          <ac:chgData name="Lilith Pokorra" userId="29887f1b-b715-413d-8f68-9084865f2962" providerId="ADAL" clId="{29D48E69-B3F7-4D80-9AFA-C93931CB47CC}" dt="2024-09-02T14:01:45.411" v="2443" actId="20577"/>
          <ac:spMkLst>
            <pc:docMk/>
            <pc:sldMk cId="1911972990" sldId="3351"/>
            <ac:spMk id="14" creationId="{B65E86FE-C0E9-C981-503A-4207B2BBE0DE}"/>
          </ac:spMkLst>
        </pc:spChg>
        <pc:spChg chg="del">
          <ac:chgData name="Lilith Pokorra" userId="29887f1b-b715-413d-8f68-9084865f2962" providerId="ADAL" clId="{29D48E69-B3F7-4D80-9AFA-C93931CB47CC}" dt="2024-09-02T13:59:30.371" v="2400" actId="478"/>
          <ac:spMkLst>
            <pc:docMk/>
            <pc:sldMk cId="1911972990" sldId="3351"/>
            <ac:spMk id="15" creationId="{11127514-B632-209B-857B-F8E6FA70C1E8}"/>
          </ac:spMkLst>
        </pc:spChg>
        <pc:spChg chg="mod">
          <ac:chgData name="Lilith Pokorra" userId="29887f1b-b715-413d-8f68-9084865f2962" providerId="ADAL" clId="{29D48E69-B3F7-4D80-9AFA-C93931CB47CC}" dt="2024-09-02T13:59:43.958" v="2413" actId="571"/>
          <ac:spMkLst>
            <pc:docMk/>
            <pc:sldMk cId="1911972990" sldId="3351"/>
            <ac:spMk id="19" creationId="{4F3CCBE2-A3FC-E2D6-B691-4BF30E6835CA}"/>
          </ac:spMkLst>
        </pc:spChg>
        <pc:spChg chg="del">
          <ac:chgData name="Lilith Pokorra" userId="29887f1b-b715-413d-8f68-9084865f2962" providerId="ADAL" clId="{29D48E69-B3F7-4D80-9AFA-C93931CB47CC}" dt="2024-09-02T13:59:31.297" v="2401" actId="478"/>
          <ac:spMkLst>
            <pc:docMk/>
            <pc:sldMk cId="1911972990" sldId="3351"/>
            <ac:spMk id="21" creationId="{A8BF2F1F-5FC8-B091-CE0E-6313803C07EC}"/>
          </ac:spMkLst>
        </pc:spChg>
        <pc:spChg chg="del">
          <ac:chgData name="Lilith Pokorra" userId="29887f1b-b715-413d-8f68-9084865f2962" providerId="ADAL" clId="{29D48E69-B3F7-4D80-9AFA-C93931CB47CC}" dt="2024-09-02T13:59:28.052" v="2398" actId="478"/>
          <ac:spMkLst>
            <pc:docMk/>
            <pc:sldMk cId="1911972990" sldId="3351"/>
            <ac:spMk id="25" creationId="{23C62256-01D6-5ADE-62C2-1423A43D020A}"/>
          </ac:spMkLst>
        </pc:spChg>
        <pc:spChg chg="del">
          <ac:chgData name="Lilith Pokorra" userId="29887f1b-b715-413d-8f68-9084865f2962" providerId="ADAL" clId="{29D48E69-B3F7-4D80-9AFA-C93931CB47CC}" dt="2024-09-02T13:59:29.447" v="2399" actId="478"/>
          <ac:spMkLst>
            <pc:docMk/>
            <pc:sldMk cId="1911972990" sldId="3351"/>
            <ac:spMk id="27" creationId="{52197D87-DC67-D8F4-B150-837C4130E046}"/>
          </ac:spMkLst>
        </pc:spChg>
        <pc:spChg chg="del">
          <ac:chgData name="Lilith Pokorra" userId="29887f1b-b715-413d-8f68-9084865f2962" providerId="ADAL" clId="{29D48E69-B3F7-4D80-9AFA-C93931CB47CC}" dt="2024-09-02T13:59:23.479" v="2396" actId="478"/>
          <ac:spMkLst>
            <pc:docMk/>
            <pc:sldMk cId="1911972990" sldId="3351"/>
            <ac:spMk id="29" creationId="{DFFAFD04-A3AF-FBAF-16E2-18EC21EF6D1D}"/>
          </ac:spMkLst>
        </pc:spChg>
        <pc:grpChg chg="mod">
          <ac:chgData name="Lilith Pokorra" userId="29887f1b-b715-413d-8f68-9084865f2962" providerId="ADAL" clId="{29D48E69-B3F7-4D80-9AFA-C93931CB47CC}" dt="2024-09-02T14:05:33.198" v="2498" actId="1076"/>
          <ac:grpSpMkLst>
            <pc:docMk/>
            <pc:sldMk cId="1911972990" sldId="3351"/>
            <ac:grpSpMk id="10" creationId="{4BB81B36-F46D-F641-F73E-7380588D241D}"/>
          </ac:grpSpMkLst>
        </pc:grpChg>
        <pc:picChg chg="mod">
          <ac:chgData name="Lilith Pokorra" userId="29887f1b-b715-413d-8f68-9084865f2962" providerId="ADAL" clId="{29D48E69-B3F7-4D80-9AFA-C93931CB47CC}" dt="2024-09-02T13:59:43.958" v="2413" actId="571"/>
          <ac:picMkLst>
            <pc:docMk/>
            <pc:sldMk cId="1911972990" sldId="3351"/>
            <ac:picMk id="13" creationId="{C7044BB7-589F-E4C8-7931-B94E4F1E2BBE}"/>
          </ac:picMkLst>
        </pc:picChg>
        <pc:picChg chg="mod">
          <ac:chgData name="Lilith Pokorra" userId="29887f1b-b715-413d-8f68-9084865f2962" providerId="ADAL" clId="{29D48E69-B3F7-4D80-9AFA-C93931CB47CC}" dt="2024-09-02T13:59:43.958" v="2413" actId="571"/>
          <ac:picMkLst>
            <pc:docMk/>
            <pc:sldMk cId="1911972990" sldId="3351"/>
            <ac:picMk id="33" creationId="{4D8A8DD3-F55A-16BF-397E-558F39C3130A}"/>
          </ac:picMkLst>
        </pc:picChg>
        <pc:picChg chg="mod">
          <ac:chgData name="Lilith Pokorra" userId="29887f1b-b715-413d-8f68-9084865f2962" providerId="ADAL" clId="{29D48E69-B3F7-4D80-9AFA-C93931CB47CC}" dt="2024-09-02T13:59:43.958" v="2413" actId="571"/>
          <ac:picMkLst>
            <pc:docMk/>
            <pc:sldMk cId="1911972990" sldId="3351"/>
            <ac:picMk id="34" creationId="{46D17927-83BF-0A39-EC0D-5C7F6B4CA0AC}"/>
          </ac:picMkLst>
        </pc:picChg>
      </pc:sldChg>
      <pc:sldChg chg="addSp delSp modSp add del mod modNotesTx">
        <pc:chgData name="Lilith Pokorra" userId="29887f1b-b715-413d-8f68-9084865f2962" providerId="ADAL" clId="{29D48E69-B3F7-4D80-9AFA-C93931CB47CC}" dt="2024-09-09T09:37:02.509" v="5227" actId="47"/>
        <pc:sldMkLst>
          <pc:docMk/>
          <pc:sldMk cId="645036185" sldId="3352"/>
        </pc:sldMkLst>
        <pc:spChg chg="mod">
          <ac:chgData name="Lilith Pokorra" userId="29887f1b-b715-413d-8f68-9084865f2962" providerId="ADAL" clId="{29D48E69-B3F7-4D80-9AFA-C93931CB47CC}" dt="2024-09-02T14:00:19.376" v="2433" actId="571"/>
          <ac:spMkLst>
            <pc:docMk/>
            <pc:sldMk cId="645036185" sldId="3352"/>
            <ac:spMk id="2" creationId="{D89B2320-51AD-E0EF-33D0-32EE2298B7BF}"/>
          </ac:spMkLst>
        </pc:spChg>
        <pc:spChg chg="mod">
          <ac:chgData name="Lilith Pokorra" userId="29887f1b-b715-413d-8f68-9084865f2962" providerId="ADAL" clId="{29D48E69-B3F7-4D80-9AFA-C93931CB47CC}" dt="2024-09-02T14:00:19.376" v="2433" actId="571"/>
          <ac:spMkLst>
            <pc:docMk/>
            <pc:sldMk cId="645036185" sldId="3352"/>
            <ac:spMk id="3" creationId="{0E6B1877-7569-2459-6B9A-042DE2833AD6}"/>
          </ac:spMkLst>
        </pc:spChg>
        <pc:spChg chg="del">
          <ac:chgData name="Lilith Pokorra" userId="29887f1b-b715-413d-8f68-9084865f2962" providerId="ADAL" clId="{29D48E69-B3F7-4D80-9AFA-C93931CB47CC}" dt="2024-09-02T14:06:14.930" v="2514" actId="478"/>
          <ac:spMkLst>
            <pc:docMk/>
            <pc:sldMk cId="645036185" sldId="3352"/>
            <ac:spMk id="7" creationId="{59EE1449-7C33-3E99-0368-D5635CF00E2D}"/>
          </ac:spMkLst>
        </pc:spChg>
        <pc:spChg chg="mod">
          <ac:chgData name="Lilith Pokorra" userId="29887f1b-b715-413d-8f68-9084865f2962" providerId="ADAL" clId="{29D48E69-B3F7-4D80-9AFA-C93931CB47CC}" dt="2024-09-09T07:43:30.313" v="4101"/>
          <ac:spMkLst>
            <pc:docMk/>
            <pc:sldMk cId="645036185" sldId="3352"/>
            <ac:spMk id="8" creationId="{AADCBA57-B396-1AB8-3D3D-61C3AFCD9780}"/>
          </ac:spMkLst>
        </pc:spChg>
        <pc:spChg chg="mod">
          <ac:chgData name="Lilith Pokorra" userId="29887f1b-b715-413d-8f68-9084865f2962" providerId="ADAL" clId="{29D48E69-B3F7-4D80-9AFA-C93931CB47CC}" dt="2024-09-02T14:05:10.932" v="2494" actId="948"/>
          <ac:spMkLst>
            <pc:docMk/>
            <pc:sldMk cId="645036185" sldId="3352"/>
            <ac:spMk id="11" creationId="{D9B79FCB-0063-CC21-37BF-140FBD5AD832}"/>
          </ac:spMkLst>
        </pc:spChg>
        <pc:spChg chg="mod">
          <ac:chgData name="Lilith Pokorra" userId="29887f1b-b715-413d-8f68-9084865f2962" providerId="ADAL" clId="{29D48E69-B3F7-4D80-9AFA-C93931CB47CC}" dt="2024-09-02T14:33:53.406" v="4079" actId="20577"/>
          <ac:spMkLst>
            <pc:docMk/>
            <pc:sldMk cId="645036185" sldId="3352"/>
            <ac:spMk id="12" creationId="{65FFE56B-F5C3-8D54-5212-119673CA38E2}"/>
          </ac:spMkLst>
        </pc:spChg>
        <pc:spChg chg="mod">
          <ac:chgData name="Lilith Pokorra" userId="29887f1b-b715-413d-8f68-9084865f2962" providerId="ADAL" clId="{29D48E69-B3F7-4D80-9AFA-C93931CB47CC}" dt="2024-09-02T14:00:09.709" v="2430" actId="571"/>
          <ac:spMkLst>
            <pc:docMk/>
            <pc:sldMk cId="645036185" sldId="3352"/>
            <ac:spMk id="17" creationId="{ED93B09A-92E1-F480-AA8E-20EB6D1FE835}"/>
          </ac:spMkLst>
        </pc:spChg>
        <pc:spChg chg="mod">
          <ac:chgData name="Lilith Pokorra" userId="29887f1b-b715-413d-8f68-9084865f2962" providerId="ADAL" clId="{29D48E69-B3F7-4D80-9AFA-C93931CB47CC}" dt="2024-09-02T14:00:19.376" v="2433" actId="571"/>
          <ac:spMkLst>
            <pc:docMk/>
            <pc:sldMk cId="645036185" sldId="3352"/>
            <ac:spMk id="19" creationId="{4F3CCBE2-A3FC-E2D6-B691-4BF30E6835CA}"/>
          </ac:spMkLst>
        </pc:spChg>
        <pc:spChg chg="mod">
          <ac:chgData name="Lilith Pokorra" userId="29887f1b-b715-413d-8f68-9084865f2962" providerId="ADAL" clId="{29D48E69-B3F7-4D80-9AFA-C93931CB47CC}" dt="2024-09-02T14:00:09.709" v="2430" actId="571"/>
          <ac:spMkLst>
            <pc:docMk/>
            <pc:sldMk cId="645036185" sldId="3352"/>
            <ac:spMk id="20" creationId="{8C8142F1-2EEA-4154-0AA6-D9D0F4FE5AE7}"/>
          </ac:spMkLst>
        </pc:spChg>
        <pc:spChg chg="mod">
          <ac:chgData name="Lilith Pokorra" userId="29887f1b-b715-413d-8f68-9084865f2962" providerId="ADAL" clId="{29D48E69-B3F7-4D80-9AFA-C93931CB47CC}" dt="2024-09-02T14:00:09.709" v="2430" actId="571"/>
          <ac:spMkLst>
            <pc:docMk/>
            <pc:sldMk cId="645036185" sldId="3352"/>
            <ac:spMk id="21" creationId="{4DBC3EB6-D5B7-B674-C3AE-5E7CB59F0F4D}"/>
          </ac:spMkLst>
        </pc:spChg>
        <pc:spChg chg="add mod">
          <ac:chgData name="Lilith Pokorra" userId="29887f1b-b715-413d-8f68-9084865f2962" providerId="ADAL" clId="{29D48E69-B3F7-4D80-9AFA-C93931CB47CC}" dt="2024-09-02T14:03:50.942" v="2473" actId="14100"/>
          <ac:spMkLst>
            <pc:docMk/>
            <pc:sldMk cId="645036185" sldId="3352"/>
            <ac:spMk id="23" creationId="{DB52F9BC-996C-620E-37D5-1F979B2C52CA}"/>
          </ac:spMkLst>
        </pc:spChg>
        <pc:spChg chg="add mod">
          <ac:chgData name="Lilith Pokorra" userId="29887f1b-b715-413d-8f68-9084865f2962" providerId="ADAL" clId="{29D48E69-B3F7-4D80-9AFA-C93931CB47CC}" dt="2024-09-02T14:04:20.086" v="2482" actId="20577"/>
          <ac:spMkLst>
            <pc:docMk/>
            <pc:sldMk cId="645036185" sldId="3352"/>
            <ac:spMk id="25" creationId="{A6709739-69ED-2B90-D072-A3623348ABFD}"/>
          </ac:spMkLst>
        </pc:spChg>
        <pc:spChg chg="add mod">
          <ac:chgData name="Lilith Pokorra" userId="29887f1b-b715-413d-8f68-9084865f2962" providerId="ADAL" clId="{29D48E69-B3F7-4D80-9AFA-C93931CB47CC}" dt="2024-09-02T14:05:25.653" v="2496" actId="1076"/>
          <ac:spMkLst>
            <pc:docMk/>
            <pc:sldMk cId="645036185" sldId="3352"/>
            <ac:spMk id="26" creationId="{5D40D4CC-7E3E-04F1-1F4A-CAA914B2CF85}"/>
          </ac:spMkLst>
        </pc:spChg>
        <pc:spChg chg="add mod">
          <ac:chgData name="Lilith Pokorra" userId="29887f1b-b715-413d-8f68-9084865f2962" providerId="ADAL" clId="{29D48E69-B3F7-4D80-9AFA-C93931CB47CC}" dt="2024-09-02T14:06:15.154" v="2515"/>
          <ac:spMkLst>
            <pc:docMk/>
            <pc:sldMk cId="645036185" sldId="3352"/>
            <ac:spMk id="27" creationId="{82E728BC-69EE-C257-E7A7-FB161B9DE5C2}"/>
          </ac:spMkLst>
        </pc:spChg>
        <pc:grpChg chg="mod">
          <ac:chgData name="Lilith Pokorra" userId="29887f1b-b715-413d-8f68-9084865f2962" providerId="ADAL" clId="{29D48E69-B3F7-4D80-9AFA-C93931CB47CC}" dt="2024-09-02T14:00:19.376" v="2433" actId="571"/>
          <ac:grpSpMkLst>
            <pc:docMk/>
            <pc:sldMk cId="645036185" sldId="3352"/>
            <ac:grpSpMk id="10" creationId="{4BB81B36-F46D-F641-F73E-7380588D241D}"/>
          </ac:grpSpMkLst>
        </pc:grpChg>
        <pc:grpChg chg="add mod">
          <ac:chgData name="Lilith Pokorra" userId="29887f1b-b715-413d-8f68-9084865f2962" providerId="ADAL" clId="{29D48E69-B3F7-4D80-9AFA-C93931CB47CC}" dt="2024-09-02T14:00:09.709" v="2430" actId="571"/>
          <ac:grpSpMkLst>
            <pc:docMk/>
            <pc:sldMk cId="645036185" sldId="3352"/>
            <ac:grpSpMk id="14" creationId="{7196B9CF-3E7B-9283-2868-803B3403754F}"/>
          </ac:grpSpMkLst>
        </pc:grpChg>
        <pc:picChg chg="mod">
          <ac:chgData name="Lilith Pokorra" userId="29887f1b-b715-413d-8f68-9084865f2962" providerId="ADAL" clId="{29D48E69-B3F7-4D80-9AFA-C93931CB47CC}" dt="2024-09-02T14:03:15.524" v="2457" actId="14826"/>
          <ac:picMkLst>
            <pc:docMk/>
            <pc:sldMk cId="645036185" sldId="3352"/>
            <ac:picMk id="13" creationId="{C7044BB7-589F-E4C8-7931-B94E4F1E2BBE}"/>
          </ac:picMkLst>
        </pc:picChg>
        <pc:picChg chg="mod">
          <ac:chgData name="Lilith Pokorra" userId="29887f1b-b715-413d-8f68-9084865f2962" providerId="ADAL" clId="{29D48E69-B3F7-4D80-9AFA-C93931CB47CC}" dt="2024-09-02T14:00:09.709" v="2430" actId="571"/>
          <ac:picMkLst>
            <pc:docMk/>
            <pc:sldMk cId="645036185" sldId="3352"/>
            <ac:picMk id="15" creationId="{29F605E0-4DBD-0962-0295-88AB52301EF1}"/>
          </ac:picMkLst>
        </pc:picChg>
        <pc:picChg chg="mod">
          <ac:chgData name="Lilith Pokorra" userId="29887f1b-b715-413d-8f68-9084865f2962" providerId="ADAL" clId="{29D48E69-B3F7-4D80-9AFA-C93931CB47CC}" dt="2024-09-02T14:00:09.709" v="2430" actId="571"/>
          <ac:picMkLst>
            <pc:docMk/>
            <pc:sldMk cId="645036185" sldId="3352"/>
            <ac:picMk id="16" creationId="{C8898C57-D2D3-810C-A5D1-F2C32AC81528}"/>
          </ac:picMkLst>
        </pc:picChg>
        <pc:picChg chg="mod">
          <ac:chgData name="Lilith Pokorra" userId="29887f1b-b715-413d-8f68-9084865f2962" providerId="ADAL" clId="{29D48E69-B3F7-4D80-9AFA-C93931CB47CC}" dt="2024-09-02T14:00:09.709" v="2430" actId="571"/>
          <ac:picMkLst>
            <pc:docMk/>
            <pc:sldMk cId="645036185" sldId="3352"/>
            <ac:picMk id="18" creationId="{11604869-57C5-29B7-4680-524CE6C3B5D1}"/>
          </ac:picMkLst>
        </pc:picChg>
        <pc:picChg chg="add mod">
          <ac:chgData name="Lilith Pokorra" userId="29887f1b-b715-413d-8f68-9084865f2962" providerId="ADAL" clId="{29D48E69-B3F7-4D80-9AFA-C93931CB47CC}" dt="2024-09-02T14:03:44.817" v="2458" actId="14826"/>
          <ac:picMkLst>
            <pc:docMk/>
            <pc:sldMk cId="645036185" sldId="3352"/>
            <ac:picMk id="22" creationId="{7D8CDA41-CF23-CBAE-9FF9-0BB209210019}"/>
          </ac:picMkLst>
        </pc:picChg>
        <pc:picChg chg="add mod">
          <ac:chgData name="Lilith Pokorra" userId="29887f1b-b715-413d-8f68-9084865f2962" providerId="ADAL" clId="{29D48E69-B3F7-4D80-9AFA-C93931CB47CC}" dt="2024-09-02T14:04:17.785" v="2474" actId="14826"/>
          <ac:picMkLst>
            <pc:docMk/>
            <pc:sldMk cId="645036185" sldId="3352"/>
            <ac:picMk id="24" creationId="{1C461157-27F2-E12A-2B51-27F6BA646846}"/>
          </ac:picMkLst>
        </pc:picChg>
        <pc:picChg chg="mod">
          <ac:chgData name="Lilith Pokorra" userId="29887f1b-b715-413d-8f68-9084865f2962" providerId="ADAL" clId="{29D48E69-B3F7-4D80-9AFA-C93931CB47CC}" dt="2024-09-02T14:02:24.750" v="2455" actId="14826"/>
          <ac:picMkLst>
            <pc:docMk/>
            <pc:sldMk cId="645036185" sldId="3352"/>
            <ac:picMk id="33" creationId="{4D8A8DD3-F55A-16BF-397E-558F39C3130A}"/>
          </ac:picMkLst>
        </pc:picChg>
        <pc:picChg chg="mod">
          <ac:chgData name="Lilith Pokorra" userId="29887f1b-b715-413d-8f68-9084865f2962" providerId="ADAL" clId="{29D48E69-B3F7-4D80-9AFA-C93931CB47CC}" dt="2024-09-02T14:02:46.447" v="2456" actId="14826"/>
          <ac:picMkLst>
            <pc:docMk/>
            <pc:sldMk cId="645036185" sldId="3352"/>
            <ac:picMk id="34" creationId="{46D17927-83BF-0A39-EC0D-5C7F6B4CA0AC}"/>
          </ac:picMkLst>
        </pc:picChg>
      </pc:sldChg>
      <pc:sldChg chg="addSp delSp modSp add mod modAnim modNotesTx">
        <pc:chgData name="Lilith Pokorra" userId="29887f1b-b715-413d-8f68-9084865f2962" providerId="ADAL" clId="{29D48E69-B3F7-4D80-9AFA-C93931CB47CC}" dt="2024-09-17T11:56:29.645" v="8189" actId="20577"/>
        <pc:sldMkLst>
          <pc:docMk/>
          <pc:sldMk cId="1750614785" sldId="3353"/>
        </pc:sldMkLst>
        <pc:spChg chg="del">
          <ac:chgData name="Lilith Pokorra" userId="29887f1b-b715-413d-8f68-9084865f2962" providerId="ADAL" clId="{29D48E69-B3F7-4D80-9AFA-C93931CB47CC}" dt="2024-09-09T07:45:07.573" v="4108" actId="478"/>
          <ac:spMkLst>
            <pc:docMk/>
            <pc:sldMk cId="1750614785" sldId="3353"/>
            <ac:spMk id="4" creationId="{400EEE8F-0861-9F70-8ED4-1DE8FB5E8556}"/>
          </ac:spMkLst>
        </pc:spChg>
        <pc:spChg chg="add mod">
          <ac:chgData name="Lilith Pokorra" userId="29887f1b-b715-413d-8f68-9084865f2962" providerId="ADAL" clId="{29D48E69-B3F7-4D80-9AFA-C93931CB47CC}" dt="2024-09-09T07:49:19.015" v="4172" actId="14100"/>
          <ac:spMkLst>
            <pc:docMk/>
            <pc:sldMk cId="1750614785" sldId="3353"/>
            <ac:spMk id="9" creationId="{A1731A0D-F595-E3F8-F7C9-172D2F920D60}"/>
          </ac:spMkLst>
        </pc:spChg>
        <pc:spChg chg="del">
          <ac:chgData name="Lilith Pokorra" userId="29887f1b-b715-413d-8f68-9084865f2962" providerId="ADAL" clId="{29D48E69-B3F7-4D80-9AFA-C93931CB47CC}" dt="2024-09-09T07:45:07.573" v="4108" actId="478"/>
          <ac:spMkLst>
            <pc:docMk/>
            <pc:sldMk cId="1750614785" sldId="3353"/>
            <ac:spMk id="10" creationId="{F7B6EEA7-F551-7048-5085-5D7C9D8BAECB}"/>
          </ac:spMkLst>
        </pc:spChg>
        <pc:spChg chg="mod">
          <ac:chgData name="Lilith Pokorra" userId="29887f1b-b715-413d-8f68-9084865f2962" providerId="ADAL" clId="{29D48E69-B3F7-4D80-9AFA-C93931CB47CC}" dt="2024-09-09T07:51:21.689" v="4191"/>
          <ac:spMkLst>
            <pc:docMk/>
            <pc:sldMk cId="1750614785" sldId="3353"/>
            <ac:spMk id="11" creationId="{FF27579C-64D9-6E8E-76D3-CB3A31A68839}"/>
          </ac:spMkLst>
        </pc:spChg>
        <pc:spChg chg="del">
          <ac:chgData name="Lilith Pokorra" userId="29887f1b-b715-413d-8f68-9084865f2962" providerId="ADAL" clId="{29D48E69-B3F7-4D80-9AFA-C93931CB47CC}" dt="2024-09-09T07:49:59.011" v="4173" actId="478"/>
          <ac:spMkLst>
            <pc:docMk/>
            <pc:sldMk cId="1750614785" sldId="3353"/>
            <ac:spMk id="12" creationId="{17ECC90C-3A3D-1539-EF4B-3578DF003DCB}"/>
          </ac:spMkLst>
        </pc:spChg>
        <pc:spChg chg="del">
          <ac:chgData name="Lilith Pokorra" userId="29887f1b-b715-413d-8f68-9084865f2962" providerId="ADAL" clId="{29D48E69-B3F7-4D80-9AFA-C93931CB47CC}" dt="2024-09-09T07:45:08.858" v="4109" actId="478"/>
          <ac:spMkLst>
            <pc:docMk/>
            <pc:sldMk cId="1750614785" sldId="3353"/>
            <ac:spMk id="13" creationId="{16AD64C1-DCF7-7CDB-1A14-9B5944A20A4E}"/>
          </ac:spMkLst>
        </pc:spChg>
        <pc:spChg chg="add mod">
          <ac:chgData name="Lilith Pokorra" userId="29887f1b-b715-413d-8f68-9084865f2962" providerId="ADAL" clId="{29D48E69-B3F7-4D80-9AFA-C93931CB47CC}" dt="2024-09-09T07:49:16.206" v="4171" actId="14100"/>
          <ac:spMkLst>
            <pc:docMk/>
            <pc:sldMk cId="1750614785" sldId="3353"/>
            <ac:spMk id="15" creationId="{2AD24335-C5B6-3933-41BD-F865CC984EAF}"/>
          </ac:spMkLst>
        </pc:spChg>
        <pc:spChg chg="del">
          <ac:chgData name="Lilith Pokorra" userId="29887f1b-b715-413d-8f68-9084865f2962" providerId="ADAL" clId="{29D48E69-B3F7-4D80-9AFA-C93931CB47CC}" dt="2024-09-09T07:45:09.650" v="4110" actId="478"/>
          <ac:spMkLst>
            <pc:docMk/>
            <pc:sldMk cId="1750614785" sldId="3353"/>
            <ac:spMk id="19" creationId="{581DA683-B2B8-A8DE-122F-B4AC7A725466}"/>
          </ac:spMkLst>
        </pc:spChg>
        <pc:spChg chg="del">
          <ac:chgData name="Lilith Pokorra" userId="29887f1b-b715-413d-8f68-9084865f2962" providerId="ADAL" clId="{29D48E69-B3F7-4D80-9AFA-C93931CB47CC}" dt="2024-09-09T07:45:07.573" v="4108" actId="478"/>
          <ac:spMkLst>
            <pc:docMk/>
            <pc:sldMk cId="1750614785" sldId="3353"/>
            <ac:spMk id="29" creationId="{FB9F853D-504E-ED33-D639-2B2D7954967A}"/>
          </ac:spMkLst>
        </pc:spChg>
        <pc:picChg chg="del">
          <ac:chgData name="Lilith Pokorra" userId="29887f1b-b715-413d-8f68-9084865f2962" providerId="ADAL" clId="{29D48E69-B3F7-4D80-9AFA-C93931CB47CC}" dt="2024-09-09T07:45:07.573" v="4108" actId="478"/>
          <ac:picMkLst>
            <pc:docMk/>
            <pc:sldMk cId="1750614785" sldId="3353"/>
            <ac:picMk id="2" creationId="{B1285750-3B64-08D1-99C2-CC50B3CD93BC}"/>
          </ac:picMkLst>
        </pc:picChg>
        <pc:picChg chg="add mod">
          <ac:chgData name="Lilith Pokorra" userId="29887f1b-b715-413d-8f68-9084865f2962" providerId="ADAL" clId="{29D48E69-B3F7-4D80-9AFA-C93931CB47CC}" dt="2024-09-09T07:45:19.189" v="4112"/>
          <ac:picMkLst>
            <pc:docMk/>
            <pc:sldMk cId="1750614785" sldId="3353"/>
            <ac:picMk id="7" creationId="{38675263-5882-B77E-3D5E-5838E9F7EA3B}"/>
          </ac:picMkLst>
        </pc:picChg>
        <pc:cxnChg chg="del">
          <ac:chgData name="Lilith Pokorra" userId="29887f1b-b715-413d-8f68-9084865f2962" providerId="ADAL" clId="{29D48E69-B3F7-4D80-9AFA-C93931CB47CC}" dt="2024-09-09T07:45:07.573" v="4108" actId="478"/>
          <ac:cxnSpMkLst>
            <pc:docMk/>
            <pc:sldMk cId="1750614785" sldId="3353"/>
            <ac:cxnSpMk id="8" creationId="{3EB7BE9B-C805-44AD-4848-4B8B15EF93C1}"/>
          </ac:cxnSpMkLst>
        </pc:cxnChg>
        <pc:cxnChg chg="del mod">
          <ac:chgData name="Lilith Pokorra" userId="29887f1b-b715-413d-8f68-9084865f2962" providerId="ADAL" clId="{29D48E69-B3F7-4D80-9AFA-C93931CB47CC}" dt="2024-09-09T07:45:07.573" v="4108" actId="478"/>
          <ac:cxnSpMkLst>
            <pc:docMk/>
            <pc:sldMk cId="1750614785" sldId="3353"/>
            <ac:cxnSpMk id="14" creationId="{445BA92E-F810-329D-C39C-B47DD21723A6}"/>
          </ac:cxnSpMkLst>
        </pc:cxnChg>
        <pc:cxnChg chg="del">
          <ac:chgData name="Lilith Pokorra" userId="29887f1b-b715-413d-8f68-9084865f2962" providerId="ADAL" clId="{29D48E69-B3F7-4D80-9AFA-C93931CB47CC}" dt="2024-09-09T07:45:07.573" v="4108" actId="478"/>
          <ac:cxnSpMkLst>
            <pc:docMk/>
            <pc:sldMk cId="1750614785" sldId="3353"/>
            <ac:cxnSpMk id="22" creationId="{3CE6C757-B50A-1B80-0ED3-B6CBE51478ED}"/>
          </ac:cxnSpMkLst>
        </pc:cxnChg>
        <pc:cxnChg chg="del">
          <ac:chgData name="Lilith Pokorra" userId="29887f1b-b715-413d-8f68-9084865f2962" providerId="ADAL" clId="{29D48E69-B3F7-4D80-9AFA-C93931CB47CC}" dt="2024-09-09T07:45:07.573" v="4108" actId="478"/>
          <ac:cxnSpMkLst>
            <pc:docMk/>
            <pc:sldMk cId="1750614785" sldId="3353"/>
            <ac:cxnSpMk id="24" creationId="{F0FCA3E7-147E-4CEC-07A1-4501A9F28945}"/>
          </ac:cxnSpMkLst>
        </pc:cxnChg>
        <pc:cxnChg chg="del mod">
          <ac:chgData name="Lilith Pokorra" userId="29887f1b-b715-413d-8f68-9084865f2962" providerId="ADAL" clId="{29D48E69-B3F7-4D80-9AFA-C93931CB47CC}" dt="2024-09-09T07:45:07.573" v="4108" actId="478"/>
          <ac:cxnSpMkLst>
            <pc:docMk/>
            <pc:sldMk cId="1750614785" sldId="3353"/>
            <ac:cxnSpMk id="25" creationId="{A79065DB-4FE9-D37B-0DC6-870A6D5B65F2}"/>
          </ac:cxnSpMkLst>
        </pc:cxnChg>
        <pc:cxnChg chg="del">
          <ac:chgData name="Lilith Pokorra" userId="29887f1b-b715-413d-8f68-9084865f2962" providerId="ADAL" clId="{29D48E69-B3F7-4D80-9AFA-C93931CB47CC}" dt="2024-09-09T07:45:07.573" v="4108" actId="478"/>
          <ac:cxnSpMkLst>
            <pc:docMk/>
            <pc:sldMk cId="1750614785" sldId="3353"/>
            <ac:cxnSpMk id="50" creationId="{8694F3A0-F348-D68C-563E-02525496465A}"/>
          </ac:cxnSpMkLst>
        </pc:cxnChg>
        <pc:cxnChg chg="del">
          <ac:chgData name="Lilith Pokorra" userId="29887f1b-b715-413d-8f68-9084865f2962" providerId="ADAL" clId="{29D48E69-B3F7-4D80-9AFA-C93931CB47CC}" dt="2024-09-09T07:45:07.573" v="4108" actId="478"/>
          <ac:cxnSpMkLst>
            <pc:docMk/>
            <pc:sldMk cId="1750614785" sldId="3353"/>
            <ac:cxnSpMk id="54" creationId="{1823856B-3D23-0305-7462-AE856884CF8B}"/>
          </ac:cxnSpMkLst>
        </pc:cxnChg>
      </pc:sldChg>
      <pc:sldChg chg="addSp delSp modSp add mod ord delAnim modAnim modNotesTx">
        <pc:chgData name="Lilith Pokorra" userId="29887f1b-b715-413d-8f68-9084865f2962" providerId="ADAL" clId="{29D48E69-B3F7-4D80-9AFA-C93931CB47CC}" dt="2024-09-09T09:35:22.192" v="5072" actId="1076"/>
        <pc:sldMkLst>
          <pc:docMk/>
          <pc:sldMk cId="402030902" sldId="3354"/>
        </pc:sldMkLst>
        <pc:spChg chg="add del mod">
          <ac:chgData name="Lilith Pokorra" userId="29887f1b-b715-413d-8f68-9084865f2962" providerId="ADAL" clId="{29D48E69-B3F7-4D80-9AFA-C93931CB47CC}" dt="2024-09-09T07:50:32.288" v="4180" actId="478"/>
          <ac:spMkLst>
            <pc:docMk/>
            <pc:sldMk cId="402030902" sldId="3354"/>
            <ac:spMk id="4" creationId="{24B1F103-2A9F-A109-F1A8-06C3B18CD797}"/>
          </ac:spMkLst>
        </pc:spChg>
        <pc:spChg chg="mod">
          <ac:chgData name="Lilith Pokorra" userId="29887f1b-b715-413d-8f68-9084865f2962" providerId="ADAL" clId="{29D48E69-B3F7-4D80-9AFA-C93931CB47CC}" dt="2024-09-09T08:17:03.181" v="4645" actId="14100"/>
          <ac:spMkLst>
            <pc:docMk/>
            <pc:sldMk cId="402030902" sldId="3354"/>
            <ac:spMk id="9" creationId="{A1731A0D-F595-E3F8-F7C9-172D2F920D60}"/>
          </ac:spMkLst>
        </pc:spChg>
        <pc:spChg chg="mod">
          <ac:chgData name="Lilith Pokorra" userId="29887f1b-b715-413d-8f68-9084865f2962" providerId="ADAL" clId="{29D48E69-B3F7-4D80-9AFA-C93931CB47CC}" dt="2024-09-09T07:51:29.774" v="4201" actId="20577"/>
          <ac:spMkLst>
            <pc:docMk/>
            <pc:sldMk cId="402030902" sldId="3354"/>
            <ac:spMk id="11" creationId="{FF27579C-64D9-6E8E-76D3-CB3A31A68839}"/>
          </ac:spMkLst>
        </pc:spChg>
        <pc:spChg chg="add del mod">
          <ac:chgData name="Lilith Pokorra" userId="29887f1b-b715-413d-8f68-9084865f2962" providerId="ADAL" clId="{29D48E69-B3F7-4D80-9AFA-C93931CB47CC}" dt="2024-09-09T08:13:22.838" v="4616" actId="478"/>
          <ac:spMkLst>
            <pc:docMk/>
            <pc:sldMk cId="402030902" sldId="3354"/>
            <ac:spMk id="12" creationId="{53CA531C-182C-7B01-BABA-86DE957C279F}"/>
          </ac:spMkLst>
        </pc:spChg>
        <pc:spChg chg="add mod">
          <ac:chgData name="Lilith Pokorra" userId="29887f1b-b715-413d-8f68-9084865f2962" providerId="ADAL" clId="{29D48E69-B3F7-4D80-9AFA-C93931CB47CC}" dt="2024-09-09T09:35:22.192" v="5072" actId="1076"/>
          <ac:spMkLst>
            <pc:docMk/>
            <pc:sldMk cId="402030902" sldId="3354"/>
            <ac:spMk id="14" creationId="{574B3483-3E24-B55A-9561-ADC20C45F58B}"/>
          </ac:spMkLst>
        </pc:spChg>
        <pc:spChg chg="del">
          <ac:chgData name="Lilith Pokorra" userId="29887f1b-b715-413d-8f68-9084865f2962" providerId="ADAL" clId="{29D48E69-B3F7-4D80-9AFA-C93931CB47CC}" dt="2024-09-09T07:50:52.644" v="4188" actId="478"/>
          <ac:spMkLst>
            <pc:docMk/>
            <pc:sldMk cId="402030902" sldId="3354"/>
            <ac:spMk id="15" creationId="{2AD24335-C5B6-3933-41BD-F865CC984EAF}"/>
          </ac:spMkLst>
        </pc:spChg>
        <pc:spChg chg="add mod">
          <ac:chgData name="Lilith Pokorra" userId="29887f1b-b715-413d-8f68-9084865f2962" providerId="ADAL" clId="{29D48E69-B3F7-4D80-9AFA-C93931CB47CC}" dt="2024-09-09T08:15:30.785" v="4642"/>
          <ac:spMkLst>
            <pc:docMk/>
            <pc:sldMk cId="402030902" sldId="3354"/>
            <ac:spMk id="17" creationId="{8E745F03-B4EF-E324-38C7-ADE72ABFE4DB}"/>
          </ac:spMkLst>
        </pc:spChg>
        <pc:spChg chg="del">
          <ac:chgData name="Lilith Pokorra" userId="29887f1b-b715-413d-8f68-9084865f2962" providerId="ADAL" clId="{29D48E69-B3F7-4D80-9AFA-C93931CB47CC}" dt="2024-09-09T08:15:30.636" v="4641" actId="478"/>
          <ac:spMkLst>
            <pc:docMk/>
            <pc:sldMk cId="402030902" sldId="3354"/>
            <ac:spMk id="21" creationId="{1EC4E7F7-E37C-FB9E-7BF9-DF10C02D03C5}"/>
          </ac:spMkLst>
        </pc:spChg>
        <pc:grpChg chg="add mod">
          <ac:chgData name="Lilith Pokorra" userId="29887f1b-b715-413d-8f68-9084865f2962" providerId="ADAL" clId="{29D48E69-B3F7-4D80-9AFA-C93931CB47CC}" dt="2024-09-09T08:15:25.919" v="4640" actId="1076"/>
          <ac:grpSpMkLst>
            <pc:docMk/>
            <pc:sldMk cId="402030902" sldId="3354"/>
            <ac:grpSpMk id="16" creationId="{43F33ED2-5557-84A9-EDA3-7F8EFD77B4AD}"/>
          </ac:grpSpMkLst>
        </pc:grpChg>
        <pc:picChg chg="del">
          <ac:chgData name="Lilith Pokorra" userId="29887f1b-b715-413d-8f68-9084865f2962" providerId="ADAL" clId="{29D48E69-B3F7-4D80-9AFA-C93931CB47CC}" dt="2024-09-09T07:50:29.665" v="4179" actId="478"/>
          <ac:picMkLst>
            <pc:docMk/>
            <pc:sldMk cId="402030902" sldId="3354"/>
            <ac:picMk id="7" creationId="{38675263-5882-B77E-3D5E-5838E9F7EA3B}"/>
          </ac:picMkLst>
        </pc:picChg>
        <pc:picChg chg="add mod">
          <ac:chgData name="Lilith Pokorra" userId="29887f1b-b715-413d-8f68-9084865f2962" providerId="ADAL" clId="{29D48E69-B3F7-4D80-9AFA-C93931CB47CC}" dt="2024-09-09T07:50:35.087" v="4181"/>
          <ac:picMkLst>
            <pc:docMk/>
            <pc:sldMk cId="402030902" sldId="3354"/>
            <ac:picMk id="8" creationId="{A2951DC8-A8C6-B8A8-47EA-D5B747F50393}"/>
          </ac:picMkLst>
        </pc:picChg>
        <pc:picChg chg="add mod ord">
          <ac:chgData name="Lilith Pokorra" userId="29887f1b-b715-413d-8f68-9084865f2962" providerId="ADAL" clId="{29D48E69-B3F7-4D80-9AFA-C93931CB47CC}" dt="2024-09-09T07:50:50.577" v="4187" actId="167"/>
          <ac:picMkLst>
            <pc:docMk/>
            <pc:sldMk cId="402030902" sldId="3354"/>
            <ac:picMk id="10" creationId="{4A4E1D88-B17B-1DE6-A511-749E54E69262}"/>
          </ac:picMkLst>
        </pc:picChg>
      </pc:sldChg>
      <pc:sldChg chg="addSp delSp modSp add mod">
        <pc:chgData name="Lilith Pokorra" userId="29887f1b-b715-413d-8f68-9084865f2962" providerId="ADAL" clId="{29D48E69-B3F7-4D80-9AFA-C93931CB47CC}" dt="2024-09-09T09:38:58.206" v="5229" actId="21"/>
        <pc:sldMkLst>
          <pc:docMk/>
          <pc:sldMk cId="716235221" sldId="3355"/>
        </pc:sldMkLst>
        <pc:spChg chg="add mod">
          <ac:chgData name="Lilith Pokorra" userId="29887f1b-b715-413d-8f68-9084865f2962" providerId="ADAL" clId="{29D48E69-B3F7-4D80-9AFA-C93931CB47CC}" dt="2024-09-09T09:34:26.326" v="4990" actId="1076"/>
          <ac:spMkLst>
            <pc:docMk/>
            <pc:sldMk cId="716235221" sldId="3355"/>
            <ac:spMk id="2" creationId="{D9114492-C058-1894-5FFB-07F7869E41C0}"/>
          </ac:spMkLst>
        </pc:spChg>
        <pc:spChg chg="add mod">
          <ac:chgData name="Lilith Pokorra" userId="29887f1b-b715-413d-8f68-9084865f2962" providerId="ADAL" clId="{29D48E69-B3F7-4D80-9AFA-C93931CB47CC}" dt="2024-09-09T09:34:23.757" v="4989" actId="1076"/>
          <ac:spMkLst>
            <pc:docMk/>
            <pc:sldMk cId="716235221" sldId="3355"/>
            <ac:spMk id="4" creationId="{D43347C0-CDCD-7E95-DEC2-D518E8C5402D}"/>
          </ac:spMkLst>
        </pc:spChg>
        <pc:spChg chg="add mod">
          <ac:chgData name="Lilith Pokorra" userId="29887f1b-b715-413d-8f68-9084865f2962" providerId="ADAL" clId="{29D48E69-B3F7-4D80-9AFA-C93931CB47CC}" dt="2024-09-09T09:34:29.551" v="4991" actId="1076"/>
          <ac:spMkLst>
            <pc:docMk/>
            <pc:sldMk cId="716235221" sldId="3355"/>
            <ac:spMk id="7" creationId="{1012F5EC-C574-C1FA-C84E-7E4BF432EF5B}"/>
          </ac:spMkLst>
        </pc:spChg>
        <pc:spChg chg="add mod">
          <ac:chgData name="Lilith Pokorra" userId="29887f1b-b715-413d-8f68-9084865f2962" providerId="ADAL" clId="{29D48E69-B3F7-4D80-9AFA-C93931CB47CC}" dt="2024-09-09T09:34:20.818" v="4988" actId="1076"/>
          <ac:spMkLst>
            <pc:docMk/>
            <pc:sldMk cId="716235221" sldId="3355"/>
            <ac:spMk id="8" creationId="{BC81776B-DCBC-7191-0200-2767AA93F73C}"/>
          </ac:spMkLst>
        </pc:spChg>
        <pc:spChg chg="mod">
          <ac:chgData name="Lilith Pokorra" userId="29887f1b-b715-413d-8f68-9084865f2962" providerId="ADAL" clId="{29D48E69-B3F7-4D80-9AFA-C93931CB47CC}" dt="2024-09-09T09:35:32.589" v="5074"/>
          <ac:spMkLst>
            <pc:docMk/>
            <pc:sldMk cId="716235221" sldId="3355"/>
            <ac:spMk id="13" creationId="{0085DDDA-953D-E6D5-B041-819AC56DB9CD}"/>
          </ac:spMkLst>
        </pc:spChg>
        <pc:spChg chg="mod">
          <ac:chgData name="Lilith Pokorra" userId="29887f1b-b715-413d-8f68-9084865f2962" providerId="ADAL" clId="{29D48E69-B3F7-4D80-9AFA-C93931CB47CC}" dt="2024-09-09T09:35:32.589" v="5074"/>
          <ac:spMkLst>
            <pc:docMk/>
            <pc:sldMk cId="716235221" sldId="3355"/>
            <ac:spMk id="15" creationId="{10F5DAED-69C1-89A7-610D-85CB3CBC47DA}"/>
          </ac:spMkLst>
        </pc:spChg>
        <pc:spChg chg="add del">
          <ac:chgData name="Lilith Pokorra" userId="29887f1b-b715-413d-8f68-9084865f2962" providerId="ADAL" clId="{29D48E69-B3F7-4D80-9AFA-C93931CB47CC}" dt="2024-09-09T09:38:58.206" v="5229" actId="21"/>
          <ac:spMkLst>
            <pc:docMk/>
            <pc:sldMk cId="716235221" sldId="3355"/>
            <ac:spMk id="19" creationId="{349DB5BC-D8AB-5FE3-915E-A469FA7F3FE5}"/>
          </ac:spMkLst>
        </pc:spChg>
        <pc:grpChg chg="add mod">
          <ac:chgData name="Lilith Pokorra" userId="29887f1b-b715-413d-8f68-9084865f2962" providerId="ADAL" clId="{29D48E69-B3F7-4D80-9AFA-C93931CB47CC}" dt="2024-09-09T09:35:32.589" v="5074"/>
          <ac:grpSpMkLst>
            <pc:docMk/>
            <pc:sldMk cId="716235221" sldId="3355"/>
            <ac:grpSpMk id="12" creationId="{B2F9686D-B4B2-3D33-8814-437EDDD4515B}"/>
          </ac:grpSpMkLst>
        </pc:grpChg>
        <pc:grpChg chg="del">
          <ac:chgData name="Lilith Pokorra" userId="29887f1b-b715-413d-8f68-9084865f2962" providerId="ADAL" clId="{29D48E69-B3F7-4D80-9AFA-C93931CB47CC}" dt="2024-09-09T09:35:32.335" v="5073" actId="478"/>
          <ac:grpSpMkLst>
            <pc:docMk/>
            <pc:sldMk cId="716235221" sldId="3355"/>
            <ac:grpSpMk id="16" creationId="{43F33ED2-5557-84A9-EDA3-7F8EFD77B4AD}"/>
          </ac:grpSpMkLst>
        </pc:grpChg>
        <pc:picChg chg="mod">
          <ac:chgData name="Lilith Pokorra" userId="29887f1b-b715-413d-8f68-9084865f2962" providerId="ADAL" clId="{29D48E69-B3F7-4D80-9AFA-C93931CB47CC}" dt="2024-09-09T09:32:35.817" v="4833" actId="29295"/>
          <ac:picMkLst>
            <pc:docMk/>
            <pc:sldMk cId="716235221" sldId="3355"/>
            <ac:picMk id="10" creationId="{4A4E1D88-B17B-1DE6-A511-749E54E69262}"/>
          </ac:picMkLst>
        </pc:picChg>
      </pc:sldChg>
      <pc:sldChg chg="addSp delSp modSp add mod modNotesTx">
        <pc:chgData name="Lilith Pokorra" userId="29887f1b-b715-413d-8f68-9084865f2962" providerId="ADAL" clId="{29D48E69-B3F7-4D80-9AFA-C93931CB47CC}" dt="2024-09-09T09:50:57.626" v="5604" actId="20577"/>
        <pc:sldMkLst>
          <pc:docMk/>
          <pc:sldMk cId="1584411723" sldId="3356"/>
        </pc:sldMkLst>
        <pc:spChg chg="mod">
          <ac:chgData name="Lilith Pokorra" userId="29887f1b-b715-413d-8f68-9084865f2962" providerId="ADAL" clId="{29D48E69-B3F7-4D80-9AFA-C93931CB47CC}" dt="2024-09-09T09:47:05.233" v="5278" actId="1076"/>
          <ac:spMkLst>
            <pc:docMk/>
            <pc:sldMk cId="1584411723" sldId="3356"/>
            <ac:spMk id="4" creationId="{B413813E-FFF4-B8AD-FFF2-780DEB865534}"/>
          </ac:spMkLst>
        </pc:spChg>
        <pc:spChg chg="mod">
          <ac:chgData name="Lilith Pokorra" userId="29887f1b-b715-413d-8f68-9084865f2962" providerId="ADAL" clId="{29D48E69-B3F7-4D80-9AFA-C93931CB47CC}" dt="2024-09-09T09:47:46.042" v="5294" actId="20577"/>
          <ac:spMkLst>
            <pc:docMk/>
            <pc:sldMk cId="1584411723" sldId="3356"/>
            <ac:spMk id="5" creationId="{BDADBDB9-1F0C-E7CF-038C-EBB0D1312C72}"/>
          </ac:spMkLst>
        </pc:spChg>
        <pc:spChg chg="add mod">
          <ac:chgData name="Lilith Pokorra" userId="29887f1b-b715-413d-8f68-9084865f2962" providerId="ADAL" clId="{29D48E69-B3F7-4D80-9AFA-C93931CB47CC}" dt="2024-09-09T09:30:10.973" v="4737" actId="20577"/>
          <ac:spMkLst>
            <pc:docMk/>
            <pc:sldMk cId="1584411723" sldId="3356"/>
            <ac:spMk id="7" creationId="{B49AA84D-8430-5D26-FC5B-9B688B94D7E9}"/>
          </ac:spMkLst>
        </pc:spChg>
        <pc:spChg chg="mod">
          <ac:chgData name="Lilith Pokorra" userId="29887f1b-b715-413d-8f68-9084865f2962" providerId="ADAL" clId="{29D48E69-B3F7-4D80-9AFA-C93931CB47CC}" dt="2024-09-09T09:47:05.233" v="5278" actId="1076"/>
          <ac:spMkLst>
            <pc:docMk/>
            <pc:sldMk cId="1584411723" sldId="3356"/>
            <ac:spMk id="19" creationId="{DA1E22E9-891C-AF51-EB0B-B77D8502DE2E}"/>
          </ac:spMkLst>
        </pc:spChg>
        <pc:spChg chg="add mod">
          <ac:chgData name="Lilith Pokorra" userId="29887f1b-b715-413d-8f68-9084865f2962" providerId="ADAL" clId="{29D48E69-B3F7-4D80-9AFA-C93931CB47CC}" dt="2024-09-09T09:47:11.048" v="5280" actId="164"/>
          <ac:spMkLst>
            <pc:docMk/>
            <pc:sldMk cId="1584411723" sldId="3356"/>
            <ac:spMk id="20" creationId="{557CEED5-2892-A3C5-ED9E-2783555ECAB2}"/>
          </ac:spMkLst>
        </pc:spChg>
        <pc:grpChg chg="add mod">
          <ac:chgData name="Lilith Pokorra" userId="29887f1b-b715-413d-8f68-9084865f2962" providerId="ADAL" clId="{29D48E69-B3F7-4D80-9AFA-C93931CB47CC}" dt="2024-09-09T09:47:05.233" v="5278" actId="1076"/>
          <ac:grpSpMkLst>
            <pc:docMk/>
            <pc:sldMk cId="1584411723" sldId="3356"/>
            <ac:grpSpMk id="8" creationId="{D8B8EA67-6050-77B5-BAF2-0F002873BA0B}"/>
          </ac:grpSpMkLst>
        </pc:grpChg>
        <pc:grpChg chg="add del mod">
          <ac:chgData name="Lilith Pokorra" userId="29887f1b-b715-413d-8f68-9084865f2962" providerId="ADAL" clId="{29D48E69-B3F7-4D80-9AFA-C93931CB47CC}" dt="2024-09-09T08:19:06.135" v="4667" actId="478"/>
          <ac:grpSpMkLst>
            <pc:docMk/>
            <pc:sldMk cId="1584411723" sldId="3356"/>
            <ac:grpSpMk id="17" creationId="{AA537741-BD3F-05A0-153E-175B2108B8B9}"/>
          </ac:grpSpMkLst>
        </pc:grpChg>
        <pc:grpChg chg="add mod">
          <ac:chgData name="Lilith Pokorra" userId="29887f1b-b715-413d-8f68-9084865f2962" providerId="ADAL" clId="{29D48E69-B3F7-4D80-9AFA-C93931CB47CC}" dt="2024-09-09T09:47:07.657" v="5279" actId="1076"/>
          <ac:grpSpMkLst>
            <pc:docMk/>
            <pc:sldMk cId="1584411723" sldId="3356"/>
            <ac:grpSpMk id="21" creationId="{7782FD93-A5A9-CFFE-1D5D-EA6F51471B6A}"/>
          </ac:grpSpMkLst>
        </pc:grpChg>
        <pc:grpChg chg="add mod">
          <ac:chgData name="Lilith Pokorra" userId="29887f1b-b715-413d-8f68-9084865f2962" providerId="ADAL" clId="{29D48E69-B3F7-4D80-9AFA-C93931CB47CC}" dt="2024-09-09T09:47:05.233" v="5278" actId="1076"/>
          <ac:grpSpMkLst>
            <pc:docMk/>
            <pc:sldMk cId="1584411723" sldId="3356"/>
            <ac:grpSpMk id="30" creationId="{5588581B-F8D0-1E75-468B-9BD079F96809}"/>
          </ac:grpSpMkLst>
        </pc:grpChg>
        <pc:grpChg chg="add mod">
          <ac:chgData name="Lilith Pokorra" userId="29887f1b-b715-413d-8f68-9084865f2962" providerId="ADAL" clId="{29D48E69-B3F7-4D80-9AFA-C93931CB47CC}" dt="2024-09-09T09:47:15.994" v="5282" actId="14100"/>
          <ac:grpSpMkLst>
            <pc:docMk/>
            <pc:sldMk cId="1584411723" sldId="3356"/>
            <ac:grpSpMk id="31" creationId="{C766829F-D7A2-4432-7BFE-8A537EDD6652}"/>
          </ac:grpSpMkLst>
        </pc:grpChg>
        <pc:picChg chg="mod">
          <ac:chgData name="Lilith Pokorra" userId="29887f1b-b715-413d-8f68-9084865f2962" providerId="ADAL" clId="{29D48E69-B3F7-4D80-9AFA-C93931CB47CC}" dt="2024-09-09T09:47:05.233" v="5278" actId="1076"/>
          <ac:picMkLst>
            <pc:docMk/>
            <pc:sldMk cId="1584411723" sldId="3356"/>
            <ac:picMk id="6" creationId="{AC9B4D18-85DC-C76C-BCED-8F0E4BF963AD}"/>
          </ac:picMkLst>
        </pc:picChg>
        <pc:picChg chg="mod">
          <ac:chgData name="Lilith Pokorra" userId="29887f1b-b715-413d-8f68-9084865f2962" providerId="ADAL" clId="{29D48E69-B3F7-4D80-9AFA-C93931CB47CC}" dt="2024-09-09T09:47:07.657" v="5279" actId="1076"/>
          <ac:picMkLst>
            <pc:docMk/>
            <pc:sldMk cId="1584411723" sldId="3356"/>
            <ac:picMk id="13" creationId="{00C80D69-18C4-D0DD-732E-86D95D67EF1B}"/>
          </ac:picMkLst>
        </pc:picChg>
        <pc:picChg chg="del mod">
          <ac:chgData name="Lilith Pokorra" userId="29887f1b-b715-413d-8f68-9084865f2962" providerId="ADAL" clId="{29D48E69-B3F7-4D80-9AFA-C93931CB47CC}" dt="2024-09-09T08:19:06.135" v="4667" actId="478"/>
          <ac:picMkLst>
            <pc:docMk/>
            <pc:sldMk cId="1584411723" sldId="3356"/>
            <ac:picMk id="18" creationId="{10F84AF4-8E8F-331B-BEFA-86C0F3E852AA}"/>
          </ac:picMkLst>
        </pc:picChg>
        <pc:picChg chg="add mod">
          <ac:chgData name="Lilith Pokorra" userId="29887f1b-b715-413d-8f68-9084865f2962" providerId="ADAL" clId="{29D48E69-B3F7-4D80-9AFA-C93931CB47CC}" dt="2024-09-09T09:47:11.048" v="5280" actId="164"/>
          <ac:picMkLst>
            <pc:docMk/>
            <pc:sldMk cId="1584411723" sldId="3356"/>
            <ac:picMk id="23" creationId="{8EE1BF2E-CF73-A678-0BF2-351FB78F6755}"/>
          </ac:picMkLst>
        </pc:picChg>
        <pc:picChg chg="add mod">
          <ac:chgData name="Lilith Pokorra" userId="29887f1b-b715-413d-8f68-9084865f2962" providerId="ADAL" clId="{29D48E69-B3F7-4D80-9AFA-C93931CB47CC}" dt="2024-09-09T09:46:35.015" v="5272" actId="1076"/>
          <ac:picMkLst>
            <pc:docMk/>
            <pc:sldMk cId="1584411723" sldId="3356"/>
            <ac:picMk id="25" creationId="{92480D5C-F5B9-3F01-5790-59619456257E}"/>
          </ac:picMkLst>
        </pc:picChg>
        <pc:picChg chg="add mod">
          <ac:chgData name="Lilith Pokorra" userId="29887f1b-b715-413d-8f68-9084865f2962" providerId="ADAL" clId="{29D48E69-B3F7-4D80-9AFA-C93931CB47CC}" dt="2024-09-09T09:46:35.015" v="5272" actId="1076"/>
          <ac:picMkLst>
            <pc:docMk/>
            <pc:sldMk cId="1584411723" sldId="3356"/>
            <ac:picMk id="27" creationId="{4F6A0AB4-A56D-5470-D7D1-812BE7B221DA}"/>
          </ac:picMkLst>
        </pc:picChg>
        <pc:picChg chg="add mod">
          <ac:chgData name="Lilith Pokorra" userId="29887f1b-b715-413d-8f68-9084865f2962" providerId="ADAL" clId="{29D48E69-B3F7-4D80-9AFA-C93931CB47CC}" dt="2024-09-09T09:46:35.015" v="5272" actId="1076"/>
          <ac:picMkLst>
            <pc:docMk/>
            <pc:sldMk cId="1584411723" sldId="3356"/>
            <ac:picMk id="29" creationId="{ACA7C142-3EF8-80A9-8307-8867B3CB794A}"/>
          </ac:picMkLst>
        </pc:picChg>
        <pc:picChg chg="del mod">
          <ac:chgData name="Lilith Pokorra" userId="29887f1b-b715-413d-8f68-9084865f2962" providerId="ADAL" clId="{29D48E69-B3F7-4D80-9AFA-C93931CB47CC}" dt="2024-09-09T09:41:26.353" v="5236" actId="478"/>
          <ac:picMkLst>
            <pc:docMk/>
            <pc:sldMk cId="1584411723" sldId="3356"/>
            <ac:picMk id="1028" creationId="{F3760CD5-4F83-D159-AE9D-20C518D980D7}"/>
          </ac:picMkLst>
        </pc:picChg>
        <pc:picChg chg="mod">
          <ac:chgData name="Lilith Pokorra" userId="29887f1b-b715-413d-8f68-9084865f2962" providerId="ADAL" clId="{29D48E69-B3F7-4D80-9AFA-C93931CB47CC}" dt="2024-09-09T09:47:07.657" v="5279" actId="1076"/>
          <ac:picMkLst>
            <pc:docMk/>
            <pc:sldMk cId="1584411723" sldId="3356"/>
            <ac:picMk id="1034" creationId="{49D7B271-460B-8060-BA6F-B966AE810060}"/>
          </ac:picMkLst>
        </pc:picChg>
        <pc:picChg chg="mod">
          <ac:chgData name="Lilith Pokorra" userId="29887f1b-b715-413d-8f68-9084865f2962" providerId="ADAL" clId="{29D48E69-B3F7-4D80-9AFA-C93931CB47CC}" dt="2024-09-09T09:47:07.657" v="5279" actId="1076"/>
          <ac:picMkLst>
            <pc:docMk/>
            <pc:sldMk cId="1584411723" sldId="3356"/>
            <ac:picMk id="1036" creationId="{E3E1E382-9CFF-F886-7CEF-38F25693FFA2}"/>
          </ac:picMkLst>
        </pc:picChg>
        <pc:cxnChg chg="add mod">
          <ac:chgData name="Lilith Pokorra" userId="29887f1b-b715-413d-8f68-9084865f2962" providerId="ADAL" clId="{29D48E69-B3F7-4D80-9AFA-C93931CB47CC}" dt="2024-09-09T08:19:47.840" v="4699" actId="1076"/>
          <ac:cxnSpMkLst>
            <pc:docMk/>
            <pc:sldMk cId="1584411723" sldId="3356"/>
            <ac:cxnSpMk id="11" creationId="{A3A1051C-FB9C-3BD9-0EE0-ECE98B20D692}"/>
          </ac:cxnSpMkLst>
        </pc:cxnChg>
      </pc:sldChg>
      <pc:sldChg chg="add del">
        <pc:chgData name="Lilith Pokorra" userId="29887f1b-b715-413d-8f68-9084865f2962" providerId="ADAL" clId="{29D48E69-B3F7-4D80-9AFA-C93931CB47CC}" dt="2024-09-09T07:45:26.727" v="4113" actId="47"/>
        <pc:sldMkLst>
          <pc:docMk/>
          <pc:sldMk cId="4052011364" sldId="36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Calibri Normal"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42287-BBCD-194E-8FCC-4BC0753B332B}" type="datetimeFigureOut">
              <a:rPr lang="de-DE" smtClean="0">
                <a:latin typeface="Calibri Normal" charset="0"/>
              </a:rPr>
              <a:pPr/>
              <a:t>17.09.24</a:t>
            </a:fld>
            <a:endParaRPr lang="de-DE">
              <a:latin typeface="Calibri Normal"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Calibri Normal"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F6D5D-152F-9C4D-8D9D-F0D4C7E2218B}" type="slidenum">
              <a:rPr lang="de-DE" smtClean="0">
                <a:latin typeface="Calibri Normal" charset="0"/>
              </a:rPr>
              <a:pPr/>
              <a:t>‹Nr.›</a:t>
            </a:fld>
            <a:endParaRPr lang="de-DE">
              <a:latin typeface="Calibri Normal" charset="0"/>
            </a:endParaRPr>
          </a:p>
        </p:txBody>
      </p:sp>
    </p:spTree>
    <p:extLst>
      <p:ext uri="{BB962C8B-B14F-4D97-AF65-F5344CB8AC3E}">
        <p14:creationId xmlns:p14="http://schemas.microsoft.com/office/powerpoint/2010/main" val="469402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Calibri Normal" charset="0"/>
              </a:defRPr>
            </a:lvl1pPr>
          </a:lstStyle>
          <a:p>
            <a:endParaRPr lang="de-DE"/>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Calibri Normal" charset="0"/>
              </a:defRPr>
            </a:lvl1pPr>
          </a:lstStyle>
          <a:p>
            <a:endParaRPr lang="de-DE"/>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Calibri Normal" charset="0"/>
              </a:defRPr>
            </a:lvl1pPr>
          </a:lstStyle>
          <a:p>
            <a:endParaRPr lang="de-DE"/>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Calibri Normal" charset="0"/>
              </a:defRPr>
            </a:lvl1pPr>
          </a:lstStyle>
          <a:p>
            <a:fld id="{FAF12454-57A3-5346-8AD1-8A7E704F94A5}" type="slidenum">
              <a:rPr lang="de-DE" smtClean="0"/>
              <a:pPr/>
              <a:t>‹Nr.›</a:t>
            </a:fld>
            <a:endParaRPr lang="de-DE"/>
          </a:p>
        </p:txBody>
      </p:sp>
    </p:spTree>
    <p:extLst>
      <p:ext uri="{BB962C8B-B14F-4D97-AF65-F5344CB8AC3E}">
        <p14:creationId xmlns:p14="http://schemas.microsoft.com/office/powerpoint/2010/main" val="22945403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Calibri Normal" charset="0"/>
        <a:ea typeface="ＭＳ Ｐゴシック" charset="-128"/>
        <a:cs typeface="ＭＳ Ｐゴシック" charset="-128"/>
      </a:defRPr>
    </a:lvl1pPr>
    <a:lvl2pPr marL="457200" algn="l" rtl="0" fontAlgn="base">
      <a:spcBef>
        <a:spcPct val="30000"/>
      </a:spcBef>
      <a:spcAft>
        <a:spcPct val="0"/>
      </a:spcAft>
      <a:defRPr sz="1200" b="0" i="0" kern="1200">
        <a:solidFill>
          <a:schemeClr val="tx1"/>
        </a:solidFill>
        <a:latin typeface="Calibri Norma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alibri Norma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alibri Norma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alibri Norm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u="sng"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a:t>
            </a:fld>
            <a:endParaRPr lang="de-DE"/>
          </a:p>
        </p:txBody>
      </p:sp>
    </p:spTree>
    <p:extLst>
      <p:ext uri="{BB962C8B-B14F-4D97-AF65-F5344CB8AC3E}">
        <p14:creationId xmlns:p14="http://schemas.microsoft.com/office/powerpoint/2010/main" val="17794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12</a:t>
            </a:fld>
            <a:endParaRPr lang="de-DE"/>
          </a:p>
        </p:txBody>
      </p:sp>
    </p:spTree>
    <p:extLst>
      <p:ext uri="{BB962C8B-B14F-4D97-AF65-F5344CB8AC3E}">
        <p14:creationId xmlns:p14="http://schemas.microsoft.com/office/powerpoint/2010/main" val="29603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13</a:t>
            </a:fld>
            <a:endParaRPr lang="de-DE"/>
          </a:p>
        </p:txBody>
      </p:sp>
    </p:spTree>
    <p:extLst>
      <p:ext uri="{BB962C8B-B14F-4D97-AF65-F5344CB8AC3E}">
        <p14:creationId xmlns:p14="http://schemas.microsoft.com/office/powerpoint/2010/main" val="123488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Neben der FÖDIMA-Kartei an sich gibt es auch Standortbestimmungen und eine App von FÖDIMA.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 Standortbestimmungen sind inhaltlich auf die Kartei abgestimmt, </a:t>
            </a:r>
            <a:r>
              <a:rPr lang="de-DE" b="0" i="0" dirty="0">
                <a:solidFill>
                  <a:srgbClr val="174482"/>
                </a:solidFill>
                <a:effectLst/>
                <a:latin typeface="Roboto" panose="02000000000000000000" pitchFamily="2" charset="0"/>
              </a:rPr>
              <a:t>sodass beide Materialien auch kombiniert im Unterricht eingesetzt werden können. </a:t>
            </a: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 App kann alternativ oder ergänzend zur FÖDIMA-Kartei eingesetzt werden.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Sie: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beinhaltet Hintergrundinformationen zu den mathematischen Inhalten,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kann konkret in Diagnose- und Fördersituationen als Unterstützung (z. B. durch passende Impulse und Möglichkeiten zur Dokumentation) dienen,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schlägt nach Eingabe der Diagnoseergebnisse passende Fördermaßnahmen vor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und dient der übersichtlichen Dokumentation und Darstellung von Ergebnissen einzelner Kinder oder in der Klassenübersicht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14</a:t>
            </a:fld>
            <a:endParaRPr lang="de-DE"/>
          </a:p>
        </p:txBody>
      </p:sp>
    </p:spTree>
    <p:extLst>
      <p:ext uri="{BB962C8B-B14F-4D97-AF65-F5344CB8AC3E}">
        <p14:creationId xmlns:p14="http://schemas.microsoft.com/office/powerpoint/2010/main" val="386420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AF12454-57A3-5346-8AD1-8A7E704F94A5}" type="slidenum">
              <a:rPr lang="de-DE" smtClean="0"/>
              <a:pPr/>
              <a:t>4</a:t>
            </a:fld>
            <a:endParaRPr lang="de-DE"/>
          </a:p>
        </p:txBody>
      </p:sp>
    </p:spTree>
    <p:extLst>
      <p:ext uri="{BB962C8B-B14F-4D97-AF65-F5344CB8AC3E}">
        <p14:creationId xmlns:p14="http://schemas.microsoft.com/office/powerpoint/2010/main" val="357797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FÖDIMA steht für „Förderorientierte Diagnostik im (inklusiven) mathematischen Anfangsunterricht“.</a:t>
            </a:r>
          </a:p>
          <a:p>
            <a:pPr marL="0" indent="0">
              <a:buFont typeface="Arial" panose="020B0604020202020204" pitchFamily="34" charset="0"/>
              <a:buNone/>
            </a:pPr>
            <a:endParaRPr lang="de-DE" dirty="0"/>
          </a:p>
          <a:p>
            <a:pPr marL="171450" lvl="0" indent="-171450">
              <a:buFont typeface="Arial" panose="020B0604020202020204" pitchFamily="34" charset="0"/>
              <a:buChar char="•"/>
            </a:pPr>
            <a:r>
              <a:rPr lang="de-DE" dirty="0"/>
              <a:t>Es handelt sich dabei eine Kartei mit Diagnose- und Förderanregungen für das 1. und 2. Schuljahr. Dazu gibt es passende Standortbestimmungen.</a:t>
            </a:r>
          </a:p>
          <a:p>
            <a:pPr marL="171450" lvl="0" indent="-171450">
              <a:buFont typeface="Arial" panose="020B0604020202020204" pitchFamily="34" charset="0"/>
              <a:buChar char="•"/>
            </a:pPr>
            <a:r>
              <a:rPr lang="de-DE" dirty="0"/>
              <a:t>Das besondere an der Kartei ist, dass </a:t>
            </a:r>
            <a:r>
              <a:rPr lang="de-DE" dirty="0">
                <a:sym typeface="Wingdings" panose="05000000000000000000" pitchFamily="2" charset="2"/>
              </a:rPr>
              <a:t>Diagnose und Förderung immer zusammen gedacht werden. Zu jeder Diagnoseaufgabe werden passende Förderaufgaben angeboten.</a:t>
            </a:r>
            <a:endParaRPr lang="de-DE" dirty="0"/>
          </a:p>
          <a:p>
            <a:pPr marL="171450" lvl="0" indent="-171450">
              <a:buFont typeface="Arial" panose="020B0604020202020204" pitchFamily="34" charset="0"/>
              <a:buChar char="•"/>
            </a:pPr>
            <a:r>
              <a:rPr lang="de-DE" dirty="0"/>
              <a:t>Die Kartei bietet:</a:t>
            </a:r>
          </a:p>
          <a:p>
            <a:pPr marL="628650" lvl="1" indent="-171450">
              <a:buFont typeface="Courier New" panose="02070309020205020404" pitchFamily="49" charset="0"/>
              <a:buChar char="o"/>
            </a:pPr>
            <a:r>
              <a:rPr lang="de-DE" dirty="0"/>
              <a:t>Möglichkeiten einer strukturierten und gezielten Diagnostik in Form von Standortbestimmungen und gezielten diagnostischen Gesprächen,</a:t>
            </a:r>
          </a:p>
          <a:p>
            <a:pPr marL="628650" lvl="1" indent="-171450">
              <a:buFont typeface="Courier New" panose="02070309020205020404" pitchFamily="49" charset="0"/>
              <a:buChar char="o"/>
            </a:pPr>
            <a:r>
              <a:rPr lang="de-DE" dirty="0"/>
              <a:t>Gelegenheit, um die wesentlichen Aspekte des arithmetischen Anfangsunterrichts fachdidaktisch aufzuarbeiten und Werkzeuge kennenzulernen, die eine gezielte Förderung aller Kinder ermöglichen,</a:t>
            </a:r>
          </a:p>
          <a:p>
            <a:pPr marL="628650" lvl="1" indent="-171450">
              <a:buFont typeface="Courier New" panose="02070309020205020404" pitchFamily="49" charset="0"/>
              <a:buChar char="o"/>
            </a:pPr>
            <a:r>
              <a:rPr lang="de-DE" dirty="0"/>
              <a:t>die Möglichkeit, die Diagnostik als wichtiges Element des Unterrichts gezielt in den Blick zu nehmen und zu planen,</a:t>
            </a:r>
          </a:p>
          <a:p>
            <a:pPr marL="628650" lvl="1" indent="-171450">
              <a:buFont typeface="Courier New" panose="02070309020205020404" pitchFamily="49" charset="0"/>
              <a:buChar char="o"/>
            </a:pPr>
            <a:r>
              <a:rPr lang="de-DE" dirty="0"/>
              <a:t>die Fokussierung auf das Ziel einer entsprechenden individuellen Förderung. Es geht nicht darum, Leistungen einzuordnen, sondern darum, allen Kindern eine sichere Grundlage für das mathematische Lernen zu ermöglichen</a:t>
            </a:r>
          </a:p>
        </p:txBody>
      </p:sp>
      <p:sp>
        <p:nvSpPr>
          <p:cNvPr id="4" name="Foliennummernplatzhalter 3"/>
          <p:cNvSpPr>
            <a:spLocks noGrp="1"/>
          </p:cNvSpPr>
          <p:nvPr>
            <p:ph type="sldNum" sz="quarter" idx="5"/>
          </p:nvPr>
        </p:nvSpPr>
        <p:spPr/>
        <p:txBody>
          <a:bodyPr/>
          <a:lstStyle/>
          <a:p>
            <a:fld id="{FAF12454-57A3-5346-8AD1-8A7E704F94A5}" type="slidenum">
              <a:rPr lang="de-DE" smtClean="0"/>
              <a:pPr/>
              <a:t>5</a:t>
            </a:fld>
            <a:endParaRPr lang="de-DE"/>
          </a:p>
        </p:txBody>
      </p:sp>
    </p:spTree>
    <p:extLst>
      <p:ext uri="{BB962C8B-B14F-4D97-AF65-F5344CB8AC3E}">
        <p14:creationId xmlns:p14="http://schemas.microsoft.com/office/powerpoint/2010/main" val="78848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die Vorderseite einer solchen Karteikarte. Mithilfe der Vorderseite erfolgt die Diagnose.</a:t>
            </a:r>
          </a:p>
          <a:p>
            <a:endParaRPr lang="de-DE" dirty="0"/>
          </a:p>
          <a:p>
            <a:r>
              <a:rPr lang="de-DE" dirty="0"/>
              <a:t>Hier finden sich:</a:t>
            </a:r>
          </a:p>
          <a:p>
            <a:pPr marL="171450" indent="-171450">
              <a:buFont typeface="Arial" panose="020B0604020202020204" pitchFamily="34" charset="0"/>
              <a:buChar char="•"/>
            </a:pPr>
            <a:r>
              <a:rPr lang="de-DE" dirty="0"/>
              <a:t>Der Titel der Karteikarte</a:t>
            </a:r>
          </a:p>
          <a:p>
            <a:pPr marL="171450" indent="-171450">
              <a:buFont typeface="Arial" panose="020B0604020202020204" pitchFamily="34" charset="0"/>
              <a:buChar char="•"/>
            </a:pPr>
            <a:r>
              <a:rPr lang="de-DE" dirty="0"/>
              <a:t>Der Zahlenraum</a:t>
            </a:r>
          </a:p>
          <a:p>
            <a:pPr marL="171450" indent="-171450">
              <a:buFont typeface="Arial" panose="020B0604020202020204" pitchFamily="34" charset="0"/>
              <a:buChar char="•"/>
            </a:pPr>
            <a:r>
              <a:rPr lang="de-DE" dirty="0"/>
              <a:t>Der Inhaltsbereich im Lehrplan</a:t>
            </a:r>
          </a:p>
          <a:p>
            <a:pPr marL="171450" indent="-171450">
              <a:buFont typeface="Arial" panose="020B0604020202020204" pitchFamily="34" charset="0"/>
              <a:buChar char="•"/>
            </a:pPr>
            <a:r>
              <a:rPr lang="de-DE" dirty="0"/>
              <a:t>Die zu diagnostizierenden Kompetenzen</a:t>
            </a:r>
          </a:p>
          <a:p>
            <a:pPr marL="171450" indent="-171450">
              <a:buFont typeface="Arial" panose="020B0604020202020204" pitchFamily="34" charset="0"/>
              <a:buChar char="•"/>
            </a:pPr>
            <a:r>
              <a:rPr lang="de-DE" dirty="0"/>
              <a:t>Die diagnostische Basisaufgabe </a:t>
            </a:r>
          </a:p>
          <a:p>
            <a:pPr marL="171450" indent="-171450">
              <a:buFont typeface="Arial" panose="020B0604020202020204" pitchFamily="34" charset="0"/>
              <a:buChar char="•"/>
            </a:pPr>
            <a:r>
              <a:rPr lang="de-DE" dirty="0"/>
              <a:t>Passende Beobachtungshinweise </a:t>
            </a:r>
          </a:p>
          <a:p>
            <a:pPr marL="171450" indent="-171450">
              <a:buFont typeface="Arial" panose="020B0604020202020204" pitchFamily="34" charset="0"/>
              <a:buChar char="•"/>
            </a:pPr>
            <a:r>
              <a:rPr lang="de-DE" dirty="0"/>
              <a:t>Und gezielte Impulse zur tieferen Diagnose</a:t>
            </a:r>
          </a:p>
          <a:p>
            <a:endParaRPr lang="de-DE" dirty="0"/>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a:t>
            </a:fld>
            <a:endParaRPr lang="de-DE"/>
          </a:p>
        </p:txBody>
      </p:sp>
    </p:spTree>
    <p:extLst>
      <p:ext uri="{BB962C8B-B14F-4D97-AF65-F5344CB8AC3E}">
        <p14:creationId xmlns:p14="http://schemas.microsoft.com/office/powerpoint/2010/main" val="20073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der Rückseite werden passende Förderaktivitäten angeboten. So kann im Anschluss an die Diagnose direkt zielgerichtet gefördert werden. </a:t>
            </a:r>
          </a:p>
          <a:p>
            <a:endParaRPr lang="de-DE" dirty="0"/>
          </a:p>
          <a:p>
            <a:r>
              <a:rPr lang="de-DE" dirty="0"/>
              <a:t>Hier finden sich:</a:t>
            </a:r>
          </a:p>
          <a:p>
            <a:pPr marL="171450" indent="-171450" algn="l">
              <a:buFont typeface="Arial" panose="020B0604020202020204" pitchFamily="34" charset="0"/>
              <a:buChar char="•"/>
            </a:pPr>
            <a:r>
              <a:rPr lang="de-DE" dirty="0"/>
              <a:t>Verschiedene Förderanregungen zur Durchführung in verschiedenen Unterrichtssettings</a:t>
            </a:r>
          </a:p>
          <a:p>
            <a:pPr marL="171450" indent="-171450" algn="l">
              <a:buFont typeface="Arial" panose="020B0604020202020204" pitchFamily="34" charset="0"/>
              <a:buChar char="•"/>
            </a:pPr>
            <a:r>
              <a:rPr lang="de-DE" dirty="0"/>
              <a:t>Hinweise und Links zu weiterem Material</a:t>
            </a: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7</a:t>
            </a:fld>
            <a:endParaRPr lang="de-DE"/>
          </a:p>
        </p:txBody>
      </p:sp>
    </p:spTree>
    <p:extLst>
      <p:ext uri="{BB962C8B-B14F-4D97-AF65-F5344CB8AC3E}">
        <p14:creationId xmlns:p14="http://schemas.microsoft.com/office/powerpoint/2010/main" val="203130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Kartei eignet sich besonders für die Durchführung mathematische Gespräche. Diese dienen hauptsächlich dem Erheben von Lernständen der Kinder, können aber auch direkt mit Impulsen zur Förderung verknüpft werden. </a:t>
            </a:r>
          </a:p>
          <a:p>
            <a:r>
              <a:rPr lang="de-DE" dirty="0"/>
              <a:t>Wichtig ist dabei:</a:t>
            </a:r>
          </a:p>
          <a:p>
            <a:pPr marL="171450" indent="-171450">
              <a:buFont typeface="Arial" panose="020B0604020202020204" pitchFamily="34" charset="0"/>
              <a:buChar char="•"/>
            </a:pPr>
            <a:r>
              <a:rPr lang="de-DE" b="1" dirty="0"/>
              <a:t>Bewusste Zurückhaltung</a:t>
            </a:r>
            <a:r>
              <a:rPr lang="de-DE" dirty="0"/>
              <a:t>: Rückmeldungen minimieren, Kinder selbst überlegen und erklären lassen</a:t>
            </a:r>
          </a:p>
          <a:p>
            <a:pPr marL="171450" indent="-171450">
              <a:buFont typeface="Arial" panose="020B0604020202020204" pitchFamily="34" charset="0"/>
              <a:buChar char="•"/>
            </a:pPr>
            <a:r>
              <a:rPr lang="de-DE" b="1" dirty="0"/>
              <a:t>Zeit zum Denken</a:t>
            </a:r>
            <a:r>
              <a:rPr lang="de-DE" dirty="0"/>
              <a:t>: Schweigen aushalten, Kinder manchmal brauchen einige Minuten, um sich mit der Aufgabe vertraut zu machen</a:t>
            </a:r>
          </a:p>
          <a:p>
            <a:pPr marL="171450" indent="-171450">
              <a:buFont typeface="Arial" panose="020B0604020202020204" pitchFamily="34" charset="0"/>
              <a:buChar char="•"/>
            </a:pPr>
            <a:r>
              <a:rPr lang="de-DE" b="1" dirty="0"/>
              <a:t>keine Suggestivfragen</a:t>
            </a:r>
            <a:r>
              <a:rPr lang="de-DE" dirty="0"/>
              <a:t>: diese verwirren Kinder häufig und legen ihnen Antworten in den Mund</a:t>
            </a:r>
          </a:p>
          <a:p>
            <a:pPr marL="171450" indent="-171450">
              <a:buFont typeface="Arial" panose="020B0604020202020204" pitchFamily="34" charset="0"/>
              <a:buChar char="•"/>
            </a:pPr>
            <a:r>
              <a:rPr lang="de-DE" b="1" dirty="0"/>
              <a:t>kein penetratives Nachfragen</a:t>
            </a:r>
            <a:r>
              <a:rPr lang="de-DE" dirty="0"/>
              <a:t>: das Hinterfragen jeder Äußerung stiftet Unsicherheit</a:t>
            </a:r>
          </a:p>
          <a:p>
            <a:pPr marL="171450" indent="-171450">
              <a:buFont typeface="Arial" panose="020B0604020202020204" pitchFamily="34" charset="0"/>
              <a:buChar char="•"/>
            </a:pPr>
            <a:r>
              <a:rPr lang="de-DE" b="1" dirty="0"/>
              <a:t>Unbewusstes bewusst machen</a:t>
            </a:r>
            <a:r>
              <a:rPr lang="de-DE" dirty="0"/>
              <a:t>: zum Beschreiben und Begründen der Lösungswege auffordern</a:t>
            </a:r>
          </a:p>
          <a:p>
            <a:pPr marL="171450" indent="-171450">
              <a:buFont typeface="Arial" panose="020B0604020202020204" pitchFamily="34" charset="0"/>
              <a:buChar char="•"/>
            </a:pPr>
            <a:endParaRPr lang="de-DE" dirty="0"/>
          </a:p>
          <a:p>
            <a:r>
              <a:rPr lang="de-DE" dirty="0"/>
              <a:t>Das Video zeigt, wie die Aktivität „Zahlen schnell sehen im 20er-Feld“ in der konkreten Diagnose- und Fördersituation aussehen kann. </a:t>
            </a:r>
          </a:p>
          <a:p>
            <a:endParaRPr lang="de-DE" dirty="0"/>
          </a:p>
          <a:p>
            <a:r>
              <a:rPr lang="de-DE" dirty="0"/>
              <a:t>Beobachtungsaufträge: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dirty="0">
                <a:latin typeface="Calibri" panose="020F0502020204030204" pitchFamily="34" charset="0"/>
              </a:rPr>
              <a:t>Welche Impulse setzt die Lehrkraft?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dirty="0">
                <a:latin typeface="Calibri" panose="020F0502020204030204" pitchFamily="34" charset="0"/>
              </a:rPr>
              <a:t>Welche Beobachtungen können dadurch gemacht werden?</a:t>
            </a:r>
            <a:endParaRPr kumimoji="0" lang="de-DE"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0" lang="de-DE" sz="1200" b="0" i="0" u="none" strike="noStrike" cap="none" normalizeH="0" baseline="0" dirty="0">
              <a:ln>
                <a:noFill/>
              </a:ln>
              <a:solidFill>
                <a:schemeClr val="tx1"/>
              </a:solidFill>
              <a:effectLst/>
              <a:latin typeface="Calibri" panose="020F0502020204030204" pitchFamily="34"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8</a:t>
            </a:fld>
            <a:endParaRPr lang="de-DE"/>
          </a:p>
        </p:txBody>
      </p:sp>
    </p:spTree>
    <p:extLst>
      <p:ext uri="{BB962C8B-B14F-4D97-AF65-F5344CB8AC3E}">
        <p14:creationId xmlns:p14="http://schemas.microsoft.com/office/powerpoint/2010/main" val="2307121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9</a:t>
            </a:fld>
            <a:endParaRPr lang="de-DE"/>
          </a:p>
        </p:txBody>
      </p:sp>
    </p:spTree>
    <p:extLst>
      <p:ext uri="{BB962C8B-B14F-4D97-AF65-F5344CB8AC3E}">
        <p14:creationId xmlns:p14="http://schemas.microsoft.com/office/powerpoint/2010/main" val="66615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15000"/>
              </a:lnSpc>
              <a:spcBef>
                <a:spcPct val="30000"/>
              </a:spcBef>
              <a:spcAft>
                <a:spcPct val="0"/>
              </a:spcAft>
              <a:buClrTx/>
              <a:buSzTx/>
              <a:buFontTx/>
              <a:buNone/>
              <a:tabLst/>
              <a:defRPr/>
            </a:pPr>
            <a:endParaRPr lang="de-DE" sz="1200" dirty="0">
              <a:solidFill>
                <a:srgbClr val="000000"/>
              </a:solidFill>
              <a:effectLst/>
              <a:latin typeface="Calibri" panose="020F0502020204030204" pitchFamily="34"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FAF12454-57A3-5346-8AD1-8A7E704F94A5}" type="slidenum">
              <a:rPr lang="de-DE" smtClean="0"/>
              <a:pPr/>
              <a:t>10</a:t>
            </a:fld>
            <a:endParaRPr lang="de-DE"/>
          </a:p>
        </p:txBody>
      </p:sp>
    </p:spTree>
    <p:extLst>
      <p:ext uri="{BB962C8B-B14F-4D97-AF65-F5344CB8AC3E}">
        <p14:creationId xmlns:p14="http://schemas.microsoft.com/office/powerpoint/2010/main" val="86166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11</a:t>
            </a:fld>
            <a:endParaRPr lang="de-DE"/>
          </a:p>
        </p:txBody>
      </p:sp>
    </p:spTree>
    <p:extLst>
      <p:ext uri="{BB962C8B-B14F-4D97-AF65-F5344CB8AC3E}">
        <p14:creationId xmlns:p14="http://schemas.microsoft.com/office/powerpoint/2010/main" val="155285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54794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r>
              <a:rPr lang="de-DE"/>
              <a:t>Kapitel 1</a:t>
            </a:r>
          </a:p>
          <a:p>
            <a:pPr lvl="0"/>
            <a:r>
              <a:rPr lang="de-DE"/>
              <a:t>Kapitel 2</a:t>
            </a:r>
          </a:p>
          <a:p>
            <a:pPr lvl="0"/>
            <a:r>
              <a:rPr lang="de-DE"/>
              <a:t>Kapitel 3</a:t>
            </a:r>
          </a:p>
        </p:txBody>
      </p:sp>
      <p:sp>
        <p:nvSpPr>
          <p:cNvPr id="12" name="Textfeld 11">
            <a:extLst>
              <a:ext uri="{FF2B5EF4-FFF2-40B4-BE49-F238E27FC236}">
                <a16:creationId xmlns:a16="http://schemas.microsoft.com/office/drawing/2014/main" id="{05676AEE-8D32-4703-B4BE-A61DF5AB84C3}"/>
              </a:ext>
            </a:extLst>
          </p:cNvPr>
          <p:cNvSpPr txBox="1"/>
          <p:nvPr userDrawn="1"/>
        </p:nvSpPr>
        <p:spPr>
          <a:xfrm>
            <a:off x="252000" y="324000"/>
            <a:ext cx="8640000" cy="396000"/>
          </a:xfrm>
          <a:prstGeom prst="rect">
            <a:avLst/>
          </a:prstGeom>
          <a:noFill/>
        </p:spPr>
        <p:txBody>
          <a:bodyPr wrap="square" lIns="0" tIns="0" rIns="0" bIns="0" rtlCol="0">
            <a:noAutofit/>
          </a:bodyPr>
          <a:lstStyle/>
          <a:p>
            <a:pPr marL="0" indent="0">
              <a:spcBef>
                <a:spcPts val="0"/>
              </a:spcBef>
            </a:pPr>
            <a:r>
              <a:rPr lang="de-DE" sz="2200" b="1">
                <a:solidFill>
                  <a:schemeClr val="tx2"/>
                </a:solidFill>
                <a:latin typeface="+mj-lt"/>
              </a:rPr>
              <a:t>Gliederung</a:t>
            </a:r>
            <a:endParaRPr lang="de-DE" sz="2200" b="1">
              <a:solidFill>
                <a:schemeClr val="tx2"/>
              </a:solidFill>
              <a:latin typeface="+mj-lt"/>
              <a:cs typeface="Calibri"/>
            </a:endParaRPr>
          </a:p>
        </p:txBody>
      </p:sp>
    </p:spTree>
    <p:extLst>
      <p:ext uri="{BB962C8B-B14F-4D97-AF65-F5344CB8AC3E}">
        <p14:creationId xmlns:p14="http://schemas.microsoft.com/office/powerpoint/2010/main" val="299887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C41C1CD-F6D5-6A4D-8CCC-BD92E20A67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Objekt 6" hidden="1">
                        <a:extLst>
                          <a:ext uri="{FF2B5EF4-FFF2-40B4-BE49-F238E27FC236}">
                            <a16:creationId xmlns:a16="http://schemas.microsoft.com/office/drawing/2014/main" id="{5C41C1CD-F6D5-6A4D-8CCC-BD92E20A67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4D65D78-3947-403B-A6B2-521C5C3BD3F4}"/>
              </a:ext>
            </a:extLst>
          </p:cNvPr>
          <p:cNvSpPr>
            <a:spLocks noGrp="1"/>
          </p:cNvSpPr>
          <p:nvPr>
            <p:ph type="title"/>
          </p:nvPr>
        </p:nvSpPr>
        <p:spPr>
          <a:xfrm>
            <a:off x="35496" y="188640"/>
            <a:ext cx="8964488" cy="490861"/>
          </a:xfrm>
        </p:spPr>
        <p:txBody>
          <a:bodyPr/>
          <a:lstStyle/>
          <a:p>
            <a:r>
              <a:rPr lang="de-DE"/>
              <a:t>Mastertitelformat bearbeiten</a:t>
            </a:r>
          </a:p>
        </p:txBody>
      </p:sp>
      <p:sp>
        <p:nvSpPr>
          <p:cNvPr id="3" name="Inhaltsplatzhalter 2">
            <a:extLst>
              <a:ext uri="{FF2B5EF4-FFF2-40B4-BE49-F238E27FC236}">
                <a16:creationId xmlns:a16="http://schemas.microsoft.com/office/drawing/2014/main" id="{246472A9-5433-467B-9290-956CB7B251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4665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Überschrift + Conten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22950"/>
            <a:ext cx="8928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959246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543865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691200"/>
            <a:ext cx="9144000" cy="2952945"/>
          </a:xfrm>
          <a:prstGeom prst="rect">
            <a:avLst/>
          </a:prstGeom>
        </p:spPr>
        <p:txBody>
          <a:bodyPr/>
          <a:lstStyle>
            <a:lvl1pPr marL="0" indent="0" algn="ctr">
              <a:buFontTx/>
              <a:buNone/>
              <a:defRPr sz="1800"/>
            </a:lvl1pPr>
          </a:lstStyle>
          <a:p>
            <a:r>
              <a:rPr lang="de-DE"/>
              <a:t>Bild mit Klick auf das Symbol einfügen</a:t>
            </a:r>
          </a:p>
          <a:p>
            <a:r>
              <a:rPr lang="de-DE"/>
              <a:t>Eine Vorauswahl an Bildern liegt dem Material bei</a:t>
            </a:r>
          </a:p>
          <a:p>
            <a:r>
              <a:rPr lang="de-DE"/>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err="1"/>
              <a:t>Subtitel</a:t>
            </a:r>
            <a:endParaRPr lang="de-DE"/>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148959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278443"/>
            <a:ext cx="6372000" cy="345263"/>
          </a:xfrm>
          <a:prstGeom prst="rect">
            <a:avLst/>
          </a:prstGeom>
        </p:spPr>
        <p:txBody>
          <a:bodyPr lIns="0" tIns="0" rIns="0" bIns="0"/>
          <a:lstStyle>
            <a:lvl1pPr marL="0" indent="0">
              <a:buNone/>
              <a:defRPr sz="2200" b="1">
                <a:solidFill>
                  <a:schemeClr val="tx2"/>
                </a:solidFill>
              </a:defRPr>
            </a:lvl1pPr>
          </a:lstStyle>
          <a:p>
            <a:pPr lvl="0"/>
            <a:r>
              <a:rPr lang="de-DE"/>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1885197"/>
            <a:ext cx="6372000" cy="345263"/>
          </a:xfrm>
          <a:prstGeom prst="rect">
            <a:avLst/>
          </a:prstGeom>
        </p:spPr>
        <p:txBody>
          <a:bodyPr lIns="0" tIns="0" rIns="0" bIns="0"/>
          <a:lstStyle>
            <a:lvl1pPr marL="0" indent="0">
              <a:buNone/>
              <a:defRPr sz="1800" b="0">
                <a:solidFill>
                  <a:schemeClr val="tx2"/>
                </a:solidFill>
              </a:defRPr>
            </a:lvl1pPr>
          </a:lstStyle>
          <a:p>
            <a:pPr lvl="0"/>
            <a:r>
              <a:rPr lang="de-DE" err="1"/>
              <a:t>Subtitel</a:t>
            </a:r>
            <a:endParaRPr lang="de-DE"/>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414217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745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792000"/>
            <a:ext cx="9144000" cy="2849806"/>
          </a:xfrm>
          <a:prstGeom prst="rect">
            <a:avLst/>
          </a:prstGeom>
        </p:spPr>
        <p:txBody>
          <a:bodyPr/>
          <a:lstStyle>
            <a:lvl1pPr marL="0" indent="0" algn="ctr">
              <a:buFontTx/>
              <a:buNone/>
              <a:defRPr sz="1800"/>
            </a:lvl1pPr>
          </a:lstStyle>
          <a:p>
            <a:r>
              <a:rPr lang="de-DE"/>
              <a:t>Bild mit Klick auf das Symbol einfügen</a:t>
            </a:r>
          </a:p>
          <a:p>
            <a:r>
              <a:rPr lang="de-DE"/>
              <a:t>Eine Vorauswahl an Bildern liegt dem Material bei</a:t>
            </a:r>
          </a:p>
          <a:p>
            <a:r>
              <a:rPr lang="de-DE"/>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err="1"/>
              <a:t>Subtitel</a:t>
            </a:r>
            <a:endParaRPr lang="de-DE"/>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51294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278443"/>
            <a:ext cx="6372000" cy="345263"/>
          </a:xfrm>
          <a:prstGeom prst="rect">
            <a:avLst/>
          </a:prstGeom>
        </p:spPr>
        <p:txBody>
          <a:bodyPr lIns="0" tIns="0" rIns="0" bIns="0"/>
          <a:lstStyle>
            <a:lvl1pPr marL="0" indent="0">
              <a:buNone/>
              <a:defRPr sz="2200" b="1">
                <a:solidFill>
                  <a:schemeClr val="tx2"/>
                </a:solidFill>
              </a:defRPr>
            </a:lvl1pPr>
          </a:lstStyle>
          <a:p>
            <a:pPr lvl="0"/>
            <a:r>
              <a:rPr lang="de-DE"/>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1885197"/>
            <a:ext cx="6372000" cy="345263"/>
          </a:xfrm>
          <a:prstGeom prst="rect">
            <a:avLst/>
          </a:prstGeom>
        </p:spPr>
        <p:txBody>
          <a:bodyPr lIns="0" tIns="0" rIns="0" bIns="0"/>
          <a:lstStyle>
            <a:lvl1pPr marL="0" indent="0">
              <a:buNone/>
              <a:defRPr sz="1800" b="0">
                <a:solidFill>
                  <a:schemeClr val="tx2"/>
                </a:solidFill>
              </a:defRPr>
            </a:lvl1pPr>
          </a:lstStyle>
          <a:p>
            <a:pPr lvl="0"/>
            <a:r>
              <a:rPr lang="de-DE" err="1"/>
              <a:t>Subtitel</a:t>
            </a:r>
            <a:endParaRPr lang="de-DE"/>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321127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15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323999"/>
            <a:ext cx="8640000" cy="6156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485714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936000"/>
            <a:ext cx="9144000" cy="2707200"/>
          </a:xfrm>
          <a:prstGeom prst="rect">
            <a:avLst/>
          </a:prstGeom>
        </p:spPr>
        <p:txBody>
          <a:bodyPr/>
          <a:lstStyle>
            <a:lvl1pPr marL="0" indent="0" algn="ctr">
              <a:buFontTx/>
              <a:buNone/>
              <a:defRPr sz="1800"/>
            </a:lvl1pPr>
          </a:lstStyle>
          <a:p>
            <a:r>
              <a:rPr lang="de-DE"/>
              <a:t>Bild mit Klick auf das Symbol einfügen</a:t>
            </a:r>
          </a:p>
          <a:p>
            <a:r>
              <a:rPr lang="de-DE"/>
              <a:t>Eine Vorauswahl an Bildern liegt dem Material bei</a:t>
            </a:r>
          </a:p>
          <a:p>
            <a:r>
              <a:rPr lang="de-DE"/>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err="1"/>
              <a:t>Subtitel</a:t>
            </a:r>
            <a:endParaRPr lang="de-DE"/>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2924555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422000"/>
            <a:ext cx="6372000" cy="345263"/>
          </a:xfrm>
          <a:prstGeom prst="rect">
            <a:avLst/>
          </a:prstGeom>
        </p:spPr>
        <p:txBody>
          <a:bodyPr lIns="0" tIns="0" rIns="0" bIns="0"/>
          <a:lstStyle>
            <a:lvl1pPr marL="0" indent="0">
              <a:buNone/>
              <a:defRPr sz="2200" b="1">
                <a:solidFill>
                  <a:schemeClr val="tx2"/>
                </a:solidFill>
              </a:defRPr>
            </a:lvl1pPr>
          </a:lstStyle>
          <a:p>
            <a:pPr lvl="0"/>
            <a:r>
              <a:rPr lang="de-DE"/>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2030400"/>
            <a:ext cx="6372000" cy="345263"/>
          </a:xfrm>
          <a:prstGeom prst="rect">
            <a:avLst/>
          </a:prstGeom>
        </p:spPr>
        <p:txBody>
          <a:bodyPr lIns="0" tIns="0" rIns="0" bIns="0"/>
          <a:lstStyle>
            <a:lvl1pPr marL="0" indent="0">
              <a:buNone/>
              <a:defRPr sz="1800" b="0">
                <a:solidFill>
                  <a:schemeClr val="tx2"/>
                </a:solidFill>
              </a:defRPr>
            </a:lvl1pPr>
          </a:lstStyle>
          <a:p>
            <a:pPr lvl="0"/>
            <a:r>
              <a:rPr lang="de-DE" err="1"/>
              <a:t>Subtitel</a:t>
            </a:r>
            <a:endParaRPr lang="de-DE"/>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3937153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3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eie Gestaltung">
    <p:spTree>
      <p:nvGrpSpPr>
        <p:cNvPr id="1" name=""/>
        <p:cNvGrpSpPr/>
        <p:nvPr/>
      </p:nvGrpSpPr>
      <p:grpSpPr>
        <a:xfrm>
          <a:off x="0" y="0"/>
          <a:ext cx="0" cy="0"/>
          <a:chOff x="0" y="0"/>
          <a:chExt cx="0" cy="0"/>
        </a:xfrm>
      </p:grpSpPr>
      <p:sp>
        <p:nvSpPr>
          <p:cNvPr id="5" name="Textplatzhalter 8">
            <a:extLst>
              <a:ext uri="{FF2B5EF4-FFF2-40B4-BE49-F238E27FC236}">
                <a16:creationId xmlns:a16="http://schemas.microsoft.com/office/drawing/2014/main" id="{6DAB521F-F3FC-4F5C-87F5-26BA84C7865D}"/>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97334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r>
              <a:rPr lang="de-DE"/>
              <a:t>Kapitel 1</a:t>
            </a:r>
          </a:p>
          <a:p>
            <a:pPr lvl="0"/>
            <a:r>
              <a:rPr lang="de-DE"/>
              <a:t>Kapitel 2</a:t>
            </a:r>
          </a:p>
          <a:p>
            <a:pPr lvl="0"/>
            <a:r>
              <a:rPr lang="de-DE"/>
              <a:t>Kapitel 3</a:t>
            </a:r>
          </a:p>
        </p:txBody>
      </p:sp>
      <p:sp>
        <p:nvSpPr>
          <p:cNvPr id="12" name="Textfeld 11">
            <a:extLst>
              <a:ext uri="{FF2B5EF4-FFF2-40B4-BE49-F238E27FC236}">
                <a16:creationId xmlns:a16="http://schemas.microsoft.com/office/drawing/2014/main" id="{05676AEE-8D32-4703-B4BE-A61DF5AB84C3}"/>
              </a:ext>
            </a:extLst>
          </p:cNvPr>
          <p:cNvSpPr txBox="1"/>
          <p:nvPr userDrawn="1"/>
        </p:nvSpPr>
        <p:spPr>
          <a:xfrm>
            <a:off x="252000" y="324000"/>
            <a:ext cx="8640000" cy="396000"/>
          </a:xfrm>
          <a:prstGeom prst="rect">
            <a:avLst/>
          </a:prstGeom>
          <a:noFill/>
        </p:spPr>
        <p:txBody>
          <a:bodyPr wrap="square" lIns="0" tIns="0" rIns="0" bIns="0" rtlCol="0">
            <a:noAutofit/>
          </a:bodyPr>
          <a:lstStyle/>
          <a:p>
            <a:pPr marL="0" indent="0">
              <a:spcBef>
                <a:spcPts val="0"/>
              </a:spcBef>
            </a:pPr>
            <a:r>
              <a:rPr lang="de-DE" sz="2200" b="1">
                <a:solidFill>
                  <a:schemeClr val="tx2"/>
                </a:solidFill>
                <a:latin typeface="+mj-lt"/>
              </a:rPr>
              <a:t>Gliederung</a:t>
            </a:r>
            <a:endParaRPr lang="de-DE" sz="2200" b="1">
              <a:solidFill>
                <a:schemeClr val="tx2"/>
              </a:solidFill>
              <a:latin typeface="+mj-lt"/>
              <a:cs typeface="Calibri"/>
            </a:endParaRPr>
          </a:p>
        </p:txBody>
      </p:sp>
    </p:spTree>
    <p:extLst>
      <p:ext uri="{BB962C8B-B14F-4D97-AF65-F5344CB8AC3E}">
        <p14:creationId xmlns:p14="http://schemas.microsoft.com/office/powerpoint/2010/main" val="379129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Zwischenfolie Überschrift + Conten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900000"/>
            <a:ext cx="8640000" cy="5796000"/>
          </a:xfrm>
          <a:prstGeom prst="rect">
            <a:avLst/>
          </a:prstGeom>
        </p:spPr>
        <p:txBody>
          <a:bodyPr vert="horz" wrap="square" lIns="0" tIns="0" rIns="0" bIns="0" rtlCol="0">
            <a:noAutofit/>
          </a:bodyPr>
          <a:lstStyle>
            <a:lvl1pPr marL="215899" indent="-215899">
              <a:spcAft>
                <a:spcPts val="600"/>
              </a:spcAft>
              <a:buClr>
                <a:schemeClr val="accent1"/>
              </a:buClr>
              <a:buSzPct val="85000"/>
              <a:buFont typeface="Wingdings"/>
              <a:buChar char="§"/>
              <a:defRPr sz="1800">
                <a:solidFill>
                  <a:schemeClr val="accent1"/>
                </a:solidFill>
              </a:defRPr>
            </a:lvl1pPr>
            <a:lvl2pPr marL="432000" indent="-216000">
              <a:spcAft>
                <a:spcPts val="600"/>
              </a:spcAft>
              <a:buClr>
                <a:schemeClr val="accent1"/>
              </a:buClr>
              <a:buSzPct val="85000"/>
              <a:buFont typeface="Wingdings"/>
              <a:buChar char="§"/>
              <a:defRPr sz="1600">
                <a:solidFill>
                  <a:schemeClr val="accent1"/>
                </a:solidFill>
              </a:defRPr>
            </a:lvl2pPr>
            <a:lvl3pPr marL="432000" indent="-216000">
              <a:spcAft>
                <a:spcPts val="600"/>
              </a:spcAft>
              <a:buClr>
                <a:schemeClr val="accent1"/>
              </a:buClr>
              <a:buSzPct val="85000"/>
              <a:buFont typeface="Wingdings"/>
              <a:buChar char="§"/>
              <a:defRPr sz="1600">
                <a:solidFill>
                  <a:schemeClr val="accent1"/>
                </a:solidFill>
              </a:defRPr>
            </a:lvl3pPr>
            <a:lvl4pPr marL="432000" indent="-216000">
              <a:spcAft>
                <a:spcPts val="600"/>
              </a:spcAft>
              <a:buClr>
                <a:schemeClr val="accent1"/>
              </a:buClr>
              <a:buSzPct val="85000"/>
              <a:buFont typeface="Wingdings"/>
              <a:buChar char="§"/>
              <a:defRPr sz="1600">
                <a:solidFill>
                  <a:schemeClr val="accent1"/>
                </a:solidFill>
              </a:defRPr>
            </a:lvl4pPr>
            <a:lvl5pPr marL="432000" indent="-216000">
              <a:buClr>
                <a:schemeClr val="accent1"/>
              </a:buClr>
              <a:buSzPct val="85000"/>
              <a:buFont typeface="Wingdings"/>
              <a:buChar char="§"/>
              <a:defRPr sz="1600">
                <a:solidFill>
                  <a:schemeClr val="accent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itel 3"/>
          <p:cNvSpPr>
            <a:spLocks noGrp="1"/>
          </p:cNvSpPr>
          <p:nvPr>
            <p:ph type="title"/>
          </p:nvPr>
        </p:nvSpPr>
        <p:spPr bwMode="auto">
          <a:xfrm>
            <a:off x="252000" y="324000"/>
            <a:ext cx="8640000" cy="396000"/>
          </a:xfrm>
        </p:spPr>
        <p:txBody>
          <a:bodyPr anchor="t" anchorCtr="0"/>
          <a:lstStyle>
            <a:lvl1pPr>
              <a:defRPr sz="2200">
                <a:latin typeface="+mj-lt"/>
              </a:defRPr>
            </a:lvl1pPr>
          </a:lstStyle>
          <a:p>
            <a:pPr>
              <a:defRPr/>
            </a:pPr>
            <a:r>
              <a:rPr lang="de-DE"/>
              <a:t>Mastertitelformat bearbeiten</a:t>
            </a:r>
            <a:endParaRPr/>
          </a:p>
        </p:txBody>
      </p:sp>
    </p:spTree>
    <p:extLst>
      <p:ext uri="{BB962C8B-B14F-4D97-AF65-F5344CB8AC3E}">
        <p14:creationId xmlns:p14="http://schemas.microsoft.com/office/powerpoint/2010/main" val="23247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900000"/>
            <a:ext cx="8640000" cy="5796000"/>
          </a:xfrm>
          <a:prstGeom prst="rect">
            <a:avLst/>
          </a:prstGeom>
        </p:spPr>
        <p:txBody>
          <a:bodyPr vert="horz" wrap="square" lIns="0" tIns="0" rIns="0" bIns="0" rtlCol="0">
            <a:noAutofit/>
          </a:bodyPr>
          <a:lstStyle>
            <a:lvl1pPr marL="215900" indent="-215900">
              <a:spcAft>
                <a:spcPts val="600"/>
              </a:spcAft>
              <a:buClr>
                <a:schemeClr val="accent1"/>
              </a:buClr>
              <a:buSzPct val="85000"/>
              <a:buFont typeface="Wingdings" panose="05000000000000000000" pitchFamily="2" charset="2"/>
              <a:buChar char="§"/>
              <a:defRPr sz="1800">
                <a:solidFill>
                  <a:schemeClr val="accent1"/>
                </a:solidFill>
              </a:defRPr>
            </a:lvl1pPr>
            <a:lvl2pPr marL="432000" indent="-216000">
              <a:spcAft>
                <a:spcPts val="600"/>
              </a:spcAft>
              <a:buClr>
                <a:schemeClr val="accent1"/>
              </a:buClr>
              <a:buSzPct val="85000"/>
              <a:buFont typeface="Wingdings" panose="05000000000000000000" pitchFamily="2" charset="2"/>
              <a:buChar char="§"/>
              <a:defRPr sz="1600">
                <a:solidFill>
                  <a:schemeClr val="accent1"/>
                </a:solidFill>
              </a:defRPr>
            </a:lvl2pPr>
            <a:lvl3pPr marL="432000" indent="-216000">
              <a:spcAft>
                <a:spcPts val="600"/>
              </a:spcAft>
              <a:buClr>
                <a:schemeClr val="accent1"/>
              </a:buClr>
              <a:buSzPct val="85000"/>
              <a:buFont typeface="Wingdings" panose="05000000000000000000" pitchFamily="2" charset="2"/>
              <a:buChar char="§"/>
              <a:defRPr sz="1600">
                <a:solidFill>
                  <a:schemeClr val="accent1"/>
                </a:solidFill>
              </a:defRPr>
            </a:lvl3pPr>
            <a:lvl4pPr marL="432000" indent="-216000">
              <a:spcAft>
                <a:spcPts val="600"/>
              </a:spcAft>
              <a:buClr>
                <a:schemeClr val="accent1"/>
              </a:buClr>
              <a:buSzPct val="85000"/>
              <a:buFont typeface="Wingdings" panose="05000000000000000000" pitchFamily="2" charset="2"/>
              <a:buChar char="§"/>
              <a:defRPr sz="1600">
                <a:solidFill>
                  <a:schemeClr val="accent1"/>
                </a:solidFill>
              </a:defRPr>
            </a:lvl4pPr>
            <a:lvl5pPr marL="432000" indent="-216000">
              <a:buClr>
                <a:schemeClr val="accent1"/>
              </a:buClr>
              <a:buSzPct val="85000"/>
              <a:buFont typeface="Wingdings" panose="05000000000000000000" pitchFamily="2" charset="2"/>
              <a:buChar char="§"/>
              <a:defRPr sz="1600">
                <a:solidFill>
                  <a:schemeClr val="accent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Tree>
    <p:extLst>
      <p:ext uri="{BB962C8B-B14F-4D97-AF65-F5344CB8AC3E}">
        <p14:creationId xmlns:p14="http://schemas.microsoft.com/office/powerpoint/2010/main" val="280516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324000"/>
            <a:ext cx="8640000" cy="6372000"/>
          </a:xfrm>
          <a:prstGeom prst="rect">
            <a:avLst/>
          </a:prstGeom>
        </p:spPr>
        <p:txBody>
          <a:bodyPr vert="horz" wrap="square" lIns="0" tIns="0" rIns="0" bIns="0" rtlCol="0">
            <a:noAutofit/>
          </a:bodyPr>
          <a:lstStyle>
            <a:lvl1pPr marL="215900" indent="-215900">
              <a:spcAft>
                <a:spcPts val="600"/>
              </a:spcAft>
              <a:buClr>
                <a:schemeClr val="accent1"/>
              </a:buClr>
              <a:buSzPct val="85000"/>
              <a:buFont typeface="Wingdings" panose="05000000000000000000" pitchFamily="2" charset="2"/>
              <a:buChar char="§"/>
              <a:defRPr sz="1800">
                <a:solidFill>
                  <a:schemeClr val="accent1"/>
                </a:solidFill>
              </a:defRPr>
            </a:lvl1pPr>
            <a:lvl2pPr marL="432000" indent="-216000">
              <a:spcAft>
                <a:spcPts val="600"/>
              </a:spcAft>
              <a:buClr>
                <a:schemeClr val="accent1"/>
              </a:buClr>
              <a:buSzPct val="85000"/>
              <a:buFont typeface="Wingdings" panose="05000000000000000000" pitchFamily="2" charset="2"/>
              <a:buChar char="§"/>
              <a:defRPr sz="1600">
                <a:solidFill>
                  <a:schemeClr val="accent1"/>
                </a:solidFill>
              </a:defRPr>
            </a:lvl2pPr>
            <a:lvl3pPr marL="432000" indent="-216000">
              <a:spcAft>
                <a:spcPts val="600"/>
              </a:spcAft>
              <a:buClr>
                <a:schemeClr val="accent1"/>
              </a:buClr>
              <a:buSzPct val="85000"/>
              <a:buFont typeface="Wingdings" panose="05000000000000000000" pitchFamily="2" charset="2"/>
              <a:buChar char="§"/>
              <a:defRPr sz="1600">
                <a:solidFill>
                  <a:schemeClr val="accent1"/>
                </a:solidFill>
              </a:defRPr>
            </a:lvl3pPr>
            <a:lvl4pPr marL="432000" indent="-216000">
              <a:spcAft>
                <a:spcPts val="600"/>
              </a:spcAft>
              <a:buClr>
                <a:schemeClr val="accent1"/>
              </a:buClr>
              <a:buSzPct val="85000"/>
              <a:buFont typeface="Wingdings" panose="05000000000000000000" pitchFamily="2" charset="2"/>
              <a:buChar char="§"/>
              <a:defRPr sz="1600">
                <a:solidFill>
                  <a:schemeClr val="accent1"/>
                </a:solidFill>
              </a:defRPr>
            </a:lvl4pPr>
            <a:lvl5pPr marL="432000" indent="-216000">
              <a:buClr>
                <a:schemeClr val="accent1"/>
              </a:buClr>
              <a:buSzPct val="85000"/>
              <a:buFont typeface="Wingdings" panose="05000000000000000000" pitchFamily="2" charset="2"/>
              <a:buChar char="§"/>
              <a:defRPr sz="1600">
                <a:solidFill>
                  <a:schemeClr val="accent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4753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eie Gestalt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14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Freie Gestaltung">
    <p:spTree>
      <p:nvGrpSpPr>
        <p:cNvPr id="1" name=""/>
        <p:cNvGrpSpPr/>
        <p:nvPr/>
      </p:nvGrpSpPr>
      <p:grpSpPr>
        <a:xfrm>
          <a:off x="0" y="0"/>
          <a:ext cx="0" cy="0"/>
          <a:chOff x="0" y="0"/>
          <a:chExt cx="0" cy="0"/>
        </a:xfrm>
      </p:grpSpPr>
      <p:sp>
        <p:nvSpPr>
          <p:cNvPr id="5" name="Textplatzhalter 8">
            <a:extLst>
              <a:ext uri="{FF2B5EF4-FFF2-40B4-BE49-F238E27FC236}">
                <a16:creationId xmlns:a16="http://schemas.microsoft.com/office/drawing/2014/main" id="{6DAB521F-F3FC-4F5C-87F5-26BA84C7865D}"/>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16114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4.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5.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F8507B4C-A618-42D3-8D77-B3C591413FED}"/>
              </a:ext>
            </a:extLst>
          </p:cNvPr>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b="0" i="0">
              <a:latin typeface="Calibri Normal" charset="0"/>
            </a:endParaRPr>
          </a:p>
        </p:txBody>
      </p:sp>
      <p:sp>
        <p:nvSpPr>
          <p:cNvPr id="4" name="Titelplatzhalter 3">
            <a:extLst>
              <a:ext uri="{FF2B5EF4-FFF2-40B4-BE49-F238E27FC236}">
                <a16:creationId xmlns:a16="http://schemas.microsoft.com/office/drawing/2014/main" id="{7FA8522D-0AE8-4959-AA60-6A22BFE2DF88}"/>
              </a:ext>
            </a:extLst>
          </p:cNvPr>
          <p:cNvSpPr>
            <a:spLocks noGrp="1"/>
          </p:cNvSpPr>
          <p:nvPr>
            <p:ph type="title"/>
          </p:nvPr>
        </p:nvSpPr>
        <p:spPr>
          <a:xfrm>
            <a:off x="252000" y="324000"/>
            <a:ext cx="8640000" cy="396000"/>
          </a:xfrm>
          <a:prstGeom prst="rect">
            <a:avLst/>
          </a:prstGeom>
        </p:spPr>
        <p:txBody>
          <a:bodyPr vert="horz" lIns="0" tIns="0" rIns="0" bIns="0" rtlCol="0" anchor="t" anchorCtr="0">
            <a:noAutofit/>
          </a:bodyPr>
          <a:lstStyle/>
          <a:p>
            <a:r>
              <a:rPr lang="de-DE"/>
              <a:t>Mastertitelformat bearbeiten</a:t>
            </a:r>
          </a:p>
        </p:txBody>
      </p:sp>
    </p:spTree>
    <p:extLst>
      <p:ext uri="{BB962C8B-B14F-4D97-AF65-F5344CB8AC3E}">
        <p14:creationId xmlns:p14="http://schemas.microsoft.com/office/powerpoint/2010/main" val="25064501"/>
      </p:ext>
    </p:extLst>
  </p:cSld>
  <p:clrMap bg1="lt1" tx1="dk1" bg2="lt2" tx2="dk2" accent1="accent1" accent2="accent2" accent3="accent3" accent4="accent4" accent5="accent5" accent6="accent6" hlink="hlink" folHlink="folHlink"/>
  <p:sldLayoutIdLst>
    <p:sldLayoutId id="2147483745" r:id="rId1"/>
    <p:sldLayoutId id="2147483755" r:id="rId2"/>
    <p:sldLayoutId id="2147483744" r:id="rId3"/>
    <p:sldLayoutId id="2147483746" r:id="rId4"/>
    <p:sldLayoutId id="2147483772" r:id="rId5"/>
  </p:sldLayoutIdLst>
  <p:hf sldNum="0" hdr="0" dt="0"/>
  <p:txStyles>
    <p:titleStyle>
      <a:lvl1pPr algn="l" rtl="0" eaLnBrk="1" fontAlgn="base" hangingPunct="1">
        <a:spcBef>
          <a:spcPct val="0"/>
        </a:spcBef>
        <a:spcAft>
          <a:spcPct val="0"/>
        </a:spcAft>
        <a:defRPr sz="2200" b="1">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7"/>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8"/>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8"/>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8"/>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F8507B4C-A618-42D3-8D77-B3C591413FED}"/>
              </a:ext>
            </a:extLst>
          </p:cNvPr>
          <p:cNvSpPr>
            <a:spLocks noChangeArrowheads="1"/>
          </p:cNvSpPr>
          <p:nvPr userDrawn="1"/>
        </p:nvSpPr>
        <p:spPr bwMode="auto">
          <a:xfrm>
            <a:off x="0" y="0"/>
            <a:ext cx="9144000" cy="144000"/>
          </a:xfrm>
          <a:prstGeom prst="rect">
            <a:avLst/>
          </a:prstGeom>
          <a:solidFill>
            <a:schemeClr val="accent1"/>
          </a:solidFill>
          <a:ln w="9525">
            <a:noFill/>
            <a:miter lim="800000"/>
            <a:headEnd/>
            <a:tailEnd/>
          </a:ln>
        </p:spPr>
        <p:txBody>
          <a:bodyPr wrap="none" anchor="ctr">
            <a:prstTxWarp prst="textNoShape">
              <a:avLst/>
            </a:prstTxWarp>
          </a:bodyPr>
          <a:lstStyle/>
          <a:p>
            <a:endParaRPr lang="de-DE" b="0" i="0">
              <a:latin typeface="Calibri Normal" charset="0"/>
            </a:endParaRPr>
          </a:p>
        </p:txBody>
      </p:sp>
      <p:sp>
        <p:nvSpPr>
          <p:cNvPr id="4" name="Titelplatzhalter 3">
            <a:extLst>
              <a:ext uri="{FF2B5EF4-FFF2-40B4-BE49-F238E27FC236}">
                <a16:creationId xmlns:a16="http://schemas.microsoft.com/office/drawing/2014/main" id="{7FA8522D-0AE8-4959-AA60-6A22BFE2DF88}"/>
              </a:ext>
            </a:extLst>
          </p:cNvPr>
          <p:cNvSpPr>
            <a:spLocks noGrp="1"/>
          </p:cNvSpPr>
          <p:nvPr>
            <p:ph type="title"/>
          </p:nvPr>
        </p:nvSpPr>
        <p:spPr>
          <a:xfrm>
            <a:off x="252000" y="324000"/>
            <a:ext cx="8640000" cy="396000"/>
          </a:xfrm>
          <a:prstGeom prst="rect">
            <a:avLst/>
          </a:prstGeom>
        </p:spPr>
        <p:txBody>
          <a:bodyPr vert="horz" lIns="0" tIns="0" rIns="0" bIns="0" rtlCol="0" anchor="t" anchorCtr="0">
            <a:noAutofit/>
          </a:bodyPr>
          <a:lstStyle/>
          <a:p>
            <a:r>
              <a:rPr lang="de-DE"/>
              <a:t>Mastertitelformat bearbeiten</a:t>
            </a:r>
          </a:p>
        </p:txBody>
      </p:sp>
      <p:sp>
        <p:nvSpPr>
          <p:cNvPr id="2" name="Textfeld 1">
            <a:extLst>
              <a:ext uri="{FF2B5EF4-FFF2-40B4-BE49-F238E27FC236}">
                <a16:creationId xmlns:a16="http://schemas.microsoft.com/office/drawing/2014/main" id="{FFFFA397-5075-4704-AC03-52FA84968699}"/>
              </a:ext>
            </a:extLst>
          </p:cNvPr>
          <p:cNvSpPr txBox="1"/>
          <p:nvPr userDrawn="1"/>
        </p:nvSpPr>
        <p:spPr>
          <a:xfrm>
            <a:off x="7153275" y="0"/>
            <a:ext cx="1738725" cy="138499"/>
          </a:xfrm>
          <a:prstGeom prst="rect">
            <a:avLst/>
          </a:prstGeom>
          <a:noFill/>
        </p:spPr>
        <p:txBody>
          <a:bodyPr wrap="square" lIns="0" tIns="0" rIns="0" bIns="0" rtlCol="0">
            <a:spAutoFit/>
          </a:bodyPr>
          <a:lstStyle/>
          <a:p>
            <a:pPr marL="342900" indent="-342900" algn="r">
              <a:spcBef>
                <a:spcPts val="400"/>
              </a:spcBef>
            </a:pPr>
            <a:r>
              <a:rPr lang="de-DE" sz="900" b="1" kern="1200" spc="0" baseline="0">
                <a:solidFill>
                  <a:schemeClr val="bg1"/>
                </a:solidFill>
                <a:latin typeface="Calibri"/>
                <a:cs typeface="Calibri"/>
              </a:rPr>
              <a:t>ZWISCHENFOLIE FÜR FORTBILDENDE</a:t>
            </a:r>
          </a:p>
        </p:txBody>
      </p:sp>
    </p:spTree>
    <p:extLst>
      <p:ext uri="{BB962C8B-B14F-4D97-AF65-F5344CB8AC3E}">
        <p14:creationId xmlns:p14="http://schemas.microsoft.com/office/powerpoint/2010/main" val="1198035203"/>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53" r:id="rId3"/>
    <p:sldLayoutId id="2147483764" r:id="rId4"/>
    <p:sldLayoutId id="2147483767" r:id="rId5"/>
    <p:sldLayoutId id="2147483771" r:id="rId6"/>
    <p:sldLayoutId id="2147483773" r:id="rId7"/>
    <p:sldLayoutId id="2147483777" r:id="rId8"/>
  </p:sldLayoutIdLst>
  <p:hf sldNum="0" hdr="0" dt="0"/>
  <p:txStyles>
    <p:titleStyle>
      <a:lvl1pPr algn="l" rtl="0" eaLnBrk="1" fontAlgn="base" hangingPunct="1">
        <a:spcBef>
          <a:spcPct val="0"/>
        </a:spcBef>
        <a:spcAft>
          <a:spcPct val="0"/>
        </a:spcAft>
        <a:defRPr sz="2200" b="1">
          <a:solidFill>
            <a:schemeClr val="accent1"/>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1185B172-FBE3-4EA2-9C08-174A70147161}"/>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3" name="Rechteck 12">
            <a:extLst>
              <a:ext uri="{FF2B5EF4-FFF2-40B4-BE49-F238E27FC236}">
                <a16:creationId xmlns:a16="http://schemas.microsoft.com/office/drawing/2014/main" id="{25A49143-C955-426A-9878-C1EEEA4EEC69}"/>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7" name="Rectangle 17">
            <a:extLst>
              <a:ext uri="{FF2B5EF4-FFF2-40B4-BE49-F238E27FC236}">
                <a16:creationId xmlns:a16="http://schemas.microsoft.com/office/drawing/2014/main" id="{AA64F385-97A8-4A4D-B566-C139951D389F}"/>
              </a:ext>
            </a:extLst>
          </p:cNvPr>
          <p:cNvSpPr>
            <a:spLocks noChangeArrowheads="1"/>
          </p:cNvSpPr>
          <p:nvPr userDrawn="1"/>
        </p:nvSpPr>
        <p:spPr bwMode="auto">
          <a:xfrm>
            <a:off x="0" y="0"/>
            <a:ext cx="9144000" cy="548680"/>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8" name="Rectangle 19">
            <a:extLst>
              <a:ext uri="{FF2B5EF4-FFF2-40B4-BE49-F238E27FC236}">
                <a16:creationId xmlns:a16="http://schemas.microsoft.com/office/drawing/2014/main" id="{04E81346-D59C-47B8-B2B9-FAA0FD2B5E0E}"/>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2" name="Textfeld 11">
            <a:extLst>
              <a:ext uri="{FF2B5EF4-FFF2-40B4-BE49-F238E27FC236}">
                <a16:creationId xmlns:a16="http://schemas.microsoft.com/office/drawing/2014/main" id="{63680BB3-DD9A-46F8-91B5-DA95B1555A75}"/>
              </a:ext>
            </a:extLst>
          </p:cNvPr>
          <p:cNvSpPr txBox="1"/>
          <p:nvPr userDrawn="1"/>
        </p:nvSpPr>
        <p:spPr>
          <a:xfrm>
            <a:off x="7257504" y="5072600"/>
            <a:ext cx="1269752" cy="129065"/>
          </a:xfrm>
          <a:prstGeom prst="rect">
            <a:avLst/>
          </a:prstGeom>
          <a:noFill/>
        </p:spPr>
        <p:txBody>
          <a:bodyPr wrap="square" lIns="0" tIns="0" rIns="0" bIns="0" rtlCol="0">
            <a:noAutofit/>
          </a:bodyPr>
          <a:lstStyle/>
          <a:p>
            <a:pPr algn="l"/>
            <a:r>
              <a:rPr lang="de-DE" sz="850">
                <a:solidFill>
                  <a:prstClr val="black"/>
                </a:solidFill>
                <a:latin typeface="+mn-lt"/>
              </a:rPr>
              <a:t>Seit 2021 ein Projekt des</a:t>
            </a:r>
          </a:p>
        </p:txBody>
      </p:sp>
      <p:sp>
        <p:nvSpPr>
          <p:cNvPr id="14" name="Rechteck 13">
            <a:extLst>
              <a:ext uri="{FF2B5EF4-FFF2-40B4-BE49-F238E27FC236}">
                <a16:creationId xmlns:a16="http://schemas.microsoft.com/office/drawing/2014/main" id="{86393A16-8CC6-459E-A439-595C42BC82D2}"/>
              </a:ext>
            </a:extLst>
          </p:cNvPr>
          <p:cNvSpPr/>
          <p:nvPr userDrawn="1"/>
        </p:nvSpPr>
        <p:spPr bwMode="auto">
          <a:xfrm>
            <a:off x="7257505" y="5296045"/>
            <a:ext cx="1980500" cy="590405"/>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a:solidFill>
                  <a:prstClr val="black"/>
                </a:solidFill>
                <a:latin typeface="+mn-lt"/>
              </a:rPr>
              <a:t>Das DZLM wurde initiiert durch</a:t>
            </a:r>
          </a:p>
        </p:txBody>
      </p:sp>
      <p:pic>
        <p:nvPicPr>
          <p:cNvPr id="23" name="Grafik 22" descr="Ein Bild, das Zeichnung enthält.&#10;&#10;Automatisch generierte Beschreibung">
            <a:extLst>
              <a:ext uri="{FF2B5EF4-FFF2-40B4-BE49-F238E27FC236}">
                <a16:creationId xmlns:a16="http://schemas.microsoft.com/office/drawing/2014/main" id="{A244FC2D-389F-438A-BBC0-226D82B96114}"/>
              </a:ext>
            </a:extLst>
          </p:cNvPr>
          <p:cNvPicPr>
            <a:picLocks noChangeAspect="1"/>
          </p:cNvPicPr>
          <p:nvPr userDrawn="1"/>
        </p:nvPicPr>
        <p:blipFill>
          <a:blip r:embed="rId5"/>
          <a:stretch>
            <a:fillRect/>
          </a:stretch>
        </p:blipFill>
        <p:spPr>
          <a:xfrm>
            <a:off x="8259824" y="6249752"/>
            <a:ext cx="750217" cy="262483"/>
          </a:xfrm>
          <a:prstGeom prst="rect">
            <a:avLst/>
          </a:prstGeom>
        </p:spPr>
      </p:pic>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6"/>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7"/>
          <a:stretch>
            <a:fillRect/>
          </a:stretch>
        </p:blipFill>
        <p:spPr>
          <a:xfrm>
            <a:off x="7257504" y="4247646"/>
            <a:ext cx="1764000" cy="313277"/>
          </a:xfrm>
          <a:prstGeom prst="rect">
            <a:avLst/>
          </a:prstGeom>
        </p:spPr>
      </p:pic>
      <p:pic>
        <p:nvPicPr>
          <p:cNvPr id="45" name="Grafik 44" descr="Ein Bild, das Text enthält.&#10;&#10;Automatisch generierte Beschreibung">
            <a:extLst>
              <a:ext uri="{FF2B5EF4-FFF2-40B4-BE49-F238E27FC236}">
                <a16:creationId xmlns:a16="http://schemas.microsoft.com/office/drawing/2014/main" id="{4303B519-EA4B-4EA2-B6CA-F2B777F94655}"/>
              </a:ext>
            </a:extLst>
          </p:cNvPr>
          <p:cNvPicPr>
            <a:picLocks noChangeAspect="1"/>
          </p:cNvPicPr>
          <p:nvPr userDrawn="1"/>
        </p:nvPicPr>
        <p:blipFill>
          <a:blip r:embed="rId8"/>
          <a:stretch>
            <a:fillRect/>
          </a:stretch>
        </p:blipFill>
        <p:spPr>
          <a:xfrm>
            <a:off x="7278668" y="5340846"/>
            <a:ext cx="1720800" cy="503910"/>
          </a:xfrm>
          <a:prstGeom prst="rect">
            <a:avLst/>
          </a:prstGeom>
        </p:spPr>
      </p:pic>
    </p:spTree>
    <p:extLst>
      <p:ext uri="{BB962C8B-B14F-4D97-AF65-F5344CB8AC3E}">
        <p14:creationId xmlns:p14="http://schemas.microsoft.com/office/powerpoint/2010/main" val="30017476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2D288C3-76E7-407C-93DF-B1113D92C85D}"/>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8" name="Rechteck 17">
            <a:extLst>
              <a:ext uri="{FF2B5EF4-FFF2-40B4-BE49-F238E27FC236}">
                <a16:creationId xmlns:a16="http://schemas.microsoft.com/office/drawing/2014/main" id="{25F497F7-8ECD-4FA3-AC9E-393670747EBE}"/>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a:solidFill>
                  <a:prstClr val="black"/>
                </a:solidFill>
                <a:latin typeface="+mn-lt"/>
              </a:rPr>
              <a:t>Das DZLM wurde initiiert durch</a:t>
            </a:r>
          </a:p>
        </p:txBody>
      </p:sp>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5"/>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6"/>
          <a:stretch>
            <a:fillRect/>
          </a:stretch>
        </p:blipFill>
        <p:spPr>
          <a:xfrm>
            <a:off x="7257504" y="4247646"/>
            <a:ext cx="1764000" cy="313277"/>
          </a:xfrm>
          <a:prstGeom prst="rect">
            <a:avLst/>
          </a:prstGeom>
        </p:spPr>
      </p:pic>
      <p:grpSp>
        <p:nvGrpSpPr>
          <p:cNvPr id="13" name="Gruppieren 12">
            <a:extLst>
              <a:ext uri="{FF2B5EF4-FFF2-40B4-BE49-F238E27FC236}">
                <a16:creationId xmlns:a16="http://schemas.microsoft.com/office/drawing/2014/main" id="{7BD18C07-A9AC-4500-AE30-B941923EA9EE}"/>
              </a:ext>
            </a:extLst>
          </p:cNvPr>
          <p:cNvGrpSpPr>
            <a:grpSpLocks noChangeAspect="1"/>
          </p:cNvGrpSpPr>
          <p:nvPr userDrawn="1"/>
        </p:nvGrpSpPr>
        <p:grpSpPr>
          <a:xfrm>
            <a:off x="6109200" y="119813"/>
            <a:ext cx="2783442" cy="518450"/>
            <a:chOff x="5148064" y="468000"/>
            <a:chExt cx="3575602" cy="666000"/>
          </a:xfrm>
        </p:grpSpPr>
        <p:pic>
          <p:nvPicPr>
            <p:cNvPr id="15" name="Grafik 14">
              <a:extLst>
                <a:ext uri="{FF2B5EF4-FFF2-40B4-BE49-F238E27FC236}">
                  <a16:creationId xmlns:a16="http://schemas.microsoft.com/office/drawing/2014/main" id="{4BBEAAA8-F70F-4536-92FB-37C6B39FD89C}"/>
                </a:ext>
              </a:extLst>
            </p:cNvPr>
            <p:cNvPicPr>
              <a:picLocks noChangeAspect="1"/>
            </p:cNvPicPr>
            <p:nvPr userDrawn="1"/>
          </p:nvPicPr>
          <p:blipFill>
            <a:blip r:embed="rId7"/>
            <a:stretch>
              <a:fillRect/>
            </a:stretch>
          </p:blipFill>
          <p:spPr>
            <a:xfrm>
              <a:off x="6299446" y="469857"/>
              <a:ext cx="2424220" cy="659594"/>
            </a:xfrm>
            <a:prstGeom prst="rect">
              <a:avLst/>
            </a:prstGeom>
          </p:spPr>
        </p:pic>
        <p:pic>
          <p:nvPicPr>
            <p:cNvPr id="16" name="Grafik 15">
              <a:extLst>
                <a:ext uri="{FF2B5EF4-FFF2-40B4-BE49-F238E27FC236}">
                  <a16:creationId xmlns:a16="http://schemas.microsoft.com/office/drawing/2014/main" id="{88240224-7C0D-46FE-94EE-0B73986AE520}"/>
                </a:ext>
              </a:extLst>
            </p:cNvPr>
            <p:cNvPicPr>
              <a:picLocks noChangeAspect="1"/>
            </p:cNvPicPr>
            <p:nvPr userDrawn="1"/>
          </p:nvPicPr>
          <p:blipFill>
            <a:blip r:embed="rId8"/>
            <a:stretch>
              <a:fillRect/>
            </a:stretch>
          </p:blipFill>
          <p:spPr>
            <a:xfrm>
              <a:off x="5148064" y="468000"/>
              <a:ext cx="839245" cy="666000"/>
            </a:xfrm>
            <a:prstGeom prst="rect">
              <a:avLst/>
            </a:prstGeom>
          </p:spPr>
        </p:pic>
      </p:grpSp>
      <p:pic>
        <p:nvPicPr>
          <p:cNvPr id="3" name="Grafik 2" descr="Ein Bild, das Text enthält.&#10;&#10;Automatisch generierte Beschreibung">
            <a:extLst>
              <a:ext uri="{FF2B5EF4-FFF2-40B4-BE49-F238E27FC236}">
                <a16:creationId xmlns:a16="http://schemas.microsoft.com/office/drawing/2014/main" id="{35A958EA-A893-45A9-8A6C-0FE8B0B3DFF4}"/>
              </a:ext>
            </a:extLst>
          </p:cNvPr>
          <p:cNvPicPr>
            <a:picLocks noChangeAspect="1"/>
          </p:cNvPicPr>
          <p:nvPr userDrawn="1"/>
        </p:nvPicPr>
        <p:blipFill>
          <a:blip r:embed="rId9"/>
          <a:stretch>
            <a:fillRect/>
          </a:stretch>
        </p:blipFill>
        <p:spPr>
          <a:xfrm>
            <a:off x="251358" y="204511"/>
            <a:ext cx="2814542" cy="327600"/>
          </a:xfrm>
          <a:prstGeom prst="rect">
            <a:avLst/>
          </a:prstGeom>
        </p:spPr>
      </p:pic>
    </p:spTree>
    <p:extLst>
      <p:ext uri="{BB962C8B-B14F-4D97-AF65-F5344CB8AC3E}">
        <p14:creationId xmlns:p14="http://schemas.microsoft.com/office/powerpoint/2010/main" val="28032142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2D288C3-76E7-407C-93DF-B1113D92C85D}"/>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8" name="Rechteck 17">
            <a:extLst>
              <a:ext uri="{FF2B5EF4-FFF2-40B4-BE49-F238E27FC236}">
                <a16:creationId xmlns:a16="http://schemas.microsoft.com/office/drawing/2014/main" id="{25F497F7-8ECD-4FA3-AC9E-393670747EBE}"/>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a:solidFill>
                  <a:prstClr val="black"/>
                </a:solidFill>
                <a:latin typeface="+mn-lt"/>
              </a:rPr>
              <a:t>Das DZLM wurde initiiert durch</a:t>
            </a:r>
          </a:p>
        </p:txBody>
      </p:sp>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5"/>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6"/>
          <a:stretch>
            <a:fillRect/>
          </a:stretch>
        </p:blipFill>
        <p:spPr>
          <a:xfrm>
            <a:off x="7257504" y="4247646"/>
            <a:ext cx="1764000" cy="313277"/>
          </a:xfrm>
          <a:prstGeom prst="rect">
            <a:avLst/>
          </a:prstGeom>
        </p:spPr>
      </p:pic>
      <p:grpSp>
        <p:nvGrpSpPr>
          <p:cNvPr id="13" name="Gruppieren 12">
            <a:extLst>
              <a:ext uri="{FF2B5EF4-FFF2-40B4-BE49-F238E27FC236}">
                <a16:creationId xmlns:a16="http://schemas.microsoft.com/office/drawing/2014/main" id="{7BD18C07-A9AC-4500-AE30-B941923EA9EE}"/>
              </a:ext>
            </a:extLst>
          </p:cNvPr>
          <p:cNvGrpSpPr>
            <a:grpSpLocks noChangeAspect="1"/>
          </p:cNvGrpSpPr>
          <p:nvPr userDrawn="1"/>
        </p:nvGrpSpPr>
        <p:grpSpPr>
          <a:xfrm>
            <a:off x="6109200" y="262800"/>
            <a:ext cx="2783442" cy="518450"/>
            <a:chOff x="5148064" y="468000"/>
            <a:chExt cx="3575602" cy="666000"/>
          </a:xfrm>
        </p:grpSpPr>
        <p:pic>
          <p:nvPicPr>
            <p:cNvPr id="15" name="Grafik 14">
              <a:extLst>
                <a:ext uri="{FF2B5EF4-FFF2-40B4-BE49-F238E27FC236}">
                  <a16:creationId xmlns:a16="http://schemas.microsoft.com/office/drawing/2014/main" id="{4BBEAAA8-F70F-4536-92FB-37C6B39FD89C}"/>
                </a:ext>
              </a:extLst>
            </p:cNvPr>
            <p:cNvPicPr>
              <a:picLocks noChangeAspect="1"/>
            </p:cNvPicPr>
            <p:nvPr userDrawn="1"/>
          </p:nvPicPr>
          <p:blipFill>
            <a:blip r:embed="rId7"/>
            <a:stretch>
              <a:fillRect/>
            </a:stretch>
          </p:blipFill>
          <p:spPr>
            <a:xfrm>
              <a:off x="6299446" y="469857"/>
              <a:ext cx="2424220" cy="659594"/>
            </a:xfrm>
            <a:prstGeom prst="rect">
              <a:avLst/>
            </a:prstGeom>
          </p:spPr>
        </p:pic>
        <p:pic>
          <p:nvPicPr>
            <p:cNvPr id="16" name="Grafik 15">
              <a:extLst>
                <a:ext uri="{FF2B5EF4-FFF2-40B4-BE49-F238E27FC236}">
                  <a16:creationId xmlns:a16="http://schemas.microsoft.com/office/drawing/2014/main" id="{88240224-7C0D-46FE-94EE-0B73986AE520}"/>
                </a:ext>
              </a:extLst>
            </p:cNvPr>
            <p:cNvPicPr>
              <a:picLocks noChangeAspect="1"/>
            </p:cNvPicPr>
            <p:nvPr userDrawn="1"/>
          </p:nvPicPr>
          <p:blipFill>
            <a:blip r:embed="rId8"/>
            <a:stretch>
              <a:fillRect/>
            </a:stretch>
          </p:blipFill>
          <p:spPr>
            <a:xfrm>
              <a:off x="5148064" y="468000"/>
              <a:ext cx="839245" cy="666000"/>
            </a:xfrm>
            <a:prstGeom prst="rect">
              <a:avLst/>
            </a:prstGeom>
          </p:spPr>
        </p:pic>
      </p:grpSp>
      <p:pic>
        <p:nvPicPr>
          <p:cNvPr id="3" name="Grafik 2" descr="Ein Bild, das Text enthält.&#10;&#10;Automatisch generierte Beschreibung">
            <a:extLst>
              <a:ext uri="{FF2B5EF4-FFF2-40B4-BE49-F238E27FC236}">
                <a16:creationId xmlns:a16="http://schemas.microsoft.com/office/drawing/2014/main" id="{35A958EA-A893-45A9-8A6C-0FE8B0B3DFF4}"/>
              </a:ext>
            </a:extLst>
          </p:cNvPr>
          <p:cNvPicPr>
            <a:picLocks noChangeAspect="1"/>
          </p:cNvPicPr>
          <p:nvPr userDrawn="1"/>
        </p:nvPicPr>
        <p:blipFill>
          <a:blip r:embed="rId9"/>
          <a:stretch>
            <a:fillRect/>
          </a:stretch>
        </p:blipFill>
        <p:spPr>
          <a:xfrm>
            <a:off x="251358" y="349200"/>
            <a:ext cx="2814542" cy="327600"/>
          </a:xfrm>
          <a:prstGeom prst="rect">
            <a:avLst/>
          </a:prstGeom>
        </p:spPr>
      </p:pic>
      <p:sp>
        <p:nvSpPr>
          <p:cNvPr id="20" name="Rectangle 17">
            <a:extLst>
              <a:ext uri="{FF2B5EF4-FFF2-40B4-BE49-F238E27FC236}">
                <a16:creationId xmlns:a16="http://schemas.microsoft.com/office/drawing/2014/main" id="{CAA35721-7747-4232-99D4-AF0DD23682F7}"/>
              </a:ext>
            </a:extLst>
          </p:cNvPr>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b="0" i="0">
              <a:latin typeface="Calibri Normal" charset="0"/>
            </a:endParaRPr>
          </a:p>
        </p:txBody>
      </p:sp>
    </p:spTree>
    <p:extLst>
      <p:ext uri="{BB962C8B-B14F-4D97-AF65-F5344CB8AC3E}">
        <p14:creationId xmlns:p14="http://schemas.microsoft.com/office/powerpoint/2010/main" val="142927661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2" Type="http://schemas.openxmlformats.org/officeDocument/2006/relationships/hyperlink" Target="https://dzlm.d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E8051AD-748C-7543-8A1C-5D334EE89DD9}"/>
              </a:ext>
            </a:extLst>
          </p:cNvPr>
          <p:cNvSpPr/>
          <p:nvPr/>
        </p:nvSpPr>
        <p:spPr bwMode="auto">
          <a:xfrm>
            <a:off x="0" y="1557869"/>
            <a:ext cx="9144000" cy="2269067"/>
          </a:xfrm>
          <a:prstGeom prst="rect">
            <a:avLst/>
          </a:prstGeom>
          <a:solidFill>
            <a:schemeClr val="bg1"/>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err="1">
              <a:ln>
                <a:noFill/>
              </a:ln>
              <a:solidFill>
                <a:schemeClr val="tx1"/>
              </a:solidFill>
              <a:effectLst/>
              <a:latin typeface="Calibri" panose="020F0502020204030204" pitchFamily="34" charset="0"/>
            </a:endParaRPr>
          </a:p>
        </p:txBody>
      </p:sp>
      <p:pic>
        <p:nvPicPr>
          <p:cNvPr id="3" name="Grafik 2">
            <a:extLst>
              <a:ext uri="{FF2B5EF4-FFF2-40B4-BE49-F238E27FC236}">
                <a16:creationId xmlns:a16="http://schemas.microsoft.com/office/drawing/2014/main" id="{F01A7CF4-45E3-2C43-8132-A1A9DCC86406}"/>
              </a:ext>
            </a:extLst>
          </p:cNvPr>
          <p:cNvPicPr>
            <a:picLocks noChangeAspect="1"/>
          </p:cNvPicPr>
          <p:nvPr/>
        </p:nvPicPr>
        <p:blipFill>
          <a:blip r:embed="rId3"/>
          <a:stretch>
            <a:fillRect/>
          </a:stretch>
        </p:blipFill>
        <p:spPr>
          <a:xfrm>
            <a:off x="0" y="157238"/>
            <a:ext cx="1769104" cy="1255040"/>
          </a:xfrm>
          <a:prstGeom prst="rect">
            <a:avLst/>
          </a:prstGeom>
        </p:spPr>
      </p:pic>
      <p:pic>
        <p:nvPicPr>
          <p:cNvPr id="5" name="Grafik 4">
            <a:extLst>
              <a:ext uri="{FF2B5EF4-FFF2-40B4-BE49-F238E27FC236}">
                <a16:creationId xmlns:a16="http://schemas.microsoft.com/office/drawing/2014/main" id="{97C83A03-A14A-F14C-A691-1F66F5CE9ECC}"/>
              </a:ext>
            </a:extLst>
          </p:cNvPr>
          <p:cNvPicPr>
            <a:picLocks noChangeAspect="1"/>
          </p:cNvPicPr>
          <p:nvPr/>
        </p:nvPicPr>
        <p:blipFill>
          <a:blip r:embed="rId4"/>
          <a:stretch>
            <a:fillRect/>
          </a:stretch>
        </p:blipFill>
        <p:spPr>
          <a:xfrm>
            <a:off x="6856854" y="157238"/>
            <a:ext cx="2276843" cy="1255040"/>
          </a:xfrm>
          <a:prstGeom prst="rect">
            <a:avLst/>
          </a:prstGeom>
        </p:spPr>
      </p:pic>
      <p:grpSp>
        <p:nvGrpSpPr>
          <p:cNvPr id="14" name="Gruppieren 13">
            <a:extLst>
              <a:ext uri="{FF2B5EF4-FFF2-40B4-BE49-F238E27FC236}">
                <a16:creationId xmlns:a16="http://schemas.microsoft.com/office/drawing/2014/main" id="{997CD91C-5E6D-F54C-A6FD-2DB462442CE2}"/>
              </a:ext>
            </a:extLst>
          </p:cNvPr>
          <p:cNvGrpSpPr/>
          <p:nvPr/>
        </p:nvGrpSpPr>
        <p:grpSpPr>
          <a:xfrm>
            <a:off x="6403442" y="5822663"/>
            <a:ext cx="2520300" cy="885253"/>
            <a:chOff x="6403442" y="5822663"/>
            <a:chExt cx="2520300" cy="885253"/>
          </a:xfrm>
        </p:grpSpPr>
        <p:grpSp>
          <p:nvGrpSpPr>
            <p:cNvPr id="6" name="Gruppieren 5">
              <a:extLst>
                <a:ext uri="{FF2B5EF4-FFF2-40B4-BE49-F238E27FC236}">
                  <a16:creationId xmlns:a16="http://schemas.microsoft.com/office/drawing/2014/main" id="{B386FD01-7E84-6441-92E3-1CF70C5E580B}"/>
                </a:ext>
              </a:extLst>
            </p:cNvPr>
            <p:cNvGrpSpPr>
              <a:grpSpLocks noChangeAspect="1"/>
            </p:cNvGrpSpPr>
            <p:nvPr/>
          </p:nvGrpSpPr>
          <p:grpSpPr>
            <a:xfrm>
              <a:off x="6403442" y="6244272"/>
              <a:ext cx="2489200" cy="463644"/>
              <a:chOff x="5148064" y="468000"/>
              <a:chExt cx="3575602" cy="666000"/>
            </a:xfrm>
          </p:grpSpPr>
          <p:pic>
            <p:nvPicPr>
              <p:cNvPr id="7" name="Grafik 6">
                <a:extLst>
                  <a:ext uri="{FF2B5EF4-FFF2-40B4-BE49-F238E27FC236}">
                    <a16:creationId xmlns:a16="http://schemas.microsoft.com/office/drawing/2014/main" id="{E1F477DD-794F-A342-9ACB-66C4ED0A550E}"/>
                  </a:ext>
                </a:extLst>
              </p:cNvPr>
              <p:cNvPicPr>
                <a:picLocks noChangeAspect="1"/>
              </p:cNvPicPr>
              <p:nvPr userDrawn="1"/>
            </p:nvPicPr>
            <p:blipFill>
              <a:blip r:embed="rId5"/>
              <a:stretch>
                <a:fillRect/>
              </a:stretch>
            </p:blipFill>
            <p:spPr>
              <a:xfrm>
                <a:off x="6299446" y="469857"/>
                <a:ext cx="2424220" cy="659594"/>
              </a:xfrm>
              <a:prstGeom prst="rect">
                <a:avLst/>
              </a:prstGeom>
            </p:spPr>
          </p:pic>
          <p:pic>
            <p:nvPicPr>
              <p:cNvPr id="8" name="Grafik 7">
                <a:extLst>
                  <a:ext uri="{FF2B5EF4-FFF2-40B4-BE49-F238E27FC236}">
                    <a16:creationId xmlns:a16="http://schemas.microsoft.com/office/drawing/2014/main" id="{29D00FA6-C749-AE46-8E9D-93E6CE618822}"/>
                  </a:ext>
                </a:extLst>
              </p:cNvPr>
              <p:cNvPicPr>
                <a:picLocks noChangeAspect="1"/>
              </p:cNvPicPr>
              <p:nvPr userDrawn="1"/>
            </p:nvPicPr>
            <p:blipFill>
              <a:blip r:embed="rId6"/>
              <a:stretch>
                <a:fillRect/>
              </a:stretch>
            </p:blipFill>
            <p:spPr>
              <a:xfrm>
                <a:off x="5148064" y="468000"/>
                <a:ext cx="839245" cy="666000"/>
              </a:xfrm>
              <a:prstGeom prst="rect">
                <a:avLst/>
              </a:prstGeom>
            </p:spPr>
          </p:pic>
        </p:grpSp>
        <p:pic>
          <p:nvPicPr>
            <p:cNvPr id="9" name="Grafik 8" descr="Ein Bild, das Text enthält.&#10;&#10;Automatisch generierte Beschreibung">
              <a:extLst>
                <a:ext uri="{FF2B5EF4-FFF2-40B4-BE49-F238E27FC236}">
                  <a16:creationId xmlns:a16="http://schemas.microsoft.com/office/drawing/2014/main" id="{137A2F11-D202-4144-AA15-999F4B72A234}"/>
                </a:ext>
              </a:extLst>
            </p:cNvPr>
            <p:cNvPicPr>
              <a:picLocks noChangeAspect="1"/>
            </p:cNvPicPr>
            <p:nvPr/>
          </p:nvPicPr>
          <p:blipFill>
            <a:blip r:embed="rId7"/>
            <a:stretch>
              <a:fillRect/>
            </a:stretch>
          </p:blipFill>
          <p:spPr>
            <a:xfrm>
              <a:off x="6434542" y="5822663"/>
              <a:ext cx="2489200" cy="289732"/>
            </a:xfrm>
            <a:prstGeom prst="rect">
              <a:avLst/>
            </a:prstGeom>
          </p:spPr>
        </p:pic>
      </p:grpSp>
      <p:pic>
        <p:nvPicPr>
          <p:cNvPr id="1026" name="Picture 2" descr="Startseite2.0 | PIKAS">
            <a:extLst>
              <a:ext uri="{FF2B5EF4-FFF2-40B4-BE49-F238E27FC236}">
                <a16:creationId xmlns:a16="http://schemas.microsoft.com/office/drawing/2014/main" id="{EC26120C-EF3F-F549-A78F-3A28BF6BA1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 y="5763934"/>
            <a:ext cx="2489200" cy="960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A81C4177-703F-144C-A9EC-AA7C612215E3}"/>
              </a:ext>
            </a:extLst>
          </p:cNvPr>
          <p:cNvSpPr txBox="1"/>
          <p:nvPr/>
        </p:nvSpPr>
        <p:spPr>
          <a:xfrm>
            <a:off x="0" y="3966287"/>
            <a:ext cx="9144000" cy="1302921"/>
          </a:xfrm>
          <a:prstGeom prst="rect">
            <a:avLst/>
          </a:prstGeom>
          <a:noFill/>
        </p:spPr>
        <p:txBody>
          <a:bodyPr wrap="square" rtlCol="0">
            <a:spAutoFit/>
          </a:bodyPr>
          <a:lstStyle/>
          <a:p>
            <a:pPr marL="342900" indent="-342900" algn="ctr">
              <a:spcBef>
                <a:spcPts val="400"/>
              </a:spcBef>
            </a:pPr>
            <a:r>
              <a:rPr lang="de-DE" b="1" dirty="0">
                <a:latin typeface="Calibri"/>
                <a:cs typeface="Calibri"/>
              </a:rPr>
              <a:t>Mathematik am Schulanfang</a:t>
            </a:r>
          </a:p>
          <a:p>
            <a:pPr marL="342900" indent="-342900" algn="ctr">
              <a:spcBef>
                <a:spcPts val="400"/>
              </a:spcBef>
            </a:pPr>
            <a:r>
              <a:rPr lang="de-DE" b="1" dirty="0">
                <a:latin typeface="Calibri"/>
                <a:cs typeface="Calibri"/>
              </a:rPr>
              <a:t>Fachnetzwerktreffen 3</a:t>
            </a:r>
          </a:p>
          <a:p>
            <a:pPr marL="342900" indent="-342900" algn="ctr">
              <a:spcBef>
                <a:spcPts val="400"/>
              </a:spcBef>
            </a:pPr>
            <a:r>
              <a:rPr lang="de-DE" sz="2400" b="1" dirty="0">
                <a:latin typeface="Calibri" panose="020F0502020204030204" pitchFamily="34" charset="0"/>
                <a:cs typeface="Calibri" panose="020F0502020204030204" pitchFamily="34" charset="0"/>
              </a:rPr>
              <a:t>Diagnose- und Fördermomente im Unterricht</a:t>
            </a:r>
            <a:endParaRPr lang="de-DE" b="1" dirty="0">
              <a:latin typeface="Calibri"/>
              <a:cs typeface="Calibri"/>
            </a:endParaRPr>
          </a:p>
        </p:txBody>
      </p:sp>
      <p:sp>
        <p:nvSpPr>
          <p:cNvPr id="13" name="Textfeld 12">
            <a:extLst>
              <a:ext uri="{FF2B5EF4-FFF2-40B4-BE49-F238E27FC236}">
                <a16:creationId xmlns:a16="http://schemas.microsoft.com/office/drawing/2014/main" id="{9830BC7C-162A-304C-A5C9-E1E535EB94A8}"/>
              </a:ext>
            </a:extLst>
          </p:cNvPr>
          <p:cNvSpPr txBox="1"/>
          <p:nvPr/>
        </p:nvSpPr>
        <p:spPr>
          <a:xfrm>
            <a:off x="2254025" y="5378450"/>
            <a:ext cx="4635949" cy="369332"/>
          </a:xfrm>
          <a:prstGeom prst="rect">
            <a:avLst/>
          </a:prstGeom>
          <a:noFill/>
        </p:spPr>
        <p:txBody>
          <a:bodyPr wrap="none" rtlCol="0">
            <a:spAutoFit/>
          </a:bodyPr>
          <a:lstStyle/>
          <a:p>
            <a:pPr marL="342900" indent="-342900">
              <a:spcBef>
                <a:spcPts val="400"/>
              </a:spcBef>
            </a:pPr>
            <a:r>
              <a:rPr lang="de-DE" sz="1800" err="1">
                <a:latin typeface="Calibri"/>
                <a:cs typeface="Calibri"/>
              </a:rPr>
              <a:t>SchuMaS</a:t>
            </a:r>
            <a:r>
              <a:rPr lang="de-DE" sz="1800">
                <a:latin typeface="Calibri"/>
                <a:cs typeface="Calibri"/>
              </a:rPr>
              <a:t>-Mathematik-Team für die Primarstufe</a:t>
            </a:r>
          </a:p>
        </p:txBody>
      </p:sp>
      <p:sp>
        <p:nvSpPr>
          <p:cNvPr id="2" name="Rechteck 1">
            <a:extLst>
              <a:ext uri="{FF2B5EF4-FFF2-40B4-BE49-F238E27FC236}">
                <a16:creationId xmlns:a16="http://schemas.microsoft.com/office/drawing/2014/main" id="{CA64338B-78CA-B941-A409-9D5E95B8D19F}"/>
              </a:ext>
            </a:extLst>
          </p:cNvPr>
          <p:cNvSpPr/>
          <p:nvPr/>
        </p:nvSpPr>
        <p:spPr>
          <a:xfrm>
            <a:off x="4549344" y="3833189"/>
            <a:ext cx="4572000" cy="246221"/>
          </a:xfrm>
          <a:prstGeom prst="rect">
            <a:avLst/>
          </a:prstGeom>
        </p:spPr>
        <p:txBody>
          <a:bodyPr>
            <a:spAutoFit/>
          </a:bodyPr>
          <a:lstStyle/>
          <a:p>
            <a:pPr algn="r"/>
            <a:r>
              <a:rPr lang="de-DE" sz="1000" dirty="0">
                <a:solidFill>
                  <a:schemeClr val="bg1">
                    <a:lumMod val="50000"/>
                  </a:schemeClr>
                </a:solidFill>
                <a:latin typeface="Calibri" panose="020F0502020204030204" pitchFamily="34" charset="0"/>
                <a:cs typeface="Calibri" panose="020F0502020204030204" pitchFamily="34" charset="0"/>
              </a:rPr>
              <a:t>(Bildquelle: Charlotte M. </a:t>
            </a:r>
            <a:r>
              <a:rPr lang="de-DE" sz="1000" dirty="0" err="1">
                <a:solidFill>
                  <a:schemeClr val="bg1">
                    <a:lumMod val="50000"/>
                  </a:schemeClr>
                </a:solidFill>
                <a:latin typeface="Calibri" panose="020F0502020204030204" pitchFamily="34" charset="0"/>
                <a:cs typeface="Calibri" panose="020F0502020204030204" pitchFamily="34" charset="0"/>
              </a:rPr>
              <a:t>Diderich</a:t>
            </a:r>
            <a:r>
              <a:rPr lang="de-DE" sz="1000" dirty="0">
                <a:solidFill>
                  <a:schemeClr val="bg1">
                    <a:lumMod val="50000"/>
                  </a:schemeClr>
                </a:solidFill>
                <a:latin typeface="Calibri" panose="020F0502020204030204" pitchFamily="34" charset="0"/>
                <a:cs typeface="Calibri" panose="020F0502020204030204" pitchFamily="34" charset="0"/>
              </a:rPr>
              <a:t>, Hilfskraft im </a:t>
            </a:r>
            <a:r>
              <a:rPr lang="de-DE" sz="1000" dirty="0" err="1">
                <a:solidFill>
                  <a:schemeClr val="bg1">
                    <a:lumMod val="50000"/>
                  </a:schemeClr>
                </a:solidFill>
                <a:latin typeface="Calibri" panose="020F0502020204030204" pitchFamily="34" charset="0"/>
                <a:cs typeface="Calibri" panose="020F0502020204030204" pitchFamily="34" charset="0"/>
              </a:rPr>
              <a:t>SchuMaS</a:t>
            </a:r>
            <a:r>
              <a:rPr lang="de-DE" sz="1000" dirty="0">
                <a:solidFill>
                  <a:schemeClr val="bg1">
                    <a:lumMod val="50000"/>
                  </a:schemeClr>
                </a:solidFill>
                <a:latin typeface="Calibri" panose="020F0502020204030204" pitchFamily="34" charset="0"/>
                <a:cs typeface="Calibri" panose="020F0502020204030204" pitchFamily="34" charset="0"/>
              </a:rPr>
              <a:t>-Projekt)</a:t>
            </a:r>
          </a:p>
        </p:txBody>
      </p:sp>
      <p:grpSp>
        <p:nvGrpSpPr>
          <p:cNvPr id="18" name="Gruppieren 17">
            <a:extLst>
              <a:ext uri="{FF2B5EF4-FFF2-40B4-BE49-F238E27FC236}">
                <a16:creationId xmlns:a16="http://schemas.microsoft.com/office/drawing/2014/main" id="{5C4C800F-9D8A-A350-808F-BEE95AB8D086}"/>
              </a:ext>
            </a:extLst>
          </p:cNvPr>
          <p:cNvGrpSpPr/>
          <p:nvPr/>
        </p:nvGrpSpPr>
        <p:grpSpPr>
          <a:xfrm>
            <a:off x="1966780" y="1577293"/>
            <a:ext cx="5210440" cy="2232708"/>
            <a:chOff x="2087869" y="1577293"/>
            <a:chExt cx="5210440" cy="2232708"/>
          </a:xfrm>
        </p:grpSpPr>
        <p:pic>
          <p:nvPicPr>
            <p:cNvPr id="16" name="Grafik 15">
              <a:extLst>
                <a:ext uri="{FF2B5EF4-FFF2-40B4-BE49-F238E27FC236}">
                  <a16:creationId xmlns:a16="http://schemas.microsoft.com/office/drawing/2014/main" id="{6015D04F-FEEA-81DA-75ED-22B9DC9C677F}"/>
                </a:ext>
              </a:extLst>
            </p:cNvPr>
            <p:cNvPicPr>
              <a:picLocks noChangeAspect="1"/>
            </p:cNvPicPr>
            <p:nvPr/>
          </p:nvPicPr>
          <p:blipFill>
            <a:blip r:embed="rId9"/>
            <a:stretch>
              <a:fillRect/>
            </a:stretch>
          </p:blipFill>
          <p:spPr>
            <a:xfrm>
              <a:off x="2087869" y="1577293"/>
              <a:ext cx="2754040" cy="2232707"/>
            </a:xfrm>
            <a:prstGeom prst="rect">
              <a:avLst/>
            </a:prstGeom>
          </p:spPr>
        </p:pic>
        <p:pic>
          <p:nvPicPr>
            <p:cNvPr id="17" name="Grafik 16">
              <a:extLst>
                <a:ext uri="{FF2B5EF4-FFF2-40B4-BE49-F238E27FC236}">
                  <a16:creationId xmlns:a16="http://schemas.microsoft.com/office/drawing/2014/main" id="{8DF00CF7-9F5E-91BE-1F4E-6FE165C246E0}"/>
                </a:ext>
              </a:extLst>
            </p:cNvPr>
            <p:cNvPicPr>
              <a:picLocks noChangeAspect="1"/>
            </p:cNvPicPr>
            <p:nvPr/>
          </p:nvPicPr>
          <p:blipFill>
            <a:blip r:embed="rId10"/>
            <a:stretch>
              <a:fillRect/>
            </a:stretch>
          </p:blipFill>
          <p:spPr>
            <a:xfrm>
              <a:off x="5032888" y="1588793"/>
              <a:ext cx="2265421" cy="2221208"/>
            </a:xfrm>
            <a:prstGeom prst="rect">
              <a:avLst/>
            </a:prstGeom>
          </p:spPr>
        </p:pic>
      </p:grpSp>
      <p:sp>
        <p:nvSpPr>
          <p:cNvPr id="10" name="Rechteck 9">
            <a:extLst>
              <a:ext uri="{FF2B5EF4-FFF2-40B4-BE49-F238E27FC236}">
                <a16:creationId xmlns:a16="http://schemas.microsoft.com/office/drawing/2014/main" id="{1FFB46A6-895A-91C8-B941-E8E8BE89A0D5}"/>
              </a:ext>
            </a:extLst>
          </p:cNvPr>
          <p:cNvSpPr/>
          <p:nvPr/>
        </p:nvSpPr>
        <p:spPr bwMode="auto">
          <a:xfrm rot="20902863">
            <a:off x="-32912" y="1575094"/>
            <a:ext cx="2801747" cy="996426"/>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2800">
                <a:solidFill>
                  <a:schemeClr val="bg1"/>
                </a:solidFill>
                <a:latin typeface="Calibri Light" panose="020F0302020204030204" pitchFamily="34" charset="0"/>
                <a:cs typeface="Calibri Light" panose="020F0302020204030204" pitchFamily="34" charset="0"/>
              </a:rPr>
              <a:t>TRANSFER</a:t>
            </a:r>
            <a:r>
              <a:rPr kumimoji="0" lang="de-DE" sz="2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 </a:t>
            </a:r>
            <a:br>
              <a:rPr kumimoji="0" lang="de-DE" sz="2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br>
            <a:r>
              <a:rPr kumimoji="0" lang="de-DE" sz="2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ins Kollegium</a:t>
            </a:r>
          </a:p>
        </p:txBody>
      </p:sp>
    </p:spTree>
    <p:extLst>
      <p:ext uri="{BB962C8B-B14F-4D97-AF65-F5344CB8AC3E}">
        <p14:creationId xmlns:p14="http://schemas.microsoft.com/office/powerpoint/2010/main" val="2222561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5FE2C29D-2288-1D47-5B7D-732D705D3888}"/>
              </a:ext>
            </a:extLst>
          </p:cNvPr>
          <p:cNvGrpSpPr/>
          <p:nvPr/>
        </p:nvGrpSpPr>
        <p:grpSpPr>
          <a:xfrm>
            <a:off x="107788" y="274288"/>
            <a:ext cx="8928424" cy="927211"/>
            <a:chOff x="0" y="0"/>
            <a:chExt cx="5818764" cy="733300"/>
          </a:xfrm>
        </p:grpSpPr>
        <p:sp>
          <p:nvSpPr>
            <p:cNvPr id="8" name="Gefaltete Ecke 8">
              <a:extLst>
                <a:ext uri="{FF2B5EF4-FFF2-40B4-BE49-F238E27FC236}">
                  <a16:creationId xmlns:a16="http://schemas.microsoft.com/office/drawing/2014/main" id="{AE211297-EB31-9693-199A-BD485BE9C3D5}"/>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9" name="Textfeld 1">
              <a:extLst>
                <a:ext uri="{FF2B5EF4-FFF2-40B4-BE49-F238E27FC236}">
                  <a16:creationId xmlns:a16="http://schemas.microsoft.com/office/drawing/2014/main" id="{88C7AB41-4438-45DC-04CC-1BE6B90C69DD}"/>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3">
            <a:extLst>
              <a:ext uri="{FF2B5EF4-FFF2-40B4-BE49-F238E27FC236}">
                <a16:creationId xmlns:a16="http://schemas.microsoft.com/office/drawing/2014/main" id="{14274EB6-5AA3-EC7C-80AF-A3952A653B3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pic>
        <p:nvPicPr>
          <p:cNvPr id="11" name="Grafik 10">
            <a:extLst>
              <a:ext uri="{FF2B5EF4-FFF2-40B4-BE49-F238E27FC236}">
                <a16:creationId xmlns:a16="http://schemas.microsoft.com/office/drawing/2014/main" id="{75BFFC4E-1AA3-DA65-196E-5FC4BB3553B3}"/>
              </a:ext>
            </a:extLst>
          </p:cNvPr>
          <p:cNvPicPr>
            <a:picLocks noChangeAspect="1"/>
          </p:cNvPicPr>
          <p:nvPr/>
        </p:nvPicPr>
        <p:blipFill>
          <a:blip r:embed="rId4"/>
          <a:srcRect/>
          <a:stretch/>
        </p:blipFill>
        <p:spPr>
          <a:xfrm>
            <a:off x="583343" y="2259919"/>
            <a:ext cx="5493749" cy="3876542"/>
          </a:xfrm>
          <a:prstGeom prst="rect">
            <a:avLst/>
          </a:prstGeom>
          <a:ln>
            <a:solidFill>
              <a:schemeClr val="tx1"/>
            </a:solidFill>
          </a:ln>
        </p:spPr>
      </p:pic>
      <p:pic>
        <p:nvPicPr>
          <p:cNvPr id="5" name="Grafik 4">
            <a:extLst>
              <a:ext uri="{FF2B5EF4-FFF2-40B4-BE49-F238E27FC236}">
                <a16:creationId xmlns:a16="http://schemas.microsoft.com/office/drawing/2014/main" id="{8AACCBD6-6F16-7B12-346B-FC088E04CD09}"/>
              </a:ext>
            </a:extLst>
          </p:cNvPr>
          <p:cNvPicPr>
            <a:picLocks noChangeAspect="1"/>
          </p:cNvPicPr>
          <p:nvPr/>
        </p:nvPicPr>
        <p:blipFill>
          <a:blip r:embed="rId5"/>
          <a:srcRect/>
          <a:stretch/>
        </p:blipFill>
        <p:spPr>
          <a:xfrm>
            <a:off x="5737104" y="1448414"/>
            <a:ext cx="3132442" cy="2215912"/>
          </a:xfrm>
          <a:prstGeom prst="rect">
            <a:avLst/>
          </a:prstGeom>
        </p:spPr>
      </p:pic>
      <p:sp>
        <p:nvSpPr>
          <p:cNvPr id="12" name="Rechteck 11">
            <a:extLst>
              <a:ext uri="{FF2B5EF4-FFF2-40B4-BE49-F238E27FC236}">
                <a16:creationId xmlns:a16="http://schemas.microsoft.com/office/drawing/2014/main" id="{B641BED5-B268-AA35-8B88-B1F7A405089F}"/>
              </a:ext>
            </a:extLst>
          </p:cNvPr>
          <p:cNvSpPr/>
          <p:nvPr/>
        </p:nvSpPr>
        <p:spPr bwMode="auto">
          <a:xfrm>
            <a:off x="0" y="6503940"/>
            <a:ext cx="2067339"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2: Aktivierung</a:t>
            </a:r>
          </a:p>
        </p:txBody>
      </p:sp>
      <p:sp>
        <p:nvSpPr>
          <p:cNvPr id="13" name="Textplatzhalter 5">
            <a:extLst>
              <a:ext uri="{FF2B5EF4-FFF2-40B4-BE49-F238E27FC236}">
                <a16:creationId xmlns:a16="http://schemas.microsoft.com/office/drawing/2014/main" id="{57BC5648-9C29-0164-1326-740183B2B222}"/>
              </a:ext>
            </a:extLst>
          </p:cNvPr>
          <p:cNvSpPr>
            <a:spLocks noGrp="1"/>
          </p:cNvSpPr>
          <p:nvPr>
            <p:ph type="body" sz="quarter" idx="10"/>
          </p:nvPr>
        </p:nvSpPr>
        <p:spPr>
          <a:xfrm>
            <a:off x="108000" y="6642000"/>
            <a:ext cx="8928000" cy="216000"/>
          </a:xfrm>
        </p:spPr>
        <p:txBody>
          <a:bodyPr/>
          <a:lstStyle/>
          <a:p>
            <a:r>
              <a:rPr lang="de-DE" dirty="0">
                <a:latin typeface="Calibri" panose="020F0502020204030204" pitchFamily="34" charset="0"/>
                <a:cs typeface="Calibri" panose="020F0502020204030204" pitchFamily="34" charset="0"/>
              </a:rPr>
              <a:t>(Bildquelle: </a:t>
            </a:r>
            <a:r>
              <a:rPr lang="de-DE" b="0" i="0" strike="noStrike" dirty="0">
                <a:effectLst/>
                <a:latin typeface="Calibri" panose="020F0502020204030204" pitchFamily="34" charset="0"/>
                <a:cs typeface="Calibri" panose="020F0502020204030204" pitchFamily="34" charset="0"/>
              </a:rPr>
              <a:t>https://pikas.dzlm.de/node/2558</a:t>
            </a:r>
            <a:r>
              <a:rPr lang="de-DE" b="0" i="0" u="none" strike="noStrike" dirty="0">
                <a:effectLst/>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a:p>
            <a:endParaRPr lang="de-DE" dirty="0"/>
          </a:p>
        </p:txBody>
      </p:sp>
    </p:spTree>
    <p:extLst>
      <p:ext uri="{BB962C8B-B14F-4D97-AF65-F5344CB8AC3E}">
        <p14:creationId xmlns:p14="http://schemas.microsoft.com/office/powerpoint/2010/main" val="394959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dirty="0"/>
              <a:t>Sinn des nächsten Inputs</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3171807023"/>
              </p:ext>
            </p:extLst>
          </p:nvPr>
        </p:nvGraphicFramePr>
        <p:xfrm>
          <a:off x="252827" y="898971"/>
          <a:ext cx="8639173" cy="79756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a:solidFill>
                            <a:schemeClr val="accent1"/>
                          </a:solidFill>
                        </a:rPr>
                        <a:t>3.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Reflexion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kern="1200" dirty="0">
                          <a:solidFill>
                            <a:schemeClr val="accent1"/>
                          </a:solidFill>
                          <a:latin typeface="+mn-lt"/>
                          <a:ea typeface="+mn-ea"/>
                          <a:cs typeface="+mn-cs"/>
                        </a:rPr>
                        <a:t>Reflexion über die der Nutzung von Impulsen für mathematische Gespräche und Räume zur Einbindung in den eigenen Unterricht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3 Folien</a:t>
                      </a:r>
                    </a:p>
                    <a:p>
                      <a:r>
                        <a:rPr lang="de-DE" sz="1100" dirty="0">
                          <a:solidFill>
                            <a:schemeClr val="accent1"/>
                          </a:solidFill>
                        </a:rPr>
                        <a:t>FÖDIMA-Kartei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5" name="Inhaltsplatzhalter 1">
            <a:extLst>
              <a:ext uri="{FF2B5EF4-FFF2-40B4-BE49-F238E27FC236}">
                <a16:creationId xmlns:a16="http://schemas.microsoft.com/office/drawing/2014/main" id="{2F470F9D-DA8F-054A-848A-44C1172838E1}"/>
              </a:ext>
            </a:extLst>
          </p:cNvPr>
          <p:cNvSpPr>
            <a:spLocks noGrp="1"/>
          </p:cNvSpPr>
          <p:nvPr>
            <p:ph idx="1"/>
          </p:nvPr>
        </p:nvSpPr>
        <p:spPr>
          <a:xfrm>
            <a:off x="252000" y="1916017"/>
            <a:ext cx="8640000" cy="4368436"/>
          </a:xfrm>
        </p:spPr>
        <p:txBody>
          <a:bodyPr/>
          <a:lstStyle/>
          <a:p>
            <a:r>
              <a:rPr lang="de-DE" dirty="0"/>
              <a:t>Die nächsten Folien dienen dazu:</a:t>
            </a:r>
          </a:p>
          <a:p>
            <a:pPr lvl="2">
              <a:buClr>
                <a:srgbClr val="737373"/>
              </a:buClr>
              <a:defRPr/>
            </a:pPr>
            <a:r>
              <a:rPr lang="de-DE" dirty="0">
                <a:solidFill>
                  <a:srgbClr val="737373"/>
                </a:solidFill>
              </a:rPr>
              <a:t>zu betrachten, wie mathematische Gespräche mithilfe der FÖDIMA-Kartei durch gezielte Impulse ergiebig gestaltet und dokumentiert werden können,</a:t>
            </a:r>
          </a:p>
          <a:p>
            <a:pPr lvl="2">
              <a:buClr>
                <a:srgbClr val="737373"/>
              </a:buClr>
              <a:defRPr/>
            </a:pPr>
            <a:r>
              <a:rPr lang="de-DE" dirty="0">
                <a:solidFill>
                  <a:srgbClr val="737373"/>
                </a:solidFill>
              </a:rPr>
              <a:t>Möglichkeiten zur Einbindung der FÖDIMA-Kartei in den eigenen Unterricht zu finden,</a:t>
            </a:r>
          </a:p>
          <a:p>
            <a:pPr lvl="2">
              <a:buClr>
                <a:srgbClr val="737373"/>
              </a:buClr>
              <a:defRPr/>
            </a:pPr>
            <a:r>
              <a:rPr lang="de-DE" dirty="0">
                <a:solidFill>
                  <a:srgbClr val="737373"/>
                </a:solidFill>
              </a:rPr>
              <a:t>die ergänzenden Standortbestimmungen und die FÖDIMA-App vorzustellen</a:t>
            </a:r>
            <a:r>
              <a:rPr kumimoji="0" lang="de-DE" sz="1600" b="0" i="0" u="none" strike="noStrike" kern="0" cap="none" spc="0" normalizeH="0" baseline="0" noProof="0" dirty="0">
                <a:ln>
                  <a:noFill/>
                </a:ln>
                <a:solidFill>
                  <a:srgbClr val="737373"/>
                </a:solidFill>
                <a:effectLst/>
                <a:uLnTx/>
                <a:uFillTx/>
                <a:latin typeface="Calibri"/>
                <a:ea typeface="+mn-ea"/>
                <a:cs typeface="Calibri"/>
              </a:rPr>
              <a:t>.</a:t>
            </a:r>
          </a:p>
          <a:p>
            <a:pPr>
              <a:spcAft>
                <a:spcPts val="0"/>
              </a:spcAft>
            </a:pPr>
            <a:r>
              <a:rPr lang="de-DE" dirty="0"/>
              <a:t>Didaktische Umsetzung:</a:t>
            </a:r>
            <a:br>
              <a:rPr lang="de-DE" dirty="0"/>
            </a:br>
            <a:r>
              <a:rPr lang="de-DE" dirty="0"/>
              <a:t>Diskutieren Sie mit Ihrem Kollegium die folgenden Reflexionsfragen:</a:t>
            </a:r>
          </a:p>
          <a:p>
            <a:pPr lvl="2">
              <a:buClr>
                <a:srgbClr val="737373"/>
              </a:buClr>
              <a:defRPr/>
            </a:pPr>
            <a:r>
              <a:rPr lang="de-DE" i="1" dirty="0">
                <a:solidFill>
                  <a:srgbClr val="737373"/>
                </a:solidFill>
              </a:rPr>
              <a:t>Inwiefern eignet sich die FÖDIMA-Kartei, um (in Arbeitsphasen) mathematische Gespräche mit einzelnen Kindern ergiebig zu gestalten (und zu dokumentieren)?</a:t>
            </a:r>
          </a:p>
          <a:p>
            <a:pPr lvl="2">
              <a:buClr>
                <a:srgbClr val="737373"/>
              </a:buClr>
              <a:defRPr/>
            </a:pPr>
            <a:r>
              <a:rPr lang="de-DE" i="1" dirty="0">
                <a:solidFill>
                  <a:srgbClr val="737373"/>
                </a:solidFill>
              </a:rPr>
              <a:t>Welche Räume sehen Sie in Ihrem eigenen Unterricht zum Ein-satz der FÖDIMA-Kartei?</a:t>
            </a:r>
          </a:p>
          <a:p>
            <a:pPr lvl="2"/>
            <a:r>
              <a:rPr lang="de-DE" dirty="0"/>
              <a:t>Die folgenden Folien können optional zu Veranschaulichung verwendet werden. </a:t>
            </a:r>
          </a:p>
          <a:p>
            <a:pPr lvl="2"/>
            <a:r>
              <a:rPr lang="de-DE" dirty="0"/>
              <a:t>Weisen Sie das Kollegium darauf hin, dass Standortbestimmungen zum Einsatz in Kombination mit der Kartei zur Verfügung stehen und die FÖDIMA-App alternativ oder ergänzend zur Kartei eingesetzt werden kann. </a:t>
            </a:r>
          </a:p>
          <a:p>
            <a:pPr marL="216000" lvl="1" indent="0">
              <a:buNone/>
            </a:pPr>
            <a:endParaRPr lang="de-DE" dirty="0"/>
          </a:p>
          <a:p>
            <a:pPr lvl="1"/>
            <a:endParaRPr lang="de-DE" dirty="0"/>
          </a:p>
          <a:p>
            <a:pPr lvl="1"/>
            <a:endParaRPr lang="de-DE" dirty="0"/>
          </a:p>
        </p:txBody>
      </p:sp>
      <p:sp>
        <p:nvSpPr>
          <p:cNvPr id="2" name="Rechteck 1">
            <a:extLst>
              <a:ext uri="{FF2B5EF4-FFF2-40B4-BE49-F238E27FC236}">
                <a16:creationId xmlns:a16="http://schemas.microsoft.com/office/drawing/2014/main" id="{07E22DAD-50C2-00EB-AC78-3797DF14050A}"/>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a:t>
            </a:r>
            <a:r>
              <a:rPr lang="de-DE" sz="1800">
                <a:solidFill>
                  <a:schemeClr val="bg1"/>
                </a:solidFill>
                <a:latin typeface="Calibri Light" panose="020F0302020204030204" pitchFamily="34" charset="0"/>
                <a:cs typeface="Calibri Light" panose="020F0302020204030204" pitchFamily="34" charset="0"/>
              </a:rPr>
              <a:t>3</a:t>
            </a: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 Reflexion</a:t>
            </a:r>
          </a:p>
        </p:txBody>
      </p:sp>
    </p:spTree>
    <p:extLst>
      <p:ext uri="{BB962C8B-B14F-4D97-AF65-F5344CB8AC3E}">
        <p14:creationId xmlns:p14="http://schemas.microsoft.com/office/powerpoint/2010/main" val="354056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4E1D88-B17B-1DE6-A511-749E54E69262}"/>
              </a:ext>
            </a:extLst>
          </p:cNvPr>
          <p:cNvPicPr>
            <a:picLocks noChangeAspect="1"/>
          </p:cNvPicPr>
          <p:nvPr/>
        </p:nvPicPr>
        <p:blipFill>
          <a:blip r:embed="rId3"/>
          <a:stretch>
            <a:fillRect/>
          </a:stretch>
        </p:blipFill>
        <p:spPr>
          <a:xfrm>
            <a:off x="188596" y="1389722"/>
            <a:ext cx="8766808" cy="4925995"/>
          </a:xfrm>
          <a:prstGeom prst="rect">
            <a:avLst/>
          </a:prstGeom>
        </p:spPr>
      </p:pic>
      <p:grpSp>
        <p:nvGrpSpPr>
          <p:cNvPr id="3" name="Gruppieren 2">
            <a:extLst>
              <a:ext uri="{FF2B5EF4-FFF2-40B4-BE49-F238E27FC236}">
                <a16:creationId xmlns:a16="http://schemas.microsoft.com/office/drawing/2014/main" id="{2C520C16-C63A-1475-06E5-2081FF43BF3D}"/>
              </a:ext>
            </a:extLst>
          </p:cNvPr>
          <p:cNvGrpSpPr/>
          <p:nvPr/>
        </p:nvGrpSpPr>
        <p:grpSpPr>
          <a:xfrm>
            <a:off x="107788" y="274288"/>
            <a:ext cx="8928424" cy="927211"/>
            <a:chOff x="0" y="0"/>
            <a:chExt cx="5818764" cy="733300"/>
          </a:xfrm>
        </p:grpSpPr>
        <p:sp>
          <p:nvSpPr>
            <p:cNvPr id="5" name="Gefaltete Ecke 8">
              <a:extLst>
                <a:ext uri="{FF2B5EF4-FFF2-40B4-BE49-F238E27FC236}">
                  <a16:creationId xmlns:a16="http://schemas.microsoft.com/office/drawing/2014/main" id="{F64C9203-3F01-890A-B421-CD6CEF904626}"/>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6" name="Textfeld 1">
              <a:extLst>
                <a:ext uri="{FF2B5EF4-FFF2-40B4-BE49-F238E27FC236}">
                  <a16:creationId xmlns:a16="http://schemas.microsoft.com/office/drawing/2014/main" id="{B6F2B6BF-DFA6-2876-0598-C46240809055}"/>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3">
            <a:extLst>
              <a:ext uri="{FF2B5EF4-FFF2-40B4-BE49-F238E27FC236}">
                <a16:creationId xmlns:a16="http://schemas.microsoft.com/office/drawing/2014/main" id="{CFFFFBD1-2E7F-2F62-AB22-387193252AC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11" name="Textplatzhalter 5">
            <a:extLst>
              <a:ext uri="{FF2B5EF4-FFF2-40B4-BE49-F238E27FC236}">
                <a16:creationId xmlns:a16="http://schemas.microsoft.com/office/drawing/2014/main" id="{FF27579C-64D9-6E8E-76D3-CB3A31A68839}"/>
              </a:ext>
            </a:extLst>
          </p:cNvPr>
          <p:cNvSpPr>
            <a:spLocks noGrp="1"/>
          </p:cNvSpPr>
          <p:nvPr>
            <p:ph type="body" sz="quarter" idx="10"/>
          </p:nvPr>
        </p:nvSpPr>
        <p:spPr>
          <a:xfrm>
            <a:off x="108000" y="6642000"/>
            <a:ext cx="8928000" cy="216000"/>
          </a:xfrm>
        </p:spPr>
        <p:txBody>
          <a:bodyPr/>
          <a:lstStyle/>
          <a:p>
            <a:r>
              <a:rPr lang="de-DE" dirty="0"/>
              <a:t>(Bildquelle: FÖDIMA Projekt)</a:t>
            </a:r>
          </a:p>
          <a:p>
            <a:endParaRPr lang="de-DE" dirty="0"/>
          </a:p>
        </p:txBody>
      </p:sp>
      <p:grpSp>
        <p:nvGrpSpPr>
          <p:cNvPr id="16" name="Gruppieren 15">
            <a:extLst>
              <a:ext uri="{FF2B5EF4-FFF2-40B4-BE49-F238E27FC236}">
                <a16:creationId xmlns:a16="http://schemas.microsoft.com/office/drawing/2014/main" id="{43F33ED2-5557-84A9-EDA3-7F8EFD77B4AD}"/>
              </a:ext>
            </a:extLst>
          </p:cNvPr>
          <p:cNvGrpSpPr/>
          <p:nvPr/>
        </p:nvGrpSpPr>
        <p:grpSpPr>
          <a:xfrm>
            <a:off x="5622324" y="1668162"/>
            <a:ext cx="3208389" cy="1760838"/>
            <a:chOff x="5758249" y="1813583"/>
            <a:chExt cx="3208389" cy="1905801"/>
          </a:xfrm>
        </p:grpSpPr>
        <p:sp>
          <p:nvSpPr>
            <p:cNvPr id="9" name="Wolkenförmige Legende 9">
              <a:extLst>
                <a:ext uri="{FF2B5EF4-FFF2-40B4-BE49-F238E27FC236}">
                  <a16:creationId xmlns:a16="http://schemas.microsoft.com/office/drawing/2014/main" id="{A1731A0D-F595-E3F8-F7C9-172D2F920D60}"/>
                </a:ext>
              </a:extLst>
            </p:cNvPr>
            <p:cNvSpPr/>
            <p:nvPr/>
          </p:nvSpPr>
          <p:spPr bwMode="auto">
            <a:xfrm>
              <a:off x="5758249" y="1813583"/>
              <a:ext cx="3208389" cy="1905801"/>
            </a:xfrm>
            <a:prstGeom prst="cloudCallout">
              <a:avLst>
                <a:gd name="adj1" fmla="val -59739"/>
                <a:gd name="adj2" fmla="val 36887"/>
              </a:avLst>
            </a:prstGeom>
            <a:solidFill>
              <a:srgbClr val="CEDB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de-DE" sz="2000" dirty="0">
                <a:latin typeface="Calibri" panose="020F0502020204030204" pitchFamily="34" charset="0"/>
              </a:endParaRPr>
            </a:p>
          </p:txBody>
        </p:sp>
        <p:sp>
          <p:nvSpPr>
            <p:cNvPr id="14" name="Textfeld 13">
              <a:extLst>
                <a:ext uri="{FF2B5EF4-FFF2-40B4-BE49-F238E27FC236}">
                  <a16:creationId xmlns:a16="http://schemas.microsoft.com/office/drawing/2014/main" id="{574B3483-3E24-B55A-9561-ADC20C45F58B}"/>
                </a:ext>
              </a:extLst>
            </p:cNvPr>
            <p:cNvSpPr txBox="1"/>
            <p:nvPr/>
          </p:nvSpPr>
          <p:spPr>
            <a:xfrm>
              <a:off x="5803308" y="2161589"/>
              <a:ext cx="3086100" cy="1299147"/>
            </a:xfrm>
            <a:prstGeom prst="rect">
              <a:avLst/>
            </a:prstGeom>
            <a:noFill/>
          </p:spPr>
          <p:txBody>
            <a:bodyPr wrap="square">
              <a:spAutoFit/>
            </a:bodyPr>
            <a:lstStyle/>
            <a:p>
              <a:pPr algn="ctr"/>
              <a:r>
                <a:rPr lang="de-DE" sz="1800" dirty="0">
                  <a:latin typeface="Calibri" panose="020F0502020204030204" pitchFamily="34" charset="0"/>
                </a:rPr>
                <a:t>Welche Räume sehen Sie </a:t>
              </a:r>
            </a:p>
            <a:p>
              <a:pPr algn="ctr"/>
              <a:r>
                <a:rPr lang="de-DE" sz="1800" dirty="0">
                  <a:latin typeface="Calibri" panose="020F0502020204030204" pitchFamily="34" charset="0"/>
                </a:rPr>
                <a:t>in Ihrem eigenen Unterricht, </a:t>
              </a:r>
            </a:p>
            <a:p>
              <a:pPr algn="ctr"/>
              <a:r>
                <a:rPr lang="de-DE" sz="1800" dirty="0">
                  <a:latin typeface="Calibri" panose="020F0502020204030204" pitchFamily="34" charset="0"/>
                </a:rPr>
                <a:t>um Diagnose und Förderung einzubinden?</a:t>
              </a:r>
            </a:p>
          </p:txBody>
        </p:sp>
      </p:grpSp>
      <p:sp>
        <p:nvSpPr>
          <p:cNvPr id="17" name="Rechteck 16">
            <a:extLst>
              <a:ext uri="{FF2B5EF4-FFF2-40B4-BE49-F238E27FC236}">
                <a16:creationId xmlns:a16="http://schemas.microsoft.com/office/drawing/2014/main" id="{8E745F03-B4EF-E324-38C7-ADE72ABFE4DB}"/>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a:t>
            </a:r>
            <a:r>
              <a:rPr lang="de-DE" sz="1800" dirty="0">
                <a:solidFill>
                  <a:schemeClr val="bg1"/>
                </a:solidFill>
                <a:latin typeface="Calibri Light" panose="020F0302020204030204" pitchFamily="34" charset="0"/>
                <a:cs typeface="Calibri Light" panose="020F0302020204030204" pitchFamily="34" charset="0"/>
              </a:rPr>
              <a:t>3</a:t>
            </a: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Reflexion</a:t>
            </a:r>
          </a:p>
        </p:txBody>
      </p:sp>
    </p:spTree>
    <p:extLst>
      <p:ext uri="{BB962C8B-B14F-4D97-AF65-F5344CB8AC3E}">
        <p14:creationId xmlns:p14="http://schemas.microsoft.com/office/powerpoint/2010/main" val="40203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A4E1D88-B17B-1DE6-A511-749E54E69262}"/>
              </a:ext>
            </a:extLst>
          </p:cNvPr>
          <p:cNvPicPr>
            <a:picLocks noChangeAspect="1"/>
          </p:cNvPicPr>
          <p:nvPr/>
        </p:nvPicPr>
        <p:blipFill>
          <a:blip r:embed="rId3">
            <a:alphaModFix amt="70000"/>
          </a:blip>
          <a:stretch>
            <a:fillRect/>
          </a:stretch>
        </p:blipFill>
        <p:spPr>
          <a:xfrm>
            <a:off x="188596" y="1389722"/>
            <a:ext cx="8766808" cy="4925995"/>
          </a:xfrm>
          <a:prstGeom prst="rect">
            <a:avLst/>
          </a:prstGeom>
        </p:spPr>
      </p:pic>
      <p:grpSp>
        <p:nvGrpSpPr>
          <p:cNvPr id="3" name="Gruppieren 2">
            <a:extLst>
              <a:ext uri="{FF2B5EF4-FFF2-40B4-BE49-F238E27FC236}">
                <a16:creationId xmlns:a16="http://schemas.microsoft.com/office/drawing/2014/main" id="{2C520C16-C63A-1475-06E5-2081FF43BF3D}"/>
              </a:ext>
            </a:extLst>
          </p:cNvPr>
          <p:cNvGrpSpPr/>
          <p:nvPr/>
        </p:nvGrpSpPr>
        <p:grpSpPr>
          <a:xfrm>
            <a:off x="107788" y="274288"/>
            <a:ext cx="8928424" cy="927211"/>
            <a:chOff x="0" y="0"/>
            <a:chExt cx="5818764" cy="733300"/>
          </a:xfrm>
        </p:grpSpPr>
        <p:sp>
          <p:nvSpPr>
            <p:cNvPr id="5" name="Gefaltete Ecke 8">
              <a:extLst>
                <a:ext uri="{FF2B5EF4-FFF2-40B4-BE49-F238E27FC236}">
                  <a16:creationId xmlns:a16="http://schemas.microsoft.com/office/drawing/2014/main" id="{F64C9203-3F01-890A-B421-CD6CEF904626}"/>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6" name="Textfeld 1">
              <a:extLst>
                <a:ext uri="{FF2B5EF4-FFF2-40B4-BE49-F238E27FC236}">
                  <a16:creationId xmlns:a16="http://schemas.microsoft.com/office/drawing/2014/main" id="{B6F2B6BF-DFA6-2876-0598-C46240809055}"/>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3">
            <a:extLst>
              <a:ext uri="{FF2B5EF4-FFF2-40B4-BE49-F238E27FC236}">
                <a16:creationId xmlns:a16="http://schemas.microsoft.com/office/drawing/2014/main" id="{CFFFFBD1-2E7F-2F62-AB22-387193252AC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11" name="Textplatzhalter 5">
            <a:extLst>
              <a:ext uri="{FF2B5EF4-FFF2-40B4-BE49-F238E27FC236}">
                <a16:creationId xmlns:a16="http://schemas.microsoft.com/office/drawing/2014/main" id="{FF27579C-64D9-6E8E-76D3-CB3A31A68839}"/>
              </a:ext>
            </a:extLst>
          </p:cNvPr>
          <p:cNvSpPr>
            <a:spLocks noGrp="1"/>
          </p:cNvSpPr>
          <p:nvPr>
            <p:ph type="body" sz="quarter" idx="10"/>
          </p:nvPr>
        </p:nvSpPr>
        <p:spPr>
          <a:xfrm>
            <a:off x="108000" y="6642000"/>
            <a:ext cx="8928000" cy="216000"/>
          </a:xfrm>
        </p:spPr>
        <p:txBody>
          <a:bodyPr/>
          <a:lstStyle/>
          <a:p>
            <a:r>
              <a:rPr lang="de-DE" dirty="0"/>
              <a:t>(Bildquelle: FÖDIMA Projekt)</a:t>
            </a:r>
          </a:p>
          <a:p>
            <a:endParaRPr lang="de-DE" dirty="0"/>
          </a:p>
        </p:txBody>
      </p:sp>
      <p:sp>
        <p:nvSpPr>
          <p:cNvPr id="17" name="Rechteck 16">
            <a:extLst>
              <a:ext uri="{FF2B5EF4-FFF2-40B4-BE49-F238E27FC236}">
                <a16:creationId xmlns:a16="http://schemas.microsoft.com/office/drawing/2014/main" id="{8E745F03-B4EF-E324-38C7-ADE72ABFE4DB}"/>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a:t>
            </a:r>
            <a:r>
              <a:rPr lang="de-DE" sz="1800" dirty="0">
                <a:solidFill>
                  <a:schemeClr val="bg1"/>
                </a:solidFill>
                <a:latin typeface="Calibri Light" panose="020F0302020204030204" pitchFamily="34" charset="0"/>
                <a:cs typeface="Calibri Light" panose="020F0302020204030204" pitchFamily="34" charset="0"/>
              </a:rPr>
              <a:t>3</a:t>
            </a: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Reflexion</a:t>
            </a:r>
          </a:p>
        </p:txBody>
      </p:sp>
      <p:sp>
        <p:nvSpPr>
          <p:cNvPr id="2" name="Textfeld 1">
            <a:extLst>
              <a:ext uri="{FF2B5EF4-FFF2-40B4-BE49-F238E27FC236}">
                <a16:creationId xmlns:a16="http://schemas.microsoft.com/office/drawing/2014/main" id="{D9114492-C058-1894-5FFB-07F7869E41C0}"/>
              </a:ext>
            </a:extLst>
          </p:cNvPr>
          <p:cNvSpPr txBox="1"/>
          <p:nvPr/>
        </p:nvSpPr>
        <p:spPr>
          <a:xfrm>
            <a:off x="4132126" y="5040636"/>
            <a:ext cx="2205846" cy="1021556"/>
          </a:xfrm>
          <a:prstGeom prst="roundRect">
            <a:avLst/>
          </a:prstGeom>
          <a:solidFill>
            <a:schemeClr val="accent2"/>
          </a:solidFill>
        </p:spPr>
        <p:txBody>
          <a:bodyPr wrap="square">
            <a:spAutoFit/>
          </a:bodyPr>
          <a:lstStyle>
            <a:defPPr>
              <a:defRPr lang="de-DE"/>
            </a:defPPr>
            <a:lvl1pPr algn="ctr">
              <a:defRPr>
                <a:solidFill>
                  <a:schemeClr val="bg1"/>
                </a:solidFill>
                <a:latin typeface="+mn-lt"/>
              </a:defRPr>
            </a:lvl1pPr>
          </a:lstStyle>
          <a:p>
            <a:r>
              <a:rPr lang="de-DE" sz="1800" dirty="0"/>
              <a:t>Ritual mit der ganzen Klasse (z. B. zum Einstieg)</a:t>
            </a:r>
          </a:p>
        </p:txBody>
      </p:sp>
      <p:sp>
        <p:nvSpPr>
          <p:cNvPr id="4" name="Textfeld 3">
            <a:extLst>
              <a:ext uri="{FF2B5EF4-FFF2-40B4-BE49-F238E27FC236}">
                <a16:creationId xmlns:a16="http://schemas.microsoft.com/office/drawing/2014/main" id="{D43347C0-CDCD-7E95-DEC2-D518E8C5402D}"/>
              </a:ext>
            </a:extLst>
          </p:cNvPr>
          <p:cNvSpPr txBox="1"/>
          <p:nvPr/>
        </p:nvSpPr>
        <p:spPr>
          <a:xfrm>
            <a:off x="376309" y="5047227"/>
            <a:ext cx="1822788" cy="1021556"/>
          </a:xfrm>
          <a:prstGeom prst="roundRect">
            <a:avLst/>
          </a:prstGeom>
          <a:solidFill>
            <a:schemeClr val="accent2"/>
          </a:solidFill>
        </p:spPr>
        <p:txBody>
          <a:bodyPr wrap="square">
            <a:spAutoFit/>
          </a:bodyPr>
          <a:lstStyle>
            <a:defPPr>
              <a:defRPr lang="de-DE"/>
            </a:defPPr>
            <a:lvl1pPr algn="ctr">
              <a:defRPr>
                <a:solidFill>
                  <a:schemeClr val="bg1"/>
                </a:solidFill>
                <a:latin typeface="+mn-lt"/>
              </a:defRPr>
            </a:lvl1pPr>
          </a:lstStyle>
          <a:p>
            <a:r>
              <a:rPr lang="de-DE" sz="1800" dirty="0"/>
              <a:t>Zwischendurch mit einzelnen Kindern</a:t>
            </a:r>
          </a:p>
        </p:txBody>
      </p:sp>
      <p:sp>
        <p:nvSpPr>
          <p:cNvPr id="7" name="Textfeld 6">
            <a:extLst>
              <a:ext uri="{FF2B5EF4-FFF2-40B4-BE49-F238E27FC236}">
                <a16:creationId xmlns:a16="http://schemas.microsoft.com/office/drawing/2014/main" id="{1012F5EC-C574-C1FA-C84E-7E4BF432EF5B}"/>
              </a:ext>
            </a:extLst>
          </p:cNvPr>
          <p:cNvSpPr txBox="1"/>
          <p:nvPr/>
        </p:nvSpPr>
        <p:spPr>
          <a:xfrm>
            <a:off x="2485990" y="5200460"/>
            <a:ext cx="1359243" cy="715089"/>
          </a:xfrm>
          <a:prstGeom prst="roundRect">
            <a:avLst/>
          </a:prstGeom>
          <a:solidFill>
            <a:schemeClr val="accent2"/>
          </a:solidFill>
        </p:spPr>
        <p:txBody>
          <a:bodyPr wrap="square">
            <a:spAutoFit/>
          </a:bodyPr>
          <a:lstStyle>
            <a:defPPr>
              <a:defRPr lang="de-DE"/>
            </a:defPPr>
            <a:lvl1pPr algn="ctr">
              <a:defRPr>
                <a:solidFill>
                  <a:schemeClr val="bg1"/>
                </a:solidFill>
                <a:latin typeface="+mn-lt"/>
              </a:defRPr>
            </a:lvl1pPr>
          </a:lstStyle>
          <a:p>
            <a:r>
              <a:rPr lang="de-DE" sz="1800" dirty="0"/>
              <a:t>in Förder-gruppen</a:t>
            </a:r>
          </a:p>
        </p:txBody>
      </p:sp>
      <p:sp>
        <p:nvSpPr>
          <p:cNvPr id="8" name="Textfeld 7">
            <a:extLst>
              <a:ext uri="{FF2B5EF4-FFF2-40B4-BE49-F238E27FC236}">
                <a16:creationId xmlns:a16="http://schemas.microsoft.com/office/drawing/2014/main" id="{BC81776B-DCBC-7191-0200-2767AA93F73C}"/>
              </a:ext>
            </a:extLst>
          </p:cNvPr>
          <p:cNvSpPr txBox="1"/>
          <p:nvPr/>
        </p:nvSpPr>
        <p:spPr>
          <a:xfrm>
            <a:off x="6624866" y="5040636"/>
            <a:ext cx="2205847" cy="1021556"/>
          </a:xfrm>
          <a:prstGeom prst="roundRect">
            <a:avLst/>
          </a:prstGeom>
          <a:solidFill>
            <a:schemeClr val="accent2"/>
          </a:solidFill>
        </p:spPr>
        <p:txBody>
          <a:bodyPr wrap="square">
            <a:spAutoFit/>
          </a:bodyPr>
          <a:lstStyle>
            <a:defPPr>
              <a:defRPr lang="de-DE"/>
            </a:defPPr>
            <a:lvl1pPr algn="ctr">
              <a:defRPr>
                <a:solidFill>
                  <a:schemeClr val="bg1"/>
                </a:solidFill>
                <a:latin typeface="+mn-lt"/>
              </a:defRPr>
            </a:lvl1pPr>
          </a:lstStyle>
          <a:p>
            <a:r>
              <a:rPr lang="de-DE" sz="1800" dirty="0"/>
              <a:t>Aufbau einer ganzen Unterrichtseinheit um die Aktivität</a:t>
            </a:r>
          </a:p>
        </p:txBody>
      </p:sp>
      <p:grpSp>
        <p:nvGrpSpPr>
          <p:cNvPr id="12" name="Gruppieren 11">
            <a:extLst>
              <a:ext uri="{FF2B5EF4-FFF2-40B4-BE49-F238E27FC236}">
                <a16:creationId xmlns:a16="http://schemas.microsoft.com/office/drawing/2014/main" id="{B2F9686D-B4B2-3D33-8814-437EDDD4515B}"/>
              </a:ext>
            </a:extLst>
          </p:cNvPr>
          <p:cNvGrpSpPr/>
          <p:nvPr/>
        </p:nvGrpSpPr>
        <p:grpSpPr>
          <a:xfrm>
            <a:off x="5622324" y="1668162"/>
            <a:ext cx="3208389" cy="1760838"/>
            <a:chOff x="5758249" y="1813583"/>
            <a:chExt cx="3208389" cy="1905801"/>
          </a:xfrm>
        </p:grpSpPr>
        <p:sp>
          <p:nvSpPr>
            <p:cNvPr id="13" name="Wolkenförmige Legende 9">
              <a:extLst>
                <a:ext uri="{FF2B5EF4-FFF2-40B4-BE49-F238E27FC236}">
                  <a16:creationId xmlns:a16="http://schemas.microsoft.com/office/drawing/2014/main" id="{0085DDDA-953D-E6D5-B041-819AC56DB9CD}"/>
                </a:ext>
              </a:extLst>
            </p:cNvPr>
            <p:cNvSpPr/>
            <p:nvPr/>
          </p:nvSpPr>
          <p:spPr bwMode="auto">
            <a:xfrm>
              <a:off x="5758249" y="1813583"/>
              <a:ext cx="3208389" cy="1905801"/>
            </a:xfrm>
            <a:prstGeom prst="cloudCallout">
              <a:avLst>
                <a:gd name="adj1" fmla="val -59739"/>
                <a:gd name="adj2" fmla="val 36887"/>
              </a:avLst>
            </a:prstGeom>
            <a:solidFill>
              <a:srgbClr val="CEDB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de-DE" sz="2000" dirty="0">
                <a:latin typeface="Calibri" panose="020F0502020204030204" pitchFamily="34" charset="0"/>
              </a:endParaRPr>
            </a:p>
          </p:txBody>
        </p:sp>
        <p:sp>
          <p:nvSpPr>
            <p:cNvPr id="15" name="Textfeld 14">
              <a:extLst>
                <a:ext uri="{FF2B5EF4-FFF2-40B4-BE49-F238E27FC236}">
                  <a16:creationId xmlns:a16="http://schemas.microsoft.com/office/drawing/2014/main" id="{10F5DAED-69C1-89A7-610D-85CB3CBC47DA}"/>
                </a:ext>
              </a:extLst>
            </p:cNvPr>
            <p:cNvSpPr txBox="1"/>
            <p:nvPr/>
          </p:nvSpPr>
          <p:spPr>
            <a:xfrm>
              <a:off x="5803308" y="2161589"/>
              <a:ext cx="3086100" cy="1299147"/>
            </a:xfrm>
            <a:prstGeom prst="rect">
              <a:avLst/>
            </a:prstGeom>
            <a:noFill/>
          </p:spPr>
          <p:txBody>
            <a:bodyPr wrap="square">
              <a:spAutoFit/>
            </a:bodyPr>
            <a:lstStyle/>
            <a:p>
              <a:pPr algn="ctr"/>
              <a:r>
                <a:rPr lang="de-DE" sz="1800" dirty="0">
                  <a:latin typeface="Calibri" panose="020F0502020204030204" pitchFamily="34" charset="0"/>
                </a:rPr>
                <a:t>Welche Räume sehen Sie </a:t>
              </a:r>
            </a:p>
            <a:p>
              <a:pPr algn="ctr"/>
              <a:r>
                <a:rPr lang="de-DE" sz="1800" dirty="0">
                  <a:latin typeface="Calibri" panose="020F0502020204030204" pitchFamily="34" charset="0"/>
                </a:rPr>
                <a:t>in Ihrem eigenen Unterricht, </a:t>
              </a:r>
            </a:p>
            <a:p>
              <a:pPr algn="ctr"/>
              <a:r>
                <a:rPr lang="de-DE" sz="1800" dirty="0">
                  <a:latin typeface="Calibri" panose="020F0502020204030204" pitchFamily="34" charset="0"/>
                </a:rPr>
                <a:t>um Diagnose und Förderung einzubinden?</a:t>
              </a:r>
            </a:p>
          </p:txBody>
        </p:sp>
      </p:grpSp>
    </p:spTree>
    <p:extLst>
      <p:ext uri="{BB962C8B-B14F-4D97-AF65-F5344CB8AC3E}">
        <p14:creationId xmlns:p14="http://schemas.microsoft.com/office/powerpoint/2010/main" val="716235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B8B47599-DFE5-3FC9-E4D3-F03D19132849}"/>
              </a:ext>
            </a:extLst>
          </p:cNvPr>
          <p:cNvGrpSpPr/>
          <p:nvPr/>
        </p:nvGrpSpPr>
        <p:grpSpPr>
          <a:xfrm>
            <a:off x="107788" y="274288"/>
            <a:ext cx="8928424" cy="927211"/>
            <a:chOff x="0" y="0"/>
            <a:chExt cx="5818764" cy="733300"/>
          </a:xfrm>
        </p:grpSpPr>
        <p:sp>
          <p:nvSpPr>
            <p:cNvPr id="10" name="Gefaltete Ecke 8">
              <a:extLst>
                <a:ext uri="{FF2B5EF4-FFF2-40B4-BE49-F238E27FC236}">
                  <a16:creationId xmlns:a16="http://schemas.microsoft.com/office/drawing/2014/main" id="{006595EB-B4C1-021C-7953-839033FEA07D}"/>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2" name="Textfeld 1">
              <a:extLst>
                <a:ext uri="{FF2B5EF4-FFF2-40B4-BE49-F238E27FC236}">
                  <a16:creationId xmlns:a16="http://schemas.microsoft.com/office/drawing/2014/main" id="{43D89339-43BA-C3B6-B5AB-5FB2FB7BADD7}"/>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Picture 3">
            <a:extLst>
              <a:ext uri="{FF2B5EF4-FFF2-40B4-BE49-F238E27FC236}">
                <a16:creationId xmlns:a16="http://schemas.microsoft.com/office/drawing/2014/main" id="{58E0BB2A-C5D6-5A46-F959-96A0FE357CC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2" name="Rechteck 1">
            <a:extLst>
              <a:ext uri="{FF2B5EF4-FFF2-40B4-BE49-F238E27FC236}">
                <a16:creationId xmlns:a16="http://schemas.microsoft.com/office/drawing/2014/main" id="{D4CF9181-2FEC-4C73-6989-931ACBB92E58}"/>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a:t>
            </a:r>
            <a:r>
              <a:rPr lang="de-DE" sz="1800">
                <a:solidFill>
                  <a:schemeClr val="bg1"/>
                </a:solidFill>
                <a:latin typeface="Calibri Light" panose="020F0302020204030204" pitchFamily="34" charset="0"/>
                <a:cs typeface="Calibri Light" panose="020F0302020204030204" pitchFamily="34" charset="0"/>
              </a:rPr>
              <a:t>3</a:t>
            </a: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 Reflexion</a:t>
            </a:r>
          </a:p>
        </p:txBody>
      </p:sp>
      <p:sp>
        <p:nvSpPr>
          <p:cNvPr id="5" name="Textplatzhalter 5">
            <a:extLst>
              <a:ext uri="{FF2B5EF4-FFF2-40B4-BE49-F238E27FC236}">
                <a16:creationId xmlns:a16="http://schemas.microsoft.com/office/drawing/2014/main" id="{BDADBDB9-1F0C-E7CF-038C-EBB0D1312C72}"/>
              </a:ext>
            </a:extLst>
          </p:cNvPr>
          <p:cNvSpPr>
            <a:spLocks noGrp="1"/>
          </p:cNvSpPr>
          <p:nvPr>
            <p:ph type="body" sz="quarter" idx="10"/>
          </p:nvPr>
        </p:nvSpPr>
        <p:spPr>
          <a:xfrm>
            <a:off x="108000" y="6642000"/>
            <a:ext cx="8928000" cy="216000"/>
          </a:xfrm>
        </p:spPr>
        <p:txBody>
          <a:bodyPr/>
          <a:lstStyle/>
          <a:p>
            <a:r>
              <a:rPr lang="de-DE" dirty="0">
                <a:latin typeface="Calibri" panose="020F0502020204030204" pitchFamily="34" charset="0"/>
                <a:cs typeface="Calibri" panose="020F0502020204030204" pitchFamily="34" charset="0"/>
              </a:rPr>
              <a:t>(Bildquellen: https://pikas.dzlm.de/node/2558, </a:t>
            </a:r>
            <a:r>
              <a:rPr lang="de-DE" b="0" i="0" strike="noStrike" dirty="0">
                <a:effectLst/>
                <a:latin typeface="Calibri" panose="020F0502020204030204" pitchFamily="34" charset="0"/>
                <a:cs typeface="Calibri" panose="020F0502020204030204" pitchFamily="34" charset="0"/>
              </a:rPr>
              <a:t>https://ben-weiss.de/foedima-app</a:t>
            </a:r>
            <a:r>
              <a:rPr lang="de-DE" b="0" i="0" u="none" strike="noStrike" dirty="0">
                <a:effectLst/>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a:p>
            <a:endParaRPr lang="de-DE" dirty="0"/>
          </a:p>
        </p:txBody>
      </p:sp>
      <p:grpSp>
        <p:nvGrpSpPr>
          <p:cNvPr id="21" name="Gruppieren 20">
            <a:extLst>
              <a:ext uri="{FF2B5EF4-FFF2-40B4-BE49-F238E27FC236}">
                <a16:creationId xmlns:a16="http://schemas.microsoft.com/office/drawing/2014/main" id="{7782FD93-A5A9-CFFE-1D5D-EA6F51471B6A}"/>
              </a:ext>
            </a:extLst>
          </p:cNvPr>
          <p:cNvGrpSpPr/>
          <p:nvPr/>
        </p:nvGrpSpPr>
        <p:grpSpPr>
          <a:xfrm>
            <a:off x="4093989" y="2896482"/>
            <a:ext cx="4948749" cy="2450992"/>
            <a:chOff x="4093989" y="2743766"/>
            <a:chExt cx="4948749" cy="2450992"/>
          </a:xfrm>
        </p:grpSpPr>
        <p:pic>
          <p:nvPicPr>
            <p:cNvPr id="1034" name="Picture 10">
              <a:extLst>
                <a:ext uri="{FF2B5EF4-FFF2-40B4-BE49-F238E27FC236}">
                  <a16:creationId xmlns:a16="http://schemas.microsoft.com/office/drawing/2014/main" id="{49D7B271-460B-8060-BA6F-B966AE810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422" y="2745567"/>
              <a:ext cx="1599315" cy="11994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E1E382-9CFF-F886-7CEF-38F25693FFA2}"/>
                </a:ext>
              </a:extLst>
            </p:cNvPr>
            <p:cNvPicPr>
              <a:picLocks noChangeAspect="1" noChangeArrowheads="1"/>
            </p:cNvPicPr>
            <p:nvPr/>
          </p:nvPicPr>
          <p:blipFill>
            <a:blip r:embed="rId5"/>
            <a:srcRect/>
            <a:stretch/>
          </p:blipFill>
          <p:spPr bwMode="auto">
            <a:xfrm>
              <a:off x="7443422" y="3991580"/>
              <a:ext cx="1599316" cy="1199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0C80D69-18C4-D0DD-732E-86D95D67EF1B}"/>
                </a:ext>
              </a:extLst>
            </p:cNvPr>
            <p:cNvPicPr>
              <a:picLocks noChangeAspect="1" noChangeArrowheads="1"/>
            </p:cNvPicPr>
            <p:nvPr/>
          </p:nvPicPr>
          <p:blipFill>
            <a:blip r:embed="rId6"/>
            <a:srcRect/>
            <a:stretch/>
          </p:blipFill>
          <p:spPr bwMode="auto">
            <a:xfrm>
              <a:off x="4093989" y="2743766"/>
              <a:ext cx="3265629" cy="245099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B49AA84D-8430-5D26-FC5B-9B688B94D7E9}"/>
              </a:ext>
            </a:extLst>
          </p:cNvPr>
          <p:cNvSpPr txBox="1"/>
          <p:nvPr/>
        </p:nvSpPr>
        <p:spPr>
          <a:xfrm>
            <a:off x="575142" y="1395359"/>
            <a:ext cx="5457358" cy="461665"/>
          </a:xfrm>
          <a:prstGeom prst="rect">
            <a:avLst/>
          </a:prstGeom>
          <a:noFill/>
        </p:spPr>
        <p:txBody>
          <a:bodyPr wrap="square">
            <a:spAutoFit/>
          </a:bodyPr>
          <a:lstStyle/>
          <a:p>
            <a:r>
              <a:rPr lang="de-DE" b="1" dirty="0">
                <a:solidFill>
                  <a:srgbClr val="327A86"/>
                </a:solidFill>
                <a:latin typeface="+mj-lt"/>
              </a:rPr>
              <a:t>Zusätzliches Material:</a:t>
            </a:r>
          </a:p>
        </p:txBody>
      </p:sp>
      <p:cxnSp>
        <p:nvCxnSpPr>
          <p:cNvPr id="11" name="Gerader Verbinder 10">
            <a:extLst>
              <a:ext uri="{FF2B5EF4-FFF2-40B4-BE49-F238E27FC236}">
                <a16:creationId xmlns:a16="http://schemas.microsoft.com/office/drawing/2014/main" id="{A3A1051C-FB9C-3BD9-0EE0-ECE98B20D692}"/>
              </a:ext>
            </a:extLst>
          </p:cNvPr>
          <p:cNvCxnSpPr>
            <a:cxnSpLocks/>
          </p:cNvCxnSpPr>
          <p:nvPr/>
        </p:nvCxnSpPr>
        <p:spPr bwMode="auto">
          <a:xfrm>
            <a:off x="3808208" y="1857024"/>
            <a:ext cx="0" cy="478497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0" name="Gruppieren 29">
            <a:extLst>
              <a:ext uri="{FF2B5EF4-FFF2-40B4-BE49-F238E27FC236}">
                <a16:creationId xmlns:a16="http://schemas.microsoft.com/office/drawing/2014/main" id="{5588581B-F8D0-1E75-468B-9BD079F96809}"/>
              </a:ext>
            </a:extLst>
          </p:cNvPr>
          <p:cNvGrpSpPr/>
          <p:nvPr/>
        </p:nvGrpSpPr>
        <p:grpSpPr>
          <a:xfrm>
            <a:off x="232200" y="1901935"/>
            <a:ext cx="7517182" cy="791718"/>
            <a:chOff x="232200" y="2050884"/>
            <a:chExt cx="7517182" cy="791718"/>
          </a:xfrm>
        </p:grpSpPr>
        <p:grpSp>
          <p:nvGrpSpPr>
            <p:cNvPr id="8" name="Gruppieren 7">
              <a:extLst>
                <a:ext uri="{FF2B5EF4-FFF2-40B4-BE49-F238E27FC236}">
                  <a16:creationId xmlns:a16="http://schemas.microsoft.com/office/drawing/2014/main" id="{D8B8EA67-6050-77B5-BAF2-0F002873BA0B}"/>
                </a:ext>
              </a:extLst>
            </p:cNvPr>
            <p:cNvGrpSpPr/>
            <p:nvPr/>
          </p:nvGrpSpPr>
          <p:grpSpPr>
            <a:xfrm>
              <a:off x="5094826" y="2050884"/>
              <a:ext cx="2654556" cy="791718"/>
              <a:chOff x="296482" y="1425513"/>
              <a:chExt cx="2654556" cy="791718"/>
            </a:xfrm>
          </p:grpSpPr>
          <p:pic>
            <p:nvPicPr>
              <p:cNvPr id="6" name="Picture 4">
                <a:extLst>
                  <a:ext uri="{FF2B5EF4-FFF2-40B4-BE49-F238E27FC236}">
                    <a16:creationId xmlns:a16="http://schemas.microsoft.com/office/drawing/2014/main" id="{AC9B4D18-85DC-C76C-BCED-8F0E4BF96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482" y="1425513"/>
                <a:ext cx="795417" cy="791718"/>
              </a:xfrm>
              <a:prstGeom prst="roundRect">
                <a:avLst>
                  <a:gd name="adj" fmla="val 23652"/>
                </a:avLst>
              </a:prstGeom>
              <a:noFill/>
              <a:ln w="19050">
                <a:solidFill>
                  <a:srgbClr val="327A8A"/>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413813E-FFF4-B8AD-FFF2-780DEB865534}"/>
                  </a:ext>
                </a:extLst>
              </p:cNvPr>
              <p:cNvSpPr txBox="1"/>
              <p:nvPr/>
            </p:nvSpPr>
            <p:spPr>
              <a:xfrm>
                <a:off x="1091899" y="1513622"/>
                <a:ext cx="1859139" cy="400110"/>
              </a:xfrm>
              <a:prstGeom prst="rect">
                <a:avLst/>
              </a:prstGeom>
              <a:noFill/>
            </p:spPr>
            <p:txBody>
              <a:bodyPr wrap="square">
                <a:spAutoFit/>
              </a:bodyPr>
              <a:lstStyle/>
              <a:p>
                <a:r>
                  <a:rPr lang="de-DE" sz="2000" b="1" dirty="0">
                    <a:solidFill>
                      <a:srgbClr val="327A86"/>
                    </a:solidFill>
                    <a:latin typeface="+mj-lt"/>
                  </a:rPr>
                  <a:t>FÖDIMA-App</a:t>
                </a:r>
              </a:p>
            </p:txBody>
          </p:sp>
        </p:grpSp>
        <p:sp>
          <p:nvSpPr>
            <p:cNvPr id="19" name="Textfeld 18">
              <a:extLst>
                <a:ext uri="{FF2B5EF4-FFF2-40B4-BE49-F238E27FC236}">
                  <a16:creationId xmlns:a16="http://schemas.microsoft.com/office/drawing/2014/main" id="{DA1E22E9-891C-AF51-EB0B-B77D8502DE2E}"/>
                </a:ext>
              </a:extLst>
            </p:cNvPr>
            <p:cNvSpPr txBox="1"/>
            <p:nvPr/>
          </p:nvSpPr>
          <p:spPr>
            <a:xfrm>
              <a:off x="232200" y="2139958"/>
              <a:ext cx="3505474" cy="400110"/>
            </a:xfrm>
            <a:prstGeom prst="rect">
              <a:avLst/>
            </a:prstGeom>
            <a:noFill/>
          </p:spPr>
          <p:txBody>
            <a:bodyPr wrap="square">
              <a:spAutoFit/>
            </a:bodyPr>
            <a:lstStyle/>
            <a:p>
              <a:pPr algn="ctr"/>
              <a:r>
                <a:rPr lang="de-DE" sz="2000" b="1" dirty="0">
                  <a:solidFill>
                    <a:srgbClr val="327A86"/>
                  </a:solidFill>
                  <a:latin typeface="+mj-lt"/>
                </a:rPr>
                <a:t>Standortbestimmungen</a:t>
              </a:r>
            </a:p>
          </p:txBody>
        </p:sp>
      </p:grpSp>
      <p:grpSp>
        <p:nvGrpSpPr>
          <p:cNvPr id="31" name="Gruppieren 30">
            <a:extLst>
              <a:ext uri="{FF2B5EF4-FFF2-40B4-BE49-F238E27FC236}">
                <a16:creationId xmlns:a16="http://schemas.microsoft.com/office/drawing/2014/main" id="{C766829F-D7A2-4432-7BFE-8A537EDD6652}"/>
              </a:ext>
            </a:extLst>
          </p:cNvPr>
          <p:cNvGrpSpPr/>
          <p:nvPr/>
        </p:nvGrpSpPr>
        <p:grpSpPr>
          <a:xfrm>
            <a:off x="4093989" y="5623603"/>
            <a:ext cx="3580026" cy="776234"/>
            <a:chOff x="4093989" y="5623603"/>
            <a:chExt cx="3291465" cy="776234"/>
          </a:xfrm>
        </p:grpSpPr>
        <p:sp>
          <p:nvSpPr>
            <p:cNvPr id="20" name="Textfeld 19">
              <a:extLst>
                <a:ext uri="{FF2B5EF4-FFF2-40B4-BE49-F238E27FC236}">
                  <a16:creationId xmlns:a16="http://schemas.microsoft.com/office/drawing/2014/main" id="{557CEED5-2892-A3C5-ED9E-2783555ECAB2}"/>
                </a:ext>
              </a:extLst>
            </p:cNvPr>
            <p:cNvSpPr txBox="1"/>
            <p:nvPr/>
          </p:nvSpPr>
          <p:spPr>
            <a:xfrm>
              <a:off x="4959629" y="5724865"/>
              <a:ext cx="2425825" cy="523220"/>
            </a:xfrm>
            <a:prstGeom prst="rect">
              <a:avLst/>
            </a:prstGeom>
            <a:noFill/>
          </p:spPr>
          <p:txBody>
            <a:bodyPr wrap="square">
              <a:spAutoFit/>
            </a:bodyPr>
            <a:lstStyle/>
            <a:p>
              <a:r>
                <a:rPr lang="de-DE" sz="1400" dirty="0"/>
                <a:t>https://apps.apple.com/de/app/födima/id6449701903</a:t>
              </a:r>
            </a:p>
          </p:txBody>
        </p:sp>
        <p:pic>
          <p:nvPicPr>
            <p:cNvPr id="23" name="Grafik 22">
              <a:extLst>
                <a:ext uri="{FF2B5EF4-FFF2-40B4-BE49-F238E27FC236}">
                  <a16:creationId xmlns:a16="http://schemas.microsoft.com/office/drawing/2014/main" id="{8EE1BF2E-CF73-A678-0BF2-351FB78F6755}"/>
                </a:ext>
              </a:extLst>
            </p:cNvPr>
            <p:cNvPicPr>
              <a:picLocks noChangeAspect="1"/>
            </p:cNvPicPr>
            <p:nvPr/>
          </p:nvPicPr>
          <p:blipFill>
            <a:blip r:embed="rId8"/>
            <a:stretch>
              <a:fillRect/>
            </a:stretch>
          </p:blipFill>
          <p:spPr>
            <a:xfrm>
              <a:off x="4093989" y="5623603"/>
              <a:ext cx="776234" cy="776234"/>
            </a:xfrm>
            <a:prstGeom prst="rect">
              <a:avLst/>
            </a:prstGeom>
          </p:spPr>
        </p:pic>
      </p:grpSp>
      <p:pic>
        <p:nvPicPr>
          <p:cNvPr id="25" name="Grafik 24">
            <a:extLst>
              <a:ext uri="{FF2B5EF4-FFF2-40B4-BE49-F238E27FC236}">
                <a16:creationId xmlns:a16="http://schemas.microsoft.com/office/drawing/2014/main" id="{92480D5C-F5B9-3F01-5790-59619456257E}"/>
              </a:ext>
            </a:extLst>
          </p:cNvPr>
          <p:cNvPicPr>
            <a:picLocks noChangeAspect="1"/>
          </p:cNvPicPr>
          <p:nvPr/>
        </p:nvPicPr>
        <p:blipFill>
          <a:blip r:embed="rId9"/>
          <a:stretch>
            <a:fillRect/>
          </a:stretch>
        </p:blipFill>
        <p:spPr>
          <a:xfrm>
            <a:off x="415702" y="2590830"/>
            <a:ext cx="2105889" cy="1574044"/>
          </a:xfrm>
          <a:prstGeom prst="rect">
            <a:avLst/>
          </a:prstGeom>
        </p:spPr>
      </p:pic>
      <p:pic>
        <p:nvPicPr>
          <p:cNvPr id="27" name="Grafik 26">
            <a:extLst>
              <a:ext uri="{FF2B5EF4-FFF2-40B4-BE49-F238E27FC236}">
                <a16:creationId xmlns:a16="http://schemas.microsoft.com/office/drawing/2014/main" id="{4F6A0AB4-A56D-5470-D7D1-812BE7B221DA}"/>
              </a:ext>
            </a:extLst>
          </p:cNvPr>
          <p:cNvPicPr>
            <a:picLocks noChangeAspect="1"/>
          </p:cNvPicPr>
          <p:nvPr/>
        </p:nvPicPr>
        <p:blipFill>
          <a:blip r:embed="rId10"/>
          <a:stretch>
            <a:fillRect/>
          </a:stretch>
        </p:blipFill>
        <p:spPr>
          <a:xfrm>
            <a:off x="942843" y="3535412"/>
            <a:ext cx="2105889" cy="1569129"/>
          </a:xfrm>
          <a:prstGeom prst="rect">
            <a:avLst/>
          </a:prstGeom>
        </p:spPr>
      </p:pic>
      <p:pic>
        <p:nvPicPr>
          <p:cNvPr id="29" name="Grafik 28">
            <a:extLst>
              <a:ext uri="{FF2B5EF4-FFF2-40B4-BE49-F238E27FC236}">
                <a16:creationId xmlns:a16="http://schemas.microsoft.com/office/drawing/2014/main" id="{ACA7C142-3EF8-80A9-8307-8867B3CB794A}"/>
              </a:ext>
            </a:extLst>
          </p:cNvPr>
          <p:cNvPicPr>
            <a:picLocks noChangeAspect="1"/>
          </p:cNvPicPr>
          <p:nvPr/>
        </p:nvPicPr>
        <p:blipFill>
          <a:blip r:embed="rId11"/>
          <a:stretch>
            <a:fillRect/>
          </a:stretch>
        </p:blipFill>
        <p:spPr>
          <a:xfrm>
            <a:off x="1469985" y="4664542"/>
            <a:ext cx="2106495" cy="1574045"/>
          </a:xfrm>
          <a:prstGeom prst="rect">
            <a:avLst/>
          </a:prstGeom>
        </p:spPr>
      </p:pic>
    </p:spTree>
    <p:extLst>
      <p:ext uri="{BB962C8B-B14F-4D97-AF65-F5344CB8AC3E}">
        <p14:creationId xmlns:p14="http://schemas.microsoft.com/office/powerpoint/2010/main" val="158441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3C651E9E-2EE3-4BF3-9DD1-CFA8EC36B81B}"/>
              </a:ext>
            </a:extLst>
          </p:cNvPr>
          <p:cNvSpPr>
            <a:spLocks noGrp="1"/>
          </p:cNvSpPr>
          <p:nvPr>
            <p:ph idx="1"/>
          </p:nvPr>
        </p:nvSpPr>
        <p:spPr/>
        <p:txBody>
          <a:bodyPr/>
          <a:lstStyle/>
          <a:p>
            <a:pPr>
              <a:buNone/>
            </a:pPr>
            <a:r>
              <a:rPr lang="de-DE" dirty="0"/>
              <a:t>Diese Folie gehört mit zum Material und darf nicht entfernt werden.</a:t>
            </a:r>
          </a:p>
          <a:p>
            <a:pPr marL="285750" indent="-285750"/>
            <a:r>
              <a:rPr lang="de-DE" dirty="0"/>
              <a:t>Dieses Material wurde durch Christoph Selter und sein Team für das </a:t>
            </a:r>
            <a:r>
              <a:rPr lang="de-DE" dirty="0">
                <a:hlinkClick r:id="rId2"/>
              </a:rPr>
              <a:t>Deutsche Zentrum für Lehrerbildung Mathematik (DZLM)</a:t>
            </a:r>
            <a:r>
              <a:rPr lang="de-DE" dirty="0"/>
              <a:t> konzipiert und kann, soweit nicht anderweitig gekennzeichnet, unter der </a:t>
            </a:r>
            <a:r>
              <a:rPr lang="de-DE" dirty="0">
                <a:hlinkClick r:id="rId3"/>
              </a:rPr>
              <a:t>Creative Commons Lizenz BY-SA: Namensnennung – Weitergabe unter gleichen Bedingungen 4.0 International</a:t>
            </a:r>
            <a:r>
              <a:rPr lang="de-DE" dirty="0"/>
              <a:t> weiterverwendet werden.</a:t>
            </a:r>
          </a:p>
          <a:p>
            <a:pPr marL="285750" indent="-285750"/>
            <a:r>
              <a:rPr lang="de-DE" dirty="0"/>
              <a:t>Das bedeutet insbesondere: Alle Folien und Materialien können für Zwecke der Aus- und Fortbildung gerne genutzt werden – unter der Voraussetzung, dass immer die Quellenhinweise aufgeführt bleiben. </a:t>
            </a:r>
          </a:p>
          <a:p>
            <a:pPr marL="285750" indent="-285750"/>
            <a:r>
              <a:rPr lang="de-DE" dirty="0"/>
              <a:t>An der Erstellung des Materials haben mitgewirkt: Johanna Brandt, Stefanie </a:t>
            </a:r>
            <a:r>
              <a:rPr lang="de-DE" dirty="0" err="1"/>
              <a:t>Gatzka</a:t>
            </a:r>
            <a:r>
              <a:rPr lang="de-DE" dirty="0"/>
              <a:t>, Daniela Götze, Raja Herold-Blasius, Sarah Jaworek, Anja Kluge, Katharina </a:t>
            </a:r>
            <a:r>
              <a:rPr lang="de-DE" dirty="0" err="1"/>
              <a:t>Knaudt</a:t>
            </a:r>
            <a:r>
              <a:rPr lang="de-DE" dirty="0"/>
              <a:t>, Stefanie Menne, Christoph Selter, Esther Wensing</a:t>
            </a:r>
          </a:p>
          <a:p>
            <a:pPr marL="285750" indent="-285750"/>
            <a:r>
              <a:rPr lang="de-DE" dirty="0"/>
              <a:t>Dieses Material basiert auf Forschung und Entwicklung aus dem Projekt „</a:t>
            </a:r>
            <a:r>
              <a:rPr lang="de-DE" dirty="0" err="1"/>
              <a:t>SchuMaS</a:t>
            </a:r>
            <a:r>
              <a:rPr lang="de-DE" dirty="0"/>
              <a:t> – Schule macht stark“ (Projektnummer: SMS2101L). Das Modul ist angereichert durch Material aus den Projekten „</a:t>
            </a:r>
            <a:r>
              <a:rPr lang="de-DE" dirty="0" err="1"/>
              <a:t>Pikas</a:t>
            </a:r>
            <a:r>
              <a:rPr lang="de-DE" dirty="0"/>
              <a:t>“, „Kira – Kinder rechnen anders“, „MSK – Mathe sicher können“, „</a:t>
            </a:r>
            <a:r>
              <a:rPr lang="de-DE" dirty="0" err="1"/>
              <a:t>Mahiko</a:t>
            </a:r>
            <a:r>
              <a:rPr lang="de-DE" dirty="0"/>
              <a:t>“, „</a:t>
            </a:r>
            <a:r>
              <a:rPr lang="de-DE" dirty="0" err="1"/>
              <a:t>Faledia</a:t>
            </a:r>
            <a:r>
              <a:rPr lang="de-DE" dirty="0"/>
              <a:t>“ und „</a:t>
            </a:r>
            <a:r>
              <a:rPr lang="de-DE" dirty="0" err="1"/>
              <a:t>FöDiMa</a:t>
            </a:r>
            <a:r>
              <a:rPr lang="de-DE" dirty="0"/>
              <a:t> – Förderorientierte Diagnostik im inklusiven mathematischen Anfangsunterricht“ und „Mathematik aufholen nach Corona“.</a:t>
            </a:r>
          </a:p>
        </p:txBody>
      </p:sp>
      <p:sp>
        <p:nvSpPr>
          <p:cNvPr id="5" name="Titel 4">
            <a:extLst>
              <a:ext uri="{FF2B5EF4-FFF2-40B4-BE49-F238E27FC236}">
                <a16:creationId xmlns:a16="http://schemas.microsoft.com/office/drawing/2014/main" id="{83CA3021-DD12-498D-B5F0-BBA091376EB8}"/>
              </a:ext>
            </a:extLst>
          </p:cNvPr>
          <p:cNvSpPr>
            <a:spLocks noGrp="1"/>
          </p:cNvSpPr>
          <p:nvPr>
            <p:ph type="title"/>
          </p:nvPr>
        </p:nvSpPr>
        <p:spPr/>
        <p:txBody>
          <a:bodyPr/>
          <a:lstStyle/>
          <a:p>
            <a:r>
              <a:rPr lang="de-DE"/>
              <a:t>Hinweise zu den Lizenzbedingungen</a:t>
            </a:r>
          </a:p>
        </p:txBody>
      </p:sp>
    </p:spTree>
    <p:extLst>
      <p:ext uri="{BB962C8B-B14F-4D97-AF65-F5344CB8AC3E}">
        <p14:creationId xmlns:p14="http://schemas.microsoft.com/office/powerpoint/2010/main" val="261798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marL="0" indent="0">
              <a:buNone/>
              <a:defRPr/>
            </a:pPr>
            <a:r>
              <a:rPr lang="de-DE" dirty="0"/>
              <a:t>Diese Folie gehört mit zum Material und darf nicht entfernt werden.</a:t>
            </a:r>
            <a:endParaRPr dirty="0"/>
          </a:p>
          <a:p>
            <a:pPr>
              <a:defRPr/>
            </a:pPr>
            <a:r>
              <a:rPr lang="de-DE" dirty="0"/>
              <a:t>Bildnachweise und Zitatquellen finden sich auf den jeweiligen Folien bzw. Zusatzmaterialien.</a:t>
            </a:r>
            <a:endParaRPr dirty="0"/>
          </a:p>
          <a:p>
            <a:pPr>
              <a:defRPr/>
            </a:pPr>
            <a:r>
              <a:rPr lang="de-DE" dirty="0"/>
              <a:t>Mit dem Download der Materialien wird kein Eigentum an den Videos/Fotos erworben, sondern nur die Nutzungsmöglichkeit wie folgt: Die Nutzung ist im Rahmen der Aus- und Fortbildung von Lehrkräften zulässig, die Videos und Fotos sollen nur auf Plattformen mit Registrierung verbreitet werden, nicht frei im Internet wie z.B. öffentlich zugänglichen Videoplattformen wie YouTube. Streaming auf Plattformen mit Registrierungsschranken sind erlaubt.</a:t>
            </a:r>
            <a:endParaRPr dirty="0"/>
          </a:p>
          <a:p>
            <a:pPr>
              <a:defRPr/>
            </a:pPr>
            <a:r>
              <a:rPr lang="de-DE" dirty="0"/>
              <a:t>Eine andere Nutzung der Videos als in Lehrkräfteaus- und -fortbildung ist nicht erlaubt.</a:t>
            </a:r>
            <a:endParaRPr dirty="0"/>
          </a:p>
          <a:p>
            <a:pPr>
              <a:defRPr/>
            </a:pPr>
            <a:endParaRPr lang="de-DE" dirty="0"/>
          </a:p>
          <a:p>
            <a:pPr>
              <a:defRPr/>
            </a:pPr>
            <a:endParaRPr lang="de-DE" dirty="0"/>
          </a:p>
        </p:txBody>
      </p:sp>
      <p:sp>
        <p:nvSpPr>
          <p:cNvPr id="316" name="Zum Bearbeiten doppelklicken"/>
          <p:cNvSpPr txBox="1">
            <a:spLocks noGrp="1"/>
          </p:cNvSpPr>
          <p:nvPr>
            <p:ph type="title"/>
          </p:nvPr>
        </p:nvSpPr>
        <p:spPr bwMode="auto">
          <a:prstGeom prst="rect">
            <a:avLst/>
          </a:prstGeom>
        </p:spPr>
        <p:txBody>
          <a:bodyPr/>
          <a:lstStyle/>
          <a:p>
            <a:pPr>
              <a:defRPr/>
            </a:pPr>
            <a:r>
              <a:rPr lang="de-DE"/>
              <a:t>Hinweis zur Nutzung der urheberrechtlich geschützten Bilder und Videos</a:t>
            </a:r>
            <a:endParaRPr/>
          </a:p>
        </p:txBody>
      </p:sp>
      <p:sp>
        <p:nvSpPr>
          <p:cNvPr id="317" name="Text"/>
          <p:cNvSpPr txBox="1"/>
          <p:nvPr/>
        </p:nvSpPr>
        <p:spPr bwMode="auto">
          <a:xfrm>
            <a:off x="4268187" y="3232765"/>
            <a:ext cx="607626" cy="392470"/>
          </a:xfrm>
          <a:prstGeom prst="rect">
            <a:avLst/>
          </a:prstGeom>
          <a:ln w="12700">
            <a:miter lim="400000"/>
          </a:ln>
        </p:spPr>
        <p:txBody>
          <a:bodyPr wrap="none" lIns="45719" rIns="45719">
            <a:spAutoFit/>
          </a:bodyPr>
          <a:lstStyle/>
          <a:p>
            <a:pPr marL="0" marR="0" lvl="0" indent="0" algn="l" defTabSz="914400">
              <a:lnSpc>
                <a:spcPct val="120000"/>
              </a:lnSpc>
              <a:spcBef>
                <a:spcPts val="0"/>
              </a:spcBef>
              <a:spcAft>
                <a:spcPts val="0"/>
              </a:spcAft>
              <a:buClrTx/>
              <a:buSzTx/>
              <a:buFontTx/>
              <a:buNone/>
              <a:defRPr/>
            </a:pPr>
            <a:endParaRPr sz="2400" b="0" i="0" u="none" strike="noStrike" cap="none" spc="0">
              <a:ln>
                <a:noFill/>
              </a:ln>
              <a:solidFill>
                <a:srgbClr val="000000"/>
              </a:solidFill>
              <a:latin typeface="Calibri"/>
              <a:ea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236072-4A52-C54D-9963-5319D1FFA5BC}"/>
              </a:ext>
            </a:extLst>
          </p:cNvPr>
          <p:cNvSpPr>
            <a:spLocks noGrp="1"/>
          </p:cNvSpPr>
          <p:nvPr>
            <p:ph idx="1"/>
          </p:nvPr>
        </p:nvSpPr>
        <p:spPr>
          <a:xfrm>
            <a:off x="252000" y="1916017"/>
            <a:ext cx="8640000" cy="4368436"/>
          </a:xfrm>
        </p:spPr>
        <p:txBody>
          <a:bodyPr/>
          <a:lstStyle/>
          <a:p>
            <a:r>
              <a:rPr lang="de-DE" dirty="0"/>
              <a:t>Die nächsten Folien dienen dazu:</a:t>
            </a:r>
          </a:p>
          <a:p>
            <a:pPr lvl="1"/>
            <a:r>
              <a:rPr lang="de-DE" dirty="0"/>
              <a:t>die FÖDIMA-Kartei als geeignetes Instrument zur Diagnose und Förderung arithmetischer Basiskompetenzen in den ersten zwei Schuljahren kennenzulernen,</a:t>
            </a:r>
          </a:p>
          <a:p>
            <a:pPr lvl="1"/>
            <a:r>
              <a:rPr lang="de-DE" dirty="0"/>
              <a:t>den Aufbau der einzelnen Karten aufzuzeigen sowie </a:t>
            </a:r>
          </a:p>
          <a:p>
            <a:pPr lvl="1"/>
            <a:r>
              <a:rPr lang="de-DE" dirty="0"/>
              <a:t>die enge Vernetzung von Diagnose und Förderung durch den Aufbau der Kartei zu betrachten.</a:t>
            </a:r>
          </a:p>
          <a:p>
            <a:r>
              <a:rPr lang="de-DE" dirty="0"/>
              <a:t>Didaktische Umsetzung:</a:t>
            </a:r>
          </a:p>
          <a:p>
            <a:pPr lvl="1"/>
            <a:r>
              <a:rPr lang="de-DE" dirty="0"/>
              <a:t>Falls Sie im Rahmen der Konferenz einen </a:t>
            </a:r>
            <a:r>
              <a:rPr lang="de-DE" dirty="0" err="1"/>
              <a:t>Beamer</a:t>
            </a:r>
            <a:r>
              <a:rPr lang="de-DE" dirty="0"/>
              <a:t> zur Verfügung haben, präsentieren Sie die Folien Ihrem Kollegium. </a:t>
            </a:r>
          </a:p>
          <a:p>
            <a:pPr lvl="1"/>
            <a:r>
              <a:rPr lang="de-DE" dirty="0"/>
              <a:t>Alternativ: Drucken Sie die Folien, aus und nutzen Sie diese(s) zur Veranschaulichung Ihrer Ausführungen.</a:t>
            </a:r>
          </a:p>
          <a:p>
            <a:pPr lvl="1"/>
            <a:endParaRPr lang="de-DE" dirty="0"/>
          </a:p>
          <a:p>
            <a:pPr lvl="1"/>
            <a:endParaRPr lang="de-DE" dirty="0"/>
          </a:p>
        </p:txBody>
      </p:sp>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a:t>Sinn des nächsten Inputs</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1217156499"/>
              </p:ext>
            </p:extLst>
          </p:nvPr>
        </p:nvGraphicFramePr>
        <p:xfrm>
          <a:off x="252827" y="898971"/>
          <a:ext cx="8639173" cy="74168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a:solidFill>
                            <a:schemeClr val="accent1"/>
                          </a:solidFill>
                        </a:rPr>
                        <a:t>1.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a:solidFill>
                            <a:schemeClr val="accent1"/>
                          </a:solidFill>
                        </a:rPr>
                        <a:t>Kernbotschaft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de-DE" sz="1100" kern="1200" dirty="0">
                          <a:solidFill>
                            <a:schemeClr val="accent1"/>
                          </a:solidFill>
                          <a:latin typeface="+mn-lt"/>
                          <a:ea typeface="+mn-ea"/>
                          <a:cs typeface="+mn-cs"/>
                        </a:rPr>
                        <a:t>Vorstellung der FÖDIMA-Kartei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de-DE" sz="1100" kern="1200" dirty="0">
                          <a:solidFill>
                            <a:schemeClr val="accent1"/>
                          </a:solidFill>
                          <a:latin typeface="+mn-lt"/>
                          <a:ea typeface="+mn-ea"/>
                          <a:cs typeface="+mn-cs"/>
                        </a:rPr>
                        <a:t>4 Folien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6" name="Rechteck 5">
            <a:extLst>
              <a:ext uri="{FF2B5EF4-FFF2-40B4-BE49-F238E27FC236}">
                <a16:creationId xmlns:a16="http://schemas.microsoft.com/office/drawing/2014/main" id="{242A63DA-47FB-A523-2B7C-B5A8757B28BB}"/>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spTree>
    <p:extLst>
      <p:ext uri="{BB962C8B-B14F-4D97-AF65-F5344CB8AC3E}">
        <p14:creationId xmlns:p14="http://schemas.microsoft.com/office/powerpoint/2010/main" val="78105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2C520C16-C63A-1475-06E5-2081FF43BF3D}"/>
              </a:ext>
            </a:extLst>
          </p:cNvPr>
          <p:cNvGrpSpPr/>
          <p:nvPr/>
        </p:nvGrpSpPr>
        <p:grpSpPr>
          <a:xfrm>
            <a:off x="107788" y="274288"/>
            <a:ext cx="8928424" cy="927211"/>
            <a:chOff x="0" y="0"/>
            <a:chExt cx="5818764" cy="733300"/>
          </a:xfrm>
        </p:grpSpPr>
        <p:sp>
          <p:nvSpPr>
            <p:cNvPr id="5" name="Gefaltete Ecke 8">
              <a:extLst>
                <a:ext uri="{FF2B5EF4-FFF2-40B4-BE49-F238E27FC236}">
                  <a16:creationId xmlns:a16="http://schemas.microsoft.com/office/drawing/2014/main" id="{F64C9203-3F01-890A-B421-CD6CEF904626}"/>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6" name="Textfeld 1">
              <a:extLst>
                <a:ext uri="{FF2B5EF4-FFF2-40B4-BE49-F238E27FC236}">
                  <a16:creationId xmlns:a16="http://schemas.microsoft.com/office/drawing/2014/main" id="{B6F2B6BF-DFA6-2876-0598-C46240809055}"/>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3">
            <a:extLst>
              <a:ext uri="{FF2B5EF4-FFF2-40B4-BE49-F238E27FC236}">
                <a16:creationId xmlns:a16="http://schemas.microsoft.com/office/drawing/2014/main" id="{CFFFFBD1-2E7F-2F62-AB22-387193252A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21" name="Rechteck 20">
            <a:extLst>
              <a:ext uri="{FF2B5EF4-FFF2-40B4-BE49-F238E27FC236}">
                <a16:creationId xmlns:a16="http://schemas.microsoft.com/office/drawing/2014/main" id="{1EC4E7F7-E37C-FB9E-7BF9-DF10C02D03C5}"/>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sp>
        <p:nvSpPr>
          <p:cNvPr id="11" name="Textplatzhalter 5">
            <a:extLst>
              <a:ext uri="{FF2B5EF4-FFF2-40B4-BE49-F238E27FC236}">
                <a16:creationId xmlns:a16="http://schemas.microsoft.com/office/drawing/2014/main" id="{FF27579C-64D9-6E8E-76D3-CB3A31A68839}"/>
              </a:ext>
            </a:extLst>
          </p:cNvPr>
          <p:cNvSpPr>
            <a:spLocks noGrp="1"/>
          </p:cNvSpPr>
          <p:nvPr>
            <p:ph type="body" sz="quarter" idx="10"/>
          </p:nvPr>
        </p:nvSpPr>
        <p:spPr>
          <a:xfrm>
            <a:off x="108000" y="6642000"/>
            <a:ext cx="8928000" cy="216000"/>
          </a:xfrm>
        </p:spPr>
        <p:txBody>
          <a:bodyPr/>
          <a:lstStyle/>
          <a:p>
            <a:r>
              <a:rPr lang="de-DE" dirty="0">
                <a:latin typeface="Calibri" panose="020F0502020204030204" pitchFamily="34" charset="0"/>
                <a:cs typeface="Calibri" panose="020F0502020204030204" pitchFamily="34" charset="0"/>
              </a:rPr>
              <a:t>(Bildquelle: </a:t>
            </a:r>
            <a:r>
              <a:rPr lang="de-DE" b="0" i="0" strike="noStrike" dirty="0">
                <a:effectLst/>
                <a:latin typeface="Calibri" panose="020F0502020204030204" pitchFamily="34" charset="0"/>
                <a:cs typeface="Calibri" panose="020F0502020204030204" pitchFamily="34" charset="0"/>
              </a:rPr>
              <a:t>https://pikas.dzlm.de/node/</a:t>
            </a:r>
            <a:r>
              <a:rPr lang="de-DE" dirty="0">
                <a:latin typeface="Calibri" panose="020F0502020204030204" pitchFamily="34" charset="0"/>
                <a:cs typeface="Calibri" panose="020F0502020204030204" pitchFamily="34" charset="0"/>
              </a:rPr>
              <a:t>2558</a:t>
            </a:r>
            <a:r>
              <a:rPr lang="de-DE" b="0" i="0" u="none" strike="noStrike" dirty="0">
                <a:effectLst/>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a:p>
            <a:endParaRPr lang="de-DE" dirty="0"/>
          </a:p>
        </p:txBody>
      </p:sp>
      <p:sp>
        <p:nvSpPr>
          <p:cNvPr id="12" name="Titel 3">
            <a:extLst>
              <a:ext uri="{FF2B5EF4-FFF2-40B4-BE49-F238E27FC236}">
                <a16:creationId xmlns:a16="http://schemas.microsoft.com/office/drawing/2014/main" id="{17ECC90C-3A3D-1539-EF4B-3578DF003DCB}"/>
              </a:ext>
            </a:extLst>
          </p:cNvPr>
          <p:cNvSpPr txBox="1">
            <a:spLocks/>
          </p:cNvSpPr>
          <p:nvPr/>
        </p:nvSpPr>
        <p:spPr>
          <a:xfrm>
            <a:off x="252000" y="1322469"/>
            <a:ext cx="8640000" cy="393152"/>
          </a:xfrm>
          <a:prstGeom prst="rect">
            <a:avLst/>
          </a:prstGeom>
        </p:spPr>
        <p:txBody>
          <a:bodyPr vert="horz" lIns="0" tIns="0" rIns="0" bIns="0" rtlCol="0" anchor="t" anchorCtr="0">
            <a:noAutofit/>
          </a:bodyPr>
          <a:lstStyle>
            <a:lvl1pPr algn="l" rtl="0" eaLnBrk="1" fontAlgn="base" hangingPunct="1">
              <a:spcBef>
                <a:spcPct val="0"/>
              </a:spcBef>
              <a:spcAft>
                <a:spcPct val="0"/>
              </a:spcAft>
              <a:defRPr sz="2200" b="1">
                <a:solidFill>
                  <a:srgbClr val="327A86"/>
                </a:solidFill>
                <a:latin typeface="+mj-lt"/>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FÖDIMA </a:t>
            </a:r>
            <a:r>
              <a:rPr lang="de-DE" b="0" i="1" dirty="0"/>
              <a:t>Aufbau der Kartei</a:t>
            </a:r>
            <a:endParaRPr lang="de-DE" kern="0" dirty="0"/>
          </a:p>
        </p:txBody>
      </p:sp>
      <p:pic>
        <p:nvPicPr>
          <p:cNvPr id="7" name="Grafik 6">
            <a:extLst>
              <a:ext uri="{FF2B5EF4-FFF2-40B4-BE49-F238E27FC236}">
                <a16:creationId xmlns:a16="http://schemas.microsoft.com/office/drawing/2014/main" id="{177BF64F-01B3-39FE-7595-C4394F13D2C5}"/>
              </a:ext>
            </a:extLst>
          </p:cNvPr>
          <p:cNvPicPr>
            <a:picLocks noChangeAspect="1"/>
          </p:cNvPicPr>
          <p:nvPr/>
        </p:nvPicPr>
        <p:blipFill>
          <a:blip r:embed="rId4"/>
          <a:stretch>
            <a:fillRect/>
          </a:stretch>
        </p:blipFill>
        <p:spPr>
          <a:xfrm>
            <a:off x="1504208" y="1855395"/>
            <a:ext cx="6135584" cy="4330999"/>
          </a:xfrm>
          <a:prstGeom prst="rect">
            <a:avLst/>
          </a:prstGeom>
          <a:ln>
            <a:solidFill>
              <a:schemeClr val="accent6">
                <a:lumMod val="50000"/>
              </a:schemeClr>
            </a:solidFill>
          </a:ln>
        </p:spPr>
      </p:pic>
    </p:spTree>
    <p:extLst>
      <p:ext uri="{BB962C8B-B14F-4D97-AF65-F5344CB8AC3E}">
        <p14:creationId xmlns:p14="http://schemas.microsoft.com/office/powerpoint/2010/main" val="317292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2C520C16-C63A-1475-06E5-2081FF43BF3D}"/>
              </a:ext>
            </a:extLst>
          </p:cNvPr>
          <p:cNvGrpSpPr/>
          <p:nvPr/>
        </p:nvGrpSpPr>
        <p:grpSpPr>
          <a:xfrm>
            <a:off x="107788" y="274288"/>
            <a:ext cx="8928424" cy="927211"/>
            <a:chOff x="0" y="0"/>
            <a:chExt cx="5818764" cy="733300"/>
          </a:xfrm>
        </p:grpSpPr>
        <p:sp>
          <p:nvSpPr>
            <p:cNvPr id="5" name="Gefaltete Ecke 8">
              <a:extLst>
                <a:ext uri="{FF2B5EF4-FFF2-40B4-BE49-F238E27FC236}">
                  <a16:creationId xmlns:a16="http://schemas.microsoft.com/office/drawing/2014/main" id="{F64C9203-3F01-890A-B421-CD6CEF904626}"/>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6" name="Textfeld 1">
              <a:extLst>
                <a:ext uri="{FF2B5EF4-FFF2-40B4-BE49-F238E27FC236}">
                  <a16:creationId xmlns:a16="http://schemas.microsoft.com/office/drawing/2014/main" id="{B6F2B6BF-DFA6-2876-0598-C46240809055}"/>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3">
            <a:extLst>
              <a:ext uri="{FF2B5EF4-FFF2-40B4-BE49-F238E27FC236}">
                <a16:creationId xmlns:a16="http://schemas.microsoft.com/office/drawing/2014/main" id="{CFFFFBD1-2E7F-2F62-AB22-387193252A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21" name="Rechteck 20">
            <a:extLst>
              <a:ext uri="{FF2B5EF4-FFF2-40B4-BE49-F238E27FC236}">
                <a16:creationId xmlns:a16="http://schemas.microsoft.com/office/drawing/2014/main" id="{1EC4E7F7-E37C-FB9E-7BF9-DF10C02D03C5}"/>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sp>
        <p:nvSpPr>
          <p:cNvPr id="11" name="Textplatzhalter 5">
            <a:extLst>
              <a:ext uri="{FF2B5EF4-FFF2-40B4-BE49-F238E27FC236}">
                <a16:creationId xmlns:a16="http://schemas.microsoft.com/office/drawing/2014/main" id="{FF27579C-64D9-6E8E-76D3-CB3A31A68839}"/>
              </a:ext>
            </a:extLst>
          </p:cNvPr>
          <p:cNvSpPr>
            <a:spLocks noGrp="1"/>
          </p:cNvSpPr>
          <p:nvPr>
            <p:ph type="body" sz="quarter" idx="10"/>
          </p:nvPr>
        </p:nvSpPr>
        <p:spPr>
          <a:xfrm>
            <a:off x="108000" y="6642000"/>
            <a:ext cx="8928000" cy="216000"/>
          </a:xfrm>
        </p:spPr>
        <p:txBody>
          <a:bodyPr/>
          <a:lstStyle/>
          <a:p>
            <a:r>
              <a:rPr lang="de-DE" dirty="0">
                <a:latin typeface="Calibri" panose="020F0502020204030204" pitchFamily="34" charset="0"/>
                <a:cs typeface="Calibri" panose="020F0502020204030204" pitchFamily="34" charset="0"/>
              </a:rPr>
              <a:t>(Bildquelle: </a:t>
            </a:r>
            <a:r>
              <a:rPr lang="de-DE" b="0" i="0" strike="noStrike" dirty="0">
                <a:effectLst/>
                <a:latin typeface="Calibri" panose="020F0502020204030204" pitchFamily="34" charset="0"/>
                <a:cs typeface="Calibri" panose="020F0502020204030204" pitchFamily="34" charset="0"/>
              </a:rPr>
              <a:t>https://pikas.dzlm.de/node/</a:t>
            </a:r>
            <a:r>
              <a:rPr lang="de-DE" dirty="0">
                <a:latin typeface="Calibri" panose="020F0502020204030204" pitchFamily="34" charset="0"/>
                <a:cs typeface="Calibri" panose="020F0502020204030204" pitchFamily="34" charset="0"/>
              </a:rPr>
              <a:t>2558</a:t>
            </a:r>
            <a:r>
              <a:rPr lang="de-DE" b="0" i="0" u="none" strike="noStrike" dirty="0">
                <a:effectLst/>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a:p>
            <a:endParaRPr lang="de-DE" dirty="0"/>
          </a:p>
        </p:txBody>
      </p:sp>
      <p:sp>
        <p:nvSpPr>
          <p:cNvPr id="12" name="Titel 3">
            <a:extLst>
              <a:ext uri="{FF2B5EF4-FFF2-40B4-BE49-F238E27FC236}">
                <a16:creationId xmlns:a16="http://schemas.microsoft.com/office/drawing/2014/main" id="{17ECC90C-3A3D-1539-EF4B-3578DF003DCB}"/>
              </a:ext>
            </a:extLst>
          </p:cNvPr>
          <p:cNvSpPr txBox="1">
            <a:spLocks/>
          </p:cNvSpPr>
          <p:nvPr/>
        </p:nvSpPr>
        <p:spPr>
          <a:xfrm>
            <a:off x="252000" y="1322469"/>
            <a:ext cx="8640000" cy="393152"/>
          </a:xfrm>
          <a:prstGeom prst="rect">
            <a:avLst/>
          </a:prstGeom>
        </p:spPr>
        <p:txBody>
          <a:bodyPr vert="horz" lIns="0" tIns="0" rIns="0" bIns="0" rtlCol="0" anchor="t" anchorCtr="0">
            <a:noAutofit/>
          </a:bodyPr>
          <a:lstStyle>
            <a:lvl1pPr algn="l" rtl="0" eaLnBrk="1" fontAlgn="base" hangingPunct="1">
              <a:spcBef>
                <a:spcPct val="0"/>
              </a:spcBef>
              <a:spcAft>
                <a:spcPct val="0"/>
              </a:spcAft>
              <a:defRPr sz="2200" b="1">
                <a:solidFill>
                  <a:srgbClr val="327A86"/>
                </a:solidFill>
                <a:latin typeface="+mj-lt"/>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FÖDIMA </a:t>
            </a:r>
            <a:r>
              <a:rPr lang="de-DE" b="0" i="1" dirty="0"/>
              <a:t>Aufbau der Kartei</a:t>
            </a:r>
            <a:endParaRPr lang="de-DE" kern="0" dirty="0"/>
          </a:p>
        </p:txBody>
      </p:sp>
      <p:pic>
        <p:nvPicPr>
          <p:cNvPr id="2" name="Inhaltsplatzhalter 5">
            <a:extLst>
              <a:ext uri="{FF2B5EF4-FFF2-40B4-BE49-F238E27FC236}">
                <a16:creationId xmlns:a16="http://schemas.microsoft.com/office/drawing/2014/main" id="{B1285750-3B64-08D1-99C2-CC50B3CD93BC}"/>
              </a:ext>
            </a:extLst>
          </p:cNvPr>
          <p:cNvPicPr>
            <a:picLocks noGrp="1" noChangeAspect="1"/>
          </p:cNvPicPr>
          <p:nvPr/>
        </p:nvPicPr>
        <p:blipFill>
          <a:blip r:embed="rId4"/>
          <a:srcRect/>
          <a:stretch/>
        </p:blipFill>
        <p:spPr>
          <a:xfrm>
            <a:off x="3160521" y="2270240"/>
            <a:ext cx="5550564" cy="3928688"/>
          </a:xfrm>
          <a:prstGeom prst="rect">
            <a:avLst/>
          </a:prstGeom>
          <a:ln>
            <a:solidFill>
              <a:schemeClr val="accent6">
                <a:lumMod val="50000"/>
              </a:schemeClr>
            </a:solidFill>
          </a:ln>
        </p:spPr>
      </p:pic>
      <p:sp>
        <p:nvSpPr>
          <p:cNvPr id="4" name="Textfeld 8">
            <a:extLst>
              <a:ext uri="{FF2B5EF4-FFF2-40B4-BE49-F238E27FC236}">
                <a16:creationId xmlns:a16="http://schemas.microsoft.com/office/drawing/2014/main" id="{400EEE8F-0861-9F70-8ED4-1DE8FB5E8556}"/>
              </a:ext>
            </a:extLst>
          </p:cNvPr>
          <p:cNvSpPr txBox="1"/>
          <p:nvPr/>
        </p:nvSpPr>
        <p:spPr>
          <a:xfrm>
            <a:off x="897206" y="2338655"/>
            <a:ext cx="1756144" cy="325636"/>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Titel der Karteikarte</a:t>
            </a:r>
          </a:p>
        </p:txBody>
      </p:sp>
      <p:cxnSp>
        <p:nvCxnSpPr>
          <p:cNvPr id="8" name="Gerade Verbindung mit Pfeil 7">
            <a:extLst>
              <a:ext uri="{FF2B5EF4-FFF2-40B4-BE49-F238E27FC236}">
                <a16:creationId xmlns:a16="http://schemas.microsoft.com/office/drawing/2014/main" id="{3EB7BE9B-C805-44AD-4848-4B8B15EF93C1}"/>
              </a:ext>
            </a:extLst>
          </p:cNvPr>
          <p:cNvCxnSpPr>
            <a:cxnSpLocks/>
          </p:cNvCxnSpPr>
          <p:nvPr/>
        </p:nvCxnSpPr>
        <p:spPr>
          <a:xfrm>
            <a:off x="2674411" y="2501440"/>
            <a:ext cx="572681" cy="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10">
            <a:extLst>
              <a:ext uri="{FF2B5EF4-FFF2-40B4-BE49-F238E27FC236}">
                <a16:creationId xmlns:a16="http://schemas.microsoft.com/office/drawing/2014/main" id="{AC3B2B94-F6BA-612E-74D6-795264275BB6}"/>
              </a:ext>
            </a:extLst>
          </p:cNvPr>
          <p:cNvSpPr txBox="1"/>
          <p:nvPr/>
        </p:nvSpPr>
        <p:spPr>
          <a:xfrm>
            <a:off x="4348492" y="1736578"/>
            <a:ext cx="1149463" cy="325636"/>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Zahlenraum</a:t>
            </a:r>
          </a:p>
        </p:txBody>
      </p:sp>
      <p:sp>
        <p:nvSpPr>
          <p:cNvPr id="13" name="Textfeld 12">
            <a:extLst>
              <a:ext uri="{FF2B5EF4-FFF2-40B4-BE49-F238E27FC236}">
                <a16:creationId xmlns:a16="http://schemas.microsoft.com/office/drawing/2014/main" id="{16AD64C1-DCF7-7CDB-1A14-9B5944A20A4E}"/>
              </a:ext>
            </a:extLst>
          </p:cNvPr>
          <p:cNvSpPr txBox="1"/>
          <p:nvPr/>
        </p:nvSpPr>
        <p:spPr>
          <a:xfrm>
            <a:off x="5629275" y="1508633"/>
            <a:ext cx="1374850" cy="553581"/>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a:r>
              <a:rPr lang="de-DE" sz="1400" dirty="0"/>
              <a:t>Inhaltsbereich im Lehrplan</a:t>
            </a:r>
          </a:p>
        </p:txBody>
      </p:sp>
      <p:sp>
        <p:nvSpPr>
          <p:cNvPr id="15" name="Textfeld 14">
            <a:extLst>
              <a:ext uri="{FF2B5EF4-FFF2-40B4-BE49-F238E27FC236}">
                <a16:creationId xmlns:a16="http://schemas.microsoft.com/office/drawing/2014/main" id="{730A5D1C-EE38-3C27-1877-AC7ADC42107B}"/>
              </a:ext>
            </a:extLst>
          </p:cNvPr>
          <p:cNvSpPr txBox="1"/>
          <p:nvPr/>
        </p:nvSpPr>
        <p:spPr>
          <a:xfrm>
            <a:off x="897205" y="3197221"/>
            <a:ext cx="1756143" cy="553581"/>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Diagnostische Basisaufgabe</a:t>
            </a:r>
          </a:p>
        </p:txBody>
      </p:sp>
      <p:cxnSp>
        <p:nvCxnSpPr>
          <p:cNvPr id="16" name="Gerade Verbindung mit Pfeil 15">
            <a:extLst>
              <a:ext uri="{FF2B5EF4-FFF2-40B4-BE49-F238E27FC236}">
                <a16:creationId xmlns:a16="http://schemas.microsoft.com/office/drawing/2014/main" id="{D4F9BC51-22E0-F71F-F8F6-A67DC684743F}"/>
              </a:ext>
            </a:extLst>
          </p:cNvPr>
          <p:cNvCxnSpPr>
            <a:cxnSpLocks/>
            <a:stCxn id="15" idx="3"/>
          </p:cNvCxnSpPr>
          <p:nvPr/>
        </p:nvCxnSpPr>
        <p:spPr>
          <a:xfrm flipV="1">
            <a:off x="2653348" y="3474011"/>
            <a:ext cx="593744" cy="1"/>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F3F1268A-223D-415C-9DBE-7A67CFA1B4A5}"/>
              </a:ext>
            </a:extLst>
          </p:cNvPr>
          <p:cNvSpPr txBox="1"/>
          <p:nvPr/>
        </p:nvSpPr>
        <p:spPr>
          <a:xfrm>
            <a:off x="897206" y="4193353"/>
            <a:ext cx="1466800" cy="781526"/>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Passende Beobachtungs-hinweise</a:t>
            </a:r>
          </a:p>
        </p:txBody>
      </p:sp>
      <p:cxnSp>
        <p:nvCxnSpPr>
          <p:cNvPr id="18" name="Gerade Verbindung mit Pfeil 17">
            <a:extLst>
              <a:ext uri="{FF2B5EF4-FFF2-40B4-BE49-F238E27FC236}">
                <a16:creationId xmlns:a16="http://schemas.microsoft.com/office/drawing/2014/main" id="{06D0E69B-DFAB-32F9-B659-F3B4C099FBAA}"/>
              </a:ext>
            </a:extLst>
          </p:cNvPr>
          <p:cNvCxnSpPr>
            <a:cxnSpLocks/>
          </p:cNvCxnSpPr>
          <p:nvPr/>
        </p:nvCxnSpPr>
        <p:spPr>
          <a:xfrm>
            <a:off x="2364006" y="4585570"/>
            <a:ext cx="883086" cy="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36">
            <a:extLst>
              <a:ext uri="{FF2B5EF4-FFF2-40B4-BE49-F238E27FC236}">
                <a16:creationId xmlns:a16="http://schemas.microsoft.com/office/drawing/2014/main" id="{581DA683-B2B8-A8DE-122F-B4AC7A725466}"/>
              </a:ext>
            </a:extLst>
          </p:cNvPr>
          <p:cNvSpPr txBox="1"/>
          <p:nvPr/>
        </p:nvSpPr>
        <p:spPr>
          <a:xfrm>
            <a:off x="4306991" y="6264207"/>
            <a:ext cx="3482897" cy="325636"/>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Gezielte Impulse zur tieferen Diagnose</a:t>
            </a:r>
          </a:p>
        </p:txBody>
      </p:sp>
      <p:cxnSp>
        <p:nvCxnSpPr>
          <p:cNvPr id="22" name="Gerade Verbindung mit Pfeil 21">
            <a:extLst>
              <a:ext uri="{FF2B5EF4-FFF2-40B4-BE49-F238E27FC236}">
                <a16:creationId xmlns:a16="http://schemas.microsoft.com/office/drawing/2014/main" id="{3CE6C757-B50A-1B80-0ED3-B6CBE51478ED}"/>
              </a:ext>
            </a:extLst>
          </p:cNvPr>
          <p:cNvCxnSpPr>
            <a:cxnSpLocks/>
          </p:cNvCxnSpPr>
          <p:nvPr/>
        </p:nvCxnSpPr>
        <p:spPr>
          <a:xfrm flipV="1">
            <a:off x="5326007" y="4648200"/>
            <a:ext cx="817618" cy="1616007"/>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44">
            <a:extLst>
              <a:ext uri="{FF2B5EF4-FFF2-40B4-BE49-F238E27FC236}">
                <a16:creationId xmlns:a16="http://schemas.microsoft.com/office/drawing/2014/main" id="{C9947A78-6DEF-DB92-1D48-48DFC28D6971}"/>
              </a:ext>
            </a:extLst>
          </p:cNvPr>
          <p:cNvSpPr txBox="1"/>
          <p:nvPr/>
        </p:nvSpPr>
        <p:spPr>
          <a:xfrm>
            <a:off x="7134638" y="1508633"/>
            <a:ext cx="1888682" cy="553581"/>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Zu diagnostizierende Kompetenzen</a:t>
            </a:r>
          </a:p>
        </p:txBody>
      </p:sp>
      <p:cxnSp>
        <p:nvCxnSpPr>
          <p:cNvPr id="36" name="Gerade Verbindung mit Pfeil 35">
            <a:extLst>
              <a:ext uri="{FF2B5EF4-FFF2-40B4-BE49-F238E27FC236}">
                <a16:creationId xmlns:a16="http://schemas.microsoft.com/office/drawing/2014/main" id="{2CB2C10C-B12C-114A-225C-125828B27FF0}"/>
              </a:ext>
            </a:extLst>
          </p:cNvPr>
          <p:cNvCxnSpPr>
            <a:cxnSpLocks/>
          </p:cNvCxnSpPr>
          <p:nvPr/>
        </p:nvCxnSpPr>
        <p:spPr>
          <a:xfrm flipH="1">
            <a:off x="8429625" y="2062214"/>
            <a:ext cx="462375" cy="890536"/>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8694F3A0-F348-D68C-563E-02525496465A}"/>
              </a:ext>
            </a:extLst>
          </p:cNvPr>
          <p:cNvCxnSpPr>
            <a:cxnSpLocks/>
          </p:cNvCxnSpPr>
          <p:nvPr/>
        </p:nvCxnSpPr>
        <p:spPr>
          <a:xfrm>
            <a:off x="5140390" y="2062214"/>
            <a:ext cx="1384235" cy="325636"/>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1823856B-3D23-0305-7462-AE856884CF8B}"/>
              </a:ext>
            </a:extLst>
          </p:cNvPr>
          <p:cNvCxnSpPr>
            <a:cxnSpLocks/>
          </p:cNvCxnSpPr>
          <p:nvPr/>
        </p:nvCxnSpPr>
        <p:spPr>
          <a:xfrm>
            <a:off x="6607189" y="2062214"/>
            <a:ext cx="1182699" cy="27822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70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2C520C16-C63A-1475-06E5-2081FF43BF3D}"/>
              </a:ext>
            </a:extLst>
          </p:cNvPr>
          <p:cNvGrpSpPr/>
          <p:nvPr/>
        </p:nvGrpSpPr>
        <p:grpSpPr>
          <a:xfrm>
            <a:off x="107788" y="274288"/>
            <a:ext cx="8928424" cy="927211"/>
            <a:chOff x="0" y="0"/>
            <a:chExt cx="5818764" cy="733300"/>
          </a:xfrm>
        </p:grpSpPr>
        <p:sp>
          <p:nvSpPr>
            <p:cNvPr id="5" name="Gefaltete Ecke 8">
              <a:extLst>
                <a:ext uri="{FF2B5EF4-FFF2-40B4-BE49-F238E27FC236}">
                  <a16:creationId xmlns:a16="http://schemas.microsoft.com/office/drawing/2014/main" id="{F64C9203-3F01-890A-B421-CD6CEF904626}"/>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6" name="Textfeld 1">
              <a:extLst>
                <a:ext uri="{FF2B5EF4-FFF2-40B4-BE49-F238E27FC236}">
                  <a16:creationId xmlns:a16="http://schemas.microsoft.com/office/drawing/2014/main" id="{B6F2B6BF-DFA6-2876-0598-C46240809055}"/>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3">
            <a:extLst>
              <a:ext uri="{FF2B5EF4-FFF2-40B4-BE49-F238E27FC236}">
                <a16:creationId xmlns:a16="http://schemas.microsoft.com/office/drawing/2014/main" id="{CFFFFBD1-2E7F-2F62-AB22-387193252A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21" name="Rechteck 20">
            <a:extLst>
              <a:ext uri="{FF2B5EF4-FFF2-40B4-BE49-F238E27FC236}">
                <a16:creationId xmlns:a16="http://schemas.microsoft.com/office/drawing/2014/main" id="{1EC4E7F7-E37C-FB9E-7BF9-DF10C02D03C5}"/>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sp>
        <p:nvSpPr>
          <p:cNvPr id="11" name="Textplatzhalter 5">
            <a:extLst>
              <a:ext uri="{FF2B5EF4-FFF2-40B4-BE49-F238E27FC236}">
                <a16:creationId xmlns:a16="http://schemas.microsoft.com/office/drawing/2014/main" id="{FF27579C-64D9-6E8E-76D3-CB3A31A68839}"/>
              </a:ext>
            </a:extLst>
          </p:cNvPr>
          <p:cNvSpPr>
            <a:spLocks noGrp="1"/>
          </p:cNvSpPr>
          <p:nvPr>
            <p:ph type="body" sz="quarter" idx="10"/>
          </p:nvPr>
        </p:nvSpPr>
        <p:spPr>
          <a:xfrm>
            <a:off x="108000" y="6642000"/>
            <a:ext cx="8928000" cy="216000"/>
          </a:xfrm>
        </p:spPr>
        <p:txBody>
          <a:bodyPr/>
          <a:lstStyle/>
          <a:p>
            <a:r>
              <a:rPr lang="de-DE" dirty="0">
                <a:latin typeface="Calibri" panose="020F0502020204030204" pitchFamily="34" charset="0"/>
                <a:cs typeface="Calibri" panose="020F0502020204030204" pitchFamily="34" charset="0"/>
              </a:rPr>
              <a:t>(Bildquelle: </a:t>
            </a:r>
            <a:r>
              <a:rPr lang="de-DE" b="0" i="0" strike="noStrike" dirty="0">
                <a:effectLst/>
                <a:latin typeface="Calibri" panose="020F0502020204030204" pitchFamily="34" charset="0"/>
                <a:cs typeface="Calibri" panose="020F0502020204030204" pitchFamily="34" charset="0"/>
              </a:rPr>
              <a:t>https://pikas.dzlm.de/node/</a:t>
            </a:r>
            <a:r>
              <a:rPr lang="de-DE" dirty="0">
                <a:latin typeface="Calibri" panose="020F0502020204030204" pitchFamily="34" charset="0"/>
                <a:cs typeface="Calibri" panose="020F0502020204030204" pitchFamily="34" charset="0"/>
              </a:rPr>
              <a:t>2558</a:t>
            </a:r>
            <a:r>
              <a:rPr lang="de-DE" b="0" i="0" u="none" strike="noStrike" dirty="0">
                <a:effectLst/>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a:p>
            <a:endParaRPr lang="de-DE" dirty="0"/>
          </a:p>
        </p:txBody>
      </p:sp>
      <p:sp>
        <p:nvSpPr>
          <p:cNvPr id="12" name="Titel 3">
            <a:extLst>
              <a:ext uri="{FF2B5EF4-FFF2-40B4-BE49-F238E27FC236}">
                <a16:creationId xmlns:a16="http://schemas.microsoft.com/office/drawing/2014/main" id="{17ECC90C-3A3D-1539-EF4B-3578DF003DCB}"/>
              </a:ext>
            </a:extLst>
          </p:cNvPr>
          <p:cNvSpPr txBox="1">
            <a:spLocks/>
          </p:cNvSpPr>
          <p:nvPr/>
        </p:nvSpPr>
        <p:spPr>
          <a:xfrm>
            <a:off x="252000" y="1322469"/>
            <a:ext cx="8640000" cy="393152"/>
          </a:xfrm>
          <a:prstGeom prst="rect">
            <a:avLst/>
          </a:prstGeom>
        </p:spPr>
        <p:txBody>
          <a:bodyPr vert="horz" lIns="0" tIns="0" rIns="0" bIns="0" rtlCol="0" anchor="t" anchorCtr="0">
            <a:noAutofit/>
          </a:bodyPr>
          <a:lstStyle>
            <a:lvl1pPr algn="l" rtl="0" eaLnBrk="1" fontAlgn="base" hangingPunct="1">
              <a:spcBef>
                <a:spcPct val="0"/>
              </a:spcBef>
              <a:spcAft>
                <a:spcPct val="0"/>
              </a:spcAft>
              <a:defRPr sz="2200" b="1">
                <a:solidFill>
                  <a:srgbClr val="327A86"/>
                </a:solidFill>
                <a:latin typeface="+mj-lt"/>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FÖDIMA </a:t>
            </a:r>
            <a:r>
              <a:rPr lang="de-DE" b="0" i="1" dirty="0"/>
              <a:t>Aufbau der Kartei</a:t>
            </a:r>
            <a:endParaRPr lang="de-DE" kern="0" dirty="0"/>
          </a:p>
        </p:txBody>
      </p:sp>
      <p:pic>
        <p:nvPicPr>
          <p:cNvPr id="2" name="Inhaltsplatzhalter 5">
            <a:extLst>
              <a:ext uri="{FF2B5EF4-FFF2-40B4-BE49-F238E27FC236}">
                <a16:creationId xmlns:a16="http://schemas.microsoft.com/office/drawing/2014/main" id="{B1285750-3B64-08D1-99C2-CC50B3CD93BC}"/>
              </a:ext>
            </a:extLst>
          </p:cNvPr>
          <p:cNvPicPr>
            <a:picLocks noGrp="1" noChangeAspect="1"/>
          </p:cNvPicPr>
          <p:nvPr/>
        </p:nvPicPr>
        <p:blipFill>
          <a:blip r:embed="rId4"/>
          <a:srcRect/>
          <a:stretch/>
        </p:blipFill>
        <p:spPr>
          <a:xfrm>
            <a:off x="3158627" y="2270240"/>
            <a:ext cx="5554352" cy="3928688"/>
          </a:xfrm>
          <a:prstGeom prst="rect">
            <a:avLst/>
          </a:prstGeom>
          <a:ln>
            <a:solidFill>
              <a:schemeClr val="accent6">
                <a:lumMod val="50000"/>
              </a:schemeClr>
            </a:solidFill>
          </a:ln>
        </p:spPr>
      </p:pic>
      <p:sp>
        <p:nvSpPr>
          <p:cNvPr id="4" name="Textfeld 8">
            <a:extLst>
              <a:ext uri="{FF2B5EF4-FFF2-40B4-BE49-F238E27FC236}">
                <a16:creationId xmlns:a16="http://schemas.microsoft.com/office/drawing/2014/main" id="{400EEE8F-0861-9F70-8ED4-1DE8FB5E8556}"/>
              </a:ext>
            </a:extLst>
          </p:cNvPr>
          <p:cNvSpPr txBox="1"/>
          <p:nvPr/>
        </p:nvSpPr>
        <p:spPr>
          <a:xfrm>
            <a:off x="897206" y="2338655"/>
            <a:ext cx="1756144" cy="325636"/>
          </a:xfrm>
          <a:prstGeom prst="roundRect">
            <a:avLst>
              <a:gd name="adj" fmla="val 10275"/>
            </a:avLst>
          </a:prstGeom>
          <a:noFill/>
          <a:ln w="19050">
            <a:solidFill>
              <a:schemeClr val="bg1">
                <a:lumMod val="50000"/>
              </a:schemeClr>
            </a:solidFill>
          </a:ln>
        </p:spPr>
        <p:txBody>
          <a:bodyPr wrap="none" rtlCol="0">
            <a:spAutoFit/>
          </a:bodyPr>
          <a:lstStyle>
            <a:defPPr>
              <a:defRPr lang="de-DE"/>
            </a:defPPr>
            <a:lvl1pPr>
              <a:defRPr sz="1400">
                <a:solidFill>
                  <a:schemeClr val="bg1">
                    <a:lumMod val="50000"/>
                  </a:schemeClr>
                </a:solidFill>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dirty="0"/>
              <a:t>Titel der Karteikarte</a:t>
            </a:r>
          </a:p>
        </p:txBody>
      </p:sp>
      <p:cxnSp>
        <p:nvCxnSpPr>
          <p:cNvPr id="8" name="Gerade Verbindung mit Pfeil 7">
            <a:extLst>
              <a:ext uri="{FF2B5EF4-FFF2-40B4-BE49-F238E27FC236}">
                <a16:creationId xmlns:a16="http://schemas.microsoft.com/office/drawing/2014/main" id="{3EB7BE9B-C805-44AD-4848-4B8B15EF93C1}"/>
              </a:ext>
            </a:extLst>
          </p:cNvPr>
          <p:cNvCxnSpPr>
            <a:cxnSpLocks/>
          </p:cNvCxnSpPr>
          <p:nvPr/>
        </p:nvCxnSpPr>
        <p:spPr>
          <a:xfrm>
            <a:off x="2674411" y="2501440"/>
            <a:ext cx="572681"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16AD64C1-DCF7-7CDB-1A14-9B5944A20A4E}"/>
              </a:ext>
            </a:extLst>
          </p:cNvPr>
          <p:cNvSpPr txBox="1"/>
          <p:nvPr/>
        </p:nvSpPr>
        <p:spPr>
          <a:xfrm>
            <a:off x="5629275" y="1508633"/>
            <a:ext cx="1374850" cy="553581"/>
          </a:xfrm>
          <a:prstGeom prst="roundRect">
            <a:avLst>
              <a:gd name="adj" fmla="val 10275"/>
            </a:avLst>
          </a:prstGeom>
          <a:noFill/>
          <a:ln w="19050">
            <a:solidFill>
              <a:schemeClr val="bg1">
                <a:lumMod val="50000"/>
              </a:schemeClr>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a:r>
              <a:rPr lang="de-DE" sz="1400" dirty="0">
                <a:solidFill>
                  <a:schemeClr val="bg1">
                    <a:lumMod val="50000"/>
                  </a:schemeClr>
                </a:solidFill>
              </a:rPr>
              <a:t>Inhaltsbereich im Lehrplan</a:t>
            </a:r>
          </a:p>
        </p:txBody>
      </p:sp>
      <p:sp>
        <p:nvSpPr>
          <p:cNvPr id="19" name="Textfeld 36">
            <a:extLst>
              <a:ext uri="{FF2B5EF4-FFF2-40B4-BE49-F238E27FC236}">
                <a16:creationId xmlns:a16="http://schemas.microsoft.com/office/drawing/2014/main" id="{581DA683-B2B8-A8DE-122F-B4AC7A725466}"/>
              </a:ext>
            </a:extLst>
          </p:cNvPr>
          <p:cNvSpPr txBox="1"/>
          <p:nvPr/>
        </p:nvSpPr>
        <p:spPr>
          <a:xfrm>
            <a:off x="4854182" y="6264207"/>
            <a:ext cx="1956649" cy="325636"/>
          </a:xfrm>
          <a:prstGeom prst="roundRect">
            <a:avLst>
              <a:gd name="adj" fmla="val 10275"/>
            </a:avLst>
          </a:prstGeom>
          <a:noFill/>
          <a:ln w="19050">
            <a:solidFill>
              <a:srgbClr val="327D87"/>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t>Zusätzliches Material</a:t>
            </a:r>
          </a:p>
        </p:txBody>
      </p:sp>
      <p:cxnSp>
        <p:nvCxnSpPr>
          <p:cNvPr id="22" name="Gerade Verbindung mit Pfeil 21">
            <a:extLst>
              <a:ext uri="{FF2B5EF4-FFF2-40B4-BE49-F238E27FC236}">
                <a16:creationId xmlns:a16="http://schemas.microsoft.com/office/drawing/2014/main" id="{3CE6C757-B50A-1B80-0ED3-B6CBE51478ED}"/>
              </a:ext>
            </a:extLst>
          </p:cNvPr>
          <p:cNvCxnSpPr>
            <a:cxnSpLocks/>
          </p:cNvCxnSpPr>
          <p:nvPr/>
        </p:nvCxnSpPr>
        <p:spPr>
          <a:xfrm flipV="1">
            <a:off x="5832507" y="4805782"/>
            <a:ext cx="321550" cy="145842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8694F3A0-F348-D68C-563E-02525496465A}"/>
              </a:ext>
            </a:extLst>
          </p:cNvPr>
          <p:cNvCxnSpPr>
            <a:cxnSpLocks/>
          </p:cNvCxnSpPr>
          <p:nvPr/>
        </p:nvCxnSpPr>
        <p:spPr>
          <a:xfrm>
            <a:off x="5140390" y="2062214"/>
            <a:ext cx="1384235" cy="325636"/>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1823856B-3D23-0305-7462-AE856884CF8B}"/>
              </a:ext>
            </a:extLst>
          </p:cNvPr>
          <p:cNvCxnSpPr>
            <a:cxnSpLocks/>
          </p:cNvCxnSpPr>
          <p:nvPr/>
        </p:nvCxnSpPr>
        <p:spPr>
          <a:xfrm>
            <a:off x="6607189" y="2062214"/>
            <a:ext cx="1182699" cy="278225"/>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B6EEA7-F551-7048-5085-5D7C9D8BAECB}"/>
              </a:ext>
            </a:extLst>
          </p:cNvPr>
          <p:cNvSpPr txBox="1"/>
          <p:nvPr/>
        </p:nvSpPr>
        <p:spPr>
          <a:xfrm>
            <a:off x="897206" y="3179412"/>
            <a:ext cx="1756144" cy="1224000"/>
          </a:xfrm>
          <a:prstGeom prst="roundRect">
            <a:avLst>
              <a:gd name="adj" fmla="val 10275"/>
            </a:avLst>
          </a:prstGeom>
          <a:noFill/>
          <a:ln w="19050">
            <a:solidFill>
              <a:srgbClr val="327D87"/>
            </a:solidFill>
          </a:ln>
        </p:spPr>
        <p:txBody>
          <a:bodyPr wrap="square" rtlCol="0">
            <a:spAutoFit/>
          </a:bodyPr>
          <a:lstStyle/>
          <a:p>
            <a:r>
              <a:rPr lang="de-DE" sz="1400" dirty="0"/>
              <a:t>Verschiedene Förderanregungen zur Durchführung in verschiedenen Unterrichtssettings</a:t>
            </a:r>
          </a:p>
        </p:txBody>
      </p:sp>
      <p:cxnSp>
        <p:nvCxnSpPr>
          <p:cNvPr id="14" name="Gerade Verbindung mit Pfeil 13">
            <a:extLst>
              <a:ext uri="{FF2B5EF4-FFF2-40B4-BE49-F238E27FC236}">
                <a16:creationId xmlns:a16="http://schemas.microsoft.com/office/drawing/2014/main" id="{445BA92E-F810-329D-C39C-B47DD21723A6}"/>
              </a:ext>
            </a:extLst>
          </p:cNvPr>
          <p:cNvCxnSpPr>
            <a:cxnSpLocks/>
            <a:stCxn id="10" idx="3"/>
          </p:cNvCxnSpPr>
          <p:nvPr/>
        </p:nvCxnSpPr>
        <p:spPr>
          <a:xfrm flipV="1">
            <a:off x="2653350" y="2944513"/>
            <a:ext cx="760410" cy="846899"/>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F0FCA3E7-147E-4CEC-07A1-4501A9F28945}"/>
              </a:ext>
            </a:extLst>
          </p:cNvPr>
          <p:cNvCxnSpPr>
            <a:cxnSpLocks/>
          </p:cNvCxnSpPr>
          <p:nvPr/>
        </p:nvCxnSpPr>
        <p:spPr>
          <a:xfrm>
            <a:off x="2653350" y="3791412"/>
            <a:ext cx="763618" cy="804651"/>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79065DB-4FE9-D37B-0DC6-870A6D5B65F2}"/>
              </a:ext>
            </a:extLst>
          </p:cNvPr>
          <p:cNvCxnSpPr>
            <a:cxnSpLocks/>
            <a:stCxn id="10" idx="3"/>
          </p:cNvCxnSpPr>
          <p:nvPr/>
        </p:nvCxnSpPr>
        <p:spPr>
          <a:xfrm flipV="1">
            <a:off x="2653350" y="2983832"/>
            <a:ext cx="3362439" cy="80758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10">
            <a:extLst>
              <a:ext uri="{FF2B5EF4-FFF2-40B4-BE49-F238E27FC236}">
                <a16:creationId xmlns:a16="http://schemas.microsoft.com/office/drawing/2014/main" id="{FB9F853D-504E-ED33-D639-2B2D7954967A}"/>
              </a:ext>
            </a:extLst>
          </p:cNvPr>
          <p:cNvSpPr txBox="1"/>
          <p:nvPr/>
        </p:nvSpPr>
        <p:spPr>
          <a:xfrm>
            <a:off x="4348492" y="1736578"/>
            <a:ext cx="1149463" cy="325636"/>
          </a:xfrm>
          <a:prstGeom prst="roundRect">
            <a:avLst>
              <a:gd name="adj" fmla="val 10275"/>
            </a:avLst>
          </a:prstGeom>
          <a:noFill/>
          <a:ln w="19050">
            <a:solidFill>
              <a:schemeClr val="bg1">
                <a:lumMod val="50000"/>
              </a:schemeClr>
            </a:solidFill>
          </a:ln>
        </p:spPr>
        <p:txBody>
          <a:bodyPr wrap="square" rtlCol="0">
            <a:spAutoFit/>
          </a:bodyPr>
          <a:ls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400" dirty="0">
                <a:solidFill>
                  <a:schemeClr val="bg1">
                    <a:lumMod val="50000"/>
                  </a:schemeClr>
                </a:solidFill>
              </a:rPr>
              <a:t>Zahlenraum</a:t>
            </a:r>
          </a:p>
        </p:txBody>
      </p:sp>
    </p:spTree>
    <p:extLst>
      <p:ext uri="{BB962C8B-B14F-4D97-AF65-F5344CB8AC3E}">
        <p14:creationId xmlns:p14="http://schemas.microsoft.com/office/powerpoint/2010/main" val="276883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2C520C16-C63A-1475-06E5-2081FF43BF3D}"/>
              </a:ext>
            </a:extLst>
          </p:cNvPr>
          <p:cNvGrpSpPr/>
          <p:nvPr/>
        </p:nvGrpSpPr>
        <p:grpSpPr>
          <a:xfrm>
            <a:off x="107788" y="274288"/>
            <a:ext cx="8928424" cy="927211"/>
            <a:chOff x="0" y="0"/>
            <a:chExt cx="5818764" cy="733300"/>
          </a:xfrm>
        </p:grpSpPr>
        <p:sp>
          <p:nvSpPr>
            <p:cNvPr id="5" name="Gefaltete Ecke 8">
              <a:extLst>
                <a:ext uri="{FF2B5EF4-FFF2-40B4-BE49-F238E27FC236}">
                  <a16:creationId xmlns:a16="http://schemas.microsoft.com/office/drawing/2014/main" id="{F64C9203-3F01-890A-B421-CD6CEF904626}"/>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6" name="Textfeld 1">
              <a:extLst>
                <a:ext uri="{FF2B5EF4-FFF2-40B4-BE49-F238E27FC236}">
                  <a16:creationId xmlns:a16="http://schemas.microsoft.com/office/drawing/2014/main" id="{B6F2B6BF-DFA6-2876-0598-C46240809055}"/>
                </a:ext>
              </a:extLst>
            </p:cNvPr>
            <p:cNvSpPr txBox="1"/>
            <p:nvPr/>
          </p:nvSpPr>
          <p:spPr>
            <a:xfrm>
              <a:off x="586537" y="73312"/>
              <a:ext cx="5209742"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de-DE" sz="16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Ich nutze gezielte Impulse, um in Arbeitsphasen mathematische Gespräche mit einzelnen Kindern ergiebig zu gestalten und zu dokumentieren.</a:t>
              </a:r>
            </a:p>
            <a:p>
              <a:pPr eaLnBrk="0" fontAlgn="base" hangingPunct="0">
                <a:lnSpc>
                  <a:spcPct val="115000"/>
                </a:lnSpc>
              </a:pPr>
              <a:endPar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3">
            <a:extLst>
              <a:ext uri="{FF2B5EF4-FFF2-40B4-BE49-F238E27FC236}">
                <a16:creationId xmlns:a16="http://schemas.microsoft.com/office/drawing/2014/main" id="{CFFFFBD1-2E7F-2F62-AB22-387193252AC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21" name="Rechteck 20">
            <a:extLst>
              <a:ext uri="{FF2B5EF4-FFF2-40B4-BE49-F238E27FC236}">
                <a16:creationId xmlns:a16="http://schemas.microsoft.com/office/drawing/2014/main" id="{1EC4E7F7-E37C-FB9E-7BF9-DF10C02D03C5}"/>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sp>
        <p:nvSpPr>
          <p:cNvPr id="11" name="Textplatzhalter 5">
            <a:extLst>
              <a:ext uri="{FF2B5EF4-FFF2-40B4-BE49-F238E27FC236}">
                <a16:creationId xmlns:a16="http://schemas.microsoft.com/office/drawing/2014/main" id="{FF27579C-64D9-6E8E-76D3-CB3A31A68839}"/>
              </a:ext>
            </a:extLst>
          </p:cNvPr>
          <p:cNvSpPr>
            <a:spLocks noGrp="1"/>
          </p:cNvSpPr>
          <p:nvPr>
            <p:ph type="body" sz="quarter" idx="10"/>
          </p:nvPr>
        </p:nvSpPr>
        <p:spPr>
          <a:xfrm>
            <a:off x="108000" y="6642000"/>
            <a:ext cx="8928000" cy="216000"/>
          </a:xfrm>
        </p:spPr>
        <p:txBody>
          <a:bodyPr/>
          <a:lstStyle/>
          <a:p>
            <a:r>
              <a:rPr lang="de-DE" dirty="0"/>
              <a:t>(Videoquelle: FÖDIMA Projekt)</a:t>
            </a:r>
          </a:p>
          <a:p>
            <a:endParaRPr lang="de-DE" dirty="0"/>
          </a:p>
        </p:txBody>
      </p:sp>
      <p:pic>
        <p:nvPicPr>
          <p:cNvPr id="7" name="Födima_Video_Lisa_neues Outro">
            <a:hlinkClick r:id="" action="ppaction://media"/>
            <a:extLst>
              <a:ext uri="{FF2B5EF4-FFF2-40B4-BE49-F238E27FC236}">
                <a16:creationId xmlns:a16="http://schemas.microsoft.com/office/drawing/2014/main" id="{38675263-5882-B77E-3D5E-5838E9F7EA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2045" y="1382446"/>
            <a:ext cx="8764594" cy="4929882"/>
          </a:xfrm>
        </p:spPr>
      </p:pic>
      <p:sp>
        <p:nvSpPr>
          <p:cNvPr id="9" name="Wolkenförmige Legende 9">
            <a:extLst>
              <a:ext uri="{FF2B5EF4-FFF2-40B4-BE49-F238E27FC236}">
                <a16:creationId xmlns:a16="http://schemas.microsoft.com/office/drawing/2014/main" id="{A1731A0D-F595-E3F8-F7C9-172D2F920D60}"/>
              </a:ext>
            </a:extLst>
          </p:cNvPr>
          <p:cNvSpPr/>
          <p:nvPr/>
        </p:nvSpPr>
        <p:spPr bwMode="auto">
          <a:xfrm>
            <a:off x="7068065" y="1430524"/>
            <a:ext cx="1898574" cy="1083589"/>
          </a:xfrm>
          <a:prstGeom prst="cloudCallout">
            <a:avLst>
              <a:gd name="adj1" fmla="val -59739"/>
              <a:gd name="adj2" fmla="val 36887"/>
            </a:avLst>
          </a:prstGeom>
          <a:solidFill>
            <a:srgbClr val="CEDB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de-DE" sz="1400" dirty="0">
                <a:latin typeface="Calibri" panose="020F0502020204030204" pitchFamily="34" charset="0"/>
              </a:rPr>
              <a:t>Welche Impulse setzt die Lehrkraft?</a:t>
            </a: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5" name="Wolkenförmige Legende 9">
            <a:extLst>
              <a:ext uri="{FF2B5EF4-FFF2-40B4-BE49-F238E27FC236}">
                <a16:creationId xmlns:a16="http://schemas.microsoft.com/office/drawing/2014/main" id="{2AD24335-C5B6-3933-41BD-F865CC984EAF}"/>
              </a:ext>
            </a:extLst>
          </p:cNvPr>
          <p:cNvSpPr/>
          <p:nvPr/>
        </p:nvSpPr>
        <p:spPr bwMode="auto">
          <a:xfrm>
            <a:off x="6277232" y="2547628"/>
            <a:ext cx="2664723" cy="1233540"/>
          </a:xfrm>
          <a:prstGeom prst="cloudCallout">
            <a:avLst>
              <a:gd name="adj1" fmla="val -59739"/>
              <a:gd name="adj2" fmla="val 36887"/>
            </a:avLst>
          </a:prstGeom>
          <a:solidFill>
            <a:srgbClr val="CEDBEA"/>
          </a:soli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a:r>
              <a:rPr lang="de-DE" sz="1400" dirty="0">
                <a:latin typeface="Calibri" panose="020F0502020204030204" pitchFamily="34" charset="0"/>
              </a:rPr>
              <a:t>Welche Beobachtungen können dadurch gemacht werden?</a:t>
            </a:r>
            <a:endParaRPr kumimoji="0" lang="de-DE" sz="1400" b="0" i="0" u="none" strike="noStrike" cap="none" normalizeH="0" baseline="0" dirty="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75061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a:t>Sinn der nächsten Aktivität</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4183544508"/>
              </p:ext>
            </p:extLst>
          </p:nvPr>
        </p:nvGraphicFramePr>
        <p:xfrm>
          <a:off x="252827" y="898971"/>
          <a:ext cx="8639173" cy="79756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a:solidFill>
                            <a:schemeClr val="accent1"/>
                          </a:solidFill>
                        </a:rPr>
                        <a:t>2.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Aktivierung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kern="1200" dirty="0">
                          <a:solidFill>
                            <a:schemeClr val="accent1"/>
                          </a:solidFill>
                          <a:latin typeface="+mn-lt"/>
                          <a:ea typeface="+mn-ea"/>
                          <a:cs typeface="+mn-cs"/>
                        </a:rPr>
                        <a:t>Auseinandersetzung mit der Kartei hinsichtlich des Aufbaus, der Inhalte und der Eignung für die eigene Lerngruppe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Material: FÖDIMA-Kartei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5" name="Inhaltsplatzhalter 1">
            <a:extLst>
              <a:ext uri="{FF2B5EF4-FFF2-40B4-BE49-F238E27FC236}">
                <a16:creationId xmlns:a16="http://schemas.microsoft.com/office/drawing/2014/main" id="{5C65D83D-16B8-824C-AD1A-8831AC2486F6}"/>
              </a:ext>
            </a:extLst>
          </p:cNvPr>
          <p:cNvSpPr>
            <a:spLocks noGrp="1"/>
          </p:cNvSpPr>
          <p:nvPr>
            <p:ph idx="1"/>
          </p:nvPr>
        </p:nvSpPr>
        <p:spPr>
          <a:xfrm>
            <a:off x="252000" y="2043142"/>
            <a:ext cx="8640000" cy="4368436"/>
          </a:xfrm>
        </p:spPr>
        <p:txBody>
          <a:bodyPr/>
          <a:lstStyle/>
          <a:p>
            <a:r>
              <a:rPr lang="de-DE" dirty="0"/>
              <a:t>Die nächste Aktivierung dient dazu: </a:t>
            </a:r>
            <a:endParaRPr lang="de-DE" sz="1600" dirty="0"/>
          </a:p>
          <a:p>
            <a:pPr lvl="2"/>
            <a:r>
              <a:rPr lang="de-DE" dirty="0"/>
              <a:t>einen Überblick über den Aufbau der Kartei als Diagnose- und Förderinstrument zu gewinnen sowie</a:t>
            </a:r>
          </a:p>
          <a:p>
            <a:pPr lvl="2"/>
            <a:r>
              <a:rPr lang="de-DE" dirty="0"/>
              <a:t>Anregungen für den Einsatz in der eigenen Lerngruppe zu geben.</a:t>
            </a:r>
          </a:p>
          <a:p>
            <a:r>
              <a:rPr lang="de-DE" dirty="0"/>
              <a:t>Didaktische Umsetzung:</a:t>
            </a:r>
          </a:p>
          <a:p>
            <a:pPr marL="216000" lvl="2" indent="0">
              <a:buNone/>
            </a:pPr>
            <a:r>
              <a:rPr lang="de-DE" sz="1800" dirty="0"/>
              <a:t>Die </a:t>
            </a:r>
            <a:r>
              <a:rPr lang="de-DE" sz="1800" dirty="0" err="1"/>
              <a:t>Kolleg:innen</a:t>
            </a:r>
            <a:r>
              <a:rPr lang="de-DE" sz="1800" dirty="0"/>
              <a:t> machen sich mit der Kartei vertraut und bearbeiten dabei folgende Reflexionsaufträge:</a:t>
            </a:r>
          </a:p>
          <a:p>
            <a:pPr lvl="4"/>
            <a:r>
              <a:rPr lang="de-DE" i="1" dirty="0"/>
              <a:t>Welche Aktivitäten und Impulse bieten sich für den Einsatz in Ihrer Lerngruppe an?</a:t>
            </a:r>
          </a:p>
          <a:p>
            <a:pPr lvl="4"/>
            <a:r>
              <a:rPr lang="de-DE" i="1" dirty="0"/>
              <a:t>Wo sehen Sie in Ihrem eigenen Unterricht Räume, um diese einzusetzen?</a:t>
            </a:r>
          </a:p>
          <a:p>
            <a:pPr lvl="4"/>
            <a:endParaRPr lang="de-DE" i="1" dirty="0"/>
          </a:p>
          <a:p>
            <a:pPr lvl="4"/>
            <a:endParaRPr lang="de-DE" i="1" dirty="0"/>
          </a:p>
        </p:txBody>
      </p:sp>
      <p:sp>
        <p:nvSpPr>
          <p:cNvPr id="7" name="Rechteck 6">
            <a:extLst>
              <a:ext uri="{FF2B5EF4-FFF2-40B4-BE49-F238E27FC236}">
                <a16:creationId xmlns:a16="http://schemas.microsoft.com/office/drawing/2014/main" id="{44FF7D19-A3C8-6541-842B-ED8BDDC137A8}"/>
              </a:ext>
            </a:extLst>
          </p:cNvPr>
          <p:cNvSpPr/>
          <p:nvPr/>
        </p:nvSpPr>
        <p:spPr bwMode="auto">
          <a:xfrm>
            <a:off x="0" y="6503940"/>
            <a:ext cx="2067339"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2: Aktivierung</a:t>
            </a:r>
          </a:p>
        </p:txBody>
      </p:sp>
    </p:spTree>
    <p:extLst>
      <p:ext uri="{BB962C8B-B14F-4D97-AF65-F5344CB8AC3E}">
        <p14:creationId xmlns:p14="http://schemas.microsoft.com/office/powerpoint/2010/main" val="1863211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halts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2" id="{336AD2A7-7271-1648-A128-D9B4289F9F2E}" vid="{D9358B8D-09F5-054A-8BCF-17C2C2EF5762}"/>
    </a:ext>
  </a:extLst>
</a:theme>
</file>

<file path=ppt/theme/theme2.xml><?xml version="1.0" encoding="utf-8"?>
<a:theme xmlns:a="http://schemas.openxmlformats.org/drawingml/2006/main" name="Zwischenfolien für Fortbildende">
  <a:themeElements>
    <a:clrScheme name="DZLM">
      <a:dk1>
        <a:sysClr val="windowText" lastClr="000000"/>
      </a:dk1>
      <a:lt1>
        <a:srgbClr val="FFFFFF"/>
      </a:lt1>
      <a:dk2>
        <a:srgbClr val="327A86"/>
      </a:dk2>
      <a:lt2>
        <a:srgbClr val="F8B44F"/>
      </a:lt2>
      <a:accent1>
        <a:srgbClr val="737373"/>
      </a:accent1>
      <a:accent2>
        <a:srgbClr val="C8D2D8"/>
      </a:accent2>
      <a:accent3>
        <a:srgbClr val="A44168"/>
      </a:accent3>
      <a:accent4>
        <a:srgbClr val="CCDEE1"/>
      </a:accent4>
      <a:accent5>
        <a:srgbClr val="FDECD3"/>
      </a:accent5>
      <a:accent6>
        <a:srgbClr val="CDB987"/>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2" id="{336AD2A7-7271-1648-A128-D9B4289F9F2E}" vid="{53B5120C-6402-A94B-B51A-6846CF7BCE9A}"/>
    </a:ext>
  </a:extLst>
</a:theme>
</file>

<file path=ppt/theme/theme3.xml><?xml version="1.0" encoding="utf-8"?>
<a:theme xmlns:a="http://schemas.openxmlformats.org/drawingml/2006/main" name="Start- und End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AD50C85F-74FA-F248-BD2E-7B40B469646A}"/>
    </a:ext>
  </a:extLst>
</a:theme>
</file>

<file path=ppt/theme/theme4.xml><?xml version="1.0" encoding="utf-8"?>
<a:theme xmlns:a="http://schemas.openxmlformats.org/drawingml/2006/main" name="IPN-Kontext">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5C9DF1BE-03CD-C944-94D6-3E060F04A4F6}"/>
    </a:ext>
  </a:extLst>
</a:theme>
</file>

<file path=ppt/theme/theme5.xml><?xml version="1.0" encoding="utf-8"?>
<a:theme xmlns:a="http://schemas.openxmlformats.org/drawingml/2006/main" name="IPN-Kontext mit Balk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B277896F-B328-6344-82FC-8198A6CE5E31}"/>
    </a:ext>
  </a:extLst>
</a:theme>
</file>

<file path=ppt/theme/theme6.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TRANSFER_M1.1_Präsentation_240608_LP</Template>
  <TotalTime>0</TotalTime>
  <Words>1700</Words>
  <Application>Microsoft Macintosh PowerPoint</Application>
  <PresentationFormat>Bildschirmpräsentation (4:3)</PresentationFormat>
  <Paragraphs>186</Paragraphs>
  <Slides>14</Slides>
  <Notes>12</Notes>
  <HiddenSlides>5</HiddenSlides>
  <MMClips>1</MMClips>
  <ScaleCrop>false</ScaleCrop>
  <HeadingPairs>
    <vt:vector size="8" baseType="variant">
      <vt:variant>
        <vt:lpstr>Verwendete Schriftarten</vt:lpstr>
      </vt:variant>
      <vt:variant>
        <vt:i4>7</vt:i4>
      </vt:variant>
      <vt:variant>
        <vt:lpstr>Design</vt:lpstr>
      </vt:variant>
      <vt:variant>
        <vt:i4>5</vt:i4>
      </vt:variant>
      <vt:variant>
        <vt:lpstr>Eingebettete OLE-Server</vt:lpstr>
      </vt:variant>
      <vt:variant>
        <vt:i4>1</vt:i4>
      </vt:variant>
      <vt:variant>
        <vt:lpstr>Folientitel</vt:lpstr>
      </vt:variant>
      <vt:variant>
        <vt:i4>14</vt:i4>
      </vt:variant>
    </vt:vector>
  </HeadingPairs>
  <TitlesOfParts>
    <vt:vector size="27" baseType="lpstr">
      <vt:lpstr>Arial</vt:lpstr>
      <vt:lpstr>Calibri</vt:lpstr>
      <vt:lpstr>Calibri Light</vt:lpstr>
      <vt:lpstr>Calibri Normal</vt:lpstr>
      <vt:lpstr>Courier New</vt:lpstr>
      <vt:lpstr>Roboto</vt:lpstr>
      <vt:lpstr>Wingdings</vt:lpstr>
      <vt:lpstr>Inhaltsfolien</vt:lpstr>
      <vt:lpstr>Zwischenfolien für Fortbildende</vt:lpstr>
      <vt:lpstr>Start- und Endfolien</vt:lpstr>
      <vt:lpstr>IPN-Kontext</vt:lpstr>
      <vt:lpstr>IPN-Kontext mit Balken</vt:lpstr>
      <vt:lpstr>think-cell Folie</vt:lpstr>
      <vt:lpstr>PowerPoint-Präsentation</vt:lpstr>
      <vt:lpstr>Hinweise zu den Lizenzbedingungen</vt:lpstr>
      <vt:lpstr>Hinweis zur Nutzung der urheberrechtlich geschützten Bilder und Videos</vt:lpstr>
      <vt:lpstr>Sinn des nächsten Inputs</vt:lpstr>
      <vt:lpstr>PowerPoint-Präsentation</vt:lpstr>
      <vt:lpstr>PowerPoint-Präsentation</vt:lpstr>
      <vt:lpstr>PowerPoint-Präsentation</vt:lpstr>
      <vt:lpstr>PowerPoint-Präsentation</vt:lpstr>
      <vt:lpstr>Sinn der nächsten Aktivität</vt:lpstr>
      <vt:lpstr>PowerPoint-Präsentation</vt:lpstr>
      <vt:lpstr>Sinn des nächsten Inputs</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Lilith Pokorra</dc:creator>
  <cp:keywords/>
  <dc:description/>
  <cp:lastModifiedBy>Johanna Brandt</cp:lastModifiedBy>
  <cp:revision>5</cp:revision>
  <cp:lastPrinted>2017-05-16T11:48:33Z</cp:lastPrinted>
  <dcterms:created xsi:type="dcterms:W3CDTF">2024-06-29T12:09:22Z</dcterms:created>
  <dcterms:modified xsi:type="dcterms:W3CDTF">2024-09-17T13:54:50Z</dcterms:modified>
  <cp:category/>
</cp:coreProperties>
</file>