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96" r:id="rId3"/>
    <p:sldId id="300" r:id="rId4"/>
    <p:sldId id="301" r:id="rId5"/>
    <p:sldId id="302" r:id="rId6"/>
    <p:sldId id="299"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8829F154-92B5-4056-97D7-9163399BA0F6}">
          <p14:sldIdLst>
            <p14:sldId id="256"/>
          </p14:sldIdLst>
        </p14:section>
        <p14:section name="Vorlagen" id="{25923845-5A63-7049-9D8E-00B072C232C7}">
          <p14:sldIdLst>
            <p14:sldId id="296"/>
            <p14:sldId id="300"/>
            <p14:sldId id="301"/>
            <p14:sldId id="302"/>
            <p14:sldId id="299"/>
          </p14:sldIdLst>
        </p14:section>
      </p14:sectionLst>
    </p:ex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17A5"/>
    <a:srgbClr val="4472C4"/>
    <a:srgbClr val="FFAD84"/>
    <a:srgbClr val="FFE382"/>
    <a:srgbClr val="FFC47E"/>
    <a:srgbClr val="506D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DDD08A-B968-4D70-9616-B2D5AB11571D}" v="59" dt="2024-03-21T09:55:00.948"/>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47" autoAdjust="0"/>
    <p:restoredTop sz="85193"/>
  </p:normalViewPr>
  <p:slideViewPr>
    <p:cSldViewPr snapToGrid="0">
      <p:cViewPr varScale="1">
        <p:scale>
          <a:sx n="66" d="100"/>
          <a:sy n="66" d="100"/>
        </p:scale>
        <p:origin x="1133" y="58"/>
      </p:cViewPr>
      <p:guideLst>
        <p:guide pos="384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ra Kleinschmidt" userId="506080d75e5e1a0a" providerId="LiveId" clId="{DCDDD08A-B968-4D70-9616-B2D5AB11571D}"/>
    <pc:docChg chg="undo custSel addSld delSld modSld sldOrd modSection">
      <pc:chgData name="Vera Kleinschmidt" userId="506080d75e5e1a0a" providerId="LiveId" clId="{DCDDD08A-B968-4D70-9616-B2D5AB11571D}" dt="2024-03-21T16:52:19.788" v="1691" actId="20577"/>
      <pc:docMkLst>
        <pc:docMk/>
      </pc:docMkLst>
      <pc:sldChg chg="addSp delSp modSp mod">
        <pc:chgData name="Vera Kleinschmidt" userId="506080d75e5e1a0a" providerId="LiveId" clId="{DCDDD08A-B968-4D70-9616-B2D5AB11571D}" dt="2024-03-21T16:52:19.788" v="1691" actId="20577"/>
        <pc:sldMkLst>
          <pc:docMk/>
          <pc:sldMk cId="989229048" sldId="256"/>
        </pc:sldMkLst>
        <pc:spChg chg="mod">
          <ac:chgData name="Vera Kleinschmidt" userId="506080d75e5e1a0a" providerId="LiveId" clId="{DCDDD08A-B968-4D70-9616-B2D5AB11571D}" dt="2024-03-21T09:37:56.732" v="1037" actId="20577"/>
          <ac:spMkLst>
            <pc:docMk/>
            <pc:sldMk cId="989229048" sldId="256"/>
            <ac:spMk id="3" creationId="{E4665578-0BB0-F35B-1C79-BDD5AF117490}"/>
          </ac:spMkLst>
        </pc:spChg>
        <pc:spChg chg="mod">
          <ac:chgData name="Vera Kleinschmidt" userId="506080d75e5e1a0a" providerId="LiveId" clId="{DCDDD08A-B968-4D70-9616-B2D5AB11571D}" dt="2024-03-21T09:03:24.948" v="541"/>
          <ac:spMkLst>
            <pc:docMk/>
            <pc:sldMk cId="989229048" sldId="256"/>
            <ac:spMk id="5" creationId="{1D9AD4F8-04DB-B645-8699-CA634FF56152}"/>
          </ac:spMkLst>
        </pc:spChg>
        <pc:spChg chg="mod">
          <ac:chgData name="Vera Kleinschmidt" userId="506080d75e5e1a0a" providerId="LiveId" clId="{DCDDD08A-B968-4D70-9616-B2D5AB11571D}" dt="2024-03-19T09:47:38.925" v="44"/>
          <ac:spMkLst>
            <pc:docMk/>
            <pc:sldMk cId="989229048" sldId="256"/>
            <ac:spMk id="5" creationId="{F0B56699-61E5-3000-2503-D11147705ED9}"/>
          </ac:spMkLst>
        </pc:spChg>
        <pc:spChg chg="mod">
          <ac:chgData name="Vera Kleinschmidt" userId="506080d75e5e1a0a" providerId="LiveId" clId="{DCDDD08A-B968-4D70-9616-B2D5AB11571D}" dt="2024-03-19T09:47:38.925" v="44"/>
          <ac:spMkLst>
            <pc:docMk/>
            <pc:sldMk cId="989229048" sldId="256"/>
            <ac:spMk id="6" creationId="{131B6A5B-6440-1100-9839-892CA1D8FF95}"/>
          </ac:spMkLst>
        </pc:spChg>
        <pc:spChg chg="mod">
          <ac:chgData name="Vera Kleinschmidt" userId="506080d75e5e1a0a" providerId="LiveId" clId="{DCDDD08A-B968-4D70-9616-B2D5AB11571D}" dt="2024-03-21T09:03:24.948" v="541"/>
          <ac:spMkLst>
            <pc:docMk/>
            <pc:sldMk cId="989229048" sldId="256"/>
            <ac:spMk id="6" creationId="{816612F3-69B5-55C8-4061-BE7500E616F9}"/>
          </ac:spMkLst>
        </pc:spChg>
        <pc:spChg chg="mod">
          <ac:chgData name="Vera Kleinschmidt" userId="506080d75e5e1a0a" providerId="LiveId" clId="{DCDDD08A-B968-4D70-9616-B2D5AB11571D}" dt="2024-03-21T09:05:43.078" v="596" actId="20577"/>
          <ac:spMkLst>
            <pc:docMk/>
            <pc:sldMk cId="989229048" sldId="256"/>
            <ac:spMk id="9" creationId="{9D90B1F2-123F-6023-0F93-6CB2895D3BBF}"/>
          </ac:spMkLst>
        </pc:spChg>
        <pc:spChg chg="add mod">
          <ac:chgData name="Vera Kleinschmidt" userId="506080d75e5e1a0a" providerId="LiveId" clId="{DCDDD08A-B968-4D70-9616-B2D5AB11571D}" dt="2024-03-21T16:52:19.788" v="1691" actId="20577"/>
          <ac:spMkLst>
            <pc:docMk/>
            <pc:sldMk cId="989229048" sldId="256"/>
            <ac:spMk id="10" creationId="{92E50FB0-9496-C417-A66C-5B4097FDEF54}"/>
          </ac:spMkLst>
        </pc:spChg>
        <pc:spChg chg="add del mod">
          <ac:chgData name="Vera Kleinschmidt" userId="506080d75e5e1a0a" providerId="LiveId" clId="{DCDDD08A-B968-4D70-9616-B2D5AB11571D}" dt="2024-03-19T09:51:01.362" v="147" actId="478"/>
          <ac:spMkLst>
            <pc:docMk/>
            <pc:sldMk cId="989229048" sldId="256"/>
            <ac:spMk id="10" creationId="{9C567D20-3F0D-8DFF-1121-06BD93A443FB}"/>
          </ac:spMkLst>
        </pc:spChg>
        <pc:spChg chg="mod">
          <ac:chgData name="Vera Kleinschmidt" userId="506080d75e5e1a0a" providerId="LiveId" clId="{DCDDD08A-B968-4D70-9616-B2D5AB11571D}" dt="2024-03-21T09:46:54.096" v="1189"/>
          <ac:spMkLst>
            <pc:docMk/>
            <pc:sldMk cId="989229048" sldId="256"/>
            <ac:spMk id="12" creationId="{D1FCF23E-C93A-EE2C-8309-2C700B121899}"/>
          </ac:spMkLst>
        </pc:spChg>
        <pc:spChg chg="mod">
          <ac:chgData name="Vera Kleinschmidt" userId="506080d75e5e1a0a" providerId="LiveId" clId="{DCDDD08A-B968-4D70-9616-B2D5AB11571D}" dt="2024-03-21T09:49:28.966" v="1569" actId="20577"/>
          <ac:spMkLst>
            <pc:docMk/>
            <pc:sldMk cId="989229048" sldId="256"/>
            <ac:spMk id="13" creationId="{EDA8D9AF-7593-4048-105F-A5BFA2DE9C35}"/>
          </ac:spMkLst>
        </pc:spChg>
        <pc:spChg chg="add mod">
          <ac:chgData name="Vera Kleinschmidt" userId="506080d75e5e1a0a" providerId="LiveId" clId="{DCDDD08A-B968-4D70-9616-B2D5AB11571D}" dt="2024-03-21T09:56:00.079" v="1656" actId="1035"/>
          <ac:spMkLst>
            <pc:docMk/>
            <pc:sldMk cId="989229048" sldId="256"/>
            <ac:spMk id="14" creationId="{0C8946A5-402F-1CD0-6F6A-1AB1BC2928A2}"/>
          </ac:spMkLst>
        </pc:spChg>
        <pc:spChg chg="mod">
          <ac:chgData name="Vera Kleinschmidt" userId="506080d75e5e1a0a" providerId="LiveId" clId="{DCDDD08A-B968-4D70-9616-B2D5AB11571D}" dt="2024-03-21T09:47:07.048" v="1232" actId="1035"/>
          <ac:spMkLst>
            <pc:docMk/>
            <pc:sldMk cId="989229048" sldId="256"/>
            <ac:spMk id="15" creationId="{A91C56E5-CADF-38EB-4055-99605B8BB1BA}"/>
          </ac:spMkLst>
        </pc:spChg>
        <pc:grpChg chg="add mod">
          <ac:chgData name="Vera Kleinschmidt" userId="506080d75e5e1a0a" providerId="LiveId" clId="{DCDDD08A-B968-4D70-9616-B2D5AB11571D}" dt="2024-03-21T09:47:10.276" v="1241" actId="1035"/>
          <ac:grpSpMkLst>
            <pc:docMk/>
            <pc:sldMk cId="989229048" sldId="256"/>
            <ac:grpSpMk id="4" creationId="{921FEAEE-C156-150F-BB6D-324184810237}"/>
          </ac:grpSpMkLst>
        </pc:grpChg>
        <pc:grpChg chg="add del mod">
          <ac:chgData name="Vera Kleinschmidt" userId="506080d75e5e1a0a" providerId="LiveId" clId="{DCDDD08A-B968-4D70-9616-B2D5AB11571D}" dt="2024-03-19T09:50:59.811" v="146" actId="478"/>
          <ac:grpSpMkLst>
            <pc:docMk/>
            <pc:sldMk cId="989229048" sldId="256"/>
            <ac:grpSpMk id="4" creationId="{E2CAE018-DB7B-47A7-6BB2-F4E817A1EBE3}"/>
          </ac:grpSpMkLst>
        </pc:grpChg>
        <pc:grpChg chg="add mod">
          <ac:chgData name="Vera Kleinschmidt" userId="506080d75e5e1a0a" providerId="LiveId" clId="{DCDDD08A-B968-4D70-9616-B2D5AB11571D}" dt="2024-03-21T09:47:12.286" v="1243" actId="1035"/>
          <ac:grpSpMkLst>
            <pc:docMk/>
            <pc:sldMk cId="989229048" sldId="256"/>
            <ac:grpSpMk id="11" creationId="{F5FD7F64-00D6-A286-0F16-0FCBF52DF975}"/>
          </ac:grpSpMkLst>
        </pc:grpChg>
        <pc:grpChg chg="mod">
          <ac:chgData name="Vera Kleinschmidt" userId="506080d75e5e1a0a" providerId="LiveId" clId="{DCDDD08A-B968-4D70-9616-B2D5AB11571D}" dt="2024-03-21T09:47:07.048" v="1232" actId="1035"/>
          <ac:grpSpMkLst>
            <pc:docMk/>
            <pc:sldMk cId="989229048" sldId="256"/>
            <ac:grpSpMk id="18" creationId="{A2E97217-13F5-CF1D-A0CF-8C3084C4576B}"/>
          </ac:grpSpMkLst>
        </pc:grpChg>
      </pc:sldChg>
      <pc:sldChg chg="addSp modSp del mod">
        <pc:chgData name="Vera Kleinschmidt" userId="506080d75e5e1a0a" providerId="LiveId" clId="{DCDDD08A-B968-4D70-9616-B2D5AB11571D}" dt="2024-03-19T09:50:32.423" v="94" actId="47"/>
        <pc:sldMkLst>
          <pc:docMk/>
          <pc:sldMk cId="1871644649" sldId="295"/>
        </pc:sldMkLst>
        <pc:spChg chg="mod">
          <ac:chgData name="Vera Kleinschmidt" userId="506080d75e5e1a0a" providerId="LiveId" clId="{DCDDD08A-B968-4D70-9616-B2D5AB11571D}" dt="2024-03-19T09:50:21.612" v="93" actId="34135"/>
          <ac:spMkLst>
            <pc:docMk/>
            <pc:sldMk cId="1871644649" sldId="295"/>
            <ac:spMk id="121" creationId="{61CA9674-81D7-F240-B296-3522EA865985}"/>
          </ac:spMkLst>
        </pc:spChg>
        <pc:spChg chg="mod">
          <ac:chgData name="Vera Kleinschmidt" userId="506080d75e5e1a0a" providerId="LiveId" clId="{DCDDD08A-B968-4D70-9616-B2D5AB11571D}" dt="2024-03-19T09:50:21.612" v="93" actId="34135"/>
          <ac:spMkLst>
            <pc:docMk/>
            <pc:sldMk cId="1871644649" sldId="295"/>
            <ac:spMk id="122" creationId="{EFA85F9D-8EC8-5E54-6C56-C469996E31EE}"/>
          </ac:spMkLst>
        </pc:spChg>
        <pc:grpChg chg="add mod">
          <ac:chgData name="Vera Kleinschmidt" userId="506080d75e5e1a0a" providerId="LiveId" clId="{DCDDD08A-B968-4D70-9616-B2D5AB11571D}" dt="2024-03-19T09:50:21.612" v="93" actId="34135"/>
          <ac:grpSpMkLst>
            <pc:docMk/>
            <pc:sldMk cId="1871644649" sldId="295"/>
            <ac:grpSpMk id="123" creationId="{1594F93A-F80B-3B91-C1AD-ABF135CB6D60}"/>
          </ac:grpSpMkLst>
        </pc:grpChg>
      </pc:sldChg>
      <pc:sldChg chg="addSp delSp modSp mod">
        <pc:chgData name="Vera Kleinschmidt" userId="506080d75e5e1a0a" providerId="LiveId" clId="{DCDDD08A-B968-4D70-9616-B2D5AB11571D}" dt="2024-03-21T09:50:51.591" v="1594" actId="165"/>
        <pc:sldMkLst>
          <pc:docMk/>
          <pc:sldMk cId="1120183104" sldId="296"/>
        </pc:sldMkLst>
        <pc:spChg chg="add mod">
          <ac:chgData name="Vera Kleinschmidt" userId="506080d75e5e1a0a" providerId="LiveId" clId="{DCDDD08A-B968-4D70-9616-B2D5AB11571D}" dt="2024-03-21T09:13:09.360" v="1036" actId="34135"/>
          <ac:spMkLst>
            <pc:docMk/>
            <pc:sldMk cId="1120183104" sldId="296"/>
            <ac:spMk id="4" creationId="{794551E3-C9E9-28E1-18A6-5183BC143CFC}"/>
          </ac:spMkLst>
        </pc:spChg>
        <pc:spChg chg="add del mod">
          <ac:chgData name="Vera Kleinschmidt" userId="506080d75e5e1a0a" providerId="LiveId" clId="{DCDDD08A-B968-4D70-9616-B2D5AB11571D}" dt="2024-03-21T09:40:15.217" v="1052"/>
          <ac:spMkLst>
            <pc:docMk/>
            <pc:sldMk cId="1120183104" sldId="296"/>
            <ac:spMk id="6" creationId="{0BACD8F2-45A1-AB81-7726-15BDA7B18666}"/>
          </ac:spMkLst>
        </pc:spChg>
        <pc:spChg chg="add mod">
          <ac:chgData name="Vera Kleinschmidt" userId="506080d75e5e1a0a" providerId="LiveId" clId="{DCDDD08A-B968-4D70-9616-B2D5AB11571D}" dt="2024-03-21T09:50:51.591" v="1594" actId="165"/>
          <ac:spMkLst>
            <pc:docMk/>
            <pc:sldMk cId="1120183104" sldId="296"/>
            <ac:spMk id="44" creationId="{61DDAF36-DA17-FB24-722F-D55114470583}"/>
          </ac:spMkLst>
        </pc:spChg>
        <pc:spChg chg="mod">
          <ac:chgData name="Vera Kleinschmidt" userId="506080d75e5e1a0a" providerId="LiveId" clId="{DCDDD08A-B968-4D70-9616-B2D5AB11571D}" dt="2024-03-21T09:04:38.628" v="555"/>
          <ac:spMkLst>
            <pc:docMk/>
            <pc:sldMk cId="1120183104" sldId="296"/>
            <ac:spMk id="44" creationId="{CD6515A9-7E14-3EDE-F76E-7643F8560102}"/>
          </ac:spMkLst>
        </pc:spChg>
        <pc:spChg chg="add mod">
          <ac:chgData name="Vera Kleinschmidt" userId="506080d75e5e1a0a" providerId="LiveId" clId="{DCDDD08A-B968-4D70-9616-B2D5AB11571D}" dt="2024-03-21T09:50:51.591" v="1594" actId="165"/>
          <ac:spMkLst>
            <pc:docMk/>
            <pc:sldMk cId="1120183104" sldId="296"/>
            <ac:spMk id="45" creationId="{28EA9B3C-387A-5C7C-0F01-8827833C2C64}"/>
          </ac:spMkLst>
        </pc:spChg>
        <pc:spChg chg="mod">
          <ac:chgData name="Vera Kleinschmidt" userId="506080d75e5e1a0a" providerId="LiveId" clId="{DCDDD08A-B968-4D70-9616-B2D5AB11571D}" dt="2024-03-21T09:04:38.628" v="555"/>
          <ac:spMkLst>
            <pc:docMk/>
            <pc:sldMk cId="1120183104" sldId="296"/>
            <ac:spMk id="45" creationId="{512AA8F5-7D71-BA62-DAFC-B0654438FD51}"/>
          </ac:spMkLst>
        </pc:spChg>
        <pc:spChg chg="add del mod">
          <ac:chgData name="Vera Kleinschmidt" userId="506080d75e5e1a0a" providerId="LiveId" clId="{DCDDD08A-B968-4D70-9616-B2D5AB11571D}" dt="2024-03-21T09:04:40.043" v="556" actId="478"/>
          <ac:spMkLst>
            <pc:docMk/>
            <pc:sldMk cId="1120183104" sldId="296"/>
            <ac:spMk id="73" creationId="{DD6A422B-5760-B802-E20D-F1FF6AFC46CE}"/>
          </ac:spMkLst>
        </pc:spChg>
        <pc:spChg chg="add mod">
          <ac:chgData name="Vera Kleinschmidt" userId="506080d75e5e1a0a" providerId="LiveId" clId="{DCDDD08A-B968-4D70-9616-B2D5AB11571D}" dt="2024-03-21T09:13:09.360" v="1036" actId="34135"/>
          <ac:spMkLst>
            <pc:docMk/>
            <pc:sldMk cId="1120183104" sldId="296"/>
            <ac:spMk id="104" creationId="{5E38369C-1B85-19B8-4449-D103C3F4524A}"/>
          </ac:spMkLst>
        </pc:spChg>
        <pc:spChg chg="add mod">
          <ac:chgData name="Vera Kleinschmidt" userId="506080d75e5e1a0a" providerId="LiveId" clId="{DCDDD08A-B968-4D70-9616-B2D5AB11571D}" dt="2024-03-21T09:50:51.591" v="1594" actId="165"/>
          <ac:spMkLst>
            <pc:docMk/>
            <pc:sldMk cId="1120183104" sldId="296"/>
            <ac:spMk id="120" creationId="{E226F423-85CA-A318-FD60-17662BBC1631}"/>
          </ac:spMkLst>
        </pc:spChg>
        <pc:spChg chg="mod">
          <ac:chgData name="Vera Kleinschmidt" userId="506080d75e5e1a0a" providerId="LiveId" clId="{DCDDD08A-B968-4D70-9616-B2D5AB11571D}" dt="2024-03-21T09:04:19.059" v="549" actId="34135"/>
          <ac:spMkLst>
            <pc:docMk/>
            <pc:sldMk cId="1120183104" sldId="296"/>
            <ac:spMk id="121" creationId="{61CA9674-81D7-F240-B296-3522EA865985}"/>
          </ac:spMkLst>
        </pc:spChg>
        <pc:spChg chg="mod">
          <ac:chgData name="Vera Kleinschmidt" userId="506080d75e5e1a0a" providerId="LiveId" clId="{DCDDD08A-B968-4D70-9616-B2D5AB11571D}" dt="2024-03-21T09:04:19.059" v="549" actId="34135"/>
          <ac:spMkLst>
            <pc:docMk/>
            <pc:sldMk cId="1120183104" sldId="296"/>
            <ac:spMk id="122" creationId="{EFA85F9D-8EC8-5E54-6C56-C469996E31EE}"/>
          </ac:spMkLst>
        </pc:spChg>
        <pc:spChg chg="mod">
          <ac:chgData name="Vera Kleinschmidt" userId="506080d75e5e1a0a" providerId="LiveId" clId="{DCDDD08A-B968-4D70-9616-B2D5AB11571D}" dt="2024-03-21T09:50:51.591" v="1594" actId="165"/>
          <ac:spMkLst>
            <pc:docMk/>
            <pc:sldMk cId="1120183104" sldId="296"/>
            <ac:spMk id="126" creationId="{85315A9F-AC13-E3C0-C120-9633FB4D037C}"/>
          </ac:spMkLst>
        </pc:spChg>
        <pc:spChg chg="mod">
          <ac:chgData name="Vera Kleinschmidt" userId="506080d75e5e1a0a" providerId="LiveId" clId="{DCDDD08A-B968-4D70-9616-B2D5AB11571D}" dt="2024-03-21T09:50:51.591" v="1594" actId="165"/>
          <ac:spMkLst>
            <pc:docMk/>
            <pc:sldMk cId="1120183104" sldId="296"/>
            <ac:spMk id="128" creationId="{BA00C2F5-84B5-FC6E-F797-0A6FEDD9C1F1}"/>
          </ac:spMkLst>
        </pc:spChg>
        <pc:spChg chg="mod">
          <ac:chgData name="Vera Kleinschmidt" userId="506080d75e5e1a0a" providerId="LiveId" clId="{DCDDD08A-B968-4D70-9616-B2D5AB11571D}" dt="2024-03-21T09:50:51.591" v="1594" actId="165"/>
          <ac:spMkLst>
            <pc:docMk/>
            <pc:sldMk cId="1120183104" sldId="296"/>
            <ac:spMk id="129" creationId="{87920F12-B57A-2BF9-59B3-A81FF2872ECD}"/>
          </ac:spMkLst>
        </pc:spChg>
        <pc:spChg chg="mod">
          <ac:chgData name="Vera Kleinschmidt" userId="506080d75e5e1a0a" providerId="LiveId" clId="{DCDDD08A-B968-4D70-9616-B2D5AB11571D}" dt="2024-03-21T09:50:51.591" v="1594" actId="165"/>
          <ac:spMkLst>
            <pc:docMk/>
            <pc:sldMk cId="1120183104" sldId="296"/>
            <ac:spMk id="132" creationId="{2AF0B12A-E623-BE2D-763B-26FB1751FCD3}"/>
          </ac:spMkLst>
        </pc:spChg>
        <pc:spChg chg="mod">
          <ac:chgData name="Vera Kleinschmidt" userId="506080d75e5e1a0a" providerId="LiveId" clId="{DCDDD08A-B968-4D70-9616-B2D5AB11571D}" dt="2024-03-21T09:50:51.591" v="1594" actId="165"/>
          <ac:spMkLst>
            <pc:docMk/>
            <pc:sldMk cId="1120183104" sldId="296"/>
            <ac:spMk id="134" creationId="{72AC571D-C90A-C454-5355-D52C4061CC93}"/>
          </ac:spMkLst>
        </pc:spChg>
        <pc:spChg chg="mod">
          <ac:chgData name="Vera Kleinschmidt" userId="506080d75e5e1a0a" providerId="LiveId" clId="{DCDDD08A-B968-4D70-9616-B2D5AB11571D}" dt="2024-03-21T09:50:51.591" v="1594" actId="165"/>
          <ac:spMkLst>
            <pc:docMk/>
            <pc:sldMk cId="1120183104" sldId="296"/>
            <ac:spMk id="135" creationId="{94D07E71-E5C8-DB02-29DA-783AC9DB94A9}"/>
          </ac:spMkLst>
        </pc:spChg>
        <pc:spChg chg="mod">
          <ac:chgData name="Vera Kleinschmidt" userId="506080d75e5e1a0a" providerId="LiveId" clId="{DCDDD08A-B968-4D70-9616-B2D5AB11571D}" dt="2024-03-21T09:50:51.591" v="1594" actId="165"/>
          <ac:spMkLst>
            <pc:docMk/>
            <pc:sldMk cId="1120183104" sldId="296"/>
            <ac:spMk id="138" creationId="{74F13B7A-4548-5395-1F31-0D9DFD99D2FA}"/>
          </ac:spMkLst>
        </pc:spChg>
        <pc:spChg chg="mod">
          <ac:chgData name="Vera Kleinschmidt" userId="506080d75e5e1a0a" providerId="LiveId" clId="{DCDDD08A-B968-4D70-9616-B2D5AB11571D}" dt="2024-03-21T09:50:51.591" v="1594" actId="165"/>
          <ac:spMkLst>
            <pc:docMk/>
            <pc:sldMk cId="1120183104" sldId="296"/>
            <ac:spMk id="140" creationId="{637EAEF3-16A6-AD4A-322F-480D08D8EA76}"/>
          </ac:spMkLst>
        </pc:spChg>
        <pc:spChg chg="mod">
          <ac:chgData name="Vera Kleinschmidt" userId="506080d75e5e1a0a" providerId="LiveId" clId="{DCDDD08A-B968-4D70-9616-B2D5AB11571D}" dt="2024-03-21T09:50:51.591" v="1594" actId="165"/>
          <ac:spMkLst>
            <pc:docMk/>
            <pc:sldMk cId="1120183104" sldId="296"/>
            <ac:spMk id="141" creationId="{23BF917E-1748-D2C2-8A10-AE59BD2CD3E7}"/>
          </ac:spMkLst>
        </pc:spChg>
        <pc:spChg chg="mod">
          <ac:chgData name="Vera Kleinschmidt" userId="506080d75e5e1a0a" providerId="LiveId" clId="{DCDDD08A-B968-4D70-9616-B2D5AB11571D}" dt="2024-03-21T09:50:51.591" v="1594" actId="165"/>
          <ac:spMkLst>
            <pc:docMk/>
            <pc:sldMk cId="1120183104" sldId="296"/>
            <ac:spMk id="144" creationId="{42E483DB-41B5-C781-1C4A-4BB9284B690D}"/>
          </ac:spMkLst>
        </pc:spChg>
        <pc:spChg chg="mod">
          <ac:chgData name="Vera Kleinschmidt" userId="506080d75e5e1a0a" providerId="LiveId" clId="{DCDDD08A-B968-4D70-9616-B2D5AB11571D}" dt="2024-03-21T09:50:51.591" v="1594" actId="165"/>
          <ac:spMkLst>
            <pc:docMk/>
            <pc:sldMk cId="1120183104" sldId="296"/>
            <ac:spMk id="146" creationId="{DD687468-BB5D-8045-0212-D0D68C55AE37}"/>
          </ac:spMkLst>
        </pc:spChg>
        <pc:spChg chg="mod">
          <ac:chgData name="Vera Kleinschmidt" userId="506080d75e5e1a0a" providerId="LiveId" clId="{DCDDD08A-B968-4D70-9616-B2D5AB11571D}" dt="2024-03-21T09:50:51.591" v="1594" actId="165"/>
          <ac:spMkLst>
            <pc:docMk/>
            <pc:sldMk cId="1120183104" sldId="296"/>
            <ac:spMk id="147" creationId="{5D486FEE-9C76-1295-2C1A-60CC61918E4F}"/>
          </ac:spMkLst>
        </pc:spChg>
        <pc:spChg chg="mod">
          <ac:chgData name="Vera Kleinschmidt" userId="506080d75e5e1a0a" providerId="LiveId" clId="{DCDDD08A-B968-4D70-9616-B2D5AB11571D}" dt="2024-03-21T09:50:51.591" v="1594" actId="165"/>
          <ac:spMkLst>
            <pc:docMk/>
            <pc:sldMk cId="1120183104" sldId="296"/>
            <ac:spMk id="150" creationId="{8BC71588-3EFA-E836-6E99-231A6EB5595E}"/>
          </ac:spMkLst>
        </pc:spChg>
        <pc:spChg chg="mod">
          <ac:chgData name="Vera Kleinschmidt" userId="506080d75e5e1a0a" providerId="LiveId" clId="{DCDDD08A-B968-4D70-9616-B2D5AB11571D}" dt="2024-03-21T09:50:51.591" v="1594" actId="165"/>
          <ac:spMkLst>
            <pc:docMk/>
            <pc:sldMk cId="1120183104" sldId="296"/>
            <ac:spMk id="152" creationId="{57F05475-3153-B3CF-BF5B-AAD671A2DD5D}"/>
          </ac:spMkLst>
        </pc:spChg>
        <pc:spChg chg="mod">
          <ac:chgData name="Vera Kleinschmidt" userId="506080d75e5e1a0a" providerId="LiveId" clId="{DCDDD08A-B968-4D70-9616-B2D5AB11571D}" dt="2024-03-21T09:50:51.591" v="1594" actId="165"/>
          <ac:spMkLst>
            <pc:docMk/>
            <pc:sldMk cId="1120183104" sldId="296"/>
            <ac:spMk id="153" creationId="{8E7A5813-0E47-E711-B867-B0DF74762596}"/>
          </ac:spMkLst>
        </pc:spChg>
        <pc:spChg chg="mod">
          <ac:chgData name="Vera Kleinschmidt" userId="506080d75e5e1a0a" providerId="LiveId" clId="{DCDDD08A-B968-4D70-9616-B2D5AB11571D}" dt="2024-03-21T09:50:51.591" v="1594" actId="165"/>
          <ac:spMkLst>
            <pc:docMk/>
            <pc:sldMk cId="1120183104" sldId="296"/>
            <ac:spMk id="156" creationId="{68804563-56C6-1027-2F83-3483EBEF2C21}"/>
          </ac:spMkLst>
        </pc:spChg>
        <pc:spChg chg="mod">
          <ac:chgData name="Vera Kleinschmidt" userId="506080d75e5e1a0a" providerId="LiveId" clId="{DCDDD08A-B968-4D70-9616-B2D5AB11571D}" dt="2024-03-21T09:50:51.591" v="1594" actId="165"/>
          <ac:spMkLst>
            <pc:docMk/>
            <pc:sldMk cId="1120183104" sldId="296"/>
            <ac:spMk id="158" creationId="{7C7FAC2D-E9E1-F37C-D6F2-34EF3F1982D3}"/>
          </ac:spMkLst>
        </pc:spChg>
        <pc:spChg chg="mod">
          <ac:chgData name="Vera Kleinschmidt" userId="506080d75e5e1a0a" providerId="LiveId" clId="{DCDDD08A-B968-4D70-9616-B2D5AB11571D}" dt="2024-03-21T09:50:51.591" v="1594" actId="165"/>
          <ac:spMkLst>
            <pc:docMk/>
            <pc:sldMk cId="1120183104" sldId="296"/>
            <ac:spMk id="159" creationId="{1219FF8E-0B78-2246-82C5-6D0C9E0F538C}"/>
          </ac:spMkLst>
        </pc:spChg>
        <pc:spChg chg="mod">
          <ac:chgData name="Vera Kleinschmidt" userId="506080d75e5e1a0a" providerId="LiveId" clId="{DCDDD08A-B968-4D70-9616-B2D5AB11571D}" dt="2024-03-21T09:50:51.591" v="1594" actId="165"/>
          <ac:spMkLst>
            <pc:docMk/>
            <pc:sldMk cId="1120183104" sldId="296"/>
            <ac:spMk id="162" creationId="{F29D7B15-791F-72AD-35B0-BBF2BD91B0E0}"/>
          </ac:spMkLst>
        </pc:spChg>
        <pc:spChg chg="mod">
          <ac:chgData name="Vera Kleinschmidt" userId="506080d75e5e1a0a" providerId="LiveId" clId="{DCDDD08A-B968-4D70-9616-B2D5AB11571D}" dt="2024-03-21T09:50:51.591" v="1594" actId="165"/>
          <ac:spMkLst>
            <pc:docMk/>
            <pc:sldMk cId="1120183104" sldId="296"/>
            <ac:spMk id="164" creationId="{2900EFE9-4BDD-2B3C-5D08-16392A539084}"/>
          </ac:spMkLst>
        </pc:spChg>
        <pc:spChg chg="mod">
          <ac:chgData name="Vera Kleinschmidt" userId="506080d75e5e1a0a" providerId="LiveId" clId="{DCDDD08A-B968-4D70-9616-B2D5AB11571D}" dt="2024-03-21T09:50:51.591" v="1594" actId="165"/>
          <ac:spMkLst>
            <pc:docMk/>
            <pc:sldMk cId="1120183104" sldId="296"/>
            <ac:spMk id="165" creationId="{BB4639D1-F4D2-2AC0-1B7A-D46FD31558CC}"/>
          </ac:spMkLst>
        </pc:spChg>
        <pc:spChg chg="mod">
          <ac:chgData name="Vera Kleinschmidt" userId="506080d75e5e1a0a" providerId="LiveId" clId="{DCDDD08A-B968-4D70-9616-B2D5AB11571D}" dt="2024-03-21T09:50:51.591" v="1594" actId="165"/>
          <ac:spMkLst>
            <pc:docMk/>
            <pc:sldMk cId="1120183104" sldId="296"/>
            <ac:spMk id="168" creationId="{20B8F889-0A44-D5FC-BAC0-3B9AE52F372A}"/>
          </ac:spMkLst>
        </pc:spChg>
        <pc:spChg chg="mod">
          <ac:chgData name="Vera Kleinschmidt" userId="506080d75e5e1a0a" providerId="LiveId" clId="{DCDDD08A-B968-4D70-9616-B2D5AB11571D}" dt="2024-03-21T09:50:51.591" v="1594" actId="165"/>
          <ac:spMkLst>
            <pc:docMk/>
            <pc:sldMk cId="1120183104" sldId="296"/>
            <ac:spMk id="170" creationId="{1389877E-BF63-0959-DE6B-8B99C535AFFD}"/>
          </ac:spMkLst>
        </pc:spChg>
        <pc:spChg chg="mod">
          <ac:chgData name="Vera Kleinschmidt" userId="506080d75e5e1a0a" providerId="LiveId" clId="{DCDDD08A-B968-4D70-9616-B2D5AB11571D}" dt="2024-03-21T09:50:51.591" v="1594" actId="165"/>
          <ac:spMkLst>
            <pc:docMk/>
            <pc:sldMk cId="1120183104" sldId="296"/>
            <ac:spMk id="171" creationId="{02C017A8-A927-18F4-30ED-7B0EB81FCAD8}"/>
          </ac:spMkLst>
        </pc:spChg>
        <pc:spChg chg="mod">
          <ac:chgData name="Vera Kleinschmidt" userId="506080d75e5e1a0a" providerId="LiveId" clId="{DCDDD08A-B968-4D70-9616-B2D5AB11571D}" dt="2024-03-21T09:50:51.591" v="1594" actId="165"/>
          <ac:spMkLst>
            <pc:docMk/>
            <pc:sldMk cId="1120183104" sldId="296"/>
            <ac:spMk id="174" creationId="{8D3D4611-B97B-FB4D-8418-CAE22B746D31}"/>
          </ac:spMkLst>
        </pc:spChg>
        <pc:spChg chg="mod">
          <ac:chgData name="Vera Kleinschmidt" userId="506080d75e5e1a0a" providerId="LiveId" clId="{DCDDD08A-B968-4D70-9616-B2D5AB11571D}" dt="2024-03-21T09:50:51.591" v="1594" actId="165"/>
          <ac:spMkLst>
            <pc:docMk/>
            <pc:sldMk cId="1120183104" sldId="296"/>
            <ac:spMk id="176" creationId="{F77095FF-EA77-6F90-9F91-FA4A1439443B}"/>
          </ac:spMkLst>
        </pc:spChg>
        <pc:spChg chg="mod">
          <ac:chgData name="Vera Kleinschmidt" userId="506080d75e5e1a0a" providerId="LiveId" clId="{DCDDD08A-B968-4D70-9616-B2D5AB11571D}" dt="2024-03-21T09:50:51.591" v="1594" actId="165"/>
          <ac:spMkLst>
            <pc:docMk/>
            <pc:sldMk cId="1120183104" sldId="296"/>
            <ac:spMk id="177" creationId="{B5CD0E48-AB40-8BC4-D0B6-BA0BE3E23614}"/>
          </ac:spMkLst>
        </pc:spChg>
        <pc:spChg chg="mod">
          <ac:chgData name="Vera Kleinschmidt" userId="506080d75e5e1a0a" providerId="LiveId" clId="{DCDDD08A-B968-4D70-9616-B2D5AB11571D}" dt="2024-03-21T09:50:51.591" v="1594" actId="165"/>
          <ac:spMkLst>
            <pc:docMk/>
            <pc:sldMk cId="1120183104" sldId="296"/>
            <ac:spMk id="180" creationId="{4347AE3F-A52C-8644-7E16-FCD1B18F70FB}"/>
          </ac:spMkLst>
        </pc:spChg>
        <pc:spChg chg="mod">
          <ac:chgData name="Vera Kleinschmidt" userId="506080d75e5e1a0a" providerId="LiveId" clId="{DCDDD08A-B968-4D70-9616-B2D5AB11571D}" dt="2024-03-21T09:50:51.591" v="1594" actId="165"/>
          <ac:spMkLst>
            <pc:docMk/>
            <pc:sldMk cId="1120183104" sldId="296"/>
            <ac:spMk id="182" creationId="{FBC3D48A-632C-01E9-95DE-2FFC3A014157}"/>
          </ac:spMkLst>
        </pc:spChg>
        <pc:spChg chg="mod">
          <ac:chgData name="Vera Kleinschmidt" userId="506080d75e5e1a0a" providerId="LiveId" clId="{DCDDD08A-B968-4D70-9616-B2D5AB11571D}" dt="2024-03-21T09:50:51.591" v="1594" actId="165"/>
          <ac:spMkLst>
            <pc:docMk/>
            <pc:sldMk cId="1120183104" sldId="296"/>
            <ac:spMk id="183" creationId="{65F2C74E-6510-3173-8678-1E7C930397B0}"/>
          </ac:spMkLst>
        </pc:spChg>
        <pc:spChg chg="mod">
          <ac:chgData name="Vera Kleinschmidt" userId="506080d75e5e1a0a" providerId="LiveId" clId="{DCDDD08A-B968-4D70-9616-B2D5AB11571D}" dt="2024-03-21T09:50:51.591" v="1594" actId="165"/>
          <ac:spMkLst>
            <pc:docMk/>
            <pc:sldMk cId="1120183104" sldId="296"/>
            <ac:spMk id="186" creationId="{D47B22B1-5517-8EEE-39CD-D3B2BC7DB1B1}"/>
          </ac:spMkLst>
        </pc:spChg>
        <pc:spChg chg="mod">
          <ac:chgData name="Vera Kleinschmidt" userId="506080d75e5e1a0a" providerId="LiveId" clId="{DCDDD08A-B968-4D70-9616-B2D5AB11571D}" dt="2024-03-21T09:50:51.591" v="1594" actId="165"/>
          <ac:spMkLst>
            <pc:docMk/>
            <pc:sldMk cId="1120183104" sldId="296"/>
            <ac:spMk id="188" creationId="{E2666CAC-1E3A-E672-D315-80F970160C2A}"/>
          </ac:spMkLst>
        </pc:spChg>
        <pc:spChg chg="mod">
          <ac:chgData name="Vera Kleinschmidt" userId="506080d75e5e1a0a" providerId="LiveId" clId="{DCDDD08A-B968-4D70-9616-B2D5AB11571D}" dt="2024-03-21T09:50:51.591" v="1594" actId="165"/>
          <ac:spMkLst>
            <pc:docMk/>
            <pc:sldMk cId="1120183104" sldId="296"/>
            <ac:spMk id="189" creationId="{7EEC8CA3-9D8E-4B4E-B635-D57F91B5DDA4}"/>
          </ac:spMkLst>
        </pc:spChg>
        <pc:grpChg chg="add mod">
          <ac:chgData name="Vera Kleinschmidt" userId="506080d75e5e1a0a" providerId="LiveId" clId="{DCDDD08A-B968-4D70-9616-B2D5AB11571D}" dt="2024-03-21T09:04:19.059" v="549" actId="34135"/>
          <ac:grpSpMkLst>
            <pc:docMk/>
            <pc:sldMk cId="1120183104" sldId="296"/>
            <ac:grpSpMk id="3" creationId="{6B8B7E79-8B3D-5384-884A-C52625F68055}"/>
          </ac:grpSpMkLst>
        </pc:grpChg>
        <pc:grpChg chg="add del mod">
          <ac:chgData name="Vera Kleinschmidt" userId="506080d75e5e1a0a" providerId="LiveId" clId="{DCDDD08A-B968-4D70-9616-B2D5AB11571D}" dt="2024-03-21T09:04:40.043" v="556" actId="478"/>
          <ac:grpSpMkLst>
            <pc:docMk/>
            <pc:sldMk cId="1120183104" sldId="296"/>
            <ac:grpSpMk id="6" creationId="{E9018A3C-A307-0CED-FE68-2E73ED978D62}"/>
          </ac:grpSpMkLst>
        </pc:grpChg>
        <pc:grpChg chg="add mod">
          <ac:chgData name="Vera Kleinschmidt" userId="506080d75e5e1a0a" providerId="LiveId" clId="{DCDDD08A-B968-4D70-9616-B2D5AB11571D}" dt="2024-03-21T09:50:51.591" v="1594" actId="165"/>
          <ac:grpSpMkLst>
            <pc:docMk/>
            <pc:sldMk cId="1120183104" sldId="296"/>
            <ac:grpSpMk id="73" creationId="{D73FB42A-C851-83A3-719B-D4396B59EEC8}"/>
          </ac:grpSpMkLst>
        </pc:grpChg>
        <pc:grpChg chg="add mod topLvl">
          <ac:chgData name="Vera Kleinschmidt" userId="506080d75e5e1a0a" providerId="LiveId" clId="{DCDDD08A-B968-4D70-9616-B2D5AB11571D}" dt="2024-03-21T09:50:51.591" v="1594" actId="165"/>
          <ac:grpSpMkLst>
            <pc:docMk/>
            <pc:sldMk cId="1120183104" sldId="296"/>
            <ac:grpSpMk id="123" creationId="{1430D8B0-99A6-5003-519D-5109758535CD}"/>
          </ac:grpSpMkLst>
        </pc:grpChg>
        <pc:grpChg chg="add mod topLvl">
          <ac:chgData name="Vera Kleinschmidt" userId="506080d75e5e1a0a" providerId="LiveId" clId="{DCDDD08A-B968-4D70-9616-B2D5AB11571D}" dt="2024-03-21T09:50:51.591" v="1594" actId="165"/>
          <ac:grpSpMkLst>
            <pc:docMk/>
            <pc:sldMk cId="1120183104" sldId="296"/>
            <ac:grpSpMk id="124" creationId="{9A32B4F7-2729-4D33-6D5B-D592B6FBE9D6}"/>
          </ac:grpSpMkLst>
        </pc:grpChg>
        <pc:grpChg chg="mod">
          <ac:chgData name="Vera Kleinschmidt" userId="506080d75e5e1a0a" providerId="LiveId" clId="{DCDDD08A-B968-4D70-9616-B2D5AB11571D}" dt="2024-03-21T09:50:51.591" v="1594" actId="165"/>
          <ac:grpSpMkLst>
            <pc:docMk/>
            <pc:sldMk cId="1120183104" sldId="296"/>
            <ac:grpSpMk id="125" creationId="{CE7CF8A4-DE5E-4151-01E6-47A70E2261BE}"/>
          </ac:grpSpMkLst>
        </pc:grpChg>
        <pc:grpChg chg="add mod topLvl">
          <ac:chgData name="Vera Kleinschmidt" userId="506080d75e5e1a0a" providerId="LiveId" clId="{DCDDD08A-B968-4D70-9616-B2D5AB11571D}" dt="2024-03-21T09:50:51.591" v="1594" actId="165"/>
          <ac:grpSpMkLst>
            <pc:docMk/>
            <pc:sldMk cId="1120183104" sldId="296"/>
            <ac:grpSpMk id="130" creationId="{0EB60E73-6A61-479A-312B-2E660CE88164}"/>
          </ac:grpSpMkLst>
        </pc:grpChg>
        <pc:grpChg chg="mod">
          <ac:chgData name="Vera Kleinschmidt" userId="506080d75e5e1a0a" providerId="LiveId" clId="{DCDDD08A-B968-4D70-9616-B2D5AB11571D}" dt="2024-03-21T09:50:51.591" v="1594" actId="165"/>
          <ac:grpSpMkLst>
            <pc:docMk/>
            <pc:sldMk cId="1120183104" sldId="296"/>
            <ac:grpSpMk id="131" creationId="{6B9212B7-E09D-95AF-9369-52542F91074B}"/>
          </ac:grpSpMkLst>
        </pc:grpChg>
        <pc:grpChg chg="add mod topLvl">
          <ac:chgData name="Vera Kleinschmidt" userId="506080d75e5e1a0a" providerId="LiveId" clId="{DCDDD08A-B968-4D70-9616-B2D5AB11571D}" dt="2024-03-21T09:50:51.591" v="1594" actId="165"/>
          <ac:grpSpMkLst>
            <pc:docMk/>
            <pc:sldMk cId="1120183104" sldId="296"/>
            <ac:grpSpMk id="136" creationId="{732A9706-C5D9-FAD6-E54B-632439B61591}"/>
          </ac:grpSpMkLst>
        </pc:grpChg>
        <pc:grpChg chg="mod">
          <ac:chgData name="Vera Kleinschmidt" userId="506080d75e5e1a0a" providerId="LiveId" clId="{DCDDD08A-B968-4D70-9616-B2D5AB11571D}" dt="2024-03-21T09:50:51.591" v="1594" actId="165"/>
          <ac:grpSpMkLst>
            <pc:docMk/>
            <pc:sldMk cId="1120183104" sldId="296"/>
            <ac:grpSpMk id="137" creationId="{B9FBA44D-FC14-9F2C-0270-634083C4D447}"/>
          </ac:grpSpMkLst>
        </pc:grpChg>
        <pc:grpChg chg="add mod topLvl">
          <ac:chgData name="Vera Kleinschmidt" userId="506080d75e5e1a0a" providerId="LiveId" clId="{DCDDD08A-B968-4D70-9616-B2D5AB11571D}" dt="2024-03-21T09:50:51.591" v="1594" actId="165"/>
          <ac:grpSpMkLst>
            <pc:docMk/>
            <pc:sldMk cId="1120183104" sldId="296"/>
            <ac:grpSpMk id="142" creationId="{93DA2CC1-B0AC-CA52-94A1-8FD18403532A}"/>
          </ac:grpSpMkLst>
        </pc:grpChg>
        <pc:grpChg chg="mod">
          <ac:chgData name="Vera Kleinschmidt" userId="506080d75e5e1a0a" providerId="LiveId" clId="{DCDDD08A-B968-4D70-9616-B2D5AB11571D}" dt="2024-03-21T09:50:51.591" v="1594" actId="165"/>
          <ac:grpSpMkLst>
            <pc:docMk/>
            <pc:sldMk cId="1120183104" sldId="296"/>
            <ac:grpSpMk id="143" creationId="{DA3B339D-37C5-2FFA-60EF-853166B0DF40}"/>
          </ac:grpSpMkLst>
        </pc:grpChg>
        <pc:grpChg chg="add mod topLvl">
          <ac:chgData name="Vera Kleinschmidt" userId="506080d75e5e1a0a" providerId="LiveId" clId="{DCDDD08A-B968-4D70-9616-B2D5AB11571D}" dt="2024-03-21T09:50:51.591" v="1594" actId="165"/>
          <ac:grpSpMkLst>
            <pc:docMk/>
            <pc:sldMk cId="1120183104" sldId="296"/>
            <ac:grpSpMk id="148" creationId="{4361C50D-77AD-D9C3-DD43-AC7B1D45807C}"/>
          </ac:grpSpMkLst>
        </pc:grpChg>
        <pc:grpChg chg="mod">
          <ac:chgData name="Vera Kleinschmidt" userId="506080d75e5e1a0a" providerId="LiveId" clId="{DCDDD08A-B968-4D70-9616-B2D5AB11571D}" dt="2024-03-21T09:50:51.591" v="1594" actId="165"/>
          <ac:grpSpMkLst>
            <pc:docMk/>
            <pc:sldMk cId="1120183104" sldId="296"/>
            <ac:grpSpMk id="149" creationId="{0C66DDDF-158F-FFB5-7DF1-C6B8067EB407}"/>
          </ac:grpSpMkLst>
        </pc:grpChg>
        <pc:grpChg chg="add mod topLvl">
          <ac:chgData name="Vera Kleinschmidt" userId="506080d75e5e1a0a" providerId="LiveId" clId="{DCDDD08A-B968-4D70-9616-B2D5AB11571D}" dt="2024-03-21T09:50:51.591" v="1594" actId="165"/>
          <ac:grpSpMkLst>
            <pc:docMk/>
            <pc:sldMk cId="1120183104" sldId="296"/>
            <ac:grpSpMk id="154" creationId="{A568FBDC-4A83-57AB-262C-76B7EDA18EDF}"/>
          </ac:grpSpMkLst>
        </pc:grpChg>
        <pc:grpChg chg="mod">
          <ac:chgData name="Vera Kleinschmidt" userId="506080d75e5e1a0a" providerId="LiveId" clId="{DCDDD08A-B968-4D70-9616-B2D5AB11571D}" dt="2024-03-21T09:50:51.591" v="1594" actId="165"/>
          <ac:grpSpMkLst>
            <pc:docMk/>
            <pc:sldMk cId="1120183104" sldId="296"/>
            <ac:grpSpMk id="155" creationId="{899B9B79-A4BC-A50B-1AB9-0C0D15613763}"/>
          </ac:grpSpMkLst>
        </pc:grpChg>
        <pc:grpChg chg="add mod topLvl">
          <ac:chgData name="Vera Kleinschmidt" userId="506080d75e5e1a0a" providerId="LiveId" clId="{DCDDD08A-B968-4D70-9616-B2D5AB11571D}" dt="2024-03-21T09:50:51.591" v="1594" actId="165"/>
          <ac:grpSpMkLst>
            <pc:docMk/>
            <pc:sldMk cId="1120183104" sldId="296"/>
            <ac:grpSpMk id="160" creationId="{27564B97-2298-DBBD-54D2-3FFCB715BDA2}"/>
          </ac:grpSpMkLst>
        </pc:grpChg>
        <pc:grpChg chg="mod">
          <ac:chgData name="Vera Kleinschmidt" userId="506080d75e5e1a0a" providerId="LiveId" clId="{DCDDD08A-B968-4D70-9616-B2D5AB11571D}" dt="2024-03-21T09:50:51.591" v="1594" actId="165"/>
          <ac:grpSpMkLst>
            <pc:docMk/>
            <pc:sldMk cId="1120183104" sldId="296"/>
            <ac:grpSpMk id="161" creationId="{3D399D42-B814-6A3E-A3A4-20342D49C3D8}"/>
          </ac:grpSpMkLst>
        </pc:grpChg>
        <pc:grpChg chg="add mod topLvl">
          <ac:chgData name="Vera Kleinschmidt" userId="506080d75e5e1a0a" providerId="LiveId" clId="{DCDDD08A-B968-4D70-9616-B2D5AB11571D}" dt="2024-03-21T09:50:51.591" v="1594" actId="165"/>
          <ac:grpSpMkLst>
            <pc:docMk/>
            <pc:sldMk cId="1120183104" sldId="296"/>
            <ac:grpSpMk id="166" creationId="{B10C2F26-F010-2751-B963-B716F0B8D235}"/>
          </ac:grpSpMkLst>
        </pc:grpChg>
        <pc:grpChg chg="mod">
          <ac:chgData name="Vera Kleinschmidt" userId="506080d75e5e1a0a" providerId="LiveId" clId="{DCDDD08A-B968-4D70-9616-B2D5AB11571D}" dt="2024-03-21T09:50:51.591" v="1594" actId="165"/>
          <ac:grpSpMkLst>
            <pc:docMk/>
            <pc:sldMk cId="1120183104" sldId="296"/>
            <ac:grpSpMk id="167" creationId="{78701663-1CC2-3495-DD60-C31CA853F43C}"/>
          </ac:grpSpMkLst>
        </pc:grpChg>
        <pc:grpChg chg="add mod topLvl">
          <ac:chgData name="Vera Kleinschmidt" userId="506080d75e5e1a0a" providerId="LiveId" clId="{DCDDD08A-B968-4D70-9616-B2D5AB11571D}" dt="2024-03-21T09:50:51.591" v="1594" actId="165"/>
          <ac:grpSpMkLst>
            <pc:docMk/>
            <pc:sldMk cId="1120183104" sldId="296"/>
            <ac:grpSpMk id="172" creationId="{8F431459-39D9-310F-561B-647316DD43ED}"/>
          </ac:grpSpMkLst>
        </pc:grpChg>
        <pc:grpChg chg="mod">
          <ac:chgData name="Vera Kleinschmidt" userId="506080d75e5e1a0a" providerId="LiveId" clId="{DCDDD08A-B968-4D70-9616-B2D5AB11571D}" dt="2024-03-21T09:50:51.591" v="1594" actId="165"/>
          <ac:grpSpMkLst>
            <pc:docMk/>
            <pc:sldMk cId="1120183104" sldId="296"/>
            <ac:grpSpMk id="173" creationId="{BD8F1775-8EA1-432E-77E7-0195AF42BF30}"/>
          </ac:grpSpMkLst>
        </pc:grpChg>
        <pc:grpChg chg="add mod topLvl">
          <ac:chgData name="Vera Kleinschmidt" userId="506080d75e5e1a0a" providerId="LiveId" clId="{DCDDD08A-B968-4D70-9616-B2D5AB11571D}" dt="2024-03-21T09:50:51.591" v="1594" actId="165"/>
          <ac:grpSpMkLst>
            <pc:docMk/>
            <pc:sldMk cId="1120183104" sldId="296"/>
            <ac:grpSpMk id="178" creationId="{F7ABA2D8-7A41-189C-A8DA-112EE6DE6076}"/>
          </ac:grpSpMkLst>
        </pc:grpChg>
        <pc:grpChg chg="mod">
          <ac:chgData name="Vera Kleinschmidt" userId="506080d75e5e1a0a" providerId="LiveId" clId="{DCDDD08A-B968-4D70-9616-B2D5AB11571D}" dt="2024-03-21T09:50:51.591" v="1594" actId="165"/>
          <ac:grpSpMkLst>
            <pc:docMk/>
            <pc:sldMk cId="1120183104" sldId="296"/>
            <ac:grpSpMk id="179" creationId="{3BA42793-296A-48FD-777B-7B9F0FD5A16D}"/>
          </ac:grpSpMkLst>
        </pc:grpChg>
        <pc:grpChg chg="add mod topLvl">
          <ac:chgData name="Vera Kleinschmidt" userId="506080d75e5e1a0a" providerId="LiveId" clId="{DCDDD08A-B968-4D70-9616-B2D5AB11571D}" dt="2024-03-21T09:50:51.591" v="1594" actId="165"/>
          <ac:grpSpMkLst>
            <pc:docMk/>
            <pc:sldMk cId="1120183104" sldId="296"/>
            <ac:grpSpMk id="184" creationId="{C151156A-A446-9275-B9F4-5BBA1DDB3F2F}"/>
          </ac:grpSpMkLst>
        </pc:grpChg>
        <pc:grpChg chg="mod">
          <ac:chgData name="Vera Kleinschmidt" userId="506080d75e5e1a0a" providerId="LiveId" clId="{DCDDD08A-B968-4D70-9616-B2D5AB11571D}" dt="2024-03-21T09:50:51.591" v="1594" actId="165"/>
          <ac:grpSpMkLst>
            <pc:docMk/>
            <pc:sldMk cId="1120183104" sldId="296"/>
            <ac:grpSpMk id="185" creationId="{F60A98D6-D014-92A0-6E42-49A7A5C6A50C}"/>
          </ac:grpSpMkLst>
        </pc:grpChg>
        <pc:grpChg chg="add del mod">
          <ac:chgData name="Vera Kleinschmidt" userId="506080d75e5e1a0a" providerId="LiveId" clId="{DCDDD08A-B968-4D70-9616-B2D5AB11571D}" dt="2024-03-21T09:50:51.591" v="1594" actId="165"/>
          <ac:grpSpMkLst>
            <pc:docMk/>
            <pc:sldMk cId="1120183104" sldId="296"/>
            <ac:grpSpMk id="190" creationId="{51FA66F6-FD7F-7E0E-D11E-1D08FA2B91FD}"/>
          </ac:grpSpMkLst>
        </pc:grpChg>
        <pc:picChg chg="del">
          <ac:chgData name="Vera Kleinschmidt" userId="506080d75e5e1a0a" providerId="LiveId" clId="{DCDDD08A-B968-4D70-9616-B2D5AB11571D}" dt="2024-03-21T09:42:33.811" v="1099" actId="478"/>
          <ac:picMkLst>
            <pc:docMk/>
            <pc:sldMk cId="1120183104" sldId="296"/>
            <ac:picMk id="5" creationId="{5DBB3701-DDA5-2DDE-52E6-D7ECE39AC6CF}"/>
          </ac:picMkLst>
        </pc:picChg>
        <pc:picChg chg="del">
          <ac:chgData name="Vera Kleinschmidt" userId="506080d75e5e1a0a" providerId="LiveId" clId="{DCDDD08A-B968-4D70-9616-B2D5AB11571D}" dt="2024-03-21T09:42:33.243" v="1098" actId="478"/>
          <ac:picMkLst>
            <pc:docMk/>
            <pc:sldMk cId="1120183104" sldId="296"/>
            <ac:picMk id="105" creationId="{32DDB55D-62EA-B08B-EDD7-F13880E9D956}"/>
          </ac:picMkLst>
        </pc:picChg>
        <pc:picChg chg="del">
          <ac:chgData name="Vera Kleinschmidt" userId="506080d75e5e1a0a" providerId="LiveId" clId="{DCDDD08A-B968-4D70-9616-B2D5AB11571D}" dt="2024-03-21T09:42:32.683" v="1097" actId="478"/>
          <ac:picMkLst>
            <pc:docMk/>
            <pc:sldMk cId="1120183104" sldId="296"/>
            <ac:picMk id="106" creationId="{91985A03-2F75-6C03-91CC-F6E8DD7D3286}"/>
          </ac:picMkLst>
        </pc:picChg>
        <pc:picChg chg="del">
          <ac:chgData name="Vera Kleinschmidt" userId="506080d75e5e1a0a" providerId="LiveId" clId="{DCDDD08A-B968-4D70-9616-B2D5AB11571D}" dt="2024-03-21T09:42:31.649" v="1096" actId="478"/>
          <ac:picMkLst>
            <pc:docMk/>
            <pc:sldMk cId="1120183104" sldId="296"/>
            <ac:picMk id="107" creationId="{E05828FD-837B-954B-9276-BFA214F04D38}"/>
          </ac:picMkLst>
        </pc:picChg>
        <pc:picChg chg="del">
          <ac:chgData name="Vera Kleinschmidt" userId="506080d75e5e1a0a" providerId="LiveId" clId="{DCDDD08A-B968-4D70-9616-B2D5AB11571D}" dt="2024-03-21T09:42:31.177" v="1095" actId="478"/>
          <ac:picMkLst>
            <pc:docMk/>
            <pc:sldMk cId="1120183104" sldId="296"/>
            <ac:picMk id="108" creationId="{EA91E239-37FE-9107-607A-C9E140A69327}"/>
          </ac:picMkLst>
        </pc:picChg>
        <pc:picChg chg="del">
          <ac:chgData name="Vera Kleinschmidt" userId="506080d75e5e1a0a" providerId="LiveId" clId="{DCDDD08A-B968-4D70-9616-B2D5AB11571D}" dt="2024-03-21T09:42:30.569" v="1094" actId="478"/>
          <ac:picMkLst>
            <pc:docMk/>
            <pc:sldMk cId="1120183104" sldId="296"/>
            <ac:picMk id="109" creationId="{86245D58-8BB5-7096-E9AD-CC9F4E0D9B2B}"/>
          </ac:picMkLst>
        </pc:picChg>
        <pc:picChg chg="del">
          <ac:chgData name="Vera Kleinschmidt" userId="506080d75e5e1a0a" providerId="LiveId" clId="{DCDDD08A-B968-4D70-9616-B2D5AB11571D}" dt="2024-03-21T09:42:29.999" v="1093" actId="478"/>
          <ac:picMkLst>
            <pc:docMk/>
            <pc:sldMk cId="1120183104" sldId="296"/>
            <ac:picMk id="110" creationId="{3658200A-972E-C2E5-8B72-B1A66B9F23A1}"/>
          </ac:picMkLst>
        </pc:picChg>
        <pc:picChg chg="del">
          <ac:chgData name="Vera Kleinschmidt" userId="506080d75e5e1a0a" providerId="LiveId" clId="{DCDDD08A-B968-4D70-9616-B2D5AB11571D}" dt="2024-03-21T09:42:29.306" v="1092" actId="478"/>
          <ac:picMkLst>
            <pc:docMk/>
            <pc:sldMk cId="1120183104" sldId="296"/>
            <ac:picMk id="111" creationId="{6FC03C20-AD9D-740D-F920-7DF9C7FBE2BC}"/>
          </ac:picMkLst>
        </pc:picChg>
        <pc:picChg chg="del">
          <ac:chgData name="Vera Kleinschmidt" userId="506080d75e5e1a0a" providerId="LiveId" clId="{DCDDD08A-B968-4D70-9616-B2D5AB11571D}" dt="2024-03-21T09:42:28.718" v="1091" actId="478"/>
          <ac:picMkLst>
            <pc:docMk/>
            <pc:sldMk cId="1120183104" sldId="296"/>
            <ac:picMk id="112" creationId="{F5D4976B-F056-BBA4-C333-936C8B98F343}"/>
          </ac:picMkLst>
        </pc:picChg>
        <pc:picChg chg="del">
          <ac:chgData name="Vera Kleinschmidt" userId="506080d75e5e1a0a" providerId="LiveId" clId="{DCDDD08A-B968-4D70-9616-B2D5AB11571D}" dt="2024-03-21T09:42:28.111" v="1090" actId="478"/>
          <ac:picMkLst>
            <pc:docMk/>
            <pc:sldMk cId="1120183104" sldId="296"/>
            <ac:picMk id="113" creationId="{E023CA4E-64AD-67B1-CD7A-0F105A2B99A2}"/>
          </ac:picMkLst>
        </pc:picChg>
        <pc:picChg chg="del">
          <ac:chgData name="Vera Kleinschmidt" userId="506080d75e5e1a0a" providerId="LiveId" clId="{DCDDD08A-B968-4D70-9616-B2D5AB11571D}" dt="2024-03-21T09:42:27.537" v="1089" actId="478"/>
          <ac:picMkLst>
            <pc:docMk/>
            <pc:sldMk cId="1120183104" sldId="296"/>
            <ac:picMk id="114" creationId="{39BDD378-09EC-A919-7C50-4307C73362ED}"/>
          </ac:picMkLst>
        </pc:picChg>
        <pc:picChg chg="del">
          <ac:chgData name="Vera Kleinschmidt" userId="506080d75e5e1a0a" providerId="LiveId" clId="{DCDDD08A-B968-4D70-9616-B2D5AB11571D}" dt="2024-03-21T09:42:26.966" v="1088" actId="478"/>
          <ac:picMkLst>
            <pc:docMk/>
            <pc:sldMk cId="1120183104" sldId="296"/>
            <ac:picMk id="115" creationId="{B25FBA13-D357-50C2-3F08-52697D1A7786}"/>
          </ac:picMkLst>
        </pc:picChg>
        <pc:picChg chg="del">
          <ac:chgData name="Vera Kleinschmidt" userId="506080d75e5e1a0a" providerId="LiveId" clId="{DCDDD08A-B968-4D70-9616-B2D5AB11571D}" dt="2024-03-21T09:42:26.392" v="1087" actId="478"/>
          <ac:picMkLst>
            <pc:docMk/>
            <pc:sldMk cId="1120183104" sldId="296"/>
            <ac:picMk id="116" creationId="{60E2D432-CEC4-510F-FB09-3408D7AF5DE1}"/>
          </ac:picMkLst>
        </pc:picChg>
        <pc:picChg chg="del">
          <ac:chgData name="Vera Kleinschmidt" userId="506080d75e5e1a0a" providerId="LiveId" clId="{DCDDD08A-B968-4D70-9616-B2D5AB11571D}" dt="2024-03-21T09:42:25.798" v="1086" actId="478"/>
          <ac:picMkLst>
            <pc:docMk/>
            <pc:sldMk cId="1120183104" sldId="296"/>
            <ac:picMk id="117" creationId="{7F26B899-96A7-0EC4-D679-F5F22EFBF052}"/>
          </ac:picMkLst>
        </pc:picChg>
        <pc:picChg chg="del">
          <ac:chgData name="Vera Kleinschmidt" userId="506080d75e5e1a0a" providerId="LiveId" clId="{DCDDD08A-B968-4D70-9616-B2D5AB11571D}" dt="2024-03-21T09:42:25.027" v="1085" actId="478"/>
          <ac:picMkLst>
            <pc:docMk/>
            <pc:sldMk cId="1120183104" sldId="296"/>
            <ac:picMk id="118" creationId="{CAC3F509-897C-D20D-72A1-CDDF7235D2E6}"/>
          </ac:picMkLst>
        </pc:picChg>
        <pc:picChg chg="mod modCrop">
          <ac:chgData name="Vera Kleinschmidt" userId="506080d75e5e1a0a" providerId="LiveId" clId="{DCDDD08A-B968-4D70-9616-B2D5AB11571D}" dt="2024-03-21T09:50:51.591" v="1594" actId="165"/>
          <ac:picMkLst>
            <pc:docMk/>
            <pc:sldMk cId="1120183104" sldId="296"/>
            <ac:picMk id="119" creationId="{B3CF755D-2EF0-0334-E102-7F88FB0B4302}"/>
          </ac:picMkLst>
        </pc:picChg>
        <pc:picChg chg="mod">
          <ac:chgData name="Vera Kleinschmidt" userId="506080d75e5e1a0a" providerId="LiveId" clId="{DCDDD08A-B968-4D70-9616-B2D5AB11571D}" dt="2024-03-21T09:50:51.591" v="1594" actId="165"/>
          <ac:picMkLst>
            <pc:docMk/>
            <pc:sldMk cId="1120183104" sldId="296"/>
            <ac:picMk id="127" creationId="{006E036D-43EB-B4B6-0B28-509E97F57275}"/>
          </ac:picMkLst>
        </pc:picChg>
        <pc:picChg chg="mod">
          <ac:chgData name="Vera Kleinschmidt" userId="506080d75e5e1a0a" providerId="LiveId" clId="{DCDDD08A-B968-4D70-9616-B2D5AB11571D}" dt="2024-03-21T09:50:51.591" v="1594" actId="165"/>
          <ac:picMkLst>
            <pc:docMk/>
            <pc:sldMk cId="1120183104" sldId="296"/>
            <ac:picMk id="133" creationId="{091C29CC-F611-0FC2-4818-38E25CC8C7E2}"/>
          </ac:picMkLst>
        </pc:picChg>
        <pc:picChg chg="mod">
          <ac:chgData name="Vera Kleinschmidt" userId="506080d75e5e1a0a" providerId="LiveId" clId="{DCDDD08A-B968-4D70-9616-B2D5AB11571D}" dt="2024-03-21T09:50:51.591" v="1594" actId="165"/>
          <ac:picMkLst>
            <pc:docMk/>
            <pc:sldMk cId="1120183104" sldId="296"/>
            <ac:picMk id="139" creationId="{4B64C212-A41A-B6AA-FF38-900D3EB302F6}"/>
          </ac:picMkLst>
        </pc:picChg>
        <pc:picChg chg="mod">
          <ac:chgData name="Vera Kleinschmidt" userId="506080d75e5e1a0a" providerId="LiveId" clId="{DCDDD08A-B968-4D70-9616-B2D5AB11571D}" dt="2024-03-21T09:50:51.591" v="1594" actId="165"/>
          <ac:picMkLst>
            <pc:docMk/>
            <pc:sldMk cId="1120183104" sldId="296"/>
            <ac:picMk id="145" creationId="{D3D9D377-7EAA-B91C-9D4C-503E2B060A0B}"/>
          </ac:picMkLst>
        </pc:picChg>
        <pc:picChg chg="mod">
          <ac:chgData name="Vera Kleinschmidt" userId="506080d75e5e1a0a" providerId="LiveId" clId="{DCDDD08A-B968-4D70-9616-B2D5AB11571D}" dt="2024-03-21T09:50:51.591" v="1594" actId="165"/>
          <ac:picMkLst>
            <pc:docMk/>
            <pc:sldMk cId="1120183104" sldId="296"/>
            <ac:picMk id="151" creationId="{FCEE52FA-5B0C-E7A5-1DBC-E1973681FA0B}"/>
          </ac:picMkLst>
        </pc:picChg>
        <pc:picChg chg="mod">
          <ac:chgData name="Vera Kleinschmidt" userId="506080d75e5e1a0a" providerId="LiveId" clId="{DCDDD08A-B968-4D70-9616-B2D5AB11571D}" dt="2024-03-21T09:50:51.591" v="1594" actId="165"/>
          <ac:picMkLst>
            <pc:docMk/>
            <pc:sldMk cId="1120183104" sldId="296"/>
            <ac:picMk id="157" creationId="{8D8FC9C8-7F84-0072-92DB-70DEB7B582CF}"/>
          </ac:picMkLst>
        </pc:picChg>
        <pc:picChg chg="mod">
          <ac:chgData name="Vera Kleinschmidt" userId="506080d75e5e1a0a" providerId="LiveId" clId="{DCDDD08A-B968-4D70-9616-B2D5AB11571D}" dt="2024-03-21T09:50:51.591" v="1594" actId="165"/>
          <ac:picMkLst>
            <pc:docMk/>
            <pc:sldMk cId="1120183104" sldId="296"/>
            <ac:picMk id="163" creationId="{55D78A47-9111-995C-AB50-FFE23CAC351E}"/>
          </ac:picMkLst>
        </pc:picChg>
        <pc:picChg chg="mod">
          <ac:chgData name="Vera Kleinschmidt" userId="506080d75e5e1a0a" providerId="LiveId" clId="{DCDDD08A-B968-4D70-9616-B2D5AB11571D}" dt="2024-03-21T09:50:51.591" v="1594" actId="165"/>
          <ac:picMkLst>
            <pc:docMk/>
            <pc:sldMk cId="1120183104" sldId="296"/>
            <ac:picMk id="169" creationId="{34D2FC12-C2C3-94CD-EBE3-250E61E1B038}"/>
          </ac:picMkLst>
        </pc:picChg>
        <pc:picChg chg="mod">
          <ac:chgData name="Vera Kleinschmidt" userId="506080d75e5e1a0a" providerId="LiveId" clId="{DCDDD08A-B968-4D70-9616-B2D5AB11571D}" dt="2024-03-21T09:50:51.591" v="1594" actId="165"/>
          <ac:picMkLst>
            <pc:docMk/>
            <pc:sldMk cId="1120183104" sldId="296"/>
            <ac:picMk id="175" creationId="{7992AA0F-4ACD-0242-C13A-BE32BCE1D034}"/>
          </ac:picMkLst>
        </pc:picChg>
        <pc:picChg chg="mod">
          <ac:chgData name="Vera Kleinschmidt" userId="506080d75e5e1a0a" providerId="LiveId" clId="{DCDDD08A-B968-4D70-9616-B2D5AB11571D}" dt="2024-03-21T09:50:51.591" v="1594" actId="165"/>
          <ac:picMkLst>
            <pc:docMk/>
            <pc:sldMk cId="1120183104" sldId="296"/>
            <ac:picMk id="181" creationId="{F5048815-DD87-5261-C28A-1D79DF214640}"/>
          </ac:picMkLst>
        </pc:picChg>
        <pc:picChg chg="mod">
          <ac:chgData name="Vera Kleinschmidt" userId="506080d75e5e1a0a" providerId="LiveId" clId="{DCDDD08A-B968-4D70-9616-B2D5AB11571D}" dt="2024-03-21T09:50:51.591" v="1594" actId="165"/>
          <ac:picMkLst>
            <pc:docMk/>
            <pc:sldMk cId="1120183104" sldId="296"/>
            <ac:picMk id="187" creationId="{6C712925-2D9A-8CC1-241D-AD36C81B02ED}"/>
          </ac:picMkLst>
        </pc:picChg>
      </pc:sldChg>
      <pc:sldChg chg="delSp modSp del mod">
        <pc:chgData name="Vera Kleinschmidt" userId="506080d75e5e1a0a" providerId="LiveId" clId="{DCDDD08A-B968-4D70-9616-B2D5AB11571D}" dt="2024-03-21T09:51:12.694" v="1598" actId="47"/>
        <pc:sldMkLst>
          <pc:docMk/>
          <pc:sldMk cId="3812989997" sldId="297"/>
        </pc:sldMkLst>
        <pc:spChg chg="mod">
          <ac:chgData name="Vera Kleinschmidt" userId="506080d75e5e1a0a" providerId="LiveId" clId="{DCDDD08A-B968-4D70-9616-B2D5AB11571D}" dt="2024-03-21T09:43:21.682" v="1105" actId="14100"/>
          <ac:spMkLst>
            <pc:docMk/>
            <pc:sldMk cId="3812989997" sldId="297"/>
            <ac:spMk id="121" creationId="{61CA9674-81D7-F240-B296-3522EA865985}"/>
          </ac:spMkLst>
        </pc:spChg>
        <pc:spChg chg="mod">
          <ac:chgData name="Vera Kleinschmidt" userId="506080d75e5e1a0a" providerId="LiveId" clId="{DCDDD08A-B968-4D70-9616-B2D5AB11571D}" dt="2024-03-21T09:43:03.859" v="1104" actId="14100"/>
          <ac:spMkLst>
            <pc:docMk/>
            <pc:sldMk cId="3812989997" sldId="297"/>
            <ac:spMk id="122" creationId="{EFA85F9D-8EC8-5E54-6C56-C469996E31EE}"/>
          </ac:spMkLst>
        </pc:spChg>
        <pc:picChg chg="del">
          <ac:chgData name="Vera Kleinschmidt" userId="506080d75e5e1a0a" providerId="LiveId" clId="{DCDDD08A-B968-4D70-9616-B2D5AB11571D}" dt="2024-03-21T09:49:38.924" v="1570" actId="478"/>
          <ac:picMkLst>
            <pc:docMk/>
            <pc:sldMk cId="3812989997" sldId="297"/>
            <ac:picMk id="5" creationId="{5DBB3701-DDA5-2DDE-52E6-D7ECE39AC6CF}"/>
          </ac:picMkLst>
        </pc:picChg>
        <pc:picChg chg="del">
          <ac:chgData name="Vera Kleinschmidt" userId="506080d75e5e1a0a" providerId="LiveId" clId="{DCDDD08A-B968-4D70-9616-B2D5AB11571D}" dt="2024-03-21T09:49:38.924" v="1570" actId="478"/>
          <ac:picMkLst>
            <pc:docMk/>
            <pc:sldMk cId="3812989997" sldId="297"/>
            <ac:picMk id="105" creationId="{32DDB55D-62EA-B08B-EDD7-F13880E9D956}"/>
          </ac:picMkLst>
        </pc:picChg>
        <pc:picChg chg="del">
          <ac:chgData name="Vera Kleinschmidt" userId="506080d75e5e1a0a" providerId="LiveId" clId="{DCDDD08A-B968-4D70-9616-B2D5AB11571D}" dt="2024-03-21T09:49:38.924" v="1570" actId="478"/>
          <ac:picMkLst>
            <pc:docMk/>
            <pc:sldMk cId="3812989997" sldId="297"/>
            <ac:picMk id="106" creationId="{91985A03-2F75-6C03-91CC-F6E8DD7D3286}"/>
          </ac:picMkLst>
        </pc:picChg>
        <pc:picChg chg="del">
          <ac:chgData name="Vera Kleinschmidt" userId="506080d75e5e1a0a" providerId="LiveId" clId="{DCDDD08A-B968-4D70-9616-B2D5AB11571D}" dt="2024-03-21T09:49:38.924" v="1570" actId="478"/>
          <ac:picMkLst>
            <pc:docMk/>
            <pc:sldMk cId="3812989997" sldId="297"/>
            <ac:picMk id="107" creationId="{E05828FD-837B-954B-9276-BFA214F04D38}"/>
          </ac:picMkLst>
        </pc:picChg>
        <pc:picChg chg="del">
          <ac:chgData name="Vera Kleinschmidt" userId="506080d75e5e1a0a" providerId="LiveId" clId="{DCDDD08A-B968-4D70-9616-B2D5AB11571D}" dt="2024-03-21T09:49:38.924" v="1570" actId="478"/>
          <ac:picMkLst>
            <pc:docMk/>
            <pc:sldMk cId="3812989997" sldId="297"/>
            <ac:picMk id="108" creationId="{EA91E239-37FE-9107-607A-C9E140A69327}"/>
          </ac:picMkLst>
        </pc:picChg>
        <pc:picChg chg="del">
          <ac:chgData name="Vera Kleinschmidt" userId="506080d75e5e1a0a" providerId="LiveId" clId="{DCDDD08A-B968-4D70-9616-B2D5AB11571D}" dt="2024-03-21T09:49:38.924" v="1570" actId="478"/>
          <ac:picMkLst>
            <pc:docMk/>
            <pc:sldMk cId="3812989997" sldId="297"/>
            <ac:picMk id="109" creationId="{86245D58-8BB5-7096-E9AD-CC9F4E0D9B2B}"/>
          </ac:picMkLst>
        </pc:picChg>
        <pc:picChg chg="del">
          <ac:chgData name="Vera Kleinschmidt" userId="506080d75e5e1a0a" providerId="LiveId" clId="{DCDDD08A-B968-4D70-9616-B2D5AB11571D}" dt="2024-03-21T09:49:38.924" v="1570" actId="478"/>
          <ac:picMkLst>
            <pc:docMk/>
            <pc:sldMk cId="3812989997" sldId="297"/>
            <ac:picMk id="110" creationId="{3658200A-972E-C2E5-8B72-B1A66B9F23A1}"/>
          </ac:picMkLst>
        </pc:picChg>
        <pc:picChg chg="del">
          <ac:chgData name="Vera Kleinschmidt" userId="506080d75e5e1a0a" providerId="LiveId" clId="{DCDDD08A-B968-4D70-9616-B2D5AB11571D}" dt="2024-03-21T09:49:38.924" v="1570" actId="478"/>
          <ac:picMkLst>
            <pc:docMk/>
            <pc:sldMk cId="3812989997" sldId="297"/>
            <ac:picMk id="111" creationId="{6FC03C20-AD9D-740D-F920-7DF9C7FBE2BC}"/>
          </ac:picMkLst>
        </pc:picChg>
        <pc:picChg chg="del">
          <ac:chgData name="Vera Kleinschmidt" userId="506080d75e5e1a0a" providerId="LiveId" clId="{DCDDD08A-B968-4D70-9616-B2D5AB11571D}" dt="2024-03-21T09:49:38.924" v="1570" actId="478"/>
          <ac:picMkLst>
            <pc:docMk/>
            <pc:sldMk cId="3812989997" sldId="297"/>
            <ac:picMk id="112" creationId="{F5D4976B-F056-BBA4-C333-936C8B98F343}"/>
          </ac:picMkLst>
        </pc:picChg>
        <pc:picChg chg="del">
          <ac:chgData name="Vera Kleinschmidt" userId="506080d75e5e1a0a" providerId="LiveId" clId="{DCDDD08A-B968-4D70-9616-B2D5AB11571D}" dt="2024-03-21T09:49:38.924" v="1570" actId="478"/>
          <ac:picMkLst>
            <pc:docMk/>
            <pc:sldMk cId="3812989997" sldId="297"/>
            <ac:picMk id="113" creationId="{E023CA4E-64AD-67B1-CD7A-0F105A2B99A2}"/>
          </ac:picMkLst>
        </pc:picChg>
        <pc:picChg chg="del">
          <ac:chgData name="Vera Kleinschmidt" userId="506080d75e5e1a0a" providerId="LiveId" clId="{DCDDD08A-B968-4D70-9616-B2D5AB11571D}" dt="2024-03-21T09:49:38.924" v="1570" actId="478"/>
          <ac:picMkLst>
            <pc:docMk/>
            <pc:sldMk cId="3812989997" sldId="297"/>
            <ac:picMk id="114" creationId="{39BDD378-09EC-A919-7C50-4307C73362ED}"/>
          </ac:picMkLst>
        </pc:picChg>
        <pc:picChg chg="del">
          <ac:chgData name="Vera Kleinschmidt" userId="506080d75e5e1a0a" providerId="LiveId" clId="{DCDDD08A-B968-4D70-9616-B2D5AB11571D}" dt="2024-03-21T09:49:38.924" v="1570" actId="478"/>
          <ac:picMkLst>
            <pc:docMk/>
            <pc:sldMk cId="3812989997" sldId="297"/>
            <ac:picMk id="115" creationId="{B25FBA13-D357-50C2-3F08-52697D1A7786}"/>
          </ac:picMkLst>
        </pc:picChg>
        <pc:picChg chg="del">
          <ac:chgData name="Vera Kleinschmidt" userId="506080d75e5e1a0a" providerId="LiveId" clId="{DCDDD08A-B968-4D70-9616-B2D5AB11571D}" dt="2024-03-21T09:49:38.924" v="1570" actId="478"/>
          <ac:picMkLst>
            <pc:docMk/>
            <pc:sldMk cId="3812989997" sldId="297"/>
            <ac:picMk id="116" creationId="{60E2D432-CEC4-510F-FB09-3408D7AF5DE1}"/>
          </ac:picMkLst>
        </pc:picChg>
        <pc:picChg chg="del">
          <ac:chgData name="Vera Kleinschmidt" userId="506080d75e5e1a0a" providerId="LiveId" clId="{DCDDD08A-B968-4D70-9616-B2D5AB11571D}" dt="2024-03-21T09:49:38.924" v="1570" actId="478"/>
          <ac:picMkLst>
            <pc:docMk/>
            <pc:sldMk cId="3812989997" sldId="297"/>
            <ac:picMk id="117" creationId="{7F26B899-96A7-0EC4-D679-F5F22EFBF052}"/>
          </ac:picMkLst>
        </pc:picChg>
        <pc:picChg chg="del">
          <ac:chgData name="Vera Kleinschmidt" userId="506080d75e5e1a0a" providerId="LiveId" clId="{DCDDD08A-B968-4D70-9616-B2D5AB11571D}" dt="2024-03-21T09:49:38.924" v="1570" actId="478"/>
          <ac:picMkLst>
            <pc:docMk/>
            <pc:sldMk cId="3812989997" sldId="297"/>
            <ac:picMk id="118" creationId="{CAC3F509-897C-D20D-72A1-CDDF7235D2E6}"/>
          </ac:picMkLst>
        </pc:picChg>
        <pc:picChg chg="del">
          <ac:chgData name="Vera Kleinschmidt" userId="506080d75e5e1a0a" providerId="LiveId" clId="{DCDDD08A-B968-4D70-9616-B2D5AB11571D}" dt="2024-03-21T09:49:38.924" v="1570" actId="478"/>
          <ac:picMkLst>
            <pc:docMk/>
            <pc:sldMk cId="3812989997" sldId="297"/>
            <ac:picMk id="119" creationId="{B3CF755D-2EF0-0334-E102-7F88FB0B4302}"/>
          </ac:picMkLst>
        </pc:picChg>
      </pc:sldChg>
      <pc:sldChg chg="delSp del mod">
        <pc:chgData name="Vera Kleinschmidt" userId="506080d75e5e1a0a" providerId="LiveId" clId="{DCDDD08A-B968-4D70-9616-B2D5AB11571D}" dt="2024-03-21T09:50:23" v="1578" actId="47"/>
        <pc:sldMkLst>
          <pc:docMk/>
          <pc:sldMk cId="1370062528" sldId="298"/>
        </pc:sldMkLst>
        <pc:picChg chg="del">
          <ac:chgData name="Vera Kleinschmidt" userId="506080d75e5e1a0a" providerId="LiveId" clId="{DCDDD08A-B968-4D70-9616-B2D5AB11571D}" dt="2024-03-21T09:49:42.424" v="1571" actId="478"/>
          <ac:picMkLst>
            <pc:docMk/>
            <pc:sldMk cId="1370062528" sldId="298"/>
            <ac:picMk id="5" creationId="{5DBB3701-DDA5-2DDE-52E6-D7ECE39AC6CF}"/>
          </ac:picMkLst>
        </pc:picChg>
        <pc:picChg chg="del">
          <ac:chgData name="Vera Kleinschmidt" userId="506080d75e5e1a0a" providerId="LiveId" clId="{DCDDD08A-B968-4D70-9616-B2D5AB11571D}" dt="2024-03-21T09:49:42.424" v="1571" actId="478"/>
          <ac:picMkLst>
            <pc:docMk/>
            <pc:sldMk cId="1370062528" sldId="298"/>
            <ac:picMk id="105" creationId="{32DDB55D-62EA-B08B-EDD7-F13880E9D956}"/>
          </ac:picMkLst>
        </pc:picChg>
        <pc:picChg chg="del">
          <ac:chgData name="Vera Kleinschmidt" userId="506080d75e5e1a0a" providerId="LiveId" clId="{DCDDD08A-B968-4D70-9616-B2D5AB11571D}" dt="2024-03-21T09:49:42.424" v="1571" actId="478"/>
          <ac:picMkLst>
            <pc:docMk/>
            <pc:sldMk cId="1370062528" sldId="298"/>
            <ac:picMk id="106" creationId="{91985A03-2F75-6C03-91CC-F6E8DD7D3286}"/>
          </ac:picMkLst>
        </pc:picChg>
        <pc:picChg chg="del">
          <ac:chgData name="Vera Kleinschmidt" userId="506080d75e5e1a0a" providerId="LiveId" clId="{DCDDD08A-B968-4D70-9616-B2D5AB11571D}" dt="2024-03-21T09:49:42.424" v="1571" actId="478"/>
          <ac:picMkLst>
            <pc:docMk/>
            <pc:sldMk cId="1370062528" sldId="298"/>
            <ac:picMk id="107" creationId="{E05828FD-837B-954B-9276-BFA214F04D38}"/>
          </ac:picMkLst>
        </pc:picChg>
        <pc:picChg chg="del">
          <ac:chgData name="Vera Kleinschmidt" userId="506080d75e5e1a0a" providerId="LiveId" clId="{DCDDD08A-B968-4D70-9616-B2D5AB11571D}" dt="2024-03-21T09:49:42.424" v="1571" actId="478"/>
          <ac:picMkLst>
            <pc:docMk/>
            <pc:sldMk cId="1370062528" sldId="298"/>
            <ac:picMk id="108" creationId="{EA91E239-37FE-9107-607A-C9E140A69327}"/>
          </ac:picMkLst>
        </pc:picChg>
        <pc:picChg chg="del">
          <ac:chgData name="Vera Kleinschmidt" userId="506080d75e5e1a0a" providerId="LiveId" clId="{DCDDD08A-B968-4D70-9616-B2D5AB11571D}" dt="2024-03-21T09:49:42.424" v="1571" actId="478"/>
          <ac:picMkLst>
            <pc:docMk/>
            <pc:sldMk cId="1370062528" sldId="298"/>
            <ac:picMk id="109" creationId="{86245D58-8BB5-7096-E9AD-CC9F4E0D9B2B}"/>
          </ac:picMkLst>
        </pc:picChg>
        <pc:picChg chg="del">
          <ac:chgData name="Vera Kleinschmidt" userId="506080d75e5e1a0a" providerId="LiveId" clId="{DCDDD08A-B968-4D70-9616-B2D5AB11571D}" dt="2024-03-21T09:49:42.424" v="1571" actId="478"/>
          <ac:picMkLst>
            <pc:docMk/>
            <pc:sldMk cId="1370062528" sldId="298"/>
            <ac:picMk id="110" creationId="{3658200A-972E-C2E5-8B72-B1A66B9F23A1}"/>
          </ac:picMkLst>
        </pc:picChg>
        <pc:picChg chg="del">
          <ac:chgData name="Vera Kleinschmidt" userId="506080d75e5e1a0a" providerId="LiveId" clId="{DCDDD08A-B968-4D70-9616-B2D5AB11571D}" dt="2024-03-21T09:49:42.424" v="1571" actId="478"/>
          <ac:picMkLst>
            <pc:docMk/>
            <pc:sldMk cId="1370062528" sldId="298"/>
            <ac:picMk id="111" creationId="{6FC03C20-AD9D-740D-F920-7DF9C7FBE2BC}"/>
          </ac:picMkLst>
        </pc:picChg>
        <pc:picChg chg="del">
          <ac:chgData name="Vera Kleinschmidt" userId="506080d75e5e1a0a" providerId="LiveId" clId="{DCDDD08A-B968-4D70-9616-B2D5AB11571D}" dt="2024-03-21T09:49:42.424" v="1571" actId="478"/>
          <ac:picMkLst>
            <pc:docMk/>
            <pc:sldMk cId="1370062528" sldId="298"/>
            <ac:picMk id="112" creationId="{F5D4976B-F056-BBA4-C333-936C8B98F343}"/>
          </ac:picMkLst>
        </pc:picChg>
        <pc:picChg chg="del">
          <ac:chgData name="Vera Kleinschmidt" userId="506080d75e5e1a0a" providerId="LiveId" clId="{DCDDD08A-B968-4D70-9616-B2D5AB11571D}" dt="2024-03-21T09:49:42.424" v="1571" actId="478"/>
          <ac:picMkLst>
            <pc:docMk/>
            <pc:sldMk cId="1370062528" sldId="298"/>
            <ac:picMk id="113" creationId="{E023CA4E-64AD-67B1-CD7A-0F105A2B99A2}"/>
          </ac:picMkLst>
        </pc:picChg>
        <pc:picChg chg="del">
          <ac:chgData name="Vera Kleinschmidt" userId="506080d75e5e1a0a" providerId="LiveId" clId="{DCDDD08A-B968-4D70-9616-B2D5AB11571D}" dt="2024-03-21T09:49:42.424" v="1571" actId="478"/>
          <ac:picMkLst>
            <pc:docMk/>
            <pc:sldMk cId="1370062528" sldId="298"/>
            <ac:picMk id="114" creationId="{39BDD378-09EC-A919-7C50-4307C73362ED}"/>
          </ac:picMkLst>
        </pc:picChg>
        <pc:picChg chg="del">
          <ac:chgData name="Vera Kleinschmidt" userId="506080d75e5e1a0a" providerId="LiveId" clId="{DCDDD08A-B968-4D70-9616-B2D5AB11571D}" dt="2024-03-21T09:49:42.424" v="1571" actId="478"/>
          <ac:picMkLst>
            <pc:docMk/>
            <pc:sldMk cId="1370062528" sldId="298"/>
            <ac:picMk id="115" creationId="{B25FBA13-D357-50C2-3F08-52697D1A7786}"/>
          </ac:picMkLst>
        </pc:picChg>
        <pc:picChg chg="del">
          <ac:chgData name="Vera Kleinschmidt" userId="506080d75e5e1a0a" providerId="LiveId" clId="{DCDDD08A-B968-4D70-9616-B2D5AB11571D}" dt="2024-03-21T09:49:42.424" v="1571" actId="478"/>
          <ac:picMkLst>
            <pc:docMk/>
            <pc:sldMk cId="1370062528" sldId="298"/>
            <ac:picMk id="116" creationId="{60E2D432-CEC4-510F-FB09-3408D7AF5DE1}"/>
          </ac:picMkLst>
        </pc:picChg>
        <pc:picChg chg="del">
          <ac:chgData name="Vera Kleinschmidt" userId="506080d75e5e1a0a" providerId="LiveId" clId="{DCDDD08A-B968-4D70-9616-B2D5AB11571D}" dt="2024-03-21T09:49:42.424" v="1571" actId="478"/>
          <ac:picMkLst>
            <pc:docMk/>
            <pc:sldMk cId="1370062528" sldId="298"/>
            <ac:picMk id="117" creationId="{7F26B899-96A7-0EC4-D679-F5F22EFBF052}"/>
          </ac:picMkLst>
        </pc:picChg>
        <pc:picChg chg="del">
          <ac:chgData name="Vera Kleinschmidt" userId="506080d75e5e1a0a" providerId="LiveId" clId="{DCDDD08A-B968-4D70-9616-B2D5AB11571D}" dt="2024-03-21T09:49:42.424" v="1571" actId="478"/>
          <ac:picMkLst>
            <pc:docMk/>
            <pc:sldMk cId="1370062528" sldId="298"/>
            <ac:picMk id="118" creationId="{CAC3F509-897C-D20D-72A1-CDDF7235D2E6}"/>
          </ac:picMkLst>
        </pc:picChg>
        <pc:picChg chg="del">
          <ac:chgData name="Vera Kleinschmidt" userId="506080d75e5e1a0a" providerId="LiveId" clId="{DCDDD08A-B968-4D70-9616-B2D5AB11571D}" dt="2024-03-21T09:49:42.424" v="1571" actId="478"/>
          <ac:picMkLst>
            <pc:docMk/>
            <pc:sldMk cId="1370062528" sldId="298"/>
            <ac:picMk id="119" creationId="{B3CF755D-2EF0-0334-E102-7F88FB0B4302}"/>
          </ac:picMkLst>
        </pc:picChg>
      </pc:sldChg>
      <pc:sldChg chg="addSp delSp modSp add mod ord setBg">
        <pc:chgData name="Vera Kleinschmidt" userId="506080d75e5e1a0a" providerId="LiveId" clId="{DCDDD08A-B968-4D70-9616-B2D5AB11571D}" dt="2024-03-21T09:58:31.596" v="1681" actId="14100"/>
        <pc:sldMkLst>
          <pc:docMk/>
          <pc:sldMk cId="34722960" sldId="299"/>
        </pc:sldMkLst>
        <pc:spChg chg="add mod">
          <ac:chgData name="Vera Kleinschmidt" userId="506080d75e5e1a0a" providerId="LiveId" clId="{DCDDD08A-B968-4D70-9616-B2D5AB11571D}" dt="2024-03-21T09:44:26.716" v="1127" actId="164"/>
          <ac:spMkLst>
            <pc:docMk/>
            <pc:sldMk cId="34722960" sldId="299"/>
            <ac:spMk id="4" creationId="{5536604D-4A57-3FEE-4B3A-ECB786E9B6B6}"/>
          </ac:spMkLst>
        </pc:spChg>
        <pc:spChg chg="add mod">
          <ac:chgData name="Vera Kleinschmidt" userId="506080d75e5e1a0a" providerId="LiveId" clId="{DCDDD08A-B968-4D70-9616-B2D5AB11571D}" dt="2024-03-21T09:44:26.716" v="1127" actId="164"/>
          <ac:spMkLst>
            <pc:docMk/>
            <pc:sldMk cId="34722960" sldId="299"/>
            <ac:spMk id="6" creationId="{308B36B1-C7E2-EEEE-03A6-D6902C22502E}"/>
          </ac:spMkLst>
        </pc:spChg>
        <pc:spChg chg="mod">
          <ac:chgData name="Vera Kleinschmidt" userId="506080d75e5e1a0a" providerId="LiveId" clId="{DCDDD08A-B968-4D70-9616-B2D5AB11571D}" dt="2024-03-21T09:57:22.811" v="1672" actId="1037"/>
          <ac:spMkLst>
            <pc:docMk/>
            <pc:sldMk cId="34722960" sldId="299"/>
            <ac:spMk id="7" creationId="{27FCF975-3C16-25E8-07F9-66201F6A7673}"/>
          </ac:spMkLst>
        </pc:spChg>
        <pc:spChg chg="mod">
          <ac:chgData name="Vera Kleinschmidt" userId="506080d75e5e1a0a" providerId="LiveId" clId="{DCDDD08A-B968-4D70-9616-B2D5AB11571D}" dt="2024-03-21T09:57:22.811" v="1672" actId="1037"/>
          <ac:spMkLst>
            <pc:docMk/>
            <pc:sldMk cId="34722960" sldId="299"/>
            <ac:spMk id="8" creationId="{2968048B-D788-A962-B169-D598FDFCB9A1}"/>
          </ac:spMkLst>
        </pc:spChg>
        <pc:spChg chg="mod">
          <ac:chgData name="Vera Kleinschmidt" userId="506080d75e5e1a0a" providerId="LiveId" clId="{DCDDD08A-B968-4D70-9616-B2D5AB11571D}" dt="2024-03-21T09:57:22.811" v="1672" actId="1037"/>
          <ac:spMkLst>
            <pc:docMk/>
            <pc:sldMk cId="34722960" sldId="299"/>
            <ac:spMk id="9" creationId="{A346034C-9766-075B-2108-C1969184A0B1}"/>
          </ac:spMkLst>
        </pc:spChg>
        <pc:spChg chg="mod">
          <ac:chgData name="Vera Kleinschmidt" userId="506080d75e5e1a0a" providerId="LiveId" clId="{DCDDD08A-B968-4D70-9616-B2D5AB11571D}" dt="2024-03-21T09:57:22.811" v="1672" actId="1037"/>
          <ac:spMkLst>
            <pc:docMk/>
            <pc:sldMk cId="34722960" sldId="299"/>
            <ac:spMk id="10" creationId="{BBDDD705-712E-001E-4A4E-AD5248D411DC}"/>
          </ac:spMkLst>
        </pc:spChg>
        <pc:spChg chg="mod">
          <ac:chgData name="Vera Kleinschmidt" userId="506080d75e5e1a0a" providerId="LiveId" clId="{DCDDD08A-B968-4D70-9616-B2D5AB11571D}" dt="2024-03-21T09:57:22.811" v="1672" actId="1037"/>
          <ac:spMkLst>
            <pc:docMk/>
            <pc:sldMk cId="34722960" sldId="299"/>
            <ac:spMk id="11" creationId="{FB44356E-CEBD-5E66-4F55-418E18250041}"/>
          </ac:spMkLst>
        </pc:spChg>
        <pc:spChg chg="mod">
          <ac:chgData name="Vera Kleinschmidt" userId="506080d75e5e1a0a" providerId="LiveId" clId="{DCDDD08A-B968-4D70-9616-B2D5AB11571D}" dt="2024-03-21T09:57:22.811" v="1672" actId="1037"/>
          <ac:spMkLst>
            <pc:docMk/>
            <pc:sldMk cId="34722960" sldId="299"/>
            <ac:spMk id="12" creationId="{46D0AFE4-4A04-624D-A100-71977980C6F9}"/>
          </ac:spMkLst>
        </pc:spChg>
        <pc:spChg chg="mod">
          <ac:chgData name="Vera Kleinschmidt" userId="506080d75e5e1a0a" providerId="LiveId" clId="{DCDDD08A-B968-4D70-9616-B2D5AB11571D}" dt="2024-03-21T09:57:22.811" v="1672" actId="1037"/>
          <ac:spMkLst>
            <pc:docMk/>
            <pc:sldMk cId="34722960" sldId="299"/>
            <ac:spMk id="13" creationId="{C5D984CC-3B19-DDF9-6FF2-EA29630650E9}"/>
          </ac:spMkLst>
        </pc:spChg>
        <pc:spChg chg="mod">
          <ac:chgData name="Vera Kleinschmidt" userId="506080d75e5e1a0a" providerId="LiveId" clId="{DCDDD08A-B968-4D70-9616-B2D5AB11571D}" dt="2024-03-21T09:57:22.811" v="1672" actId="1037"/>
          <ac:spMkLst>
            <pc:docMk/>
            <pc:sldMk cId="34722960" sldId="299"/>
            <ac:spMk id="15" creationId="{285DA0C8-68F3-853F-B0E6-AB71A47D8D39}"/>
          </ac:spMkLst>
        </pc:spChg>
        <pc:spChg chg="mod">
          <ac:chgData name="Vera Kleinschmidt" userId="506080d75e5e1a0a" providerId="LiveId" clId="{DCDDD08A-B968-4D70-9616-B2D5AB11571D}" dt="2024-03-21T09:57:22.811" v="1672" actId="1037"/>
          <ac:spMkLst>
            <pc:docMk/>
            <pc:sldMk cId="34722960" sldId="299"/>
            <ac:spMk id="16" creationId="{37752DC4-AB99-A121-B932-09F6A8FA42BB}"/>
          </ac:spMkLst>
        </pc:spChg>
        <pc:spChg chg="mod">
          <ac:chgData name="Vera Kleinschmidt" userId="506080d75e5e1a0a" providerId="LiveId" clId="{DCDDD08A-B968-4D70-9616-B2D5AB11571D}" dt="2024-03-21T09:57:22.811" v="1672" actId="1037"/>
          <ac:spMkLst>
            <pc:docMk/>
            <pc:sldMk cId="34722960" sldId="299"/>
            <ac:spMk id="17" creationId="{35CB0F3B-EC66-8D80-EEF8-7FCE758A1F51}"/>
          </ac:spMkLst>
        </pc:spChg>
        <pc:spChg chg="mod">
          <ac:chgData name="Vera Kleinschmidt" userId="506080d75e5e1a0a" providerId="LiveId" clId="{DCDDD08A-B968-4D70-9616-B2D5AB11571D}" dt="2024-03-21T09:57:22.811" v="1672" actId="1037"/>
          <ac:spMkLst>
            <pc:docMk/>
            <pc:sldMk cId="34722960" sldId="299"/>
            <ac:spMk id="18" creationId="{19FDC69D-BF01-A053-D94E-38E0FAEA1C34}"/>
          </ac:spMkLst>
        </pc:spChg>
        <pc:spChg chg="mod">
          <ac:chgData name="Vera Kleinschmidt" userId="506080d75e5e1a0a" providerId="LiveId" clId="{DCDDD08A-B968-4D70-9616-B2D5AB11571D}" dt="2024-03-21T09:57:22.811" v="1672" actId="1037"/>
          <ac:spMkLst>
            <pc:docMk/>
            <pc:sldMk cId="34722960" sldId="299"/>
            <ac:spMk id="19" creationId="{BCC20831-4E4F-825C-FD47-696EE2994BBF}"/>
          </ac:spMkLst>
        </pc:spChg>
        <pc:spChg chg="mod">
          <ac:chgData name="Vera Kleinschmidt" userId="506080d75e5e1a0a" providerId="LiveId" clId="{DCDDD08A-B968-4D70-9616-B2D5AB11571D}" dt="2024-03-21T09:57:22.811" v="1672" actId="1037"/>
          <ac:spMkLst>
            <pc:docMk/>
            <pc:sldMk cId="34722960" sldId="299"/>
            <ac:spMk id="20" creationId="{0E65A3F7-269C-5CD9-7A76-95972901DD1E}"/>
          </ac:spMkLst>
        </pc:spChg>
        <pc:spChg chg="mod">
          <ac:chgData name="Vera Kleinschmidt" userId="506080d75e5e1a0a" providerId="LiveId" clId="{DCDDD08A-B968-4D70-9616-B2D5AB11571D}" dt="2024-03-21T09:57:22.811" v="1672" actId="1037"/>
          <ac:spMkLst>
            <pc:docMk/>
            <pc:sldMk cId="34722960" sldId="299"/>
            <ac:spMk id="21" creationId="{32B3A8EE-0179-C9D5-CE1F-8521890CC767}"/>
          </ac:spMkLst>
        </pc:spChg>
        <pc:spChg chg="mod">
          <ac:chgData name="Vera Kleinschmidt" userId="506080d75e5e1a0a" providerId="LiveId" clId="{DCDDD08A-B968-4D70-9616-B2D5AB11571D}" dt="2024-03-21T09:57:22.811" v="1672" actId="1037"/>
          <ac:spMkLst>
            <pc:docMk/>
            <pc:sldMk cId="34722960" sldId="299"/>
            <ac:spMk id="22" creationId="{91095075-D459-ED93-D729-E08CC67F0A26}"/>
          </ac:spMkLst>
        </pc:spChg>
        <pc:spChg chg="mod">
          <ac:chgData name="Vera Kleinschmidt" userId="506080d75e5e1a0a" providerId="LiveId" clId="{DCDDD08A-B968-4D70-9616-B2D5AB11571D}" dt="2024-03-21T09:57:22.811" v="1672" actId="1037"/>
          <ac:spMkLst>
            <pc:docMk/>
            <pc:sldMk cId="34722960" sldId="299"/>
            <ac:spMk id="23" creationId="{DE2764B4-07C2-C026-EA95-35EFA470FFF0}"/>
          </ac:spMkLst>
        </pc:spChg>
        <pc:spChg chg="mod">
          <ac:chgData name="Vera Kleinschmidt" userId="506080d75e5e1a0a" providerId="LiveId" clId="{DCDDD08A-B968-4D70-9616-B2D5AB11571D}" dt="2024-03-21T09:57:22.811" v="1672" actId="1037"/>
          <ac:spMkLst>
            <pc:docMk/>
            <pc:sldMk cId="34722960" sldId="299"/>
            <ac:spMk id="24" creationId="{D3A33729-A5C5-E97A-BE99-17329EDB5B89}"/>
          </ac:spMkLst>
        </pc:spChg>
        <pc:spChg chg="mod">
          <ac:chgData name="Vera Kleinschmidt" userId="506080d75e5e1a0a" providerId="LiveId" clId="{DCDDD08A-B968-4D70-9616-B2D5AB11571D}" dt="2024-03-21T09:57:22.811" v="1672" actId="1037"/>
          <ac:spMkLst>
            <pc:docMk/>
            <pc:sldMk cId="34722960" sldId="299"/>
            <ac:spMk id="25" creationId="{4BAED587-8D53-7897-F8E2-7E6CD2F6D816}"/>
          </ac:spMkLst>
        </pc:spChg>
        <pc:spChg chg="mod">
          <ac:chgData name="Vera Kleinschmidt" userId="506080d75e5e1a0a" providerId="LiveId" clId="{DCDDD08A-B968-4D70-9616-B2D5AB11571D}" dt="2024-03-21T09:57:22.811" v="1672" actId="1037"/>
          <ac:spMkLst>
            <pc:docMk/>
            <pc:sldMk cId="34722960" sldId="299"/>
            <ac:spMk id="26" creationId="{7027AE54-AE9F-8881-EC54-1DB7FA70BABC}"/>
          </ac:spMkLst>
        </pc:spChg>
        <pc:spChg chg="mod">
          <ac:chgData name="Vera Kleinschmidt" userId="506080d75e5e1a0a" providerId="LiveId" clId="{DCDDD08A-B968-4D70-9616-B2D5AB11571D}" dt="2024-03-21T09:57:22.811" v="1672" actId="1037"/>
          <ac:spMkLst>
            <pc:docMk/>
            <pc:sldMk cId="34722960" sldId="299"/>
            <ac:spMk id="27" creationId="{9ED753E9-7A9B-49B1-9AF4-F238F446D0D1}"/>
          </ac:spMkLst>
        </pc:spChg>
        <pc:spChg chg="mod">
          <ac:chgData name="Vera Kleinschmidt" userId="506080d75e5e1a0a" providerId="LiveId" clId="{DCDDD08A-B968-4D70-9616-B2D5AB11571D}" dt="2024-03-21T09:57:22.811" v="1672" actId="1037"/>
          <ac:spMkLst>
            <pc:docMk/>
            <pc:sldMk cId="34722960" sldId="299"/>
            <ac:spMk id="28" creationId="{4739AFD8-4446-E867-5856-E7814C3DE232}"/>
          </ac:spMkLst>
        </pc:spChg>
        <pc:spChg chg="mod">
          <ac:chgData name="Vera Kleinschmidt" userId="506080d75e5e1a0a" providerId="LiveId" clId="{DCDDD08A-B968-4D70-9616-B2D5AB11571D}" dt="2024-03-21T09:57:22.811" v="1672" actId="1037"/>
          <ac:spMkLst>
            <pc:docMk/>
            <pc:sldMk cId="34722960" sldId="299"/>
            <ac:spMk id="29" creationId="{A4CC5A72-95A6-17AC-7A3B-15F50D2D3681}"/>
          </ac:spMkLst>
        </pc:spChg>
        <pc:spChg chg="mod">
          <ac:chgData name="Vera Kleinschmidt" userId="506080d75e5e1a0a" providerId="LiveId" clId="{DCDDD08A-B968-4D70-9616-B2D5AB11571D}" dt="2024-03-21T09:57:22.811" v="1672" actId="1037"/>
          <ac:spMkLst>
            <pc:docMk/>
            <pc:sldMk cId="34722960" sldId="299"/>
            <ac:spMk id="30" creationId="{B8CB8851-B91D-D4B8-722D-D58EE5A36700}"/>
          </ac:spMkLst>
        </pc:spChg>
        <pc:spChg chg="mod">
          <ac:chgData name="Vera Kleinschmidt" userId="506080d75e5e1a0a" providerId="LiveId" clId="{DCDDD08A-B968-4D70-9616-B2D5AB11571D}" dt="2024-03-21T09:57:22.811" v="1672" actId="1037"/>
          <ac:spMkLst>
            <pc:docMk/>
            <pc:sldMk cId="34722960" sldId="299"/>
            <ac:spMk id="31" creationId="{7071BF53-9905-5D60-31FE-2B2793141EDA}"/>
          </ac:spMkLst>
        </pc:spChg>
        <pc:spChg chg="mod">
          <ac:chgData name="Vera Kleinschmidt" userId="506080d75e5e1a0a" providerId="LiveId" clId="{DCDDD08A-B968-4D70-9616-B2D5AB11571D}" dt="2024-03-21T09:57:22.811" v="1672" actId="1037"/>
          <ac:spMkLst>
            <pc:docMk/>
            <pc:sldMk cId="34722960" sldId="299"/>
            <ac:spMk id="32" creationId="{9CDA8EBA-F708-6795-A8F3-A8E894668390}"/>
          </ac:spMkLst>
        </pc:spChg>
        <pc:spChg chg="mod">
          <ac:chgData name="Vera Kleinschmidt" userId="506080d75e5e1a0a" providerId="LiveId" clId="{DCDDD08A-B968-4D70-9616-B2D5AB11571D}" dt="2024-03-21T09:57:22.811" v="1672" actId="1037"/>
          <ac:spMkLst>
            <pc:docMk/>
            <pc:sldMk cId="34722960" sldId="299"/>
            <ac:spMk id="33" creationId="{D3DFCD21-E758-5578-D20A-A8A8EDB2B97B}"/>
          </ac:spMkLst>
        </pc:spChg>
        <pc:spChg chg="mod">
          <ac:chgData name="Vera Kleinschmidt" userId="506080d75e5e1a0a" providerId="LiveId" clId="{DCDDD08A-B968-4D70-9616-B2D5AB11571D}" dt="2024-03-21T09:57:22.811" v="1672" actId="1037"/>
          <ac:spMkLst>
            <pc:docMk/>
            <pc:sldMk cId="34722960" sldId="299"/>
            <ac:spMk id="34" creationId="{C536E002-B124-FCE3-00BB-A39552EB713A}"/>
          </ac:spMkLst>
        </pc:spChg>
        <pc:spChg chg="mod">
          <ac:chgData name="Vera Kleinschmidt" userId="506080d75e5e1a0a" providerId="LiveId" clId="{DCDDD08A-B968-4D70-9616-B2D5AB11571D}" dt="2024-03-21T09:57:22.811" v="1672" actId="1037"/>
          <ac:spMkLst>
            <pc:docMk/>
            <pc:sldMk cId="34722960" sldId="299"/>
            <ac:spMk id="35" creationId="{4841009D-5FEB-A47D-6C7F-46BBC0159976}"/>
          </ac:spMkLst>
        </pc:spChg>
        <pc:spChg chg="mod">
          <ac:chgData name="Vera Kleinschmidt" userId="506080d75e5e1a0a" providerId="LiveId" clId="{DCDDD08A-B968-4D70-9616-B2D5AB11571D}" dt="2024-03-21T09:57:22.811" v="1672" actId="1037"/>
          <ac:spMkLst>
            <pc:docMk/>
            <pc:sldMk cId="34722960" sldId="299"/>
            <ac:spMk id="36" creationId="{A8847CA8-659E-F401-8492-5F9574E69233}"/>
          </ac:spMkLst>
        </pc:spChg>
        <pc:spChg chg="mod">
          <ac:chgData name="Vera Kleinschmidt" userId="506080d75e5e1a0a" providerId="LiveId" clId="{DCDDD08A-B968-4D70-9616-B2D5AB11571D}" dt="2024-03-21T09:57:22.811" v="1672" actId="1037"/>
          <ac:spMkLst>
            <pc:docMk/>
            <pc:sldMk cId="34722960" sldId="299"/>
            <ac:spMk id="37" creationId="{C3A9EA09-ADB0-0C8F-336B-E6D2D3EA4523}"/>
          </ac:spMkLst>
        </pc:spChg>
        <pc:spChg chg="mod">
          <ac:chgData name="Vera Kleinschmidt" userId="506080d75e5e1a0a" providerId="LiveId" clId="{DCDDD08A-B968-4D70-9616-B2D5AB11571D}" dt="2024-03-21T09:57:22.811" v="1672" actId="1037"/>
          <ac:spMkLst>
            <pc:docMk/>
            <pc:sldMk cId="34722960" sldId="299"/>
            <ac:spMk id="38" creationId="{94D57901-3C64-EEBC-F20A-0A956A84CFF5}"/>
          </ac:spMkLst>
        </pc:spChg>
        <pc:spChg chg="mod">
          <ac:chgData name="Vera Kleinschmidt" userId="506080d75e5e1a0a" providerId="LiveId" clId="{DCDDD08A-B968-4D70-9616-B2D5AB11571D}" dt="2024-03-21T09:57:22.811" v="1672" actId="1037"/>
          <ac:spMkLst>
            <pc:docMk/>
            <pc:sldMk cId="34722960" sldId="299"/>
            <ac:spMk id="39" creationId="{6FAD46D7-9C65-911A-FA51-B17E34CF9AEB}"/>
          </ac:spMkLst>
        </pc:spChg>
        <pc:spChg chg="mod">
          <ac:chgData name="Vera Kleinschmidt" userId="506080d75e5e1a0a" providerId="LiveId" clId="{DCDDD08A-B968-4D70-9616-B2D5AB11571D}" dt="2024-03-21T09:57:22.811" v="1672" actId="1037"/>
          <ac:spMkLst>
            <pc:docMk/>
            <pc:sldMk cId="34722960" sldId="299"/>
            <ac:spMk id="40" creationId="{BE2B6671-C360-4BE4-30DC-06B40899CC82}"/>
          </ac:spMkLst>
        </pc:spChg>
        <pc:spChg chg="mod">
          <ac:chgData name="Vera Kleinschmidt" userId="506080d75e5e1a0a" providerId="LiveId" clId="{DCDDD08A-B968-4D70-9616-B2D5AB11571D}" dt="2024-03-21T09:57:22.811" v="1672" actId="1037"/>
          <ac:spMkLst>
            <pc:docMk/>
            <pc:sldMk cId="34722960" sldId="299"/>
            <ac:spMk id="41" creationId="{9415AF94-8A45-9EB8-E20F-6F0357F29B12}"/>
          </ac:spMkLst>
        </pc:spChg>
        <pc:spChg chg="mod">
          <ac:chgData name="Vera Kleinschmidt" userId="506080d75e5e1a0a" providerId="LiveId" clId="{DCDDD08A-B968-4D70-9616-B2D5AB11571D}" dt="2024-03-21T09:57:22.811" v="1672" actId="1037"/>
          <ac:spMkLst>
            <pc:docMk/>
            <pc:sldMk cId="34722960" sldId="299"/>
            <ac:spMk id="42" creationId="{1FB9C91D-F517-4122-A65C-DB67346FAA58}"/>
          </ac:spMkLst>
        </pc:spChg>
        <pc:spChg chg="mod">
          <ac:chgData name="Vera Kleinschmidt" userId="506080d75e5e1a0a" providerId="LiveId" clId="{DCDDD08A-B968-4D70-9616-B2D5AB11571D}" dt="2024-03-21T09:57:22.811" v="1672" actId="1037"/>
          <ac:spMkLst>
            <pc:docMk/>
            <pc:sldMk cId="34722960" sldId="299"/>
            <ac:spMk id="43" creationId="{004BB6BA-90A7-7B4E-E40E-293328434676}"/>
          </ac:spMkLst>
        </pc:spChg>
        <pc:spChg chg="mod">
          <ac:chgData name="Vera Kleinschmidt" userId="506080d75e5e1a0a" providerId="LiveId" clId="{DCDDD08A-B968-4D70-9616-B2D5AB11571D}" dt="2024-03-21T09:57:22.811" v="1672" actId="1037"/>
          <ac:spMkLst>
            <pc:docMk/>
            <pc:sldMk cId="34722960" sldId="299"/>
            <ac:spMk id="46" creationId="{E9038A6C-B949-8353-05B0-8476AFDD83F5}"/>
          </ac:spMkLst>
        </pc:spChg>
        <pc:spChg chg="mod">
          <ac:chgData name="Vera Kleinschmidt" userId="506080d75e5e1a0a" providerId="LiveId" clId="{DCDDD08A-B968-4D70-9616-B2D5AB11571D}" dt="2024-03-21T09:57:22.811" v="1672" actId="1037"/>
          <ac:spMkLst>
            <pc:docMk/>
            <pc:sldMk cId="34722960" sldId="299"/>
            <ac:spMk id="47" creationId="{D5611BB8-7552-49F9-5998-5AE2871B9BE1}"/>
          </ac:spMkLst>
        </pc:spChg>
        <pc:spChg chg="mod">
          <ac:chgData name="Vera Kleinschmidt" userId="506080d75e5e1a0a" providerId="LiveId" clId="{DCDDD08A-B968-4D70-9616-B2D5AB11571D}" dt="2024-03-21T09:57:22.811" v="1672" actId="1037"/>
          <ac:spMkLst>
            <pc:docMk/>
            <pc:sldMk cId="34722960" sldId="299"/>
            <ac:spMk id="48" creationId="{73B67CBC-7780-8DCF-F994-CC538E678892}"/>
          </ac:spMkLst>
        </pc:spChg>
        <pc:spChg chg="mod">
          <ac:chgData name="Vera Kleinschmidt" userId="506080d75e5e1a0a" providerId="LiveId" clId="{DCDDD08A-B968-4D70-9616-B2D5AB11571D}" dt="2024-03-21T09:57:22.811" v="1672" actId="1037"/>
          <ac:spMkLst>
            <pc:docMk/>
            <pc:sldMk cId="34722960" sldId="299"/>
            <ac:spMk id="49" creationId="{584CA33C-D1F9-9446-A225-2F315F6B9B83}"/>
          </ac:spMkLst>
        </pc:spChg>
        <pc:spChg chg="mod">
          <ac:chgData name="Vera Kleinschmidt" userId="506080d75e5e1a0a" providerId="LiveId" clId="{DCDDD08A-B968-4D70-9616-B2D5AB11571D}" dt="2024-03-21T09:57:22.811" v="1672" actId="1037"/>
          <ac:spMkLst>
            <pc:docMk/>
            <pc:sldMk cId="34722960" sldId="299"/>
            <ac:spMk id="50" creationId="{D34AAFF3-213E-B477-D7EA-C502F0459C60}"/>
          </ac:spMkLst>
        </pc:spChg>
        <pc:spChg chg="mod">
          <ac:chgData name="Vera Kleinschmidt" userId="506080d75e5e1a0a" providerId="LiveId" clId="{DCDDD08A-B968-4D70-9616-B2D5AB11571D}" dt="2024-03-21T09:57:22.811" v="1672" actId="1037"/>
          <ac:spMkLst>
            <pc:docMk/>
            <pc:sldMk cId="34722960" sldId="299"/>
            <ac:spMk id="51" creationId="{5C9CB175-27D8-7380-4717-5FA7A1F367C1}"/>
          </ac:spMkLst>
        </pc:spChg>
        <pc:spChg chg="mod">
          <ac:chgData name="Vera Kleinschmidt" userId="506080d75e5e1a0a" providerId="LiveId" clId="{DCDDD08A-B968-4D70-9616-B2D5AB11571D}" dt="2024-03-21T09:57:22.811" v="1672" actId="1037"/>
          <ac:spMkLst>
            <pc:docMk/>
            <pc:sldMk cId="34722960" sldId="299"/>
            <ac:spMk id="52" creationId="{B7E035B3-BA5D-AD5B-C46F-C648DEFA7915}"/>
          </ac:spMkLst>
        </pc:spChg>
        <pc:spChg chg="mod">
          <ac:chgData name="Vera Kleinschmidt" userId="506080d75e5e1a0a" providerId="LiveId" clId="{DCDDD08A-B968-4D70-9616-B2D5AB11571D}" dt="2024-03-21T09:57:22.811" v="1672" actId="1037"/>
          <ac:spMkLst>
            <pc:docMk/>
            <pc:sldMk cId="34722960" sldId="299"/>
            <ac:spMk id="53" creationId="{AFCB1640-D368-0684-1896-87771D21AB4E}"/>
          </ac:spMkLst>
        </pc:spChg>
        <pc:spChg chg="mod">
          <ac:chgData name="Vera Kleinschmidt" userId="506080d75e5e1a0a" providerId="LiveId" clId="{DCDDD08A-B968-4D70-9616-B2D5AB11571D}" dt="2024-03-21T09:57:22.811" v="1672" actId="1037"/>
          <ac:spMkLst>
            <pc:docMk/>
            <pc:sldMk cId="34722960" sldId="299"/>
            <ac:spMk id="54" creationId="{029EA601-9C32-277A-6BC3-153F534E8C57}"/>
          </ac:spMkLst>
        </pc:spChg>
        <pc:spChg chg="mod">
          <ac:chgData name="Vera Kleinschmidt" userId="506080d75e5e1a0a" providerId="LiveId" clId="{DCDDD08A-B968-4D70-9616-B2D5AB11571D}" dt="2024-03-21T09:57:22.811" v="1672" actId="1037"/>
          <ac:spMkLst>
            <pc:docMk/>
            <pc:sldMk cId="34722960" sldId="299"/>
            <ac:spMk id="55" creationId="{2C8A29E8-2F1D-CB99-E13D-B5CF022C3DF9}"/>
          </ac:spMkLst>
        </pc:spChg>
        <pc:spChg chg="mod">
          <ac:chgData name="Vera Kleinschmidt" userId="506080d75e5e1a0a" providerId="LiveId" clId="{DCDDD08A-B968-4D70-9616-B2D5AB11571D}" dt="2024-03-21T09:57:22.811" v="1672" actId="1037"/>
          <ac:spMkLst>
            <pc:docMk/>
            <pc:sldMk cId="34722960" sldId="299"/>
            <ac:spMk id="56" creationId="{2EED432A-1159-018E-346C-645FA3B6F328}"/>
          </ac:spMkLst>
        </pc:spChg>
        <pc:spChg chg="mod">
          <ac:chgData name="Vera Kleinschmidt" userId="506080d75e5e1a0a" providerId="LiveId" clId="{DCDDD08A-B968-4D70-9616-B2D5AB11571D}" dt="2024-03-21T09:57:22.811" v="1672" actId="1037"/>
          <ac:spMkLst>
            <pc:docMk/>
            <pc:sldMk cId="34722960" sldId="299"/>
            <ac:spMk id="57" creationId="{2B1AB8EF-DB1C-4D3B-57FD-379E93842849}"/>
          </ac:spMkLst>
        </pc:spChg>
        <pc:spChg chg="mod">
          <ac:chgData name="Vera Kleinschmidt" userId="506080d75e5e1a0a" providerId="LiveId" clId="{DCDDD08A-B968-4D70-9616-B2D5AB11571D}" dt="2024-03-21T09:57:22.811" v="1672" actId="1037"/>
          <ac:spMkLst>
            <pc:docMk/>
            <pc:sldMk cId="34722960" sldId="299"/>
            <ac:spMk id="58" creationId="{8B42DA6A-6016-CF85-8738-78E02B7A5DA7}"/>
          </ac:spMkLst>
        </pc:spChg>
        <pc:spChg chg="mod">
          <ac:chgData name="Vera Kleinschmidt" userId="506080d75e5e1a0a" providerId="LiveId" clId="{DCDDD08A-B968-4D70-9616-B2D5AB11571D}" dt="2024-03-21T09:57:22.811" v="1672" actId="1037"/>
          <ac:spMkLst>
            <pc:docMk/>
            <pc:sldMk cId="34722960" sldId="299"/>
            <ac:spMk id="59" creationId="{77757C41-B6C6-01A8-9946-50A3EFEB03B1}"/>
          </ac:spMkLst>
        </pc:spChg>
        <pc:spChg chg="mod">
          <ac:chgData name="Vera Kleinschmidt" userId="506080d75e5e1a0a" providerId="LiveId" clId="{DCDDD08A-B968-4D70-9616-B2D5AB11571D}" dt="2024-03-21T09:57:22.811" v="1672" actId="1037"/>
          <ac:spMkLst>
            <pc:docMk/>
            <pc:sldMk cId="34722960" sldId="299"/>
            <ac:spMk id="60" creationId="{491EE5A9-154F-2708-622C-417F996C132B}"/>
          </ac:spMkLst>
        </pc:spChg>
        <pc:spChg chg="mod">
          <ac:chgData name="Vera Kleinschmidt" userId="506080d75e5e1a0a" providerId="LiveId" clId="{DCDDD08A-B968-4D70-9616-B2D5AB11571D}" dt="2024-03-21T09:57:22.811" v="1672" actId="1037"/>
          <ac:spMkLst>
            <pc:docMk/>
            <pc:sldMk cId="34722960" sldId="299"/>
            <ac:spMk id="61" creationId="{2F2BD843-65E6-C715-CCA8-D4E29D017576}"/>
          </ac:spMkLst>
        </pc:spChg>
        <pc:spChg chg="mod">
          <ac:chgData name="Vera Kleinschmidt" userId="506080d75e5e1a0a" providerId="LiveId" clId="{DCDDD08A-B968-4D70-9616-B2D5AB11571D}" dt="2024-03-21T09:57:22.811" v="1672" actId="1037"/>
          <ac:spMkLst>
            <pc:docMk/>
            <pc:sldMk cId="34722960" sldId="299"/>
            <ac:spMk id="62" creationId="{62D0AC71-1CE6-5D3F-6B33-C5D029A34576}"/>
          </ac:spMkLst>
        </pc:spChg>
        <pc:spChg chg="mod">
          <ac:chgData name="Vera Kleinschmidt" userId="506080d75e5e1a0a" providerId="LiveId" clId="{DCDDD08A-B968-4D70-9616-B2D5AB11571D}" dt="2024-03-21T09:57:22.811" v="1672" actId="1037"/>
          <ac:spMkLst>
            <pc:docMk/>
            <pc:sldMk cId="34722960" sldId="299"/>
            <ac:spMk id="63" creationId="{B7EB5387-E2BF-2746-761E-96742F6DEDD7}"/>
          </ac:spMkLst>
        </pc:spChg>
        <pc:spChg chg="mod">
          <ac:chgData name="Vera Kleinschmidt" userId="506080d75e5e1a0a" providerId="LiveId" clId="{DCDDD08A-B968-4D70-9616-B2D5AB11571D}" dt="2024-03-21T09:57:22.811" v="1672" actId="1037"/>
          <ac:spMkLst>
            <pc:docMk/>
            <pc:sldMk cId="34722960" sldId="299"/>
            <ac:spMk id="64" creationId="{74ECF141-8A98-D3F1-B5FA-1C52FFA89955}"/>
          </ac:spMkLst>
        </pc:spChg>
        <pc:spChg chg="mod">
          <ac:chgData name="Vera Kleinschmidt" userId="506080d75e5e1a0a" providerId="LiveId" clId="{DCDDD08A-B968-4D70-9616-B2D5AB11571D}" dt="2024-03-21T09:57:22.811" v="1672" actId="1037"/>
          <ac:spMkLst>
            <pc:docMk/>
            <pc:sldMk cId="34722960" sldId="299"/>
            <ac:spMk id="65" creationId="{B9A4F606-B80A-18AB-80AB-717E35EA9E5A}"/>
          </ac:spMkLst>
        </pc:spChg>
        <pc:spChg chg="mod">
          <ac:chgData name="Vera Kleinschmidt" userId="506080d75e5e1a0a" providerId="LiveId" clId="{DCDDD08A-B968-4D70-9616-B2D5AB11571D}" dt="2024-03-21T09:57:22.811" v="1672" actId="1037"/>
          <ac:spMkLst>
            <pc:docMk/>
            <pc:sldMk cId="34722960" sldId="299"/>
            <ac:spMk id="66" creationId="{77BE6A05-9BCC-F258-7981-DAF40506575A}"/>
          </ac:spMkLst>
        </pc:spChg>
        <pc:spChg chg="mod">
          <ac:chgData name="Vera Kleinschmidt" userId="506080d75e5e1a0a" providerId="LiveId" clId="{DCDDD08A-B968-4D70-9616-B2D5AB11571D}" dt="2024-03-21T09:57:22.811" v="1672" actId="1037"/>
          <ac:spMkLst>
            <pc:docMk/>
            <pc:sldMk cId="34722960" sldId="299"/>
            <ac:spMk id="67" creationId="{3742CA93-3A3C-B8BF-D2EE-A63E18078E42}"/>
          </ac:spMkLst>
        </pc:spChg>
        <pc:spChg chg="mod">
          <ac:chgData name="Vera Kleinschmidt" userId="506080d75e5e1a0a" providerId="LiveId" clId="{DCDDD08A-B968-4D70-9616-B2D5AB11571D}" dt="2024-03-21T09:57:22.811" v="1672" actId="1037"/>
          <ac:spMkLst>
            <pc:docMk/>
            <pc:sldMk cId="34722960" sldId="299"/>
            <ac:spMk id="68" creationId="{6DDCACA3-9E1F-CBA2-82DD-2C1F6629A97C}"/>
          </ac:spMkLst>
        </pc:spChg>
        <pc:spChg chg="mod">
          <ac:chgData name="Vera Kleinschmidt" userId="506080d75e5e1a0a" providerId="LiveId" clId="{DCDDD08A-B968-4D70-9616-B2D5AB11571D}" dt="2024-03-21T09:57:22.811" v="1672" actId="1037"/>
          <ac:spMkLst>
            <pc:docMk/>
            <pc:sldMk cId="34722960" sldId="299"/>
            <ac:spMk id="69" creationId="{FDFD3F4C-2D62-9354-0AC4-EA467FCBA5CD}"/>
          </ac:spMkLst>
        </pc:spChg>
        <pc:spChg chg="mod">
          <ac:chgData name="Vera Kleinschmidt" userId="506080d75e5e1a0a" providerId="LiveId" clId="{DCDDD08A-B968-4D70-9616-B2D5AB11571D}" dt="2024-03-21T09:57:22.811" v="1672" actId="1037"/>
          <ac:spMkLst>
            <pc:docMk/>
            <pc:sldMk cId="34722960" sldId="299"/>
            <ac:spMk id="70" creationId="{89773592-5EFE-4797-F6B9-7ABDC111D9C0}"/>
          </ac:spMkLst>
        </pc:spChg>
        <pc:spChg chg="mod">
          <ac:chgData name="Vera Kleinschmidt" userId="506080d75e5e1a0a" providerId="LiveId" clId="{DCDDD08A-B968-4D70-9616-B2D5AB11571D}" dt="2024-03-21T09:57:22.811" v="1672" actId="1037"/>
          <ac:spMkLst>
            <pc:docMk/>
            <pc:sldMk cId="34722960" sldId="299"/>
            <ac:spMk id="71" creationId="{D79F1E58-FA40-E410-EFB6-3E3F49729ACD}"/>
          </ac:spMkLst>
        </pc:spChg>
        <pc:spChg chg="mod">
          <ac:chgData name="Vera Kleinschmidt" userId="506080d75e5e1a0a" providerId="LiveId" clId="{DCDDD08A-B968-4D70-9616-B2D5AB11571D}" dt="2024-03-21T09:57:22.811" v="1672" actId="1037"/>
          <ac:spMkLst>
            <pc:docMk/>
            <pc:sldMk cId="34722960" sldId="299"/>
            <ac:spMk id="72" creationId="{814D50F1-EB87-7393-E624-D8FDE648A098}"/>
          </ac:spMkLst>
        </pc:spChg>
        <pc:spChg chg="mod">
          <ac:chgData name="Vera Kleinschmidt" userId="506080d75e5e1a0a" providerId="LiveId" clId="{DCDDD08A-B968-4D70-9616-B2D5AB11571D}" dt="2024-03-21T09:57:22.811" v="1672" actId="1037"/>
          <ac:spMkLst>
            <pc:docMk/>
            <pc:sldMk cId="34722960" sldId="299"/>
            <ac:spMk id="74" creationId="{2BEDA2C4-C2E5-8E59-B82A-89D804BEE75C}"/>
          </ac:spMkLst>
        </pc:spChg>
        <pc:spChg chg="mod">
          <ac:chgData name="Vera Kleinschmidt" userId="506080d75e5e1a0a" providerId="LiveId" clId="{DCDDD08A-B968-4D70-9616-B2D5AB11571D}" dt="2024-03-21T09:57:22.811" v="1672" actId="1037"/>
          <ac:spMkLst>
            <pc:docMk/>
            <pc:sldMk cId="34722960" sldId="299"/>
            <ac:spMk id="75" creationId="{B688F4F4-7E51-F98A-FF5B-DB8829A5272E}"/>
          </ac:spMkLst>
        </pc:spChg>
        <pc:spChg chg="mod">
          <ac:chgData name="Vera Kleinschmidt" userId="506080d75e5e1a0a" providerId="LiveId" clId="{DCDDD08A-B968-4D70-9616-B2D5AB11571D}" dt="2024-03-21T09:57:22.811" v="1672" actId="1037"/>
          <ac:spMkLst>
            <pc:docMk/>
            <pc:sldMk cId="34722960" sldId="299"/>
            <ac:spMk id="76" creationId="{104B760B-36C9-416F-DD5E-3F3B6240D144}"/>
          </ac:spMkLst>
        </pc:spChg>
        <pc:spChg chg="mod">
          <ac:chgData name="Vera Kleinschmidt" userId="506080d75e5e1a0a" providerId="LiveId" clId="{DCDDD08A-B968-4D70-9616-B2D5AB11571D}" dt="2024-03-21T09:57:22.811" v="1672" actId="1037"/>
          <ac:spMkLst>
            <pc:docMk/>
            <pc:sldMk cId="34722960" sldId="299"/>
            <ac:spMk id="77" creationId="{EEBE9ED6-36F1-8BFC-EBB5-8C5F1302C012}"/>
          </ac:spMkLst>
        </pc:spChg>
        <pc:spChg chg="mod">
          <ac:chgData name="Vera Kleinschmidt" userId="506080d75e5e1a0a" providerId="LiveId" clId="{DCDDD08A-B968-4D70-9616-B2D5AB11571D}" dt="2024-03-21T09:57:22.811" v="1672" actId="1037"/>
          <ac:spMkLst>
            <pc:docMk/>
            <pc:sldMk cId="34722960" sldId="299"/>
            <ac:spMk id="78" creationId="{F147607D-113B-668D-D4F8-2957FC5BBE6D}"/>
          </ac:spMkLst>
        </pc:spChg>
        <pc:spChg chg="mod">
          <ac:chgData name="Vera Kleinschmidt" userId="506080d75e5e1a0a" providerId="LiveId" clId="{DCDDD08A-B968-4D70-9616-B2D5AB11571D}" dt="2024-03-21T09:57:22.811" v="1672" actId="1037"/>
          <ac:spMkLst>
            <pc:docMk/>
            <pc:sldMk cId="34722960" sldId="299"/>
            <ac:spMk id="79" creationId="{D3D33E66-D79C-C38F-135D-8702A78CA019}"/>
          </ac:spMkLst>
        </pc:spChg>
        <pc:spChg chg="mod">
          <ac:chgData name="Vera Kleinschmidt" userId="506080d75e5e1a0a" providerId="LiveId" clId="{DCDDD08A-B968-4D70-9616-B2D5AB11571D}" dt="2024-03-21T09:57:22.811" v="1672" actId="1037"/>
          <ac:spMkLst>
            <pc:docMk/>
            <pc:sldMk cId="34722960" sldId="299"/>
            <ac:spMk id="80" creationId="{BE74818F-76D5-5024-E2AC-6B03E9D2597C}"/>
          </ac:spMkLst>
        </pc:spChg>
        <pc:spChg chg="mod">
          <ac:chgData name="Vera Kleinschmidt" userId="506080d75e5e1a0a" providerId="LiveId" clId="{DCDDD08A-B968-4D70-9616-B2D5AB11571D}" dt="2024-03-21T09:57:22.811" v="1672" actId="1037"/>
          <ac:spMkLst>
            <pc:docMk/>
            <pc:sldMk cId="34722960" sldId="299"/>
            <ac:spMk id="81" creationId="{BCB0F80A-C8E3-13D7-BCFB-7D8542FFD820}"/>
          </ac:spMkLst>
        </pc:spChg>
        <pc:spChg chg="mod">
          <ac:chgData name="Vera Kleinschmidt" userId="506080d75e5e1a0a" providerId="LiveId" clId="{DCDDD08A-B968-4D70-9616-B2D5AB11571D}" dt="2024-03-21T09:57:22.811" v="1672" actId="1037"/>
          <ac:spMkLst>
            <pc:docMk/>
            <pc:sldMk cId="34722960" sldId="299"/>
            <ac:spMk id="82" creationId="{2B623E4B-DAD4-62FE-4E1B-8BA4B7ADCE6C}"/>
          </ac:spMkLst>
        </pc:spChg>
        <pc:spChg chg="mod">
          <ac:chgData name="Vera Kleinschmidt" userId="506080d75e5e1a0a" providerId="LiveId" clId="{DCDDD08A-B968-4D70-9616-B2D5AB11571D}" dt="2024-03-21T09:57:22.811" v="1672" actId="1037"/>
          <ac:spMkLst>
            <pc:docMk/>
            <pc:sldMk cId="34722960" sldId="299"/>
            <ac:spMk id="83" creationId="{F84D1226-9EEA-222F-49C9-CE7770F2016A}"/>
          </ac:spMkLst>
        </pc:spChg>
        <pc:spChg chg="mod">
          <ac:chgData name="Vera Kleinschmidt" userId="506080d75e5e1a0a" providerId="LiveId" clId="{DCDDD08A-B968-4D70-9616-B2D5AB11571D}" dt="2024-03-21T09:57:22.811" v="1672" actId="1037"/>
          <ac:spMkLst>
            <pc:docMk/>
            <pc:sldMk cId="34722960" sldId="299"/>
            <ac:spMk id="84" creationId="{958E3B95-2F92-69A5-98E4-740AFEE8AD1F}"/>
          </ac:spMkLst>
        </pc:spChg>
        <pc:spChg chg="mod">
          <ac:chgData name="Vera Kleinschmidt" userId="506080d75e5e1a0a" providerId="LiveId" clId="{DCDDD08A-B968-4D70-9616-B2D5AB11571D}" dt="2024-03-21T09:57:22.811" v="1672" actId="1037"/>
          <ac:spMkLst>
            <pc:docMk/>
            <pc:sldMk cId="34722960" sldId="299"/>
            <ac:spMk id="85" creationId="{1B85E258-E267-DB82-4E3A-4072469A6ABB}"/>
          </ac:spMkLst>
        </pc:spChg>
        <pc:spChg chg="mod">
          <ac:chgData name="Vera Kleinschmidt" userId="506080d75e5e1a0a" providerId="LiveId" clId="{DCDDD08A-B968-4D70-9616-B2D5AB11571D}" dt="2024-03-21T09:57:22.811" v="1672" actId="1037"/>
          <ac:spMkLst>
            <pc:docMk/>
            <pc:sldMk cId="34722960" sldId="299"/>
            <ac:spMk id="86" creationId="{2D3ABDF9-F021-89D3-71AC-BF8CC24813FD}"/>
          </ac:spMkLst>
        </pc:spChg>
        <pc:spChg chg="mod">
          <ac:chgData name="Vera Kleinschmidt" userId="506080d75e5e1a0a" providerId="LiveId" clId="{DCDDD08A-B968-4D70-9616-B2D5AB11571D}" dt="2024-03-21T09:57:22.811" v="1672" actId="1037"/>
          <ac:spMkLst>
            <pc:docMk/>
            <pc:sldMk cId="34722960" sldId="299"/>
            <ac:spMk id="87" creationId="{9EA6EE56-1AF6-072E-8582-83AFEC943F6C}"/>
          </ac:spMkLst>
        </pc:spChg>
        <pc:spChg chg="mod">
          <ac:chgData name="Vera Kleinschmidt" userId="506080d75e5e1a0a" providerId="LiveId" clId="{DCDDD08A-B968-4D70-9616-B2D5AB11571D}" dt="2024-03-21T09:57:22.811" v="1672" actId="1037"/>
          <ac:spMkLst>
            <pc:docMk/>
            <pc:sldMk cId="34722960" sldId="299"/>
            <ac:spMk id="88" creationId="{3151817F-BEA0-EF28-684F-7069BD45E953}"/>
          </ac:spMkLst>
        </pc:spChg>
        <pc:spChg chg="mod">
          <ac:chgData name="Vera Kleinschmidt" userId="506080d75e5e1a0a" providerId="LiveId" clId="{DCDDD08A-B968-4D70-9616-B2D5AB11571D}" dt="2024-03-21T09:57:22.811" v="1672" actId="1037"/>
          <ac:spMkLst>
            <pc:docMk/>
            <pc:sldMk cId="34722960" sldId="299"/>
            <ac:spMk id="89" creationId="{C1B2C285-950F-BC79-F319-3F56014344E9}"/>
          </ac:spMkLst>
        </pc:spChg>
        <pc:spChg chg="mod">
          <ac:chgData name="Vera Kleinschmidt" userId="506080d75e5e1a0a" providerId="LiveId" clId="{DCDDD08A-B968-4D70-9616-B2D5AB11571D}" dt="2024-03-21T09:57:22.811" v="1672" actId="1037"/>
          <ac:spMkLst>
            <pc:docMk/>
            <pc:sldMk cId="34722960" sldId="299"/>
            <ac:spMk id="90" creationId="{38917A2A-9989-919C-9DAD-60314257D833}"/>
          </ac:spMkLst>
        </pc:spChg>
        <pc:spChg chg="mod">
          <ac:chgData name="Vera Kleinschmidt" userId="506080d75e5e1a0a" providerId="LiveId" clId="{DCDDD08A-B968-4D70-9616-B2D5AB11571D}" dt="2024-03-21T09:57:22.811" v="1672" actId="1037"/>
          <ac:spMkLst>
            <pc:docMk/>
            <pc:sldMk cId="34722960" sldId="299"/>
            <ac:spMk id="91" creationId="{9B2F7AF9-A448-118F-6979-FD32FB9650B2}"/>
          </ac:spMkLst>
        </pc:spChg>
        <pc:spChg chg="mod">
          <ac:chgData name="Vera Kleinschmidt" userId="506080d75e5e1a0a" providerId="LiveId" clId="{DCDDD08A-B968-4D70-9616-B2D5AB11571D}" dt="2024-03-21T09:57:22.811" v="1672" actId="1037"/>
          <ac:spMkLst>
            <pc:docMk/>
            <pc:sldMk cId="34722960" sldId="299"/>
            <ac:spMk id="92" creationId="{DAEA1DC5-3377-6B99-87BD-B7215B39E9A1}"/>
          </ac:spMkLst>
        </pc:spChg>
        <pc:spChg chg="mod">
          <ac:chgData name="Vera Kleinschmidt" userId="506080d75e5e1a0a" providerId="LiveId" clId="{DCDDD08A-B968-4D70-9616-B2D5AB11571D}" dt="2024-03-21T09:57:22.811" v="1672" actId="1037"/>
          <ac:spMkLst>
            <pc:docMk/>
            <pc:sldMk cId="34722960" sldId="299"/>
            <ac:spMk id="93" creationId="{D3A08E64-EFB1-B997-C347-DD45E9ACECCB}"/>
          </ac:spMkLst>
        </pc:spChg>
        <pc:spChg chg="mod">
          <ac:chgData name="Vera Kleinschmidt" userId="506080d75e5e1a0a" providerId="LiveId" clId="{DCDDD08A-B968-4D70-9616-B2D5AB11571D}" dt="2024-03-21T09:57:22.811" v="1672" actId="1037"/>
          <ac:spMkLst>
            <pc:docMk/>
            <pc:sldMk cId="34722960" sldId="299"/>
            <ac:spMk id="94" creationId="{80DB31C0-91BD-853F-DD40-232622F2674F}"/>
          </ac:spMkLst>
        </pc:spChg>
        <pc:spChg chg="mod">
          <ac:chgData name="Vera Kleinschmidt" userId="506080d75e5e1a0a" providerId="LiveId" clId="{DCDDD08A-B968-4D70-9616-B2D5AB11571D}" dt="2024-03-21T09:57:22.811" v="1672" actId="1037"/>
          <ac:spMkLst>
            <pc:docMk/>
            <pc:sldMk cId="34722960" sldId="299"/>
            <ac:spMk id="95" creationId="{4B854F69-AF7B-8BB6-C48A-ED0AB96A1F4A}"/>
          </ac:spMkLst>
        </pc:spChg>
        <pc:spChg chg="mod">
          <ac:chgData name="Vera Kleinschmidt" userId="506080d75e5e1a0a" providerId="LiveId" clId="{DCDDD08A-B968-4D70-9616-B2D5AB11571D}" dt="2024-03-21T09:57:22.811" v="1672" actId="1037"/>
          <ac:spMkLst>
            <pc:docMk/>
            <pc:sldMk cId="34722960" sldId="299"/>
            <ac:spMk id="96" creationId="{8E4589C0-8902-1DF9-663E-EF459AB190B7}"/>
          </ac:spMkLst>
        </pc:spChg>
        <pc:spChg chg="mod">
          <ac:chgData name="Vera Kleinschmidt" userId="506080d75e5e1a0a" providerId="LiveId" clId="{DCDDD08A-B968-4D70-9616-B2D5AB11571D}" dt="2024-03-21T09:57:22.811" v="1672" actId="1037"/>
          <ac:spMkLst>
            <pc:docMk/>
            <pc:sldMk cId="34722960" sldId="299"/>
            <ac:spMk id="97" creationId="{12999FCA-0997-1AD6-5A88-7FDE008D9E16}"/>
          </ac:spMkLst>
        </pc:spChg>
        <pc:spChg chg="mod">
          <ac:chgData name="Vera Kleinschmidt" userId="506080d75e5e1a0a" providerId="LiveId" clId="{DCDDD08A-B968-4D70-9616-B2D5AB11571D}" dt="2024-03-21T09:57:22.811" v="1672" actId="1037"/>
          <ac:spMkLst>
            <pc:docMk/>
            <pc:sldMk cId="34722960" sldId="299"/>
            <ac:spMk id="98" creationId="{4E01B493-C205-F5EA-93B7-C3EE353D360E}"/>
          </ac:spMkLst>
        </pc:spChg>
        <pc:spChg chg="mod">
          <ac:chgData name="Vera Kleinschmidt" userId="506080d75e5e1a0a" providerId="LiveId" clId="{DCDDD08A-B968-4D70-9616-B2D5AB11571D}" dt="2024-03-21T09:57:22.811" v="1672" actId="1037"/>
          <ac:spMkLst>
            <pc:docMk/>
            <pc:sldMk cId="34722960" sldId="299"/>
            <ac:spMk id="99" creationId="{2466A5E4-0794-C587-42AE-135A9CC1D208}"/>
          </ac:spMkLst>
        </pc:spChg>
        <pc:spChg chg="mod">
          <ac:chgData name="Vera Kleinschmidt" userId="506080d75e5e1a0a" providerId="LiveId" clId="{DCDDD08A-B968-4D70-9616-B2D5AB11571D}" dt="2024-03-21T09:57:22.811" v="1672" actId="1037"/>
          <ac:spMkLst>
            <pc:docMk/>
            <pc:sldMk cId="34722960" sldId="299"/>
            <ac:spMk id="100" creationId="{63E2CF49-2C46-29C2-1403-24790C0F86E4}"/>
          </ac:spMkLst>
        </pc:spChg>
        <pc:spChg chg="mod">
          <ac:chgData name="Vera Kleinschmidt" userId="506080d75e5e1a0a" providerId="LiveId" clId="{DCDDD08A-B968-4D70-9616-B2D5AB11571D}" dt="2024-03-21T09:57:22.811" v="1672" actId="1037"/>
          <ac:spMkLst>
            <pc:docMk/>
            <pc:sldMk cId="34722960" sldId="299"/>
            <ac:spMk id="101" creationId="{CB5A8379-204C-D2CA-5866-24CEB5AA5E6F}"/>
          </ac:spMkLst>
        </pc:spChg>
        <pc:spChg chg="mod">
          <ac:chgData name="Vera Kleinschmidt" userId="506080d75e5e1a0a" providerId="LiveId" clId="{DCDDD08A-B968-4D70-9616-B2D5AB11571D}" dt="2024-03-21T09:57:22.811" v="1672" actId="1037"/>
          <ac:spMkLst>
            <pc:docMk/>
            <pc:sldMk cId="34722960" sldId="299"/>
            <ac:spMk id="102" creationId="{04A7649E-0B7B-A57B-2435-269A6E8C4B33}"/>
          </ac:spMkLst>
        </pc:spChg>
        <pc:spChg chg="mod">
          <ac:chgData name="Vera Kleinschmidt" userId="506080d75e5e1a0a" providerId="LiveId" clId="{DCDDD08A-B968-4D70-9616-B2D5AB11571D}" dt="2024-03-21T09:57:22.811" v="1672" actId="1037"/>
          <ac:spMkLst>
            <pc:docMk/>
            <pc:sldMk cId="34722960" sldId="299"/>
            <ac:spMk id="103" creationId="{C41A4297-0687-B263-39E3-A9B375E71F62}"/>
          </ac:spMkLst>
        </pc:spChg>
        <pc:spChg chg="mod">
          <ac:chgData name="Vera Kleinschmidt" userId="506080d75e5e1a0a" providerId="LiveId" clId="{DCDDD08A-B968-4D70-9616-B2D5AB11571D}" dt="2024-03-21T09:57:39.949" v="1676" actId="34135"/>
          <ac:spMkLst>
            <pc:docMk/>
            <pc:sldMk cId="34722960" sldId="299"/>
            <ac:spMk id="121" creationId="{61CA9674-81D7-F240-B296-3522EA865985}"/>
          </ac:spMkLst>
        </pc:spChg>
        <pc:spChg chg="mod">
          <ac:chgData name="Vera Kleinschmidt" userId="506080d75e5e1a0a" providerId="LiveId" clId="{DCDDD08A-B968-4D70-9616-B2D5AB11571D}" dt="2024-03-21T09:57:39.949" v="1676" actId="34135"/>
          <ac:spMkLst>
            <pc:docMk/>
            <pc:sldMk cId="34722960" sldId="299"/>
            <ac:spMk id="122" creationId="{EFA85F9D-8EC8-5E54-6C56-C469996E31EE}"/>
          </ac:spMkLst>
        </pc:spChg>
        <pc:spChg chg="mod">
          <ac:chgData name="Vera Kleinschmidt" userId="506080d75e5e1a0a" providerId="LiveId" clId="{DCDDD08A-B968-4D70-9616-B2D5AB11571D}" dt="2024-03-21T09:45:01.982" v="1142"/>
          <ac:spMkLst>
            <pc:docMk/>
            <pc:sldMk cId="34722960" sldId="299"/>
            <ac:spMk id="123" creationId="{7E61497A-CA11-64C9-415D-E8F77639C07A}"/>
          </ac:spMkLst>
        </pc:spChg>
        <pc:spChg chg="mod">
          <ac:chgData name="Vera Kleinschmidt" userId="506080d75e5e1a0a" providerId="LiveId" clId="{DCDDD08A-B968-4D70-9616-B2D5AB11571D}" dt="2024-03-21T09:45:01.982" v="1142"/>
          <ac:spMkLst>
            <pc:docMk/>
            <pc:sldMk cId="34722960" sldId="299"/>
            <ac:spMk id="125" creationId="{B58FF169-6B1A-5D43-801A-7A59068E070A}"/>
          </ac:spMkLst>
        </pc:spChg>
        <pc:spChg chg="mod">
          <ac:chgData name="Vera Kleinschmidt" userId="506080d75e5e1a0a" providerId="LiveId" clId="{DCDDD08A-B968-4D70-9616-B2D5AB11571D}" dt="2024-03-21T09:45:01.982" v="1142"/>
          <ac:spMkLst>
            <pc:docMk/>
            <pc:sldMk cId="34722960" sldId="299"/>
            <ac:spMk id="126" creationId="{F29BCCB7-2BC1-4FF4-1F31-4FAF1CC88B63}"/>
          </ac:spMkLst>
        </pc:spChg>
        <pc:spChg chg="mod">
          <ac:chgData name="Vera Kleinschmidt" userId="506080d75e5e1a0a" providerId="LiveId" clId="{DCDDD08A-B968-4D70-9616-B2D5AB11571D}" dt="2024-03-21T09:45:15.749" v="1159"/>
          <ac:spMkLst>
            <pc:docMk/>
            <pc:sldMk cId="34722960" sldId="299"/>
            <ac:spMk id="129" creationId="{20FEAD0E-E8F0-64F7-573D-56214642491D}"/>
          </ac:spMkLst>
        </pc:spChg>
        <pc:spChg chg="mod">
          <ac:chgData name="Vera Kleinschmidt" userId="506080d75e5e1a0a" providerId="LiveId" clId="{DCDDD08A-B968-4D70-9616-B2D5AB11571D}" dt="2024-03-21T09:45:15.749" v="1159"/>
          <ac:spMkLst>
            <pc:docMk/>
            <pc:sldMk cId="34722960" sldId="299"/>
            <ac:spMk id="131" creationId="{DFCBE066-5CC7-3927-2F60-56E05A085533}"/>
          </ac:spMkLst>
        </pc:spChg>
        <pc:spChg chg="mod">
          <ac:chgData name="Vera Kleinschmidt" userId="506080d75e5e1a0a" providerId="LiveId" clId="{DCDDD08A-B968-4D70-9616-B2D5AB11571D}" dt="2024-03-21T09:45:15.749" v="1159"/>
          <ac:spMkLst>
            <pc:docMk/>
            <pc:sldMk cId="34722960" sldId="299"/>
            <ac:spMk id="132" creationId="{7D8398FF-6F01-4367-4623-2EE21F878EE9}"/>
          </ac:spMkLst>
        </pc:spChg>
        <pc:spChg chg="add mod">
          <ac:chgData name="Vera Kleinschmidt" userId="506080d75e5e1a0a" providerId="LiveId" clId="{DCDDD08A-B968-4D70-9616-B2D5AB11571D}" dt="2024-03-21T09:54:13.447" v="1626" actId="1076"/>
          <ac:spMkLst>
            <pc:docMk/>
            <pc:sldMk cId="34722960" sldId="299"/>
            <ac:spMk id="134" creationId="{7DD66A35-5946-ED05-2214-E824F15209A9}"/>
          </ac:spMkLst>
        </pc:spChg>
        <pc:spChg chg="add mod">
          <ac:chgData name="Vera Kleinschmidt" userId="506080d75e5e1a0a" providerId="LiveId" clId="{DCDDD08A-B968-4D70-9616-B2D5AB11571D}" dt="2024-03-21T09:54:13.447" v="1626" actId="1076"/>
          <ac:spMkLst>
            <pc:docMk/>
            <pc:sldMk cId="34722960" sldId="299"/>
            <ac:spMk id="135" creationId="{6F83FD28-63CA-703F-4A4A-F8F1E7A2421A}"/>
          </ac:spMkLst>
        </pc:spChg>
        <pc:spChg chg="add mod">
          <ac:chgData name="Vera Kleinschmidt" userId="506080d75e5e1a0a" providerId="LiveId" clId="{DCDDD08A-B968-4D70-9616-B2D5AB11571D}" dt="2024-03-21T09:54:13.447" v="1626" actId="1076"/>
          <ac:spMkLst>
            <pc:docMk/>
            <pc:sldMk cId="34722960" sldId="299"/>
            <ac:spMk id="136" creationId="{0FF57C17-16FD-1C8A-6D95-7F9B5CBC586E}"/>
          </ac:spMkLst>
        </pc:spChg>
        <pc:spChg chg="mod">
          <ac:chgData name="Vera Kleinschmidt" userId="506080d75e5e1a0a" providerId="LiveId" clId="{DCDDD08A-B968-4D70-9616-B2D5AB11571D}" dt="2024-03-21T09:57:35.951" v="1675" actId="34135"/>
          <ac:spMkLst>
            <pc:docMk/>
            <pc:sldMk cId="34722960" sldId="299"/>
            <ac:spMk id="141" creationId="{B1582D86-C2A1-710D-324E-84481939B735}"/>
          </ac:spMkLst>
        </pc:spChg>
        <pc:spChg chg="mod">
          <ac:chgData name="Vera Kleinschmidt" userId="506080d75e5e1a0a" providerId="LiveId" clId="{DCDDD08A-B968-4D70-9616-B2D5AB11571D}" dt="2024-03-21T09:57:35.951" v="1675" actId="34135"/>
          <ac:spMkLst>
            <pc:docMk/>
            <pc:sldMk cId="34722960" sldId="299"/>
            <ac:spMk id="142" creationId="{BBCF6A11-4AE3-D9C5-64A1-3BEF08561B74}"/>
          </ac:spMkLst>
        </pc:spChg>
        <pc:spChg chg="add mod">
          <ac:chgData name="Vera Kleinschmidt" userId="506080d75e5e1a0a" providerId="LiveId" clId="{DCDDD08A-B968-4D70-9616-B2D5AB11571D}" dt="2024-03-21T09:54:28.525" v="1628" actId="1076"/>
          <ac:spMkLst>
            <pc:docMk/>
            <pc:sldMk cId="34722960" sldId="299"/>
            <ac:spMk id="143" creationId="{99448E03-D1B7-8C85-650A-5D1E56EAA4A4}"/>
          </ac:spMkLst>
        </pc:spChg>
        <pc:spChg chg="add mod">
          <ac:chgData name="Vera Kleinschmidt" userId="506080d75e5e1a0a" providerId="LiveId" clId="{DCDDD08A-B968-4D70-9616-B2D5AB11571D}" dt="2024-03-21T09:54:28.525" v="1628" actId="1076"/>
          <ac:spMkLst>
            <pc:docMk/>
            <pc:sldMk cId="34722960" sldId="299"/>
            <ac:spMk id="144" creationId="{D00A89E8-2A5C-4623-C3C8-D1509A85C59E}"/>
          </ac:spMkLst>
        </pc:spChg>
        <pc:spChg chg="add mod">
          <ac:chgData name="Vera Kleinschmidt" userId="506080d75e5e1a0a" providerId="LiveId" clId="{DCDDD08A-B968-4D70-9616-B2D5AB11571D}" dt="2024-03-21T09:54:28.525" v="1628" actId="1076"/>
          <ac:spMkLst>
            <pc:docMk/>
            <pc:sldMk cId="34722960" sldId="299"/>
            <ac:spMk id="145" creationId="{7ABA0913-E0F0-0974-6B80-60FE00D80C3E}"/>
          </ac:spMkLst>
        </pc:spChg>
        <pc:spChg chg="mod">
          <ac:chgData name="Vera Kleinschmidt" userId="506080d75e5e1a0a" providerId="LiveId" clId="{DCDDD08A-B968-4D70-9616-B2D5AB11571D}" dt="2024-03-21T09:54:37.367" v="1630"/>
          <ac:spMkLst>
            <pc:docMk/>
            <pc:sldMk cId="34722960" sldId="299"/>
            <ac:spMk id="148" creationId="{084CF46E-9424-6A29-4D6A-49D2882F3504}"/>
          </ac:spMkLst>
        </pc:spChg>
        <pc:spChg chg="mod">
          <ac:chgData name="Vera Kleinschmidt" userId="506080d75e5e1a0a" providerId="LiveId" clId="{DCDDD08A-B968-4D70-9616-B2D5AB11571D}" dt="2024-03-21T09:54:37.367" v="1630"/>
          <ac:spMkLst>
            <pc:docMk/>
            <pc:sldMk cId="34722960" sldId="299"/>
            <ac:spMk id="150" creationId="{7FFD213D-8A54-6B76-E948-E8B340EDE60A}"/>
          </ac:spMkLst>
        </pc:spChg>
        <pc:spChg chg="mod">
          <ac:chgData name="Vera Kleinschmidt" userId="506080d75e5e1a0a" providerId="LiveId" clId="{DCDDD08A-B968-4D70-9616-B2D5AB11571D}" dt="2024-03-21T09:54:37.367" v="1630"/>
          <ac:spMkLst>
            <pc:docMk/>
            <pc:sldMk cId="34722960" sldId="299"/>
            <ac:spMk id="151" creationId="{19FC8B60-9721-AE1A-094E-467FB5881730}"/>
          </ac:spMkLst>
        </pc:spChg>
        <pc:spChg chg="mod">
          <ac:chgData name="Vera Kleinschmidt" userId="506080d75e5e1a0a" providerId="LiveId" clId="{DCDDD08A-B968-4D70-9616-B2D5AB11571D}" dt="2024-03-21T09:54:37.367" v="1630"/>
          <ac:spMkLst>
            <pc:docMk/>
            <pc:sldMk cId="34722960" sldId="299"/>
            <ac:spMk id="154" creationId="{D90713F3-8A48-7C21-0D56-4E50BC8D8E04}"/>
          </ac:spMkLst>
        </pc:spChg>
        <pc:spChg chg="mod">
          <ac:chgData name="Vera Kleinschmidt" userId="506080d75e5e1a0a" providerId="LiveId" clId="{DCDDD08A-B968-4D70-9616-B2D5AB11571D}" dt="2024-03-21T09:54:37.367" v="1630"/>
          <ac:spMkLst>
            <pc:docMk/>
            <pc:sldMk cId="34722960" sldId="299"/>
            <ac:spMk id="156" creationId="{15485022-E1AF-0DC6-69FC-C20FFEE92A20}"/>
          </ac:spMkLst>
        </pc:spChg>
        <pc:spChg chg="mod">
          <ac:chgData name="Vera Kleinschmidt" userId="506080d75e5e1a0a" providerId="LiveId" clId="{DCDDD08A-B968-4D70-9616-B2D5AB11571D}" dt="2024-03-21T09:54:37.367" v="1630"/>
          <ac:spMkLst>
            <pc:docMk/>
            <pc:sldMk cId="34722960" sldId="299"/>
            <ac:spMk id="157" creationId="{4EC6420B-CFCE-4690-2BC7-5DB1567EF985}"/>
          </ac:spMkLst>
        </pc:spChg>
        <pc:spChg chg="mod">
          <ac:chgData name="Vera Kleinschmidt" userId="506080d75e5e1a0a" providerId="LiveId" clId="{DCDDD08A-B968-4D70-9616-B2D5AB11571D}" dt="2024-03-21T09:54:37.367" v="1630"/>
          <ac:spMkLst>
            <pc:docMk/>
            <pc:sldMk cId="34722960" sldId="299"/>
            <ac:spMk id="160" creationId="{653E94E1-8CDA-35C5-DA4A-3D6D2E3F7D64}"/>
          </ac:spMkLst>
        </pc:spChg>
        <pc:spChg chg="mod">
          <ac:chgData name="Vera Kleinschmidt" userId="506080d75e5e1a0a" providerId="LiveId" clId="{DCDDD08A-B968-4D70-9616-B2D5AB11571D}" dt="2024-03-21T09:54:37.367" v="1630"/>
          <ac:spMkLst>
            <pc:docMk/>
            <pc:sldMk cId="34722960" sldId="299"/>
            <ac:spMk id="162" creationId="{05747223-2A31-E895-3AAF-91E43A35BA3A}"/>
          </ac:spMkLst>
        </pc:spChg>
        <pc:spChg chg="mod">
          <ac:chgData name="Vera Kleinschmidt" userId="506080d75e5e1a0a" providerId="LiveId" clId="{DCDDD08A-B968-4D70-9616-B2D5AB11571D}" dt="2024-03-21T09:54:37.367" v="1630"/>
          <ac:spMkLst>
            <pc:docMk/>
            <pc:sldMk cId="34722960" sldId="299"/>
            <ac:spMk id="163" creationId="{9E51664E-753F-BB31-3402-74B3AADCE535}"/>
          </ac:spMkLst>
        </pc:spChg>
        <pc:spChg chg="mod">
          <ac:chgData name="Vera Kleinschmidt" userId="506080d75e5e1a0a" providerId="LiveId" clId="{DCDDD08A-B968-4D70-9616-B2D5AB11571D}" dt="2024-03-21T09:54:37.367" v="1630"/>
          <ac:spMkLst>
            <pc:docMk/>
            <pc:sldMk cId="34722960" sldId="299"/>
            <ac:spMk id="166" creationId="{CAB13501-82B3-8F14-AAA5-E09EA6078E65}"/>
          </ac:spMkLst>
        </pc:spChg>
        <pc:spChg chg="mod">
          <ac:chgData name="Vera Kleinschmidt" userId="506080d75e5e1a0a" providerId="LiveId" clId="{DCDDD08A-B968-4D70-9616-B2D5AB11571D}" dt="2024-03-21T09:54:37.367" v="1630"/>
          <ac:spMkLst>
            <pc:docMk/>
            <pc:sldMk cId="34722960" sldId="299"/>
            <ac:spMk id="168" creationId="{D2387128-6BFF-9DC6-3A2D-ED810EC7DDDD}"/>
          </ac:spMkLst>
        </pc:spChg>
        <pc:spChg chg="mod">
          <ac:chgData name="Vera Kleinschmidt" userId="506080d75e5e1a0a" providerId="LiveId" clId="{DCDDD08A-B968-4D70-9616-B2D5AB11571D}" dt="2024-03-21T09:54:37.367" v="1630"/>
          <ac:spMkLst>
            <pc:docMk/>
            <pc:sldMk cId="34722960" sldId="299"/>
            <ac:spMk id="169" creationId="{8482F2E4-4A13-487A-5933-043D1C31A5A8}"/>
          </ac:spMkLst>
        </pc:spChg>
        <pc:spChg chg="mod">
          <ac:chgData name="Vera Kleinschmidt" userId="506080d75e5e1a0a" providerId="LiveId" clId="{DCDDD08A-B968-4D70-9616-B2D5AB11571D}" dt="2024-03-21T09:54:37.367" v="1630"/>
          <ac:spMkLst>
            <pc:docMk/>
            <pc:sldMk cId="34722960" sldId="299"/>
            <ac:spMk id="172" creationId="{3FB5E2CC-5BC3-0285-B3B7-381B3256DC3D}"/>
          </ac:spMkLst>
        </pc:spChg>
        <pc:spChg chg="mod">
          <ac:chgData name="Vera Kleinschmidt" userId="506080d75e5e1a0a" providerId="LiveId" clId="{DCDDD08A-B968-4D70-9616-B2D5AB11571D}" dt="2024-03-21T09:54:37.367" v="1630"/>
          <ac:spMkLst>
            <pc:docMk/>
            <pc:sldMk cId="34722960" sldId="299"/>
            <ac:spMk id="174" creationId="{2517F7E7-CA3F-8F05-2B96-245635E53CD1}"/>
          </ac:spMkLst>
        </pc:spChg>
        <pc:spChg chg="mod">
          <ac:chgData name="Vera Kleinschmidt" userId="506080d75e5e1a0a" providerId="LiveId" clId="{DCDDD08A-B968-4D70-9616-B2D5AB11571D}" dt="2024-03-21T09:54:37.367" v="1630"/>
          <ac:spMkLst>
            <pc:docMk/>
            <pc:sldMk cId="34722960" sldId="299"/>
            <ac:spMk id="175" creationId="{950FE883-5477-20E7-BA79-5753BCB747EE}"/>
          </ac:spMkLst>
        </pc:spChg>
        <pc:spChg chg="mod">
          <ac:chgData name="Vera Kleinschmidt" userId="506080d75e5e1a0a" providerId="LiveId" clId="{DCDDD08A-B968-4D70-9616-B2D5AB11571D}" dt="2024-03-21T09:54:37.367" v="1630"/>
          <ac:spMkLst>
            <pc:docMk/>
            <pc:sldMk cId="34722960" sldId="299"/>
            <ac:spMk id="178" creationId="{A4175823-A598-F69C-2928-609EE36C7DCB}"/>
          </ac:spMkLst>
        </pc:spChg>
        <pc:spChg chg="mod">
          <ac:chgData name="Vera Kleinschmidt" userId="506080d75e5e1a0a" providerId="LiveId" clId="{DCDDD08A-B968-4D70-9616-B2D5AB11571D}" dt="2024-03-21T09:54:37.367" v="1630"/>
          <ac:spMkLst>
            <pc:docMk/>
            <pc:sldMk cId="34722960" sldId="299"/>
            <ac:spMk id="180" creationId="{ECBEAE06-129E-09B0-0BEA-823F10E2B0B7}"/>
          </ac:spMkLst>
        </pc:spChg>
        <pc:spChg chg="mod">
          <ac:chgData name="Vera Kleinschmidt" userId="506080d75e5e1a0a" providerId="LiveId" clId="{DCDDD08A-B968-4D70-9616-B2D5AB11571D}" dt="2024-03-21T09:54:37.367" v="1630"/>
          <ac:spMkLst>
            <pc:docMk/>
            <pc:sldMk cId="34722960" sldId="299"/>
            <ac:spMk id="181" creationId="{B914A4C4-BA68-3430-D4AE-356661575043}"/>
          </ac:spMkLst>
        </pc:spChg>
        <pc:spChg chg="mod">
          <ac:chgData name="Vera Kleinschmidt" userId="506080d75e5e1a0a" providerId="LiveId" clId="{DCDDD08A-B968-4D70-9616-B2D5AB11571D}" dt="2024-03-21T09:54:37.367" v="1630"/>
          <ac:spMkLst>
            <pc:docMk/>
            <pc:sldMk cId="34722960" sldId="299"/>
            <ac:spMk id="184" creationId="{AB553D25-0FED-5907-26ED-3111FABE3BC6}"/>
          </ac:spMkLst>
        </pc:spChg>
        <pc:spChg chg="mod">
          <ac:chgData name="Vera Kleinschmidt" userId="506080d75e5e1a0a" providerId="LiveId" clId="{DCDDD08A-B968-4D70-9616-B2D5AB11571D}" dt="2024-03-21T09:54:37.367" v="1630"/>
          <ac:spMkLst>
            <pc:docMk/>
            <pc:sldMk cId="34722960" sldId="299"/>
            <ac:spMk id="186" creationId="{4A4A0D9E-BA42-33B7-3908-3E8A50E09E98}"/>
          </ac:spMkLst>
        </pc:spChg>
        <pc:spChg chg="mod">
          <ac:chgData name="Vera Kleinschmidt" userId="506080d75e5e1a0a" providerId="LiveId" clId="{DCDDD08A-B968-4D70-9616-B2D5AB11571D}" dt="2024-03-21T09:54:37.367" v="1630"/>
          <ac:spMkLst>
            <pc:docMk/>
            <pc:sldMk cId="34722960" sldId="299"/>
            <ac:spMk id="187" creationId="{0B9F35F1-12C9-B1D9-1015-FC9E8DC336E5}"/>
          </ac:spMkLst>
        </pc:spChg>
        <pc:spChg chg="mod">
          <ac:chgData name="Vera Kleinschmidt" userId="506080d75e5e1a0a" providerId="LiveId" clId="{DCDDD08A-B968-4D70-9616-B2D5AB11571D}" dt="2024-03-21T09:54:37.367" v="1630"/>
          <ac:spMkLst>
            <pc:docMk/>
            <pc:sldMk cId="34722960" sldId="299"/>
            <ac:spMk id="190" creationId="{540F7A1A-A420-C035-DEBD-71F0EC230888}"/>
          </ac:spMkLst>
        </pc:spChg>
        <pc:spChg chg="mod">
          <ac:chgData name="Vera Kleinschmidt" userId="506080d75e5e1a0a" providerId="LiveId" clId="{DCDDD08A-B968-4D70-9616-B2D5AB11571D}" dt="2024-03-21T09:54:37.367" v="1630"/>
          <ac:spMkLst>
            <pc:docMk/>
            <pc:sldMk cId="34722960" sldId="299"/>
            <ac:spMk id="192" creationId="{45E85307-0A54-AA6E-6977-32E145DA3D9D}"/>
          </ac:spMkLst>
        </pc:spChg>
        <pc:spChg chg="mod">
          <ac:chgData name="Vera Kleinschmidt" userId="506080d75e5e1a0a" providerId="LiveId" clId="{DCDDD08A-B968-4D70-9616-B2D5AB11571D}" dt="2024-03-21T09:54:37.367" v="1630"/>
          <ac:spMkLst>
            <pc:docMk/>
            <pc:sldMk cId="34722960" sldId="299"/>
            <ac:spMk id="193" creationId="{377A36A3-AF21-526F-FB0E-5F8701305C99}"/>
          </ac:spMkLst>
        </pc:spChg>
        <pc:spChg chg="mod">
          <ac:chgData name="Vera Kleinschmidt" userId="506080d75e5e1a0a" providerId="LiveId" clId="{DCDDD08A-B968-4D70-9616-B2D5AB11571D}" dt="2024-03-21T09:54:37.367" v="1630"/>
          <ac:spMkLst>
            <pc:docMk/>
            <pc:sldMk cId="34722960" sldId="299"/>
            <ac:spMk id="196" creationId="{353E4769-38CF-58A1-6446-9EE99E596F2F}"/>
          </ac:spMkLst>
        </pc:spChg>
        <pc:spChg chg="mod">
          <ac:chgData name="Vera Kleinschmidt" userId="506080d75e5e1a0a" providerId="LiveId" clId="{DCDDD08A-B968-4D70-9616-B2D5AB11571D}" dt="2024-03-21T09:54:37.367" v="1630"/>
          <ac:spMkLst>
            <pc:docMk/>
            <pc:sldMk cId="34722960" sldId="299"/>
            <ac:spMk id="198" creationId="{16EB4439-0FF6-BF7A-FF1F-B010D4F86498}"/>
          </ac:spMkLst>
        </pc:spChg>
        <pc:spChg chg="mod">
          <ac:chgData name="Vera Kleinschmidt" userId="506080d75e5e1a0a" providerId="LiveId" clId="{DCDDD08A-B968-4D70-9616-B2D5AB11571D}" dt="2024-03-21T09:54:37.367" v="1630"/>
          <ac:spMkLst>
            <pc:docMk/>
            <pc:sldMk cId="34722960" sldId="299"/>
            <ac:spMk id="199" creationId="{AD057637-8964-AF29-2EC0-4FF693694500}"/>
          </ac:spMkLst>
        </pc:spChg>
        <pc:spChg chg="mod">
          <ac:chgData name="Vera Kleinschmidt" userId="506080d75e5e1a0a" providerId="LiveId" clId="{DCDDD08A-B968-4D70-9616-B2D5AB11571D}" dt="2024-03-21T09:54:37.367" v="1630"/>
          <ac:spMkLst>
            <pc:docMk/>
            <pc:sldMk cId="34722960" sldId="299"/>
            <ac:spMk id="202" creationId="{CA8AA061-6BCF-82E8-5899-D820893C197E}"/>
          </ac:spMkLst>
        </pc:spChg>
        <pc:spChg chg="mod">
          <ac:chgData name="Vera Kleinschmidt" userId="506080d75e5e1a0a" providerId="LiveId" clId="{DCDDD08A-B968-4D70-9616-B2D5AB11571D}" dt="2024-03-21T09:54:37.367" v="1630"/>
          <ac:spMkLst>
            <pc:docMk/>
            <pc:sldMk cId="34722960" sldId="299"/>
            <ac:spMk id="204" creationId="{0C25B103-CD2D-26E3-E678-C9A83B07F9E2}"/>
          </ac:spMkLst>
        </pc:spChg>
        <pc:spChg chg="mod">
          <ac:chgData name="Vera Kleinschmidt" userId="506080d75e5e1a0a" providerId="LiveId" clId="{DCDDD08A-B968-4D70-9616-B2D5AB11571D}" dt="2024-03-21T09:54:37.367" v="1630"/>
          <ac:spMkLst>
            <pc:docMk/>
            <pc:sldMk cId="34722960" sldId="299"/>
            <ac:spMk id="205" creationId="{2EB3C816-EDC6-E214-B3E4-E9F760B1EB78}"/>
          </ac:spMkLst>
        </pc:spChg>
        <pc:spChg chg="mod">
          <ac:chgData name="Vera Kleinschmidt" userId="506080d75e5e1a0a" providerId="LiveId" clId="{DCDDD08A-B968-4D70-9616-B2D5AB11571D}" dt="2024-03-21T09:54:37.367" v="1630"/>
          <ac:spMkLst>
            <pc:docMk/>
            <pc:sldMk cId="34722960" sldId="299"/>
            <ac:spMk id="208" creationId="{23A1D08A-382B-D446-A912-F597E9CB314E}"/>
          </ac:spMkLst>
        </pc:spChg>
        <pc:spChg chg="mod">
          <ac:chgData name="Vera Kleinschmidt" userId="506080d75e5e1a0a" providerId="LiveId" clId="{DCDDD08A-B968-4D70-9616-B2D5AB11571D}" dt="2024-03-21T09:54:37.367" v="1630"/>
          <ac:spMkLst>
            <pc:docMk/>
            <pc:sldMk cId="34722960" sldId="299"/>
            <ac:spMk id="210" creationId="{0BC7ED6E-8CF7-3514-F8DF-BEC12E53F4EE}"/>
          </ac:spMkLst>
        </pc:spChg>
        <pc:spChg chg="mod">
          <ac:chgData name="Vera Kleinschmidt" userId="506080d75e5e1a0a" providerId="LiveId" clId="{DCDDD08A-B968-4D70-9616-B2D5AB11571D}" dt="2024-03-21T09:54:37.367" v="1630"/>
          <ac:spMkLst>
            <pc:docMk/>
            <pc:sldMk cId="34722960" sldId="299"/>
            <ac:spMk id="211" creationId="{4D49962B-8091-F756-6336-D20046B2C042}"/>
          </ac:spMkLst>
        </pc:spChg>
        <pc:spChg chg="mod">
          <ac:chgData name="Vera Kleinschmidt" userId="506080d75e5e1a0a" providerId="LiveId" clId="{DCDDD08A-B968-4D70-9616-B2D5AB11571D}" dt="2024-03-21T09:54:37.367" v="1630"/>
          <ac:spMkLst>
            <pc:docMk/>
            <pc:sldMk cId="34722960" sldId="299"/>
            <ac:spMk id="214" creationId="{1447D555-1DE3-C110-BA32-24EFE938CD97}"/>
          </ac:spMkLst>
        </pc:spChg>
        <pc:spChg chg="mod">
          <ac:chgData name="Vera Kleinschmidt" userId="506080d75e5e1a0a" providerId="LiveId" clId="{DCDDD08A-B968-4D70-9616-B2D5AB11571D}" dt="2024-03-21T09:54:37.367" v="1630"/>
          <ac:spMkLst>
            <pc:docMk/>
            <pc:sldMk cId="34722960" sldId="299"/>
            <ac:spMk id="216" creationId="{1EF57542-3C2D-ED83-904F-FD5919D8386F}"/>
          </ac:spMkLst>
        </pc:spChg>
        <pc:spChg chg="mod">
          <ac:chgData name="Vera Kleinschmidt" userId="506080d75e5e1a0a" providerId="LiveId" clId="{DCDDD08A-B968-4D70-9616-B2D5AB11571D}" dt="2024-03-21T09:54:37.367" v="1630"/>
          <ac:spMkLst>
            <pc:docMk/>
            <pc:sldMk cId="34722960" sldId="299"/>
            <ac:spMk id="217" creationId="{D4E221A4-431E-C5B1-0B3B-C3C208F7EDB4}"/>
          </ac:spMkLst>
        </pc:spChg>
        <pc:spChg chg="mod">
          <ac:chgData name="Vera Kleinschmidt" userId="506080d75e5e1a0a" providerId="LiveId" clId="{DCDDD08A-B968-4D70-9616-B2D5AB11571D}" dt="2024-03-21T09:54:54.368" v="1634"/>
          <ac:spMkLst>
            <pc:docMk/>
            <pc:sldMk cId="34722960" sldId="299"/>
            <ac:spMk id="220" creationId="{08BA92DA-A916-6B4A-5B6F-8E673ECC2F83}"/>
          </ac:spMkLst>
        </pc:spChg>
        <pc:spChg chg="mod">
          <ac:chgData name="Vera Kleinschmidt" userId="506080d75e5e1a0a" providerId="LiveId" clId="{DCDDD08A-B968-4D70-9616-B2D5AB11571D}" dt="2024-03-21T09:54:54.368" v="1634"/>
          <ac:spMkLst>
            <pc:docMk/>
            <pc:sldMk cId="34722960" sldId="299"/>
            <ac:spMk id="222" creationId="{61E65EEA-543D-78EA-74B8-21674681767A}"/>
          </ac:spMkLst>
        </pc:spChg>
        <pc:spChg chg="mod">
          <ac:chgData name="Vera Kleinschmidt" userId="506080d75e5e1a0a" providerId="LiveId" clId="{DCDDD08A-B968-4D70-9616-B2D5AB11571D}" dt="2024-03-21T09:54:54.368" v="1634"/>
          <ac:spMkLst>
            <pc:docMk/>
            <pc:sldMk cId="34722960" sldId="299"/>
            <ac:spMk id="223" creationId="{511E20B1-E6FE-337F-F689-C7A630E40DBC}"/>
          </ac:spMkLst>
        </pc:spChg>
        <pc:spChg chg="mod">
          <ac:chgData name="Vera Kleinschmidt" userId="506080d75e5e1a0a" providerId="LiveId" clId="{DCDDD08A-B968-4D70-9616-B2D5AB11571D}" dt="2024-03-21T09:54:54.830" v="1635"/>
          <ac:spMkLst>
            <pc:docMk/>
            <pc:sldMk cId="34722960" sldId="299"/>
            <ac:spMk id="226" creationId="{4CA4BE17-2B68-7C4B-EB4B-7C84ECD8548C}"/>
          </ac:spMkLst>
        </pc:spChg>
        <pc:spChg chg="mod">
          <ac:chgData name="Vera Kleinschmidt" userId="506080d75e5e1a0a" providerId="LiveId" clId="{DCDDD08A-B968-4D70-9616-B2D5AB11571D}" dt="2024-03-21T09:54:54.830" v="1635"/>
          <ac:spMkLst>
            <pc:docMk/>
            <pc:sldMk cId="34722960" sldId="299"/>
            <ac:spMk id="228" creationId="{E2597F08-7EED-9DDB-BEC5-6AC41EE455E2}"/>
          </ac:spMkLst>
        </pc:spChg>
        <pc:spChg chg="mod">
          <ac:chgData name="Vera Kleinschmidt" userId="506080d75e5e1a0a" providerId="LiveId" clId="{DCDDD08A-B968-4D70-9616-B2D5AB11571D}" dt="2024-03-21T09:54:54.830" v="1635"/>
          <ac:spMkLst>
            <pc:docMk/>
            <pc:sldMk cId="34722960" sldId="299"/>
            <ac:spMk id="229" creationId="{9F30AA94-9106-8781-8A59-AF3EB6030198}"/>
          </ac:spMkLst>
        </pc:spChg>
        <pc:spChg chg="mod">
          <ac:chgData name="Vera Kleinschmidt" userId="506080d75e5e1a0a" providerId="LiveId" clId="{DCDDD08A-B968-4D70-9616-B2D5AB11571D}" dt="2024-03-21T09:54:55.238" v="1636"/>
          <ac:spMkLst>
            <pc:docMk/>
            <pc:sldMk cId="34722960" sldId="299"/>
            <ac:spMk id="232" creationId="{34460EBB-F0A0-3403-EBDB-16CF5EA2F5F0}"/>
          </ac:spMkLst>
        </pc:spChg>
        <pc:spChg chg="mod">
          <ac:chgData name="Vera Kleinschmidt" userId="506080d75e5e1a0a" providerId="LiveId" clId="{DCDDD08A-B968-4D70-9616-B2D5AB11571D}" dt="2024-03-21T09:54:55.238" v="1636"/>
          <ac:spMkLst>
            <pc:docMk/>
            <pc:sldMk cId="34722960" sldId="299"/>
            <ac:spMk id="234" creationId="{3A9EBFA2-3BAB-2E7F-E45B-20C02FDBE20E}"/>
          </ac:spMkLst>
        </pc:spChg>
        <pc:spChg chg="mod">
          <ac:chgData name="Vera Kleinschmidt" userId="506080d75e5e1a0a" providerId="LiveId" clId="{DCDDD08A-B968-4D70-9616-B2D5AB11571D}" dt="2024-03-21T09:54:55.238" v="1636"/>
          <ac:spMkLst>
            <pc:docMk/>
            <pc:sldMk cId="34722960" sldId="299"/>
            <ac:spMk id="235" creationId="{A825EC6D-B4A8-8FED-531D-A6C906A10B2E}"/>
          </ac:spMkLst>
        </pc:spChg>
        <pc:spChg chg="mod">
          <ac:chgData name="Vera Kleinschmidt" userId="506080d75e5e1a0a" providerId="LiveId" clId="{DCDDD08A-B968-4D70-9616-B2D5AB11571D}" dt="2024-03-21T09:54:55.591" v="1637"/>
          <ac:spMkLst>
            <pc:docMk/>
            <pc:sldMk cId="34722960" sldId="299"/>
            <ac:spMk id="238" creationId="{B10DB5EE-8934-60B1-EF39-C3282E0183A3}"/>
          </ac:spMkLst>
        </pc:spChg>
        <pc:spChg chg="mod">
          <ac:chgData name="Vera Kleinschmidt" userId="506080d75e5e1a0a" providerId="LiveId" clId="{DCDDD08A-B968-4D70-9616-B2D5AB11571D}" dt="2024-03-21T09:54:55.591" v="1637"/>
          <ac:spMkLst>
            <pc:docMk/>
            <pc:sldMk cId="34722960" sldId="299"/>
            <ac:spMk id="240" creationId="{0FE47B8B-34D6-68C9-0183-F06838E9ECB1}"/>
          </ac:spMkLst>
        </pc:spChg>
        <pc:spChg chg="mod">
          <ac:chgData name="Vera Kleinschmidt" userId="506080d75e5e1a0a" providerId="LiveId" clId="{DCDDD08A-B968-4D70-9616-B2D5AB11571D}" dt="2024-03-21T09:54:55.591" v="1637"/>
          <ac:spMkLst>
            <pc:docMk/>
            <pc:sldMk cId="34722960" sldId="299"/>
            <ac:spMk id="241" creationId="{39AB7A73-540D-3A5F-259F-129C2343293A}"/>
          </ac:spMkLst>
        </pc:spChg>
        <pc:spChg chg="mod">
          <ac:chgData name="Vera Kleinschmidt" userId="506080d75e5e1a0a" providerId="LiveId" clId="{DCDDD08A-B968-4D70-9616-B2D5AB11571D}" dt="2024-03-21T09:54:56.089" v="1638"/>
          <ac:spMkLst>
            <pc:docMk/>
            <pc:sldMk cId="34722960" sldId="299"/>
            <ac:spMk id="244" creationId="{B718EC49-3109-78AD-6E11-0D3C62E55DDB}"/>
          </ac:spMkLst>
        </pc:spChg>
        <pc:spChg chg="mod">
          <ac:chgData name="Vera Kleinschmidt" userId="506080d75e5e1a0a" providerId="LiveId" clId="{DCDDD08A-B968-4D70-9616-B2D5AB11571D}" dt="2024-03-21T09:54:56.089" v="1638"/>
          <ac:spMkLst>
            <pc:docMk/>
            <pc:sldMk cId="34722960" sldId="299"/>
            <ac:spMk id="246" creationId="{08F893DB-2CB0-B846-FA5E-D3A66ED6A025}"/>
          </ac:spMkLst>
        </pc:spChg>
        <pc:spChg chg="mod">
          <ac:chgData name="Vera Kleinschmidt" userId="506080d75e5e1a0a" providerId="LiveId" clId="{DCDDD08A-B968-4D70-9616-B2D5AB11571D}" dt="2024-03-21T09:54:56.089" v="1638"/>
          <ac:spMkLst>
            <pc:docMk/>
            <pc:sldMk cId="34722960" sldId="299"/>
            <ac:spMk id="247" creationId="{530D276D-9B02-644D-E75D-4F010B06350D}"/>
          </ac:spMkLst>
        </pc:spChg>
        <pc:spChg chg="mod">
          <ac:chgData name="Vera Kleinschmidt" userId="506080d75e5e1a0a" providerId="LiveId" clId="{DCDDD08A-B968-4D70-9616-B2D5AB11571D}" dt="2024-03-21T09:54:56.434" v="1639"/>
          <ac:spMkLst>
            <pc:docMk/>
            <pc:sldMk cId="34722960" sldId="299"/>
            <ac:spMk id="250" creationId="{40ED9E97-274C-F7FA-CE03-155C591DB291}"/>
          </ac:spMkLst>
        </pc:spChg>
        <pc:spChg chg="mod">
          <ac:chgData name="Vera Kleinschmidt" userId="506080d75e5e1a0a" providerId="LiveId" clId="{DCDDD08A-B968-4D70-9616-B2D5AB11571D}" dt="2024-03-21T09:54:56.434" v="1639"/>
          <ac:spMkLst>
            <pc:docMk/>
            <pc:sldMk cId="34722960" sldId="299"/>
            <ac:spMk id="252" creationId="{F3ACE470-BB4C-D058-12C1-34F6B5DCF271}"/>
          </ac:spMkLst>
        </pc:spChg>
        <pc:spChg chg="mod">
          <ac:chgData name="Vera Kleinschmidt" userId="506080d75e5e1a0a" providerId="LiveId" clId="{DCDDD08A-B968-4D70-9616-B2D5AB11571D}" dt="2024-03-21T09:54:56.434" v="1639"/>
          <ac:spMkLst>
            <pc:docMk/>
            <pc:sldMk cId="34722960" sldId="299"/>
            <ac:spMk id="253" creationId="{6F704E0D-C967-D9A2-F324-62FCF0527F46}"/>
          </ac:spMkLst>
        </pc:spChg>
        <pc:spChg chg="mod">
          <ac:chgData name="Vera Kleinschmidt" userId="506080d75e5e1a0a" providerId="LiveId" clId="{DCDDD08A-B968-4D70-9616-B2D5AB11571D}" dt="2024-03-21T09:54:56.918" v="1640"/>
          <ac:spMkLst>
            <pc:docMk/>
            <pc:sldMk cId="34722960" sldId="299"/>
            <ac:spMk id="256" creationId="{403525A6-C8F7-52E4-AAF0-4875881781B9}"/>
          </ac:spMkLst>
        </pc:spChg>
        <pc:spChg chg="mod">
          <ac:chgData name="Vera Kleinschmidt" userId="506080d75e5e1a0a" providerId="LiveId" clId="{DCDDD08A-B968-4D70-9616-B2D5AB11571D}" dt="2024-03-21T09:54:56.918" v="1640"/>
          <ac:spMkLst>
            <pc:docMk/>
            <pc:sldMk cId="34722960" sldId="299"/>
            <ac:spMk id="258" creationId="{D30CA67D-0EE8-95E9-A48A-510CDE72CF04}"/>
          </ac:spMkLst>
        </pc:spChg>
        <pc:spChg chg="mod">
          <ac:chgData name="Vera Kleinschmidt" userId="506080d75e5e1a0a" providerId="LiveId" clId="{DCDDD08A-B968-4D70-9616-B2D5AB11571D}" dt="2024-03-21T09:54:56.918" v="1640"/>
          <ac:spMkLst>
            <pc:docMk/>
            <pc:sldMk cId="34722960" sldId="299"/>
            <ac:spMk id="259" creationId="{29B80A0A-3FAF-98B3-50E4-5E0A5D2EB2D1}"/>
          </ac:spMkLst>
        </pc:spChg>
        <pc:spChg chg="mod">
          <ac:chgData name="Vera Kleinschmidt" userId="506080d75e5e1a0a" providerId="LiveId" clId="{DCDDD08A-B968-4D70-9616-B2D5AB11571D}" dt="2024-03-21T09:54:57.373" v="1641"/>
          <ac:spMkLst>
            <pc:docMk/>
            <pc:sldMk cId="34722960" sldId="299"/>
            <ac:spMk id="262" creationId="{AFDD4FD8-81BD-FFE8-E68E-28359ACD5B24}"/>
          </ac:spMkLst>
        </pc:spChg>
        <pc:spChg chg="mod">
          <ac:chgData name="Vera Kleinschmidt" userId="506080d75e5e1a0a" providerId="LiveId" clId="{DCDDD08A-B968-4D70-9616-B2D5AB11571D}" dt="2024-03-21T09:54:57.373" v="1641"/>
          <ac:spMkLst>
            <pc:docMk/>
            <pc:sldMk cId="34722960" sldId="299"/>
            <ac:spMk id="264" creationId="{34BE70D9-A41D-BCFC-A1EB-5D0798C1DFC3}"/>
          </ac:spMkLst>
        </pc:spChg>
        <pc:spChg chg="mod">
          <ac:chgData name="Vera Kleinschmidt" userId="506080d75e5e1a0a" providerId="LiveId" clId="{DCDDD08A-B968-4D70-9616-B2D5AB11571D}" dt="2024-03-21T09:54:57.373" v="1641"/>
          <ac:spMkLst>
            <pc:docMk/>
            <pc:sldMk cId="34722960" sldId="299"/>
            <ac:spMk id="265" creationId="{F6F36088-A963-BF3D-010B-A1D35D3A4B1C}"/>
          </ac:spMkLst>
        </pc:spChg>
        <pc:spChg chg="mod">
          <ac:chgData name="Vera Kleinschmidt" userId="506080d75e5e1a0a" providerId="LiveId" clId="{DCDDD08A-B968-4D70-9616-B2D5AB11571D}" dt="2024-03-21T09:54:57.787" v="1642"/>
          <ac:spMkLst>
            <pc:docMk/>
            <pc:sldMk cId="34722960" sldId="299"/>
            <ac:spMk id="268" creationId="{F67C5C8D-4DB5-03FA-3ED9-CD430AB17182}"/>
          </ac:spMkLst>
        </pc:spChg>
        <pc:spChg chg="mod">
          <ac:chgData name="Vera Kleinschmidt" userId="506080d75e5e1a0a" providerId="LiveId" clId="{DCDDD08A-B968-4D70-9616-B2D5AB11571D}" dt="2024-03-21T09:54:57.787" v="1642"/>
          <ac:spMkLst>
            <pc:docMk/>
            <pc:sldMk cId="34722960" sldId="299"/>
            <ac:spMk id="270" creationId="{27DDA5C2-02C9-C580-CA15-1E883E9E87F3}"/>
          </ac:spMkLst>
        </pc:spChg>
        <pc:spChg chg="mod">
          <ac:chgData name="Vera Kleinschmidt" userId="506080d75e5e1a0a" providerId="LiveId" clId="{DCDDD08A-B968-4D70-9616-B2D5AB11571D}" dt="2024-03-21T09:54:57.787" v="1642"/>
          <ac:spMkLst>
            <pc:docMk/>
            <pc:sldMk cId="34722960" sldId="299"/>
            <ac:spMk id="271" creationId="{AA5FFF3E-291D-767D-5CC9-D058D74E1E56}"/>
          </ac:spMkLst>
        </pc:spChg>
        <pc:spChg chg="mod">
          <ac:chgData name="Vera Kleinschmidt" userId="506080d75e5e1a0a" providerId="LiveId" clId="{DCDDD08A-B968-4D70-9616-B2D5AB11571D}" dt="2024-03-21T09:54:58.238" v="1643"/>
          <ac:spMkLst>
            <pc:docMk/>
            <pc:sldMk cId="34722960" sldId="299"/>
            <ac:spMk id="274" creationId="{3C11710D-0BC6-6668-EE6D-D1B3E0400CC2}"/>
          </ac:spMkLst>
        </pc:spChg>
        <pc:spChg chg="mod">
          <ac:chgData name="Vera Kleinschmidt" userId="506080d75e5e1a0a" providerId="LiveId" clId="{DCDDD08A-B968-4D70-9616-B2D5AB11571D}" dt="2024-03-21T09:54:58.238" v="1643"/>
          <ac:spMkLst>
            <pc:docMk/>
            <pc:sldMk cId="34722960" sldId="299"/>
            <ac:spMk id="276" creationId="{F538A183-D086-42FF-CEB3-6FB9A614302D}"/>
          </ac:spMkLst>
        </pc:spChg>
        <pc:spChg chg="mod">
          <ac:chgData name="Vera Kleinschmidt" userId="506080d75e5e1a0a" providerId="LiveId" clId="{DCDDD08A-B968-4D70-9616-B2D5AB11571D}" dt="2024-03-21T09:54:58.238" v="1643"/>
          <ac:spMkLst>
            <pc:docMk/>
            <pc:sldMk cId="34722960" sldId="299"/>
            <ac:spMk id="277" creationId="{D04068CD-5275-B7E5-4D24-768FD99D0270}"/>
          </ac:spMkLst>
        </pc:spChg>
        <pc:spChg chg="mod">
          <ac:chgData name="Vera Kleinschmidt" userId="506080d75e5e1a0a" providerId="LiveId" clId="{DCDDD08A-B968-4D70-9616-B2D5AB11571D}" dt="2024-03-21T09:54:58.740" v="1644"/>
          <ac:spMkLst>
            <pc:docMk/>
            <pc:sldMk cId="34722960" sldId="299"/>
            <ac:spMk id="280" creationId="{D1EFB8E1-1CD1-8A36-A68F-96800D7B3BBC}"/>
          </ac:spMkLst>
        </pc:spChg>
        <pc:spChg chg="mod">
          <ac:chgData name="Vera Kleinschmidt" userId="506080d75e5e1a0a" providerId="LiveId" clId="{DCDDD08A-B968-4D70-9616-B2D5AB11571D}" dt="2024-03-21T09:54:58.740" v="1644"/>
          <ac:spMkLst>
            <pc:docMk/>
            <pc:sldMk cId="34722960" sldId="299"/>
            <ac:spMk id="282" creationId="{794CF644-726C-52B2-A833-3010F18997AC}"/>
          </ac:spMkLst>
        </pc:spChg>
        <pc:spChg chg="mod">
          <ac:chgData name="Vera Kleinschmidt" userId="506080d75e5e1a0a" providerId="LiveId" clId="{DCDDD08A-B968-4D70-9616-B2D5AB11571D}" dt="2024-03-21T09:54:58.740" v="1644"/>
          <ac:spMkLst>
            <pc:docMk/>
            <pc:sldMk cId="34722960" sldId="299"/>
            <ac:spMk id="283" creationId="{FA294CB2-1BCF-63DD-E3F3-A0DB6C97522E}"/>
          </ac:spMkLst>
        </pc:spChg>
        <pc:spChg chg="mod">
          <ac:chgData name="Vera Kleinschmidt" userId="506080d75e5e1a0a" providerId="LiveId" clId="{DCDDD08A-B968-4D70-9616-B2D5AB11571D}" dt="2024-03-21T09:54:59.259" v="1645"/>
          <ac:spMkLst>
            <pc:docMk/>
            <pc:sldMk cId="34722960" sldId="299"/>
            <ac:spMk id="286" creationId="{B8D3DC66-16FC-6397-A05B-6BB42C570A4F}"/>
          </ac:spMkLst>
        </pc:spChg>
        <pc:spChg chg="mod">
          <ac:chgData name="Vera Kleinschmidt" userId="506080d75e5e1a0a" providerId="LiveId" clId="{DCDDD08A-B968-4D70-9616-B2D5AB11571D}" dt="2024-03-21T09:54:59.259" v="1645"/>
          <ac:spMkLst>
            <pc:docMk/>
            <pc:sldMk cId="34722960" sldId="299"/>
            <ac:spMk id="288" creationId="{A42B5745-5FDD-2A24-3B81-CB8349546715}"/>
          </ac:spMkLst>
        </pc:spChg>
        <pc:spChg chg="mod">
          <ac:chgData name="Vera Kleinschmidt" userId="506080d75e5e1a0a" providerId="LiveId" clId="{DCDDD08A-B968-4D70-9616-B2D5AB11571D}" dt="2024-03-21T09:54:59.259" v="1645"/>
          <ac:spMkLst>
            <pc:docMk/>
            <pc:sldMk cId="34722960" sldId="299"/>
            <ac:spMk id="289" creationId="{81C1646D-5703-9831-8C4F-84863D7F69E0}"/>
          </ac:spMkLst>
        </pc:spChg>
        <pc:spChg chg="mod">
          <ac:chgData name="Vera Kleinschmidt" userId="506080d75e5e1a0a" providerId="LiveId" clId="{DCDDD08A-B968-4D70-9616-B2D5AB11571D}" dt="2024-03-21T09:54:59.678" v="1646"/>
          <ac:spMkLst>
            <pc:docMk/>
            <pc:sldMk cId="34722960" sldId="299"/>
            <ac:spMk id="292" creationId="{4E644DC6-E8F2-112E-9041-706CE0FC69B0}"/>
          </ac:spMkLst>
        </pc:spChg>
        <pc:spChg chg="mod">
          <ac:chgData name="Vera Kleinschmidt" userId="506080d75e5e1a0a" providerId="LiveId" clId="{DCDDD08A-B968-4D70-9616-B2D5AB11571D}" dt="2024-03-21T09:54:59.678" v="1646"/>
          <ac:spMkLst>
            <pc:docMk/>
            <pc:sldMk cId="34722960" sldId="299"/>
            <ac:spMk id="294" creationId="{B36C4DF2-57A6-D213-7913-EFF301FC3BD4}"/>
          </ac:spMkLst>
        </pc:spChg>
        <pc:spChg chg="mod">
          <ac:chgData name="Vera Kleinschmidt" userId="506080d75e5e1a0a" providerId="LiveId" clId="{DCDDD08A-B968-4D70-9616-B2D5AB11571D}" dt="2024-03-21T09:54:59.678" v="1646"/>
          <ac:spMkLst>
            <pc:docMk/>
            <pc:sldMk cId="34722960" sldId="299"/>
            <ac:spMk id="295" creationId="{CE0E4F4D-8B80-351D-6170-34EB41152CCE}"/>
          </ac:spMkLst>
        </pc:spChg>
        <pc:spChg chg="mod">
          <ac:chgData name="Vera Kleinschmidt" userId="506080d75e5e1a0a" providerId="LiveId" clId="{DCDDD08A-B968-4D70-9616-B2D5AB11571D}" dt="2024-03-21T09:55:00.255" v="1647"/>
          <ac:spMkLst>
            <pc:docMk/>
            <pc:sldMk cId="34722960" sldId="299"/>
            <ac:spMk id="298" creationId="{D8090C1C-B577-E98E-16CF-4874E7298F3D}"/>
          </ac:spMkLst>
        </pc:spChg>
        <pc:spChg chg="mod">
          <ac:chgData name="Vera Kleinschmidt" userId="506080d75e5e1a0a" providerId="LiveId" clId="{DCDDD08A-B968-4D70-9616-B2D5AB11571D}" dt="2024-03-21T09:55:00.255" v="1647"/>
          <ac:spMkLst>
            <pc:docMk/>
            <pc:sldMk cId="34722960" sldId="299"/>
            <ac:spMk id="300" creationId="{7DDD8156-F1EF-82C9-4C43-5D9C4FEEB5B1}"/>
          </ac:spMkLst>
        </pc:spChg>
        <pc:spChg chg="mod">
          <ac:chgData name="Vera Kleinschmidt" userId="506080d75e5e1a0a" providerId="LiveId" clId="{DCDDD08A-B968-4D70-9616-B2D5AB11571D}" dt="2024-03-21T09:55:00.255" v="1647"/>
          <ac:spMkLst>
            <pc:docMk/>
            <pc:sldMk cId="34722960" sldId="299"/>
            <ac:spMk id="301" creationId="{93FD7EBF-3D67-213C-1DE5-2CB0EB34E4EE}"/>
          </ac:spMkLst>
        </pc:spChg>
        <pc:spChg chg="mod">
          <ac:chgData name="Vera Kleinschmidt" userId="506080d75e5e1a0a" providerId="LiveId" clId="{DCDDD08A-B968-4D70-9616-B2D5AB11571D}" dt="2024-03-21T09:55:00.948" v="1648"/>
          <ac:spMkLst>
            <pc:docMk/>
            <pc:sldMk cId="34722960" sldId="299"/>
            <ac:spMk id="304" creationId="{B98F44FA-10B4-46F5-8912-2C5B73E26CF6}"/>
          </ac:spMkLst>
        </pc:spChg>
        <pc:spChg chg="mod">
          <ac:chgData name="Vera Kleinschmidt" userId="506080d75e5e1a0a" providerId="LiveId" clId="{DCDDD08A-B968-4D70-9616-B2D5AB11571D}" dt="2024-03-21T09:55:00.948" v="1648"/>
          <ac:spMkLst>
            <pc:docMk/>
            <pc:sldMk cId="34722960" sldId="299"/>
            <ac:spMk id="306" creationId="{97D2A4E4-D3F4-9323-388C-FEBFB42F24A9}"/>
          </ac:spMkLst>
        </pc:spChg>
        <pc:spChg chg="mod">
          <ac:chgData name="Vera Kleinschmidt" userId="506080d75e5e1a0a" providerId="LiveId" clId="{DCDDD08A-B968-4D70-9616-B2D5AB11571D}" dt="2024-03-21T09:55:00.948" v="1648"/>
          <ac:spMkLst>
            <pc:docMk/>
            <pc:sldMk cId="34722960" sldId="299"/>
            <ac:spMk id="307" creationId="{EDA4A0E8-5D7E-C5F4-371F-124DBB324587}"/>
          </ac:spMkLst>
        </pc:spChg>
        <pc:spChg chg="add mod ord">
          <ac:chgData name="Vera Kleinschmidt" userId="506080d75e5e1a0a" providerId="LiveId" clId="{DCDDD08A-B968-4D70-9616-B2D5AB11571D}" dt="2024-03-21T09:58:31.596" v="1681" actId="14100"/>
          <ac:spMkLst>
            <pc:docMk/>
            <pc:sldMk cId="34722960" sldId="299"/>
            <ac:spMk id="308" creationId="{E743D521-BA24-5414-9969-1BB3FAC857B7}"/>
          </ac:spMkLst>
        </pc:spChg>
        <pc:grpChg chg="add del mod">
          <ac:chgData name="Vera Kleinschmidt" userId="506080d75e5e1a0a" providerId="LiveId" clId="{DCDDD08A-B968-4D70-9616-B2D5AB11571D}" dt="2024-03-21T09:50:12.227" v="1576" actId="478"/>
          <ac:grpSpMkLst>
            <pc:docMk/>
            <pc:sldMk cId="34722960" sldId="299"/>
            <ac:grpSpMk id="44" creationId="{A8701EE0-0A18-7C51-BD52-DEB78A08F43A}"/>
          </ac:grpSpMkLst>
        </pc:grpChg>
        <pc:grpChg chg="add mod">
          <ac:chgData name="Vera Kleinschmidt" userId="506080d75e5e1a0a" providerId="LiveId" clId="{DCDDD08A-B968-4D70-9616-B2D5AB11571D}" dt="2024-03-21T09:57:39.949" v="1676" actId="34135"/>
          <ac:grpSpMkLst>
            <pc:docMk/>
            <pc:sldMk cId="34722960" sldId="299"/>
            <ac:grpSpMk id="45" creationId="{C83225E9-2B7C-B4F6-8838-1B2736E60EFE}"/>
          </ac:grpSpMkLst>
        </pc:grpChg>
        <pc:grpChg chg="add del mod">
          <ac:chgData name="Vera Kleinschmidt" userId="506080d75e5e1a0a" providerId="LiveId" clId="{DCDDD08A-B968-4D70-9616-B2D5AB11571D}" dt="2024-03-21T09:49:51.526" v="1574" actId="478"/>
          <ac:grpSpMkLst>
            <pc:docMk/>
            <pc:sldMk cId="34722960" sldId="299"/>
            <ac:grpSpMk id="104" creationId="{9CE79F15-9B9D-879C-5074-5BA64DFC0AEF}"/>
          </ac:grpSpMkLst>
        </pc:grpChg>
        <pc:grpChg chg="mod">
          <ac:chgData name="Vera Kleinschmidt" userId="506080d75e5e1a0a" providerId="LiveId" clId="{DCDDD08A-B968-4D70-9616-B2D5AB11571D}" dt="2024-03-21T09:45:01.982" v="1142"/>
          <ac:grpSpMkLst>
            <pc:docMk/>
            <pc:sldMk cId="34722960" sldId="299"/>
            <ac:grpSpMk id="120" creationId="{4F0EE8E6-553C-FF27-2B9F-43B6948C7475}"/>
          </ac:grpSpMkLst>
        </pc:grpChg>
        <pc:grpChg chg="add del mod">
          <ac:chgData name="Vera Kleinschmidt" userId="506080d75e5e1a0a" providerId="LiveId" clId="{DCDDD08A-B968-4D70-9616-B2D5AB11571D}" dt="2024-03-21T09:54:30.223" v="1629" actId="478"/>
          <ac:grpSpMkLst>
            <pc:docMk/>
            <pc:sldMk cId="34722960" sldId="299"/>
            <ac:grpSpMk id="127" creationId="{B157E6BA-B043-7F7F-9B91-F4DCFA620143}"/>
          </ac:grpSpMkLst>
        </pc:grpChg>
        <pc:grpChg chg="mod">
          <ac:chgData name="Vera Kleinschmidt" userId="506080d75e5e1a0a" providerId="LiveId" clId="{DCDDD08A-B968-4D70-9616-B2D5AB11571D}" dt="2024-03-21T09:45:15.749" v="1159"/>
          <ac:grpSpMkLst>
            <pc:docMk/>
            <pc:sldMk cId="34722960" sldId="299"/>
            <ac:grpSpMk id="128" creationId="{DC89A22C-9581-FCCE-DAAC-5612BB45934E}"/>
          </ac:grpSpMkLst>
        </pc:grpChg>
        <pc:grpChg chg="add mod">
          <ac:chgData name="Vera Kleinschmidt" userId="506080d75e5e1a0a" providerId="LiveId" clId="{DCDDD08A-B968-4D70-9616-B2D5AB11571D}" dt="2024-03-21T09:57:39.949" v="1676" actId="34135"/>
          <ac:grpSpMkLst>
            <pc:docMk/>
            <pc:sldMk cId="34722960" sldId="299"/>
            <ac:grpSpMk id="133" creationId="{F63A4F64-B9C5-AB24-E20F-8E4B23201295}"/>
          </ac:grpSpMkLst>
        </pc:grpChg>
        <pc:grpChg chg="add mod">
          <ac:chgData name="Vera Kleinschmidt" userId="506080d75e5e1a0a" providerId="LiveId" clId="{DCDDD08A-B968-4D70-9616-B2D5AB11571D}" dt="2024-03-21T09:57:35.951" v="1675" actId="34135"/>
          <ac:grpSpMkLst>
            <pc:docMk/>
            <pc:sldMk cId="34722960" sldId="299"/>
            <ac:grpSpMk id="137" creationId="{757A8D0A-47A1-4FA1-3B0C-E4F154E5D530}"/>
          </ac:grpSpMkLst>
        </pc:grpChg>
        <pc:grpChg chg="mod">
          <ac:chgData name="Vera Kleinschmidt" userId="506080d75e5e1a0a" providerId="LiveId" clId="{DCDDD08A-B968-4D70-9616-B2D5AB11571D}" dt="2024-03-21T09:57:35.951" v="1675" actId="34135"/>
          <ac:grpSpMkLst>
            <pc:docMk/>
            <pc:sldMk cId="34722960" sldId="299"/>
            <ac:grpSpMk id="139" creationId="{B11E8279-F7C6-B7B7-CE3B-13BE42C4082E}"/>
          </ac:grpSpMkLst>
        </pc:grpChg>
        <pc:grpChg chg="add del mod">
          <ac:chgData name="Vera Kleinschmidt" userId="506080d75e5e1a0a" providerId="LiveId" clId="{DCDDD08A-B968-4D70-9616-B2D5AB11571D}" dt="2024-03-21T09:54:40.120" v="1632" actId="478"/>
          <ac:grpSpMkLst>
            <pc:docMk/>
            <pc:sldMk cId="34722960" sldId="299"/>
            <ac:grpSpMk id="146" creationId="{A8AE208D-7FFB-F54D-D038-400AC3AB8B03}"/>
          </ac:grpSpMkLst>
        </pc:grpChg>
        <pc:grpChg chg="mod">
          <ac:chgData name="Vera Kleinschmidt" userId="506080d75e5e1a0a" providerId="LiveId" clId="{DCDDD08A-B968-4D70-9616-B2D5AB11571D}" dt="2024-03-21T09:54:37.367" v="1630"/>
          <ac:grpSpMkLst>
            <pc:docMk/>
            <pc:sldMk cId="34722960" sldId="299"/>
            <ac:grpSpMk id="147" creationId="{3052EF44-06C3-52BE-C639-AD65BB5C0041}"/>
          </ac:grpSpMkLst>
        </pc:grpChg>
        <pc:grpChg chg="add del mod">
          <ac:chgData name="Vera Kleinschmidt" userId="506080d75e5e1a0a" providerId="LiveId" clId="{DCDDD08A-B968-4D70-9616-B2D5AB11571D}" dt="2024-03-21T09:54:40.120" v="1632" actId="478"/>
          <ac:grpSpMkLst>
            <pc:docMk/>
            <pc:sldMk cId="34722960" sldId="299"/>
            <ac:grpSpMk id="152" creationId="{4442BF46-E23C-C075-EE85-751DC351D46C}"/>
          </ac:grpSpMkLst>
        </pc:grpChg>
        <pc:grpChg chg="mod">
          <ac:chgData name="Vera Kleinschmidt" userId="506080d75e5e1a0a" providerId="LiveId" clId="{DCDDD08A-B968-4D70-9616-B2D5AB11571D}" dt="2024-03-21T09:54:37.367" v="1630"/>
          <ac:grpSpMkLst>
            <pc:docMk/>
            <pc:sldMk cId="34722960" sldId="299"/>
            <ac:grpSpMk id="153" creationId="{63458019-4FE4-DB34-E9B2-9A3382F47426}"/>
          </ac:grpSpMkLst>
        </pc:grpChg>
        <pc:grpChg chg="add del mod">
          <ac:chgData name="Vera Kleinschmidt" userId="506080d75e5e1a0a" providerId="LiveId" clId="{DCDDD08A-B968-4D70-9616-B2D5AB11571D}" dt="2024-03-21T09:54:40.120" v="1632" actId="478"/>
          <ac:grpSpMkLst>
            <pc:docMk/>
            <pc:sldMk cId="34722960" sldId="299"/>
            <ac:grpSpMk id="158" creationId="{3BA50243-F4AB-9EC7-E9D0-2139D45DE462}"/>
          </ac:grpSpMkLst>
        </pc:grpChg>
        <pc:grpChg chg="mod">
          <ac:chgData name="Vera Kleinschmidt" userId="506080d75e5e1a0a" providerId="LiveId" clId="{DCDDD08A-B968-4D70-9616-B2D5AB11571D}" dt="2024-03-21T09:54:37.367" v="1630"/>
          <ac:grpSpMkLst>
            <pc:docMk/>
            <pc:sldMk cId="34722960" sldId="299"/>
            <ac:grpSpMk id="159" creationId="{27AD8A66-F7FB-E0E9-0BD2-937CA9751575}"/>
          </ac:grpSpMkLst>
        </pc:grpChg>
        <pc:grpChg chg="add del mod">
          <ac:chgData name="Vera Kleinschmidt" userId="506080d75e5e1a0a" providerId="LiveId" clId="{DCDDD08A-B968-4D70-9616-B2D5AB11571D}" dt="2024-03-21T09:54:40.120" v="1632" actId="478"/>
          <ac:grpSpMkLst>
            <pc:docMk/>
            <pc:sldMk cId="34722960" sldId="299"/>
            <ac:grpSpMk id="164" creationId="{8092B173-12B8-E075-D396-275F1DA28153}"/>
          </ac:grpSpMkLst>
        </pc:grpChg>
        <pc:grpChg chg="mod">
          <ac:chgData name="Vera Kleinschmidt" userId="506080d75e5e1a0a" providerId="LiveId" clId="{DCDDD08A-B968-4D70-9616-B2D5AB11571D}" dt="2024-03-21T09:54:37.367" v="1630"/>
          <ac:grpSpMkLst>
            <pc:docMk/>
            <pc:sldMk cId="34722960" sldId="299"/>
            <ac:grpSpMk id="165" creationId="{E4D8F97B-6D9D-65CE-07A8-BBEDF3FB068C}"/>
          </ac:grpSpMkLst>
        </pc:grpChg>
        <pc:grpChg chg="add del mod">
          <ac:chgData name="Vera Kleinschmidt" userId="506080d75e5e1a0a" providerId="LiveId" clId="{DCDDD08A-B968-4D70-9616-B2D5AB11571D}" dt="2024-03-21T09:54:40.120" v="1632" actId="478"/>
          <ac:grpSpMkLst>
            <pc:docMk/>
            <pc:sldMk cId="34722960" sldId="299"/>
            <ac:grpSpMk id="170" creationId="{A610343B-2CDA-1AA6-4553-3A9DE2C70135}"/>
          </ac:grpSpMkLst>
        </pc:grpChg>
        <pc:grpChg chg="mod">
          <ac:chgData name="Vera Kleinschmidt" userId="506080d75e5e1a0a" providerId="LiveId" clId="{DCDDD08A-B968-4D70-9616-B2D5AB11571D}" dt="2024-03-21T09:54:37.367" v="1630"/>
          <ac:grpSpMkLst>
            <pc:docMk/>
            <pc:sldMk cId="34722960" sldId="299"/>
            <ac:grpSpMk id="171" creationId="{95902793-D6D7-3646-03BC-801C402ED747}"/>
          </ac:grpSpMkLst>
        </pc:grpChg>
        <pc:grpChg chg="add del mod">
          <ac:chgData name="Vera Kleinschmidt" userId="506080d75e5e1a0a" providerId="LiveId" clId="{DCDDD08A-B968-4D70-9616-B2D5AB11571D}" dt="2024-03-21T09:54:40.120" v="1632" actId="478"/>
          <ac:grpSpMkLst>
            <pc:docMk/>
            <pc:sldMk cId="34722960" sldId="299"/>
            <ac:grpSpMk id="176" creationId="{F1C9B624-9D09-9E92-47D1-21CC108A175F}"/>
          </ac:grpSpMkLst>
        </pc:grpChg>
        <pc:grpChg chg="mod">
          <ac:chgData name="Vera Kleinschmidt" userId="506080d75e5e1a0a" providerId="LiveId" clId="{DCDDD08A-B968-4D70-9616-B2D5AB11571D}" dt="2024-03-21T09:54:37.367" v="1630"/>
          <ac:grpSpMkLst>
            <pc:docMk/>
            <pc:sldMk cId="34722960" sldId="299"/>
            <ac:grpSpMk id="177" creationId="{C4EA4456-53AB-C959-844B-AB5B43FF351F}"/>
          </ac:grpSpMkLst>
        </pc:grpChg>
        <pc:grpChg chg="add del mod">
          <ac:chgData name="Vera Kleinschmidt" userId="506080d75e5e1a0a" providerId="LiveId" clId="{DCDDD08A-B968-4D70-9616-B2D5AB11571D}" dt="2024-03-21T09:54:40.120" v="1632" actId="478"/>
          <ac:grpSpMkLst>
            <pc:docMk/>
            <pc:sldMk cId="34722960" sldId="299"/>
            <ac:grpSpMk id="182" creationId="{93D419DD-945F-488B-4D15-0EC635C2C1E7}"/>
          </ac:grpSpMkLst>
        </pc:grpChg>
        <pc:grpChg chg="mod">
          <ac:chgData name="Vera Kleinschmidt" userId="506080d75e5e1a0a" providerId="LiveId" clId="{DCDDD08A-B968-4D70-9616-B2D5AB11571D}" dt="2024-03-21T09:54:37.367" v="1630"/>
          <ac:grpSpMkLst>
            <pc:docMk/>
            <pc:sldMk cId="34722960" sldId="299"/>
            <ac:grpSpMk id="183" creationId="{88CDCE8A-639C-93BE-F42D-4D13C5622FF2}"/>
          </ac:grpSpMkLst>
        </pc:grpChg>
        <pc:grpChg chg="add del mod">
          <ac:chgData name="Vera Kleinschmidt" userId="506080d75e5e1a0a" providerId="LiveId" clId="{DCDDD08A-B968-4D70-9616-B2D5AB11571D}" dt="2024-03-21T09:54:40.120" v="1632" actId="478"/>
          <ac:grpSpMkLst>
            <pc:docMk/>
            <pc:sldMk cId="34722960" sldId="299"/>
            <ac:grpSpMk id="188" creationId="{67E95695-8A08-B370-503A-33B7235747A2}"/>
          </ac:grpSpMkLst>
        </pc:grpChg>
        <pc:grpChg chg="mod">
          <ac:chgData name="Vera Kleinschmidt" userId="506080d75e5e1a0a" providerId="LiveId" clId="{DCDDD08A-B968-4D70-9616-B2D5AB11571D}" dt="2024-03-21T09:54:37.367" v="1630"/>
          <ac:grpSpMkLst>
            <pc:docMk/>
            <pc:sldMk cId="34722960" sldId="299"/>
            <ac:grpSpMk id="189" creationId="{7AD67156-B95C-B34B-36F8-627303A2473F}"/>
          </ac:grpSpMkLst>
        </pc:grpChg>
        <pc:grpChg chg="add del mod">
          <ac:chgData name="Vera Kleinschmidt" userId="506080d75e5e1a0a" providerId="LiveId" clId="{DCDDD08A-B968-4D70-9616-B2D5AB11571D}" dt="2024-03-21T09:54:40.120" v="1632" actId="478"/>
          <ac:grpSpMkLst>
            <pc:docMk/>
            <pc:sldMk cId="34722960" sldId="299"/>
            <ac:grpSpMk id="194" creationId="{F29B849F-1F58-6E9A-7BDB-742BA23F0352}"/>
          </ac:grpSpMkLst>
        </pc:grpChg>
        <pc:grpChg chg="mod">
          <ac:chgData name="Vera Kleinschmidt" userId="506080d75e5e1a0a" providerId="LiveId" clId="{DCDDD08A-B968-4D70-9616-B2D5AB11571D}" dt="2024-03-21T09:54:37.367" v="1630"/>
          <ac:grpSpMkLst>
            <pc:docMk/>
            <pc:sldMk cId="34722960" sldId="299"/>
            <ac:grpSpMk id="195" creationId="{E4BAF52D-983A-818F-0098-3A7647F3DA09}"/>
          </ac:grpSpMkLst>
        </pc:grpChg>
        <pc:grpChg chg="add del mod">
          <ac:chgData name="Vera Kleinschmidt" userId="506080d75e5e1a0a" providerId="LiveId" clId="{DCDDD08A-B968-4D70-9616-B2D5AB11571D}" dt="2024-03-21T09:54:40.120" v="1632" actId="478"/>
          <ac:grpSpMkLst>
            <pc:docMk/>
            <pc:sldMk cId="34722960" sldId="299"/>
            <ac:grpSpMk id="200" creationId="{7431B0FB-5B32-3C7B-C8DE-445E49E42CD6}"/>
          </ac:grpSpMkLst>
        </pc:grpChg>
        <pc:grpChg chg="mod">
          <ac:chgData name="Vera Kleinschmidt" userId="506080d75e5e1a0a" providerId="LiveId" clId="{DCDDD08A-B968-4D70-9616-B2D5AB11571D}" dt="2024-03-21T09:54:37.367" v="1630"/>
          <ac:grpSpMkLst>
            <pc:docMk/>
            <pc:sldMk cId="34722960" sldId="299"/>
            <ac:grpSpMk id="201" creationId="{88F86C12-22A6-CC49-BA1D-EE80DF43CEBB}"/>
          </ac:grpSpMkLst>
        </pc:grpChg>
        <pc:grpChg chg="add del mod">
          <ac:chgData name="Vera Kleinschmidt" userId="506080d75e5e1a0a" providerId="LiveId" clId="{DCDDD08A-B968-4D70-9616-B2D5AB11571D}" dt="2024-03-21T09:54:40.120" v="1632" actId="478"/>
          <ac:grpSpMkLst>
            <pc:docMk/>
            <pc:sldMk cId="34722960" sldId="299"/>
            <ac:grpSpMk id="206" creationId="{52A1A542-4BD7-6EA7-3C04-D43B0FA0D5B6}"/>
          </ac:grpSpMkLst>
        </pc:grpChg>
        <pc:grpChg chg="mod">
          <ac:chgData name="Vera Kleinschmidt" userId="506080d75e5e1a0a" providerId="LiveId" clId="{DCDDD08A-B968-4D70-9616-B2D5AB11571D}" dt="2024-03-21T09:54:37.367" v="1630"/>
          <ac:grpSpMkLst>
            <pc:docMk/>
            <pc:sldMk cId="34722960" sldId="299"/>
            <ac:grpSpMk id="207" creationId="{7493FC0F-B022-65DB-3BF1-8E71CC5631CE}"/>
          </ac:grpSpMkLst>
        </pc:grpChg>
        <pc:grpChg chg="add del mod">
          <ac:chgData name="Vera Kleinschmidt" userId="506080d75e5e1a0a" providerId="LiveId" clId="{DCDDD08A-B968-4D70-9616-B2D5AB11571D}" dt="2024-03-21T09:54:40.120" v="1632" actId="478"/>
          <ac:grpSpMkLst>
            <pc:docMk/>
            <pc:sldMk cId="34722960" sldId="299"/>
            <ac:grpSpMk id="212" creationId="{628DF325-366B-3452-BE3B-35959054B634}"/>
          </ac:grpSpMkLst>
        </pc:grpChg>
        <pc:grpChg chg="mod">
          <ac:chgData name="Vera Kleinschmidt" userId="506080d75e5e1a0a" providerId="LiveId" clId="{DCDDD08A-B968-4D70-9616-B2D5AB11571D}" dt="2024-03-21T09:54:37.367" v="1630"/>
          <ac:grpSpMkLst>
            <pc:docMk/>
            <pc:sldMk cId="34722960" sldId="299"/>
            <ac:grpSpMk id="213" creationId="{E40D1F15-5744-61E6-B4A7-BB07DFB68F41}"/>
          </ac:grpSpMkLst>
        </pc:grpChg>
        <pc:grpChg chg="add mod">
          <ac:chgData name="Vera Kleinschmidt" userId="506080d75e5e1a0a" providerId="LiveId" clId="{DCDDD08A-B968-4D70-9616-B2D5AB11571D}" dt="2024-03-21T09:56:59.637" v="1660" actId="1076"/>
          <ac:grpSpMkLst>
            <pc:docMk/>
            <pc:sldMk cId="34722960" sldId="299"/>
            <ac:grpSpMk id="218" creationId="{03AFA59F-7D46-2FFD-4C65-EF591AD595BE}"/>
          </ac:grpSpMkLst>
        </pc:grpChg>
        <pc:grpChg chg="mod">
          <ac:chgData name="Vera Kleinschmidt" userId="506080d75e5e1a0a" providerId="LiveId" clId="{DCDDD08A-B968-4D70-9616-B2D5AB11571D}" dt="2024-03-21T09:54:54.368" v="1634"/>
          <ac:grpSpMkLst>
            <pc:docMk/>
            <pc:sldMk cId="34722960" sldId="299"/>
            <ac:grpSpMk id="219" creationId="{032C3BF6-19D5-7B01-F91F-C2B5AF31C0B9}"/>
          </ac:grpSpMkLst>
        </pc:grpChg>
        <pc:grpChg chg="add mod">
          <ac:chgData name="Vera Kleinschmidt" userId="506080d75e5e1a0a" providerId="LiveId" clId="{DCDDD08A-B968-4D70-9616-B2D5AB11571D}" dt="2024-03-21T09:56:59.637" v="1660" actId="1076"/>
          <ac:grpSpMkLst>
            <pc:docMk/>
            <pc:sldMk cId="34722960" sldId="299"/>
            <ac:grpSpMk id="224" creationId="{D416B602-8A31-23A1-9525-43EAC96DAF1E}"/>
          </ac:grpSpMkLst>
        </pc:grpChg>
        <pc:grpChg chg="mod">
          <ac:chgData name="Vera Kleinschmidt" userId="506080d75e5e1a0a" providerId="LiveId" clId="{DCDDD08A-B968-4D70-9616-B2D5AB11571D}" dt="2024-03-21T09:54:54.830" v="1635"/>
          <ac:grpSpMkLst>
            <pc:docMk/>
            <pc:sldMk cId="34722960" sldId="299"/>
            <ac:grpSpMk id="225" creationId="{29E4F749-C15C-FF08-DFF7-133E7B6EED96}"/>
          </ac:grpSpMkLst>
        </pc:grpChg>
        <pc:grpChg chg="add mod">
          <ac:chgData name="Vera Kleinschmidt" userId="506080d75e5e1a0a" providerId="LiveId" clId="{DCDDD08A-B968-4D70-9616-B2D5AB11571D}" dt="2024-03-21T09:56:59.637" v="1660" actId="1076"/>
          <ac:grpSpMkLst>
            <pc:docMk/>
            <pc:sldMk cId="34722960" sldId="299"/>
            <ac:grpSpMk id="230" creationId="{7AEACAA9-9442-CF29-9D79-DD550D89AF41}"/>
          </ac:grpSpMkLst>
        </pc:grpChg>
        <pc:grpChg chg="mod">
          <ac:chgData name="Vera Kleinschmidt" userId="506080d75e5e1a0a" providerId="LiveId" clId="{DCDDD08A-B968-4D70-9616-B2D5AB11571D}" dt="2024-03-21T09:54:55.238" v="1636"/>
          <ac:grpSpMkLst>
            <pc:docMk/>
            <pc:sldMk cId="34722960" sldId="299"/>
            <ac:grpSpMk id="231" creationId="{97A37F58-3BE5-3A59-34D1-27F37B15FFF2}"/>
          </ac:grpSpMkLst>
        </pc:grpChg>
        <pc:grpChg chg="add mod">
          <ac:chgData name="Vera Kleinschmidt" userId="506080d75e5e1a0a" providerId="LiveId" clId="{DCDDD08A-B968-4D70-9616-B2D5AB11571D}" dt="2024-03-21T09:56:59.637" v="1660" actId="1076"/>
          <ac:grpSpMkLst>
            <pc:docMk/>
            <pc:sldMk cId="34722960" sldId="299"/>
            <ac:grpSpMk id="236" creationId="{C32C3253-ABD7-EB05-0391-139DB0C441BD}"/>
          </ac:grpSpMkLst>
        </pc:grpChg>
        <pc:grpChg chg="mod">
          <ac:chgData name="Vera Kleinschmidt" userId="506080d75e5e1a0a" providerId="LiveId" clId="{DCDDD08A-B968-4D70-9616-B2D5AB11571D}" dt="2024-03-21T09:54:55.591" v="1637"/>
          <ac:grpSpMkLst>
            <pc:docMk/>
            <pc:sldMk cId="34722960" sldId="299"/>
            <ac:grpSpMk id="237" creationId="{BD6D1CE6-CDC9-22ED-4535-E0E184249498}"/>
          </ac:grpSpMkLst>
        </pc:grpChg>
        <pc:grpChg chg="add mod">
          <ac:chgData name="Vera Kleinschmidt" userId="506080d75e5e1a0a" providerId="LiveId" clId="{DCDDD08A-B968-4D70-9616-B2D5AB11571D}" dt="2024-03-21T09:56:59.637" v="1660" actId="1076"/>
          <ac:grpSpMkLst>
            <pc:docMk/>
            <pc:sldMk cId="34722960" sldId="299"/>
            <ac:grpSpMk id="242" creationId="{ECA829E7-A99C-2EDB-55EA-44D297FFF3EB}"/>
          </ac:grpSpMkLst>
        </pc:grpChg>
        <pc:grpChg chg="mod">
          <ac:chgData name="Vera Kleinschmidt" userId="506080d75e5e1a0a" providerId="LiveId" clId="{DCDDD08A-B968-4D70-9616-B2D5AB11571D}" dt="2024-03-21T09:54:56.089" v="1638"/>
          <ac:grpSpMkLst>
            <pc:docMk/>
            <pc:sldMk cId="34722960" sldId="299"/>
            <ac:grpSpMk id="243" creationId="{C43D1BEB-6BB8-4B7D-DACB-FB1211266ACD}"/>
          </ac:grpSpMkLst>
        </pc:grpChg>
        <pc:grpChg chg="add mod">
          <ac:chgData name="Vera Kleinschmidt" userId="506080d75e5e1a0a" providerId="LiveId" clId="{DCDDD08A-B968-4D70-9616-B2D5AB11571D}" dt="2024-03-21T09:56:59.637" v="1660" actId="1076"/>
          <ac:grpSpMkLst>
            <pc:docMk/>
            <pc:sldMk cId="34722960" sldId="299"/>
            <ac:grpSpMk id="248" creationId="{020C1413-30FB-3F1F-9CC5-D1FD8E7F1867}"/>
          </ac:grpSpMkLst>
        </pc:grpChg>
        <pc:grpChg chg="mod">
          <ac:chgData name="Vera Kleinschmidt" userId="506080d75e5e1a0a" providerId="LiveId" clId="{DCDDD08A-B968-4D70-9616-B2D5AB11571D}" dt="2024-03-21T09:54:56.434" v="1639"/>
          <ac:grpSpMkLst>
            <pc:docMk/>
            <pc:sldMk cId="34722960" sldId="299"/>
            <ac:grpSpMk id="249" creationId="{03140726-3679-31AE-DC32-EFAC85B85C7B}"/>
          </ac:grpSpMkLst>
        </pc:grpChg>
        <pc:grpChg chg="add mod">
          <ac:chgData name="Vera Kleinschmidt" userId="506080d75e5e1a0a" providerId="LiveId" clId="{DCDDD08A-B968-4D70-9616-B2D5AB11571D}" dt="2024-03-21T09:56:59.637" v="1660" actId="1076"/>
          <ac:grpSpMkLst>
            <pc:docMk/>
            <pc:sldMk cId="34722960" sldId="299"/>
            <ac:grpSpMk id="254" creationId="{6FDE7037-8633-7D63-955B-89785C7C3EDD}"/>
          </ac:grpSpMkLst>
        </pc:grpChg>
        <pc:grpChg chg="mod">
          <ac:chgData name="Vera Kleinschmidt" userId="506080d75e5e1a0a" providerId="LiveId" clId="{DCDDD08A-B968-4D70-9616-B2D5AB11571D}" dt="2024-03-21T09:54:56.918" v="1640"/>
          <ac:grpSpMkLst>
            <pc:docMk/>
            <pc:sldMk cId="34722960" sldId="299"/>
            <ac:grpSpMk id="255" creationId="{16F8FA77-E64A-3BC9-CCB7-386A3754EF8A}"/>
          </ac:grpSpMkLst>
        </pc:grpChg>
        <pc:grpChg chg="add mod">
          <ac:chgData name="Vera Kleinschmidt" userId="506080d75e5e1a0a" providerId="LiveId" clId="{DCDDD08A-B968-4D70-9616-B2D5AB11571D}" dt="2024-03-21T09:56:59.637" v="1660" actId="1076"/>
          <ac:grpSpMkLst>
            <pc:docMk/>
            <pc:sldMk cId="34722960" sldId="299"/>
            <ac:grpSpMk id="260" creationId="{C8A32DD7-C859-BFFD-CA18-B3CB73E918EA}"/>
          </ac:grpSpMkLst>
        </pc:grpChg>
        <pc:grpChg chg="mod">
          <ac:chgData name="Vera Kleinschmidt" userId="506080d75e5e1a0a" providerId="LiveId" clId="{DCDDD08A-B968-4D70-9616-B2D5AB11571D}" dt="2024-03-21T09:54:57.373" v="1641"/>
          <ac:grpSpMkLst>
            <pc:docMk/>
            <pc:sldMk cId="34722960" sldId="299"/>
            <ac:grpSpMk id="261" creationId="{1B22108F-ACED-5DBD-DD09-94DABEE90C0F}"/>
          </ac:grpSpMkLst>
        </pc:grpChg>
        <pc:grpChg chg="add mod">
          <ac:chgData name="Vera Kleinschmidt" userId="506080d75e5e1a0a" providerId="LiveId" clId="{DCDDD08A-B968-4D70-9616-B2D5AB11571D}" dt="2024-03-21T09:56:59.637" v="1660" actId="1076"/>
          <ac:grpSpMkLst>
            <pc:docMk/>
            <pc:sldMk cId="34722960" sldId="299"/>
            <ac:grpSpMk id="266" creationId="{3106A969-AD86-4FFC-9A70-DC3E69096317}"/>
          </ac:grpSpMkLst>
        </pc:grpChg>
        <pc:grpChg chg="mod">
          <ac:chgData name="Vera Kleinschmidt" userId="506080d75e5e1a0a" providerId="LiveId" clId="{DCDDD08A-B968-4D70-9616-B2D5AB11571D}" dt="2024-03-21T09:54:57.787" v="1642"/>
          <ac:grpSpMkLst>
            <pc:docMk/>
            <pc:sldMk cId="34722960" sldId="299"/>
            <ac:grpSpMk id="267" creationId="{C88D956B-FDB0-DC7E-902E-673D38122738}"/>
          </ac:grpSpMkLst>
        </pc:grpChg>
        <pc:grpChg chg="add mod">
          <ac:chgData name="Vera Kleinschmidt" userId="506080d75e5e1a0a" providerId="LiveId" clId="{DCDDD08A-B968-4D70-9616-B2D5AB11571D}" dt="2024-03-21T09:56:59.637" v="1660" actId="1076"/>
          <ac:grpSpMkLst>
            <pc:docMk/>
            <pc:sldMk cId="34722960" sldId="299"/>
            <ac:grpSpMk id="272" creationId="{034DF6F4-E1B0-3A6C-BD45-64EE3F2316CC}"/>
          </ac:grpSpMkLst>
        </pc:grpChg>
        <pc:grpChg chg="mod">
          <ac:chgData name="Vera Kleinschmidt" userId="506080d75e5e1a0a" providerId="LiveId" clId="{DCDDD08A-B968-4D70-9616-B2D5AB11571D}" dt="2024-03-21T09:54:58.238" v="1643"/>
          <ac:grpSpMkLst>
            <pc:docMk/>
            <pc:sldMk cId="34722960" sldId="299"/>
            <ac:grpSpMk id="273" creationId="{C55A6288-AD6E-91CB-0864-5B16B654EF19}"/>
          </ac:grpSpMkLst>
        </pc:grpChg>
        <pc:grpChg chg="add mod">
          <ac:chgData name="Vera Kleinschmidt" userId="506080d75e5e1a0a" providerId="LiveId" clId="{DCDDD08A-B968-4D70-9616-B2D5AB11571D}" dt="2024-03-21T09:56:59.637" v="1660" actId="1076"/>
          <ac:grpSpMkLst>
            <pc:docMk/>
            <pc:sldMk cId="34722960" sldId="299"/>
            <ac:grpSpMk id="278" creationId="{B371F8B2-B00A-85A3-078F-9FF3D7243A88}"/>
          </ac:grpSpMkLst>
        </pc:grpChg>
        <pc:grpChg chg="mod">
          <ac:chgData name="Vera Kleinschmidt" userId="506080d75e5e1a0a" providerId="LiveId" clId="{DCDDD08A-B968-4D70-9616-B2D5AB11571D}" dt="2024-03-21T09:54:58.740" v="1644"/>
          <ac:grpSpMkLst>
            <pc:docMk/>
            <pc:sldMk cId="34722960" sldId="299"/>
            <ac:grpSpMk id="279" creationId="{1A33959F-61F1-B171-4172-49429B688430}"/>
          </ac:grpSpMkLst>
        </pc:grpChg>
        <pc:grpChg chg="add mod">
          <ac:chgData name="Vera Kleinschmidt" userId="506080d75e5e1a0a" providerId="LiveId" clId="{DCDDD08A-B968-4D70-9616-B2D5AB11571D}" dt="2024-03-21T09:56:59.637" v="1660" actId="1076"/>
          <ac:grpSpMkLst>
            <pc:docMk/>
            <pc:sldMk cId="34722960" sldId="299"/>
            <ac:grpSpMk id="284" creationId="{C5421C0B-B884-6348-F9A7-F651D0322C68}"/>
          </ac:grpSpMkLst>
        </pc:grpChg>
        <pc:grpChg chg="mod">
          <ac:chgData name="Vera Kleinschmidt" userId="506080d75e5e1a0a" providerId="LiveId" clId="{DCDDD08A-B968-4D70-9616-B2D5AB11571D}" dt="2024-03-21T09:54:59.259" v="1645"/>
          <ac:grpSpMkLst>
            <pc:docMk/>
            <pc:sldMk cId="34722960" sldId="299"/>
            <ac:grpSpMk id="285" creationId="{FCFA2BD7-EBD4-3C68-7B3F-09F91EA96C6D}"/>
          </ac:grpSpMkLst>
        </pc:grpChg>
        <pc:grpChg chg="add mod">
          <ac:chgData name="Vera Kleinschmidt" userId="506080d75e5e1a0a" providerId="LiveId" clId="{DCDDD08A-B968-4D70-9616-B2D5AB11571D}" dt="2024-03-21T09:56:59.637" v="1660" actId="1076"/>
          <ac:grpSpMkLst>
            <pc:docMk/>
            <pc:sldMk cId="34722960" sldId="299"/>
            <ac:grpSpMk id="290" creationId="{A4382385-1092-4E9C-19D7-A53D49D97670}"/>
          </ac:grpSpMkLst>
        </pc:grpChg>
        <pc:grpChg chg="mod">
          <ac:chgData name="Vera Kleinschmidt" userId="506080d75e5e1a0a" providerId="LiveId" clId="{DCDDD08A-B968-4D70-9616-B2D5AB11571D}" dt="2024-03-21T09:54:59.678" v="1646"/>
          <ac:grpSpMkLst>
            <pc:docMk/>
            <pc:sldMk cId="34722960" sldId="299"/>
            <ac:grpSpMk id="291" creationId="{86656815-DA9B-8EDF-A051-E49D6F16D5F4}"/>
          </ac:grpSpMkLst>
        </pc:grpChg>
        <pc:grpChg chg="add mod">
          <ac:chgData name="Vera Kleinschmidt" userId="506080d75e5e1a0a" providerId="LiveId" clId="{DCDDD08A-B968-4D70-9616-B2D5AB11571D}" dt="2024-03-21T09:56:59.637" v="1660" actId="1076"/>
          <ac:grpSpMkLst>
            <pc:docMk/>
            <pc:sldMk cId="34722960" sldId="299"/>
            <ac:grpSpMk id="296" creationId="{4DA9DE06-AB15-A36C-EFDE-3CE26CFCB091}"/>
          </ac:grpSpMkLst>
        </pc:grpChg>
        <pc:grpChg chg="mod">
          <ac:chgData name="Vera Kleinschmidt" userId="506080d75e5e1a0a" providerId="LiveId" clId="{DCDDD08A-B968-4D70-9616-B2D5AB11571D}" dt="2024-03-21T09:55:00.255" v="1647"/>
          <ac:grpSpMkLst>
            <pc:docMk/>
            <pc:sldMk cId="34722960" sldId="299"/>
            <ac:grpSpMk id="297" creationId="{A8337D6D-06CB-FE09-1386-A2778C66348C}"/>
          </ac:grpSpMkLst>
        </pc:grpChg>
        <pc:grpChg chg="add mod">
          <ac:chgData name="Vera Kleinschmidt" userId="506080d75e5e1a0a" providerId="LiveId" clId="{DCDDD08A-B968-4D70-9616-B2D5AB11571D}" dt="2024-03-21T09:57:05.312" v="1661" actId="1076"/>
          <ac:grpSpMkLst>
            <pc:docMk/>
            <pc:sldMk cId="34722960" sldId="299"/>
            <ac:grpSpMk id="302" creationId="{1E0AA42E-3F36-7049-F113-328E00E7578F}"/>
          </ac:grpSpMkLst>
        </pc:grpChg>
        <pc:grpChg chg="mod">
          <ac:chgData name="Vera Kleinschmidt" userId="506080d75e5e1a0a" providerId="LiveId" clId="{DCDDD08A-B968-4D70-9616-B2D5AB11571D}" dt="2024-03-21T09:55:00.948" v="1648"/>
          <ac:grpSpMkLst>
            <pc:docMk/>
            <pc:sldMk cId="34722960" sldId="299"/>
            <ac:grpSpMk id="303" creationId="{34CE5222-7E42-BB5C-97D1-A009B4F62261}"/>
          </ac:grpSpMkLst>
        </pc:grpChg>
        <pc:picChg chg="mod">
          <ac:chgData name="Vera Kleinschmidt" userId="506080d75e5e1a0a" providerId="LiveId" clId="{DCDDD08A-B968-4D70-9616-B2D5AB11571D}" dt="2024-03-21T09:57:39.949" v="1676" actId="34135"/>
          <ac:picMkLst>
            <pc:docMk/>
            <pc:sldMk cId="34722960" sldId="299"/>
            <ac:picMk id="2" creationId="{192703E0-E20A-FD5F-AFBF-037883F1F7C7}"/>
          </ac:picMkLst>
        </pc:picChg>
        <pc:picChg chg="add mod">
          <ac:chgData name="Vera Kleinschmidt" userId="506080d75e5e1a0a" providerId="LiveId" clId="{DCDDD08A-B968-4D70-9616-B2D5AB11571D}" dt="2024-03-21T09:44:26.716" v="1127" actId="164"/>
          <ac:picMkLst>
            <pc:docMk/>
            <pc:sldMk cId="34722960" sldId="299"/>
            <ac:picMk id="3" creationId="{72752C23-1786-61AE-98A6-526A35753AE6}"/>
          </ac:picMkLst>
        </pc:picChg>
        <pc:picChg chg="del">
          <ac:chgData name="Vera Kleinschmidt" userId="506080d75e5e1a0a" providerId="LiveId" clId="{DCDDD08A-B968-4D70-9616-B2D5AB11571D}" dt="2024-03-21T09:45:47.766" v="1164" actId="478"/>
          <ac:picMkLst>
            <pc:docMk/>
            <pc:sldMk cId="34722960" sldId="299"/>
            <ac:picMk id="5" creationId="{5DBB3701-DDA5-2DDE-52E6-D7ECE39AC6CF}"/>
          </ac:picMkLst>
        </pc:picChg>
        <pc:picChg chg="mod">
          <ac:chgData name="Vera Kleinschmidt" userId="506080d75e5e1a0a" providerId="LiveId" clId="{DCDDD08A-B968-4D70-9616-B2D5AB11571D}" dt="2024-03-21T09:57:39.949" v="1676" actId="34135"/>
          <ac:picMkLst>
            <pc:docMk/>
            <pc:sldMk cId="34722960" sldId="299"/>
            <ac:picMk id="14" creationId="{56EA63BD-8440-C376-000A-C05043A3E4D1}"/>
          </ac:picMkLst>
        </pc:picChg>
        <pc:picChg chg="add del mod">
          <ac:chgData name="Vera Kleinschmidt" userId="506080d75e5e1a0a" providerId="LiveId" clId="{DCDDD08A-B968-4D70-9616-B2D5AB11571D}" dt="2024-03-21T09:50:13.814" v="1577" actId="478"/>
          <ac:picMkLst>
            <pc:docMk/>
            <pc:sldMk cId="34722960" sldId="299"/>
            <ac:picMk id="73" creationId="{7995AA0E-4FA1-3EB7-4318-9CD805128386}"/>
          </ac:picMkLst>
        </pc:picChg>
        <pc:picChg chg="del">
          <ac:chgData name="Vera Kleinschmidt" userId="506080d75e5e1a0a" providerId="LiveId" clId="{DCDDD08A-B968-4D70-9616-B2D5AB11571D}" dt="2024-03-21T09:45:47.766" v="1164" actId="478"/>
          <ac:picMkLst>
            <pc:docMk/>
            <pc:sldMk cId="34722960" sldId="299"/>
            <ac:picMk id="105" creationId="{32DDB55D-62EA-B08B-EDD7-F13880E9D956}"/>
          </ac:picMkLst>
        </pc:picChg>
        <pc:picChg chg="del">
          <ac:chgData name="Vera Kleinschmidt" userId="506080d75e5e1a0a" providerId="LiveId" clId="{DCDDD08A-B968-4D70-9616-B2D5AB11571D}" dt="2024-03-21T09:45:47.766" v="1164" actId="478"/>
          <ac:picMkLst>
            <pc:docMk/>
            <pc:sldMk cId="34722960" sldId="299"/>
            <ac:picMk id="106" creationId="{91985A03-2F75-6C03-91CC-F6E8DD7D3286}"/>
          </ac:picMkLst>
        </pc:picChg>
        <pc:picChg chg="del">
          <ac:chgData name="Vera Kleinschmidt" userId="506080d75e5e1a0a" providerId="LiveId" clId="{DCDDD08A-B968-4D70-9616-B2D5AB11571D}" dt="2024-03-21T09:45:47.766" v="1164" actId="478"/>
          <ac:picMkLst>
            <pc:docMk/>
            <pc:sldMk cId="34722960" sldId="299"/>
            <ac:picMk id="107" creationId="{E05828FD-837B-954B-9276-BFA214F04D38}"/>
          </ac:picMkLst>
        </pc:picChg>
        <pc:picChg chg="del">
          <ac:chgData name="Vera Kleinschmidt" userId="506080d75e5e1a0a" providerId="LiveId" clId="{DCDDD08A-B968-4D70-9616-B2D5AB11571D}" dt="2024-03-21T09:45:47.766" v="1164" actId="478"/>
          <ac:picMkLst>
            <pc:docMk/>
            <pc:sldMk cId="34722960" sldId="299"/>
            <ac:picMk id="108" creationId="{EA91E239-37FE-9107-607A-C9E140A69327}"/>
          </ac:picMkLst>
        </pc:picChg>
        <pc:picChg chg="del">
          <ac:chgData name="Vera Kleinschmidt" userId="506080d75e5e1a0a" providerId="LiveId" clId="{DCDDD08A-B968-4D70-9616-B2D5AB11571D}" dt="2024-03-21T09:45:47.766" v="1164" actId="478"/>
          <ac:picMkLst>
            <pc:docMk/>
            <pc:sldMk cId="34722960" sldId="299"/>
            <ac:picMk id="109" creationId="{86245D58-8BB5-7096-E9AD-CC9F4E0D9B2B}"/>
          </ac:picMkLst>
        </pc:picChg>
        <pc:picChg chg="del">
          <ac:chgData name="Vera Kleinschmidt" userId="506080d75e5e1a0a" providerId="LiveId" clId="{DCDDD08A-B968-4D70-9616-B2D5AB11571D}" dt="2024-03-21T09:45:47.766" v="1164" actId="478"/>
          <ac:picMkLst>
            <pc:docMk/>
            <pc:sldMk cId="34722960" sldId="299"/>
            <ac:picMk id="110" creationId="{3658200A-972E-C2E5-8B72-B1A66B9F23A1}"/>
          </ac:picMkLst>
        </pc:picChg>
        <pc:picChg chg="del">
          <ac:chgData name="Vera Kleinschmidt" userId="506080d75e5e1a0a" providerId="LiveId" clId="{DCDDD08A-B968-4D70-9616-B2D5AB11571D}" dt="2024-03-21T09:45:47.766" v="1164" actId="478"/>
          <ac:picMkLst>
            <pc:docMk/>
            <pc:sldMk cId="34722960" sldId="299"/>
            <ac:picMk id="111" creationId="{6FC03C20-AD9D-740D-F920-7DF9C7FBE2BC}"/>
          </ac:picMkLst>
        </pc:picChg>
        <pc:picChg chg="del">
          <ac:chgData name="Vera Kleinschmidt" userId="506080d75e5e1a0a" providerId="LiveId" clId="{DCDDD08A-B968-4D70-9616-B2D5AB11571D}" dt="2024-03-21T09:45:47.766" v="1164" actId="478"/>
          <ac:picMkLst>
            <pc:docMk/>
            <pc:sldMk cId="34722960" sldId="299"/>
            <ac:picMk id="112" creationId="{F5D4976B-F056-BBA4-C333-936C8B98F343}"/>
          </ac:picMkLst>
        </pc:picChg>
        <pc:picChg chg="del">
          <ac:chgData name="Vera Kleinschmidt" userId="506080d75e5e1a0a" providerId="LiveId" clId="{DCDDD08A-B968-4D70-9616-B2D5AB11571D}" dt="2024-03-21T09:45:47.766" v="1164" actId="478"/>
          <ac:picMkLst>
            <pc:docMk/>
            <pc:sldMk cId="34722960" sldId="299"/>
            <ac:picMk id="113" creationId="{E023CA4E-64AD-67B1-CD7A-0F105A2B99A2}"/>
          </ac:picMkLst>
        </pc:picChg>
        <pc:picChg chg="del">
          <ac:chgData name="Vera Kleinschmidt" userId="506080d75e5e1a0a" providerId="LiveId" clId="{DCDDD08A-B968-4D70-9616-B2D5AB11571D}" dt="2024-03-21T09:45:47.766" v="1164" actId="478"/>
          <ac:picMkLst>
            <pc:docMk/>
            <pc:sldMk cId="34722960" sldId="299"/>
            <ac:picMk id="114" creationId="{39BDD378-09EC-A919-7C50-4307C73362ED}"/>
          </ac:picMkLst>
        </pc:picChg>
        <pc:picChg chg="del">
          <ac:chgData name="Vera Kleinschmidt" userId="506080d75e5e1a0a" providerId="LiveId" clId="{DCDDD08A-B968-4D70-9616-B2D5AB11571D}" dt="2024-03-21T09:45:47.766" v="1164" actId="478"/>
          <ac:picMkLst>
            <pc:docMk/>
            <pc:sldMk cId="34722960" sldId="299"/>
            <ac:picMk id="115" creationId="{B25FBA13-D357-50C2-3F08-52697D1A7786}"/>
          </ac:picMkLst>
        </pc:picChg>
        <pc:picChg chg="del">
          <ac:chgData name="Vera Kleinschmidt" userId="506080d75e5e1a0a" providerId="LiveId" clId="{DCDDD08A-B968-4D70-9616-B2D5AB11571D}" dt="2024-03-21T09:45:47.766" v="1164" actId="478"/>
          <ac:picMkLst>
            <pc:docMk/>
            <pc:sldMk cId="34722960" sldId="299"/>
            <ac:picMk id="116" creationId="{60E2D432-CEC4-510F-FB09-3408D7AF5DE1}"/>
          </ac:picMkLst>
        </pc:picChg>
        <pc:picChg chg="del">
          <ac:chgData name="Vera Kleinschmidt" userId="506080d75e5e1a0a" providerId="LiveId" clId="{DCDDD08A-B968-4D70-9616-B2D5AB11571D}" dt="2024-03-21T09:45:47.766" v="1164" actId="478"/>
          <ac:picMkLst>
            <pc:docMk/>
            <pc:sldMk cId="34722960" sldId="299"/>
            <ac:picMk id="117" creationId="{7F26B899-96A7-0EC4-D679-F5F22EFBF052}"/>
          </ac:picMkLst>
        </pc:picChg>
        <pc:picChg chg="del">
          <ac:chgData name="Vera Kleinschmidt" userId="506080d75e5e1a0a" providerId="LiveId" clId="{DCDDD08A-B968-4D70-9616-B2D5AB11571D}" dt="2024-03-21T09:45:47.766" v="1164" actId="478"/>
          <ac:picMkLst>
            <pc:docMk/>
            <pc:sldMk cId="34722960" sldId="299"/>
            <ac:picMk id="118" creationId="{CAC3F509-897C-D20D-72A1-CDDF7235D2E6}"/>
          </ac:picMkLst>
        </pc:picChg>
        <pc:picChg chg="del">
          <ac:chgData name="Vera Kleinschmidt" userId="506080d75e5e1a0a" providerId="LiveId" clId="{DCDDD08A-B968-4D70-9616-B2D5AB11571D}" dt="2024-03-21T09:45:47.766" v="1164" actId="478"/>
          <ac:picMkLst>
            <pc:docMk/>
            <pc:sldMk cId="34722960" sldId="299"/>
            <ac:picMk id="119" creationId="{B3CF755D-2EF0-0334-E102-7F88FB0B4302}"/>
          </ac:picMkLst>
        </pc:picChg>
        <pc:picChg chg="mod">
          <ac:chgData name="Vera Kleinschmidt" userId="506080d75e5e1a0a" providerId="LiveId" clId="{DCDDD08A-B968-4D70-9616-B2D5AB11571D}" dt="2024-03-21T09:45:01.982" v="1142"/>
          <ac:picMkLst>
            <pc:docMk/>
            <pc:sldMk cId="34722960" sldId="299"/>
            <ac:picMk id="124" creationId="{354D6707-75B7-1318-E46B-87BD667C6274}"/>
          </ac:picMkLst>
        </pc:picChg>
        <pc:picChg chg="mod">
          <ac:chgData name="Vera Kleinschmidt" userId="506080d75e5e1a0a" providerId="LiveId" clId="{DCDDD08A-B968-4D70-9616-B2D5AB11571D}" dt="2024-03-21T09:45:15.749" v="1159"/>
          <ac:picMkLst>
            <pc:docMk/>
            <pc:sldMk cId="34722960" sldId="299"/>
            <ac:picMk id="130" creationId="{EC9A5115-02E2-7526-A054-7500FD3B6E46}"/>
          </ac:picMkLst>
        </pc:picChg>
        <pc:picChg chg="mod">
          <ac:chgData name="Vera Kleinschmidt" userId="506080d75e5e1a0a" providerId="LiveId" clId="{DCDDD08A-B968-4D70-9616-B2D5AB11571D}" dt="2024-03-21T09:57:35.951" v="1675" actId="34135"/>
          <ac:picMkLst>
            <pc:docMk/>
            <pc:sldMk cId="34722960" sldId="299"/>
            <ac:picMk id="138" creationId="{69F8CA6F-963F-5548-C58A-79446F396688}"/>
          </ac:picMkLst>
        </pc:picChg>
        <pc:picChg chg="mod">
          <ac:chgData name="Vera Kleinschmidt" userId="506080d75e5e1a0a" providerId="LiveId" clId="{DCDDD08A-B968-4D70-9616-B2D5AB11571D}" dt="2024-03-21T09:57:35.951" v="1675" actId="34135"/>
          <ac:picMkLst>
            <pc:docMk/>
            <pc:sldMk cId="34722960" sldId="299"/>
            <ac:picMk id="140" creationId="{A17EFF7E-C0B9-B4BA-B396-912B5B26DB81}"/>
          </ac:picMkLst>
        </pc:picChg>
        <pc:picChg chg="mod">
          <ac:chgData name="Vera Kleinschmidt" userId="506080d75e5e1a0a" providerId="LiveId" clId="{DCDDD08A-B968-4D70-9616-B2D5AB11571D}" dt="2024-03-21T09:54:37.367" v="1630"/>
          <ac:picMkLst>
            <pc:docMk/>
            <pc:sldMk cId="34722960" sldId="299"/>
            <ac:picMk id="149" creationId="{A618CF67-9AFC-4EAF-BD0F-BB6F1C3EE070}"/>
          </ac:picMkLst>
        </pc:picChg>
        <pc:picChg chg="mod">
          <ac:chgData name="Vera Kleinschmidt" userId="506080d75e5e1a0a" providerId="LiveId" clId="{DCDDD08A-B968-4D70-9616-B2D5AB11571D}" dt="2024-03-21T09:54:37.367" v="1630"/>
          <ac:picMkLst>
            <pc:docMk/>
            <pc:sldMk cId="34722960" sldId="299"/>
            <ac:picMk id="155" creationId="{045FC316-F2F1-75C2-73E9-6D3599BB710A}"/>
          </ac:picMkLst>
        </pc:picChg>
        <pc:picChg chg="mod">
          <ac:chgData name="Vera Kleinschmidt" userId="506080d75e5e1a0a" providerId="LiveId" clId="{DCDDD08A-B968-4D70-9616-B2D5AB11571D}" dt="2024-03-21T09:54:37.367" v="1630"/>
          <ac:picMkLst>
            <pc:docMk/>
            <pc:sldMk cId="34722960" sldId="299"/>
            <ac:picMk id="161" creationId="{F4F0A95D-70DA-D756-35EC-71034678C636}"/>
          </ac:picMkLst>
        </pc:picChg>
        <pc:picChg chg="mod">
          <ac:chgData name="Vera Kleinschmidt" userId="506080d75e5e1a0a" providerId="LiveId" clId="{DCDDD08A-B968-4D70-9616-B2D5AB11571D}" dt="2024-03-21T09:54:37.367" v="1630"/>
          <ac:picMkLst>
            <pc:docMk/>
            <pc:sldMk cId="34722960" sldId="299"/>
            <ac:picMk id="167" creationId="{0503AA9A-6F90-D013-9D87-D3E2FCEB57ED}"/>
          </ac:picMkLst>
        </pc:picChg>
        <pc:picChg chg="mod">
          <ac:chgData name="Vera Kleinschmidt" userId="506080d75e5e1a0a" providerId="LiveId" clId="{DCDDD08A-B968-4D70-9616-B2D5AB11571D}" dt="2024-03-21T09:54:37.367" v="1630"/>
          <ac:picMkLst>
            <pc:docMk/>
            <pc:sldMk cId="34722960" sldId="299"/>
            <ac:picMk id="173" creationId="{FEA9C1D9-D9D3-DE4E-9F22-EE1C5CF5DA30}"/>
          </ac:picMkLst>
        </pc:picChg>
        <pc:picChg chg="mod">
          <ac:chgData name="Vera Kleinschmidt" userId="506080d75e5e1a0a" providerId="LiveId" clId="{DCDDD08A-B968-4D70-9616-B2D5AB11571D}" dt="2024-03-21T09:54:37.367" v="1630"/>
          <ac:picMkLst>
            <pc:docMk/>
            <pc:sldMk cId="34722960" sldId="299"/>
            <ac:picMk id="179" creationId="{4E35CFA8-C54D-9F77-A9C8-E4E52933AB1F}"/>
          </ac:picMkLst>
        </pc:picChg>
        <pc:picChg chg="mod">
          <ac:chgData name="Vera Kleinschmidt" userId="506080d75e5e1a0a" providerId="LiveId" clId="{DCDDD08A-B968-4D70-9616-B2D5AB11571D}" dt="2024-03-21T09:54:37.367" v="1630"/>
          <ac:picMkLst>
            <pc:docMk/>
            <pc:sldMk cId="34722960" sldId="299"/>
            <ac:picMk id="185" creationId="{A77EC56A-ECB8-C21D-E71A-80AC3C6259BB}"/>
          </ac:picMkLst>
        </pc:picChg>
        <pc:picChg chg="mod">
          <ac:chgData name="Vera Kleinschmidt" userId="506080d75e5e1a0a" providerId="LiveId" clId="{DCDDD08A-B968-4D70-9616-B2D5AB11571D}" dt="2024-03-21T09:54:37.367" v="1630"/>
          <ac:picMkLst>
            <pc:docMk/>
            <pc:sldMk cId="34722960" sldId="299"/>
            <ac:picMk id="191" creationId="{06D33D6E-1BBB-430D-3CB2-AF4E4D0D0FF9}"/>
          </ac:picMkLst>
        </pc:picChg>
        <pc:picChg chg="mod">
          <ac:chgData name="Vera Kleinschmidt" userId="506080d75e5e1a0a" providerId="LiveId" clId="{DCDDD08A-B968-4D70-9616-B2D5AB11571D}" dt="2024-03-21T09:54:37.367" v="1630"/>
          <ac:picMkLst>
            <pc:docMk/>
            <pc:sldMk cId="34722960" sldId="299"/>
            <ac:picMk id="197" creationId="{FEC71FC6-6ECA-5C65-2FEF-0512372823AF}"/>
          </ac:picMkLst>
        </pc:picChg>
        <pc:picChg chg="mod">
          <ac:chgData name="Vera Kleinschmidt" userId="506080d75e5e1a0a" providerId="LiveId" clId="{DCDDD08A-B968-4D70-9616-B2D5AB11571D}" dt="2024-03-21T09:54:37.367" v="1630"/>
          <ac:picMkLst>
            <pc:docMk/>
            <pc:sldMk cId="34722960" sldId="299"/>
            <ac:picMk id="203" creationId="{8F8BE599-7119-F597-91C2-B25EBECB0AA7}"/>
          </ac:picMkLst>
        </pc:picChg>
        <pc:picChg chg="mod">
          <ac:chgData name="Vera Kleinschmidt" userId="506080d75e5e1a0a" providerId="LiveId" clId="{DCDDD08A-B968-4D70-9616-B2D5AB11571D}" dt="2024-03-21T09:54:37.367" v="1630"/>
          <ac:picMkLst>
            <pc:docMk/>
            <pc:sldMk cId="34722960" sldId="299"/>
            <ac:picMk id="209" creationId="{85A4D41C-254B-169C-AF45-1B7C7C8CA557}"/>
          </ac:picMkLst>
        </pc:picChg>
        <pc:picChg chg="mod">
          <ac:chgData name="Vera Kleinschmidt" userId="506080d75e5e1a0a" providerId="LiveId" clId="{DCDDD08A-B968-4D70-9616-B2D5AB11571D}" dt="2024-03-21T09:54:37.367" v="1630"/>
          <ac:picMkLst>
            <pc:docMk/>
            <pc:sldMk cId="34722960" sldId="299"/>
            <ac:picMk id="215" creationId="{5DE2D45A-C5D0-B961-A1C5-66C2238D5855}"/>
          </ac:picMkLst>
        </pc:picChg>
        <pc:picChg chg="mod">
          <ac:chgData name="Vera Kleinschmidt" userId="506080d75e5e1a0a" providerId="LiveId" clId="{DCDDD08A-B968-4D70-9616-B2D5AB11571D}" dt="2024-03-21T09:54:54.368" v="1634"/>
          <ac:picMkLst>
            <pc:docMk/>
            <pc:sldMk cId="34722960" sldId="299"/>
            <ac:picMk id="221" creationId="{0533FE16-5AAA-C71C-37A7-FBDF3BD79D8E}"/>
          </ac:picMkLst>
        </pc:picChg>
        <pc:picChg chg="mod">
          <ac:chgData name="Vera Kleinschmidt" userId="506080d75e5e1a0a" providerId="LiveId" clId="{DCDDD08A-B968-4D70-9616-B2D5AB11571D}" dt="2024-03-21T09:54:54.830" v="1635"/>
          <ac:picMkLst>
            <pc:docMk/>
            <pc:sldMk cId="34722960" sldId="299"/>
            <ac:picMk id="227" creationId="{5026CA05-79AA-56A0-9FE9-7F4E69472140}"/>
          </ac:picMkLst>
        </pc:picChg>
        <pc:picChg chg="mod">
          <ac:chgData name="Vera Kleinschmidt" userId="506080d75e5e1a0a" providerId="LiveId" clId="{DCDDD08A-B968-4D70-9616-B2D5AB11571D}" dt="2024-03-21T09:54:55.238" v="1636"/>
          <ac:picMkLst>
            <pc:docMk/>
            <pc:sldMk cId="34722960" sldId="299"/>
            <ac:picMk id="233" creationId="{AC038196-F487-05B9-D0D8-9BA3B31AC726}"/>
          </ac:picMkLst>
        </pc:picChg>
        <pc:picChg chg="mod">
          <ac:chgData name="Vera Kleinschmidt" userId="506080d75e5e1a0a" providerId="LiveId" clId="{DCDDD08A-B968-4D70-9616-B2D5AB11571D}" dt="2024-03-21T09:54:55.591" v="1637"/>
          <ac:picMkLst>
            <pc:docMk/>
            <pc:sldMk cId="34722960" sldId="299"/>
            <ac:picMk id="239" creationId="{7B63DAA0-3BAF-91B3-9053-E33CCC7EAED0}"/>
          </ac:picMkLst>
        </pc:picChg>
        <pc:picChg chg="mod">
          <ac:chgData name="Vera Kleinschmidt" userId="506080d75e5e1a0a" providerId="LiveId" clId="{DCDDD08A-B968-4D70-9616-B2D5AB11571D}" dt="2024-03-21T09:54:56.089" v="1638"/>
          <ac:picMkLst>
            <pc:docMk/>
            <pc:sldMk cId="34722960" sldId="299"/>
            <ac:picMk id="245" creationId="{043586B3-233D-8FB5-EA18-E06C037CF992}"/>
          </ac:picMkLst>
        </pc:picChg>
        <pc:picChg chg="mod">
          <ac:chgData name="Vera Kleinschmidt" userId="506080d75e5e1a0a" providerId="LiveId" clId="{DCDDD08A-B968-4D70-9616-B2D5AB11571D}" dt="2024-03-21T09:54:56.434" v="1639"/>
          <ac:picMkLst>
            <pc:docMk/>
            <pc:sldMk cId="34722960" sldId="299"/>
            <ac:picMk id="251" creationId="{C220EE18-4477-A19D-2F18-3A78FAEC9C8C}"/>
          </ac:picMkLst>
        </pc:picChg>
        <pc:picChg chg="mod">
          <ac:chgData name="Vera Kleinschmidt" userId="506080d75e5e1a0a" providerId="LiveId" clId="{DCDDD08A-B968-4D70-9616-B2D5AB11571D}" dt="2024-03-21T09:54:56.918" v="1640"/>
          <ac:picMkLst>
            <pc:docMk/>
            <pc:sldMk cId="34722960" sldId="299"/>
            <ac:picMk id="257" creationId="{899AEBA0-19E6-26D6-14EF-E91E1DB50D1B}"/>
          </ac:picMkLst>
        </pc:picChg>
        <pc:picChg chg="mod">
          <ac:chgData name="Vera Kleinschmidt" userId="506080d75e5e1a0a" providerId="LiveId" clId="{DCDDD08A-B968-4D70-9616-B2D5AB11571D}" dt="2024-03-21T09:54:57.373" v="1641"/>
          <ac:picMkLst>
            <pc:docMk/>
            <pc:sldMk cId="34722960" sldId="299"/>
            <ac:picMk id="263" creationId="{EEF92158-D391-8E7F-FBD9-9E3F15E3DABC}"/>
          </ac:picMkLst>
        </pc:picChg>
        <pc:picChg chg="mod">
          <ac:chgData name="Vera Kleinschmidt" userId="506080d75e5e1a0a" providerId="LiveId" clId="{DCDDD08A-B968-4D70-9616-B2D5AB11571D}" dt="2024-03-21T09:54:57.787" v="1642"/>
          <ac:picMkLst>
            <pc:docMk/>
            <pc:sldMk cId="34722960" sldId="299"/>
            <ac:picMk id="269" creationId="{8B1A1E12-EB92-4982-8A5D-FB5FB9CE9CEC}"/>
          </ac:picMkLst>
        </pc:picChg>
        <pc:picChg chg="mod">
          <ac:chgData name="Vera Kleinschmidt" userId="506080d75e5e1a0a" providerId="LiveId" clId="{DCDDD08A-B968-4D70-9616-B2D5AB11571D}" dt="2024-03-21T09:54:58.238" v="1643"/>
          <ac:picMkLst>
            <pc:docMk/>
            <pc:sldMk cId="34722960" sldId="299"/>
            <ac:picMk id="275" creationId="{127EFAA6-DC67-029C-7E85-A568C6414BF0}"/>
          </ac:picMkLst>
        </pc:picChg>
        <pc:picChg chg="mod">
          <ac:chgData name="Vera Kleinschmidt" userId="506080d75e5e1a0a" providerId="LiveId" clId="{DCDDD08A-B968-4D70-9616-B2D5AB11571D}" dt="2024-03-21T09:54:58.740" v="1644"/>
          <ac:picMkLst>
            <pc:docMk/>
            <pc:sldMk cId="34722960" sldId="299"/>
            <ac:picMk id="281" creationId="{85688D7F-990F-1720-11D6-B2DEEDBC5093}"/>
          </ac:picMkLst>
        </pc:picChg>
        <pc:picChg chg="mod">
          <ac:chgData name="Vera Kleinschmidt" userId="506080d75e5e1a0a" providerId="LiveId" clId="{DCDDD08A-B968-4D70-9616-B2D5AB11571D}" dt="2024-03-21T09:54:59.259" v="1645"/>
          <ac:picMkLst>
            <pc:docMk/>
            <pc:sldMk cId="34722960" sldId="299"/>
            <ac:picMk id="287" creationId="{B96D79C7-ACC8-83FB-2B25-985DA5EA119A}"/>
          </ac:picMkLst>
        </pc:picChg>
        <pc:picChg chg="mod">
          <ac:chgData name="Vera Kleinschmidt" userId="506080d75e5e1a0a" providerId="LiveId" clId="{DCDDD08A-B968-4D70-9616-B2D5AB11571D}" dt="2024-03-21T09:54:59.678" v="1646"/>
          <ac:picMkLst>
            <pc:docMk/>
            <pc:sldMk cId="34722960" sldId="299"/>
            <ac:picMk id="293" creationId="{3F704A9D-7FFF-719C-28E0-E7B540DD5B31}"/>
          </ac:picMkLst>
        </pc:picChg>
        <pc:picChg chg="mod">
          <ac:chgData name="Vera Kleinschmidt" userId="506080d75e5e1a0a" providerId="LiveId" clId="{DCDDD08A-B968-4D70-9616-B2D5AB11571D}" dt="2024-03-21T09:55:00.255" v="1647"/>
          <ac:picMkLst>
            <pc:docMk/>
            <pc:sldMk cId="34722960" sldId="299"/>
            <ac:picMk id="299" creationId="{047CCD28-B433-FB85-590A-988CC2BE24E2}"/>
          </ac:picMkLst>
        </pc:picChg>
        <pc:picChg chg="mod">
          <ac:chgData name="Vera Kleinschmidt" userId="506080d75e5e1a0a" providerId="LiveId" clId="{DCDDD08A-B968-4D70-9616-B2D5AB11571D}" dt="2024-03-21T09:55:00.948" v="1648"/>
          <ac:picMkLst>
            <pc:docMk/>
            <pc:sldMk cId="34722960" sldId="299"/>
            <ac:picMk id="305" creationId="{24B0E261-41AF-3E24-3ABF-8A6A1439A757}"/>
          </ac:picMkLst>
        </pc:picChg>
      </pc:sldChg>
      <pc:sldChg chg="addSp delSp modSp add mod">
        <pc:chgData name="Vera Kleinschmidt" userId="506080d75e5e1a0a" providerId="LiveId" clId="{DCDDD08A-B968-4D70-9616-B2D5AB11571D}" dt="2024-03-21T09:59:29.541" v="1689" actId="34135"/>
        <pc:sldMkLst>
          <pc:docMk/>
          <pc:sldMk cId="1563680630" sldId="300"/>
        </pc:sldMkLst>
        <pc:spChg chg="del mod">
          <ac:chgData name="Vera Kleinschmidt" userId="506080d75e5e1a0a" providerId="LiveId" clId="{DCDDD08A-B968-4D70-9616-B2D5AB11571D}" dt="2024-03-21T09:51:44.301" v="1615"/>
          <ac:spMkLst>
            <pc:docMk/>
            <pc:sldMk cId="1563680630" sldId="300"/>
            <ac:spMk id="4" creationId="{794551E3-C9E9-28E1-18A6-5183BC143CFC}"/>
          </ac:spMkLst>
        </pc:spChg>
        <pc:spChg chg="add mod">
          <ac:chgData name="Vera Kleinschmidt" userId="506080d75e5e1a0a" providerId="LiveId" clId="{DCDDD08A-B968-4D70-9616-B2D5AB11571D}" dt="2024-03-21T09:53:16.083" v="1618"/>
          <ac:spMkLst>
            <pc:docMk/>
            <pc:sldMk cId="1563680630" sldId="300"/>
            <ac:spMk id="5" creationId="{2ECA4072-1752-1B4C-044C-FA9863EB653C}"/>
          </ac:spMkLst>
        </pc:spChg>
        <pc:spChg chg="add mod">
          <ac:chgData name="Vera Kleinschmidt" userId="506080d75e5e1a0a" providerId="LiveId" clId="{DCDDD08A-B968-4D70-9616-B2D5AB11571D}" dt="2024-03-21T09:53:16.083" v="1618"/>
          <ac:spMkLst>
            <pc:docMk/>
            <pc:sldMk cId="1563680630" sldId="300"/>
            <ac:spMk id="6" creationId="{4D49274C-7311-E25A-F167-BEE6F541B217}"/>
          </ac:spMkLst>
        </pc:spChg>
        <pc:spChg chg="del mod">
          <ac:chgData name="Vera Kleinschmidt" userId="506080d75e5e1a0a" providerId="LiveId" clId="{DCDDD08A-B968-4D70-9616-B2D5AB11571D}" dt="2024-03-21T09:51:44.299" v="1613"/>
          <ac:spMkLst>
            <pc:docMk/>
            <pc:sldMk cId="1563680630" sldId="300"/>
            <ac:spMk id="104" creationId="{5E38369C-1B85-19B8-4449-D103C3F4524A}"/>
          </ac:spMkLst>
        </pc:spChg>
        <pc:spChg chg="add mod">
          <ac:chgData name="Vera Kleinschmidt" userId="506080d75e5e1a0a" providerId="LiveId" clId="{DCDDD08A-B968-4D70-9616-B2D5AB11571D}" dt="2024-03-21T09:53:16.083" v="1618"/>
          <ac:spMkLst>
            <pc:docMk/>
            <pc:sldMk cId="1563680630" sldId="300"/>
            <ac:spMk id="105" creationId="{F3A35957-7724-F91F-302D-63E01023D917}"/>
          </ac:spMkLst>
        </pc:spChg>
        <pc:spChg chg="add mod">
          <ac:chgData name="Vera Kleinschmidt" userId="506080d75e5e1a0a" providerId="LiveId" clId="{DCDDD08A-B968-4D70-9616-B2D5AB11571D}" dt="2024-03-21T09:53:37.576" v="1622" actId="1076"/>
          <ac:spMkLst>
            <pc:docMk/>
            <pc:sldMk cId="1563680630" sldId="300"/>
            <ac:spMk id="106" creationId="{66259A6F-1066-E882-0D39-E5602EB62536}"/>
          </ac:spMkLst>
        </pc:spChg>
        <pc:spChg chg="add mod">
          <ac:chgData name="Vera Kleinschmidt" userId="506080d75e5e1a0a" providerId="LiveId" clId="{DCDDD08A-B968-4D70-9616-B2D5AB11571D}" dt="2024-03-21T09:53:37.576" v="1622" actId="1076"/>
          <ac:spMkLst>
            <pc:docMk/>
            <pc:sldMk cId="1563680630" sldId="300"/>
            <ac:spMk id="107" creationId="{21701570-DE95-D043-337E-D2C569843DB4}"/>
          </ac:spMkLst>
        </pc:spChg>
        <pc:spChg chg="add mod">
          <ac:chgData name="Vera Kleinschmidt" userId="506080d75e5e1a0a" providerId="LiveId" clId="{DCDDD08A-B968-4D70-9616-B2D5AB11571D}" dt="2024-03-21T09:53:37.576" v="1622" actId="1076"/>
          <ac:spMkLst>
            <pc:docMk/>
            <pc:sldMk cId="1563680630" sldId="300"/>
            <ac:spMk id="108" creationId="{60683D0D-0CE5-52DB-4FAA-F2A5623BDF00}"/>
          </ac:spMkLst>
        </pc:spChg>
        <pc:spChg chg="mod">
          <ac:chgData name="Vera Kleinschmidt" userId="506080d75e5e1a0a" providerId="LiveId" clId="{DCDDD08A-B968-4D70-9616-B2D5AB11571D}" dt="2024-03-21T09:59:29.541" v="1689" actId="34135"/>
          <ac:spMkLst>
            <pc:docMk/>
            <pc:sldMk cId="1563680630" sldId="300"/>
            <ac:spMk id="121" creationId="{61CA9674-81D7-F240-B296-3522EA865985}"/>
          </ac:spMkLst>
        </pc:spChg>
        <pc:spChg chg="mod">
          <ac:chgData name="Vera Kleinschmidt" userId="506080d75e5e1a0a" providerId="LiveId" clId="{DCDDD08A-B968-4D70-9616-B2D5AB11571D}" dt="2024-03-21T09:59:29.541" v="1689" actId="34135"/>
          <ac:spMkLst>
            <pc:docMk/>
            <pc:sldMk cId="1563680630" sldId="300"/>
            <ac:spMk id="122" creationId="{EFA85F9D-8EC8-5E54-6C56-C469996E31EE}"/>
          </ac:spMkLst>
        </pc:spChg>
        <pc:grpChg chg="mod">
          <ac:chgData name="Vera Kleinschmidt" userId="506080d75e5e1a0a" providerId="LiveId" clId="{DCDDD08A-B968-4D70-9616-B2D5AB11571D}" dt="2024-03-21T09:59:29.541" v="1689" actId="34135"/>
          <ac:grpSpMkLst>
            <pc:docMk/>
            <pc:sldMk cId="1563680630" sldId="300"/>
            <ac:grpSpMk id="3" creationId="{6B8B7E79-8B3D-5384-884A-C52625F68055}"/>
          </ac:grpSpMkLst>
        </pc:grpChg>
        <pc:grpChg chg="mod">
          <ac:chgData name="Vera Kleinschmidt" userId="506080d75e5e1a0a" providerId="LiveId" clId="{DCDDD08A-B968-4D70-9616-B2D5AB11571D}" dt="2024-03-21T09:54:46.617" v="1633" actId="1076"/>
          <ac:grpSpMkLst>
            <pc:docMk/>
            <pc:sldMk cId="1563680630" sldId="300"/>
            <ac:grpSpMk id="184" creationId="{C151156A-A446-9275-B9F4-5BBA1DDB3F2F}"/>
          </ac:grpSpMkLst>
        </pc:grpChg>
      </pc:sldChg>
      <pc:sldChg chg="modSp add mod">
        <pc:chgData name="Vera Kleinschmidt" userId="506080d75e5e1a0a" providerId="LiveId" clId="{DCDDD08A-B968-4D70-9616-B2D5AB11571D}" dt="2024-03-21T09:59:15.918" v="1687" actId="1076"/>
        <pc:sldMkLst>
          <pc:docMk/>
          <pc:sldMk cId="684791374" sldId="301"/>
        </pc:sldMkLst>
        <pc:spChg chg="mod">
          <ac:chgData name="Vera Kleinschmidt" userId="506080d75e5e1a0a" providerId="LiveId" clId="{DCDDD08A-B968-4D70-9616-B2D5AB11571D}" dt="2024-03-21T09:59:11.356" v="1685" actId="34136"/>
          <ac:spMkLst>
            <pc:docMk/>
            <pc:sldMk cId="684791374" sldId="301"/>
            <ac:spMk id="121" creationId="{61CA9674-81D7-F240-B296-3522EA865985}"/>
          </ac:spMkLst>
        </pc:spChg>
        <pc:spChg chg="mod">
          <ac:chgData name="Vera Kleinschmidt" userId="506080d75e5e1a0a" providerId="LiveId" clId="{DCDDD08A-B968-4D70-9616-B2D5AB11571D}" dt="2024-03-21T09:59:11.356" v="1685" actId="34136"/>
          <ac:spMkLst>
            <pc:docMk/>
            <pc:sldMk cId="684791374" sldId="301"/>
            <ac:spMk id="122" creationId="{EFA85F9D-8EC8-5E54-6C56-C469996E31EE}"/>
          </ac:spMkLst>
        </pc:spChg>
        <pc:grpChg chg="mod">
          <ac:chgData name="Vera Kleinschmidt" userId="506080d75e5e1a0a" providerId="LiveId" clId="{DCDDD08A-B968-4D70-9616-B2D5AB11571D}" dt="2024-03-21T09:59:15.918" v="1687" actId="1076"/>
          <ac:grpSpMkLst>
            <pc:docMk/>
            <pc:sldMk cId="684791374" sldId="301"/>
            <ac:grpSpMk id="3" creationId="{6B8B7E79-8B3D-5384-884A-C52625F68055}"/>
          </ac:grpSpMkLst>
        </pc:grpChg>
      </pc:sldChg>
      <pc:sldChg chg="add del">
        <pc:chgData name="Vera Kleinschmidt" userId="506080d75e5e1a0a" providerId="LiveId" clId="{DCDDD08A-B968-4D70-9616-B2D5AB11571D}" dt="2024-03-21T09:54:02.345" v="1624" actId="47"/>
        <pc:sldMkLst>
          <pc:docMk/>
          <pc:sldMk cId="3985360890" sldId="301"/>
        </pc:sldMkLst>
      </pc:sldChg>
      <pc:sldChg chg="add del">
        <pc:chgData name="Vera Kleinschmidt" userId="506080d75e5e1a0a" providerId="LiveId" clId="{DCDDD08A-B968-4D70-9616-B2D5AB11571D}" dt="2024-03-21T09:54:01.328" v="1623" actId="47"/>
        <pc:sldMkLst>
          <pc:docMk/>
          <pc:sldMk cId="343011934" sldId="302"/>
        </pc:sldMkLst>
      </pc:sldChg>
      <pc:sldChg chg="modSp add mod">
        <pc:chgData name="Vera Kleinschmidt" userId="506080d75e5e1a0a" providerId="LiveId" clId="{DCDDD08A-B968-4D70-9616-B2D5AB11571D}" dt="2024-03-21T09:59:06.722" v="1684" actId="34135"/>
        <pc:sldMkLst>
          <pc:docMk/>
          <pc:sldMk cId="1636036793" sldId="302"/>
        </pc:sldMkLst>
        <pc:spChg chg="mod">
          <ac:chgData name="Vera Kleinschmidt" userId="506080d75e5e1a0a" providerId="LiveId" clId="{DCDDD08A-B968-4D70-9616-B2D5AB11571D}" dt="2024-03-21T09:59:02.809" v="1683" actId="34136"/>
          <ac:spMkLst>
            <pc:docMk/>
            <pc:sldMk cId="1636036793" sldId="302"/>
            <ac:spMk id="121" creationId="{61CA9674-81D7-F240-B296-3522EA865985}"/>
          </ac:spMkLst>
        </pc:spChg>
        <pc:spChg chg="mod">
          <ac:chgData name="Vera Kleinschmidt" userId="506080d75e5e1a0a" providerId="LiveId" clId="{DCDDD08A-B968-4D70-9616-B2D5AB11571D}" dt="2024-03-21T09:59:02.809" v="1683" actId="34136"/>
          <ac:spMkLst>
            <pc:docMk/>
            <pc:sldMk cId="1636036793" sldId="302"/>
            <ac:spMk id="122" creationId="{EFA85F9D-8EC8-5E54-6C56-C469996E31EE}"/>
          </ac:spMkLst>
        </pc:spChg>
        <pc:grpChg chg="mod">
          <ac:chgData name="Vera Kleinschmidt" userId="506080d75e5e1a0a" providerId="LiveId" clId="{DCDDD08A-B968-4D70-9616-B2D5AB11571D}" dt="2024-03-21T09:59:02.809" v="1683" actId="34136"/>
          <ac:grpSpMkLst>
            <pc:docMk/>
            <pc:sldMk cId="1636036793" sldId="302"/>
            <ac:grpSpMk id="3" creationId="{6B8B7E79-8B3D-5384-884A-C52625F68055}"/>
          </ac:grpSpMkLst>
        </pc:grpChg>
        <pc:picChg chg="mod">
          <ac:chgData name="Vera Kleinschmidt" userId="506080d75e5e1a0a" providerId="LiveId" clId="{DCDDD08A-B968-4D70-9616-B2D5AB11571D}" dt="2024-03-21T09:59:06.722" v="1684" actId="34135"/>
          <ac:picMkLst>
            <pc:docMk/>
            <pc:sldMk cId="1636036793" sldId="302"/>
            <ac:picMk id="2" creationId="{192703E0-E20A-FD5F-AFBF-037883F1F7C7}"/>
          </ac:picMkLst>
        </pc:picChg>
      </pc:sldChg>
      <pc:sldChg chg="add del">
        <pc:chgData name="Vera Kleinschmidt" userId="506080d75e5e1a0a" providerId="LiveId" clId="{DCDDD08A-B968-4D70-9616-B2D5AB11571D}" dt="2024-03-21T09:53:21.499" v="1619" actId="2890"/>
        <pc:sldMkLst>
          <pc:docMk/>
          <pc:sldMk cId="3951453257" sldId="30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4E4264-E01F-8F47-A23E-FC5642CEE6FE}" type="datetimeFigureOut">
              <a:rPr lang="de-DE" smtClean="0"/>
              <a:t>21.03.2024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703527-7E6B-2F4A-B551-73466263DA68}" type="slidenum">
              <a:rPr lang="de-DE" smtClean="0"/>
              <a:t>‹Nr.›</a:t>
            </a:fld>
            <a:endParaRPr lang="de-DE"/>
          </a:p>
        </p:txBody>
      </p:sp>
    </p:spTree>
    <p:extLst>
      <p:ext uri="{BB962C8B-B14F-4D97-AF65-F5344CB8AC3E}">
        <p14:creationId xmlns:p14="http://schemas.microsoft.com/office/powerpoint/2010/main" val="3781917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B7703527-7E6B-2F4A-B551-73466263DA68}" type="slidenum">
              <a:rPr lang="de-DE" smtClean="0"/>
              <a:t>1</a:t>
            </a:fld>
            <a:endParaRPr lang="de-DE"/>
          </a:p>
        </p:txBody>
      </p:sp>
    </p:spTree>
    <p:extLst>
      <p:ext uri="{BB962C8B-B14F-4D97-AF65-F5344CB8AC3E}">
        <p14:creationId xmlns:p14="http://schemas.microsoft.com/office/powerpoint/2010/main" val="400837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31DAA6-0517-E6E4-D0D4-2E31B0CBDA69}"/>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39A9D364-8EEF-CE98-37C5-99394362B1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EF57B4BD-C5DB-B0DC-556D-96DC550BA1AB}"/>
              </a:ext>
            </a:extLst>
          </p:cNvPr>
          <p:cNvSpPr>
            <a:spLocks noGrp="1"/>
          </p:cNvSpPr>
          <p:nvPr>
            <p:ph type="dt" sz="half" idx="10"/>
          </p:nvPr>
        </p:nvSpPr>
        <p:spPr/>
        <p:txBody>
          <a:bodyPr/>
          <a:lstStyle/>
          <a:p>
            <a:fld id="{9A1F6C89-B562-C04B-BA01-571EBED7B0EF}" type="datetimeFigureOut">
              <a:rPr lang="de-DE" smtClean="0"/>
              <a:t>21.03.2024</a:t>
            </a:fld>
            <a:endParaRPr lang="de-DE"/>
          </a:p>
        </p:txBody>
      </p:sp>
      <p:sp>
        <p:nvSpPr>
          <p:cNvPr id="5" name="Fußzeilenplatzhalter 4">
            <a:extLst>
              <a:ext uri="{FF2B5EF4-FFF2-40B4-BE49-F238E27FC236}">
                <a16:creationId xmlns:a16="http://schemas.microsoft.com/office/drawing/2014/main" id="{A667BA24-7239-190A-F2C0-644DBE9A147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699E4CA-7433-308C-7D49-4932EFE30B6B}"/>
              </a:ext>
            </a:extLst>
          </p:cNvPr>
          <p:cNvSpPr>
            <a:spLocks noGrp="1"/>
          </p:cNvSpPr>
          <p:nvPr>
            <p:ph type="sldNum" sz="quarter" idx="12"/>
          </p:nvPr>
        </p:nvSpPr>
        <p:spPr/>
        <p:txBody>
          <a:bodyPr/>
          <a:lstStyle/>
          <a:p>
            <a:fld id="{46B2CFF5-EC82-C042-A37B-B5B3A6961AA9}" type="slidenum">
              <a:rPr lang="de-DE" smtClean="0"/>
              <a:t>‹Nr.›</a:t>
            </a:fld>
            <a:endParaRPr lang="de-DE"/>
          </a:p>
        </p:txBody>
      </p:sp>
    </p:spTree>
    <p:extLst>
      <p:ext uri="{BB962C8B-B14F-4D97-AF65-F5344CB8AC3E}">
        <p14:creationId xmlns:p14="http://schemas.microsoft.com/office/powerpoint/2010/main" val="1548133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0466E8-E08E-264D-B8AA-4596F9BBAF80}"/>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9128C579-AA72-4C0F-3F08-0CD0A1903D33}"/>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111A653-66C0-7B95-077B-2B0DF51126C4}"/>
              </a:ext>
            </a:extLst>
          </p:cNvPr>
          <p:cNvSpPr>
            <a:spLocks noGrp="1"/>
          </p:cNvSpPr>
          <p:nvPr>
            <p:ph type="dt" sz="half" idx="10"/>
          </p:nvPr>
        </p:nvSpPr>
        <p:spPr/>
        <p:txBody>
          <a:bodyPr/>
          <a:lstStyle/>
          <a:p>
            <a:fld id="{9A1F6C89-B562-C04B-BA01-571EBED7B0EF}" type="datetimeFigureOut">
              <a:rPr lang="de-DE" smtClean="0"/>
              <a:t>21.03.2024</a:t>
            </a:fld>
            <a:endParaRPr lang="de-DE"/>
          </a:p>
        </p:txBody>
      </p:sp>
      <p:sp>
        <p:nvSpPr>
          <p:cNvPr id="5" name="Fußzeilenplatzhalter 4">
            <a:extLst>
              <a:ext uri="{FF2B5EF4-FFF2-40B4-BE49-F238E27FC236}">
                <a16:creationId xmlns:a16="http://schemas.microsoft.com/office/drawing/2014/main" id="{6F6AC5F6-6D15-8BEC-0EA1-683C34169C2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5EFC61F-207B-A442-15AE-3A5F645656C1}"/>
              </a:ext>
            </a:extLst>
          </p:cNvPr>
          <p:cNvSpPr>
            <a:spLocks noGrp="1"/>
          </p:cNvSpPr>
          <p:nvPr>
            <p:ph type="sldNum" sz="quarter" idx="12"/>
          </p:nvPr>
        </p:nvSpPr>
        <p:spPr/>
        <p:txBody>
          <a:bodyPr/>
          <a:lstStyle/>
          <a:p>
            <a:fld id="{46B2CFF5-EC82-C042-A37B-B5B3A6961AA9}" type="slidenum">
              <a:rPr lang="de-DE" smtClean="0"/>
              <a:t>‹Nr.›</a:t>
            </a:fld>
            <a:endParaRPr lang="de-DE"/>
          </a:p>
        </p:txBody>
      </p:sp>
    </p:spTree>
    <p:extLst>
      <p:ext uri="{BB962C8B-B14F-4D97-AF65-F5344CB8AC3E}">
        <p14:creationId xmlns:p14="http://schemas.microsoft.com/office/powerpoint/2010/main" val="1902558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8122784-BF74-F6D5-6FB1-2B695DE81459}"/>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DDD06FB4-74AA-0877-1700-7828C63FE261}"/>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2E3FD79-0BCC-9C49-2C3C-B9D1F44F81E3}"/>
              </a:ext>
            </a:extLst>
          </p:cNvPr>
          <p:cNvSpPr>
            <a:spLocks noGrp="1"/>
          </p:cNvSpPr>
          <p:nvPr>
            <p:ph type="dt" sz="half" idx="10"/>
          </p:nvPr>
        </p:nvSpPr>
        <p:spPr/>
        <p:txBody>
          <a:bodyPr/>
          <a:lstStyle/>
          <a:p>
            <a:fld id="{9A1F6C89-B562-C04B-BA01-571EBED7B0EF}" type="datetimeFigureOut">
              <a:rPr lang="de-DE" smtClean="0"/>
              <a:t>21.03.2024</a:t>
            </a:fld>
            <a:endParaRPr lang="de-DE"/>
          </a:p>
        </p:txBody>
      </p:sp>
      <p:sp>
        <p:nvSpPr>
          <p:cNvPr id="5" name="Fußzeilenplatzhalter 4">
            <a:extLst>
              <a:ext uri="{FF2B5EF4-FFF2-40B4-BE49-F238E27FC236}">
                <a16:creationId xmlns:a16="http://schemas.microsoft.com/office/drawing/2014/main" id="{6729F36B-9776-FD50-3FE6-742564835FB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FC6CE2C-0939-E1EA-CCBF-165AD81558F4}"/>
              </a:ext>
            </a:extLst>
          </p:cNvPr>
          <p:cNvSpPr>
            <a:spLocks noGrp="1"/>
          </p:cNvSpPr>
          <p:nvPr>
            <p:ph type="sldNum" sz="quarter" idx="12"/>
          </p:nvPr>
        </p:nvSpPr>
        <p:spPr/>
        <p:txBody>
          <a:bodyPr/>
          <a:lstStyle/>
          <a:p>
            <a:fld id="{46B2CFF5-EC82-C042-A37B-B5B3A6961AA9}" type="slidenum">
              <a:rPr lang="de-DE" smtClean="0"/>
              <a:t>‹Nr.›</a:t>
            </a:fld>
            <a:endParaRPr lang="de-DE"/>
          </a:p>
        </p:txBody>
      </p:sp>
    </p:spTree>
    <p:extLst>
      <p:ext uri="{BB962C8B-B14F-4D97-AF65-F5344CB8AC3E}">
        <p14:creationId xmlns:p14="http://schemas.microsoft.com/office/powerpoint/2010/main" val="1364712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6B5E8B-8838-3CB0-D6BB-633EB7CDFF8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9A87D45-D57B-39EB-9EDF-D2D7A25E09C7}"/>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FE92FBD-7561-896D-C580-F08C7F1BE444}"/>
              </a:ext>
            </a:extLst>
          </p:cNvPr>
          <p:cNvSpPr>
            <a:spLocks noGrp="1"/>
          </p:cNvSpPr>
          <p:nvPr>
            <p:ph type="dt" sz="half" idx="10"/>
          </p:nvPr>
        </p:nvSpPr>
        <p:spPr/>
        <p:txBody>
          <a:bodyPr/>
          <a:lstStyle/>
          <a:p>
            <a:fld id="{9A1F6C89-B562-C04B-BA01-571EBED7B0EF}" type="datetimeFigureOut">
              <a:rPr lang="de-DE" smtClean="0"/>
              <a:t>21.03.2024</a:t>
            </a:fld>
            <a:endParaRPr lang="de-DE"/>
          </a:p>
        </p:txBody>
      </p:sp>
      <p:sp>
        <p:nvSpPr>
          <p:cNvPr id="5" name="Fußzeilenplatzhalter 4">
            <a:extLst>
              <a:ext uri="{FF2B5EF4-FFF2-40B4-BE49-F238E27FC236}">
                <a16:creationId xmlns:a16="http://schemas.microsoft.com/office/drawing/2014/main" id="{C538C1A0-A8A0-3DBF-879F-933D59E912D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635729C-240A-FA33-E6EB-FEC65F8B7095}"/>
              </a:ext>
            </a:extLst>
          </p:cNvPr>
          <p:cNvSpPr>
            <a:spLocks noGrp="1"/>
          </p:cNvSpPr>
          <p:nvPr>
            <p:ph type="sldNum" sz="quarter" idx="12"/>
          </p:nvPr>
        </p:nvSpPr>
        <p:spPr/>
        <p:txBody>
          <a:bodyPr/>
          <a:lstStyle/>
          <a:p>
            <a:fld id="{46B2CFF5-EC82-C042-A37B-B5B3A6961AA9}" type="slidenum">
              <a:rPr lang="de-DE" smtClean="0"/>
              <a:t>‹Nr.›</a:t>
            </a:fld>
            <a:endParaRPr lang="de-DE"/>
          </a:p>
        </p:txBody>
      </p:sp>
    </p:spTree>
    <p:extLst>
      <p:ext uri="{BB962C8B-B14F-4D97-AF65-F5344CB8AC3E}">
        <p14:creationId xmlns:p14="http://schemas.microsoft.com/office/powerpoint/2010/main" val="1486713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6B54C8-A4AA-D680-56F7-812965119449}"/>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B76EDC88-030D-E1BB-0178-E742B5B736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4BF4B965-77B0-E6AD-8821-6B27CCA16CF4}"/>
              </a:ext>
            </a:extLst>
          </p:cNvPr>
          <p:cNvSpPr>
            <a:spLocks noGrp="1"/>
          </p:cNvSpPr>
          <p:nvPr>
            <p:ph type="dt" sz="half" idx="10"/>
          </p:nvPr>
        </p:nvSpPr>
        <p:spPr/>
        <p:txBody>
          <a:bodyPr/>
          <a:lstStyle/>
          <a:p>
            <a:fld id="{9A1F6C89-B562-C04B-BA01-571EBED7B0EF}" type="datetimeFigureOut">
              <a:rPr lang="de-DE" smtClean="0"/>
              <a:t>21.03.2024</a:t>
            </a:fld>
            <a:endParaRPr lang="de-DE"/>
          </a:p>
        </p:txBody>
      </p:sp>
      <p:sp>
        <p:nvSpPr>
          <p:cNvPr id="5" name="Fußzeilenplatzhalter 4">
            <a:extLst>
              <a:ext uri="{FF2B5EF4-FFF2-40B4-BE49-F238E27FC236}">
                <a16:creationId xmlns:a16="http://schemas.microsoft.com/office/drawing/2014/main" id="{4BB5EA90-8749-F7F9-B9FB-3B97CEA6E53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8BC7E98-F4AE-0079-408F-099A2E966F4F}"/>
              </a:ext>
            </a:extLst>
          </p:cNvPr>
          <p:cNvSpPr>
            <a:spLocks noGrp="1"/>
          </p:cNvSpPr>
          <p:nvPr>
            <p:ph type="sldNum" sz="quarter" idx="12"/>
          </p:nvPr>
        </p:nvSpPr>
        <p:spPr/>
        <p:txBody>
          <a:bodyPr/>
          <a:lstStyle/>
          <a:p>
            <a:fld id="{46B2CFF5-EC82-C042-A37B-B5B3A6961AA9}" type="slidenum">
              <a:rPr lang="de-DE" smtClean="0"/>
              <a:t>‹Nr.›</a:t>
            </a:fld>
            <a:endParaRPr lang="de-DE"/>
          </a:p>
        </p:txBody>
      </p:sp>
    </p:spTree>
    <p:extLst>
      <p:ext uri="{BB962C8B-B14F-4D97-AF65-F5344CB8AC3E}">
        <p14:creationId xmlns:p14="http://schemas.microsoft.com/office/powerpoint/2010/main" val="647471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8C4D59-7510-DACE-3AFC-AEC6453D872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C264FB4-4EDF-CFE9-186A-9AB18441D88E}"/>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CF78E0BD-0C3F-E8DF-A689-DB6CA2F40AED}"/>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12C946C9-4EA4-2163-DCE2-B9BBDEEEB0E2}"/>
              </a:ext>
            </a:extLst>
          </p:cNvPr>
          <p:cNvSpPr>
            <a:spLocks noGrp="1"/>
          </p:cNvSpPr>
          <p:nvPr>
            <p:ph type="dt" sz="half" idx="10"/>
          </p:nvPr>
        </p:nvSpPr>
        <p:spPr/>
        <p:txBody>
          <a:bodyPr/>
          <a:lstStyle/>
          <a:p>
            <a:fld id="{9A1F6C89-B562-C04B-BA01-571EBED7B0EF}" type="datetimeFigureOut">
              <a:rPr lang="de-DE" smtClean="0"/>
              <a:t>21.03.2024</a:t>
            </a:fld>
            <a:endParaRPr lang="de-DE"/>
          </a:p>
        </p:txBody>
      </p:sp>
      <p:sp>
        <p:nvSpPr>
          <p:cNvPr id="6" name="Fußzeilenplatzhalter 5">
            <a:extLst>
              <a:ext uri="{FF2B5EF4-FFF2-40B4-BE49-F238E27FC236}">
                <a16:creationId xmlns:a16="http://schemas.microsoft.com/office/drawing/2014/main" id="{0363BFF4-B341-8A82-9035-48BC270737B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01B3BA8-19E9-AB85-A16D-4E301D7F0CAD}"/>
              </a:ext>
            </a:extLst>
          </p:cNvPr>
          <p:cNvSpPr>
            <a:spLocks noGrp="1"/>
          </p:cNvSpPr>
          <p:nvPr>
            <p:ph type="sldNum" sz="quarter" idx="12"/>
          </p:nvPr>
        </p:nvSpPr>
        <p:spPr/>
        <p:txBody>
          <a:bodyPr/>
          <a:lstStyle/>
          <a:p>
            <a:fld id="{46B2CFF5-EC82-C042-A37B-B5B3A6961AA9}" type="slidenum">
              <a:rPr lang="de-DE" smtClean="0"/>
              <a:t>‹Nr.›</a:t>
            </a:fld>
            <a:endParaRPr lang="de-DE"/>
          </a:p>
        </p:txBody>
      </p:sp>
    </p:spTree>
    <p:extLst>
      <p:ext uri="{BB962C8B-B14F-4D97-AF65-F5344CB8AC3E}">
        <p14:creationId xmlns:p14="http://schemas.microsoft.com/office/powerpoint/2010/main" val="3777654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596793-3A5C-D37A-BA44-D47160A1AA1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94C802D2-1A5C-BCF0-B53A-C702FB85B8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A55762B2-CE2C-4867-025A-1F282C45281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273F3D77-0093-ADB6-46AD-06F1E14A25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BDB7B2A9-7F59-B3A7-145D-A132FD3CD2C8}"/>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E3ACD5AB-C16C-2D85-CA71-D36254276CAC}"/>
              </a:ext>
            </a:extLst>
          </p:cNvPr>
          <p:cNvSpPr>
            <a:spLocks noGrp="1"/>
          </p:cNvSpPr>
          <p:nvPr>
            <p:ph type="dt" sz="half" idx="10"/>
          </p:nvPr>
        </p:nvSpPr>
        <p:spPr/>
        <p:txBody>
          <a:bodyPr/>
          <a:lstStyle/>
          <a:p>
            <a:fld id="{9A1F6C89-B562-C04B-BA01-571EBED7B0EF}" type="datetimeFigureOut">
              <a:rPr lang="de-DE" smtClean="0"/>
              <a:t>21.03.2024</a:t>
            </a:fld>
            <a:endParaRPr lang="de-DE"/>
          </a:p>
        </p:txBody>
      </p:sp>
      <p:sp>
        <p:nvSpPr>
          <p:cNvPr id="8" name="Fußzeilenplatzhalter 7">
            <a:extLst>
              <a:ext uri="{FF2B5EF4-FFF2-40B4-BE49-F238E27FC236}">
                <a16:creationId xmlns:a16="http://schemas.microsoft.com/office/drawing/2014/main" id="{F9964DB5-EEAB-6810-C659-E8654B351139}"/>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1686759A-B737-1836-45CC-D5FD5ED7FC26}"/>
              </a:ext>
            </a:extLst>
          </p:cNvPr>
          <p:cNvSpPr>
            <a:spLocks noGrp="1"/>
          </p:cNvSpPr>
          <p:nvPr>
            <p:ph type="sldNum" sz="quarter" idx="12"/>
          </p:nvPr>
        </p:nvSpPr>
        <p:spPr/>
        <p:txBody>
          <a:bodyPr/>
          <a:lstStyle/>
          <a:p>
            <a:fld id="{46B2CFF5-EC82-C042-A37B-B5B3A6961AA9}" type="slidenum">
              <a:rPr lang="de-DE" smtClean="0"/>
              <a:t>‹Nr.›</a:t>
            </a:fld>
            <a:endParaRPr lang="de-DE"/>
          </a:p>
        </p:txBody>
      </p:sp>
    </p:spTree>
    <p:extLst>
      <p:ext uri="{BB962C8B-B14F-4D97-AF65-F5344CB8AC3E}">
        <p14:creationId xmlns:p14="http://schemas.microsoft.com/office/powerpoint/2010/main" val="3346187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3EF3DD-16DE-CC6C-2FDA-6BF7E830898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3618072B-2749-C0B1-A412-6355D278E1BF}"/>
              </a:ext>
            </a:extLst>
          </p:cNvPr>
          <p:cNvSpPr>
            <a:spLocks noGrp="1"/>
          </p:cNvSpPr>
          <p:nvPr>
            <p:ph type="dt" sz="half" idx="10"/>
          </p:nvPr>
        </p:nvSpPr>
        <p:spPr/>
        <p:txBody>
          <a:bodyPr/>
          <a:lstStyle/>
          <a:p>
            <a:fld id="{9A1F6C89-B562-C04B-BA01-571EBED7B0EF}" type="datetimeFigureOut">
              <a:rPr lang="de-DE" smtClean="0"/>
              <a:t>21.03.2024</a:t>
            </a:fld>
            <a:endParaRPr lang="de-DE"/>
          </a:p>
        </p:txBody>
      </p:sp>
      <p:sp>
        <p:nvSpPr>
          <p:cNvPr id="4" name="Fußzeilenplatzhalter 3">
            <a:extLst>
              <a:ext uri="{FF2B5EF4-FFF2-40B4-BE49-F238E27FC236}">
                <a16:creationId xmlns:a16="http://schemas.microsoft.com/office/drawing/2014/main" id="{1B9F8B54-5EAE-251B-740A-2AB3C67F95A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666CD930-2149-B1BA-D5D6-CA4F75081F6A}"/>
              </a:ext>
            </a:extLst>
          </p:cNvPr>
          <p:cNvSpPr>
            <a:spLocks noGrp="1"/>
          </p:cNvSpPr>
          <p:nvPr>
            <p:ph type="sldNum" sz="quarter" idx="12"/>
          </p:nvPr>
        </p:nvSpPr>
        <p:spPr/>
        <p:txBody>
          <a:bodyPr/>
          <a:lstStyle/>
          <a:p>
            <a:fld id="{46B2CFF5-EC82-C042-A37B-B5B3A6961AA9}" type="slidenum">
              <a:rPr lang="de-DE" smtClean="0"/>
              <a:t>‹Nr.›</a:t>
            </a:fld>
            <a:endParaRPr lang="de-DE"/>
          </a:p>
        </p:txBody>
      </p:sp>
    </p:spTree>
    <p:extLst>
      <p:ext uri="{BB962C8B-B14F-4D97-AF65-F5344CB8AC3E}">
        <p14:creationId xmlns:p14="http://schemas.microsoft.com/office/powerpoint/2010/main" val="4145539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544EDF5-C042-8E6A-0375-07B31201C265}"/>
              </a:ext>
            </a:extLst>
          </p:cNvPr>
          <p:cNvSpPr>
            <a:spLocks noGrp="1"/>
          </p:cNvSpPr>
          <p:nvPr>
            <p:ph type="dt" sz="half" idx="10"/>
          </p:nvPr>
        </p:nvSpPr>
        <p:spPr/>
        <p:txBody>
          <a:bodyPr/>
          <a:lstStyle/>
          <a:p>
            <a:fld id="{9A1F6C89-B562-C04B-BA01-571EBED7B0EF}" type="datetimeFigureOut">
              <a:rPr lang="de-DE" smtClean="0"/>
              <a:t>21.03.2024</a:t>
            </a:fld>
            <a:endParaRPr lang="de-DE"/>
          </a:p>
        </p:txBody>
      </p:sp>
      <p:sp>
        <p:nvSpPr>
          <p:cNvPr id="3" name="Fußzeilenplatzhalter 2">
            <a:extLst>
              <a:ext uri="{FF2B5EF4-FFF2-40B4-BE49-F238E27FC236}">
                <a16:creationId xmlns:a16="http://schemas.microsoft.com/office/drawing/2014/main" id="{AB30A354-8A3C-0E72-D1C9-EBF82BD282CC}"/>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E424C63D-AAF6-685B-5652-76B2F39A1225}"/>
              </a:ext>
            </a:extLst>
          </p:cNvPr>
          <p:cNvSpPr>
            <a:spLocks noGrp="1"/>
          </p:cNvSpPr>
          <p:nvPr>
            <p:ph type="sldNum" sz="quarter" idx="12"/>
          </p:nvPr>
        </p:nvSpPr>
        <p:spPr/>
        <p:txBody>
          <a:bodyPr/>
          <a:lstStyle/>
          <a:p>
            <a:fld id="{46B2CFF5-EC82-C042-A37B-B5B3A6961AA9}" type="slidenum">
              <a:rPr lang="de-DE" smtClean="0"/>
              <a:t>‹Nr.›</a:t>
            </a:fld>
            <a:endParaRPr lang="de-DE"/>
          </a:p>
        </p:txBody>
      </p:sp>
    </p:spTree>
    <p:extLst>
      <p:ext uri="{BB962C8B-B14F-4D97-AF65-F5344CB8AC3E}">
        <p14:creationId xmlns:p14="http://schemas.microsoft.com/office/powerpoint/2010/main" val="2018006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8EDBC6-3BAB-A87C-08B9-CAEF0054CCB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A852DF28-20F7-7295-F1A7-93824F1CEF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6A1E789C-20F5-EC6C-00D2-46DAE7F31A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EE0B92E-3167-041A-53FA-45087BBA9A0B}"/>
              </a:ext>
            </a:extLst>
          </p:cNvPr>
          <p:cNvSpPr>
            <a:spLocks noGrp="1"/>
          </p:cNvSpPr>
          <p:nvPr>
            <p:ph type="dt" sz="half" idx="10"/>
          </p:nvPr>
        </p:nvSpPr>
        <p:spPr/>
        <p:txBody>
          <a:bodyPr/>
          <a:lstStyle/>
          <a:p>
            <a:fld id="{9A1F6C89-B562-C04B-BA01-571EBED7B0EF}" type="datetimeFigureOut">
              <a:rPr lang="de-DE" smtClean="0"/>
              <a:t>21.03.2024</a:t>
            </a:fld>
            <a:endParaRPr lang="de-DE"/>
          </a:p>
        </p:txBody>
      </p:sp>
      <p:sp>
        <p:nvSpPr>
          <p:cNvPr id="6" name="Fußzeilenplatzhalter 5">
            <a:extLst>
              <a:ext uri="{FF2B5EF4-FFF2-40B4-BE49-F238E27FC236}">
                <a16:creationId xmlns:a16="http://schemas.microsoft.com/office/drawing/2014/main" id="{693CB31C-AEAC-C9FC-88BD-C8542A88927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DF01312-1567-D29B-5222-A6E6C31B872F}"/>
              </a:ext>
            </a:extLst>
          </p:cNvPr>
          <p:cNvSpPr>
            <a:spLocks noGrp="1"/>
          </p:cNvSpPr>
          <p:nvPr>
            <p:ph type="sldNum" sz="quarter" idx="12"/>
          </p:nvPr>
        </p:nvSpPr>
        <p:spPr/>
        <p:txBody>
          <a:bodyPr/>
          <a:lstStyle/>
          <a:p>
            <a:fld id="{46B2CFF5-EC82-C042-A37B-B5B3A6961AA9}" type="slidenum">
              <a:rPr lang="de-DE" smtClean="0"/>
              <a:t>‹Nr.›</a:t>
            </a:fld>
            <a:endParaRPr lang="de-DE"/>
          </a:p>
        </p:txBody>
      </p:sp>
    </p:spTree>
    <p:extLst>
      <p:ext uri="{BB962C8B-B14F-4D97-AF65-F5344CB8AC3E}">
        <p14:creationId xmlns:p14="http://schemas.microsoft.com/office/powerpoint/2010/main" val="220395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654C5F-0BBB-F678-610A-5DABB085E93A}"/>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9DB78392-6600-A873-90E6-DDBA45186A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6C72C6A-993C-2890-7A58-17EC782B55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4B42A0E-F532-4D61-2BF1-800CA72C27C8}"/>
              </a:ext>
            </a:extLst>
          </p:cNvPr>
          <p:cNvSpPr>
            <a:spLocks noGrp="1"/>
          </p:cNvSpPr>
          <p:nvPr>
            <p:ph type="dt" sz="half" idx="10"/>
          </p:nvPr>
        </p:nvSpPr>
        <p:spPr/>
        <p:txBody>
          <a:bodyPr/>
          <a:lstStyle/>
          <a:p>
            <a:fld id="{9A1F6C89-B562-C04B-BA01-571EBED7B0EF}" type="datetimeFigureOut">
              <a:rPr lang="de-DE" smtClean="0"/>
              <a:t>21.03.2024</a:t>
            </a:fld>
            <a:endParaRPr lang="de-DE"/>
          </a:p>
        </p:txBody>
      </p:sp>
      <p:sp>
        <p:nvSpPr>
          <p:cNvPr id="6" name="Fußzeilenplatzhalter 5">
            <a:extLst>
              <a:ext uri="{FF2B5EF4-FFF2-40B4-BE49-F238E27FC236}">
                <a16:creationId xmlns:a16="http://schemas.microsoft.com/office/drawing/2014/main" id="{C04A0A79-4226-C41B-E4FD-39818C5297C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B020175-1F75-D01F-9FA6-CB3A97DF857A}"/>
              </a:ext>
            </a:extLst>
          </p:cNvPr>
          <p:cNvSpPr>
            <a:spLocks noGrp="1"/>
          </p:cNvSpPr>
          <p:nvPr>
            <p:ph type="sldNum" sz="quarter" idx="12"/>
          </p:nvPr>
        </p:nvSpPr>
        <p:spPr/>
        <p:txBody>
          <a:bodyPr/>
          <a:lstStyle/>
          <a:p>
            <a:fld id="{46B2CFF5-EC82-C042-A37B-B5B3A6961AA9}" type="slidenum">
              <a:rPr lang="de-DE" smtClean="0"/>
              <a:t>‹Nr.›</a:t>
            </a:fld>
            <a:endParaRPr lang="de-DE"/>
          </a:p>
        </p:txBody>
      </p:sp>
    </p:spTree>
    <p:extLst>
      <p:ext uri="{BB962C8B-B14F-4D97-AF65-F5344CB8AC3E}">
        <p14:creationId xmlns:p14="http://schemas.microsoft.com/office/powerpoint/2010/main" val="2332396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85897257-DF92-9FB0-4DC9-4EEF85F1F8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DD5E5080-1EF9-ADB6-6A8E-E9B10EAF23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C613601-A74D-E00C-17A1-2489C97A5C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1F6C89-B562-C04B-BA01-571EBED7B0EF}" type="datetimeFigureOut">
              <a:rPr lang="de-DE" smtClean="0"/>
              <a:t>21.03.2024</a:t>
            </a:fld>
            <a:endParaRPr lang="de-DE"/>
          </a:p>
        </p:txBody>
      </p:sp>
      <p:sp>
        <p:nvSpPr>
          <p:cNvPr id="5" name="Fußzeilenplatzhalter 4">
            <a:extLst>
              <a:ext uri="{FF2B5EF4-FFF2-40B4-BE49-F238E27FC236}">
                <a16:creationId xmlns:a16="http://schemas.microsoft.com/office/drawing/2014/main" id="{77177369-5591-A65E-032D-8946E455E5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6FD427C-DED5-4566-747B-8F0A56AE33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B2CFF5-EC82-C042-A37B-B5B3A6961AA9}" type="slidenum">
              <a:rPr lang="de-DE" smtClean="0"/>
              <a:t>‹Nr.›</a:t>
            </a:fld>
            <a:endParaRPr lang="de-DE"/>
          </a:p>
        </p:txBody>
      </p:sp>
    </p:spTree>
    <p:extLst>
      <p:ext uri="{BB962C8B-B14F-4D97-AF65-F5344CB8AC3E}">
        <p14:creationId xmlns:p14="http://schemas.microsoft.com/office/powerpoint/2010/main" val="1347263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ACDBB3-9632-E1C6-A8F7-DEFCC576658A}"/>
              </a:ext>
            </a:extLst>
          </p:cNvPr>
          <p:cNvSpPr>
            <a:spLocks noGrp="1"/>
          </p:cNvSpPr>
          <p:nvPr>
            <p:ph type="ctrTitle"/>
          </p:nvPr>
        </p:nvSpPr>
        <p:spPr>
          <a:xfrm>
            <a:off x="0" y="38073"/>
            <a:ext cx="12192000" cy="1655762"/>
          </a:xfrm>
        </p:spPr>
        <p:txBody>
          <a:bodyPr>
            <a:normAutofit fontScale="90000"/>
          </a:bodyPr>
          <a:lstStyle/>
          <a:p>
            <a:r>
              <a:rPr lang="de-DE" sz="4800" dirty="0"/>
              <a:t>Digitales Material zur Praxiserprobung</a:t>
            </a:r>
            <a:r>
              <a:rPr lang="de-DE" dirty="0"/>
              <a:t> </a:t>
            </a:r>
            <a:br>
              <a:rPr lang="de-DE" dirty="0"/>
            </a:br>
            <a:r>
              <a:rPr lang="de-DE" dirty="0"/>
              <a:t>Halbschriftliche Division </a:t>
            </a:r>
          </a:p>
        </p:txBody>
      </p:sp>
      <p:sp>
        <p:nvSpPr>
          <p:cNvPr id="3" name="Untertitel 2">
            <a:extLst>
              <a:ext uri="{FF2B5EF4-FFF2-40B4-BE49-F238E27FC236}">
                <a16:creationId xmlns:a16="http://schemas.microsoft.com/office/drawing/2014/main" id="{E4665578-0BB0-F35B-1C79-BDD5AF117490}"/>
              </a:ext>
            </a:extLst>
          </p:cNvPr>
          <p:cNvSpPr>
            <a:spLocks noGrp="1"/>
          </p:cNvSpPr>
          <p:nvPr>
            <p:ph type="subTitle" idx="1"/>
          </p:nvPr>
        </p:nvSpPr>
        <p:spPr>
          <a:xfrm>
            <a:off x="210359" y="1679587"/>
            <a:ext cx="11749412" cy="1092324"/>
          </a:xfrm>
        </p:spPr>
        <p:txBody>
          <a:bodyPr>
            <a:noAutofit/>
          </a:bodyPr>
          <a:lstStyle/>
          <a:p>
            <a:pPr algn="l">
              <a:lnSpc>
                <a:spcPct val="100000"/>
              </a:lnSpc>
            </a:pPr>
            <a:r>
              <a:rPr lang="de-DE" sz="2000" dirty="0"/>
              <a:t>Dieses digitale Materialpaket ermöglicht es Ihnen, in einer gemeinsamen Einführungsphase mit den Kindern an der Tafel das Zerlegen einer „schwierigen“ Divisionsaufgabe in „leichtere“ Teilaufgaben materialgestützt am Punktefeld zu erarbeiten. </a:t>
            </a:r>
          </a:p>
        </p:txBody>
      </p:sp>
      <p:pic>
        <p:nvPicPr>
          <p:cNvPr id="7" name="Grafik 6">
            <a:extLst>
              <a:ext uri="{FF2B5EF4-FFF2-40B4-BE49-F238E27FC236}">
                <a16:creationId xmlns:a16="http://schemas.microsoft.com/office/drawing/2014/main" id="{33CFF56B-300B-BCBE-2045-5D6ECA705E05}"/>
              </a:ext>
            </a:extLst>
          </p:cNvPr>
          <p:cNvPicPr>
            <a:picLocks noChangeAspect="1"/>
          </p:cNvPicPr>
          <p:nvPr/>
        </p:nvPicPr>
        <p:blipFill>
          <a:blip r:embed="rId3"/>
          <a:stretch>
            <a:fillRect/>
          </a:stretch>
        </p:blipFill>
        <p:spPr>
          <a:xfrm>
            <a:off x="471618" y="284816"/>
            <a:ext cx="1012547" cy="1012547"/>
          </a:xfrm>
          <a:prstGeom prst="rect">
            <a:avLst/>
          </a:prstGeom>
        </p:spPr>
      </p:pic>
      <p:grpSp>
        <p:nvGrpSpPr>
          <p:cNvPr id="18" name="Gruppieren 17">
            <a:extLst>
              <a:ext uri="{FF2B5EF4-FFF2-40B4-BE49-F238E27FC236}">
                <a16:creationId xmlns:a16="http://schemas.microsoft.com/office/drawing/2014/main" id="{A2E97217-13F5-CF1D-A0CF-8C3084C4576B}"/>
              </a:ext>
            </a:extLst>
          </p:cNvPr>
          <p:cNvGrpSpPr/>
          <p:nvPr/>
        </p:nvGrpSpPr>
        <p:grpSpPr>
          <a:xfrm>
            <a:off x="210359" y="2741039"/>
            <a:ext cx="1012547" cy="892630"/>
            <a:chOff x="395339" y="3106056"/>
            <a:chExt cx="1012547" cy="892630"/>
          </a:xfrm>
        </p:grpSpPr>
        <p:sp>
          <p:nvSpPr>
            <p:cNvPr id="8" name="Gefaltete Ecke 7">
              <a:extLst>
                <a:ext uri="{FF2B5EF4-FFF2-40B4-BE49-F238E27FC236}">
                  <a16:creationId xmlns:a16="http://schemas.microsoft.com/office/drawing/2014/main" id="{A0494DA2-98D4-E51C-D872-49E16BDC32E0}"/>
                </a:ext>
              </a:extLst>
            </p:cNvPr>
            <p:cNvSpPr/>
            <p:nvPr/>
          </p:nvSpPr>
          <p:spPr>
            <a:xfrm>
              <a:off x="395339" y="3106056"/>
              <a:ext cx="1012547" cy="892630"/>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9D90B1F2-123F-6023-0F93-6CB2895D3BBF}"/>
                </a:ext>
              </a:extLst>
            </p:cNvPr>
            <p:cNvSpPr txBox="1"/>
            <p:nvPr/>
          </p:nvSpPr>
          <p:spPr>
            <a:xfrm>
              <a:off x="496936" y="3235174"/>
              <a:ext cx="794838" cy="646331"/>
            </a:xfrm>
            <a:prstGeom prst="rect">
              <a:avLst/>
            </a:prstGeom>
            <a:noFill/>
          </p:spPr>
          <p:txBody>
            <a:bodyPr wrap="square" rtlCol="0">
              <a:spAutoFit/>
            </a:bodyPr>
            <a:lstStyle/>
            <a:p>
              <a:pPr algn="ctr"/>
              <a:r>
                <a:rPr lang="de-DE" dirty="0"/>
                <a:t>Folie</a:t>
              </a:r>
            </a:p>
            <a:p>
              <a:pPr algn="ctr"/>
              <a:r>
                <a:rPr lang="de-DE" dirty="0"/>
                <a:t>2 </a:t>
              </a:r>
            </a:p>
          </p:txBody>
        </p:sp>
      </p:grpSp>
      <p:sp>
        <p:nvSpPr>
          <p:cNvPr id="15" name="Textfeld 14">
            <a:extLst>
              <a:ext uri="{FF2B5EF4-FFF2-40B4-BE49-F238E27FC236}">
                <a16:creationId xmlns:a16="http://schemas.microsoft.com/office/drawing/2014/main" id="{A91C56E5-CADF-38EB-4055-99605B8BB1BA}"/>
              </a:ext>
            </a:extLst>
          </p:cNvPr>
          <p:cNvSpPr txBox="1"/>
          <p:nvPr/>
        </p:nvSpPr>
        <p:spPr>
          <a:xfrm>
            <a:off x="1305274" y="2720584"/>
            <a:ext cx="10654497" cy="2031325"/>
          </a:xfrm>
          <a:prstGeom prst="rect">
            <a:avLst/>
          </a:prstGeom>
          <a:noFill/>
        </p:spPr>
        <p:txBody>
          <a:bodyPr wrap="square" rtlCol="0">
            <a:spAutoFit/>
          </a:bodyPr>
          <a:lstStyle/>
          <a:p>
            <a:pPr algn="just"/>
            <a:r>
              <a:rPr lang="de-DE" dirty="0"/>
              <a:t>Hier sehen Sie die Vorlage für eine gemeinsame Einführungsphase der Aufgabe 85:5=17. Das digitale Tafelmaterial beinhaltet die Abbildung des Punktefeldes sowie Aufgabenkarten und farbige Markierungen zur Hervorhebung der Teilaufgaben am Punktefeld. Links auf der Folie befindet sich das Punktefeld inklusive Malwinkel, welcher individuell an die jeweilige zu bearbeitende Aufgabe angepasst werden kann. Rechts in dem blauen Kasten befinden sich die Markierungen und Aufgabenkarten, die jeweils mehrfach vorliegen. Diese können Sie an die entsprechende Stelle auf der Folie ziehen und die Rechtecke auf die Größe der jeweiligen Teilaufgabe anpassen. </a:t>
            </a:r>
          </a:p>
        </p:txBody>
      </p:sp>
      <p:sp>
        <p:nvSpPr>
          <p:cNvPr id="16" name="Textfeld 693">
            <a:extLst>
              <a:ext uri="{FF2B5EF4-FFF2-40B4-BE49-F238E27FC236}">
                <a16:creationId xmlns:a16="http://schemas.microsoft.com/office/drawing/2014/main" id="{C24E2223-ECE2-A529-49CF-5AD475587FD0}"/>
              </a:ext>
            </a:extLst>
          </p:cNvPr>
          <p:cNvSpPr txBox="1"/>
          <p:nvPr/>
        </p:nvSpPr>
        <p:spPr>
          <a:xfrm>
            <a:off x="5229030" y="6589242"/>
            <a:ext cx="1733941" cy="24560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350"/>
              </a:lnSpc>
              <a:spcAft>
                <a:spcPts val="800"/>
              </a:spcAft>
            </a:pPr>
            <a:r>
              <a:rPr lang="de-DE" sz="900" kern="1200" dirty="0">
                <a:solidFill>
                  <a:srgbClr val="595959"/>
                </a:solidFill>
                <a:effectLst/>
                <a:latin typeface="Calibri" panose="020F0502020204030204" pitchFamily="34" charset="0"/>
                <a:ea typeface="Times New Roman" panose="02020603050405020304" pitchFamily="18" charset="0"/>
                <a:cs typeface="Times New Roman" panose="02020603050405020304" pitchFamily="18" charset="0"/>
              </a:rPr>
              <a:t>März 2024 © </a:t>
            </a:r>
            <a:r>
              <a:rPr lang="de-DE" sz="900" kern="1200" dirty="0" err="1">
                <a:solidFill>
                  <a:srgbClr val="595959"/>
                </a:solidFill>
                <a:effectLst/>
                <a:latin typeface="Calibri" panose="020F0502020204030204" pitchFamily="34" charset="0"/>
                <a:ea typeface="Times New Roman" panose="02020603050405020304" pitchFamily="18" charset="0"/>
                <a:cs typeface="Times New Roman" panose="02020603050405020304" pitchFamily="18" charset="0"/>
              </a:rPr>
              <a:t>SchuMaS</a:t>
            </a:r>
            <a:r>
              <a:rPr lang="de-DE" sz="900" kern="1200" dirty="0">
                <a:solidFill>
                  <a:srgbClr val="595959"/>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de-DE"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4" name="Gruppieren 3">
            <a:extLst>
              <a:ext uri="{FF2B5EF4-FFF2-40B4-BE49-F238E27FC236}">
                <a16:creationId xmlns:a16="http://schemas.microsoft.com/office/drawing/2014/main" id="{921FEAEE-C156-150F-BB6D-324184810237}"/>
              </a:ext>
            </a:extLst>
          </p:cNvPr>
          <p:cNvGrpSpPr/>
          <p:nvPr/>
        </p:nvGrpSpPr>
        <p:grpSpPr>
          <a:xfrm>
            <a:off x="210359" y="4779274"/>
            <a:ext cx="1012547" cy="892630"/>
            <a:chOff x="395339" y="3106056"/>
            <a:chExt cx="1012547" cy="892630"/>
          </a:xfrm>
        </p:grpSpPr>
        <p:sp>
          <p:nvSpPr>
            <p:cNvPr id="5" name="Gefaltete Ecke 7">
              <a:extLst>
                <a:ext uri="{FF2B5EF4-FFF2-40B4-BE49-F238E27FC236}">
                  <a16:creationId xmlns:a16="http://schemas.microsoft.com/office/drawing/2014/main" id="{1D9AD4F8-04DB-B645-8699-CA634FF56152}"/>
                </a:ext>
              </a:extLst>
            </p:cNvPr>
            <p:cNvSpPr/>
            <p:nvPr/>
          </p:nvSpPr>
          <p:spPr>
            <a:xfrm>
              <a:off x="395339" y="3106056"/>
              <a:ext cx="1012547" cy="892630"/>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816612F3-69B5-55C8-4061-BE7500E616F9}"/>
                </a:ext>
              </a:extLst>
            </p:cNvPr>
            <p:cNvSpPr txBox="1"/>
            <p:nvPr/>
          </p:nvSpPr>
          <p:spPr>
            <a:xfrm>
              <a:off x="496936" y="3235174"/>
              <a:ext cx="794838" cy="646331"/>
            </a:xfrm>
            <a:prstGeom prst="rect">
              <a:avLst/>
            </a:prstGeom>
            <a:noFill/>
          </p:spPr>
          <p:txBody>
            <a:bodyPr wrap="square" rtlCol="0">
              <a:spAutoFit/>
            </a:bodyPr>
            <a:lstStyle/>
            <a:p>
              <a:pPr algn="ctr"/>
              <a:r>
                <a:rPr lang="de-DE" dirty="0"/>
                <a:t>Folie</a:t>
              </a:r>
            </a:p>
            <a:p>
              <a:pPr algn="ctr"/>
              <a:r>
                <a:rPr lang="de-DE" dirty="0"/>
                <a:t>3 - 5 </a:t>
              </a:r>
            </a:p>
          </p:txBody>
        </p:sp>
      </p:grpSp>
      <p:sp>
        <p:nvSpPr>
          <p:cNvPr id="10" name="Textfeld 9">
            <a:extLst>
              <a:ext uri="{FF2B5EF4-FFF2-40B4-BE49-F238E27FC236}">
                <a16:creationId xmlns:a16="http://schemas.microsoft.com/office/drawing/2014/main" id="{92E50FB0-9496-C417-A66C-5B4097FDEF54}"/>
              </a:ext>
            </a:extLst>
          </p:cNvPr>
          <p:cNvSpPr txBox="1"/>
          <p:nvPr/>
        </p:nvSpPr>
        <p:spPr>
          <a:xfrm>
            <a:off x="1305274" y="4801255"/>
            <a:ext cx="10654497" cy="646331"/>
          </a:xfrm>
          <a:prstGeom prst="rect">
            <a:avLst/>
          </a:prstGeom>
          <a:noFill/>
        </p:spPr>
        <p:txBody>
          <a:bodyPr wrap="square" rtlCol="0">
            <a:spAutoFit/>
          </a:bodyPr>
          <a:lstStyle/>
          <a:p>
            <a:pPr algn="just"/>
            <a:r>
              <a:rPr lang="de-DE" dirty="0"/>
              <a:t>Hier sehen Sie die Vorlage für weitere Aufgaben. Den Malwinkel </a:t>
            </a:r>
            <a:r>
              <a:rPr lang="de-DE"/>
              <a:t>können Sie </a:t>
            </a:r>
            <a:r>
              <a:rPr lang="de-DE" dirty="0"/>
              <a:t>entsprechend der Aufgabe anpassen.  </a:t>
            </a:r>
          </a:p>
        </p:txBody>
      </p:sp>
      <p:grpSp>
        <p:nvGrpSpPr>
          <p:cNvPr id="11" name="Gruppieren 10">
            <a:extLst>
              <a:ext uri="{FF2B5EF4-FFF2-40B4-BE49-F238E27FC236}">
                <a16:creationId xmlns:a16="http://schemas.microsoft.com/office/drawing/2014/main" id="{F5FD7F64-00D6-A286-0F16-0FCBF52DF975}"/>
              </a:ext>
            </a:extLst>
          </p:cNvPr>
          <p:cNvGrpSpPr/>
          <p:nvPr/>
        </p:nvGrpSpPr>
        <p:grpSpPr>
          <a:xfrm>
            <a:off x="210359" y="5903736"/>
            <a:ext cx="1012547" cy="892630"/>
            <a:chOff x="395339" y="3106056"/>
            <a:chExt cx="1012547" cy="892630"/>
          </a:xfrm>
        </p:grpSpPr>
        <p:sp>
          <p:nvSpPr>
            <p:cNvPr id="12" name="Gefaltete Ecke 7">
              <a:extLst>
                <a:ext uri="{FF2B5EF4-FFF2-40B4-BE49-F238E27FC236}">
                  <a16:creationId xmlns:a16="http://schemas.microsoft.com/office/drawing/2014/main" id="{D1FCF23E-C93A-EE2C-8309-2C700B121899}"/>
                </a:ext>
              </a:extLst>
            </p:cNvPr>
            <p:cNvSpPr/>
            <p:nvPr/>
          </p:nvSpPr>
          <p:spPr>
            <a:xfrm>
              <a:off x="395339" y="3106056"/>
              <a:ext cx="1012547" cy="892630"/>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id="{EDA8D9AF-7593-4048-105F-A5BFA2DE9C35}"/>
                </a:ext>
              </a:extLst>
            </p:cNvPr>
            <p:cNvSpPr txBox="1"/>
            <p:nvPr/>
          </p:nvSpPr>
          <p:spPr>
            <a:xfrm>
              <a:off x="496936" y="3235174"/>
              <a:ext cx="794838" cy="646331"/>
            </a:xfrm>
            <a:prstGeom prst="rect">
              <a:avLst/>
            </a:prstGeom>
            <a:noFill/>
          </p:spPr>
          <p:txBody>
            <a:bodyPr wrap="square" rtlCol="0">
              <a:spAutoFit/>
            </a:bodyPr>
            <a:lstStyle/>
            <a:p>
              <a:pPr algn="ctr"/>
              <a:r>
                <a:rPr lang="de-DE" dirty="0"/>
                <a:t>Folie</a:t>
              </a:r>
            </a:p>
            <a:p>
              <a:pPr algn="ctr"/>
              <a:r>
                <a:rPr lang="de-DE" dirty="0"/>
                <a:t>6 </a:t>
              </a:r>
            </a:p>
          </p:txBody>
        </p:sp>
      </p:grpSp>
      <p:sp>
        <p:nvSpPr>
          <p:cNvPr id="14" name="Textfeld 13">
            <a:extLst>
              <a:ext uri="{FF2B5EF4-FFF2-40B4-BE49-F238E27FC236}">
                <a16:creationId xmlns:a16="http://schemas.microsoft.com/office/drawing/2014/main" id="{0C8946A5-402F-1CD0-6F6A-1AB1BC2928A2}"/>
              </a:ext>
            </a:extLst>
          </p:cNvPr>
          <p:cNvSpPr txBox="1"/>
          <p:nvPr/>
        </p:nvSpPr>
        <p:spPr>
          <a:xfrm>
            <a:off x="1305274" y="5913685"/>
            <a:ext cx="10654497" cy="646331"/>
          </a:xfrm>
          <a:prstGeom prst="rect">
            <a:avLst/>
          </a:prstGeom>
          <a:noFill/>
        </p:spPr>
        <p:txBody>
          <a:bodyPr wrap="square" rtlCol="0">
            <a:spAutoFit/>
          </a:bodyPr>
          <a:lstStyle/>
          <a:p>
            <a:pPr algn="just"/>
            <a:r>
              <a:rPr lang="de-DE" dirty="0"/>
              <a:t>Hier sehen Sie die Vorlage mit zwei Punktefeldern. Diese kann entweder zum Vergleichen von Rechenwegen oder Darstellen von operativen Veränderungen genutzt werden. </a:t>
            </a:r>
          </a:p>
        </p:txBody>
      </p:sp>
    </p:spTree>
    <p:extLst>
      <p:ext uri="{BB962C8B-B14F-4D97-AF65-F5344CB8AC3E}">
        <p14:creationId xmlns:p14="http://schemas.microsoft.com/office/powerpoint/2010/main" val="989229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192703E0-E20A-FD5F-AFBF-037883F1F7C7}"/>
              </a:ext>
            </a:extLst>
          </p:cNvPr>
          <p:cNvPicPr>
            <a:picLocks noGrp="1" noRot="1" noChangeAspect="1" noMove="1" noResize="1" noEditPoints="1" noAdjustHandles="1" noChangeArrowheads="1" noChangeShapeType="1" noCrop="1"/>
          </p:cNvPicPr>
          <p:nvPr/>
        </p:nvPicPr>
        <p:blipFill>
          <a:blip r:embed="rId3"/>
          <a:stretch>
            <a:fillRect/>
          </a:stretch>
        </p:blipFill>
        <p:spPr>
          <a:xfrm>
            <a:off x="967053" y="633548"/>
            <a:ext cx="2134644" cy="6198678"/>
          </a:xfrm>
          <a:prstGeom prst="rect">
            <a:avLst/>
          </a:prstGeom>
        </p:spPr>
      </p:pic>
      <p:pic>
        <p:nvPicPr>
          <p:cNvPr id="14" name="Grafik 13">
            <a:extLst>
              <a:ext uri="{FF2B5EF4-FFF2-40B4-BE49-F238E27FC236}">
                <a16:creationId xmlns:a16="http://schemas.microsoft.com/office/drawing/2014/main" id="{56EA63BD-8440-C376-000A-C05043A3E4D1}"/>
              </a:ext>
            </a:extLst>
          </p:cNvPr>
          <p:cNvPicPr>
            <a:picLocks noGrp="1" noRot="1" noChangeAspect="1" noMove="1" noResize="1" noEditPoints="1" noAdjustHandles="1" noChangeArrowheads="1" noChangeShapeType="1" noCrop="1"/>
          </p:cNvPicPr>
          <p:nvPr/>
        </p:nvPicPr>
        <p:blipFill>
          <a:blip r:embed="rId4"/>
          <a:stretch>
            <a:fillRect/>
          </a:stretch>
        </p:blipFill>
        <p:spPr>
          <a:xfrm>
            <a:off x="3626447" y="194367"/>
            <a:ext cx="2387600" cy="647700"/>
          </a:xfrm>
          <a:prstGeom prst="rect">
            <a:avLst/>
          </a:prstGeom>
        </p:spPr>
      </p:pic>
      <p:sp>
        <p:nvSpPr>
          <p:cNvPr id="7" name="Abgerundetes Rechteck 6">
            <a:extLst>
              <a:ext uri="{FF2B5EF4-FFF2-40B4-BE49-F238E27FC236}">
                <a16:creationId xmlns:a16="http://schemas.microsoft.com/office/drawing/2014/main" id="{27FCF975-3C16-25E8-07F9-66201F6A7673}"/>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Abgerundetes Rechteck 6">
            <a:extLst>
              <a:ext uri="{FF2B5EF4-FFF2-40B4-BE49-F238E27FC236}">
                <a16:creationId xmlns:a16="http://schemas.microsoft.com/office/drawing/2014/main" id="{2968048B-D788-A962-B169-D598FDFCB9A1}"/>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Abgerundetes Rechteck 6">
            <a:extLst>
              <a:ext uri="{FF2B5EF4-FFF2-40B4-BE49-F238E27FC236}">
                <a16:creationId xmlns:a16="http://schemas.microsoft.com/office/drawing/2014/main" id="{BBDDD705-712E-001E-4A4E-AD5248D411DC}"/>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Abgerundetes Rechteck 6">
            <a:extLst>
              <a:ext uri="{FF2B5EF4-FFF2-40B4-BE49-F238E27FC236}">
                <a16:creationId xmlns:a16="http://schemas.microsoft.com/office/drawing/2014/main" id="{FB44356E-CEBD-5E66-4F55-418E18250041}"/>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Abgerundetes Rechteck 6">
            <a:extLst>
              <a:ext uri="{FF2B5EF4-FFF2-40B4-BE49-F238E27FC236}">
                <a16:creationId xmlns:a16="http://schemas.microsoft.com/office/drawing/2014/main" id="{46D0AFE4-4A04-624D-A100-71977980C6F9}"/>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Abgerundetes Rechteck 6">
            <a:extLst>
              <a:ext uri="{FF2B5EF4-FFF2-40B4-BE49-F238E27FC236}">
                <a16:creationId xmlns:a16="http://schemas.microsoft.com/office/drawing/2014/main" id="{C5D984CC-3B19-DDF9-6FF2-EA29630650E9}"/>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Abgerundetes Rechteck 6">
            <a:extLst>
              <a:ext uri="{FF2B5EF4-FFF2-40B4-BE49-F238E27FC236}">
                <a16:creationId xmlns:a16="http://schemas.microsoft.com/office/drawing/2014/main" id="{285DA0C8-68F3-853F-B0E6-AB71A47D8D39}"/>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Abgerundetes Rechteck 6">
            <a:extLst>
              <a:ext uri="{FF2B5EF4-FFF2-40B4-BE49-F238E27FC236}">
                <a16:creationId xmlns:a16="http://schemas.microsoft.com/office/drawing/2014/main" id="{37752DC4-AB99-A121-B932-09F6A8FA42BB}"/>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Abgerundetes Rechteck 6">
            <a:extLst>
              <a:ext uri="{FF2B5EF4-FFF2-40B4-BE49-F238E27FC236}">
                <a16:creationId xmlns:a16="http://schemas.microsoft.com/office/drawing/2014/main" id="{35CB0F3B-EC66-8D80-EEF8-7FCE758A1F51}"/>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Abgerundetes Rechteck 6">
            <a:extLst>
              <a:ext uri="{FF2B5EF4-FFF2-40B4-BE49-F238E27FC236}">
                <a16:creationId xmlns:a16="http://schemas.microsoft.com/office/drawing/2014/main" id="{19FDC69D-BF01-A053-D94E-38E0FAEA1C34}"/>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Abgerundetes Rechteck 6">
            <a:extLst>
              <a:ext uri="{FF2B5EF4-FFF2-40B4-BE49-F238E27FC236}">
                <a16:creationId xmlns:a16="http://schemas.microsoft.com/office/drawing/2014/main" id="{BCC20831-4E4F-825C-FD47-696EE2994BBF}"/>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Abgerundetes Rechteck 6">
            <a:extLst>
              <a:ext uri="{FF2B5EF4-FFF2-40B4-BE49-F238E27FC236}">
                <a16:creationId xmlns:a16="http://schemas.microsoft.com/office/drawing/2014/main" id="{0E65A3F7-269C-5CD9-7A76-95972901DD1E}"/>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Abgerundetes Rechteck 6">
            <a:extLst>
              <a:ext uri="{FF2B5EF4-FFF2-40B4-BE49-F238E27FC236}">
                <a16:creationId xmlns:a16="http://schemas.microsoft.com/office/drawing/2014/main" id="{32B3A8EE-0179-C9D5-CE1F-8521890CC767}"/>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Abgerundetes Rechteck 6">
            <a:extLst>
              <a:ext uri="{FF2B5EF4-FFF2-40B4-BE49-F238E27FC236}">
                <a16:creationId xmlns:a16="http://schemas.microsoft.com/office/drawing/2014/main" id="{91095075-D459-ED93-D729-E08CC67F0A26}"/>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Abgerundetes Rechteck 6">
            <a:extLst>
              <a:ext uri="{FF2B5EF4-FFF2-40B4-BE49-F238E27FC236}">
                <a16:creationId xmlns:a16="http://schemas.microsoft.com/office/drawing/2014/main" id="{DE2764B4-07C2-C026-EA95-35EFA470FFF0}"/>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Abgerundetes Rechteck 6">
            <a:extLst>
              <a:ext uri="{FF2B5EF4-FFF2-40B4-BE49-F238E27FC236}">
                <a16:creationId xmlns:a16="http://schemas.microsoft.com/office/drawing/2014/main" id="{A346034C-9766-075B-2108-C1969184A0B1}"/>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Abgerundetes Rechteck 6">
            <a:extLst>
              <a:ext uri="{FF2B5EF4-FFF2-40B4-BE49-F238E27FC236}">
                <a16:creationId xmlns:a16="http://schemas.microsoft.com/office/drawing/2014/main" id="{D3A33729-A5C5-E97A-BE99-17329EDB5B89}"/>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Abgerundetes Rechteck 6">
            <a:extLst>
              <a:ext uri="{FF2B5EF4-FFF2-40B4-BE49-F238E27FC236}">
                <a16:creationId xmlns:a16="http://schemas.microsoft.com/office/drawing/2014/main" id="{4BAED587-8D53-7897-F8E2-7E6CD2F6D816}"/>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Abgerundetes Rechteck 6">
            <a:extLst>
              <a:ext uri="{FF2B5EF4-FFF2-40B4-BE49-F238E27FC236}">
                <a16:creationId xmlns:a16="http://schemas.microsoft.com/office/drawing/2014/main" id="{7027AE54-AE9F-8881-EC54-1DB7FA70BABC}"/>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Abgerundetes Rechteck 6">
            <a:extLst>
              <a:ext uri="{FF2B5EF4-FFF2-40B4-BE49-F238E27FC236}">
                <a16:creationId xmlns:a16="http://schemas.microsoft.com/office/drawing/2014/main" id="{9ED753E9-7A9B-49B1-9AF4-F238F446D0D1}"/>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Abgerundetes Rechteck 6">
            <a:extLst>
              <a:ext uri="{FF2B5EF4-FFF2-40B4-BE49-F238E27FC236}">
                <a16:creationId xmlns:a16="http://schemas.microsoft.com/office/drawing/2014/main" id="{4739AFD8-4446-E867-5856-E7814C3DE232}"/>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Abgerundetes Rechteck 6">
            <a:extLst>
              <a:ext uri="{FF2B5EF4-FFF2-40B4-BE49-F238E27FC236}">
                <a16:creationId xmlns:a16="http://schemas.microsoft.com/office/drawing/2014/main" id="{A4CC5A72-95A6-17AC-7A3B-15F50D2D3681}"/>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Abgerundetes Rechteck 6">
            <a:extLst>
              <a:ext uri="{FF2B5EF4-FFF2-40B4-BE49-F238E27FC236}">
                <a16:creationId xmlns:a16="http://schemas.microsoft.com/office/drawing/2014/main" id="{B8CB8851-B91D-D4B8-722D-D58EE5A36700}"/>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Abgerundetes Rechteck 6">
            <a:extLst>
              <a:ext uri="{FF2B5EF4-FFF2-40B4-BE49-F238E27FC236}">
                <a16:creationId xmlns:a16="http://schemas.microsoft.com/office/drawing/2014/main" id="{7071BF53-9905-5D60-31FE-2B2793141EDA}"/>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Abgerundetes Rechteck 6">
            <a:extLst>
              <a:ext uri="{FF2B5EF4-FFF2-40B4-BE49-F238E27FC236}">
                <a16:creationId xmlns:a16="http://schemas.microsoft.com/office/drawing/2014/main" id="{9CDA8EBA-F708-6795-A8F3-A8E894668390}"/>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Abgerundetes Rechteck 6">
            <a:extLst>
              <a:ext uri="{FF2B5EF4-FFF2-40B4-BE49-F238E27FC236}">
                <a16:creationId xmlns:a16="http://schemas.microsoft.com/office/drawing/2014/main" id="{D3DFCD21-E758-5578-D20A-A8A8EDB2B97B}"/>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Abgerundetes Rechteck 6">
            <a:extLst>
              <a:ext uri="{FF2B5EF4-FFF2-40B4-BE49-F238E27FC236}">
                <a16:creationId xmlns:a16="http://schemas.microsoft.com/office/drawing/2014/main" id="{C536E002-B124-FCE3-00BB-A39552EB713A}"/>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Abgerundetes Rechteck 6">
            <a:extLst>
              <a:ext uri="{FF2B5EF4-FFF2-40B4-BE49-F238E27FC236}">
                <a16:creationId xmlns:a16="http://schemas.microsoft.com/office/drawing/2014/main" id="{4841009D-5FEB-A47D-6C7F-46BBC0159976}"/>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Abgerundetes Rechteck 6">
            <a:extLst>
              <a:ext uri="{FF2B5EF4-FFF2-40B4-BE49-F238E27FC236}">
                <a16:creationId xmlns:a16="http://schemas.microsoft.com/office/drawing/2014/main" id="{A8847CA8-659E-F401-8492-5F9574E69233}"/>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Abgerundetes Rechteck 6">
            <a:extLst>
              <a:ext uri="{FF2B5EF4-FFF2-40B4-BE49-F238E27FC236}">
                <a16:creationId xmlns:a16="http://schemas.microsoft.com/office/drawing/2014/main" id="{C3A9EA09-ADB0-0C8F-336B-E6D2D3EA4523}"/>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Abgerundetes Rechteck 6">
            <a:extLst>
              <a:ext uri="{FF2B5EF4-FFF2-40B4-BE49-F238E27FC236}">
                <a16:creationId xmlns:a16="http://schemas.microsoft.com/office/drawing/2014/main" id="{94D57901-3C64-EEBC-F20A-0A956A84CFF5}"/>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Abgerundetes Rechteck 6">
            <a:extLst>
              <a:ext uri="{FF2B5EF4-FFF2-40B4-BE49-F238E27FC236}">
                <a16:creationId xmlns:a16="http://schemas.microsoft.com/office/drawing/2014/main" id="{6FAD46D7-9C65-911A-FA51-B17E34CF9AEB}"/>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Abgerundetes Rechteck 6">
            <a:extLst>
              <a:ext uri="{FF2B5EF4-FFF2-40B4-BE49-F238E27FC236}">
                <a16:creationId xmlns:a16="http://schemas.microsoft.com/office/drawing/2014/main" id="{BE2B6671-C360-4BE4-30DC-06B40899CC82}"/>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Abgerundetes Rechteck 6">
            <a:extLst>
              <a:ext uri="{FF2B5EF4-FFF2-40B4-BE49-F238E27FC236}">
                <a16:creationId xmlns:a16="http://schemas.microsoft.com/office/drawing/2014/main" id="{9415AF94-8A45-9EB8-E20F-6F0357F29B12}"/>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Abgerundetes Rechteck 6">
            <a:extLst>
              <a:ext uri="{FF2B5EF4-FFF2-40B4-BE49-F238E27FC236}">
                <a16:creationId xmlns:a16="http://schemas.microsoft.com/office/drawing/2014/main" id="{1FB9C91D-F517-4122-A65C-DB67346FAA58}"/>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Abgerundetes Rechteck 6">
            <a:extLst>
              <a:ext uri="{FF2B5EF4-FFF2-40B4-BE49-F238E27FC236}">
                <a16:creationId xmlns:a16="http://schemas.microsoft.com/office/drawing/2014/main" id="{004BB6BA-90A7-7B4E-E40E-293328434676}"/>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Abgerundetes Rechteck 6">
            <a:extLst>
              <a:ext uri="{FF2B5EF4-FFF2-40B4-BE49-F238E27FC236}">
                <a16:creationId xmlns:a16="http://schemas.microsoft.com/office/drawing/2014/main" id="{E9038A6C-B949-8353-05B0-8476AFDD83F5}"/>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Abgerundetes Rechteck 6">
            <a:extLst>
              <a:ext uri="{FF2B5EF4-FFF2-40B4-BE49-F238E27FC236}">
                <a16:creationId xmlns:a16="http://schemas.microsoft.com/office/drawing/2014/main" id="{D5611BB8-7552-49F9-5998-5AE2871B9BE1}"/>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Abgerundetes Rechteck 6">
            <a:extLst>
              <a:ext uri="{FF2B5EF4-FFF2-40B4-BE49-F238E27FC236}">
                <a16:creationId xmlns:a16="http://schemas.microsoft.com/office/drawing/2014/main" id="{73B67CBC-7780-8DCF-F994-CC538E678892}"/>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Abgerundetes Rechteck 6">
            <a:extLst>
              <a:ext uri="{FF2B5EF4-FFF2-40B4-BE49-F238E27FC236}">
                <a16:creationId xmlns:a16="http://schemas.microsoft.com/office/drawing/2014/main" id="{584CA33C-D1F9-9446-A225-2F315F6B9B83}"/>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Abgerundetes Rechteck 6">
            <a:extLst>
              <a:ext uri="{FF2B5EF4-FFF2-40B4-BE49-F238E27FC236}">
                <a16:creationId xmlns:a16="http://schemas.microsoft.com/office/drawing/2014/main" id="{D34AAFF3-213E-B477-D7EA-C502F0459C60}"/>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Abgerundetes Rechteck 6">
            <a:extLst>
              <a:ext uri="{FF2B5EF4-FFF2-40B4-BE49-F238E27FC236}">
                <a16:creationId xmlns:a16="http://schemas.microsoft.com/office/drawing/2014/main" id="{5C9CB175-27D8-7380-4717-5FA7A1F367C1}"/>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Abgerundetes Rechteck 6">
            <a:extLst>
              <a:ext uri="{FF2B5EF4-FFF2-40B4-BE49-F238E27FC236}">
                <a16:creationId xmlns:a16="http://schemas.microsoft.com/office/drawing/2014/main" id="{B7E035B3-BA5D-AD5B-C46F-C648DEFA7915}"/>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Abgerundetes Rechteck 6">
            <a:extLst>
              <a:ext uri="{FF2B5EF4-FFF2-40B4-BE49-F238E27FC236}">
                <a16:creationId xmlns:a16="http://schemas.microsoft.com/office/drawing/2014/main" id="{AFCB1640-D368-0684-1896-87771D21AB4E}"/>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Abgerundetes Rechteck 6">
            <a:extLst>
              <a:ext uri="{FF2B5EF4-FFF2-40B4-BE49-F238E27FC236}">
                <a16:creationId xmlns:a16="http://schemas.microsoft.com/office/drawing/2014/main" id="{029EA601-9C32-277A-6BC3-153F534E8C57}"/>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Abgerundetes Rechteck 6">
            <a:extLst>
              <a:ext uri="{FF2B5EF4-FFF2-40B4-BE49-F238E27FC236}">
                <a16:creationId xmlns:a16="http://schemas.microsoft.com/office/drawing/2014/main" id="{2C8A29E8-2F1D-CB99-E13D-B5CF022C3DF9}"/>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Abgerundetes Rechteck 6">
            <a:extLst>
              <a:ext uri="{FF2B5EF4-FFF2-40B4-BE49-F238E27FC236}">
                <a16:creationId xmlns:a16="http://schemas.microsoft.com/office/drawing/2014/main" id="{2EED432A-1159-018E-346C-645FA3B6F328}"/>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Abgerundetes Rechteck 6">
            <a:extLst>
              <a:ext uri="{FF2B5EF4-FFF2-40B4-BE49-F238E27FC236}">
                <a16:creationId xmlns:a16="http://schemas.microsoft.com/office/drawing/2014/main" id="{2B1AB8EF-DB1C-4D3B-57FD-379E93842849}"/>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Abgerundetes Rechteck 6">
            <a:extLst>
              <a:ext uri="{FF2B5EF4-FFF2-40B4-BE49-F238E27FC236}">
                <a16:creationId xmlns:a16="http://schemas.microsoft.com/office/drawing/2014/main" id="{8B42DA6A-6016-CF85-8738-78E02B7A5DA7}"/>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Abgerundetes Rechteck 6">
            <a:extLst>
              <a:ext uri="{FF2B5EF4-FFF2-40B4-BE49-F238E27FC236}">
                <a16:creationId xmlns:a16="http://schemas.microsoft.com/office/drawing/2014/main" id="{77757C41-B6C6-01A8-9946-50A3EFEB03B1}"/>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Abgerundetes Rechteck 6">
            <a:extLst>
              <a:ext uri="{FF2B5EF4-FFF2-40B4-BE49-F238E27FC236}">
                <a16:creationId xmlns:a16="http://schemas.microsoft.com/office/drawing/2014/main" id="{491EE5A9-154F-2708-622C-417F996C132B}"/>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Abgerundetes Rechteck 6">
            <a:extLst>
              <a:ext uri="{FF2B5EF4-FFF2-40B4-BE49-F238E27FC236}">
                <a16:creationId xmlns:a16="http://schemas.microsoft.com/office/drawing/2014/main" id="{2F2BD843-65E6-C715-CCA8-D4E29D017576}"/>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Abgerundetes Rechteck 6">
            <a:extLst>
              <a:ext uri="{FF2B5EF4-FFF2-40B4-BE49-F238E27FC236}">
                <a16:creationId xmlns:a16="http://schemas.microsoft.com/office/drawing/2014/main" id="{62D0AC71-1CE6-5D3F-6B33-C5D029A34576}"/>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Abgerundetes Rechteck 6">
            <a:extLst>
              <a:ext uri="{FF2B5EF4-FFF2-40B4-BE49-F238E27FC236}">
                <a16:creationId xmlns:a16="http://schemas.microsoft.com/office/drawing/2014/main" id="{B7EB5387-E2BF-2746-761E-96742F6DEDD7}"/>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Abgerundetes Rechteck 6">
            <a:extLst>
              <a:ext uri="{FF2B5EF4-FFF2-40B4-BE49-F238E27FC236}">
                <a16:creationId xmlns:a16="http://schemas.microsoft.com/office/drawing/2014/main" id="{74ECF141-8A98-D3F1-B5FA-1C52FFA89955}"/>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5" name="Abgerundetes Rechteck 6">
            <a:extLst>
              <a:ext uri="{FF2B5EF4-FFF2-40B4-BE49-F238E27FC236}">
                <a16:creationId xmlns:a16="http://schemas.microsoft.com/office/drawing/2014/main" id="{B9A4F606-B80A-18AB-80AB-717E35EA9E5A}"/>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6" name="Abgerundetes Rechteck 6">
            <a:extLst>
              <a:ext uri="{FF2B5EF4-FFF2-40B4-BE49-F238E27FC236}">
                <a16:creationId xmlns:a16="http://schemas.microsoft.com/office/drawing/2014/main" id="{77BE6A05-9BCC-F258-7981-DAF40506575A}"/>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7" name="Abgerundetes Rechteck 6">
            <a:extLst>
              <a:ext uri="{FF2B5EF4-FFF2-40B4-BE49-F238E27FC236}">
                <a16:creationId xmlns:a16="http://schemas.microsoft.com/office/drawing/2014/main" id="{3742CA93-3A3C-B8BF-D2EE-A63E18078E42}"/>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Abgerundetes Rechteck 6">
            <a:extLst>
              <a:ext uri="{FF2B5EF4-FFF2-40B4-BE49-F238E27FC236}">
                <a16:creationId xmlns:a16="http://schemas.microsoft.com/office/drawing/2014/main" id="{6DDCACA3-9E1F-CBA2-82DD-2C1F6629A97C}"/>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Abgerundetes Rechteck 6">
            <a:extLst>
              <a:ext uri="{FF2B5EF4-FFF2-40B4-BE49-F238E27FC236}">
                <a16:creationId xmlns:a16="http://schemas.microsoft.com/office/drawing/2014/main" id="{FDFD3F4C-2D62-9354-0AC4-EA467FCBA5CD}"/>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Abgerundetes Rechteck 6">
            <a:extLst>
              <a:ext uri="{FF2B5EF4-FFF2-40B4-BE49-F238E27FC236}">
                <a16:creationId xmlns:a16="http://schemas.microsoft.com/office/drawing/2014/main" id="{89773592-5EFE-4797-F6B9-7ABDC111D9C0}"/>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Abgerundetes Rechteck 6">
            <a:extLst>
              <a:ext uri="{FF2B5EF4-FFF2-40B4-BE49-F238E27FC236}">
                <a16:creationId xmlns:a16="http://schemas.microsoft.com/office/drawing/2014/main" id="{D79F1E58-FA40-E410-EFB6-3E3F49729ACD}"/>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Abgerundetes Rechteck 6">
            <a:extLst>
              <a:ext uri="{FF2B5EF4-FFF2-40B4-BE49-F238E27FC236}">
                <a16:creationId xmlns:a16="http://schemas.microsoft.com/office/drawing/2014/main" id="{814D50F1-EB87-7393-E624-D8FDE648A098}"/>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Abgerundetes Rechteck 6">
            <a:extLst>
              <a:ext uri="{FF2B5EF4-FFF2-40B4-BE49-F238E27FC236}">
                <a16:creationId xmlns:a16="http://schemas.microsoft.com/office/drawing/2014/main" id="{2BEDA2C4-C2E5-8E59-B82A-89D804BEE75C}"/>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Abgerundetes Rechteck 6">
            <a:extLst>
              <a:ext uri="{FF2B5EF4-FFF2-40B4-BE49-F238E27FC236}">
                <a16:creationId xmlns:a16="http://schemas.microsoft.com/office/drawing/2014/main" id="{B688F4F4-7E51-F98A-FF5B-DB8829A5272E}"/>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Abgerundetes Rechteck 6">
            <a:extLst>
              <a:ext uri="{FF2B5EF4-FFF2-40B4-BE49-F238E27FC236}">
                <a16:creationId xmlns:a16="http://schemas.microsoft.com/office/drawing/2014/main" id="{104B760B-36C9-416F-DD5E-3F3B6240D144}"/>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6">
            <a:extLst>
              <a:ext uri="{FF2B5EF4-FFF2-40B4-BE49-F238E27FC236}">
                <a16:creationId xmlns:a16="http://schemas.microsoft.com/office/drawing/2014/main" id="{EEBE9ED6-36F1-8BFC-EBB5-8C5F1302C012}"/>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6">
            <a:extLst>
              <a:ext uri="{FF2B5EF4-FFF2-40B4-BE49-F238E27FC236}">
                <a16:creationId xmlns:a16="http://schemas.microsoft.com/office/drawing/2014/main" id="{F147607D-113B-668D-D4F8-2957FC5BBE6D}"/>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6">
            <a:extLst>
              <a:ext uri="{FF2B5EF4-FFF2-40B4-BE49-F238E27FC236}">
                <a16:creationId xmlns:a16="http://schemas.microsoft.com/office/drawing/2014/main" id="{D3D33E66-D79C-C38F-135D-8702A78CA019}"/>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6">
            <a:extLst>
              <a:ext uri="{FF2B5EF4-FFF2-40B4-BE49-F238E27FC236}">
                <a16:creationId xmlns:a16="http://schemas.microsoft.com/office/drawing/2014/main" id="{BE74818F-76D5-5024-E2AC-6B03E9D2597C}"/>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Abgerundetes Rechteck 6">
            <a:extLst>
              <a:ext uri="{FF2B5EF4-FFF2-40B4-BE49-F238E27FC236}">
                <a16:creationId xmlns:a16="http://schemas.microsoft.com/office/drawing/2014/main" id="{BCB0F80A-C8E3-13D7-BCFB-7D8542FFD820}"/>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Abgerundetes Rechteck 6">
            <a:extLst>
              <a:ext uri="{FF2B5EF4-FFF2-40B4-BE49-F238E27FC236}">
                <a16:creationId xmlns:a16="http://schemas.microsoft.com/office/drawing/2014/main" id="{2B623E4B-DAD4-62FE-4E1B-8BA4B7ADCE6C}"/>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Abgerundetes Rechteck 6">
            <a:extLst>
              <a:ext uri="{FF2B5EF4-FFF2-40B4-BE49-F238E27FC236}">
                <a16:creationId xmlns:a16="http://schemas.microsoft.com/office/drawing/2014/main" id="{F84D1226-9EEA-222F-49C9-CE7770F2016A}"/>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Abgerundetes Rechteck 6">
            <a:extLst>
              <a:ext uri="{FF2B5EF4-FFF2-40B4-BE49-F238E27FC236}">
                <a16:creationId xmlns:a16="http://schemas.microsoft.com/office/drawing/2014/main" id="{958E3B95-2F92-69A5-98E4-740AFEE8AD1F}"/>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Abgerundetes Rechteck 6">
            <a:extLst>
              <a:ext uri="{FF2B5EF4-FFF2-40B4-BE49-F238E27FC236}">
                <a16:creationId xmlns:a16="http://schemas.microsoft.com/office/drawing/2014/main" id="{1B85E258-E267-DB82-4E3A-4072469A6ABB}"/>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Abgerundetes Rechteck 6">
            <a:extLst>
              <a:ext uri="{FF2B5EF4-FFF2-40B4-BE49-F238E27FC236}">
                <a16:creationId xmlns:a16="http://schemas.microsoft.com/office/drawing/2014/main" id="{2D3ABDF9-F021-89D3-71AC-BF8CC24813FD}"/>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Abgerundetes Rechteck 6">
            <a:extLst>
              <a:ext uri="{FF2B5EF4-FFF2-40B4-BE49-F238E27FC236}">
                <a16:creationId xmlns:a16="http://schemas.microsoft.com/office/drawing/2014/main" id="{9EA6EE56-1AF6-072E-8582-83AFEC943F6C}"/>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Abgerundetes Rechteck 6">
            <a:extLst>
              <a:ext uri="{FF2B5EF4-FFF2-40B4-BE49-F238E27FC236}">
                <a16:creationId xmlns:a16="http://schemas.microsoft.com/office/drawing/2014/main" id="{3151817F-BEA0-EF28-684F-7069BD45E953}"/>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6">
            <a:extLst>
              <a:ext uri="{FF2B5EF4-FFF2-40B4-BE49-F238E27FC236}">
                <a16:creationId xmlns:a16="http://schemas.microsoft.com/office/drawing/2014/main" id="{C1B2C285-950F-BC79-F319-3F56014344E9}"/>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6">
            <a:extLst>
              <a:ext uri="{FF2B5EF4-FFF2-40B4-BE49-F238E27FC236}">
                <a16:creationId xmlns:a16="http://schemas.microsoft.com/office/drawing/2014/main" id="{38917A2A-9989-919C-9DAD-60314257D833}"/>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Abgerundetes Rechteck 6">
            <a:extLst>
              <a:ext uri="{FF2B5EF4-FFF2-40B4-BE49-F238E27FC236}">
                <a16:creationId xmlns:a16="http://schemas.microsoft.com/office/drawing/2014/main" id="{9B2F7AF9-A448-118F-6979-FD32FB9650B2}"/>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Abgerundetes Rechteck 6">
            <a:extLst>
              <a:ext uri="{FF2B5EF4-FFF2-40B4-BE49-F238E27FC236}">
                <a16:creationId xmlns:a16="http://schemas.microsoft.com/office/drawing/2014/main" id="{DAEA1DC5-3377-6B99-87BD-B7215B39E9A1}"/>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Abgerundetes Rechteck 6">
            <a:extLst>
              <a:ext uri="{FF2B5EF4-FFF2-40B4-BE49-F238E27FC236}">
                <a16:creationId xmlns:a16="http://schemas.microsoft.com/office/drawing/2014/main" id="{D3A08E64-EFB1-B997-C347-DD45E9ACECCB}"/>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Abgerundetes Rechteck 6">
            <a:extLst>
              <a:ext uri="{FF2B5EF4-FFF2-40B4-BE49-F238E27FC236}">
                <a16:creationId xmlns:a16="http://schemas.microsoft.com/office/drawing/2014/main" id="{80DB31C0-91BD-853F-DD40-232622F2674F}"/>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Abgerundetes Rechteck 6">
            <a:extLst>
              <a:ext uri="{FF2B5EF4-FFF2-40B4-BE49-F238E27FC236}">
                <a16:creationId xmlns:a16="http://schemas.microsoft.com/office/drawing/2014/main" id="{4B854F69-AF7B-8BB6-C48A-ED0AB96A1F4A}"/>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Abgerundetes Rechteck 6">
            <a:extLst>
              <a:ext uri="{FF2B5EF4-FFF2-40B4-BE49-F238E27FC236}">
                <a16:creationId xmlns:a16="http://schemas.microsoft.com/office/drawing/2014/main" id="{8E4589C0-8902-1DF9-663E-EF459AB190B7}"/>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Abgerundetes Rechteck 6">
            <a:extLst>
              <a:ext uri="{FF2B5EF4-FFF2-40B4-BE49-F238E27FC236}">
                <a16:creationId xmlns:a16="http://schemas.microsoft.com/office/drawing/2014/main" id="{12999FCA-0997-1AD6-5A88-7FDE008D9E16}"/>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Abgerundetes Rechteck 6">
            <a:extLst>
              <a:ext uri="{FF2B5EF4-FFF2-40B4-BE49-F238E27FC236}">
                <a16:creationId xmlns:a16="http://schemas.microsoft.com/office/drawing/2014/main" id="{4E01B493-C205-F5EA-93B7-C3EE353D360E}"/>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Abgerundetes Rechteck 6">
            <a:extLst>
              <a:ext uri="{FF2B5EF4-FFF2-40B4-BE49-F238E27FC236}">
                <a16:creationId xmlns:a16="http://schemas.microsoft.com/office/drawing/2014/main" id="{2466A5E4-0794-C587-42AE-135A9CC1D208}"/>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Abgerundetes Rechteck 6">
            <a:extLst>
              <a:ext uri="{FF2B5EF4-FFF2-40B4-BE49-F238E27FC236}">
                <a16:creationId xmlns:a16="http://schemas.microsoft.com/office/drawing/2014/main" id="{63E2CF49-2C46-29C2-1403-24790C0F86E4}"/>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Abgerundetes Rechteck 6">
            <a:extLst>
              <a:ext uri="{FF2B5EF4-FFF2-40B4-BE49-F238E27FC236}">
                <a16:creationId xmlns:a16="http://schemas.microsoft.com/office/drawing/2014/main" id="{CB5A8379-204C-D2CA-5866-24CEB5AA5E6F}"/>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Abgerundetes Rechteck 6">
            <a:extLst>
              <a:ext uri="{FF2B5EF4-FFF2-40B4-BE49-F238E27FC236}">
                <a16:creationId xmlns:a16="http://schemas.microsoft.com/office/drawing/2014/main" id="{04A7649E-0B7B-A57B-2435-269A6E8C4B33}"/>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Abgerundetes Rechteck 6">
            <a:extLst>
              <a:ext uri="{FF2B5EF4-FFF2-40B4-BE49-F238E27FC236}">
                <a16:creationId xmlns:a16="http://schemas.microsoft.com/office/drawing/2014/main" id="{C41A4297-0687-B263-39E3-A9B375E71F62}"/>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3" name="Gruppieren 2">
            <a:extLst>
              <a:ext uri="{FF2B5EF4-FFF2-40B4-BE49-F238E27FC236}">
                <a16:creationId xmlns:a16="http://schemas.microsoft.com/office/drawing/2014/main" id="{6B8B7E79-8B3D-5384-884A-C52625F68055}"/>
              </a:ext>
            </a:extLst>
          </p:cNvPr>
          <p:cNvGrpSpPr>
            <a:grpSpLocks noGrp="1" noUngrp="1" noRot="1" noMove="1" noResize="1"/>
          </p:cNvGrpSpPr>
          <p:nvPr/>
        </p:nvGrpSpPr>
        <p:grpSpPr>
          <a:xfrm>
            <a:off x="1076446" y="795766"/>
            <a:ext cx="2102621" cy="6043108"/>
            <a:chOff x="1076446" y="842066"/>
            <a:chExt cx="2102621" cy="6043108"/>
          </a:xfrm>
        </p:grpSpPr>
        <p:sp>
          <p:nvSpPr>
            <p:cNvPr id="121" name="Abgerundetes Rechteck 24">
              <a:extLst>
                <a:ext uri="{FF2B5EF4-FFF2-40B4-BE49-F238E27FC236}">
                  <a16:creationId xmlns:a16="http://schemas.microsoft.com/office/drawing/2014/main" id="{61CA9674-81D7-F240-B296-3522EA865985}"/>
                </a:ext>
              </a:extLst>
            </p:cNvPr>
            <p:cNvSpPr>
              <a:spLocks noGrp="1" noRot="1" noMove="1" noResize="1" noEditPoints="1" noAdjustHandles="1" noChangeArrowheads="1" noChangeShapeType="1"/>
            </p:cNvSpPr>
            <p:nvPr/>
          </p:nvSpPr>
          <p:spPr>
            <a:xfrm>
              <a:off x="2107945" y="842066"/>
              <a:ext cx="1071122" cy="6043107"/>
            </a:xfrm>
            <a:prstGeom prst="roundRect">
              <a:avLst/>
            </a:prstGeom>
            <a:solidFill>
              <a:schemeClr val="bg2">
                <a:lumMod val="75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2" name="Abgerundetes Rechteck 25">
              <a:extLst>
                <a:ext uri="{FF2B5EF4-FFF2-40B4-BE49-F238E27FC236}">
                  <a16:creationId xmlns:a16="http://schemas.microsoft.com/office/drawing/2014/main" id="{EFA85F9D-8EC8-5E54-6C56-C469996E31EE}"/>
                </a:ext>
              </a:extLst>
            </p:cNvPr>
            <p:cNvSpPr>
              <a:spLocks noGrp="1" noRot="1" noMove="1" noResize="1" noEditPoints="1" noAdjustHandles="1" noChangeArrowheads="1" noChangeShapeType="1"/>
            </p:cNvSpPr>
            <p:nvPr/>
          </p:nvSpPr>
          <p:spPr>
            <a:xfrm>
              <a:off x="1076446" y="4190035"/>
              <a:ext cx="1439044" cy="2695139"/>
            </a:xfrm>
            <a:prstGeom prst="roundRect">
              <a:avLst/>
            </a:prstGeom>
            <a:solidFill>
              <a:schemeClr val="bg2">
                <a:lumMod val="75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4" name="Textfeld 3">
            <a:extLst>
              <a:ext uri="{FF2B5EF4-FFF2-40B4-BE49-F238E27FC236}">
                <a16:creationId xmlns:a16="http://schemas.microsoft.com/office/drawing/2014/main" id="{794551E3-C9E9-28E1-18A6-5183BC143CFC}"/>
              </a:ext>
            </a:extLst>
          </p:cNvPr>
          <p:cNvSpPr txBox="1">
            <a:spLocks noGrp="1" noRot="1" noMove="1" noResize="1" noEditPoints="1" noAdjustHandles="1" noChangeArrowheads="1" noChangeShapeType="1"/>
          </p:cNvSpPr>
          <p:nvPr/>
        </p:nvSpPr>
        <p:spPr>
          <a:xfrm>
            <a:off x="3657599" y="244034"/>
            <a:ext cx="662359" cy="461665"/>
          </a:xfrm>
          <a:prstGeom prst="rect">
            <a:avLst/>
          </a:prstGeom>
          <a:noFill/>
        </p:spPr>
        <p:txBody>
          <a:bodyPr wrap="square" rtlCol="0">
            <a:spAutoFit/>
          </a:bodyPr>
          <a:lstStyle/>
          <a:p>
            <a:r>
              <a:rPr lang="de-DE" sz="2400" dirty="0">
                <a:latin typeface="Comic Sans MS" panose="030F0702030302020204" pitchFamily="66" charset="0"/>
              </a:rPr>
              <a:t>85</a:t>
            </a:r>
          </a:p>
        </p:txBody>
      </p:sp>
      <p:sp>
        <p:nvSpPr>
          <p:cNvPr id="104" name="Textfeld 103">
            <a:extLst>
              <a:ext uri="{FF2B5EF4-FFF2-40B4-BE49-F238E27FC236}">
                <a16:creationId xmlns:a16="http://schemas.microsoft.com/office/drawing/2014/main" id="{5E38369C-1B85-19B8-4449-D103C3F4524A}"/>
              </a:ext>
            </a:extLst>
          </p:cNvPr>
          <p:cNvSpPr txBox="1">
            <a:spLocks noGrp="1" noRot="1" noMove="1" noResize="1" noEditPoints="1" noAdjustHandles="1" noChangeArrowheads="1" noChangeShapeType="1"/>
          </p:cNvSpPr>
          <p:nvPr/>
        </p:nvSpPr>
        <p:spPr>
          <a:xfrm>
            <a:off x="4443038" y="244034"/>
            <a:ext cx="544010" cy="461665"/>
          </a:xfrm>
          <a:prstGeom prst="rect">
            <a:avLst/>
          </a:prstGeom>
          <a:noFill/>
        </p:spPr>
        <p:txBody>
          <a:bodyPr wrap="square" rtlCol="0">
            <a:spAutoFit/>
          </a:bodyPr>
          <a:lstStyle/>
          <a:p>
            <a:r>
              <a:rPr lang="de-DE" sz="2400" dirty="0">
                <a:latin typeface="Comic Sans MS" panose="030F0702030302020204" pitchFamily="66" charset="0"/>
              </a:rPr>
              <a:t>5</a:t>
            </a:r>
          </a:p>
        </p:txBody>
      </p:sp>
      <p:grpSp>
        <p:nvGrpSpPr>
          <p:cNvPr id="123" name="Gruppieren 122">
            <a:extLst>
              <a:ext uri="{FF2B5EF4-FFF2-40B4-BE49-F238E27FC236}">
                <a16:creationId xmlns:a16="http://schemas.microsoft.com/office/drawing/2014/main" id="{1430D8B0-99A6-5003-519D-5109758535CD}"/>
              </a:ext>
            </a:extLst>
          </p:cNvPr>
          <p:cNvGrpSpPr/>
          <p:nvPr/>
        </p:nvGrpSpPr>
        <p:grpSpPr>
          <a:xfrm>
            <a:off x="9644530" y="5887677"/>
            <a:ext cx="2547470" cy="635000"/>
            <a:chOff x="3576319" y="4143735"/>
            <a:chExt cx="2547470" cy="635000"/>
          </a:xfrm>
        </p:grpSpPr>
        <p:grpSp>
          <p:nvGrpSpPr>
            <p:cNvPr id="73" name="Gruppieren 72">
              <a:extLst>
                <a:ext uri="{FF2B5EF4-FFF2-40B4-BE49-F238E27FC236}">
                  <a16:creationId xmlns:a16="http://schemas.microsoft.com/office/drawing/2014/main" id="{D73FB42A-C851-83A3-719B-D4396B59EEC8}"/>
                </a:ext>
              </a:extLst>
            </p:cNvPr>
            <p:cNvGrpSpPr/>
            <p:nvPr/>
          </p:nvGrpSpPr>
          <p:grpSpPr>
            <a:xfrm>
              <a:off x="3576319" y="4143735"/>
              <a:ext cx="2410461" cy="635000"/>
              <a:chOff x="5229244" y="3530127"/>
              <a:chExt cx="1983726" cy="635000"/>
            </a:xfrm>
          </p:grpSpPr>
          <p:pic>
            <p:nvPicPr>
              <p:cNvPr id="119" name="Grafik 118">
                <a:extLst>
                  <a:ext uri="{FF2B5EF4-FFF2-40B4-BE49-F238E27FC236}">
                    <a16:creationId xmlns:a16="http://schemas.microsoft.com/office/drawing/2014/main" id="{B3CF755D-2EF0-0334-E102-7F88FB0B4302}"/>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44" name="Textfeld 43">
                <a:extLst>
                  <a:ext uri="{FF2B5EF4-FFF2-40B4-BE49-F238E27FC236}">
                    <a16:creationId xmlns:a16="http://schemas.microsoft.com/office/drawing/2014/main" id="{61DDAF36-DA17-FB24-722F-D55114470583}"/>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45" name="Textfeld 44">
                <a:extLst>
                  <a:ext uri="{FF2B5EF4-FFF2-40B4-BE49-F238E27FC236}">
                    <a16:creationId xmlns:a16="http://schemas.microsoft.com/office/drawing/2014/main" id="{28EA9B3C-387A-5C7C-0F01-8827833C2C64}"/>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20" name="Textfeld 119">
              <a:extLst>
                <a:ext uri="{FF2B5EF4-FFF2-40B4-BE49-F238E27FC236}">
                  <a16:creationId xmlns:a16="http://schemas.microsoft.com/office/drawing/2014/main" id="{E226F423-85CA-A318-FD60-17662BBC1631}"/>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24" name="Gruppieren 123">
            <a:extLst>
              <a:ext uri="{FF2B5EF4-FFF2-40B4-BE49-F238E27FC236}">
                <a16:creationId xmlns:a16="http://schemas.microsoft.com/office/drawing/2014/main" id="{9A32B4F7-2729-4D33-6D5B-D592B6FBE9D6}"/>
              </a:ext>
            </a:extLst>
          </p:cNvPr>
          <p:cNvGrpSpPr/>
          <p:nvPr/>
        </p:nvGrpSpPr>
        <p:grpSpPr>
          <a:xfrm>
            <a:off x="9644530" y="5887677"/>
            <a:ext cx="2547470" cy="635000"/>
            <a:chOff x="3576319" y="4143735"/>
            <a:chExt cx="2547470" cy="635000"/>
          </a:xfrm>
        </p:grpSpPr>
        <p:grpSp>
          <p:nvGrpSpPr>
            <p:cNvPr id="125" name="Gruppieren 124">
              <a:extLst>
                <a:ext uri="{FF2B5EF4-FFF2-40B4-BE49-F238E27FC236}">
                  <a16:creationId xmlns:a16="http://schemas.microsoft.com/office/drawing/2014/main" id="{CE7CF8A4-DE5E-4151-01E6-47A70E2261BE}"/>
                </a:ext>
              </a:extLst>
            </p:cNvPr>
            <p:cNvGrpSpPr/>
            <p:nvPr/>
          </p:nvGrpSpPr>
          <p:grpSpPr>
            <a:xfrm>
              <a:off x="3576319" y="4143735"/>
              <a:ext cx="2410461" cy="635000"/>
              <a:chOff x="5229244" y="3530127"/>
              <a:chExt cx="1983726" cy="635000"/>
            </a:xfrm>
          </p:grpSpPr>
          <p:pic>
            <p:nvPicPr>
              <p:cNvPr id="127" name="Grafik 126">
                <a:extLst>
                  <a:ext uri="{FF2B5EF4-FFF2-40B4-BE49-F238E27FC236}">
                    <a16:creationId xmlns:a16="http://schemas.microsoft.com/office/drawing/2014/main" id="{006E036D-43EB-B4B6-0B28-509E97F57275}"/>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28" name="Textfeld 127">
                <a:extLst>
                  <a:ext uri="{FF2B5EF4-FFF2-40B4-BE49-F238E27FC236}">
                    <a16:creationId xmlns:a16="http://schemas.microsoft.com/office/drawing/2014/main" id="{BA00C2F5-84B5-FC6E-F797-0A6FEDD9C1F1}"/>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29" name="Textfeld 128">
                <a:extLst>
                  <a:ext uri="{FF2B5EF4-FFF2-40B4-BE49-F238E27FC236}">
                    <a16:creationId xmlns:a16="http://schemas.microsoft.com/office/drawing/2014/main" id="{87920F12-B57A-2BF9-59B3-A81FF2872ECD}"/>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26" name="Textfeld 125">
              <a:extLst>
                <a:ext uri="{FF2B5EF4-FFF2-40B4-BE49-F238E27FC236}">
                  <a16:creationId xmlns:a16="http://schemas.microsoft.com/office/drawing/2014/main" id="{85315A9F-AC13-E3C0-C120-9633FB4D037C}"/>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30" name="Gruppieren 129">
            <a:extLst>
              <a:ext uri="{FF2B5EF4-FFF2-40B4-BE49-F238E27FC236}">
                <a16:creationId xmlns:a16="http://schemas.microsoft.com/office/drawing/2014/main" id="{0EB60E73-6A61-479A-312B-2E660CE88164}"/>
              </a:ext>
            </a:extLst>
          </p:cNvPr>
          <p:cNvGrpSpPr/>
          <p:nvPr/>
        </p:nvGrpSpPr>
        <p:grpSpPr>
          <a:xfrm>
            <a:off x="9644530" y="5887677"/>
            <a:ext cx="2547470" cy="635000"/>
            <a:chOff x="3576319" y="4143735"/>
            <a:chExt cx="2547470" cy="635000"/>
          </a:xfrm>
        </p:grpSpPr>
        <p:grpSp>
          <p:nvGrpSpPr>
            <p:cNvPr id="131" name="Gruppieren 130">
              <a:extLst>
                <a:ext uri="{FF2B5EF4-FFF2-40B4-BE49-F238E27FC236}">
                  <a16:creationId xmlns:a16="http://schemas.microsoft.com/office/drawing/2014/main" id="{6B9212B7-E09D-95AF-9369-52542F91074B}"/>
                </a:ext>
              </a:extLst>
            </p:cNvPr>
            <p:cNvGrpSpPr/>
            <p:nvPr/>
          </p:nvGrpSpPr>
          <p:grpSpPr>
            <a:xfrm>
              <a:off x="3576319" y="4143735"/>
              <a:ext cx="2410461" cy="635000"/>
              <a:chOff x="5229244" y="3530127"/>
              <a:chExt cx="1983726" cy="635000"/>
            </a:xfrm>
          </p:grpSpPr>
          <p:pic>
            <p:nvPicPr>
              <p:cNvPr id="133" name="Grafik 132">
                <a:extLst>
                  <a:ext uri="{FF2B5EF4-FFF2-40B4-BE49-F238E27FC236}">
                    <a16:creationId xmlns:a16="http://schemas.microsoft.com/office/drawing/2014/main" id="{091C29CC-F611-0FC2-4818-38E25CC8C7E2}"/>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34" name="Textfeld 133">
                <a:extLst>
                  <a:ext uri="{FF2B5EF4-FFF2-40B4-BE49-F238E27FC236}">
                    <a16:creationId xmlns:a16="http://schemas.microsoft.com/office/drawing/2014/main" id="{72AC571D-C90A-C454-5355-D52C4061CC93}"/>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35" name="Textfeld 134">
                <a:extLst>
                  <a:ext uri="{FF2B5EF4-FFF2-40B4-BE49-F238E27FC236}">
                    <a16:creationId xmlns:a16="http://schemas.microsoft.com/office/drawing/2014/main" id="{94D07E71-E5C8-DB02-29DA-783AC9DB94A9}"/>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32" name="Textfeld 131">
              <a:extLst>
                <a:ext uri="{FF2B5EF4-FFF2-40B4-BE49-F238E27FC236}">
                  <a16:creationId xmlns:a16="http://schemas.microsoft.com/office/drawing/2014/main" id="{2AF0B12A-E623-BE2D-763B-26FB1751FCD3}"/>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36" name="Gruppieren 135">
            <a:extLst>
              <a:ext uri="{FF2B5EF4-FFF2-40B4-BE49-F238E27FC236}">
                <a16:creationId xmlns:a16="http://schemas.microsoft.com/office/drawing/2014/main" id="{732A9706-C5D9-FAD6-E54B-632439B61591}"/>
              </a:ext>
            </a:extLst>
          </p:cNvPr>
          <p:cNvGrpSpPr/>
          <p:nvPr/>
        </p:nvGrpSpPr>
        <p:grpSpPr>
          <a:xfrm>
            <a:off x="9644530" y="5887677"/>
            <a:ext cx="2547470" cy="635000"/>
            <a:chOff x="3576319" y="4143735"/>
            <a:chExt cx="2547470" cy="635000"/>
          </a:xfrm>
        </p:grpSpPr>
        <p:grpSp>
          <p:nvGrpSpPr>
            <p:cNvPr id="137" name="Gruppieren 136">
              <a:extLst>
                <a:ext uri="{FF2B5EF4-FFF2-40B4-BE49-F238E27FC236}">
                  <a16:creationId xmlns:a16="http://schemas.microsoft.com/office/drawing/2014/main" id="{B9FBA44D-FC14-9F2C-0270-634083C4D447}"/>
                </a:ext>
              </a:extLst>
            </p:cNvPr>
            <p:cNvGrpSpPr/>
            <p:nvPr/>
          </p:nvGrpSpPr>
          <p:grpSpPr>
            <a:xfrm>
              <a:off x="3576319" y="4143735"/>
              <a:ext cx="2410461" cy="635000"/>
              <a:chOff x="5229244" y="3530127"/>
              <a:chExt cx="1983726" cy="635000"/>
            </a:xfrm>
          </p:grpSpPr>
          <p:pic>
            <p:nvPicPr>
              <p:cNvPr id="139" name="Grafik 138">
                <a:extLst>
                  <a:ext uri="{FF2B5EF4-FFF2-40B4-BE49-F238E27FC236}">
                    <a16:creationId xmlns:a16="http://schemas.microsoft.com/office/drawing/2014/main" id="{4B64C212-A41A-B6AA-FF38-900D3EB302F6}"/>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40" name="Textfeld 139">
                <a:extLst>
                  <a:ext uri="{FF2B5EF4-FFF2-40B4-BE49-F238E27FC236}">
                    <a16:creationId xmlns:a16="http://schemas.microsoft.com/office/drawing/2014/main" id="{637EAEF3-16A6-AD4A-322F-480D08D8EA76}"/>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41" name="Textfeld 140">
                <a:extLst>
                  <a:ext uri="{FF2B5EF4-FFF2-40B4-BE49-F238E27FC236}">
                    <a16:creationId xmlns:a16="http://schemas.microsoft.com/office/drawing/2014/main" id="{23BF917E-1748-D2C2-8A10-AE59BD2CD3E7}"/>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38" name="Textfeld 137">
              <a:extLst>
                <a:ext uri="{FF2B5EF4-FFF2-40B4-BE49-F238E27FC236}">
                  <a16:creationId xmlns:a16="http://schemas.microsoft.com/office/drawing/2014/main" id="{74F13B7A-4548-5395-1F31-0D9DFD99D2FA}"/>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42" name="Gruppieren 141">
            <a:extLst>
              <a:ext uri="{FF2B5EF4-FFF2-40B4-BE49-F238E27FC236}">
                <a16:creationId xmlns:a16="http://schemas.microsoft.com/office/drawing/2014/main" id="{93DA2CC1-B0AC-CA52-94A1-8FD18403532A}"/>
              </a:ext>
            </a:extLst>
          </p:cNvPr>
          <p:cNvGrpSpPr/>
          <p:nvPr/>
        </p:nvGrpSpPr>
        <p:grpSpPr>
          <a:xfrm>
            <a:off x="9644530" y="5887677"/>
            <a:ext cx="2547470" cy="635000"/>
            <a:chOff x="3576319" y="4143735"/>
            <a:chExt cx="2547470" cy="635000"/>
          </a:xfrm>
        </p:grpSpPr>
        <p:grpSp>
          <p:nvGrpSpPr>
            <p:cNvPr id="143" name="Gruppieren 142">
              <a:extLst>
                <a:ext uri="{FF2B5EF4-FFF2-40B4-BE49-F238E27FC236}">
                  <a16:creationId xmlns:a16="http://schemas.microsoft.com/office/drawing/2014/main" id="{DA3B339D-37C5-2FFA-60EF-853166B0DF40}"/>
                </a:ext>
              </a:extLst>
            </p:cNvPr>
            <p:cNvGrpSpPr/>
            <p:nvPr/>
          </p:nvGrpSpPr>
          <p:grpSpPr>
            <a:xfrm>
              <a:off x="3576319" y="4143735"/>
              <a:ext cx="2410461" cy="635000"/>
              <a:chOff x="5229244" y="3530127"/>
              <a:chExt cx="1983726" cy="635000"/>
            </a:xfrm>
          </p:grpSpPr>
          <p:pic>
            <p:nvPicPr>
              <p:cNvPr id="145" name="Grafik 144">
                <a:extLst>
                  <a:ext uri="{FF2B5EF4-FFF2-40B4-BE49-F238E27FC236}">
                    <a16:creationId xmlns:a16="http://schemas.microsoft.com/office/drawing/2014/main" id="{D3D9D377-7EAA-B91C-9D4C-503E2B060A0B}"/>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46" name="Textfeld 145">
                <a:extLst>
                  <a:ext uri="{FF2B5EF4-FFF2-40B4-BE49-F238E27FC236}">
                    <a16:creationId xmlns:a16="http://schemas.microsoft.com/office/drawing/2014/main" id="{DD687468-BB5D-8045-0212-D0D68C55AE37}"/>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47" name="Textfeld 146">
                <a:extLst>
                  <a:ext uri="{FF2B5EF4-FFF2-40B4-BE49-F238E27FC236}">
                    <a16:creationId xmlns:a16="http://schemas.microsoft.com/office/drawing/2014/main" id="{5D486FEE-9C76-1295-2C1A-60CC61918E4F}"/>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44" name="Textfeld 143">
              <a:extLst>
                <a:ext uri="{FF2B5EF4-FFF2-40B4-BE49-F238E27FC236}">
                  <a16:creationId xmlns:a16="http://schemas.microsoft.com/office/drawing/2014/main" id="{42E483DB-41B5-C781-1C4A-4BB9284B690D}"/>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48" name="Gruppieren 147">
            <a:extLst>
              <a:ext uri="{FF2B5EF4-FFF2-40B4-BE49-F238E27FC236}">
                <a16:creationId xmlns:a16="http://schemas.microsoft.com/office/drawing/2014/main" id="{4361C50D-77AD-D9C3-DD43-AC7B1D45807C}"/>
              </a:ext>
            </a:extLst>
          </p:cNvPr>
          <p:cNvGrpSpPr/>
          <p:nvPr/>
        </p:nvGrpSpPr>
        <p:grpSpPr>
          <a:xfrm>
            <a:off x="9644530" y="5887677"/>
            <a:ext cx="2547470" cy="635000"/>
            <a:chOff x="3576319" y="4143735"/>
            <a:chExt cx="2547470" cy="635000"/>
          </a:xfrm>
        </p:grpSpPr>
        <p:grpSp>
          <p:nvGrpSpPr>
            <p:cNvPr id="149" name="Gruppieren 148">
              <a:extLst>
                <a:ext uri="{FF2B5EF4-FFF2-40B4-BE49-F238E27FC236}">
                  <a16:creationId xmlns:a16="http://schemas.microsoft.com/office/drawing/2014/main" id="{0C66DDDF-158F-FFB5-7DF1-C6B8067EB407}"/>
                </a:ext>
              </a:extLst>
            </p:cNvPr>
            <p:cNvGrpSpPr/>
            <p:nvPr/>
          </p:nvGrpSpPr>
          <p:grpSpPr>
            <a:xfrm>
              <a:off x="3576319" y="4143735"/>
              <a:ext cx="2410461" cy="635000"/>
              <a:chOff x="5229244" y="3530127"/>
              <a:chExt cx="1983726" cy="635000"/>
            </a:xfrm>
          </p:grpSpPr>
          <p:pic>
            <p:nvPicPr>
              <p:cNvPr id="151" name="Grafik 150">
                <a:extLst>
                  <a:ext uri="{FF2B5EF4-FFF2-40B4-BE49-F238E27FC236}">
                    <a16:creationId xmlns:a16="http://schemas.microsoft.com/office/drawing/2014/main" id="{FCEE52FA-5B0C-E7A5-1DBC-E1973681FA0B}"/>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52" name="Textfeld 151">
                <a:extLst>
                  <a:ext uri="{FF2B5EF4-FFF2-40B4-BE49-F238E27FC236}">
                    <a16:creationId xmlns:a16="http://schemas.microsoft.com/office/drawing/2014/main" id="{57F05475-3153-B3CF-BF5B-AAD671A2DD5D}"/>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53" name="Textfeld 152">
                <a:extLst>
                  <a:ext uri="{FF2B5EF4-FFF2-40B4-BE49-F238E27FC236}">
                    <a16:creationId xmlns:a16="http://schemas.microsoft.com/office/drawing/2014/main" id="{8E7A5813-0E47-E711-B867-B0DF74762596}"/>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50" name="Textfeld 149">
              <a:extLst>
                <a:ext uri="{FF2B5EF4-FFF2-40B4-BE49-F238E27FC236}">
                  <a16:creationId xmlns:a16="http://schemas.microsoft.com/office/drawing/2014/main" id="{8BC71588-3EFA-E836-6E99-231A6EB5595E}"/>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54" name="Gruppieren 153">
            <a:extLst>
              <a:ext uri="{FF2B5EF4-FFF2-40B4-BE49-F238E27FC236}">
                <a16:creationId xmlns:a16="http://schemas.microsoft.com/office/drawing/2014/main" id="{A568FBDC-4A83-57AB-262C-76B7EDA18EDF}"/>
              </a:ext>
            </a:extLst>
          </p:cNvPr>
          <p:cNvGrpSpPr/>
          <p:nvPr/>
        </p:nvGrpSpPr>
        <p:grpSpPr>
          <a:xfrm>
            <a:off x="9644530" y="5887677"/>
            <a:ext cx="2547470" cy="635000"/>
            <a:chOff x="3576319" y="4143735"/>
            <a:chExt cx="2547470" cy="635000"/>
          </a:xfrm>
        </p:grpSpPr>
        <p:grpSp>
          <p:nvGrpSpPr>
            <p:cNvPr id="155" name="Gruppieren 154">
              <a:extLst>
                <a:ext uri="{FF2B5EF4-FFF2-40B4-BE49-F238E27FC236}">
                  <a16:creationId xmlns:a16="http://schemas.microsoft.com/office/drawing/2014/main" id="{899B9B79-A4BC-A50B-1AB9-0C0D15613763}"/>
                </a:ext>
              </a:extLst>
            </p:cNvPr>
            <p:cNvGrpSpPr/>
            <p:nvPr/>
          </p:nvGrpSpPr>
          <p:grpSpPr>
            <a:xfrm>
              <a:off x="3576319" y="4143735"/>
              <a:ext cx="2410461" cy="635000"/>
              <a:chOff x="5229244" y="3530127"/>
              <a:chExt cx="1983726" cy="635000"/>
            </a:xfrm>
          </p:grpSpPr>
          <p:pic>
            <p:nvPicPr>
              <p:cNvPr id="157" name="Grafik 156">
                <a:extLst>
                  <a:ext uri="{FF2B5EF4-FFF2-40B4-BE49-F238E27FC236}">
                    <a16:creationId xmlns:a16="http://schemas.microsoft.com/office/drawing/2014/main" id="{8D8FC9C8-7F84-0072-92DB-70DEB7B582CF}"/>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58" name="Textfeld 157">
                <a:extLst>
                  <a:ext uri="{FF2B5EF4-FFF2-40B4-BE49-F238E27FC236}">
                    <a16:creationId xmlns:a16="http://schemas.microsoft.com/office/drawing/2014/main" id="{7C7FAC2D-E9E1-F37C-D6F2-34EF3F1982D3}"/>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59" name="Textfeld 158">
                <a:extLst>
                  <a:ext uri="{FF2B5EF4-FFF2-40B4-BE49-F238E27FC236}">
                    <a16:creationId xmlns:a16="http://schemas.microsoft.com/office/drawing/2014/main" id="{1219FF8E-0B78-2246-82C5-6D0C9E0F538C}"/>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56" name="Textfeld 155">
              <a:extLst>
                <a:ext uri="{FF2B5EF4-FFF2-40B4-BE49-F238E27FC236}">
                  <a16:creationId xmlns:a16="http://schemas.microsoft.com/office/drawing/2014/main" id="{68804563-56C6-1027-2F83-3483EBEF2C21}"/>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60" name="Gruppieren 159">
            <a:extLst>
              <a:ext uri="{FF2B5EF4-FFF2-40B4-BE49-F238E27FC236}">
                <a16:creationId xmlns:a16="http://schemas.microsoft.com/office/drawing/2014/main" id="{27564B97-2298-DBBD-54D2-3FFCB715BDA2}"/>
              </a:ext>
            </a:extLst>
          </p:cNvPr>
          <p:cNvGrpSpPr/>
          <p:nvPr/>
        </p:nvGrpSpPr>
        <p:grpSpPr>
          <a:xfrm>
            <a:off x="9644530" y="5887677"/>
            <a:ext cx="2547470" cy="635000"/>
            <a:chOff x="3576319" y="4143735"/>
            <a:chExt cx="2547470" cy="635000"/>
          </a:xfrm>
        </p:grpSpPr>
        <p:grpSp>
          <p:nvGrpSpPr>
            <p:cNvPr id="161" name="Gruppieren 160">
              <a:extLst>
                <a:ext uri="{FF2B5EF4-FFF2-40B4-BE49-F238E27FC236}">
                  <a16:creationId xmlns:a16="http://schemas.microsoft.com/office/drawing/2014/main" id="{3D399D42-B814-6A3E-A3A4-20342D49C3D8}"/>
                </a:ext>
              </a:extLst>
            </p:cNvPr>
            <p:cNvGrpSpPr/>
            <p:nvPr/>
          </p:nvGrpSpPr>
          <p:grpSpPr>
            <a:xfrm>
              <a:off x="3576319" y="4143735"/>
              <a:ext cx="2410461" cy="635000"/>
              <a:chOff x="5229244" y="3530127"/>
              <a:chExt cx="1983726" cy="635000"/>
            </a:xfrm>
          </p:grpSpPr>
          <p:pic>
            <p:nvPicPr>
              <p:cNvPr id="163" name="Grafik 162">
                <a:extLst>
                  <a:ext uri="{FF2B5EF4-FFF2-40B4-BE49-F238E27FC236}">
                    <a16:creationId xmlns:a16="http://schemas.microsoft.com/office/drawing/2014/main" id="{55D78A47-9111-995C-AB50-FFE23CAC351E}"/>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64" name="Textfeld 163">
                <a:extLst>
                  <a:ext uri="{FF2B5EF4-FFF2-40B4-BE49-F238E27FC236}">
                    <a16:creationId xmlns:a16="http://schemas.microsoft.com/office/drawing/2014/main" id="{2900EFE9-4BDD-2B3C-5D08-16392A539084}"/>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65" name="Textfeld 164">
                <a:extLst>
                  <a:ext uri="{FF2B5EF4-FFF2-40B4-BE49-F238E27FC236}">
                    <a16:creationId xmlns:a16="http://schemas.microsoft.com/office/drawing/2014/main" id="{BB4639D1-F4D2-2AC0-1B7A-D46FD31558CC}"/>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62" name="Textfeld 161">
              <a:extLst>
                <a:ext uri="{FF2B5EF4-FFF2-40B4-BE49-F238E27FC236}">
                  <a16:creationId xmlns:a16="http://schemas.microsoft.com/office/drawing/2014/main" id="{F29D7B15-791F-72AD-35B0-BBF2BD91B0E0}"/>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66" name="Gruppieren 165">
            <a:extLst>
              <a:ext uri="{FF2B5EF4-FFF2-40B4-BE49-F238E27FC236}">
                <a16:creationId xmlns:a16="http://schemas.microsoft.com/office/drawing/2014/main" id="{B10C2F26-F010-2751-B963-B716F0B8D235}"/>
              </a:ext>
            </a:extLst>
          </p:cNvPr>
          <p:cNvGrpSpPr/>
          <p:nvPr/>
        </p:nvGrpSpPr>
        <p:grpSpPr>
          <a:xfrm>
            <a:off x="9644530" y="5887677"/>
            <a:ext cx="2547470" cy="635000"/>
            <a:chOff x="3576319" y="4143735"/>
            <a:chExt cx="2547470" cy="635000"/>
          </a:xfrm>
        </p:grpSpPr>
        <p:grpSp>
          <p:nvGrpSpPr>
            <p:cNvPr id="167" name="Gruppieren 166">
              <a:extLst>
                <a:ext uri="{FF2B5EF4-FFF2-40B4-BE49-F238E27FC236}">
                  <a16:creationId xmlns:a16="http://schemas.microsoft.com/office/drawing/2014/main" id="{78701663-1CC2-3495-DD60-C31CA853F43C}"/>
                </a:ext>
              </a:extLst>
            </p:cNvPr>
            <p:cNvGrpSpPr/>
            <p:nvPr/>
          </p:nvGrpSpPr>
          <p:grpSpPr>
            <a:xfrm>
              <a:off x="3576319" y="4143735"/>
              <a:ext cx="2410461" cy="635000"/>
              <a:chOff x="5229244" y="3530127"/>
              <a:chExt cx="1983726" cy="635000"/>
            </a:xfrm>
          </p:grpSpPr>
          <p:pic>
            <p:nvPicPr>
              <p:cNvPr id="169" name="Grafik 168">
                <a:extLst>
                  <a:ext uri="{FF2B5EF4-FFF2-40B4-BE49-F238E27FC236}">
                    <a16:creationId xmlns:a16="http://schemas.microsoft.com/office/drawing/2014/main" id="{34D2FC12-C2C3-94CD-EBE3-250E61E1B038}"/>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70" name="Textfeld 169">
                <a:extLst>
                  <a:ext uri="{FF2B5EF4-FFF2-40B4-BE49-F238E27FC236}">
                    <a16:creationId xmlns:a16="http://schemas.microsoft.com/office/drawing/2014/main" id="{1389877E-BF63-0959-DE6B-8B99C535AFFD}"/>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71" name="Textfeld 170">
                <a:extLst>
                  <a:ext uri="{FF2B5EF4-FFF2-40B4-BE49-F238E27FC236}">
                    <a16:creationId xmlns:a16="http://schemas.microsoft.com/office/drawing/2014/main" id="{02C017A8-A927-18F4-30ED-7B0EB81FCAD8}"/>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68" name="Textfeld 167">
              <a:extLst>
                <a:ext uri="{FF2B5EF4-FFF2-40B4-BE49-F238E27FC236}">
                  <a16:creationId xmlns:a16="http://schemas.microsoft.com/office/drawing/2014/main" id="{20B8F889-0A44-D5FC-BAC0-3B9AE52F372A}"/>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72" name="Gruppieren 171">
            <a:extLst>
              <a:ext uri="{FF2B5EF4-FFF2-40B4-BE49-F238E27FC236}">
                <a16:creationId xmlns:a16="http://schemas.microsoft.com/office/drawing/2014/main" id="{8F431459-39D9-310F-561B-647316DD43ED}"/>
              </a:ext>
            </a:extLst>
          </p:cNvPr>
          <p:cNvGrpSpPr/>
          <p:nvPr/>
        </p:nvGrpSpPr>
        <p:grpSpPr>
          <a:xfrm>
            <a:off x="9644530" y="5887677"/>
            <a:ext cx="2547470" cy="635000"/>
            <a:chOff x="3576319" y="4143735"/>
            <a:chExt cx="2547470" cy="635000"/>
          </a:xfrm>
        </p:grpSpPr>
        <p:grpSp>
          <p:nvGrpSpPr>
            <p:cNvPr id="173" name="Gruppieren 172">
              <a:extLst>
                <a:ext uri="{FF2B5EF4-FFF2-40B4-BE49-F238E27FC236}">
                  <a16:creationId xmlns:a16="http://schemas.microsoft.com/office/drawing/2014/main" id="{BD8F1775-8EA1-432E-77E7-0195AF42BF30}"/>
                </a:ext>
              </a:extLst>
            </p:cNvPr>
            <p:cNvGrpSpPr/>
            <p:nvPr/>
          </p:nvGrpSpPr>
          <p:grpSpPr>
            <a:xfrm>
              <a:off x="3576319" y="4143735"/>
              <a:ext cx="2410461" cy="635000"/>
              <a:chOff x="5229244" y="3530127"/>
              <a:chExt cx="1983726" cy="635000"/>
            </a:xfrm>
          </p:grpSpPr>
          <p:pic>
            <p:nvPicPr>
              <p:cNvPr id="175" name="Grafik 174">
                <a:extLst>
                  <a:ext uri="{FF2B5EF4-FFF2-40B4-BE49-F238E27FC236}">
                    <a16:creationId xmlns:a16="http://schemas.microsoft.com/office/drawing/2014/main" id="{7992AA0F-4ACD-0242-C13A-BE32BCE1D034}"/>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76" name="Textfeld 175">
                <a:extLst>
                  <a:ext uri="{FF2B5EF4-FFF2-40B4-BE49-F238E27FC236}">
                    <a16:creationId xmlns:a16="http://schemas.microsoft.com/office/drawing/2014/main" id="{F77095FF-EA77-6F90-9F91-FA4A1439443B}"/>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77" name="Textfeld 176">
                <a:extLst>
                  <a:ext uri="{FF2B5EF4-FFF2-40B4-BE49-F238E27FC236}">
                    <a16:creationId xmlns:a16="http://schemas.microsoft.com/office/drawing/2014/main" id="{B5CD0E48-AB40-8BC4-D0B6-BA0BE3E23614}"/>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74" name="Textfeld 173">
              <a:extLst>
                <a:ext uri="{FF2B5EF4-FFF2-40B4-BE49-F238E27FC236}">
                  <a16:creationId xmlns:a16="http://schemas.microsoft.com/office/drawing/2014/main" id="{8D3D4611-B97B-FB4D-8418-CAE22B746D31}"/>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78" name="Gruppieren 177">
            <a:extLst>
              <a:ext uri="{FF2B5EF4-FFF2-40B4-BE49-F238E27FC236}">
                <a16:creationId xmlns:a16="http://schemas.microsoft.com/office/drawing/2014/main" id="{F7ABA2D8-7A41-189C-A8DA-112EE6DE6076}"/>
              </a:ext>
            </a:extLst>
          </p:cNvPr>
          <p:cNvGrpSpPr/>
          <p:nvPr/>
        </p:nvGrpSpPr>
        <p:grpSpPr>
          <a:xfrm>
            <a:off x="9644530" y="5887677"/>
            <a:ext cx="2547470" cy="635000"/>
            <a:chOff x="3576319" y="4143735"/>
            <a:chExt cx="2547470" cy="635000"/>
          </a:xfrm>
        </p:grpSpPr>
        <p:grpSp>
          <p:nvGrpSpPr>
            <p:cNvPr id="179" name="Gruppieren 178">
              <a:extLst>
                <a:ext uri="{FF2B5EF4-FFF2-40B4-BE49-F238E27FC236}">
                  <a16:creationId xmlns:a16="http://schemas.microsoft.com/office/drawing/2014/main" id="{3BA42793-296A-48FD-777B-7B9F0FD5A16D}"/>
                </a:ext>
              </a:extLst>
            </p:cNvPr>
            <p:cNvGrpSpPr/>
            <p:nvPr/>
          </p:nvGrpSpPr>
          <p:grpSpPr>
            <a:xfrm>
              <a:off x="3576319" y="4143735"/>
              <a:ext cx="2410461" cy="635000"/>
              <a:chOff x="5229244" y="3530127"/>
              <a:chExt cx="1983726" cy="635000"/>
            </a:xfrm>
          </p:grpSpPr>
          <p:pic>
            <p:nvPicPr>
              <p:cNvPr id="181" name="Grafik 180">
                <a:extLst>
                  <a:ext uri="{FF2B5EF4-FFF2-40B4-BE49-F238E27FC236}">
                    <a16:creationId xmlns:a16="http://schemas.microsoft.com/office/drawing/2014/main" id="{F5048815-DD87-5261-C28A-1D79DF214640}"/>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82" name="Textfeld 181">
                <a:extLst>
                  <a:ext uri="{FF2B5EF4-FFF2-40B4-BE49-F238E27FC236}">
                    <a16:creationId xmlns:a16="http://schemas.microsoft.com/office/drawing/2014/main" id="{FBC3D48A-632C-01E9-95DE-2FFC3A014157}"/>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83" name="Textfeld 182">
                <a:extLst>
                  <a:ext uri="{FF2B5EF4-FFF2-40B4-BE49-F238E27FC236}">
                    <a16:creationId xmlns:a16="http://schemas.microsoft.com/office/drawing/2014/main" id="{65F2C74E-6510-3173-8678-1E7C930397B0}"/>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80" name="Textfeld 179">
              <a:extLst>
                <a:ext uri="{FF2B5EF4-FFF2-40B4-BE49-F238E27FC236}">
                  <a16:creationId xmlns:a16="http://schemas.microsoft.com/office/drawing/2014/main" id="{4347AE3F-A52C-8644-7E16-FCD1B18F70FB}"/>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84" name="Gruppieren 183">
            <a:extLst>
              <a:ext uri="{FF2B5EF4-FFF2-40B4-BE49-F238E27FC236}">
                <a16:creationId xmlns:a16="http://schemas.microsoft.com/office/drawing/2014/main" id="{C151156A-A446-9275-B9F4-5BBA1DDB3F2F}"/>
              </a:ext>
            </a:extLst>
          </p:cNvPr>
          <p:cNvGrpSpPr/>
          <p:nvPr/>
        </p:nvGrpSpPr>
        <p:grpSpPr>
          <a:xfrm>
            <a:off x="9644530" y="5887677"/>
            <a:ext cx="2547470" cy="635000"/>
            <a:chOff x="3576319" y="4143735"/>
            <a:chExt cx="2547470" cy="635000"/>
          </a:xfrm>
        </p:grpSpPr>
        <p:grpSp>
          <p:nvGrpSpPr>
            <p:cNvPr id="185" name="Gruppieren 184">
              <a:extLst>
                <a:ext uri="{FF2B5EF4-FFF2-40B4-BE49-F238E27FC236}">
                  <a16:creationId xmlns:a16="http://schemas.microsoft.com/office/drawing/2014/main" id="{F60A98D6-D014-92A0-6E42-49A7A5C6A50C}"/>
                </a:ext>
              </a:extLst>
            </p:cNvPr>
            <p:cNvGrpSpPr/>
            <p:nvPr/>
          </p:nvGrpSpPr>
          <p:grpSpPr>
            <a:xfrm>
              <a:off x="3576319" y="4143735"/>
              <a:ext cx="2410461" cy="635000"/>
              <a:chOff x="5229244" y="3530127"/>
              <a:chExt cx="1983726" cy="635000"/>
            </a:xfrm>
          </p:grpSpPr>
          <p:pic>
            <p:nvPicPr>
              <p:cNvPr id="187" name="Grafik 186">
                <a:extLst>
                  <a:ext uri="{FF2B5EF4-FFF2-40B4-BE49-F238E27FC236}">
                    <a16:creationId xmlns:a16="http://schemas.microsoft.com/office/drawing/2014/main" id="{6C712925-2D9A-8CC1-241D-AD36C81B02ED}"/>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88" name="Textfeld 187">
                <a:extLst>
                  <a:ext uri="{FF2B5EF4-FFF2-40B4-BE49-F238E27FC236}">
                    <a16:creationId xmlns:a16="http://schemas.microsoft.com/office/drawing/2014/main" id="{E2666CAC-1E3A-E672-D315-80F970160C2A}"/>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89" name="Textfeld 188">
                <a:extLst>
                  <a:ext uri="{FF2B5EF4-FFF2-40B4-BE49-F238E27FC236}">
                    <a16:creationId xmlns:a16="http://schemas.microsoft.com/office/drawing/2014/main" id="{7EEC8CA3-9D8E-4B4E-B635-D57F91B5DDA4}"/>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86" name="Textfeld 185">
              <a:extLst>
                <a:ext uri="{FF2B5EF4-FFF2-40B4-BE49-F238E27FC236}">
                  <a16:creationId xmlns:a16="http://schemas.microsoft.com/office/drawing/2014/main" id="{D47B22B1-5517-8EEE-39CD-D3B2BC7DB1B1}"/>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Tree>
    <p:extLst>
      <p:ext uri="{BB962C8B-B14F-4D97-AF65-F5344CB8AC3E}">
        <p14:creationId xmlns:p14="http://schemas.microsoft.com/office/powerpoint/2010/main" val="1120183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192703E0-E20A-FD5F-AFBF-037883F1F7C7}"/>
              </a:ext>
            </a:extLst>
          </p:cNvPr>
          <p:cNvPicPr>
            <a:picLocks noGrp="1" noRot="1" noChangeAspect="1" noMove="1" noResize="1" noEditPoints="1" noAdjustHandles="1" noChangeArrowheads="1" noChangeShapeType="1" noCrop="1"/>
          </p:cNvPicPr>
          <p:nvPr/>
        </p:nvPicPr>
        <p:blipFill>
          <a:blip r:embed="rId3"/>
          <a:stretch>
            <a:fillRect/>
          </a:stretch>
        </p:blipFill>
        <p:spPr>
          <a:xfrm>
            <a:off x="967053" y="633548"/>
            <a:ext cx="2134644" cy="6198678"/>
          </a:xfrm>
          <a:prstGeom prst="rect">
            <a:avLst/>
          </a:prstGeom>
        </p:spPr>
      </p:pic>
      <p:pic>
        <p:nvPicPr>
          <p:cNvPr id="14" name="Grafik 13">
            <a:extLst>
              <a:ext uri="{FF2B5EF4-FFF2-40B4-BE49-F238E27FC236}">
                <a16:creationId xmlns:a16="http://schemas.microsoft.com/office/drawing/2014/main" id="{56EA63BD-8440-C376-000A-C05043A3E4D1}"/>
              </a:ext>
            </a:extLst>
          </p:cNvPr>
          <p:cNvPicPr>
            <a:picLocks noGrp="1" noRot="1" noChangeAspect="1" noMove="1" noResize="1" noEditPoints="1" noAdjustHandles="1" noChangeArrowheads="1" noChangeShapeType="1" noCrop="1"/>
          </p:cNvPicPr>
          <p:nvPr/>
        </p:nvPicPr>
        <p:blipFill>
          <a:blip r:embed="rId4"/>
          <a:stretch>
            <a:fillRect/>
          </a:stretch>
        </p:blipFill>
        <p:spPr>
          <a:xfrm>
            <a:off x="3626447" y="194367"/>
            <a:ext cx="2387600" cy="647700"/>
          </a:xfrm>
          <a:prstGeom prst="rect">
            <a:avLst/>
          </a:prstGeom>
        </p:spPr>
      </p:pic>
      <p:sp>
        <p:nvSpPr>
          <p:cNvPr id="7" name="Abgerundetes Rechteck 6">
            <a:extLst>
              <a:ext uri="{FF2B5EF4-FFF2-40B4-BE49-F238E27FC236}">
                <a16:creationId xmlns:a16="http://schemas.microsoft.com/office/drawing/2014/main" id="{27FCF975-3C16-25E8-07F9-66201F6A7673}"/>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Abgerundetes Rechteck 6">
            <a:extLst>
              <a:ext uri="{FF2B5EF4-FFF2-40B4-BE49-F238E27FC236}">
                <a16:creationId xmlns:a16="http://schemas.microsoft.com/office/drawing/2014/main" id="{2968048B-D788-A962-B169-D598FDFCB9A1}"/>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Abgerundetes Rechteck 6">
            <a:extLst>
              <a:ext uri="{FF2B5EF4-FFF2-40B4-BE49-F238E27FC236}">
                <a16:creationId xmlns:a16="http://schemas.microsoft.com/office/drawing/2014/main" id="{BBDDD705-712E-001E-4A4E-AD5248D411DC}"/>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Abgerundetes Rechteck 6">
            <a:extLst>
              <a:ext uri="{FF2B5EF4-FFF2-40B4-BE49-F238E27FC236}">
                <a16:creationId xmlns:a16="http://schemas.microsoft.com/office/drawing/2014/main" id="{FB44356E-CEBD-5E66-4F55-418E18250041}"/>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Abgerundetes Rechteck 6">
            <a:extLst>
              <a:ext uri="{FF2B5EF4-FFF2-40B4-BE49-F238E27FC236}">
                <a16:creationId xmlns:a16="http://schemas.microsoft.com/office/drawing/2014/main" id="{46D0AFE4-4A04-624D-A100-71977980C6F9}"/>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Abgerundetes Rechteck 6">
            <a:extLst>
              <a:ext uri="{FF2B5EF4-FFF2-40B4-BE49-F238E27FC236}">
                <a16:creationId xmlns:a16="http://schemas.microsoft.com/office/drawing/2014/main" id="{C5D984CC-3B19-DDF9-6FF2-EA29630650E9}"/>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Abgerundetes Rechteck 6">
            <a:extLst>
              <a:ext uri="{FF2B5EF4-FFF2-40B4-BE49-F238E27FC236}">
                <a16:creationId xmlns:a16="http://schemas.microsoft.com/office/drawing/2014/main" id="{285DA0C8-68F3-853F-B0E6-AB71A47D8D39}"/>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Abgerundetes Rechteck 6">
            <a:extLst>
              <a:ext uri="{FF2B5EF4-FFF2-40B4-BE49-F238E27FC236}">
                <a16:creationId xmlns:a16="http://schemas.microsoft.com/office/drawing/2014/main" id="{37752DC4-AB99-A121-B932-09F6A8FA42BB}"/>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Abgerundetes Rechteck 6">
            <a:extLst>
              <a:ext uri="{FF2B5EF4-FFF2-40B4-BE49-F238E27FC236}">
                <a16:creationId xmlns:a16="http://schemas.microsoft.com/office/drawing/2014/main" id="{35CB0F3B-EC66-8D80-EEF8-7FCE758A1F51}"/>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Abgerundetes Rechteck 6">
            <a:extLst>
              <a:ext uri="{FF2B5EF4-FFF2-40B4-BE49-F238E27FC236}">
                <a16:creationId xmlns:a16="http://schemas.microsoft.com/office/drawing/2014/main" id="{19FDC69D-BF01-A053-D94E-38E0FAEA1C34}"/>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Abgerundetes Rechteck 6">
            <a:extLst>
              <a:ext uri="{FF2B5EF4-FFF2-40B4-BE49-F238E27FC236}">
                <a16:creationId xmlns:a16="http://schemas.microsoft.com/office/drawing/2014/main" id="{BCC20831-4E4F-825C-FD47-696EE2994BBF}"/>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Abgerundetes Rechteck 6">
            <a:extLst>
              <a:ext uri="{FF2B5EF4-FFF2-40B4-BE49-F238E27FC236}">
                <a16:creationId xmlns:a16="http://schemas.microsoft.com/office/drawing/2014/main" id="{0E65A3F7-269C-5CD9-7A76-95972901DD1E}"/>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Abgerundetes Rechteck 6">
            <a:extLst>
              <a:ext uri="{FF2B5EF4-FFF2-40B4-BE49-F238E27FC236}">
                <a16:creationId xmlns:a16="http://schemas.microsoft.com/office/drawing/2014/main" id="{32B3A8EE-0179-C9D5-CE1F-8521890CC767}"/>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Abgerundetes Rechteck 6">
            <a:extLst>
              <a:ext uri="{FF2B5EF4-FFF2-40B4-BE49-F238E27FC236}">
                <a16:creationId xmlns:a16="http://schemas.microsoft.com/office/drawing/2014/main" id="{91095075-D459-ED93-D729-E08CC67F0A26}"/>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Abgerundetes Rechteck 6">
            <a:extLst>
              <a:ext uri="{FF2B5EF4-FFF2-40B4-BE49-F238E27FC236}">
                <a16:creationId xmlns:a16="http://schemas.microsoft.com/office/drawing/2014/main" id="{DE2764B4-07C2-C026-EA95-35EFA470FFF0}"/>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Abgerundetes Rechteck 6">
            <a:extLst>
              <a:ext uri="{FF2B5EF4-FFF2-40B4-BE49-F238E27FC236}">
                <a16:creationId xmlns:a16="http://schemas.microsoft.com/office/drawing/2014/main" id="{A346034C-9766-075B-2108-C1969184A0B1}"/>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Abgerundetes Rechteck 6">
            <a:extLst>
              <a:ext uri="{FF2B5EF4-FFF2-40B4-BE49-F238E27FC236}">
                <a16:creationId xmlns:a16="http://schemas.microsoft.com/office/drawing/2014/main" id="{D3A33729-A5C5-E97A-BE99-17329EDB5B89}"/>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Abgerundetes Rechteck 6">
            <a:extLst>
              <a:ext uri="{FF2B5EF4-FFF2-40B4-BE49-F238E27FC236}">
                <a16:creationId xmlns:a16="http://schemas.microsoft.com/office/drawing/2014/main" id="{4BAED587-8D53-7897-F8E2-7E6CD2F6D816}"/>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Abgerundetes Rechteck 6">
            <a:extLst>
              <a:ext uri="{FF2B5EF4-FFF2-40B4-BE49-F238E27FC236}">
                <a16:creationId xmlns:a16="http://schemas.microsoft.com/office/drawing/2014/main" id="{7027AE54-AE9F-8881-EC54-1DB7FA70BABC}"/>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Abgerundetes Rechteck 6">
            <a:extLst>
              <a:ext uri="{FF2B5EF4-FFF2-40B4-BE49-F238E27FC236}">
                <a16:creationId xmlns:a16="http://schemas.microsoft.com/office/drawing/2014/main" id="{9ED753E9-7A9B-49B1-9AF4-F238F446D0D1}"/>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Abgerundetes Rechteck 6">
            <a:extLst>
              <a:ext uri="{FF2B5EF4-FFF2-40B4-BE49-F238E27FC236}">
                <a16:creationId xmlns:a16="http://schemas.microsoft.com/office/drawing/2014/main" id="{4739AFD8-4446-E867-5856-E7814C3DE232}"/>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Abgerundetes Rechteck 6">
            <a:extLst>
              <a:ext uri="{FF2B5EF4-FFF2-40B4-BE49-F238E27FC236}">
                <a16:creationId xmlns:a16="http://schemas.microsoft.com/office/drawing/2014/main" id="{A4CC5A72-95A6-17AC-7A3B-15F50D2D3681}"/>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Abgerundetes Rechteck 6">
            <a:extLst>
              <a:ext uri="{FF2B5EF4-FFF2-40B4-BE49-F238E27FC236}">
                <a16:creationId xmlns:a16="http://schemas.microsoft.com/office/drawing/2014/main" id="{B8CB8851-B91D-D4B8-722D-D58EE5A36700}"/>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Abgerundetes Rechteck 6">
            <a:extLst>
              <a:ext uri="{FF2B5EF4-FFF2-40B4-BE49-F238E27FC236}">
                <a16:creationId xmlns:a16="http://schemas.microsoft.com/office/drawing/2014/main" id="{7071BF53-9905-5D60-31FE-2B2793141EDA}"/>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Abgerundetes Rechteck 6">
            <a:extLst>
              <a:ext uri="{FF2B5EF4-FFF2-40B4-BE49-F238E27FC236}">
                <a16:creationId xmlns:a16="http://schemas.microsoft.com/office/drawing/2014/main" id="{9CDA8EBA-F708-6795-A8F3-A8E894668390}"/>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Abgerundetes Rechteck 6">
            <a:extLst>
              <a:ext uri="{FF2B5EF4-FFF2-40B4-BE49-F238E27FC236}">
                <a16:creationId xmlns:a16="http://schemas.microsoft.com/office/drawing/2014/main" id="{D3DFCD21-E758-5578-D20A-A8A8EDB2B97B}"/>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Abgerundetes Rechteck 6">
            <a:extLst>
              <a:ext uri="{FF2B5EF4-FFF2-40B4-BE49-F238E27FC236}">
                <a16:creationId xmlns:a16="http://schemas.microsoft.com/office/drawing/2014/main" id="{C536E002-B124-FCE3-00BB-A39552EB713A}"/>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Abgerundetes Rechteck 6">
            <a:extLst>
              <a:ext uri="{FF2B5EF4-FFF2-40B4-BE49-F238E27FC236}">
                <a16:creationId xmlns:a16="http://schemas.microsoft.com/office/drawing/2014/main" id="{4841009D-5FEB-A47D-6C7F-46BBC0159976}"/>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Abgerundetes Rechteck 6">
            <a:extLst>
              <a:ext uri="{FF2B5EF4-FFF2-40B4-BE49-F238E27FC236}">
                <a16:creationId xmlns:a16="http://schemas.microsoft.com/office/drawing/2014/main" id="{A8847CA8-659E-F401-8492-5F9574E69233}"/>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Abgerundetes Rechteck 6">
            <a:extLst>
              <a:ext uri="{FF2B5EF4-FFF2-40B4-BE49-F238E27FC236}">
                <a16:creationId xmlns:a16="http://schemas.microsoft.com/office/drawing/2014/main" id="{C3A9EA09-ADB0-0C8F-336B-E6D2D3EA4523}"/>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Abgerundetes Rechteck 6">
            <a:extLst>
              <a:ext uri="{FF2B5EF4-FFF2-40B4-BE49-F238E27FC236}">
                <a16:creationId xmlns:a16="http://schemas.microsoft.com/office/drawing/2014/main" id="{94D57901-3C64-EEBC-F20A-0A956A84CFF5}"/>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Abgerundetes Rechteck 6">
            <a:extLst>
              <a:ext uri="{FF2B5EF4-FFF2-40B4-BE49-F238E27FC236}">
                <a16:creationId xmlns:a16="http://schemas.microsoft.com/office/drawing/2014/main" id="{6FAD46D7-9C65-911A-FA51-B17E34CF9AEB}"/>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Abgerundetes Rechteck 6">
            <a:extLst>
              <a:ext uri="{FF2B5EF4-FFF2-40B4-BE49-F238E27FC236}">
                <a16:creationId xmlns:a16="http://schemas.microsoft.com/office/drawing/2014/main" id="{BE2B6671-C360-4BE4-30DC-06B40899CC82}"/>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Abgerundetes Rechteck 6">
            <a:extLst>
              <a:ext uri="{FF2B5EF4-FFF2-40B4-BE49-F238E27FC236}">
                <a16:creationId xmlns:a16="http://schemas.microsoft.com/office/drawing/2014/main" id="{9415AF94-8A45-9EB8-E20F-6F0357F29B12}"/>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Abgerundetes Rechteck 6">
            <a:extLst>
              <a:ext uri="{FF2B5EF4-FFF2-40B4-BE49-F238E27FC236}">
                <a16:creationId xmlns:a16="http://schemas.microsoft.com/office/drawing/2014/main" id="{1FB9C91D-F517-4122-A65C-DB67346FAA58}"/>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Abgerundetes Rechteck 6">
            <a:extLst>
              <a:ext uri="{FF2B5EF4-FFF2-40B4-BE49-F238E27FC236}">
                <a16:creationId xmlns:a16="http://schemas.microsoft.com/office/drawing/2014/main" id="{004BB6BA-90A7-7B4E-E40E-293328434676}"/>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Abgerundetes Rechteck 6">
            <a:extLst>
              <a:ext uri="{FF2B5EF4-FFF2-40B4-BE49-F238E27FC236}">
                <a16:creationId xmlns:a16="http://schemas.microsoft.com/office/drawing/2014/main" id="{E9038A6C-B949-8353-05B0-8476AFDD83F5}"/>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Abgerundetes Rechteck 6">
            <a:extLst>
              <a:ext uri="{FF2B5EF4-FFF2-40B4-BE49-F238E27FC236}">
                <a16:creationId xmlns:a16="http://schemas.microsoft.com/office/drawing/2014/main" id="{D5611BB8-7552-49F9-5998-5AE2871B9BE1}"/>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Abgerundetes Rechteck 6">
            <a:extLst>
              <a:ext uri="{FF2B5EF4-FFF2-40B4-BE49-F238E27FC236}">
                <a16:creationId xmlns:a16="http://schemas.microsoft.com/office/drawing/2014/main" id="{73B67CBC-7780-8DCF-F994-CC538E678892}"/>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Abgerundetes Rechteck 6">
            <a:extLst>
              <a:ext uri="{FF2B5EF4-FFF2-40B4-BE49-F238E27FC236}">
                <a16:creationId xmlns:a16="http://schemas.microsoft.com/office/drawing/2014/main" id="{584CA33C-D1F9-9446-A225-2F315F6B9B83}"/>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Abgerundetes Rechteck 6">
            <a:extLst>
              <a:ext uri="{FF2B5EF4-FFF2-40B4-BE49-F238E27FC236}">
                <a16:creationId xmlns:a16="http://schemas.microsoft.com/office/drawing/2014/main" id="{D34AAFF3-213E-B477-D7EA-C502F0459C60}"/>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Abgerundetes Rechteck 6">
            <a:extLst>
              <a:ext uri="{FF2B5EF4-FFF2-40B4-BE49-F238E27FC236}">
                <a16:creationId xmlns:a16="http://schemas.microsoft.com/office/drawing/2014/main" id="{5C9CB175-27D8-7380-4717-5FA7A1F367C1}"/>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Abgerundetes Rechteck 6">
            <a:extLst>
              <a:ext uri="{FF2B5EF4-FFF2-40B4-BE49-F238E27FC236}">
                <a16:creationId xmlns:a16="http://schemas.microsoft.com/office/drawing/2014/main" id="{B7E035B3-BA5D-AD5B-C46F-C648DEFA7915}"/>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Abgerundetes Rechteck 6">
            <a:extLst>
              <a:ext uri="{FF2B5EF4-FFF2-40B4-BE49-F238E27FC236}">
                <a16:creationId xmlns:a16="http://schemas.microsoft.com/office/drawing/2014/main" id="{AFCB1640-D368-0684-1896-87771D21AB4E}"/>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Abgerundetes Rechteck 6">
            <a:extLst>
              <a:ext uri="{FF2B5EF4-FFF2-40B4-BE49-F238E27FC236}">
                <a16:creationId xmlns:a16="http://schemas.microsoft.com/office/drawing/2014/main" id="{029EA601-9C32-277A-6BC3-153F534E8C57}"/>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Abgerundetes Rechteck 6">
            <a:extLst>
              <a:ext uri="{FF2B5EF4-FFF2-40B4-BE49-F238E27FC236}">
                <a16:creationId xmlns:a16="http://schemas.microsoft.com/office/drawing/2014/main" id="{2C8A29E8-2F1D-CB99-E13D-B5CF022C3DF9}"/>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Abgerundetes Rechteck 6">
            <a:extLst>
              <a:ext uri="{FF2B5EF4-FFF2-40B4-BE49-F238E27FC236}">
                <a16:creationId xmlns:a16="http://schemas.microsoft.com/office/drawing/2014/main" id="{2EED432A-1159-018E-346C-645FA3B6F328}"/>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Abgerundetes Rechteck 6">
            <a:extLst>
              <a:ext uri="{FF2B5EF4-FFF2-40B4-BE49-F238E27FC236}">
                <a16:creationId xmlns:a16="http://schemas.microsoft.com/office/drawing/2014/main" id="{2B1AB8EF-DB1C-4D3B-57FD-379E93842849}"/>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Abgerundetes Rechteck 6">
            <a:extLst>
              <a:ext uri="{FF2B5EF4-FFF2-40B4-BE49-F238E27FC236}">
                <a16:creationId xmlns:a16="http://schemas.microsoft.com/office/drawing/2014/main" id="{8B42DA6A-6016-CF85-8738-78E02B7A5DA7}"/>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Abgerundetes Rechteck 6">
            <a:extLst>
              <a:ext uri="{FF2B5EF4-FFF2-40B4-BE49-F238E27FC236}">
                <a16:creationId xmlns:a16="http://schemas.microsoft.com/office/drawing/2014/main" id="{77757C41-B6C6-01A8-9946-50A3EFEB03B1}"/>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Abgerundetes Rechteck 6">
            <a:extLst>
              <a:ext uri="{FF2B5EF4-FFF2-40B4-BE49-F238E27FC236}">
                <a16:creationId xmlns:a16="http://schemas.microsoft.com/office/drawing/2014/main" id="{491EE5A9-154F-2708-622C-417F996C132B}"/>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Abgerundetes Rechteck 6">
            <a:extLst>
              <a:ext uri="{FF2B5EF4-FFF2-40B4-BE49-F238E27FC236}">
                <a16:creationId xmlns:a16="http://schemas.microsoft.com/office/drawing/2014/main" id="{2F2BD843-65E6-C715-CCA8-D4E29D017576}"/>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Abgerundetes Rechteck 6">
            <a:extLst>
              <a:ext uri="{FF2B5EF4-FFF2-40B4-BE49-F238E27FC236}">
                <a16:creationId xmlns:a16="http://schemas.microsoft.com/office/drawing/2014/main" id="{62D0AC71-1CE6-5D3F-6B33-C5D029A34576}"/>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Abgerundetes Rechteck 6">
            <a:extLst>
              <a:ext uri="{FF2B5EF4-FFF2-40B4-BE49-F238E27FC236}">
                <a16:creationId xmlns:a16="http://schemas.microsoft.com/office/drawing/2014/main" id="{B7EB5387-E2BF-2746-761E-96742F6DEDD7}"/>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Abgerundetes Rechteck 6">
            <a:extLst>
              <a:ext uri="{FF2B5EF4-FFF2-40B4-BE49-F238E27FC236}">
                <a16:creationId xmlns:a16="http://schemas.microsoft.com/office/drawing/2014/main" id="{74ECF141-8A98-D3F1-B5FA-1C52FFA89955}"/>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5" name="Abgerundetes Rechteck 6">
            <a:extLst>
              <a:ext uri="{FF2B5EF4-FFF2-40B4-BE49-F238E27FC236}">
                <a16:creationId xmlns:a16="http://schemas.microsoft.com/office/drawing/2014/main" id="{B9A4F606-B80A-18AB-80AB-717E35EA9E5A}"/>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6" name="Abgerundetes Rechteck 6">
            <a:extLst>
              <a:ext uri="{FF2B5EF4-FFF2-40B4-BE49-F238E27FC236}">
                <a16:creationId xmlns:a16="http://schemas.microsoft.com/office/drawing/2014/main" id="{77BE6A05-9BCC-F258-7981-DAF40506575A}"/>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7" name="Abgerundetes Rechteck 6">
            <a:extLst>
              <a:ext uri="{FF2B5EF4-FFF2-40B4-BE49-F238E27FC236}">
                <a16:creationId xmlns:a16="http://schemas.microsoft.com/office/drawing/2014/main" id="{3742CA93-3A3C-B8BF-D2EE-A63E18078E42}"/>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Abgerundetes Rechteck 6">
            <a:extLst>
              <a:ext uri="{FF2B5EF4-FFF2-40B4-BE49-F238E27FC236}">
                <a16:creationId xmlns:a16="http://schemas.microsoft.com/office/drawing/2014/main" id="{6DDCACA3-9E1F-CBA2-82DD-2C1F6629A97C}"/>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Abgerundetes Rechteck 6">
            <a:extLst>
              <a:ext uri="{FF2B5EF4-FFF2-40B4-BE49-F238E27FC236}">
                <a16:creationId xmlns:a16="http://schemas.microsoft.com/office/drawing/2014/main" id="{FDFD3F4C-2D62-9354-0AC4-EA467FCBA5CD}"/>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Abgerundetes Rechteck 6">
            <a:extLst>
              <a:ext uri="{FF2B5EF4-FFF2-40B4-BE49-F238E27FC236}">
                <a16:creationId xmlns:a16="http://schemas.microsoft.com/office/drawing/2014/main" id="{89773592-5EFE-4797-F6B9-7ABDC111D9C0}"/>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Abgerundetes Rechteck 6">
            <a:extLst>
              <a:ext uri="{FF2B5EF4-FFF2-40B4-BE49-F238E27FC236}">
                <a16:creationId xmlns:a16="http://schemas.microsoft.com/office/drawing/2014/main" id="{D79F1E58-FA40-E410-EFB6-3E3F49729ACD}"/>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Abgerundetes Rechteck 6">
            <a:extLst>
              <a:ext uri="{FF2B5EF4-FFF2-40B4-BE49-F238E27FC236}">
                <a16:creationId xmlns:a16="http://schemas.microsoft.com/office/drawing/2014/main" id="{814D50F1-EB87-7393-E624-D8FDE648A098}"/>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Abgerundetes Rechteck 6">
            <a:extLst>
              <a:ext uri="{FF2B5EF4-FFF2-40B4-BE49-F238E27FC236}">
                <a16:creationId xmlns:a16="http://schemas.microsoft.com/office/drawing/2014/main" id="{2BEDA2C4-C2E5-8E59-B82A-89D804BEE75C}"/>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Abgerundetes Rechteck 6">
            <a:extLst>
              <a:ext uri="{FF2B5EF4-FFF2-40B4-BE49-F238E27FC236}">
                <a16:creationId xmlns:a16="http://schemas.microsoft.com/office/drawing/2014/main" id="{B688F4F4-7E51-F98A-FF5B-DB8829A5272E}"/>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Abgerundetes Rechteck 6">
            <a:extLst>
              <a:ext uri="{FF2B5EF4-FFF2-40B4-BE49-F238E27FC236}">
                <a16:creationId xmlns:a16="http://schemas.microsoft.com/office/drawing/2014/main" id="{104B760B-36C9-416F-DD5E-3F3B6240D144}"/>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6">
            <a:extLst>
              <a:ext uri="{FF2B5EF4-FFF2-40B4-BE49-F238E27FC236}">
                <a16:creationId xmlns:a16="http://schemas.microsoft.com/office/drawing/2014/main" id="{EEBE9ED6-36F1-8BFC-EBB5-8C5F1302C012}"/>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6">
            <a:extLst>
              <a:ext uri="{FF2B5EF4-FFF2-40B4-BE49-F238E27FC236}">
                <a16:creationId xmlns:a16="http://schemas.microsoft.com/office/drawing/2014/main" id="{F147607D-113B-668D-D4F8-2957FC5BBE6D}"/>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6">
            <a:extLst>
              <a:ext uri="{FF2B5EF4-FFF2-40B4-BE49-F238E27FC236}">
                <a16:creationId xmlns:a16="http://schemas.microsoft.com/office/drawing/2014/main" id="{D3D33E66-D79C-C38F-135D-8702A78CA019}"/>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6">
            <a:extLst>
              <a:ext uri="{FF2B5EF4-FFF2-40B4-BE49-F238E27FC236}">
                <a16:creationId xmlns:a16="http://schemas.microsoft.com/office/drawing/2014/main" id="{BE74818F-76D5-5024-E2AC-6B03E9D2597C}"/>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Abgerundetes Rechteck 6">
            <a:extLst>
              <a:ext uri="{FF2B5EF4-FFF2-40B4-BE49-F238E27FC236}">
                <a16:creationId xmlns:a16="http://schemas.microsoft.com/office/drawing/2014/main" id="{BCB0F80A-C8E3-13D7-BCFB-7D8542FFD820}"/>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Abgerundetes Rechteck 6">
            <a:extLst>
              <a:ext uri="{FF2B5EF4-FFF2-40B4-BE49-F238E27FC236}">
                <a16:creationId xmlns:a16="http://schemas.microsoft.com/office/drawing/2014/main" id="{2B623E4B-DAD4-62FE-4E1B-8BA4B7ADCE6C}"/>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Abgerundetes Rechteck 6">
            <a:extLst>
              <a:ext uri="{FF2B5EF4-FFF2-40B4-BE49-F238E27FC236}">
                <a16:creationId xmlns:a16="http://schemas.microsoft.com/office/drawing/2014/main" id="{F84D1226-9EEA-222F-49C9-CE7770F2016A}"/>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Abgerundetes Rechteck 6">
            <a:extLst>
              <a:ext uri="{FF2B5EF4-FFF2-40B4-BE49-F238E27FC236}">
                <a16:creationId xmlns:a16="http://schemas.microsoft.com/office/drawing/2014/main" id="{958E3B95-2F92-69A5-98E4-740AFEE8AD1F}"/>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Abgerundetes Rechteck 6">
            <a:extLst>
              <a:ext uri="{FF2B5EF4-FFF2-40B4-BE49-F238E27FC236}">
                <a16:creationId xmlns:a16="http://schemas.microsoft.com/office/drawing/2014/main" id="{1B85E258-E267-DB82-4E3A-4072469A6ABB}"/>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Abgerundetes Rechteck 6">
            <a:extLst>
              <a:ext uri="{FF2B5EF4-FFF2-40B4-BE49-F238E27FC236}">
                <a16:creationId xmlns:a16="http://schemas.microsoft.com/office/drawing/2014/main" id="{2D3ABDF9-F021-89D3-71AC-BF8CC24813FD}"/>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Abgerundetes Rechteck 6">
            <a:extLst>
              <a:ext uri="{FF2B5EF4-FFF2-40B4-BE49-F238E27FC236}">
                <a16:creationId xmlns:a16="http://schemas.microsoft.com/office/drawing/2014/main" id="{9EA6EE56-1AF6-072E-8582-83AFEC943F6C}"/>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Abgerundetes Rechteck 6">
            <a:extLst>
              <a:ext uri="{FF2B5EF4-FFF2-40B4-BE49-F238E27FC236}">
                <a16:creationId xmlns:a16="http://schemas.microsoft.com/office/drawing/2014/main" id="{3151817F-BEA0-EF28-684F-7069BD45E953}"/>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6">
            <a:extLst>
              <a:ext uri="{FF2B5EF4-FFF2-40B4-BE49-F238E27FC236}">
                <a16:creationId xmlns:a16="http://schemas.microsoft.com/office/drawing/2014/main" id="{C1B2C285-950F-BC79-F319-3F56014344E9}"/>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6">
            <a:extLst>
              <a:ext uri="{FF2B5EF4-FFF2-40B4-BE49-F238E27FC236}">
                <a16:creationId xmlns:a16="http://schemas.microsoft.com/office/drawing/2014/main" id="{38917A2A-9989-919C-9DAD-60314257D833}"/>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Abgerundetes Rechteck 6">
            <a:extLst>
              <a:ext uri="{FF2B5EF4-FFF2-40B4-BE49-F238E27FC236}">
                <a16:creationId xmlns:a16="http://schemas.microsoft.com/office/drawing/2014/main" id="{9B2F7AF9-A448-118F-6979-FD32FB9650B2}"/>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Abgerundetes Rechteck 6">
            <a:extLst>
              <a:ext uri="{FF2B5EF4-FFF2-40B4-BE49-F238E27FC236}">
                <a16:creationId xmlns:a16="http://schemas.microsoft.com/office/drawing/2014/main" id="{DAEA1DC5-3377-6B99-87BD-B7215B39E9A1}"/>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Abgerundetes Rechteck 6">
            <a:extLst>
              <a:ext uri="{FF2B5EF4-FFF2-40B4-BE49-F238E27FC236}">
                <a16:creationId xmlns:a16="http://schemas.microsoft.com/office/drawing/2014/main" id="{D3A08E64-EFB1-B997-C347-DD45E9ACECCB}"/>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Abgerundetes Rechteck 6">
            <a:extLst>
              <a:ext uri="{FF2B5EF4-FFF2-40B4-BE49-F238E27FC236}">
                <a16:creationId xmlns:a16="http://schemas.microsoft.com/office/drawing/2014/main" id="{80DB31C0-91BD-853F-DD40-232622F2674F}"/>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Abgerundetes Rechteck 6">
            <a:extLst>
              <a:ext uri="{FF2B5EF4-FFF2-40B4-BE49-F238E27FC236}">
                <a16:creationId xmlns:a16="http://schemas.microsoft.com/office/drawing/2014/main" id="{4B854F69-AF7B-8BB6-C48A-ED0AB96A1F4A}"/>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Abgerundetes Rechteck 6">
            <a:extLst>
              <a:ext uri="{FF2B5EF4-FFF2-40B4-BE49-F238E27FC236}">
                <a16:creationId xmlns:a16="http://schemas.microsoft.com/office/drawing/2014/main" id="{8E4589C0-8902-1DF9-663E-EF459AB190B7}"/>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Abgerundetes Rechteck 6">
            <a:extLst>
              <a:ext uri="{FF2B5EF4-FFF2-40B4-BE49-F238E27FC236}">
                <a16:creationId xmlns:a16="http://schemas.microsoft.com/office/drawing/2014/main" id="{12999FCA-0997-1AD6-5A88-7FDE008D9E16}"/>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Abgerundetes Rechteck 6">
            <a:extLst>
              <a:ext uri="{FF2B5EF4-FFF2-40B4-BE49-F238E27FC236}">
                <a16:creationId xmlns:a16="http://schemas.microsoft.com/office/drawing/2014/main" id="{4E01B493-C205-F5EA-93B7-C3EE353D360E}"/>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Abgerundetes Rechteck 6">
            <a:extLst>
              <a:ext uri="{FF2B5EF4-FFF2-40B4-BE49-F238E27FC236}">
                <a16:creationId xmlns:a16="http://schemas.microsoft.com/office/drawing/2014/main" id="{2466A5E4-0794-C587-42AE-135A9CC1D208}"/>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Abgerundetes Rechteck 6">
            <a:extLst>
              <a:ext uri="{FF2B5EF4-FFF2-40B4-BE49-F238E27FC236}">
                <a16:creationId xmlns:a16="http://schemas.microsoft.com/office/drawing/2014/main" id="{63E2CF49-2C46-29C2-1403-24790C0F86E4}"/>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Abgerundetes Rechteck 6">
            <a:extLst>
              <a:ext uri="{FF2B5EF4-FFF2-40B4-BE49-F238E27FC236}">
                <a16:creationId xmlns:a16="http://schemas.microsoft.com/office/drawing/2014/main" id="{CB5A8379-204C-D2CA-5866-24CEB5AA5E6F}"/>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Abgerundetes Rechteck 6">
            <a:extLst>
              <a:ext uri="{FF2B5EF4-FFF2-40B4-BE49-F238E27FC236}">
                <a16:creationId xmlns:a16="http://schemas.microsoft.com/office/drawing/2014/main" id="{04A7649E-0B7B-A57B-2435-269A6E8C4B33}"/>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Abgerundetes Rechteck 6">
            <a:extLst>
              <a:ext uri="{FF2B5EF4-FFF2-40B4-BE49-F238E27FC236}">
                <a16:creationId xmlns:a16="http://schemas.microsoft.com/office/drawing/2014/main" id="{C41A4297-0687-B263-39E3-A9B375E71F62}"/>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3" name="Gruppieren 2">
            <a:extLst>
              <a:ext uri="{FF2B5EF4-FFF2-40B4-BE49-F238E27FC236}">
                <a16:creationId xmlns:a16="http://schemas.microsoft.com/office/drawing/2014/main" id="{6B8B7E79-8B3D-5384-884A-C52625F68055}"/>
              </a:ext>
            </a:extLst>
          </p:cNvPr>
          <p:cNvGrpSpPr>
            <a:grpSpLocks noGrp="1" noUngrp="1" noRot="1" noMove="1" noResize="1"/>
          </p:cNvGrpSpPr>
          <p:nvPr/>
        </p:nvGrpSpPr>
        <p:grpSpPr>
          <a:xfrm>
            <a:off x="1076446" y="795766"/>
            <a:ext cx="2102621" cy="6043108"/>
            <a:chOff x="1076446" y="842066"/>
            <a:chExt cx="2102621" cy="6043108"/>
          </a:xfrm>
        </p:grpSpPr>
        <p:sp>
          <p:nvSpPr>
            <p:cNvPr id="121" name="Abgerundetes Rechteck 24">
              <a:extLst>
                <a:ext uri="{FF2B5EF4-FFF2-40B4-BE49-F238E27FC236}">
                  <a16:creationId xmlns:a16="http://schemas.microsoft.com/office/drawing/2014/main" id="{61CA9674-81D7-F240-B296-3522EA865985}"/>
                </a:ext>
              </a:extLst>
            </p:cNvPr>
            <p:cNvSpPr>
              <a:spLocks noGrp="1" noRot="1" noMove="1" noResize="1" noEditPoints="1" noAdjustHandles="1" noChangeArrowheads="1" noChangeShapeType="1"/>
            </p:cNvSpPr>
            <p:nvPr/>
          </p:nvSpPr>
          <p:spPr>
            <a:xfrm>
              <a:off x="2107945" y="842066"/>
              <a:ext cx="1071122" cy="6043107"/>
            </a:xfrm>
            <a:prstGeom prst="roundRect">
              <a:avLst/>
            </a:prstGeom>
            <a:solidFill>
              <a:schemeClr val="bg2">
                <a:lumMod val="75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2" name="Abgerundetes Rechteck 25">
              <a:extLst>
                <a:ext uri="{FF2B5EF4-FFF2-40B4-BE49-F238E27FC236}">
                  <a16:creationId xmlns:a16="http://schemas.microsoft.com/office/drawing/2014/main" id="{EFA85F9D-8EC8-5E54-6C56-C469996E31EE}"/>
                </a:ext>
              </a:extLst>
            </p:cNvPr>
            <p:cNvSpPr>
              <a:spLocks noGrp="1" noRot="1" noMove="1" noResize="1" noEditPoints="1" noAdjustHandles="1" noChangeArrowheads="1" noChangeShapeType="1"/>
            </p:cNvSpPr>
            <p:nvPr/>
          </p:nvSpPr>
          <p:spPr>
            <a:xfrm>
              <a:off x="1076446" y="4190035"/>
              <a:ext cx="1439044" cy="2695139"/>
            </a:xfrm>
            <a:prstGeom prst="roundRect">
              <a:avLst/>
            </a:prstGeom>
            <a:solidFill>
              <a:schemeClr val="bg2">
                <a:lumMod val="75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123" name="Gruppieren 122">
            <a:extLst>
              <a:ext uri="{FF2B5EF4-FFF2-40B4-BE49-F238E27FC236}">
                <a16:creationId xmlns:a16="http://schemas.microsoft.com/office/drawing/2014/main" id="{1430D8B0-99A6-5003-519D-5109758535CD}"/>
              </a:ext>
            </a:extLst>
          </p:cNvPr>
          <p:cNvGrpSpPr/>
          <p:nvPr/>
        </p:nvGrpSpPr>
        <p:grpSpPr>
          <a:xfrm>
            <a:off x="9644530" y="5887677"/>
            <a:ext cx="2547470" cy="635000"/>
            <a:chOff x="3576319" y="4143735"/>
            <a:chExt cx="2547470" cy="635000"/>
          </a:xfrm>
        </p:grpSpPr>
        <p:grpSp>
          <p:nvGrpSpPr>
            <p:cNvPr id="73" name="Gruppieren 72">
              <a:extLst>
                <a:ext uri="{FF2B5EF4-FFF2-40B4-BE49-F238E27FC236}">
                  <a16:creationId xmlns:a16="http://schemas.microsoft.com/office/drawing/2014/main" id="{D73FB42A-C851-83A3-719B-D4396B59EEC8}"/>
                </a:ext>
              </a:extLst>
            </p:cNvPr>
            <p:cNvGrpSpPr/>
            <p:nvPr/>
          </p:nvGrpSpPr>
          <p:grpSpPr>
            <a:xfrm>
              <a:off x="3576319" y="4143735"/>
              <a:ext cx="2410461" cy="635000"/>
              <a:chOff x="5229244" y="3530127"/>
              <a:chExt cx="1983726" cy="635000"/>
            </a:xfrm>
          </p:grpSpPr>
          <p:pic>
            <p:nvPicPr>
              <p:cNvPr id="119" name="Grafik 118">
                <a:extLst>
                  <a:ext uri="{FF2B5EF4-FFF2-40B4-BE49-F238E27FC236}">
                    <a16:creationId xmlns:a16="http://schemas.microsoft.com/office/drawing/2014/main" id="{B3CF755D-2EF0-0334-E102-7F88FB0B4302}"/>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44" name="Textfeld 43">
                <a:extLst>
                  <a:ext uri="{FF2B5EF4-FFF2-40B4-BE49-F238E27FC236}">
                    <a16:creationId xmlns:a16="http://schemas.microsoft.com/office/drawing/2014/main" id="{61DDAF36-DA17-FB24-722F-D55114470583}"/>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45" name="Textfeld 44">
                <a:extLst>
                  <a:ext uri="{FF2B5EF4-FFF2-40B4-BE49-F238E27FC236}">
                    <a16:creationId xmlns:a16="http://schemas.microsoft.com/office/drawing/2014/main" id="{28EA9B3C-387A-5C7C-0F01-8827833C2C64}"/>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20" name="Textfeld 119">
              <a:extLst>
                <a:ext uri="{FF2B5EF4-FFF2-40B4-BE49-F238E27FC236}">
                  <a16:creationId xmlns:a16="http://schemas.microsoft.com/office/drawing/2014/main" id="{E226F423-85CA-A318-FD60-17662BBC1631}"/>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24" name="Gruppieren 123">
            <a:extLst>
              <a:ext uri="{FF2B5EF4-FFF2-40B4-BE49-F238E27FC236}">
                <a16:creationId xmlns:a16="http://schemas.microsoft.com/office/drawing/2014/main" id="{9A32B4F7-2729-4D33-6D5B-D592B6FBE9D6}"/>
              </a:ext>
            </a:extLst>
          </p:cNvPr>
          <p:cNvGrpSpPr/>
          <p:nvPr/>
        </p:nvGrpSpPr>
        <p:grpSpPr>
          <a:xfrm>
            <a:off x="9644530" y="5887677"/>
            <a:ext cx="2547470" cy="635000"/>
            <a:chOff x="3576319" y="4143735"/>
            <a:chExt cx="2547470" cy="635000"/>
          </a:xfrm>
        </p:grpSpPr>
        <p:grpSp>
          <p:nvGrpSpPr>
            <p:cNvPr id="125" name="Gruppieren 124">
              <a:extLst>
                <a:ext uri="{FF2B5EF4-FFF2-40B4-BE49-F238E27FC236}">
                  <a16:creationId xmlns:a16="http://schemas.microsoft.com/office/drawing/2014/main" id="{CE7CF8A4-DE5E-4151-01E6-47A70E2261BE}"/>
                </a:ext>
              </a:extLst>
            </p:cNvPr>
            <p:cNvGrpSpPr/>
            <p:nvPr/>
          </p:nvGrpSpPr>
          <p:grpSpPr>
            <a:xfrm>
              <a:off x="3576319" y="4143735"/>
              <a:ext cx="2410461" cy="635000"/>
              <a:chOff x="5229244" y="3530127"/>
              <a:chExt cx="1983726" cy="635000"/>
            </a:xfrm>
          </p:grpSpPr>
          <p:pic>
            <p:nvPicPr>
              <p:cNvPr id="127" name="Grafik 126">
                <a:extLst>
                  <a:ext uri="{FF2B5EF4-FFF2-40B4-BE49-F238E27FC236}">
                    <a16:creationId xmlns:a16="http://schemas.microsoft.com/office/drawing/2014/main" id="{006E036D-43EB-B4B6-0B28-509E97F57275}"/>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28" name="Textfeld 127">
                <a:extLst>
                  <a:ext uri="{FF2B5EF4-FFF2-40B4-BE49-F238E27FC236}">
                    <a16:creationId xmlns:a16="http://schemas.microsoft.com/office/drawing/2014/main" id="{BA00C2F5-84B5-FC6E-F797-0A6FEDD9C1F1}"/>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29" name="Textfeld 128">
                <a:extLst>
                  <a:ext uri="{FF2B5EF4-FFF2-40B4-BE49-F238E27FC236}">
                    <a16:creationId xmlns:a16="http://schemas.microsoft.com/office/drawing/2014/main" id="{87920F12-B57A-2BF9-59B3-A81FF2872ECD}"/>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26" name="Textfeld 125">
              <a:extLst>
                <a:ext uri="{FF2B5EF4-FFF2-40B4-BE49-F238E27FC236}">
                  <a16:creationId xmlns:a16="http://schemas.microsoft.com/office/drawing/2014/main" id="{85315A9F-AC13-E3C0-C120-9633FB4D037C}"/>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30" name="Gruppieren 129">
            <a:extLst>
              <a:ext uri="{FF2B5EF4-FFF2-40B4-BE49-F238E27FC236}">
                <a16:creationId xmlns:a16="http://schemas.microsoft.com/office/drawing/2014/main" id="{0EB60E73-6A61-479A-312B-2E660CE88164}"/>
              </a:ext>
            </a:extLst>
          </p:cNvPr>
          <p:cNvGrpSpPr/>
          <p:nvPr/>
        </p:nvGrpSpPr>
        <p:grpSpPr>
          <a:xfrm>
            <a:off x="9644530" y="5887677"/>
            <a:ext cx="2547470" cy="635000"/>
            <a:chOff x="3576319" y="4143735"/>
            <a:chExt cx="2547470" cy="635000"/>
          </a:xfrm>
        </p:grpSpPr>
        <p:grpSp>
          <p:nvGrpSpPr>
            <p:cNvPr id="131" name="Gruppieren 130">
              <a:extLst>
                <a:ext uri="{FF2B5EF4-FFF2-40B4-BE49-F238E27FC236}">
                  <a16:creationId xmlns:a16="http://schemas.microsoft.com/office/drawing/2014/main" id="{6B9212B7-E09D-95AF-9369-52542F91074B}"/>
                </a:ext>
              </a:extLst>
            </p:cNvPr>
            <p:cNvGrpSpPr/>
            <p:nvPr/>
          </p:nvGrpSpPr>
          <p:grpSpPr>
            <a:xfrm>
              <a:off x="3576319" y="4143735"/>
              <a:ext cx="2410461" cy="635000"/>
              <a:chOff x="5229244" y="3530127"/>
              <a:chExt cx="1983726" cy="635000"/>
            </a:xfrm>
          </p:grpSpPr>
          <p:pic>
            <p:nvPicPr>
              <p:cNvPr id="133" name="Grafik 132">
                <a:extLst>
                  <a:ext uri="{FF2B5EF4-FFF2-40B4-BE49-F238E27FC236}">
                    <a16:creationId xmlns:a16="http://schemas.microsoft.com/office/drawing/2014/main" id="{091C29CC-F611-0FC2-4818-38E25CC8C7E2}"/>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34" name="Textfeld 133">
                <a:extLst>
                  <a:ext uri="{FF2B5EF4-FFF2-40B4-BE49-F238E27FC236}">
                    <a16:creationId xmlns:a16="http://schemas.microsoft.com/office/drawing/2014/main" id="{72AC571D-C90A-C454-5355-D52C4061CC93}"/>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35" name="Textfeld 134">
                <a:extLst>
                  <a:ext uri="{FF2B5EF4-FFF2-40B4-BE49-F238E27FC236}">
                    <a16:creationId xmlns:a16="http://schemas.microsoft.com/office/drawing/2014/main" id="{94D07E71-E5C8-DB02-29DA-783AC9DB94A9}"/>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32" name="Textfeld 131">
              <a:extLst>
                <a:ext uri="{FF2B5EF4-FFF2-40B4-BE49-F238E27FC236}">
                  <a16:creationId xmlns:a16="http://schemas.microsoft.com/office/drawing/2014/main" id="{2AF0B12A-E623-BE2D-763B-26FB1751FCD3}"/>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36" name="Gruppieren 135">
            <a:extLst>
              <a:ext uri="{FF2B5EF4-FFF2-40B4-BE49-F238E27FC236}">
                <a16:creationId xmlns:a16="http://schemas.microsoft.com/office/drawing/2014/main" id="{732A9706-C5D9-FAD6-E54B-632439B61591}"/>
              </a:ext>
            </a:extLst>
          </p:cNvPr>
          <p:cNvGrpSpPr/>
          <p:nvPr/>
        </p:nvGrpSpPr>
        <p:grpSpPr>
          <a:xfrm>
            <a:off x="9644530" y="5887677"/>
            <a:ext cx="2547470" cy="635000"/>
            <a:chOff x="3576319" y="4143735"/>
            <a:chExt cx="2547470" cy="635000"/>
          </a:xfrm>
        </p:grpSpPr>
        <p:grpSp>
          <p:nvGrpSpPr>
            <p:cNvPr id="137" name="Gruppieren 136">
              <a:extLst>
                <a:ext uri="{FF2B5EF4-FFF2-40B4-BE49-F238E27FC236}">
                  <a16:creationId xmlns:a16="http://schemas.microsoft.com/office/drawing/2014/main" id="{B9FBA44D-FC14-9F2C-0270-634083C4D447}"/>
                </a:ext>
              </a:extLst>
            </p:cNvPr>
            <p:cNvGrpSpPr/>
            <p:nvPr/>
          </p:nvGrpSpPr>
          <p:grpSpPr>
            <a:xfrm>
              <a:off x="3576319" y="4143735"/>
              <a:ext cx="2410461" cy="635000"/>
              <a:chOff x="5229244" y="3530127"/>
              <a:chExt cx="1983726" cy="635000"/>
            </a:xfrm>
          </p:grpSpPr>
          <p:pic>
            <p:nvPicPr>
              <p:cNvPr id="139" name="Grafik 138">
                <a:extLst>
                  <a:ext uri="{FF2B5EF4-FFF2-40B4-BE49-F238E27FC236}">
                    <a16:creationId xmlns:a16="http://schemas.microsoft.com/office/drawing/2014/main" id="{4B64C212-A41A-B6AA-FF38-900D3EB302F6}"/>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40" name="Textfeld 139">
                <a:extLst>
                  <a:ext uri="{FF2B5EF4-FFF2-40B4-BE49-F238E27FC236}">
                    <a16:creationId xmlns:a16="http://schemas.microsoft.com/office/drawing/2014/main" id="{637EAEF3-16A6-AD4A-322F-480D08D8EA76}"/>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41" name="Textfeld 140">
                <a:extLst>
                  <a:ext uri="{FF2B5EF4-FFF2-40B4-BE49-F238E27FC236}">
                    <a16:creationId xmlns:a16="http://schemas.microsoft.com/office/drawing/2014/main" id="{23BF917E-1748-D2C2-8A10-AE59BD2CD3E7}"/>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38" name="Textfeld 137">
              <a:extLst>
                <a:ext uri="{FF2B5EF4-FFF2-40B4-BE49-F238E27FC236}">
                  <a16:creationId xmlns:a16="http://schemas.microsoft.com/office/drawing/2014/main" id="{74F13B7A-4548-5395-1F31-0D9DFD99D2FA}"/>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42" name="Gruppieren 141">
            <a:extLst>
              <a:ext uri="{FF2B5EF4-FFF2-40B4-BE49-F238E27FC236}">
                <a16:creationId xmlns:a16="http://schemas.microsoft.com/office/drawing/2014/main" id="{93DA2CC1-B0AC-CA52-94A1-8FD18403532A}"/>
              </a:ext>
            </a:extLst>
          </p:cNvPr>
          <p:cNvGrpSpPr/>
          <p:nvPr/>
        </p:nvGrpSpPr>
        <p:grpSpPr>
          <a:xfrm>
            <a:off x="9644530" y="5887677"/>
            <a:ext cx="2547470" cy="635000"/>
            <a:chOff x="3576319" y="4143735"/>
            <a:chExt cx="2547470" cy="635000"/>
          </a:xfrm>
        </p:grpSpPr>
        <p:grpSp>
          <p:nvGrpSpPr>
            <p:cNvPr id="143" name="Gruppieren 142">
              <a:extLst>
                <a:ext uri="{FF2B5EF4-FFF2-40B4-BE49-F238E27FC236}">
                  <a16:creationId xmlns:a16="http://schemas.microsoft.com/office/drawing/2014/main" id="{DA3B339D-37C5-2FFA-60EF-853166B0DF40}"/>
                </a:ext>
              </a:extLst>
            </p:cNvPr>
            <p:cNvGrpSpPr/>
            <p:nvPr/>
          </p:nvGrpSpPr>
          <p:grpSpPr>
            <a:xfrm>
              <a:off x="3576319" y="4143735"/>
              <a:ext cx="2410461" cy="635000"/>
              <a:chOff x="5229244" y="3530127"/>
              <a:chExt cx="1983726" cy="635000"/>
            </a:xfrm>
          </p:grpSpPr>
          <p:pic>
            <p:nvPicPr>
              <p:cNvPr id="145" name="Grafik 144">
                <a:extLst>
                  <a:ext uri="{FF2B5EF4-FFF2-40B4-BE49-F238E27FC236}">
                    <a16:creationId xmlns:a16="http://schemas.microsoft.com/office/drawing/2014/main" id="{D3D9D377-7EAA-B91C-9D4C-503E2B060A0B}"/>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46" name="Textfeld 145">
                <a:extLst>
                  <a:ext uri="{FF2B5EF4-FFF2-40B4-BE49-F238E27FC236}">
                    <a16:creationId xmlns:a16="http://schemas.microsoft.com/office/drawing/2014/main" id="{DD687468-BB5D-8045-0212-D0D68C55AE37}"/>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47" name="Textfeld 146">
                <a:extLst>
                  <a:ext uri="{FF2B5EF4-FFF2-40B4-BE49-F238E27FC236}">
                    <a16:creationId xmlns:a16="http://schemas.microsoft.com/office/drawing/2014/main" id="{5D486FEE-9C76-1295-2C1A-60CC61918E4F}"/>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44" name="Textfeld 143">
              <a:extLst>
                <a:ext uri="{FF2B5EF4-FFF2-40B4-BE49-F238E27FC236}">
                  <a16:creationId xmlns:a16="http://schemas.microsoft.com/office/drawing/2014/main" id="{42E483DB-41B5-C781-1C4A-4BB9284B690D}"/>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48" name="Gruppieren 147">
            <a:extLst>
              <a:ext uri="{FF2B5EF4-FFF2-40B4-BE49-F238E27FC236}">
                <a16:creationId xmlns:a16="http://schemas.microsoft.com/office/drawing/2014/main" id="{4361C50D-77AD-D9C3-DD43-AC7B1D45807C}"/>
              </a:ext>
            </a:extLst>
          </p:cNvPr>
          <p:cNvGrpSpPr/>
          <p:nvPr/>
        </p:nvGrpSpPr>
        <p:grpSpPr>
          <a:xfrm>
            <a:off x="9644530" y="5887677"/>
            <a:ext cx="2547470" cy="635000"/>
            <a:chOff x="3576319" y="4143735"/>
            <a:chExt cx="2547470" cy="635000"/>
          </a:xfrm>
        </p:grpSpPr>
        <p:grpSp>
          <p:nvGrpSpPr>
            <p:cNvPr id="149" name="Gruppieren 148">
              <a:extLst>
                <a:ext uri="{FF2B5EF4-FFF2-40B4-BE49-F238E27FC236}">
                  <a16:creationId xmlns:a16="http://schemas.microsoft.com/office/drawing/2014/main" id="{0C66DDDF-158F-FFB5-7DF1-C6B8067EB407}"/>
                </a:ext>
              </a:extLst>
            </p:cNvPr>
            <p:cNvGrpSpPr/>
            <p:nvPr/>
          </p:nvGrpSpPr>
          <p:grpSpPr>
            <a:xfrm>
              <a:off x="3576319" y="4143735"/>
              <a:ext cx="2410461" cy="635000"/>
              <a:chOff x="5229244" y="3530127"/>
              <a:chExt cx="1983726" cy="635000"/>
            </a:xfrm>
          </p:grpSpPr>
          <p:pic>
            <p:nvPicPr>
              <p:cNvPr id="151" name="Grafik 150">
                <a:extLst>
                  <a:ext uri="{FF2B5EF4-FFF2-40B4-BE49-F238E27FC236}">
                    <a16:creationId xmlns:a16="http://schemas.microsoft.com/office/drawing/2014/main" id="{FCEE52FA-5B0C-E7A5-1DBC-E1973681FA0B}"/>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52" name="Textfeld 151">
                <a:extLst>
                  <a:ext uri="{FF2B5EF4-FFF2-40B4-BE49-F238E27FC236}">
                    <a16:creationId xmlns:a16="http://schemas.microsoft.com/office/drawing/2014/main" id="{57F05475-3153-B3CF-BF5B-AAD671A2DD5D}"/>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53" name="Textfeld 152">
                <a:extLst>
                  <a:ext uri="{FF2B5EF4-FFF2-40B4-BE49-F238E27FC236}">
                    <a16:creationId xmlns:a16="http://schemas.microsoft.com/office/drawing/2014/main" id="{8E7A5813-0E47-E711-B867-B0DF74762596}"/>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50" name="Textfeld 149">
              <a:extLst>
                <a:ext uri="{FF2B5EF4-FFF2-40B4-BE49-F238E27FC236}">
                  <a16:creationId xmlns:a16="http://schemas.microsoft.com/office/drawing/2014/main" id="{8BC71588-3EFA-E836-6E99-231A6EB5595E}"/>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54" name="Gruppieren 153">
            <a:extLst>
              <a:ext uri="{FF2B5EF4-FFF2-40B4-BE49-F238E27FC236}">
                <a16:creationId xmlns:a16="http://schemas.microsoft.com/office/drawing/2014/main" id="{A568FBDC-4A83-57AB-262C-76B7EDA18EDF}"/>
              </a:ext>
            </a:extLst>
          </p:cNvPr>
          <p:cNvGrpSpPr/>
          <p:nvPr/>
        </p:nvGrpSpPr>
        <p:grpSpPr>
          <a:xfrm>
            <a:off x="9644530" y="5887677"/>
            <a:ext cx="2547470" cy="635000"/>
            <a:chOff x="3576319" y="4143735"/>
            <a:chExt cx="2547470" cy="635000"/>
          </a:xfrm>
        </p:grpSpPr>
        <p:grpSp>
          <p:nvGrpSpPr>
            <p:cNvPr id="155" name="Gruppieren 154">
              <a:extLst>
                <a:ext uri="{FF2B5EF4-FFF2-40B4-BE49-F238E27FC236}">
                  <a16:creationId xmlns:a16="http://schemas.microsoft.com/office/drawing/2014/main" id="{899B9B79-A4BC-A50B-1AB9-0C0D15613763}"/>
                </a:ext>
              </a:extLst>
            </p:cNvPr>
            <p:cNvGrpSpPr/>
            <p:nvPr/>
          </p:nvGrpSpPr>
          <p:grpSpPr>
            <a:xfrm>
              <a:off x="3576319" y="4143735"/>
              <a:ext cx="2410461" cy="635000"/>
              <a:chOff x="5229244" y="3530127"/>
              <a:chExt cx="1983726" cy="635000"/>
            </a:xfrm>
          </p:grpSpPr>
          <p:pic>
            <p:nvPicPr>
              <p:cNvPr id="157" name="Grafik 156">
                <a:extLst>
                  <a:ext uri="{FF2B5EF4-FFF2-40B4-BE49-F238E27FC236}">
                    <a16:creationId xmlns:a16="http://schemas.microsoft.com/office/drawing/2014/main" id="{8D8FC9C8-7F84-0072-92DB-70DEB7B582CF}"/>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58" name="Textfeld 157">
                <a:extLst>
                  <a:ext uri="{FF2B5EF4-FFF2-40B4-BE49-F238E27FC236}">
                    <a16:creationId xmlns:a16="http://schemas.microsoft.com/office/drawing/2014/main" id="{7C7FAC2D-E9E1-F37C-D6F2-34EF3F1982D3}"/>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59" name="Textfeld 158">
                <a:extLst>
                  <a:ext uri="{FF2B5EF4-FFF2-40B4-BE49-F238E27FC236}">
                    <a16:creationId xmlns:a16="http://schemas.microsoft.com/office/drawing/2014/main" id="{1219FF8E-0B78-2246-82C5-6D0C9E0F538C}"/>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56" name="Textfeld 155">
              <a:extLst>
                <a:ext uri="{FF2B5EF4-FFF2-40B4-BE49-F238E27FC236}">
                  <a16:creationId xmlns:a16="http://schemas.microsoft.com/office/drawing/2014/main" id="{68804563-56C6-1027-2F83-3483EBEF2C21}"/>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60" name="Gruppieren 159">
            <a:extLst>
              <a:ext uri="{FF2B5EF4-FFF2-40B4-BE49-F238E27FC236}">
                <a16:creationId xmlns:a16="http://schemas.microsoft.com/office/drawing/2014/main" id="{27564B97-2298-DBBD-54D2-3FFCB715BDA2}"/>
              </a:ext>
            </a:extLst>
          </p:cNvPr>
          <p:cNvGrpSpPr/>
          <p:nvPr/>
        </p:nvGrpSpPr>
        <p:grpSpPr>
          <a:xfrm>
            <a:off x="9644530" y="5887677"/>
            <a:ext cx="2547470" cy="635000"/>
            <a:chOff x="3576319" y="4143735"/>
            <a:chExt cx="2547470" cy="635000"/>
          </a:xfrm>
        </p:grpSpPr>
        <p:grpSp>
          <p:nvGrpSpPr>
            <p:cNvPr id="161" name="Gruppieren 160">
              <a:extLst>
                <a:ext uri="{FF2B5EF4-FFF2-40B4-BE49-F238E27FC236}">
                  <a16:creationId xmlns:a16="http://schemas.microsoft.com/office/drawing/2014/main" id="{3D399D42-B814-6A3E-A3A4-20342D49C3D8}"/>
                </a:ext>
              </a:extLst>
            </p:cNvPr>
            <p:cNvGrpSpPr/>
            <p:nvPr/>
          </p:nvGrpSpPr>
          <p:grpSpPr>
            <a:xfrm>
              <a:off x="3576319" y="4143735"/>
              <a:ext cx="2410461" cy="635000"/>
              <a:chOff x="5229244" y="3530127"/>
              <a:chExt cx="1983726" cy="635000"/>
            </a:xfrm>
          </p:grpSpPr>
          <p:pic>
            <p:nvPicPr>
              <p:cNvPr id="163" name="Grafik 162">
                <a:extLst>
                  <a:ext uri="{FF2B5EF4-FFF2-40B4-BE49-F238E27FC236}">
                    <a16:creationId xmlns:a16="http://schemas.microsoft.com/office/drawing/2014/main" id="{55D78A47-9111-995C-AB50-FFE23CAC351E}"/>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64" name="Textfeld 163">
                <a:extLst>
                  <a:ext uri="{FF2B5EF4-FFF2-40B4-BE49-F238E27FC236}">
                    <a16:creationId xmlns:a16="http://schemas.microsoft.com/office/drawing/2014/main" id="{2900EFE9-4BDD-2B3C-5D08-16392A539084}"/>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65" name="Textfeld 164">
                <a:extLst>
                  <a:ext uri="{FF2B5EF4-FFF2-40B4-BE49-F238E27FC236}">
                    <a16:creationId xmlns:a16="http://schemas.microsoft.com/office/drawing/2014/main" id="{BB4639D1-F4D2-2AC0-1B7A-D46FD31558CC}"/>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62" name="Textfeld 161">
              <a:extLst>
                <a:ext uri="{FF2B5EF4-FFF2-40B4-BE49-F238E27FC236}">
                  <a16:creationId xmlns:a16="http://schemas.microsoft.com/office/drawing/2014/main" id="{F29D7B15-791F-72AD-35B0-BBF2BD91B0E0}"/>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66" name="Gruppieren 165">
            <a:extLst>
              <a:ext uri="{FF2B5EF4-FFF2-40B4-BE49-F238E27FC236}">
                <a16:creationId xmlns:a16="http://schemas.microsoft.com/office/drawing/2014/main" id="{B10C2F26-F010-2751-B963-B716F0B8D235}"/>
              </a:ext>
            </a:extLst>
          </p:cNvPr>
          <p:cNvGrpSpPr/>
          <p:nvPr/>
        </p:nvGrpSpPr>
        <p:grpSpPr>
          <a:xfrm>
            <a:off x="9644530" y="5887677"/>
            <a:ext cx="2547470" cy="635000"/>
            <a:chOff x="3576319" y="4143735"/>
            <a:chExt cx="2547470" cy="635000"/>
          </a:xfrm>
        </p:grpSpPr>
        <p:grpSp>
          <p:nvGrpSpPr>
            <p:cNvPr id="167" name="Gruppieren 166">
              <a:extLst>
                <a:ext uri="{FF2B5EF4-FFF2-40B4-BE49-F238E27FC236}">
                  <a16:creationId xmlns:a16="http://schemas.microsoft.com/office/drawing/2014/main" id="{78701663-1CC2-3495-DD60-C31CA853F43C}"/>
                </a:ext>
              </a:extLst>
            </p:cNvPr>
            <p:cNvGrpSpPr/>
            <p:nvPr/>
          </p:nvGrpSpPr>
          <p:grpSpPr>
            <a:xfrm>
              <a:off x="3576319" y="4143735"/>
              <a:ext cx="2410461" cy="635000"/>
              <a:chOff x="5229244" y="3530127"/>
              <a:chExt cx="1983726" cy="635000"/>
            </a:xfrm>
          </p:grpSpPr>
          <p:pic>
            <p:nvPicPr>
              <p:cNvPr id="169" name="Grafik 168">
                <a:extLst>
                  <a:ext uri="{FF2B5EF4-FFF2-40B4-BE49-F238E27FC236}">
                    <a16:creationId xmlns:a16="http://schemas.microsoft.com/office/drawing/2014/main" id="{34D2FC12-C2C3-94CD-EBE3-250E61E1B038}"/>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70" name="Textfeld 169">
                <a:extLst>
                  <a:ext uri="{FF2B5EF4-FFF2-40B4-BE49-F238E27FC236}">
                    <a16:creationId xmlns:a16="http://schemas.microsoft.com/office/drawing/2014/main" id="{1389877E-BF63-0959-DE6B-8B99C535AFFD}"/>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71" name="Textfeld 170">
                <a:extLst>
                  <a:ext uri="{FF2B5EF4-FFF2-40B4-BE49-F238E27FC236}">
                    <a16:creationId xmlns:a16="http://schemas.microsoft.com/office/drawing/2014/main" id="{02C017A8-A927-18F4-30ED-7B0EB81FCAD8}"/>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68" name="Textfeld 167">
              <a:extLst>
                <a:ext uri="{FF2B5EF4-FFF2-40B4-BE49-F238E27FC236}">
                  <a16:creationId xmlns:a16="http://schemas.microsoft.com/office/drawing/2014/main" id="{20B8F889-0A44-D5FC-BAC0-3B9AE52F372A}"/>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72" name="Gruppieren 171">
            <a:extLst>
              <a:ext uri="{FF2B5EF4-FFF2-40B4-BE49-F238E27FC236}">
                <a16:creationId xmlns:a16="http://schemas.microsoft.com/office/drawing/2014/main" id="{8F431459-39D9-310F-561B-647316DD43ED}"/>
              </a:ext>
            </a:extLst>
          </p:cNvPr>
          <p:cNvGrpSpPr/>
          <p:nvPr/>
        </p:nvGrpSpPr>
        <p:grpSpPr>
          <a:xfrm>
            <a:off x="9644530" y="5887677"/>
            <a:ext cx="2547470" cy="635000"/>
            <a:chOff x="3576319" y="4143735"/>
            <a:chExt cx="2547470" cy="635000"/>
          </a:xfrm>
        </p:grpSpPr>
        <p:grpSp>
          <p:nvGrpSpPr>
            <p:cNvPr id="173" name="Gruppieren 172">
              <a:extLst>
                <a:ext uri="{FF2B5EF4-FFF2-40B4-BE49-F238E27FC236}">
                  <a16:creationId xmlns:a16="http://schemas.microsoft.com/office/drawing/2014/main" id="{BD8F1775-8EA1-432E-77E7-0195AF42BF30}"/>
                </a:ext>
              </a:extLst>
            </p:cNvPr>
            <p:cNvGrpSpPr/>
            <p:nvPr/>
          </p:nvGrpSpPr>
          <p:grpSpPr>
            <a:xfrm>
              <a:off x="3576319" y="4143735"/>
              <a:ext cx="2410461" cy="635000"/>
              <a:chOff x="5229244" y="3530127"/>
              <a:chExt cx="1983726" cy="635000"/>
            </a:xfrm>
          </p:grpSpPr>
          <p:pic>
            <p:nvPicPr>
              <p:cNvPr id="175" name="Grafik 174">
                <a:extLst>
                  <a:ext uri="{FF2B5EF4-FFF2-40B4-BE49-F238E27FC236}">
                    <a16:creationId xmlns:a16="http://schemas.microsoft.com/office/drawing/2014/main" id="{7992AA0F-4ACD-0242-C13A-BE32BCE1D034}"/>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76" name="Textfeld 175">
                <a:extLst>
                  <a:ext uri="{FF2B5EF4-FFF2-40B4-BE49-F238E27FC236}">
                    <a16:creationId xmlns:a16="http://schemas.microsoft.com/office/drawing/2014/main" id="{F77095FF-EA77-6F90-9F91-FA4A1439443B}"/>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77" name="Textfeld 176">
                <a:extLst>
                  <a:ext uri="{FF2B5EF4-FFF2-40B4-BE49-F238E27FC236}">
                    <a16:creationId xmlns:a16="http://schemas.microsoft.com/office/drawing/2014/main" id="{B5CD0E48-AB40-8BC4-D0B6-BA0BE3E23614}"/>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74" name="Textfeld 173">
              <a:extLst>
                <a:ext uri="{FF2B5EF4-FFF2-40B4-BE49-F238E27FC236}">
                  <a16:creationId xmlns:a16="http://schemas.microsoft.com/office/drawing/2014/main" id="{8D3D4611-B97B-FB4D-8418-CAE22B746D31}"/>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78" name="Gruppieren 177">
            <a:extLst>
              <a:ext uri="{FF2B5EF4-FFF2-40B4-BE49-F238E27FC236}">
                <a16:creationId xmlns:a16="http://schemas.microsoft.com/office/drawing/2014/main" id="{F7ABA2D8-7A41-189C-A8DA-112EE6DE6076}"/>
              </a:ext>
            </a:extLst>
          </p:cNvPr>
          <p:cNvGrpSpPr/>
          <p:nvPr/>
        </p:nvGrpSpPr>
        <p:grpSpPr>
          <a:xfrm>
            <a:off x="9644530" y="5887677"/>
            <a:ext cx="2547470" cy="635000"/>
            <a:chOff x="3576319" y="4143735"/>
            <a:chExt cx="2547470" cy="635000"/>
          </a:xfrm>
        </p:grpSpPr>
        <p:grpSp>
          <p:nvGrpSpPr>
            <p:cNvPr id="179" name="Gruppieren 178">
              <a:extLst>
                <a:ext uri="{FF2B5EF4-FFF2-40B4-BE49-F238E27FC236}">
                  <a16:creationId xmlns:a16="http://schemas.microsoft.com/office/drawing/2014/main" id="{3BA42793-296A-48FD-777B-7B9F0FD5A16D}"/>
                </a:ext>
              </a:extLst>
            </p:cNvPr>
            <p:cNvGrpSpPr/>
            <p:nvPr/>
          </p:nvGrpSpPr>
          <p:grpSpPr>
            <a:xfrm>
              <a:off x="3576319" y="4143735"/>
              <a:ext cx="2410461" cy="635000"/>
              <a:chOff x="5229244" y="3530127"/>
              <a:chExt cx="1983726" cy="635000"/>
            </a:xfrm>
          </p:grpSpPr>
          <p:pic>
            <p:nvPicPr>
              <p:cNvPr id="181" name="Grafik 180">
                <a:extLst>
                  <a:ext uri="{FF2B5EF4-FFF2-40B4-BE49-F238E27FC236}">
                    <a16:creationId xmlns:a16="http://schemas.microsoft.com/office/drawing/2014/main" id="{F5048815-DD87-5261-C28A-1D79DF214640}"/>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82" name="Textfeld 181">
                <a:extLst>
                  <a:ext uri="{FF2B5EF4-FFF2-40B4-BE49-F238E27FC236}">
                    <a16:creationId xmlns:a16="http://schemas.microsoft.com/office/drawing/2014/main" id="{FBC3D48A-632C-01E9-95DE-2FFC3A014157}"/>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83" name="Textfeld 182">
                <a:extLst>
                  <a:ext uri="{FF2B5EF4-FFF2-40B4-BE49-F238E27FC236}">
                    <a16:creationId xmlns:a16="http://schemas.microsoft.com/office/drawing/2014/main" id="{65F2C74E-6510-3173-8678-1E7C930397B0}"/>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80" name="Textfeld 179">
              <a:extLst>
                <a:ext uri="{FF2B5EF4-FFF2-40B4-BE49-F238E27FC236}">
                  <a16:creationId xmlns:a16="http://schemas.microsoft.com/office/drawing/2014/main" id="{4347AE3F-A52C-8644-7E16-FCD1B18F70FB}"/>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84" name="Gruppieren 183">
            <a:extLst>
              <a:ext uri="{FF2B5EF4-FFF2-40B4-BE49-F238E27FC236}">
                <a16:creationId xmlns:a16="http://schemas.microsoft.com/office/drawing/2014/main" id="{C151156A-A446-9275-B9F4-5BBA1DDB3F2F}"/>
              </a:ext>
            </a:extLst>
          </p:cNvPr>
          <p:cNvGrpSpPr/>
          <p:nvPr/>
        </p:nvGrpSpPr>
        <p:grpSpPr>
          <a:xfrm>
            <a:off x="9681094" y="5887677"/>
            <a:ext cx="2547470" cy="635000"/>
            <a:chOff x="3576319" y="4143735"/>
            <a:chExt cx="2547470" cy="635000"/>
          </a:xfrm>
        </p:grpSpPr>
        <p:grpSp>
          <p:nvGrpSpPr>
            <p:cNvPr id="185" name="Gruppieren 184">
              <a:extLst>
                <a:ext uri="{FF2B5EF4-FFF2-40B4-BE49-F238E27FC236}">
                  <a16:creationId xmlns:a16="http://schemas.microsoft.com/office/drawing/2014/main" id="{F60A98D6-D014-92A0-6E42-49A7A5C6A50C}"/>
                </a:ext>
              </a:extLst>
            </p:cNvPr>
            <p:cNvGrpSpPr/>
            <p:nvPr/>
          </p:nvGrpSpPr>
          <p:grpSpPr>
            <a:xfrm>
              <a:off x="3576319" y="4143735"/>
              <a:ext cx="2410461" cy="635000"/>
              <a:chOff x="5229244" y="3530127"/>
              <a:chExt cx="1983726" cy="635000"/>
            </a:xfrm>
          </p:grpSpPr>
          <p:pic>
            <p:nvPicPr>
              <p:cNvPr id="187" name="Grafik 186">
                <a:extLst>
                  <a:ext uri="{FF2B5EF4-FFF2-40B4-BE49-F238E27FC236}">
                    <a16:creationId xmlns:a16="http://schemas.microsoft.com/office/drawing/2014/main" id="{6C712925-2D9A-8CC1-241D-AD36C81B02ED}"/>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88" name="Textfeld 187">
                <a:extLst>
                  <a:ext uri="{FF2B5EF4-FFF2-40B4-BE49-F238E27FC236}">
                    <a16:creationId xmlns:a16="http://schemas.microsoft.com/office/drawing/2014/main" id="{E2666CAC-1E3A-E672-D315-80F970160C2A}"/>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89" name="Textfeld 188">
                <a:extLst>
                  <a:ext uri="{FF2B5EF4-FFF2-40B4-BE49-F238E27FC236}">
                    <a16:creationId xmlns:a16="http://schemas.microsoft.com/office/drawing/2014/main" id="{7EEC8CA3-9D8E-4B4E-B635-D57F91B5DDA4}"/>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86" name="Textfeld 185">
              <a:extLst>
                <a:ext uri="{FF2B5EF4-FFF2-40B4-BE49-F238E27FC236}">
                  <a16:creationId xmlns:a16="http://schemas.microsoft.com/office/drawing/2014/main" id="{D47B22B1-5517-8EEE-39CD-D3B2BC7DB1B1}"/>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06" name="Textfeld 105">
            <a:extLst>
              <a:ext uri="{FF2B5EF4-FFF2-40B4-BE49-F238E27FC236}">
                <a16:creationId xmlns:a16="http://schemas.microsoft.com/office/drawing/2014/main" id="{66259A6F-1066-E882-0D39-E5602EB62536}"/>
              </a:ext>
            </a:extLst>
          </p:cNvPr>
          <p:cNvSpPr txBox="1"/>
          <p:nvPr/>
        </p:nvSpPr>
        <p:spPr>
          <a:xfrm>
            <a:off x="4374454" y="206072"/>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07" name="Textfeld 106">
            <a:extLst>
              <a:ext uri="{FF2B5EF4-FFF2-40B4-BE49-F238E27FC236}">
                <a16:creationId xmlns:a16="http://schemas.microsoft.com/office/drawing/2014/main" id="{21701570-DE95-D043-337E-D2C569843DB4}"/>
              </a:ext>
            </a:extLst>
          </p:cNvPr>
          <p:cNvSpPr txBox="1"/>
          <p:nvPr/>
        </p:nvSpPr>
        <p:spPr>
          <a:xfrm>
            <a:off x="3466577" y="206071"/>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08" name="Textfeld 107">
            <a:extLst>
              <a:ext uri="{FF2B5EF4-FFF2-40B4-BE49-F238E27FC236}">
                <a16:creationId xmlns:a16="http://schemas.microsoft.com/office/drawing/2014/main" id="{60683D0D-0CE5-52DB-4FAA-F2A5623BDF00}"/>
              </a:ext>
            </a:extLst>
          </p:cNvPr>
          <p:cNvSpPr txBox="1"/>
          <p:nvPr/>
        </p:nvSpPr>
        <p:spPr>
          <a:xfrm>
            <a:off x="5209203" y="194367"/>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spTree>
    <p:extLst>
      <p:ext uri="{BB962C8B-B14F-4D97-AF65-F5344CB8AC3E}">
        <p14:creationId xmlns:p14="http://schemas.microsoft.com/office/powerpoint/2010/main" val="1563680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192703E0-E20A-FD5F-AFBF-037883F1F7C7}"/>
              </a:ext>
            </a:extLst>
          </p:cNvPr>
          <p:cNvPicPr>
            <a:picLocks noGrp="1" noRot="1" noChangeAspect="1" noMove="1" noResize="1" noEditPoints="1" noAdjustHandles="1" noChangeArrowheads="1" noChangeShapeType="1" noCrop="1"/>
          </p:cNvPicPr>
          <p:nvPr/>
        </p:nvPicPr>
        <p:blipFill>
          <a:blip r:embed="rId3"/>
          <a:stretch>
            <a:fillRect/>
          </a:stretch>
        </p:blipFill>
        <p:spPr>
          <a:xfrm>
            <a:off x="967053" y="633548"/>
            <a:ext cx="2134644" cy="6198678"/>
          </a:xfrm>
          <a:prstGeom prst="rect">
            <a:avLst/>
          </a:prstGeom>
        </p:spPr>
      </p:pic>
      <p:pic>
        <p:nvPicPr>
          <p:cNvPr id="14" name="Grafik 13">
            <a:extLst>
              <a:ext uri="{FF2B5EF4-FFF2-40B4-BE49-F238E27FC236}">
                <a16:creationId xmlns:a16="http://schemas.microsoft.com/office/drawing/2014/main" id="{56EA63BD-8440-C376-000A-C05043A3E4D1}"/>
              </a:ext>
            </a:extLst>
          </p:cNvPr>
          <p:cNvPicPr>
            <a:picLocks noGrp="1" noRot="1" noChangeAspect="1" noMove="1" noResize="1" noEditPoints="1" noAdjustHandles="1" noChangeArrowheads="1" noChangeShapeType="1" noCrop="1"/>
          </p:cNvPicPr>
          <p:nvPr/>
        </p:nvPicPr>
        <p:blipFill>
          <a:blip r:embed="rId4"/>
          <a:stretch>
            <a:fillRect/>
          </a:stretch>
        </p:blipFill>
        <p:spPr>
          <a:xfrm>
            <a:off x="3626447" y="194367"/>
            <a:ext cx="2387600" cy="647700"/>
          </a:xfrm>
          <a:prstGeom prst="rect">
            <a:avLst/>
          </a:prstGeom>
        </p:spPr>
      </p:pic>
      <p:sp>
        <p:nvSpPr>
          <p:cNvPr id="7" name="Abgerundetes Rechteck 6">
            <a:extLst>
              <a:ext uri="{FF2B5EF4-FFF2-40B4-BE49-F238E27FC236}">
                <a16:creationId xmlns:a16="http://schemas.microsoft.com/office/drawing/2014/main" id="{27FCF975-3C16-25E8-07F9-66201F6A7673}"/>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Abgerundetes Rechteck 6">
            <a:extLst>
              <a:ext uri="{FF2B5EF4-FFF2-40B4-BE49-F238E27FC236}">
                <a16:creationId xmlns:a16="http://schemas.microsoft.com/office/drawing/2014/main" id="{2968048B-D788-A962-B169-D598FDFCB9A1}"/>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Abgerundetes Rechteck 6">
            <a:extLst>
              <a:ext uri="{FF2B5EF4-FFF2-40B4-BE49-F238E27FC236}">
                <a16:creationId xmlns:a16="http://schemas.microsoft.com/office/drawing/2014/main" id="{BBDDD705-712E-001E-4A4E-AD5248D411DC}"/>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Abgerundetes Rechteck 6">
            <a:extLst>
              <a:ext uri="{FF2B5EF4-FFF2-40B4-BE49-F238E27FC236}">
                <a16:creationId xmlns:a16="http://schemas.microsoft.com/office/drawing/2014/main" id="{FB44356E-CEBD-5E66-4F55-418E18250041}"/>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Abgerundetes Rechteck 6">
            <a:extLst>
              <a:ext uri="{FF2B5EF4-FFF2-40B4-BE49-F238E27FC236}">
                <a16:creationId xmlns:a16="http://schemas.microsoft.com/office/drawing/2014/main" id="{46D0AFE4-4A04-624D-A100-71977980C6F9}"/>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Abgerundetes Rechteck 6">
            <a:extLst>
              <a:ext uri="{FF2B5EF4-FFF2-40B4-BE49-F238E27FC236}">
                <a16:creationId xmlns:a16="http://schemas.microsoft.com/office/drawing/2014/main" id="{C5D984CC-3B19-DDF9-6FF2-EA29630650E9}"/>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Abgerundetes Rechteck 6">
            <a:extLst>
              <a:ext uri="{FF2B5EF4-FFF2-40B4-BE49-F238E27FC236}">
                <a16:creationId xmlns:a16="http://schemas.microsoft.com/office/drawing/2014/main" id="{285DA0C8-68F3-853F-B0E6-AB71A47D8D39}"/>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Abgerundetes Rechteck 6">
            <a:extLst>
              <a:ext uri="{FF2B5EF4-FFF2-40B4-BE49-F238E27FC236}">
                <a16:creationId xmlns:a16="http://schemas.microsoft.com/office/drawing/2014/main" id="{37752DC4-AB99-A121-B932-09F6A8FA42BB}"/>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Abgerundetes Rechteck 6">
            <a:extLst>
              <a:ext uri="{FF2B5EF4-FFF2-40B4-BE49-F238E27FC236}">
                <a16:creationId xmlns:a16="http://schemas.microsoft.com/office/drawing/2014/main" id="{35CB0F3B-EC66-8D80-EEF8-7FCE758A1F51}"/>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Abgerundetes Rechteck 6">
            <a:extLst>
              <a:ext uri="{FF2B5EF4-FFF2-40B4-BE49-F238E27FC236}">
                <a16:creationId xmlns:a16="http://schemas.microsoft.com/office/drawing/2014/main" id="{19FDC69D-BF01-A053-D94E-38E0FAEA1C34}"/>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Abgerundetes Rechteck 6">
            <a:extLst>
              <a:ext uri="{FF2B5EF4-FFF2-40B4-BE49-F238E27FC236}">
                <a16:creationId xmlns:a16="http://schemas.microsoft.com/office/drawing/2014/main" id="{BCC20831-4E4F-825C-FD47-696EE2994BBF}"/>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Abgerundetes Rechteck 6">
            <a:extLst>
              <a:ext uri="{FF2B5EF4-FFF2-40B4-BE49-F238E27FC236}">
                <a16:creationId xmlns:a16="http://schemas.microsoft.com/office/drawing/2014/main" id="{0E65A3F7-269C-5CD9-7A76-95972901DD1E}"/>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Abgerundetes Rechteck 6">
            <a:extLst>
              <a:ext uri="{FF2B5EF4-FFF2-40B4-BE49-F238E27FC236}">
                <a16:creationId xmlns:a16="http://schemas.microsoft.com/office/drawing/2014/main" id="{32B3A8EE-0179-C9D5-CE1F-8521890CC767}"/>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Abgerundetes Rechteck 6">
            <a:extLst>
              <a:ext uri="{FF2B5EF4-FFF2-40B4-BE49-F238E27FC236}">
                <a16:creationId xmlns:a16="http://schemas.microsoft.com/office/drawing/2014/main" id="{91095075-D459-ED93-D729-E08CC67F0A26}"/>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Abgerundetes Rechteck 6">
            <a:extLst>
              <a:ext uri="{FF2B5EF4-FFF2-40B4-BE49-F238E27FC236}">
                <a16:creationId xmlns:a16="http://schemas.microsoft.com/office/drawing/2014/main" id="{DE2764B4-07C2-C026-EA95-35EFA470FFF0}"/>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Abgerundetes Rechteck 6">
            <a:extLst>
              <a:ext uri="{FF2B5EF4-FFF2-40B4-BE49-F238E27FC236}">
                <a16:creationId xmlns:a16="http://schemas.microsoft.com/office/drawing/2014/main" id="{A346034C-9766-075B-2108-C1969184A0B1}"/>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Abgerundetes Rechteck 6">
            <a:extLst>
              <a:ext uri="{FF2B5EF4-FFF2-40B4-BE49-F238E27FC236}">
                <a16:creationId xmlns:a16="http://schemas.microsoft.com/office/drawing/2014/main" id="{D3A33729-A5C5-E97A-BE99-17329EDB5B89}"/>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Abgerundetes Rechteck 6">
            <a:extLst>
              <a:ext uri="{FF2B5EF4-FFF2-40B4-BE49-F238E27FC236}">
                <a16:creationId xmlns:a16="http://schemas.microsoft.com/office/drawing/2014/main" id="{4BAED587-8D53-7897-F8E2-7E6CD2F6D816}"/>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Abgerundetes Rechteck 6">
            <a:extLst>
              <a:ext uri="{FF2B5EF4-FFF2-40B4-BE49-F238E27FC236}">
                <a16:creationId xmlns:a16="http://schemas.microsoft.com/office/drawing/2014/main" id="{7027AE54-AE9F-8881-EC54-1DB7FA70BABC}"/>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Abgerundetes Rechteck 6">
            <a:extLst>
              <a:ext uri="{FF2B5EF4-FFF2-40B4-BE49-F238E27FC236}">
                <a16:creationId xmlns:a16="http://schemas.microsoft.com/office/drawing/2014/main" id="{9ED753E9-7A9B-49B1-9AF4-F238F446D0D1}"/>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Abgerundetes Rechteck 6">
            <a:extLst>
              <a:ext uri="{FF2B5EF4-FFF2-40B4-BE49-F238E27FC236}">
                <a16:creationId xmlns:a16="http://schemas.microsoft.com/office/drawing/2014/main" id="{4739AFD8-4446-E867-5856-E7814C3DE232}"/>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Abgerundetes Rechteck 6">
            <a:extLst>
              <a:ext uri="{FF2B5EF4-FFF2-40B4-BE49-F238E27FC236}">
                <a16:creationId xmlns:a16="http://schemas.microsoft.com/office/drawing/2014/main" id="{A4CC5A72-95A6-17AC-7A3B-15F50D2D3681}"/>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Abgerundetes Rechteck 6">
            <a:extLst>
              <a:ext uri="{FF2B5EF4-FFF2-40B4-BE49-F238E27FC236}">
                <a16:creationId xmlns:a16="http://schemas.microsoft.com/office/drawing/2014/main" id="{B8CB8851-B91D-D4B8-722D-D58EE5A36700}"/>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Abgerundetes Rechteck 6">
            <a:extLst>
              <a:ext uri="{FF2B5EF4-FFF2-40B4-BE49-F238E27FC236}">
                <a16:creationId xmlns:a16="http://schemas.microsoft.com/office/drawing/2014/main" id="{7071BF53-9905-5D60-31FE-2B2793141EDA}"/>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Abgerundetes Rechteck 6">
            <a:extLst>
              <a:ext uri="{FF2B5EF4-FFF2-40B4-BE49-F238E27FC236}">
                <a16:creationId xmlns:a16="http://schemas.microsoft.com/office/drawing/2014/main" id="{9CDA8EBA-F708-6795-A8F3-A8E894668390}"/>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Abgerundetes Rechteck 6">
            <a:extLst>
              <a:ext uri="{FF2B5EF4-FFF2-40B4-BE49-F238E27FC236}">
                <a16:creationId xmlns:a16="http://schemas.microsoft.com/office/drawing/2014/main" id="{D3DFCD21-E758-5578-D20A-A8A8EDB2B97B}"/>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Abgerundetes Rechteck 6">
            <a:extLst>
              <a:ext uri="{FF2B5EF4-FFF2-40B4-BE49-F238E27FC236}">
                <a16:creationId xmlns:a16="http://schemas.microsoft.com/office/drawing/2014/main" id="{C536E002-B124-FCE3-00BB-A39552EB713A}"/>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Abgerundetes Rechteck 6">
            <a:extLst>
              <a:ext uri="{FF2B5EF4-FFF2-40B4-BE49-F238E27FC236}">
                <a16:creationId xmlns:a16="http://schemas.microsoft.com/office/drawing/2014/main" id="{4841009D-5FEB-A47D-6C7F-46BBC0159976}"/>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Abgerundetes Rechteck 6">
            <a:extLst>
              <a:ext uri="{FF2B5EF4-FFF2-40B4-BE49-F238E27FC236}">
                <a16:creationId xmlns:a16="http://schemas.microsoft.com/office/drawing/2014/main" id="{A8847CA8-659E-F401-8492-5F9574E69233}"/>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Abgerundetes Rechteck 6">
            <a:extLst>
              <a:ext uri="{FF2B5EF4-FFF2-40B4-BE49-F238E27FC236}">
                <a16:creationId xmlns:a16="http://schemas.microsoft.com/office/drawing/2014/main" id="{C3A9EA09-ADB0-0C8F-336B-E6D2D3EA4523}"/>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Abgerundetes Rechteck 6">
            <a:extLst>
              <a:ext uri="{FF2B5EF4-FFF2-40B4-BE49-F238E27FC236}">
                <a16:creationId xmlns:a16="http://schemas.microsoft.com/office/drawing/2014/main" id="{94D57901-3C64-EEBC-F20A-0A956A84CFF5}"/>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Abgerundetes Rechteck 6">
            <a:extLst>
              <a:ext uri="{FF2B5EF4-FFF2-40B4-BE49-F238E27FC236}">
                <a16:creationId xmlns:a16="http://schemas.microsoft.com/office/drawing/2014/main" id="{6FAD46D7-9C65-911A-FA51-B17E34CF9AEB}"/>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Abgerundetes Rechteck 6">
            <a:extLst>
              <a:ext uri="{FF2B5EF4-FFF2-40B4-BE49-F238E27FC236}">
                <a16:creationId xmlns:a16="http://schemas.microsoft.com/office/drawing/2014/main" id="{BE2B6671-C360-4BE4-30DC-06B40899CC82}"/>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Abgerundetes Rechteck 6">
            <a:extLst>
              <a:ext uri="{FF2B5EF4-FFF2-40B4-BE49-F238E27FC236}">
                <a16:creationId xmlns:a16="http://schemas.microsoft.com/office/drawing/2014/main" id="{9415AF94-8A45-9EB8-E20F-6F0357F29B12}"/>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Abgerundetes Rechteck 6">
            <a:extLst>
              <a:ext uri="{FF2B5EF4-FFF2-40B4-BE49-F238E27FC236}">
                <a16:creationId xmlns:a16="http://schemas.microsoft.com/office/drawing/2014/main" id="{1FB9C91D-F517-4122-A65C-DB67346FAA58}"/>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Abgerundetes Rechteck 6">
            <a:extLst>
              <a:ext uri="{FF2B5EF4-FFF2-40B4-BE49-F238E27FC236}">
                <a16:creationId xmlns:a16="http://schemas.microsoft.com/office/drawing/2014/main" id="{004BB6BA-90A7-7B4E-E40E-293328434676}"/>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Abgerundetes Rechteck 6">
            <a:extLst>
              <a:ext uri="{FF2B5EF4-FFF2-40B4-BE49-F238E27FC236}">
                <a16:creationId xmlns:a16="http://schemas.microsoft.com/office/drawing/2014/main" id="{E9038A6C-B949-8353-05B0-8476AFDD83F5}"/>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Abgerundetes Rechteck 6">
            <a:extLst>
              <a:ext uri="{FF2B5EF4-FFF2-40B4-BE49-F238E27FC236}">
                <a16:creationId xmlns:a16="http://schemas.microsoft.com/office/drawing/2014/main" id="{D5611BB8-7552-49F9-5998-5AE2871B9BE1}"/>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Abgerundetes Rechteck 6">
            <a:extLst>
              <a:ext uri="{FF2B5EF4-FFF2-40B4-BE49-F238E27FC236}">
                <a16:creationId xmlns:a16="http://schemas.microsoft.com/office/drawing/2014/main" id="{73B67CBC-7780-8DCF-F994-CC538E678892}"/>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Abgerundetes Rechteck 6">
            <a:extLst>
              <a:ext uri="{FF2B5EF4-FFF2-40B4-BE49-F238E27FC236}">
                <a16:creationId xmlns:a16="http://schemas.microsoft.com/office/drawing/2014/main" id="{584CA33C-D1F9-9446-A225-2F315F6B9B83}"/>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Abgerundetes Rechteck 6">
            <a:extLst>
              <a:ext uri="{FF2B5EF4-FFF2-40B4-BE49-F238E27FC236}">
                <a16:creationId xmlns:a16="http://schemas.microsoft.com/office/drawing/2014/main" id="{D34AAFF3-213E-B477-D7EA-C502F0459C60}"/>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Abgerundetes Rechteck 6">
            <a:extLst>
              <a:ext uri="{FF2B5EF4-FFF2-40B4-BE49-F238E27FC236}">
                <a16:creationId xmlns:a16="http://schemas.microsoft.com/office/drawing/2014/main" id="{5C9CB175-27D8-7380-4717-5FA7A1F367C1}"/>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Abgerundetes Rechteck 6">
            <a:extLst>
              <a:ext uri="{FF2B5EF4-FFF2-40B4-BE49-F238E27FC236}">
                <a16:creationId xmlns:a16="http://schemas.microsoft.com/office/drawing/2014/main" id="{B7E035B3-BA5D-AD5B-C46F-C648DEFA7915}"/>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Abgerundetes Rechteck 6">
            <a:extLst>
              <a:ext uri="{FF2B5EF4-FFF2-40B4-BE49-F238E27FC236}">
                <a16:creationId xmlns:a16="http://schemas.microsoft.com/office/drawing/2014/main" id="{AFCB1640-D368-0684-1896-87771D21AB4E}"/>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Abgerundetes Rechteck 6">
            <a:extLst>
              <a:ext uri="{FF2B5EF4-FFF2-40B4-BE49-F238E27FC236}">
                <a16:creationId xmlns:a16="http://schemas.microsoft.com/office/drawing/2014/main" id="{029EA601-9C32-277A-6BC3-153F534E8C57}"/>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Abgerundetes Rechteck 6">
            <a:extLst>
              <a:ext uri="{FF2B5EF4-FFF2-40B4-BE49-F238E27FC236}">
                <a16:creationId xmlns:a16="http://schemas.microsoft.com/office/drawing/2014/main" id="{2C8A29E8-2F1D-CB99-E13D-B5CF022C3DF9}"/>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Abgerundetes Rechteck 6">
            <a:extLst>
              <a:ext uri="{FF2B5EF4-FFF2-40B4-BE49-F238E27FC236}">
                <a16:creationId xmlns:a16="http://schemas.microsoft.com/office/drawing/2014/main" id="{2EED432A-1159-018E-346C-645FA3B6F328}"/>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Abgerundetes Rechteck 6">
            <a:extLst>
              <a:ext uri="{FF2B5EF4-FFF2-40B4-BE49-F238E27FC236}">
                <a16:creationId xmlns:a16="http://schemas.microsoft.com/office/drawing/2014/main" id="{2B1AB8EF-DB1C-4D3B-57FD-379E93842849}"/>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Abgerundetes Rechteck 6">
            <a:extLst>
              <a:ext uri="{FF2B5EF4-FFF2-40B4-BE49-F238E27FC236}">
                <a16:creationId xmlns:a16="http://schemas.microsoft.com/office/drawing/2014/main" id="{8B42DA6A-6016-CF85-8738-78E02B7A5DA7}"/>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Abgerundetes Rechteck 6">
            <a:extLst>
              <a:ext uri="{FF2B5EF4-FFF2-40B4-BE49-F238E27FC236}">
                <a16:creationId xmlns:a16="http://schemas.microsoft.com/office/drawing/2014/main" id="{77757C41-B6C6-01A8-9946-50A3EFEB03B1}"/>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Abgerundetes Rechteck 6">
            <a:extLst>
              <a:ext uri="{FF2B5EF4-FFF2-40B4-BE49-F238E27FC236}">
                <a16:creationId xmlns:a16="http://schemas.microsoft.com/office/drawing/2014/main" id="{491EE5A9-154F-2708-622C-417F996C132B}"/>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Abgerundetes Rechteck 6">
            <a:extLst>
              <a:ext uri="{FF2B5EF4-FFF2-40B4-BE49-F238E27FC236}">
                <a16:creationId xmlns:a16="http://schemas.microsoft.com/office/drawing/2014/main" id="{2F2BD843-65E6-C715-CCA8-D4E29D017576}"/>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Abgerundetes Rechteck 6">
            <a:extLst>
              <a:ext uri="{FF2B5EF4-FFF2-40B4-BE49-F238E27FC236}">
                <a16:creationId xmlns:a16="http://schemas.microsoft.com/office/drawing/2014/main" id="{62D0AC71-1CE6-5D3F-6B33-C5D029A34576}"/>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Abgerundetes Rechteck 6">
            <a:extLst>
              <a:ext uri="{FF2B5EF4-FFF2-40B4-BE49-F238E27FC236}">
                <a16:creationId xmlns:a16="http://schemas.microsoft.com/office/drawing/2014/main" id="{B7EB5387-E2BF-2746-761E-96742F6DEDD7}"/>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Abgerundetes Rechteck 6">
            <a:extLst>
              <a:ext uri="{FF2B5EF4-FFF2-40B4-BE49-F238E27FC236}">
                <a16:creationId xmlns:a16="http://schemas.microsoft.com/office/drawing/2014/main" id="{74ECF141-8A98-D3F1-B5FA-1C52FFA89955}"/>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5" name="Abgerundetes Rechteck 6">
            <a:extLst>
              <a:ext uri="{FF2B5EF4-FFF2-40B4-BE49-F238E27FC236}">
                <a16:creationId xmlns:a16="http://schemas.microsoft.com/office/drawing/2014/main" id="{B9A4F606-B80A-18AB-80AB-717E35EA9E5A}"/>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6" name="Abgerundetes Rechteck 6">
            <a:extLst>
              <a:ext uri="{FF2B5EF4-FFF2-40B4-BE49-F238E27FC236}">
                <a16:creationId xmlns:a16="http://schemas.microsoft.com/office/drawing/2014/main" id="{77BE6A05-9BCC-F258-7981-DAF40506575A}"/>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7" name="Abgerundetes Rechteck 6">
            <a:extLst>
              <a:ext uri="{FF2B5EF4-FFF2-40B4-BE49-F238E27FC236}">
                <a16:creationId xmlns:a16="http://schemas.microsoft.com/office/drawing/2014/main" id="{3742CA93-3A3C-B8BF-D2EE-A63E18078E42}"/>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Abgerundetes Rechteck 6">
            <a:extLst>
              <a:ext uri="{FF2B5EF4-FFF2-40B4-BE49-F238E27FC236}">
                <a16:creationId xmlns:a16="http://schemas.microsoft.com/office/drawing/2014/main" id="{6DDCACA3-9E1F-CBA2-82DD-2C1F6629A97C}"/>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Abgerundetes Rechteck 6">
            <a:extLst>
              <a:ext uri="{FF2B5EF4-FFF2-40B4-BE49-F238E27FC236}">
                <a16:creationId xmlns:a16="http://schemas.microsoft.com/office/drawing/2014/main" id="{FDFD3F4C-2D62-9354-0AC4-EA467FCBA5CD}"/>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Abgerundetes Rechteck 6">
            <a:extLst>
              <a:ext uri="{FF2B5EF4-FFF2-40B4-BE49-F238E27FC236}">
                <a16:creationId xmlns:a16="http://schemas.microsoft.com/office/drawing/2014/main" id="{89773592-5EFE-4797-F6B9-7ABDC111D9C0}"/>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Abgerundetes Rechteck 6">
            <a:extLst>
              <a:ext uri="{FF2B5EF4-FFF2-40B4-BE49-F238E27FC236}">
                <a16:creationId xmlns:a16="http://schemas.microsoft.com/office/drawing/2014/main" id="{D79F1E58-FA40-E410-EFB6-3E3F49729ACD}"/>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Abgerundetes Rechteck 6">
            <a:extLst>
              <a:ext uri="{FF2B5EF4-FFF2-40B4-BE49-F238E27FC236}">
                <a16:creationId xmlns:a16="http://schemas.microsoft.com/office/drawing/2014/main" id="{814D50F1-EB87-7393-E624-D8FDE648A098}"/>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Abgerundetes Rechteck 6">
            <a:extLst>
              <a:ext uri="{FF2B5EF4-FFF2-40B4-BE49-F238E27FC236}">
                <a16:creationId xmlns:a16="http://schemas.microsoft.com/office/drawing/2014/main" id="{2BEDA2C4-C2E5-8E59-B82A-89D804BEE75C}"/>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Abgerundetes Rechteck 6">
            <a:extLst>
              <a:ext uri="{FF2B5EF4-FFF2-40B4-BE49-F238E27FC236}">
                <a16:creationId xmlns:a16="http://schemas.microsoft.com/office/drawing/2014/main" id="{B688F4F4-7E51-F98A-FF5B-DB8829A5272E}"/>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Abgerundetes Rechteck 6">
            <a:extLst>
              <a:ext uri="{FF2B5EF4-FFF2-40B4-BE49-F238E27FC236}">
                <a16:creationId xmlns:a16="http://schemas.microsoft.com/office/drawing/2014/main" id="{104B760B-36C9-416F-DD5E-3F3B6240D144}"/>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6">
            <a:extLst>
              <a:ext uri="{FF2B5EF4-FFF2-40B4-BE49-F238E27FC236}">
                <a16:creationId xmlns:a16="http://schemas.microsoft.com/office/drawing/2014/main" id="{EEBE9ED6-36F1-8BFC-EBB5-8C5F1302C012}"/>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6">
            <a:extLst>
              <a:ext uri="{FF2B5EF4-FFF2-40B4-BE49-F238E27FC236}">
                <a16:creationId xmlns:a16="http://schemas.microsoft.com/office/drawing/2014/main" id="{F147607D-113B-668D-D4F8-2957FC5BBE6D}"/>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6">
            <a:extLst>
              <a:ext uri="{FF2B5EF4-FFF2-40B4-BE49-F238E27FC236}">
                <a16:creationId xmlns:a16="http://schemas.microsoft.com/office/drawing/2014/main" id="{D3D33E66-D79C-C38F-135D-8702A78CA019}"/>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6">
            <a:extLst>
              <a:ext uri="{FF2B5EF4-FFF2-40B4-BE49-F238E27FC236}">
                <a16:creationId xmlns:a16="http://schemas.microsoft.com/office/drawing/2014/main" id="{BE74818F-76D5-5024-E2AC-6B03E9D2597C}"/>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Abgerundetes Rechteck 6">
            <a:extLst>
              <a:ext uri="{FF2B5EF4-FFF2-40B4-BE49-F238E27FC236}">
                <a16:creationId xmlns:a16="http://schemas.microsoft.com/office/drawing/2014/main" id="{BCB0F80A-C8E3-13D7-BCFB-7D8542FFD820}"/>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Abgerundetes Rechteck 6">
            <a:extLst>
              <a:ext uri="{FF2B5EF4-FFF2-40B4-BE49-F238E27FC236}">
                <a16:creationId xmlns:a16="http://schemas.microsoft.com/office/drawing/2014/main" id="{2B623E4B-DAD4-62FE-4E1B-8BA4B7ADCE6C}"/>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Abgerundetes Rechteck 6">
            <a:extLst>
              <a:ext uri="{FF2B5EF4-FFF2-40B4-BE49-F238E27FC236}">
                <a16:creationId xmlns:a16="http://schemas.microsoft.com/office/drawing/2014/main" id="{F84D1226-9EEA-222F-49C9-CE7770F2016A}"/>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Abgerundetes Rechteck 6">
            <a:extLst>
              <a:ext uri="{FF2B5EF4-FFF2-40B4-BE49-F238E27FC236}">
                <a16:creationId xmlns:a16="http://schemas.microsoft.com/office/drawing/2014/main" id="{958E3B95-2F92-69A5-98E4-740AFEE8AD1F}"/>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Abgerundetes Rechteck 6">
            <a:extLst>
              <a:ext uri="{FF2B5EF4-FFF2-40B4-BE49-F238E27FC236}">
                <a16:creationId xmlns:a16="http://schemas.microsoft.com/office/drawing/2014/main" id="{1B85E258-E267-DB82-4E3A-4072469A6ABB}"/>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Abgerundetes Rechteck 6">
            <a:extLst>
              <a:ext uri="{FF2B5EF4-FFF2-40B4-BE49-F238E27FC236}">
                <a16:creationId xmlns:a16="http://schemas.microsoft.com/office/drawing/2014/main" id="{2D3ABDF9-F021-89D3-71AC-BF8CC24813FD}"/>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Abgerundetes Rechteck 6">
            <a:extLst>
              <a:ext uri="{FF2B5EF4-FFF2-40B4-BE49-F238E27FC236}">
                <a16:creationId xmlns:a16="http://schemas.microsoft.com/office/drawing/2014/main" id="{9EA6EE56-1AF6-072E-8582-83AFEC943F6C}"/>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Abgerundetes Rechteck 6">
            <a:extLst>
              <a:ext uri="{FF2B5EF4-FFF2-40B4-BE49-F238E27FC236}">
                <a16:creationId xmlns:a16="http://schemas.microsoft.com/office/drawing/2014/main" id="{3151817F-BEA0-EF28-684F-7069BD45E953}"/>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6">
            <a:extLst>
              <a:ext uri="{FF2B5EF4-FFF2-40B4-BE49-F238E27FC236}">
                <a16:creationId xmlns:a16="http://schemas.microsoft.com/office/drawing/2014/main" id="{C1B2C285-950F-BC79-F319-3F56014344E9}"/>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6">
            <a:extLst>
              <a:ext uri="{FF2B5EF4-FFF2-40B4-BE49-F238E27FC236}">
                <a16:creationId xmlns:a16="http://schemas.microsoft.com/office/drawing/2014/main" id="{38917A2A-9989-919C-9DAD-60314257D833}"/>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Abgerundetes Rechteck 6">
            <a:extLst>
              <a:ext uri="{FF2B5EF4-FFF2-40B4-BE49-F238E27FC236}">
                <a16:creationId xmlns:a16="http://schemas.microsoft.com/office/drawing/2014/main" id="{9B2F7AF9-A448-118F-6979-FD32FB9650B2}"/>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Abgerundetes Rechteck 6">
            <a:extLst>
              <a:ext uri="{FF2B5EF4-FFF2-40B4-BE49-F238E27FC236}">
                <a16:creationId xmlns:a16="http://schemas.microsoft.com/office/drawing/2014/main" id="{DAEA1DC5-3377-6B99-87BD-B7215B39E9A1}"/>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Abgerundetes Rechteck 6">
            <a:extLst>
              <a:ext uri="{FF2B5EF4-FFF2-40B4-BE49-F238E27FC236}">
                <a16:creationId xmlns:a16="http://schemas.microsoft.com/office/drawing/2014/main" id="{D3A08E64-EFB1-B997-C347-DD45E9ACECCB}"/>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Abgerundetes Rechteck 6">
            <a:extLst>
              <a:ext uri="{FF2B5EF4-FFF2-40B4-BE49-F238E27FC236}">
                <a16:creationId xmlns:a16="http://schemas.microsoft.com/office/drawing/2014/main" id="{80DB31C0-91BD-853F-DD40-232622F2674F}"/>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Abgerundetes Rechteck 6">
            <a:extLst>
              <a:ext uri="{FF2B5EF4-FFF2-40B4-BE49-F238E27FC236}">
                <a16:creationId xmlns:a16="http://schemas.microsoft.com/office/drawing/2014/main" id="{4B854F69-AF7B-8BB6-C48A-ED0AB96A1F4A}"/>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Abgerundetes Rechteck 6">
            <a:extLst>
              <a:ext uri="{FF2B5EF4-FFF2-40B4-BE49-F238E27FC236}">
                <a16:creationId xmlns:a16="http://schemas.microsoft.com/office/drawing/2014/main" id="{8E4589C0-8902-1DF9-663E-EF459AB190B7}"/>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Abgerundetes Rechteck 6">
            <a:extLst>
              <a:ext uri="{FF2B5EF4-FFF2-40B4-BE49-F238E27FC236}">
                <a16:creationId xmlns:a16="http://schemas.microsoft.com/office/drawing/2014/main" id="{12999FCA-0997-1AD6-5A88-7FDE008D9E16}"/>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Abgerundetes Rechteck 6">
            <a:extLst>
              <a:ext uri="{FF2B5EF4-FFF2-40B4-BE49-F238E27FC236}">
                <a16:creationId xmlns:a16="http://schemas.microsoft.com/office/drawing/2014/main" id="{4E01B493-C205-F5EA-93B7-C3EE353D360E}"/>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Abgerundetes Rechteck 6">
            <a:extLst>
              <a:ext uri="{FF2B5EF4-FFF2-40B4-BE49-F238E27FC236}">
                <a16:creationId xmlns:a16="http://schemas.microsoft.com/office/drawing/2014/main" id="{2466A5E4-0794-C587-42AE-135A9CC1D208}"/>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Abgerundetes Rechteck 6">
            <a:extLst>
              <a:ext uri="{FF2B5EF4-FFF2-40B4-BE49-F238E27FC236}">
                <a16:creationId xmlns:a16="http://schemas.microsoft.com/office/drawing/2014/main" id="{63E2CF49-2C46-29C2-1403-24790C0F86E4}"/>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Abgerundetes Rechteck 6">
            <a:extLst>
              <a:ext uri="{FF2B5EF4-FFF2-40B4-BE49-F238E27FC236}">
                <a16:creationId xmlns:a16="http://schemas.microsoft.com/office/drawing/2014/main" id="{CB5A8379-204C-D2CA-5866-24CEB5AA5E6F}"/>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Abgerundetes Rechteck 6">
            <a:extLst>
              <a:ext uri="{FF2B5EF4-FFF2-40B4-BE49-F238E27FC236}">
                <a16:creationId xmlns:a16="http://schemas.microsoft.com/office/drawing/2014/main" id="{04A7649E-0B7B-A57B-2435-269A6E8C4B33}"/>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Abgerundetes Rechteck 6">
            <a:extLst>
              <a:ext uri="{FF2B5EF4-FFF2-40B4-BE49-F238E27FC236}">
                <a16:creationId xmlns:a16="http://schemas.microsoft.com/office/drawing/2014/main" id="{C41A4297-0687-B263-39E3-A9B375E71F62}"/>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3" name="Gruppieren 2">
            <a:extLst>
              <a:ext uri="{FF2B5EF4-FFF2-40B4-BE49-F238E27FC236}">
                <a16:creationId xmlns:a16="http://schemas.microsoft.com/office/drawing/2014/main" id="{6B8B7E79-8B3D-5384-884A-C52625F68055}"/>
              </a:ext>
            </a:extLst>
          </p:cNvPr>
          <p:cNvGrpSpPr>
            <a:grpSpLocks/>
          </p:cNvGrpSpPr>
          <p:nvPr/>
        </p:nvGrpSpPr>
        <p:grpSpPr>
          <a:xfrm>
            <a:off x="1076446" y="795766"/>
            <a:ext cx="2102621" cy="6043108"/>
            <a:chOff x="1076446" y="842066"/>
            <a:chExt cx="2102621" cy="6043108"/>
          </a:xfrm>
        </p:grpSpPr>
        <p:sp>
          <p:nvSpPr>
            <p:cNvPr id="121" name="Abgerundetes Rechteck 24">
              <a:extLst>
                <a:ext uri="{FF2B5EF4-FFF2-40B4-BE49-F238E27FC236}">
                  <a16:creationId xmlns:a16="http://schemas.microsoft.com/office/drawing/2014/main" id="{61CA9674-81D7-F240-B296-3522EA865985}"/>
                </a:ext>
              </a:extLst>
            </p:cNvPr>
            <p:cNvSpPr>
              <a:spLocks/>
            </p:cNvSpPr>
            <p:nvPr/>
          </p:nvSpPr>
          <p:spPr>
            <a:xfrm>
              <a:off x="2107945" y="842066"/>
              <a:ext cx="1071122" cy="6043107"/>
            </a:xfrm>
            <a:prstGeom prst="roundRect">
              <a:avLst/>
            </a:prstGeom>
            <a:solidFill>
              <a:schemeClr val="bg2">
                <a:lumMod val="75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2" name="Abgerundetes Rechteck 25">
              <a:extLst>
                <a:ext uri="{FF2B5EF4-FFF2-40B4-BE49-F238E27FC236}">
                  <a16:creationId xmlns:a16="http://schemas.microsoft.com/office/drawing/2014/main" id="{EFA85F9D-8EC8-5E54-6C56-C469996E31EE}"/>
                </a:ext>
              </a:extLst>
            </p:cNvPr>
            <p:cNvSpPr>
              <a:spLocks/>
            </p:cNvSpPr>
            <p:nvPr/>
          </p:nvSpPr>
          <p:spPr>
            <a:xfrm>
              <a:off x="1076446" y="4190035"/>
              <a:ext cx="1439044" cy="2695139"/>
            </a:xfrm>
            <a:prstGeom prst="roundRect">
              <a:avLst/>
            </a:prstGeom>
            <a:solidFill>
              <a:schemeClr val="bg2">
                <a:lumMod val="75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123" name="Gruppieren 122">
            <a:extLst>
              <a:ext uri="{FF2B5EF4-FFF2-40B4-BE49-F238E27FC236}">
                <a16:creationId xmlns:a16="http://schemas.microsoft.com/office/drawing/2014/main" id="{1430D8B0-99A6-5003-519D-5109758535CD}"/>
              </a:ext>
            </a:extLst>
          </p:cNvPr>
          <p:cNvGrpSpPr/>
          <p:nvPr/>
        </p:nvGrpSpPr>
        <p:grpSpPr>
          <a:xfrm>
            <a:off x="9644530" y="5887677"/>
            <a:ext cx="2547470" cy="635000"/>
            <a:chOff x="3576319" y="4143735"/>
            <a:chExt cx="2547470" cy="635000"/>
          </a:xfrm>
        </p:grpSpPr>
        <p:grpSp>
          <p:nvGrpSpPr>
            <p:cNvPr id="73" name="Gruppieren 72">
              <a:extLst>
                <a:ext uri="{FF2B5EF4-FFF2-40B4-BE49-F238E27FC236}">
                  <a16:creationId xmlns:a16="http://schemas.microsoft.com/office/drawing/2014/main" id="{D73FB42A-C851-83A3-719B-D4396B59EEC8}"/>
                </a:ext>
              </a:extLst>
            </p:cNvPr>
            <p:cNvGrpSpPr/>
            <p:nvPr/>
          </p:nvGrpSpPr>
          <p:grpSpPr>
            <a:xfrm>
              <a:off x="3576319" y="4143735"/>
              <a:ext cx="2410461" cy="635000"/>
              <a:chOff x="5229244" y="3530127"/>
              <a:chExt cx="1983726" cy="635000"/>
            </a:xfrm>
          </p:grpSpPr>
          <p:pic>
            <p:nvPicPr>
              <p:cNvPr id="119" name="Grafik 118">
                <a:extLst>
                  <a:ext uri="{FF2B5EF4-FFF2-40B4-BE49-F238E27FC236}">
                    <a16:creationId xmlns:a16="http://schemas.microsoft.com/office/drawing/2014/main" id="{B3CF755D-2EF0-0334-E102-7F88FB0B4302}"/>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44" name="Textfeld 43">
                <a:extLst>
                  <a:ext uri="{FF2B5EF4-FFF2-40B4-BE49-F238E27FC236}">
                    <a16:creationId xmlns:a16="http://schemas.microsoft.com/office/drawing/2014/main" id="{61DDAF36-DA17-FB24-722F-D55114470583}"/>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45" name="Textfeld 44">
                <a:extLst>
                  <a:ext uri="{FF2B5EF4-FFF2-40B4-BE49-F238E27FC236}">
                    <a16:creationId xmlns:a16="http://schemas.microsoft.com/office/drawing/2014/main" id="{28EA9B3C-387A-5C7C-0F01-8827833C2C64}"/>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20" name="Textfeld 119">
              <a:extLst>
                <a:ext uri="{FF2B5EF4-FFF2-40B4-BE49-F238E27FC236}">
                  <a16:creationId xmlns:a16="http://schemas.microsoft.com/office/drawing/2014/main" id="{E226F423-85CA-A318-FD60-17662BBC1631}"/>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24" name="Gruppieren 123">
            <a:extLst>
              <a:ext uri="{FF2B5EF4-FFF2-40B4-BE49-F238E27FC236}">
                <a16:creationId xmlns:a16="http://schemas.microsoft.com/office/drawing/2014/main" id="{9A32B4F7-2729-4D33-6D5B-D592B6FBE9D6}"/>
              </a:ext>
            </a:extLst>
          </p:cNvPr>
          <p:cNvGrpSpPr/>
          <p:nvPr/>
        </p:nvGrpSpPr>
        <p:grpSpPr>
          <a:xfrm>
            <a:off x="9644530" y="5887677"/>
            <a:ext cx="2547470" cy="635000"/>
            <a:chOff x="3576319" y="4143735"/>
            <a:chExt cx="2547470" cy="635000"/>
          </a:xfrm>
        </p:grpSpPr>
        <p:grpSp>
          <p:nvGrpSpPr>
            <p:cNvPr id="125" name="Gruppieren 124">
              <a:extLst>
                <a:ext uri="{FF2B5EF4-FFF2-40B4-BE49-F238E27FC236}">
                  <a16:creationId xmlns:a16="http://schemas.microsoft.com/office/drawing/2014/main" id="{CE7CF8A4-DE5E-4151-01E6-47A70E2261BE}"/>
                </a:ext>
              </a:extLst>
            </p:cNvPr>
            <p:cNvGrpSpPr/>
            <p:nvPr/>
          </p:nvGrpSpPr>
          <p:grpSpPr>
            <a:xfrm>
              <a:off x="3576319" y="4143735"/>
              <a:ext cx="2410461" cy="635000"/>
              <a:chOff x="5229244" y="3530127"/>
              <a:chExt cx="1983726" cy="635000"/>
            </a:xfrm>
          </p:grpSpPr>
          <p:pic>
            <p:nvPicPr>
              <p:cNvPr id="127" name="Grafik 126">
                <a:extLst>
                  <a:ext uri="{FF2B5EF4-FFF2-40B4-BE49-F238E27FC236}">
                    <a16:creationId xmlns:a16="http://schemas.microsoft.com/office/drawing/2014/main" id="{006E036D-43EB-B4B6-0B28-509E97F57275}"/>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28" name="Textfeld 127">
                <a:extLst>
                  <a:ext uri="{FF2B5EF4-FFF2-40B4-BE49-F238E27FC236}">
                    <a16:creationId xmlns:a16="http://schemas.microsoft.com/office/drawing/2014/main" id="{BA00C2F5-84B5-FC6E-F797-0A6FEDD9C1F1}"/>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29" name="Textfeld 128">
                <a:extLst>
                  <a:ext uri="{FF2B5EF4-FFF2-40B4-BE49-F238E27FC236}">
                    <a16:creationId xmlns:a16="http://schemas.microsoft.com/office/drawing/2014/main" id="{87920F12-B57A-2BF9-59B3-A81FF2872ECD}"/>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26" name="Textfeld 125">
              <a:extLst>
                <a:ext uri="{FF2B5EF4-FFF2-40B4-BE49-F238E27FC236}">
                  <a16:creationId xmlns:a16="http://schemas.microsoft.com/office/drawing/2014/main" id="{85315A9F-AC13-E3C0-C120-9633FB4D037C}"/>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30" name="Gruppieren 129">
            <a:extLst>
              <a:ext uri="{FF2B5EF4-FFF2-40B4-BE49-F238E27FC236}">
                <a16:creationId xmlns:a16="http://schemas.microsoft.com/office/drawing/2014/main" id="{0EB60E73-6A61-479A-312B-2E660CE88164}"/>
              </a:ext>
            </a:extLst>
          </p:cNvPr>
          <p:cNvGrpSpPr/>
          <p:nvPr/>
        </p:nvGrpSpPr>
        <p:grpSpPr>
          <a:xfrm>
            <a:off x="9644530" y="5887677"/>
            <a:ext cx="2547470" cy="635000"/>
            <a:chOff x="3576319" y="4143735"/>
            <a:chExt cx="2547470" cy="635000"/>
          </a:xfrm>
        </p:grpSpPr>
        <p:grpSp>
          <p:nvGrpSpPr>
            <p:cNvPr id="131" name="Gruppieren 130">
              <a:extLst>
                <a:ext uri="{FF2B5EF4-FFF2-40B4-BE49-F238E27FC236}">
                  <a16:creationId xmlns:a16="http://schemas.microsoft.com/office/drawing/2014/main" id="{6B9212B7-E09D-95AF-9369-52542F91074B}"/>
                </a:ext>
              </a:extLst>
            </p:cNvPr>
            <p:cNvGrpSpPr/>
            <p:nvPr/>
          </p:nvGrpSpPr>
          <p:grpSpPr>
            <a:xfrm>
              <a:off x="3576319" y="4143735"/>
              <a:ext cx="2410461" cy="635000"/>
              <a:chOff x="5229244" y="3530127"/>
              <a:chExt cx="1983726" cy="635000"/>
            </a:xfrm>
          </p:grpSpPr>
          <p:pic>
            <p:nvPicPr>
              <p:cNvPr id="133" name="Grafik 132">
                <a:extLst>
                  <a:ext uri="{FF2B5EF4-FFF2-40B4-BE49-F238E27FC236}">
                    <a16:creationId xmlns:a16="http://schemas.microsoft.com/office/drawing/2014/main" id="{091C29CC-F611-0FC2-4818-38E25CC8C7E2}"/>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34" name="Textfeld 133">
                <a:extLst>
                  <a:ext uri="{FF2B5EF4-FFF2-40B4-BE49-F238E27FC236}">
                    <a16:creationId xmlns:a16="http://schemas.microsoft.com/office/drawing/2014/main" id="{72AC571D-C90A-C454-5355-D52C4061CC93}"/>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35" name="Textfeld 134">
                <a:extLst>
                  <a:ext uri="{FF2B5EF4-FFF2-40B4-BE49-F238E27FC236}">
                    <a16:creationId xmlns:a16="http://schemas.microsoft.com/office/drawing/2014/main" id="{94D07E71-E5C8-DB02-29DA-783AC9DB94A9}"/>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32" name="Textfeld 131">
              <a:extLst>
                <a:ext uri="{FF2B5EF4-FFF2-40B4-BE49-F238E27FC236}">
                  <a16:creationId xmlns:a16="http://schemas.microsoft.com/office/drawing/2014/main" id="{2AF0B12A-E623-BE2D-763B-26FB1751FCD3}"/>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36" name="Gruppieren 135">
            <a:extLst>
              <a:ext uri="{FF2B5EF4-FFF2-40B4-BE49-F238E27FC236}">
                <a16:creationId xmlns:a16="http://schemas.microsoft.com/office/drawing/2014/main" id="{732A9706-C5D9-FAD6-E54B-632439B61591}"/>
              </a:ext>
            </a:extLst>
          </p:cNvPr>
          <p:cNvGrpSpPr/>
          <p:nvPr/>
        </p:nvGrpSpPr>
        <p:grpSpPr>
          <a:xfrm>
            <a:off x="9644530" y="5887677"/>
            <a:ext cx="2547470" cy="635000"/>
            <a:chOff x="3576319" y="4143735"/>
            <a:chExt cx="2547470" cy="635000"/>
          </a:xfrm>
        </p:grpSpPr>
        <p:grpSp>
          <p:nvGrpSpPr>
            <p:cNvPr id="137" name="Gruppieren 136">
              <a:extLst>
                <a:ext uri="{FF2B5EF4-FFF2-40B4-BE49-F238E27FC236}">
                  <a16:creationId xmlns:a16="http://schemas.microsoft.com/office/drawing/2014/main" id="{B9FBA44D-FC14-9F2C-0270-634083C4D447}"/>
                </a:ext>
              </a:extLst>
            </p:cNvPr>
            <p:cNvGrpSpPr/>
            <p:nvPr/>
          </p:nvGrpSpPr>
          <p:grpSpPr>
            <a:xfrm>
              <a:off x="3576319" y="4143735"/>
              <a:ext cx="2410461" cy="635000"/>
              <a:chOff x="5229244" y="3530127"/>
              <a:chExt cx="1983726" cy="635000"/>
            </a:xfrm>
          </p:grpSpPr>
          <p:pic>
            <p:nvPicPr>
              <p:cNvPr id="139" name="Grafik 138">
                <a:extLst>
                  <a:ext uri="{FF2B5EF4-FFF2-40B4-BE49-F238E27FC236}">
                    <a16:creationId xmlns:a16="http://schemas.microsoft.com/office/drawing/2014/main" id="{4B64C212-A41A-B6AA-FF38-900D3EB302F6}"/>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40" name="Textfeld 139">
                <a:extLst>
                  <a:ext uri="{FF2B5EF4-FFF2-40B4-BE49-F238E27FC236}">
                    <a16:creationId xmlns:a16="http://schemas.microsoft.com/office/drawing/2014/main" id="{637EAEF3-16A6-AD4A-322F-480D08D8EA76}"/>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41" name="Textfeld 140">
                <a:extLst>
                  <a:ext uri="{FF2B5EF4-FFF2-40B4-BE49-F238E27FC236}">
                    <a16:creationId xmlns:a16="http://schemas.microsoft.com/office/drawing/2014/main" id="{23BF917E-1748-D2C2-8A10-AE59BD2CD3E7}"/>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38" name="Textfeld 137">
              <a:extLst>
                <a:ext uri="{FF2B5EF4-FFF2-40B4-BE49-F238E27FC236}">
                  <a16:creationId xmlns:a16="http://schemas.microsoft.com/office/drawing/2014/main" id="{74F13B7A-4548-5395-1F31-0D9DFD99D2FA}"/>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42" name="Gruppieren 141">
            <a:extLst>
              <a:ext uri="{FF2B5EF4-FFF2-40B4-BE49-F238E27FC236}">
                <a16:creationId xmlns:a16="http://schemas.microsoft.com/office/drawing/2014/main" id="{93DA2CC1-B0AC-CA52-94A1-8FD18403532A}"/>
              </a:ext>
            </a:extLst>
          </p:cNvPr>
          <p:cNvGrpSpPr/>
          <p:nvPr/>
        </p:nvGrpSpPr>
        <p:grpSpPr>
          <a:xfrm>
            <a:off x="9644530" y="5887677"/>
            <a:ext cx="2547470" cy="635000"/>
            <a:chOff x="3576319" y="4143735"/>
            <a:chExt cx="2547470" cy="635000"/>
          </a:xfrm>
        </p:grpSpPr>
        <p:grpSp>
          <p:nvGrpSpPr>
            <p:cNvPr id="143" name="Gruppieren 142">
              <a:extLst>
                <a:ext uri="{FF2B5EF4-FFF2-40B4-BE49-F238E27FC236}">
                  <a16:creationId xmlns:a16="http://schemas.microsoft.com/office/drawing/2014/main" id="{DA3B339D-37C5-2FFA-60EF-853166B0DF40}"/>
                </a:ext>
              </a:extLst>
            </p:cNvPr>
            <p:cNvGrpSpPr/>
            <p:nvPr/>
          </p:nvGrpSpPr>
          <p:grpSpPr>
            <a:xfrm>
              <a:off x="3576319" y="4143735"/>
              <a:ext cx="2410461" cy="635000"/>
              <a:chOff x="5229244" y="3530127"/>
              <a:chExt cx="1983726" cy="635000"/>
            </a:xfrm>
          </p:grpSpPr>
          <p:pic>
            <p:nvPicPr>
              <p:cNvPr id="145" name="Grafik 144">
                <a:extLst>
                  <a:ext uri="{FF2B5EF4-FFF2-40B4-BE49-F238E27FC236}">
                    <a16:creationId xmlns:a16="http://schemas.microsoft.com/office/drawing/2014/main" id="{D3D9D377-7EAA-B91C-9D4C-503E2B060A0B}"/>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46" name="Textfeld 145">
                <a:extLst>
                  <a:ext uri="{FF2B5EF4-FFF2-40B4-BE49-F238E27FC236}">
                    <a16:creationId xmlns:a16="http://schemas.microsoft.com/office/drawing/2014/main" id="{DD687468-BB5D-8045-0212-D0D68C55AE37}"/>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47" name="Textfeld 146">
                <a:extLst>
                  <a:ext uri="{FF2B5EF4-FFF2-40B4-BE49-F238E27FC236}">
                    <a16:creationId xmlns:a16="http://schemas.microsoft.com/office/drawing/2014/main" id="{5D486FEE-9C76-1295-2C1A-60CC61918E4F}"/>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44" name="Textfeld 143">
              <a:extLst>
                <a:ext uri="{FF2B5EF4-FFF2-40B4-BE49-F238E27FC236}">
                  <a16:creationId xmlns:a16="http://schemas.microsoft.com/office/drawing/2014/main" id="{42E483DB-41B5-C781-1C4A-4BB9284B690D}"/>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48" name="Gruppieren 147">
            <a:extLst>
              <a:ext uri="{FF2B5EF4-FFF2-40B4-BE49-F238E27FC236}">
                <a16:creationId xmlns:a16="http://schemas.microsoft.com/office/drawing/2014/main" id="{4361C50D-77AD-D9C3-DD43-AC7B1D45807C}"/>
              </a:ext>
            </a:extLst>
          </p:cNvPr>
          <p:cNvGrpSpPr/>
          <p:nvPr/>
        </p:nvGrpSpPr>
        <p:grpSpPr>
          <a:xfrm>
            <a:off x="9644530" y="5887677"/>
            <a:ext cx="2547470" cy="635000"/>
            <a:chOff x="3576319" y="4143735"/>
            <a:chExt cx="2547470" cy="635000"/>
          </a:xfrm>
        </p:grpSpPr>
        <p:grpSp>
          <p:nvGrpSpPr>
            <p:cNvPr id="149" name="Gruppieren 148">
              <a:extLst>
                <a:ext uri="{FF2B5EF4-FFF2-40B4-BE49-F238E27FC236}">
                  <a16:creationId xmlns:a16="http://schemas.microsoft.com/office/drawing/2014/main" id="{0C66DDDF-158F-FFB5-7DF1-C6B8067EB407}"/>
                </a:ext>
              </a:extLst>
            </p:cNvPr>
            <p:cNvGrpSpPr/>
            <p:nvPr/>
          </p:nvGrpSpPr>
          <p:grpSpPr>
            <a:xfrm>
              <a:off x="3576319" y="4143735"/>
              <a:ext cx="2410461" cy="635000"/>
              <a:chOff x="5229244" y="3530127"/>
              <a:chExt cx="1983726" cy="635000"/>
            </a:xfrm>
          </p:grpSpPr>
          <p:pic>
            <p:nvPicPr>
              <p:cNvPr id="151" name="Grafik 150">
                <a:extLst>
                  <a:ext uri="{FF2B5EF4-FFF2-40B4-BE49-F238E27FC236}">
                    <a16:creationId xmlns:a16="http://schemas.microsoft.com/office/drawing/2014/main" id="{FCEE52FA-5B0C-E7A5-1DBC-E1973681FA0B}"/>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52" name="Textfeld 151">
                <a:extLst>
                  <a:ext uri="{FF2B5EF4-FFF2-40B4-BE49-F238E27FC236}">
                    <a16:creationId xmlns:a16="http://schemas.microsoft.com/office/drawing/2014/main" id="{57F05475-3153-B3CF-BF5B-AAD671A2DD5D}"/>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53" name="Textfeld 152">
                <a:extLst>
                  <a:ext uri="{FF2B5EF4-FFF2-40B4-BE49-F238E27FC236}">
                    <a16:creationId xmlns:a16="http://schemas.microsoft.com/office/drawing/2014/main" id="{8E7A5813-0E47-E711-B867-B0DF74762596}"/>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50" name="Textfeld 149">
              <a:extLst>
                <a:ext uri="{FF2B5EF4-FFF2-40B4-BE49-F238E27FC236}">
                  <a16:creationId xmlns:a16="http://schemas.microsoft.com/office/drawing/2014/main" id="{8BC71588-3EFA-E836-6E99-231A6EB5595E}"/>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54" name="Gruppieren 153">
            <a:extLst>
              <a:ext uri="{FF2B5EF4-FFF2-40B4-BE49-F238E27FC236}">
                <a16:creationId xmlns:a16="http://schemas.microsoft.com/office/drawing/2014/main" id="{A568FBDC-4A83-57AB-262C-76B7EDA18EDF}"/>
              </a:ext>
            </a:extLst>
          </p:cNvPr>
          <p:cNvGrpSpPr/>
          <p:nvPr/>
        </p:nvGrpSpPr>
        <p:grpSpPr>
          <a:xfrm>
            <a:off x="9644530" y="5887677"/>
            <a:ext cx="2547470" cy="635000"/>
            <a:chOff x="3576319" y="4143735"/>
            <a:chExt cx="2547470" cy="635000"/>
          </a:xfrm>
        </p:grpSpPr>
        <p:grpSp>
          <p:nvGrpSpPr>
            <p:cNvPr id="155" name="Gruppieren 154">
              <a:extLst>
                <a:ext uri="{FF2B5EF4-FFF2-40B4-BE49-F238E27FC236}">
                  <a16:creationId xmlns:a16="http://schemas.microsoft.com/office/drawing/2014/main" id="{899B9B79-A4BC-A50B-1AB9-0C0D15613763}"/>
                </a:ext>
              </a:extLst>
            </p:cNvPr>
            <p:cNvGrpSpPr/>
            <p:nvPr/>
          </p:nvGrpSpPr>
          <p:grpSpPr>
            <a:xfrm>
              <a:off x="3576319" y="4143735"/>
              <a:ext cx="2410461" cy="635000"/>
              <a:chOff x="5229244" y="3530127"/>
              <a:chExt cx="1983726" cy="635000"/>
            </a:xfrm>
          </p:grpSpPr>
          <p:pic>
            <p:nvPicPr>
              <p:cNvPr id="157" name="Grafik 156">
                <a:extLst>
                  <a:ext uri="{FF2B5EF4-FFF2-40B4-BE49-F238E27FC236}">
                    <a16:creationId xmlns:a16="http://schemas.microsoft.com/office/drawing/2014/main" id="{8D8FC9C8-7F84-0072-92DB-70DEB7B582CF}"/>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58" name="Textfeld 157">
                <a:extLst>
                  <a:ext uri="{FF2B5EF4-FFF2-40B4-BE49-F238E27FC236}">
                    <a16:creationId xmlns:a16="http://schemas.microsoft.com/office/drawing/2014/main" id="{7C7FAC2D-E9E1-F37C-D6F2-34EF3F1982D3}"/>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59" name="Textfeld 158">
                <a:extLst>
                  <a:ext uri="{FF2B5EF4-FFF2-40B4-BE49-F238E27FC236}">
                    <a16:creationId xmlns:a16="http://schemas.microsoft.com/office/drawing/2014/main" id="{1219FF8E-0B78-2246-82C5-6D0C9E0F538C}"/>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56" name="Textfeld 155">
              <a:extLst>
                <a:ext uri="{FF2B5EF4-FFF2-40B4-BE49-F238E27FC236}">
                  <a16:creationId xmlns:a16="http://schemas.microsoft.com/office/drawing/2014/main" id="{68804563-56C6-1027-2F83-3483EBEF2C21}"/>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60" name="Gruppieren 159">
            <a:extLst>
              <a:ext uri="{FF2B5EF4-FFF2-40B4-BE49-F238E27FC236}">
                <a16:creationId xmlns:a16="http://schemas.microsoft.com/office/drawing/2014/main" id="{27564B97-2298-DBBD-54D2-3FFCB715BDA2}"/>
              </a:ext>
            </a:extLst>
          </p:cNvPr>
          <p:cNvGrpSpPr/>
          <p:nvPr/>
        </p:nvGrpSpPr>
        <p:grpSpPr>
          <a:xfrm>
            <a:off x="9644530" y="5887677"/>
            <a:ext cx="2547470" cy="635000"/>
            <a:chOff x="3576319" y="4143735"/>
            <a:chExt cx="2547470" cy="635000"/>
          </a:xfrm>
        </p:grpSpPr>
        <p:grpSp>
          <p:nvGrpSpPr>
            <p:cNvPr id="161" name="Gruppieren 160">
              <a:extLst>
                <a:ext uri="{FF2B5EF4-FFF2-40B4-BE49-F238E27FC236}">
                  <a16:creationId xmlns:a16="http://schemas.microsoft.com/office/drawing/2014/main" id="{3D399D42-B814-6A3E-A3A4-20342D49C3D8}"/>
                </a:ext>
              </a:extLst>
            </p:cNvPr>
            <p:cNvGrpSpPr/>
            <p:nvPr/>
          </p:nvGrpSpPr>
          <p:grpSpPr>
            <a:xfrm>
              <a:off x="3576319" y="4143735"/>
              <a:ext cx="2410461" cy="635000"/>
              <a:chOff x="5229244" y="3530127"/>
              <a:chExt cx="1983726" cy="635000"/>
            </a:xfrm>
          </p:grpSpPr>
          <p:pic>
            <p:nvPicPr>
              <p:cNvPr id="163" name="Grafik 162">
                <a:extLst>
                  <a:ext uri="{FF2B5EF4-FFF2-40B4-BE49-F238E27FC236}">
                    <a16:creationId xmlns:a16="http://schemas.microsoft.com/office/drawing/2014/main" id="{55D78A47-9111-995C-AB50-FFE23CAC351E}"/>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64" name="Textfeld 163">
                <a:extLst>
                  <a:ext uri="{FF2B5EF4-FFF2-40B4-BE49-F238E27FC236}">
                    <a16:creationId xmlns:a16="http://schemas.microsoft.com/office/drawing/2014/main" id="{2900EFE9-4BDD-2B3C-5D08-16392A539084}"/>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65" name="Textfeld 164">
                <a:extLst>
                  <a:ext uri="{FF2B5EF4-FFF2-40B4-BE49-F238E27FC236}">
                    <a16:creationId xmlns:a16="http://schemas.microsoft.com/office/drawing/2014/main" id="{BB4639D1-F4D2-2AC0-1B7A-D46FD31558CC}"/>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62" name="Textfeld 161">
              <a:extLst>
                <a:ext uri="{FF2B5EF4-FFF2-40B4-BE49-F238E27FC236}">
                  <a16:creationId xmlns:a16="http://schemas.microsoft.com/office/drawing/2014/main" id="{F29D7B15-791F-72AD-35B0-BBF2BD91B0E0}"/>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66" name="Gruppieren 165">
            <a:extLst>
              <a:ext uri="{FF2B5EF4-FFF2-40B4-BE49-F238E27FC236}">
                <a16:creationId xmlns:a16="http://schemas.microsoft.com/office/drawing/2014/main" id="{B10C2F26-F010-2751-B963-B716F0B8D235}"/>
              </a:ext>
            </a:extLst>
          </p:cNvPr>
          <p:cNvGrpSpPr/>
          <p:nvPr/>
        </p:nvGrpSpPr>
        <p:grpSpPr>
          <a:xfrm>
            <a:off x="9644530" y="5887677"/>
            <a:ext cx="2547470" cy="635000"/>
            <a:chOff x="3576319" y="4143735"/>
            <a:chExt cx="2547470" cy="635000"/>
          </a:xfrm>
        </p:grpSpPr>
        <p:grpSp>
          <p:nvGrpSpPr>
            <p:cNvPr id="167" name="Gruppieren 166">
              <a:extLst>
                <a:ext uri="{FF2B5EF4-FFF2-40B4-BE49-F238E27FC236}">
                  <a16:creationId xmlns:a16="http://schemas.microsoft.com/office/drawing/2014/main" id="{78701663-1CC2-3495-DD60-C31CA853F43C}"/>
                </a:ext>
              </a:extLst>
            </p:cNvPr>
            <p:cNvGrpSpPr/>
            <p:nvPr/>
          </p:nvGrpSpPr>
          <p:grpSpPr>
            <a:xfrm>
              <a:off x="3576319" y="4143735"/>
              <a:ext cx="2410461" cy="635000"/>
              <a:chOff x="5229244" y="3530127"/>
              <a:chExt cx="1983726" cy="635000"/>
            </a:xfrm>
          </p:grpSpPr>
          <p:pic>
            <p:nvPicPr>
              <p:cNvPr id="169" name="Grafik 168">
                <a:extLst>
                  <a:ext uri="{FF2B5EF4-FFF2-40B4-BE49-F238E27FC236}">
                    <a16:creationId xmlns:a16="http://schemas.microsoft.com/office/drawing/2014/main" id="{34D2FC12-C2C3-94CD-EBE3-250E61E1B038}"/>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70" name="Textfeld 169">
                <a:extLst>
                  <a:ext uri="{FF2B5EF4-FFF2-40B4-BE49-F238E27FC236}">
                    <a16:creationId xmlns:a16="http://schemas.microsoft.com/office/drawing/2014/main" id="{1389877E-BF63-0959-DE6B-8B99C535AFFD}"/>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71" name="Textfeld 170">
                <a:extLst>
                  <a:ext uri="{FF2B5EF4-FFF2-40B4-BE49-F238E27FC236}">
                    <a16:creationId xmlns:a16="http://schemas.microsoft.com/office/drawing/2014/main" id="{02C017A8-A927-18F4-30ED-7B0EB81FCAD8}"/>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68" name="Textfeld 167">
              <a:extLst>
                <a:ext uri="{FF2B5EF4-FFF2-40B4-BE49-F238E27FC236}">
                  <a16:creationId xmlns:a16="http://schemas.microsoft.com/office/drawing/2014/main" id="{20B8F889-0A44-D5FC-BAC0-3B9AE52F372A}"/>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72" name="Gruppieren 171">
            <a:extLst>
              <a:ext uri="{FF2B5EF4-FFF2-40B4-BE49-F238E27FC236}">
                <a16:creationId xmlns:a16="http://schemas.microsoft.com/office/drawing/2014/main" id="{8F431459-39D9-310F-561B-647316DD43ED}"/>
              </a:ext>
            </a:extLst>
          </p:cNvPr>
          <p:cNvGrpSpPr/>
          <p:nvPr/>
        </p:nvGrpSpPr>
        <p:grpSpPr>
          <a:xfrm>
            <a:off x="9644530" y="5887677"/>
            <a:ext cx="2547470" cy="635000"/>
            <a:chOff x="3576319" y="4143735"/>
            <a:chExt cx="2547470" cy="635000"/>
          </a:xfrm>
        </p:grpSpPr>
        <p:grpSp>
          <p:nvGrpSpPr>
            <p:cNvPr id="173" name="Gruppieren 172">
              <a:extLst>
                <a:ext uri="{FF2B5EF4-FFF2-40B4-BE49-F238E27FC236}">
                  <a16:creationId xmlns:a16="http://schemas.microsoft.com/office/drawing/2014/main" id="{BD8F1775-8EA1-432E-77E7-0195AF42BF30}"/>
                </a:ext>
              </a:extLst>
            </p:cNvPr>
            <p:cNvGrpSpPr/>
            <p:nvPr/>
          </p:nvGrpSpPr>
          <p:grpSpPr>
            <a:xfrm>
              <a:off x="3576319" y="4143735"/>
              <a:ext cx="2410461" cy="635000"/>
              <a:chOff x="5229244" y="3530127"/>
              <a:chExt cx="1983726" cy="635000"/>
            </a:xfrm>
          </p:grpSpPr>
          <p:pic>
            <p:nvPicPr>
              <p:cNvPr id="175" name="Grafik 174">
                <a:extLst>
                  <a:ext uri="{FF2B5EF4-FFF2-40B4-BE49-F238E27FC236}">
                    <a16:creationId xmlns:a16="http://schemas.microsoft.com/office/drawing/2014/main" id="{7992AA0F-4ACD-0242-C13A-BE32BCE1D034}"/>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76" name="Textfeld 175">
                <a:extLst>
                  <a:ext uri="{FF2B5EF4-FFF2-40B4-BE49-F238E27FC236}">
                    <a16:creationId xmlns:a16="http://schemas.microsoft.com/office/drawing/2014/main" id="{F77095FF-EA77-6F90-9F91-FA4A1439443B}"/>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77" name="Textfeld 176">
                <a:extLst>
                  <a:ext uri="{FF2B5EF4-FFF2-40B4-BE49-F238E27FC236}">
                    <a16:creationId xmlns:a16="http://schemas.microsoft.com/office/drawing/2014/main" id="{B5CD0E48-AB40-8BC4-D0B6-BA0BE3E23614}"/>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74" name="Textfeld 173">
              <a:extLst>
                <a:ext uri="{FF2B5EF4-FFF2-40B4-BE49-F238E27FC236}">
                  <a16:creationId xmlns:a16="http://schemas.microsoft.com/office/drawing/2014/main" id="{8D3D4611-B97B-FB4D-8418-CAE22B746D31}"/>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78" name="Gruppieren 177">
            <a:extLst>
              <a:ext uri="{FF2B5EF4-FFF2-40B4-BE49-F238E27FC236}">
                <a16:creationId xmlns:a16="http://schemas.microsoft.com/office/drawing/2014/main" id="{F7ABA2D8-7A41-189C-A8DA-112EE6DE6076}"/>
              </a:ext>
            </a:extLst>
          </p:cNvPr>
          <p:cNvGrpSpPr/>
          <p:nvPr/>
        </p:nvGrpSpPr>
        <p:grpSpPr>
          <a:xfrm>
            <a:off x="9644530" y="5887677"/>
            <a:ext cx="2547470" cy="635000"/>
            <a:chOff x="3576319" y="4143735"/>
            <a:chExt cx="2547470" cy="635000"/>
          </a:xfrm>
        </p:grpSpPr>
        <p:grpSp>
          <p:nvGrpSpPr>
            <p:cNvPr id="179" name="Gruppieren 178">
              <a:extLst>
                <a:ext uri="{FF2B5EF4-FFF2-40B4-BE49-F238E27FC236}">
                  <a16:creationId xmlns:a16="http://schemas.microsoft.com/office/drawing/2014/main" id="{3BA42793-296A-48FD-777B-7B9F0FD5A16D}"/>
                </a:ext>
              </a:extLst>
            </p:cNvPr>
            <p:cNvGrpSpPr/>
            <p:nvPr/>
          </p:nvGrpSpPr>
          <p:grpSpPr>
            <a:xfrm>
              <a:off x="3576319" y="4143735"/>
              <a:ext cx="2410461" cy="635000"/>
              <a:chOff x="5229244" y="3530127"/>
              <a:chExt cx="1983726" cy="635000"/>
            </a:xfrm>
          </p:grpSpPr>
          <p:pic>
            <p:nvPicPr>
              <p:cNvPr id="181" name="Grafik 180">
                <a:extLst>
                  <a:ext uri="{FF2B5EF4-FFF2-40B4-BE49-F238E27FC236}">
                    <a16:creationId xmlns:a16="http://schemas.microsoft.com/office/drawing/2014/main" id="{F5048815-DD87-5261-C28A-1D79DF214640}"/>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82" name="Textfeld 181">
                <a:extLst>
                  <a:ext uri="{FF2B5EF4-FFF2-40B4-BE49-F238E27FC236}">
                    <a16:creationId xmlns:a16="http://schemas.microsoft.com/office/drawing/2014/main" id="{FBC3D48A-632C-01E9-95DE-2FFC3A014157}"/>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83" name="Textfeld 182">
                <a:extLst>
                  <a:ext uri="{FF2B5EF4-FFF2-40B4-BE49-F238E27FC236}">
                    <a16:creationId xmlns:a16="http://schemas.microsoft.com/office/drawing/2014/main" id="{65F2C74E-6510-3173-8678-1E7C930397B0}"/>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80" name="Textfeld 179">
              <a:extLst>
                <a:ext uri="{FF2B5EF4-FFF2-40B4-BE49-F238E27FC236}">
                  <a16:creationId xmlns:a16="http://schemas.microsoft.com/office/drawing/2014/main" id="{4347AE3F-A52C-8644-7E16-FCD1B18F70FB}"/>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84" name="Gruppieren 183">
            <a:extLst>
              <a:ext uri="{FF2B5EF4-FFF2-40B4-BE49-F238E27FC236}">
                <a16:creationId xmlns:a16="http://schemas.microsoft.com/office/drawing/2014/main" id="{C151156A-A446-9275-B9F4-5BBA1DDB3F2F}"/>
              </a:ext>
            </a:extLst>
          </p:cNvPr>
          <p:cNvGrpSpPr/>
          <p:nvPr/>
        </p:nvGrpSpPr>
        <p:grpSpPr>
          <a:xfrm>
            <a:off x="9681094" y="5887677"/>
            <a:ext cx="2547470" cy="635000"/>
            <a:chOff x="3576319" y="4143735"/>
            <a:chExt cx="2547470" cy="635000"/>
          </a:xfrm>
        </p:grpSpPr>
        <p:grpSp>
          <p:nvGrpSpPr>
            <p:cNvPr id="185" name="Gruppieren 184">
              <a:extLst>
                <a:ext uri="{FF2B5EF4-FFF2-40B4-BE49-F238E27FC236}">
                  <a16:creationId xmlns:a16="http://schemas.microsoft.com/office/drawing/2014/main" id="{F60A98D6-D014-92A0-6E42-49A7A5C6A50C}"/>
                </a:ext>
              </a:extLst>
            </p:cNvPr>
            <p:cNvGrpSpPr/>
            <p:nvPr/>
          </p:nvGrpSpPr>
          <p:grpSpPr>
            <a:xfrm>
              <a:off x="3576319" y="4143735"/>
              <a:ext cx="2410461" cy="635000"/>
              <a:chOff x="5229244" y="3530127"/>
              <a:chExt cx="1983726" cy="635000"/>
            </a:xfrm>
          </p:grpSpPr>
          <p:pic>
            <p:nvPicPr>
              <p:cNvPr id="187" name="Grafik 186">
                <a:extLst>
                  <a:ext uri="{FF2B5EF4-FFF2-40B4-BE49-F238E27FC236}">
                    <a16:creationId xmlns:a16="http://schemas.microsoft.com/office/drawing/2014/main" id="{6C712925-2D9A-8CC1-241D-AD36C81B02ED}"/>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88" name="Textfeld 187">
                <a:extLst>
                  <a:ext uri="{FF2B5EF4-FFF2-40B4-BE49-F238E27FC236}">
                    <a16:creationId xmlns:a16="http://schemas.microsoft.com/office/drawing/2014/main" id="{E2666CAC-1E3A-E672-D315-80F970160C2A}"/>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89" name="Textfeld 188">
                <a:extLst>
                  <a:ext uri="{FF2B5EF4-FFF2-40B4-BE49-F238E27FC236}">
                    <a16:creationId xmlns:a16="http://schemas.microsoft.com/office/drawing/2014/main" id="{7EEC8CA3-9D8E-4B4E-B635-D57F91B5DDA4}"/>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86" name="Textfeld 185">
              <a:extLst>
                <a:ext uri="{FF2B5EF4-FFF2-40B4-BE49-F238E27FC236}">
                  <a16:creationId xmlns:a16="http://schemas.microsoft.com/office/drawing/2014/main" id="{D47B22B1-5517-8EEE-39CD-D3B2BC7DB1B1}"/>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06" name="Textfeld 105">
            <a:extLst>
              <a:ext uri="{FF2B5EF4-FFF2-40B4-BE49-F238E27FC236}">
                <a16:creationId xmlns:a16="http://schemas.microsoft.com/office/drawing/2014/main" id="{66259A6F-1066-E882-0D39-E5602EB62536}"/>
              </a:ext>
            </a:extLst>
          </p:cNvPr>
          <p:cNvSpPr txBox="1"/>
          <p:nvPr/>
        </p:nvSpPr>
        <p:spPr>
          <a:xfrm>
            <a:off x="4374454" y="206072"/>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07" name="Textfeld 106">
            <a:extLst>
              <a:ext uri="{FF2B5EF4-FFF2-40B4-BE49-F238E27FC236}">
                <a16:creationId xmlns:a16="http://schemas.microsoft.com/office/drawing/2014/main" id="{21701570-DE95-D043-337E-D2C569843DB4}"/>
              </a:ext>
            </a:extLst>
          </p:cNvPr>
          <p:cNvSpPr txBox="1"/>
          <p:nvPr/>
        </p:nvSpPr>
        <p:spPr>
          <a:xfrm>
            <a:off x="3466577" y="206071"/>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08" name="Textfeld 107">
            <a:extLst>
              <a:ext uri="{FF2B5EF4-FFF2-40B4-BE49-F238E27FC236}">
                <a16:creationId xmlns:a16="http://schemas.microsoft.com/office/drawing/2014/main" id="{60683D0D-0CE5-52DB-4FAA-F2A5623BDF00}"/>
              </a:ext>
            </a:extLst>
          </p:cNvPr>
          <p:cNvSpPr txBox="1"/>
          <p:nvPr/>
        </p:nvSpPr>
        <p:spPr>
          <a:xfrm>
            <a:off x="5209203" y="194367"/>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spTree>
    <p:extLst>
      <p:ext uri="{BB962C8B-B14F-4D97-AF65-F5344CB8AC3E}">
        <p14:creationId xmlns:p14="http://schemas.microsoft.com/office/powerpoint/2010/main" val="684791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192703E0-E20A-FD5F-AFBF-037883F1F7C7}"/>
              </a:ext>
            </a:extLst>
          </p:cNvPr>
          <p:cNvPicPr>
            <a:picLocks noGrp="1" noRot="1" noChangeAspect="1" noMove="1" noResize="1" noEditPoints="1" noAdjustHandles="1" noChangeArrowheads="1" noChangeShapeType="1" noCrop="1"/>
          </p:cNvPicPr>
          <p:nvPr/>
        </p:nvPicPr>
        <p:blipFill>
          <a:blip r:embed="rId3"/>
          <a:stretch>
            <a:fillRect/>
          </a:stretch>
        </p:blipFill>
        <p:spPr>
          <a:xfrm>
            <a:off x="967053" y="633548"/>
            <a:ext cx="2134644" cy="6198678"/>
          </a:xfrm>
          <a:prstGeom prst="rect">
            <a:avLst/>
          </a:prstGeom>
        </p:spPr>
      </p:pic>
      <p:pic>
        <p:nvPicPr>
          <p:cNvPr id="14" name="Grafik 13">
            <a:extLst>
              <a:ext uri="{FF2B5EF4-FFF2-40B4-BE49-F238E27FC236}">
                <a16:creationId xmlns:a16="http://schemas.microsoft.com/office/drawing/2014/main" id="{56EA63BD-8440-C376-000A-C05043A3E4D1}"/>
              </a:ext>
            </a:extLst>
          </p:cNvPr>
          <p:cNvPicPr>
            <a:picLocks noGrp="1" noRot="1" noChangeAspect="1" noMove="1" noResize="1" noEditPoints="1" noAdjustHandles="1" noChangeArrowheads="1" noChangeShapeType="1" noCrop="1"/>
          </p:cNvPicPr>
          <p:nvPr/>
        </p:nvPicPr>
        <p:blipFill>
          <a:blip r:embed="rId4"/>
          <a:stretch>
            <a:fillRect/>
          </a:stretch>
        </p:blipFill>
        <p:spPr>
          <a:xfrm>
            <a:off x="3626447" y="194367"/>
            <a:ext cx="2387600" cy="647700"/>
          </a:xfrm>
          <a:prstGeom prst="rect">
            <a:avLst/>
          </a:prstGeom>
        </p:spPr>
      </p:pic>
      <p:sp>
        <p:nvSpPr>
          <p:cNvPr id="7" name="Abgerundetes Rechteck 6">
            <a:extLst>
              <a:ext uri="{FF2B5EF4-FFF2-40B4-BE49-F238E27FC236}">
                <a16:creationId xmlns:a16="http://schemas.microsoft.com/office/drawing/2014/main" id="{27FCF975-3C16-25E8-07F9-66201F6A7673}"/>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Abgerundetes Rechteck 6">
            <a:extLst>
              <a:ext uri="{FF2B5EF4-FFF2-40B4-BE49-F238E27FC236}">
                <a16:creationId xmlns:a16="http://schemas.microsoft.com/office/drawing/2014/main" id="{2968048B-D788-A962-B169-D598FDFCB9A1}"/>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Abgerundetes Rechteck 6">
            <a:extLst>
              <a:ext uri="{FF2B5EF4-FFF2-40B4-BE49-F238E27FC236}">
                <a16:creationId xmlns:a16="http://schemas.microsoft.com/office/drawing/2014/main" id="{BBDDD705-712E-001E-4A4E-AD5248D411DC}"/>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Abgerundetes Rechteck 6">
            <a:extLst>
              <a:ext uri="{FF2B5EF4-FFF2-40B4-BE49-F238E27FC236}">
                <a16:creationId xmlns:a16="http://schemas.microsoft.com/office/drawing/2014/main" id="{FB44356E-CEBD-5E66-4F55-418E18250041}"/>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Abgerundetes Rechteck 6">
            <a:extLst>
              <a:ext uri="{FF2B5EF4-FFF2-40B4-BE49-F238E27FC236}">
                <a16:creationId xmlns:a16="http://schemas.microsoft.com/office/drawing/2014/main" id="{46D0AFE4-4A04-624D-A100-71977980C6F9}"/>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Abgerundetes Rechteck 6">
            <a:extLst>
              <a:ext uri="{FF2B5EF4-FFF2-40B4-BE49-F238E27FC236}">
                <a16:creationId xmlns:a16="http://schemas.microsoft.com/office/drawing/2014/main" id="{C5D984CC-3B19-DDF9-6FF2-EA29630650E9}"/>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Abgerundetes Rechteck 6">
            <a:extLst>
              <a:ext uri="{FF2B5EF4-FFF2-40B4-BE49-F238E27FC236}">
                <a16:creationId xmlns:a16="http://schemas.microsoft.com/office/drawing/2014/main" id="{285DA0C8-68F3-853F-B0E6-AB71A47D8D39}"/>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Abgerundetes Rechteck 6">
            <a:extLst>
              <a:ext uri="{FF2B5EF4-FFF2-40B4-BE49-F238E27FC236}">
                <a16:creationId xmlns:a16="http://schemas.microsoft.com/office/drawing/2014/main" id="{37752DC4-AB99-A121-B932-09F6A8FA42BB}"/>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Abgerundetes Rechteck 6">
            <a:extLst>
              <a:ext uri="{FF2B5EF4-FFF2-40B4-BE49-F238E27FC236}">
                <a16:creationId xmlns:a16="http://schemas.microsoft.com/office/drawing/2014/main" id="{35CB0F3B-EC66-8D80-EEF8-7FCE758A1F51}"/>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Abgerundetes Rechteck 6">
            <a:extLst>
              <a:ext uri="{FF2B5EF4-FFF2-40B4-BE49-F238E27FC236}">
                <a16:creationId xmlns:a16="http://schemas.microsoft.com/office/drawing/2014/main" id="{19FDC69D-BF01-A053-D94E-38E0FAEA1C34}"/>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Abgerundetes Rechteck 6">
            <a:extLst>
              <a:ext uri="{FF2B5EF4-FFF2-40B4-BE49-F238E27FC236}">
                <a16:creationId xmlns:a16="http://schemas.microsoft.com/office/drawing/2014/main" id="{BCC20831-4E4F-825C-FD47-696EE2994BBF}"/>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Abgerundetes Rechteck 6">
            <a:extLst>
              <a:ext uri="{FF2B5EF4-FFF2-40B4-BE49-F238E27FC236}">
                <a16:creationId xmlns:a16="http://schemas.microsoft.com/office/drawing/2014/main" id="{0E65A3F7-269C-5CD9-7A76-95972901DD1E}"/>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Abgerundetes Rechteck 6">
            <a:extLst>
              <a:ext uri="{FF2B5EF4-FFF2-40B4-BE49-F238E27FC236}">
                <a16:creationId xmlns:a16="http://schemas.microsoft.com/office/drawing/2014/main" id="{32B3A8EE-0179-C9D5-CE1F-8521890CC767}"/>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Abgerundetes Rechteck 6">
            <a:extLst>
              <a:ext uri="{FF2B5EF4-FFF2-40B4-BE49-F238E27FC236}">
                <a16:creationId xmlns:a16="http://schemas.microsoft.com/office/drawing/2014/main" id="{91095075-D459-ED93-D729-E08CC67F0A26}"/>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Abgerundetes Rechteck 6">
            <a:extLst>
              <a:ext uri="{FF2B5EF4-FFF2-40B4-BE49-F238E27FC236}">
                <a16:creationId xmlns:a16="http://schemas.microsoft.com/office/drawing/2014/main" id="{DE2764B4-07C2-C026-EA95-35EFA470FFF0}"/>
              </a:ext>
            </a:extLst>
          </p:cNvPr>
          <p:cNvSpPr/>
          <p:nvPr/>
        </p:nvSpPr>
        <p:spPr>
          <a:xfrm>
            <a:off x="10263567" y="3430295"/>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Abgerundetes Rechteck 6">
            <a:extLst>
              <a:ext uri="{FF2B5EF4-FFF2-40B4-BE49-F238E27FC236}">
                <a16:creationId xmlns:a16="http://schemas.microsoft.com/office/drawing/2014/main" id="{A346034C-9766-075B-2108-C1969184A0B1}"/>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Abgerundetes Rechteck 6">
            <a:extLst>
              <a:ext uri="{FF2B5EF4-FFF2-40B4-BE49-F238E27FC236}">
                <a16:creationId xmlns:a16="http://schemas.microsoft.com/office/drawing/2014/main" id="{D3A33729-A5C5-E97A-BE99-17329EDB5B89}"/>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Abgerundetes Rechteck 6">
            <a:extLst>
              <a:ext uri="{FF2B5EF4-FFF2-40B4-BE49-F238E27FC236}">
                <a16:creationId xmlns:a16="http://schemas.microsoft.com/office/drawing/2014/main" id="{4BAED587-8D53-7897-F8E2-7E6CD2F6D816}"/>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Abgerundetes Rechteck 6">
            <a:extLst>
              <a:ext uri="{FF2B5EF4-FFF2-40B4-BE49-F238E27FC236}">
                <a16:creationId xmlns:a16="http://schemas.microsoft.com/office/drawing/2014/main" id="{7027AE54-AE9F-8881-EC54-1DB7FA70BABC}"/>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Abgerundetes Rechteck 6">
            <a:extLst>
              <a:ext uri="{FF2B5EF4-FFF2-40B4-BE49-F238E27FC236}">
                <a16:creationId xmlns:a16="http://schemas.microsoft.com/office/drawing/2014/main" id="{9ED753E9-7A9B-49B1-9AF4-F238F446D0D1}"/>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Abgerundetes Rechteck 6">
            <a:extLst>
              <a:ext uri="{FF2B5EF4-FFF2-40B4-BE49-F238E27FC236}">
                <a16:creationId xmlns:a16="http://schemas.microsoft.com/office/drawing/2014/main" id="{4739AFD8-4446-E867-5856-E7814C3DE232}"/>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Abgerundetes Rechteck 6">
            <a:extLst>
              <a:ext uri="{FF2B5EF4-FFF2-40B4-BE49-F238E27FC236}">
                <a16:creationId xmlns:a16="http://schemas.microsoft.com/office/drawing/2014/main" id="{A4CC5A72-95A6-17AC-7A3B-15F50D2D3681}"/>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Abgerundetes Rechteck 6">
            <a:extLst>
              <a:ext uri="{FF2B5EF4-FFF2-40B4-BE49-F238E27FC236}">
                <a16:creationId xmlns:a16="http://schemas.microsoft.com/office/drawing/2014/main" id="{B8CB8851-B91D-D4B8-722D-D58EE5A36700}"/>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Abgerundetes Rechteck 6">
            <a:extLst>
              <a:ext uri="{FF2B5EF4-FFF2-40B4-BE49-F238E27FC236}">
                <a16:creationId xmlns:a16="http://schemas.microsoft.com/office/drawing/2014/main" id="{7071BF53-9905-5D60-31FE-2B2793141EDA}"/>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Abgerundetes Rechteck 6">
            <a:extLst>
              <a:ext uri="{FF2B5EF4-FFF2-40B4-BE49-F238E27FC236}">
                <a16:creationId xmlns:a16="http://schemas.microsoft.com/office/drawing/2014/main" id="{9CDA8EBA-F708-6795-A8F3-A8E894668390}"/>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Abgerundetes Rechteck 6">
            <a:extLst>
              <a:ext uri="{FF2B5EF4-FFF2-40B4-BE49-F238E27FC236}">
                <a16:creationId xmlns:a16="http://schemas.microsoft.com/office/drawing/2014/main" id="{D3DFCD21-E758-5578-D20A-A8A8EDB2B97B}"/>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Abgerundetes Rechteck 6">
            <a:extLst>
              <a:ext uri="{FF2B5EF4-FFF2-40B4-BE49-F238E27FC236}">
                <a16:creationId xmlns:a16="http://schemas.microsoft.com/office/drawing/2014/main" id="{C536E002-B124-FCE3-00BB-A39552EB713A}"/>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Abgerundetes Rechteck 6">
            <a:extLst>
              <a:ext uri="{FF2B5EF4-FFF2-40B4-BE49-F238E27FC236}">
                <a16:creationId xmlns:a16="http://schemas.microsoft.com/office/drawing/2014/main" id="{4841009D-5FEB-A47D-6C7F-46BBC0159976}"/>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Abgerundetes Rechteck 6">
            <a:extLst>
              <a:ext uri="{FF2B5EF4-FFF2-40B4-BE49-F238E27FC236}">
                <a16:creationId xmlns:a16="http://schemas.microsoft.com/office/drawing/2014/main" id="{A8847CA8-659E-F401-8492-5F9574E69233}"/>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Abgerundetes Rechteck 6">
            <a:extLst>
              <a:ext uri="{FF2B5EF4-FFF2-40B4-BE49-F238E27FC236}">
                <a16:creationId xmlns:a16="http://schemas.microsoft.com/office/drawing/2014/main" id="{C3A9EA09-ADB0-0C8F-336B-E6D2D3EA4523}"/>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Abgerundetes Rechteck 6">
            <a:extLst>
              <a:ext uri="{FF2B5EF4-FFF2-40B4-BE49-F238E27FC236}">
                <a16:creationId xmlns:a16="http://schemas.microsoft.com/office/drawing/2014/main" id="{94D57901-3C64-EEBC-F20A-0A956A84CFF5}"/>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Abgerundetes Rechteck 6">
            <a:extLst>
              <a:ext uri="{FF2B5EF4-FFF2-40B4-BE49-F238E27FC236}">
                <a16:creationId xmlns:a16="http://schemas.microsoft.com/office/drawing/2014/main" id="{6FAD46D7-9C65-911A-FA51-B17E34CF9AEB}"/>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Abgerundetes Rechteck 6">
            <a:extLst>
              <a:ext uri="{FF2B5EF4-FFF2-40B4-BE49-F238E27FC236}">
                <a16:creationId xmlns:a16="http://schemas.microsoft.com/office/drawing/2014/main" id="{BE2B6671-C360-4BE4-30DC-06B40899CC82}"/>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Abgerundetes Rechteck 6">
            <a:extLst>
              <a:ext uri="{FF2B5EF4-FFF2-40B4-BE49-F238E27FC236}">
                <a16:creationId xmlns:a16="http://schemas.microsoft.com/office/drawing/2014/main" id="{9415AF94-8A45-9EB8-E20F-6F0357F29B12}"/>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Abgerundetes Rechteck 6">
            <a:extLst>
              <a:ext uri="{FF2B5EF4-FFF2-40B4-BE49-F238E27FC236}">
                <a16:creationId xmlns:a16="http://schemas.microsoft.com/office/drawing/2014/main" id="{1FB9C91D-F517-4122-A65C-DB67346FAA58}"/>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Abgerundetes Rechteck 6">
            <a:extLst>
              <a:ext uri="{FF2B5EF4-FFF2-40B4-BE49-F238E27FC236}">
                <a16:creationId xmlns:a16="http://schemas.microsoft.com/office/drawing/2014/main" id="{004BB6BA-90A7-7B4E-E40E-293328434676}"/>
              </a:ext>
            </a:extLst>
          </p:cNvPr>
          <p:cNvSpPr/>
          <p:nvPr/>
        </p:nvSpPr>
        <p:spPr>
          <a:xfrm>
            <a:off x="10263567" y="2346359"/>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Abgerundetes Rechteck 6">
            <a:extLst>
              <a:ext uri="{FF2B5EF4-FFF2-40B4-BE49-F238E27FC236}">
                <a16:creationId xmlns:a16="http://schemas.microsoft.com/office/drawing/2014/main" id="{E9038A6C-B949-8353-05B0-8476AFDD83F5}"/>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Abgerundetes Rechteck 6">
            <a:extLst>
              <a:ext uri="{FF2B5EF4-FFF2-40B4-BE49-F238E27FC236}">
                <a16:creationId xmlns:a16="http://schemas.microsoft.com/office/drawing/2014/main" id="{D5611BB8-7552-49F9-5998-5AE2871B9BE1}"/>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Abgerundetes Rechteck 6">
            <a:extLst>
              <a:ext uri="{FF2B5EF4-FFF2-40B4-BE49-F238E27FC236}">
                <a16:creationId xmlns:a16="http://schemas.microsoft.com/office/drawing/2014/main" id="{73B67CBC-7780-8DCF-F994-CC538E678892}"/>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Abgerundetes Rechteck 6">
            <a:extLst>
              <a:ext uri="{FF2B5EF4-FFF2-40B4-BE49-F238E27FC236}">
                <a16:creationId xmlns:a16="http://schemas.microsoft.com/office/drawing/2014/main" id="{584CA33C-D1F9-9446-A225-2F315F6B9B83}"/>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Abgerundetes Rechteck 6">
            <a:extLst>
              <a:ext uri="{FF2B5EF4-FFF2-40B4-BE49-F238E27FC236}">
                <a16:creationId xmlns:a16="http://schemas.microsoft.com/office/drawing/2014/main" id="{D34AAFF3-213E-B477-D7EA-C502F0459C60}"/>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Abgerundetes Rechteck 6">
            <a:extLst>
              <a:ext uri="{FF2B5EF4-FFF2-40B4-BE49-F238E27FC236}">
                <a16:creationId xmlns:a16="http://schemas.microsoft.com/office/drawing/2014/main" id="{5C9CB175-27D8-7380-4717-5FA7A1F367C1}"/>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Abgerundetes Rechteck 6">
            <a:extLst>
              <a:ext uri="{FF2B5EF4-FFF2-40B4-BE49-F238E27FC236}">
                <a16:creationId xmlns:a16="http://schemas.microsoft.com/office/drawing/2014/main" id="{B7E035B3-BA5D-AD5B-C46F-C648DEFA7915}"/>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Abgerundetes Rechteck 6">
            <a:extLst>
              <a:ext uri="{FF2B5EF4-FFF2-40B4-BE49-F238E27FC236}">
                <a16:creationId xmlns:a16="http://schemas.microsoft.com/office/drawing/2014/main" id="{AFCB1640-D368-0684-1896-87771D21AB4E}"/>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Abgerundetes Rechteck 6">
            <a:extLst>
              <a:ext uri="{FF2B5EF4-FFF2-40B4-BE49-F238E27FC236}">
                <a16:creationId xmlns:a16="http://schemas.microsoft.com/office/drawing/2014/main" id="{029EA601-9C32-277A-6BC3-153F534E8C57}"/>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Abgerundetes Rechteck 6">
            <a:extLst>
              <a:ext uri="{FF2B5EF4-FFF2-40B4-BE49-F238E27FC236}">
                <a16:creationId xmlns:a16="http://schemas.microsoft.com/office/drawing/2014/main" id="{2C8A29E8-2F1D-CB99-E13D-B5CF022C3DF9}"/>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Abgerundetes Rechteck 6">
            <a:extLst>
              <a:ext uri="{FF2B5EF4-FFF2-40B4-BE49-F238E27FC236}">
                <a16:creationId xmlns:a16="http://schemas.microsoft.com/office/drawing/2014/main" id="{2EED432A-1159-018E-346C-645FA3B6F328}"/>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Abgerundetes Rechteck 6">
            <a:extLst>
              <a:ext uri="{FF2B5EF4-FFF2-40B4-BE49-F238E27FC236}">
                <a16:creationId xmlns:a16="http://schemas.microsoft.com/office/drawing/2014/main" id="{2B1AB8EF-DB1C-4D3B-57FD-379E93842849}"/>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Abgerundetes Rechteck 6">
            <a:extLst>
              <a:ext uri="{FF2B5EF4-FFF2-40B4-BE49-F238E27FC236}">
                <a16:creationId xmlns:a16="http://schemas.microsoft.com/office/drawing/2014/main" id="{8B42DA6A-6016-CF85-8738-78E02B7A5DA7}"/>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Abgerundetes Rechteck 6">
            <a:extLst>
              <a:ext uri="{FF2B5EF4-FFF2-40B4-BE49-F238E27FC236}">
                <a16:creationId xmlns:a16="http://schemas.microsoft.com/office/drawing/2014/main" id="{77757C41-B6C6-01A8-9946-50A3EFEB03B1}"/>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Abgerundetes Rechteck 6">
            <a:extLst>
              <a:ext uri="{FF2B5EF4-FFF2-40B4-BE49-F238E27FC236}">
                <a16:creationId xmlns:a16="http://schemas.microsoft.com/office/drawing/2014/main" id="{491EE5A9-154F-2708-622C-417F996C132B}"/>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Abgerundetes Rechteck 6">
            <a:extLst>
              <a:ext uri="{FF2B5EF4-FFF2-40B4-BE49-F238E27FC236}">
                <a16:creationId xmlns:a16="http://schemas.microsoft.com/office/drawing/2014/main" id="{2F2BD843-65E6-C715-CCA8-D4E29D017576}"/>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Abgerundetes Rechteck 6">
            <a:extLst>
              <a:ext uri="{FF2B5EF4-FFF2-40B4-BE49-F238E27FC236}">
                <a16:creationId xmlns:a16="http://schemas.microsoft.com/office/drawing/2014/main" id="{62D0AC71-1CE6-5D3F-6B33-C5D029A34576}"/>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Abgerundetes Rechteck 6">
            <a:extLst>
              <a:ext uri="{FF2B5EF4-FFF2-40B4-BE49-F238E27FC236}">
                <a16:creationId xmlns:a16="http://schemas.microsoft.com/office/drawing/2014/main" id="{B7EB5387-E2BF-2746-761E-96742F6DEDD7}"/>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Abgerundetes Rechteck 6">
            <a:extLst>
              <a:ext uri="{FF2B5EF4-FFF2-40B4-BE49-F238E27FC236}">
                <a16:creationId xmlns:a16="http://schemas.microsoft.com/office/drawing/2014/main" id="{74ECF141-8A98-D3F1-B5FA-1C52FFA89955}"/>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5" name="Abgerundetes Rechteck 6">
            <a:extLst>
              <a:ext uri="{FF2B5EF4-FFF2-40B4-BE49-F238E27FC236}">
                <a16:creationId xmlns:a16="http://schemas.microsoft.com/office/drawing/2014/main" id="{B9A4F606-B80A-18AB-80AB-717E35EA9E5A}"/>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6" name="Abgerundetes Rechteck 6">
            <a:extLst>
              <a:ext uri="{FF2B5EF4-FFF2-40B4-BE49-F238E27FC236}">
                <a16:creationId xmlns:a16="http://schemas.microsoft.com/office/drawing/2014/main" id="{77BE6A05-9BCC-F258-7981-DAF40506575A}"/>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7" name="Abgerundetes Rechteck 6">
            <a:extLst>
              <a:ext uri="{FF2B5EF4-FFF2-40B4-BE49-F238E27FC236}">
                <a16:creationId xmlns:a16="http://schemas.microsoft.com/office/drawing/2014/main" id="{3742CA93-3A3C-B8BF-D2EE-A63E18078E42}"/>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Abgerundetes Rechteck 6">
            <a:extLst>
              <a:ext uri="{FF2B5EF4-FFF2-40B4-BE49-F238E27FC236}">
                <a16:creationId xmlns:a16="http://schemas.microsoft.com/office/drawing/2014/main" id="{6DDCACA3-9E1F-CBA2-82DD-2C1F6629A97C}"/>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Abgerundetes Rechteck 6">
            <a:extLst>
              <a:ext uri="{FF2B5EF4-FFF2-40B4-BE49-F238E27FC236}">
                <a16:creationId xmlns:a16="http://schemas.microsoft.com/office/drawing/2014/main" id="{FDFD3F4C-2D62-9354-0AC4-EA467FCBA5CD}"/>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Abgerundetes Rechteck 6">
            <a:extLst>
              <a:ext uri="{FF2B5EF4-FFF2-40B4-BE49-F238E27FC236}">
                <a16:creationId xmlns:a16="http://schemas.microsoft.com/office/drawing/2014/main" id="{89773592-5EFE-4797-F6B9-7ABDC111D9C0}"/>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Abgerundetes Rechteck 6">
            <a:extLst>
              <a:ext uri="{FF2B5EF4-FFF2-40B4-BE49-F238E27FC236}">
                <a16:creationId xmlns:a16="http://schemas.microsoft.com/office/drawing/2014/main" id="{D79F1E58-FA40-E410-EFB6-3E3F49729ACD}"/>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Abgerundetes Rechteck 6">
            <a:extLst>
              <a:ext uri="{FF2B5EF4-FFF2-40B4-BE49-F238E27FC236}">
                <a16:creationId xmlns:a16="http://schemas.microsoft.com/office/drawing/2014/main" id="{814D50F1-EB87-7393-E624-D8FDE648A098}"/>
              </a:ext>
            </a:extLst>
          </p:cNvPr>
          <p:cNvSpPr/>
          <p:nvPr/>
        </p:nvSpPr>
        <p:spPr>
          <a:xfrm>
            <a:off x="10263567" y="4514231"/>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Abgerundetes Rechteck 6">
            <a:extLst>
              <a:ext uri="{FF2B5EF4-FFF2-40B4-BE49-F238E27FC236}">
                <a16:creationId xmlns:a16="http://schemas.microsoft.com/office/drawing/2014/main" id="{2BEDA2C4-C2E5-8E59-B82A-89D804BEE75C}"/>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Abgerundetes Rechteck 6">
            <a:extLst>
              <a:ext uri="{FF2B5EF4-FFF2-40B4-BE49-F238E27FC236}">
                <a16:creationId xmlns:a16="http://schemas.microsoft.com/office/drawing/2014/main" id="{B688F4F4-7E51-F98A-FF5B-DB8829A5272E}"/>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Abgerundetes Rechteck 6">
            <a:extLst>
              <a:ext uri="{FF2B5EF4-FFF2-40B4-BE49-F238E27FC236}">
                <a16:creationId xmlns:a16="http://schemas.microsoft.com/office/drawing/2014/main" id="{104B760B-36C9-416F-DD5E-3F3B6240D144}"/>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6">
            <a:extLst>
              <a:ext uri="{FF2B5EF4-FFF2-40B4-BE49-F238E27FC236}">
                <a16:creationId xmlns:a16="http://schemas.microsoft.com/office/drawing/2014/main" id="{EEBE9ED6-36F1-8BFC-EBB5-8C5F1302C012}"/>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6">
            <a:extLst>
              <a:ext uri="{FF2B5EF4-FFF2-40B4-BE49-F238E27FC236}">
                <a16:creationId xmlns:a16="http://schemas.microsoft.com/office/drawing/2014/main" id="{F147607D-113B-668D-D4F8-2957FC5BBE6D}"/>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6">
            <a:extLst>
              <a:ext uri="{FF2B5EF4-FFF2-40B4-BE49-F238E27FC236}">
                <a16:creationId xmlns:a16="http://schemas.microsoft.com/office/drawing/2014/main" id="{D3D33E66-D79C-C38F-135D-8702A78CA019}"/>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6">
            <a:extLst>
              <a:ext uri="{FF2B5EF4-FFF2-40B4-BE49-F238E27FC236}">
                <a16:creationId xmlns:a16="http://schemas.microsoft.com/office/drawing/2014/main" id="{BE74818F-76D5-5024-E2AC-6B03E9D2597C}"/>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Abgerundetes Rechteck 6">
            <a:extLst>
              <a:ext uri="{FF2B5EF4-FFF2-40B4-BE49-F238E27FC236}">
                <a16:creationId xmlns:a16="http://schemas.microsoft.com/office/drawing/2014/main" id="{BCB0F80A-C8E3-13D7-BCFB-7D8542FFD820}"/>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Abgerundetes Rechteck 6">
            <a:extLst>
              <a:ext uri="{FF2B5EF4-FFF2-40B4-BE49-F238E27FC236}">
                <a16:creationId xmlns:a16="http://schemas.microsoft.com/office/drawing/2014/main" id="{2B623E4B-DAD4-62FE-4E1B-8BA4B7ADCE6C}"/>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Abgerundetes Rechteck 6">
            <a:extLst>
              <a:ext uri="{FF2B5EF4-FFF2-40B4-BE49-F238E27FC236}">
                <a16:creationId xmlns:a16="http://schemas.microsoft.com/office/drawing/2014/main" id="{F84D1226-9EEA-222F-49C9-CE7770F2016A}"/>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Abgerundetes Rechteck 6">
            <a:extLst>
              <a:ext uri="{FF2B5EF4-FFF2-40B4-BE49-F238E27FC236}">
                <a16:creationId xmlns:a16="http://schemas.microsoft.com/office/drawing/2014/main" id="{958E3B95-2F92-69A5-98E4-740AFEE8AD1F}"/>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Abgerundetes Rechteck 6">
            <a:extLst>
              <a:ext uri="{FF2B5EF4-FFF2-40B4-BE49-F238E27FC236}">
                <a16:creationId xmlns:a16="http://schemas.microsoft.com/office/drawing/2014/main" id="{1B85E258-E267-DB82-4E3A-4072469A6ABB}"/>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Abgerundetes Rechteck 6">
            <a:extLst>
              <a:ext uri="{FF2B5EF4-FFF2-40B4-BE49-F238E27FC236}">
                <a16:creationId xmlns:a16="http://schemas.microsoft.com/office/drawing/2014/main" id="{2D3ABDF9-F021-89D3-71AC-BF8CC24813FD}"/>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Abgerundetes Rechteck 6">
            <a:extLst>
              <a:ext uri="{FF2B5EF4-FFF2-40B4-BE49-F238E27FC236}">
                <a16:creationId xmlns:a16="http://schemas.microsoft.com/office/drawing/2014/main" id="{9EA6EE56-1AF6-072E-8582-83AFEC943F6C}"/>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Abgerundetes Rechteck 6">
            <a:extLst>
              <a:ext uri="{FF2B5EF4-FFF2-40B4-BE49-F238E27FC236}">
                <a16:creationId xmlns:a16="http://schemas.microsoft.com/office/drawing/2014/main" id="{3151817F-BEA0-EF28-684F-7069BD45E953}"/>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6">
            <a:extLst>
              <a:ext uri="{FF2B5EF4-FFF2-40B4-BE49-F238E27FC236}">
                <a16:creationId xmlns:a16="http://schemas.microsoft.com/office/drawing/2014/main" id="{C1B2C285-950F-BC79-F319-3F56014344E9}"/>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6">
            <a:extLst>
              <a:ext uri="{FF2B5EF4-FFF2-40B4-BE49-F238E27FC236}">
                <a16:creationId xmlns:a16="http://schemas.microsoft.com/office/drawing/2014/main" id="{38917A2A-9989-919C-9DAD-60314257D833}"/>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Abgerundetes Rechteck 6">
            <a:extLst>
              <a:ext uri="{FF2B5EF4-FFF2-40B4-BE49-F238E27FC236}">
                <a16:creationId xmlns:a16="http://schemas.microsoft.com/office/drawing/2014/main" id="{9B2F7AF9-A448-118F-6979-FD32FB9650B2}"/>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Abgerundetes Rechteck 6">
            <a:extLst>
              <a:ext uri="{FF2B5EF4-FFF2-40B4-BE49-F238E27FC236}">
                <a16:creationId xmlns:a16="http://schemas.microsoft.com/office/drawing/2014/main" id="{DAEA1DC5-3377-6B99-87BD-B7215B39E9A1}"/>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Abgerundetes Rechteck 6">
            <a:extLst>
              <a:ext uri="{FF2B5EF4-FFF2-40B4-BE49-F238E27FC236}">
                <a16:creationId xmlns:a16="http://schemas.microsoft.com/office/drawing/2014/main" id="{D3A08E64-EFB1-B997-C347-DD45E9ACECCB}"/>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Abgerundetes Rechteck 6">
            <a:extLst>
              <a:ext uri="{FF2B5EF4-FFF2-40B4-BE49-F238E27FC236}">
                <a16:creationId xmlns:a16="http://schemas.microsoft.com/office/drawing/2014/main" id="{80DB31C0-91BD-853F-DD40-232622F2674F}"/>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Abgerundetes Rechteck 6">
            <a:extLst>
              <a:ext uri="{FF2B5EF4-FFF2-40B4-BE49-F238E27FC236}">
                <a16:creationId xmlns:a16="http://schemas.microsoft.com/office/drawing/2014/main" id="{4B854F69-AF7B-8BB6-C48A-ED0AB96A1F4A}"/>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Abgerundetes Rechteck 6">
            <a:extLst>
              <a:ext uri="{FF2B5EF4-FFF2-40B4-BE49-F238E27FC236}">
                <a16:creationId xmlns:a16="http://schemas.microsoft.com/office/drawing/2014/main" id="{8E4589C0-8902-1DF9-663E-EF459AB190B7}"/>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Abgerundetes Rechteck 6">
            <a:extLst>
              <a:ext uri="{FF2B5EF4-FFF2-40B4-BE49-F238E27FC236}">
                <a16:creationId xmlns:a16="http://schemas.microsoft.com/office/drawing/2014/main" id="{12999FCA-0997-1AD6-5A88-7FDE008D9E16}"/>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Abgerundetes Rechteck 6">
            <a:extLst>
              <a:ext uri="{FF2B5EF4-FFF2-40B4-BE49-F238E27FC236}">
                <a16:creationId xmlns:a16="http://schemas.microsoft.com/office/drawing/2014/main" id="{4E01B493-C205-F5EA-93B7-C3EE353D360E}"/>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Abgerundetes Rechteck 6">
            <a:extLst>
              <a:ext uri="{FF2B5EF4-FFF2-40B4-BE49-F238E27FC236}">
                <a16:creationId xmlns:a16="http://schemas.microsoft.com/office/drawing/2014/main" id="{2466A5E4-0794-C587-42AE-135A9CC1D208}"/>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Abgerundetes Rechteck 6">
            <a:extLst>
              <a:ext uri="{FF2B5EF4-FFF2-40B4-BE49-F238E27FC236}">
                <a16:creationId xmlns:a16="http://schemas.microsoft.com/office/drawing/2014/main" id="{63E2CF49-2C46-29C2-1403-24790C0F86E4}"/>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Abgerundetes Rechteck 6">
            <a:extLst>
              <a:ext uri="{FF2B5EF4-FFF2-40B4-BE49-F238E27FC236}">
                <a16:creationId xmlns:a16="http://schemas.microsoft.com/office/drawing/2014/main" id="{CB5A8379-204C-D2CA-5866-24CEB5AA5E6F}"/>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Abgerundetes Rechteck 6">
            <a:extLst>
              <a:ext uri="{FF2B5EF4-FFF2-40B4-BE49-F238E27FC236}">
                <a16:creationId xmlns:a16="http://schemas.microsoft.com/office/drawing/2014/main" id="{04A7649E-0B7B-A57B-2435-269A6E8C4B33}"/>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Abgerundetes Rechteck 6">
            <a:extLst>
              <a:ext uri="{FF2B5EF4-FFF2-40B4-BE49-F238E27FC236}">
                <a16:creationId xmlns:a16="http://schemas.microsoft.com/office/drawing/2014/main" id="{C41A4297-0687-B263-39E3-A9B375E71F62}"/>
              </a:ext>
            </a:extLst>
          </p:cNvPr>
          <p:cNvSpPr/>
          <p:nvPr/>
        </p:nvSpPr>
        <p:spPr>
          <a:xfrm>
            <a:off x="10263567" y="1262423"/>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3" name="Gruppieren 2">
            <a:extLst>
              <a:ext uri="{FF2B5EF4-FFF2-40B4-BE49-F238E27FC236}">
                <a16:creationId xmlns:a16="http://schemas.microsoft.com/office/drawing/2014/main" id="{6B8B7E79-8B3D-5384-884A-C52625F68055}"/>
              </a:ext>
            </a:extLst>
          </p:cNvPr>
          <p:cNvGrpSpPr>
            <a:grpSpLocks/>
          </p:cNvGrpSpPr>
          <p:nvPr/>
        </p:nvGrpSpPr>
        <p:grpSpPr>
          <a:xfrm>
            <a:off x="1076446" y="795766"/>
            <a:ext cx="2102621" cy="6043108"/>
            <a:chOff x="1076446" y="842066"/>
            <a:chExt cx="2102621" cy="6043108"/>
          </a:xfrm>
        </p:grpSpPr>
        <p:sp>
          <p:nvSpPr>
            <p:cNvPr id="121" name="Abgerundetes Rechteck 24">
              <a:extLst>
                <a:ext uri="{FF2B5EF4-FFF2-40B4-BE49-F238E27FC236}">
                  <a16:creationId xmlns:a16="http://schemas.microsoft.com/office/drawing/2014/main" id="{61CA9674-81D7-F240-B296-3522EA865985}"/>
                </a:ext>
              </a:extLst>
            </p:cNvPr>
            <p:cNvSpPr>
              <a:spLocks/>
            </p:cNvSpPr>
            <p:nvPr/>
          </p:nvSpPr>
          <p:spPr>
            <a:xfrm>
              <a:off x="2107945" y="842066"/>
              <a:ext cx="1071122" cy="6043107"/>
            </a:xfrm>
            <a:prstGeom prst="roundRect">
              <a:avLst/>
            </a:prstGeom>
            <a:solidFill>
              <a:schemeClr val="bg2">
                <a:lumMod val="75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2" name="Abgerundetes Rechteck 25">
              <a:extLst>
                <a:ext uri="{FF2B5EF4-FFF2-40B4-BE49-F238E27FC236}">
                  <a16:creationId xmlns:a16="http://schemas.microsoft.com/office/drawing/2014/main" id="{EFA85F9D-8EC8-5E54-6C56-C469996E31EE}"/>
                </a:ext>
              </a:extLst>
            </p:cNvPr>
            <p:cNvSpPr>
              <a:spLocks/>
            </p:cNvSpPr>
            <p:nvPr/>
          </p:nvSpPr>
          <p:spPr>
            <a:xfrm>
              <a:off x="1076446" y="4190035"/>
              <a:ext cx="1439044" cy="2695139"/>
            </a:xfrm>
            <a:prstGeom prst="roundRect">
              <a:avLst/>
            </a:prstGeom>
            <a:solidFill>
              <a:schemeClr val="bg2">
                <a:lumMod val="75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123" name="Gruppieren 122">
            <a:extLst>
              <a:ext uri="{FF2B5EF4-FFF2-40B4-BE49-F238E27FC236}">
                <a16:creationId xmlns:a16="http://schemas.microsoft.com/office/drawing/2014/main" id="{1430D8B0-99A6-5003-519D-5109758535CD}"/>
              </a:ext>
            </a:extLst>
          </p:cNvPr>
          <p:cNvGrpSpPr/>
          <p:nvPr/>
        </p:nvGrpSpPr>
        <p:grpSpPr>
          <a:xfrm>
            <a:off x="9644530" y="5887677"/>
            <a:ext cx="2547470" cy="635000"/>
            <a:chOff x="3576319" y="4143735"/>
            <a:chExt cx="2547470" cy="635000"/>
          </a:xfrm>
        </p:grpSpPr>
        <p:grpSp>
          <p:nvGrpSpPr>
            <p:cNvPr id="73" name="Gruppieren 72">
              <a:extLst>
                <a:ext uri="{FF2B5EF4-FFF2-40B4-BE49-F238E27FC236}">
                  <a16:creationId xmlns:a16="http://schemas.microsoft.com/office/drawing/2014/main" id="{D73FB42A-C851-83A3-719B-D4396B59EEC8}"/>
                </a:ext>
              </a:extLst>
            </p:cNvPr>
            <p:cNvGrpSpPr/>
            <p:nvPr/>
          </p:nvGrpSpPr>
          <p:grpSpPr>
            <a:xfrm>
              <a:off x="3576319" y="4143735"/>
              <a:ext cx="2410461" cy="635000"/>
              <a:chOff x="5229244" y="3530127"/>
              <a:chExt cx="1983726" cy="635000"/>
            </a:xfrm>
          </p:grpSpPr>
          <p:pic>
            <p:nvPicPr>
              <p:cNvPr id="119" name="Grafik 118">
                <a:extLst>
                  <a:ext uri="{FF2B5EF4-FFF2-40B4-BE49-F238E27FC236}">
                    <a16:creationId xmlns:a16="http://schemas.microsoft.com/office/drawing/2014/main" id="{B3CF755D-2EF0-0334-E102-7F88FB0B4302}"/>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44" name="Textfeld 43">
                <a:extLst>
                  <a:ext uri="{FF2B5EF4-FFF2-40B4-BE49-F238E27FC236}">
                    <a16:creationId xmlns:a16="http://schemas.microsoft.com/office/drawing/2014/main" id="{61DDAF36-DA17-FB24-722F-D55114470583}"/>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45" name="Textfeld 44">
                <a:extLst>
                  <a:ext uri="{FF2B5EF4-FFF2-40B4-BE49-F238E27FC236}">
                    <a16:creationId xmlns:a16="http://schemas.microsoft.com/office/drawing/2014/main" id="{28EA9B3C-387A-5C7C-0F01-8827833C2C64}"/>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20" name="Textfeld 119">
              <a:extLst>
                <a:ext uri="{FF2B5EF4-FFF2-40B4-BE49-F238E27FC236}">
                  <a16:creationId xmlns:a16="http://schemas.microsoft.com/office/drawing/2014/main" id="{E226F423-85CA-A318-FD60-17662BBC1631}"/>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24" name="Gruppieren 123">
            <a:extLst>
              <a:ext uri="{FF2B5EF4-FFF2-40B4-BE49-F238E27FC236}">
                <a16:creationId xmlns:a16="http://schemas.microsoft.com/office/drawing/2014/main" id="{9A32B4F7-2729-4D33-6D5B-D592B6FBE9D6}"/>
              </a:ext>
            </a:extLst>
          </p:cNvPr>
          <p:cNvGrpSpPr/>
          <p:nvPr/>
        </p:nvGrpSpPr>
        <p:grpSpPr>
          <a:xfrm>
            <a:off x="9644530" y="5887677"/>
            <a:ext cx="2547470" cy="635000"/>
            <a:chOff x="3576319" y="4143735"/>
            <a:chExt cx="2547470" cy="635000"/>
          </a:xfrm>
        </p:grpSpPr>
        <p:grpSp>
          <p:nvGrpSpPr>
            <p:cNvPr id="125" name="Gruppieren 124">
              <a:extLst>
                <a:ext uri="{FF2B5EF4-FFF2-40B4-BE49-F238E27FC236}">
                  <a16:creationId xmlns:a16="http://schemas.microsoft.com/office/drawing/2014/main" id="{CE7CF8A4-DE5E-4151-01E6-47A70E2261BE}"/>
                </a:ext>
              </a:extLst>
            </p:cNvPr>
            <p:cNvGrpSpPr/>
            <p:nvPr/>
          </p:nvGrpSpPr>
          <p:grpSpPr>
            <a:xfrm>
              <a:off x="3576319" y="4143735"/>
              <a:ext cx="2410461" cy="635000"/>
              <a:chOff x="5229244" y="3530127"/>
              <a:chExt cx="1983726" cy="635000"/>
            </a:xfrm>
          </p:grpSpPr>
          <p:pic>
            <p:nvPicPr>
              <p:cNvPr id="127" name="Grafik 126">
                <a:extLst>
                  <a:ext uri="{FF2B5EF4-FFF2-40B4-BE49-F238E27FC236}">
                    <a16:creationId xmlns:a16="http://schemas.microsoft.com/office/drawing/2014/main" id="{006E036D-43EB-B4B6-0B28-509E97F57275}"/>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28" name="Textfeld 127">
                <a:extLst>
                  <a:ext uri="{FF2B5EF4-FFF2-40B4-BE49-F238E27FC236}">
                    <a16:creationId xmlns:a16="http://schemas.microsoft.com/office/drawing/2014/main" id="{BA00C2F5-84B5-FC6E-F797-0A6FEDD9C1F1}"/>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29" name="Textfeld 128">
                <a:extLst>
                  <a:ext uri="{FF2B5EF4-FFF2-40B4-BE49-F238E27FC236}">
                    <a16:creationId xmlns:a16="http://schemas.microsoft.com/office/drawing/2014/main" id="{87920F12-B57A-2BF9-59B3-A81FF2872ECD}"/>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26" name="Textfeld 125">
              <a:extLst>
                <a:ext uri="{FF2B5EF4-FFF2-40B4-BE49-F238E27FC236}">
                  <a16:creationId xmlns:a16="http://schemas.microsoft.com/office/drawing/2014/main" id="{85315A9F-AC13-E3C0-C120-9633FB4D037C}"/>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30" name="Gruppieren 129">
            <a:extLst>
              <a:ext uri="{FF2B5EF4-FFF2-40B4-BE49-F238E27FC236}">
                <a16:creationId xmlns:a16="http://schemas.microsoft.com/office/drawing/2014/main" id="{0EB60E73-6A61-479A-312B-2E660CE88164}"/>
              </a:ext>
            </a:extLst>
          </p:cNvPr>
          <p:cNvGrpSpPr/>
          <p:nvPr/>
        </p:nvGrpSpPr>
        <p:grpSpPr>
          <a:xfrm>
            <a:off x="9644530" y="5887677"/>
            <a:ext cx="2547470" cy="635000"/>
            <a:chOff x="3576319" y="4143735"/>
            <a:chExt cx="2547470" cy="635000"/>
          </a:xfrm>
        </p:grpSpPr>
        <p:grpSp>
          <p:nvGrpSpPr>
            <p:cNvPr id="131" name="Gruppieren 130">
              <a:extLst>
                <a:ext uri="{FF2B5EF4-FFF2-40B4-BE49-F238E27FC236}">
                  <a16:creationId xmlns:a16="http://schemas.microsoft.com/office/drawing/2014/main" id="{6B9212B7-E09D-95AF-9369-52542F91074B}"/>
                </a:ext>
              </a:extLst>
            </p:cNvPr>
            <p:cNvGrpSpPr/>
            <p:nvPr/>
          </p:nvGrpSpPr>
          <p:grpSpPr>
            <a:xfrm>
              <a:off x="3576319" y="4143735"/>
              <a:ext cx="2410461" cy="635000"/>
              <a:chOff x="5229244" y="3530127"/>
              <a:chExt cx="1983726" cy="635000"/>
            </a:xfrm>
          </p:grpSpPr>
          <p:pic>
            <p:nvPicPr>
              <p:cNvPr id="133" name="Grafik 132">
                <a:extLst>
                  <a:ext uri="{FF2B5EF4-FFF2-40B4-BE49-F238E27FC236}">
                    <a16:creationId xmlns:a16="http://schemas.microsoft.com/office/drawing/2014/main" id="{091C29CC-F611-0FC2-4818-38E25CC8C7E2}"/>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34" name="Textfeld 133">
                <a:extLst>
                  <a:ext uri="{FF2B5EF4-FFF2-40B4-BE49-F238E27FC236}">
                    <a16:creationId xmlns:a16="http://schemas.microsoft.com/office/drawing/2014/main" id="{72AC571D-C90A-C454-5355-D52C4061CC93}"/>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35" name="Textfeld 134">
                <a:extLst>
                  <a:ext uri="{FF2B5EF4-FFF2-40B4-BE49-F238E27FC236}">
                    <a16:creationId xmlns:a16="http://schemas.microsoft.com/office/drawing/2014/main" id="{94D07E71-E5C8-DB02-29DA-783AC9DB94A9}"/>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32" name="Textfeld 131">
              <a:extLst>
                <a:ext uri="{FF2B5EF4-FFF2-40B4-BE49-F238E27FC236}">
                  <a16:creationId xmlns:a16="http://schemas.microsoft.com/office/drawing/2014/main" id="{2AF0B12A-E623-BE2D-763B-26FB1751FCD3}"/>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36" name="Gruppieren 135">
            <a:extLst>
              <a:ext uri="{FF2B5EF4-FFF2-40B4-BE49-F238E27FC236}">
                <a16:creationId xmlns:a16="http://schemas.microsoft.com/office/drawing/2014/main" id="{732A9706-C5D9-FAD6-E54B-632439B61591}"/>
              </a:ext>
            </a:extLst>
          </p:cNvPr>
          <p:cNvGrpSpPr/>
          <p:nvPr/>
        </p:nvGrpSpPr>
        <p:grpSpPr>
          <a:xfrm>
            <a:off x="9644530" y="5887677"/>
            <a:ext cx="2547470" cy="635000"/>
            <a:chOff x="3576319" y="4143735"/>
            <a:chExt cx="2547470" cy="635000"/>
          </a:xfrm>
        </p:grpSpPr>
        <p:grpSp>
          <p:nvGrpSpPr>
            <p:cNvPr id="137" name="Gruppieren 136">
              <a:extLst>
                <a:ext uri="{FF2B5EF4-FFF2-40B4-BE49-F238E27FC236}">
                  <a16:creationId xmlns:a16="http://schemas.microsoft.com/office/drawing/2014/main" id="{B9FBA44D-FC14-9F2C-0270-634083C4D447}"/>
                </a:ext>
              </a:extLst>
            </p:cNvPr>
            <p:cNvGrpSpPr/>
            <p:nvPr/>
          </p:nvGrpSpPr>
          <p:grpSpPr>
            <a:xfrm>
              <a:off x="3576319" y="4143735"/>
              <a:ext cx="2410461" cy="635000"/>
              <a:chOff x="5229244" y="3530127"/>
              <a:chExt cx="1983726" cy="635000"/>
            </a:xfrm>
          </p:grpSpPr>
          <p:pic>
            <p:nvPicPr>
              <p:cNvPr id="139" name="Grafik 138">
                <a:extLst>
                  <a:ext uri="{FF2B5EF4-FFF2-40B4-BE49-F238E27FC236}">
                    <a16:creationId xmlns:a16="http://schemas.microsoft.com/office/drawing/2014/main" id="{4B64C212-A41A-B6AA-FF38-900D3EB302F6}"/>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40" name="Textfeld 139">
                <a:extLst>
                  <a:ext uri="{FF2B5EF4-FFF2-40B4-BE49-F238E27FC236}">
                    <a16:creationId xmlns:a16="http://schemas.microsoft.com/office/drawing/2014/main" id="{637EAEF3-16A6-AD4A-322F-480D08D8EA76}"/>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41" name="Textfeld 140">
                <a:extLst>
                  <a:ext uri="{FF2B5EF4-FFF2-40B4-BE49-F238E27FC236}">
                    <a16:creationId xmlns:a16="http://schemas.microsoft.com/office/drawing/2014/main" id="{23BF917E-1748-D2C2-8A10-AE59BD2CD3E7}"/>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38" name="Textfeld 137">
              <a:extLst>
                <a:ext uri="{FF2B5EF4-FFF2-40B4-BE49-F238E27FC236}">
                  <a16:creationId xmlns:a16="http://schemas.microsoft.com/office/drawing/2014/main" id="{74F13B7A-4548-5395-1F31-0D9DFD99D2FA}"/>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42" name="Gruppieren 141">
            <a:extLst>
              <a:ext uri="{FF2B5EF4-FFF2-40B4-BE49-F238E27FC236}">
                <a16:creationId xmlns:a16="http://schemas.microsoft.com/office/drawing/2014/main" id="{93DA2CC1-B0AC-CA52-94A1-8FD18403532A}"/>
              </a:ext>
            </a:extLst>
          </p:cNvPr>
          <p:cNvGrpSpPr/>
          <p:nvPr/>
        </p:nvGrpSpPr>
        <p:grpSpPr>
          <a:xfrm>
            <a:off x="9644530" y="5887677"/>
            <a:ext cx="2547470" cy="635000"/>
            <a:chOff x="3576319" y="4143735"/>
            <a:chExt cx="2547470" cy="635000"/>
          </a:xfrm>
        </p:grpSpPr>
        <p:grpSp>
          <p:nvGrpSpPr>
            <p:cNvPr id="143" name="Gruppieren 142">
              <a:extLst>
                <a:ext uri="{FF2B5EF4-FFF2-40B4-BE49-F238E27FC236}">
                  <a16:creationId xmlns:a16="http://schemas.microsoft.com/office/drawing/2014/main" id="{DA3B339D-37C5-2FFA-60EF-853166B0DF40}"/>
                </a:ext>
              </a:extLst>
            </p:cNvPr>
            <p:cNvGrpSpPr/>
            <p:nvPr/>
          </p:nvGrpSpPr>
          <p:grpSpPr>
            <a:xfrm>
              <a:off x="3576319" y="4143735"/>
              <a:ext cx="2410461" cy="635000"/>
              <a:chOff x="5229244" y="3530127"/>
              <a:chExt cx="1983726" cy="635000"/>
            </a:xfrm>
          </p:grpSpPr>
          <p:pic>
            <p:nvPicPr>
              <p:cNvPr id="145" name="Grafik 144">
                <a:extLst>
                  <a:ext uri="{FF2B5EF4-FFF2-40B4-BE49-F238E27FC236}">
                    <a16:creationId xmlns:a16="http://schemas.microsoft.com/office/drawing/2014/main" id="{D3D9D377-7EAA-B91C-9D4C-503E2B060A0B}"/>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46" name="Textfeld 145">
                <a:extLst>
                  <a:ext uri="{FF2B5EF4-FFF2-40B4-BE49-F238E27FC236}">
                    <a16:creationId xmlns:a16="http://schemas.microsoft.com/office/drawing/2014/main" id="{DD687468-BB5D-8045-0212-D0D68C55AE37}"/>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47" name="Textfeld 146">
                <a:extLst>
                  <a:ext uri="{FF2B5EF4-FFF2-40B4-BE49-F238E27FC236}">
                    <a16:creationId xmlns:a16="http://schemas.microsoft.com/office/drawing/2014/main" id="{5D486FEE-9C76-1295-2C1A-60CC61918E4F}"/>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44" name="Textfeld 143">
              <a:extLst>
                <a:ext uri="{FF2B5EF4-FFF2-40B4-BE49-F238E27FC236}">
                  <a16:creationId xmlns:a16="http://schemas.microsoft.com/office/drawing/2014/main" id="{42E483DB-41B5-C781-1C4A-4BB9284B690D}"/>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48" name="Gruppieren 147">
            <a:extLst>
              <a:ext uri="{FF2B5EF4-FFF2-40B4-BE49-F238E27FC236}">
                <a16:creationId xmlns:a16="http://schemas.microsoft.com/office/drawing/2014/main" id="{4361C50D-77AD-D9C3-DD43-AC7B1D45807C}"/>
              </a:ext>
            </a:extLst>
          </p:cNvPr>
          <p:cNvGrpSpPr/>
          <p:nvPr/>
        </p:nvGrpSpPr>
        <p:grpSpPr>
          <a:xfrm>
            <a:off x="9644530" y="5887677"/>
            <a:ext cx="2547470" cy="635000"/>
            <a:chOff x="3576319" y="4143735"/>
            <a:chExt cx="2547470" cy="635000"/>
          </a:xfrm>
        </p:grpSpPr>
        <p:grpSp>
          <p:nvGrpSpPr>
            <p:cNvPr id="149" name="Gruppieren 148">
              <a:extLst>
                <a:ext uri="{FF2B5EF4-FFF2-40B4-BE49-F238E27FC236}">
                  <a16:creationId xmlns:a16="http://schemas.microsoft.com/office/drawing/2014/main" id="{0C66DDDF-158F-FFB5-7DF1-C6B8067EB407}"/>
                </a:ext>
              </a:extLst>
            </p:cNvPr>
            <p:cNvGrpSpPr/>
            <p:nvPr/>
          </p:nvGrpSpPr>
          <p:grpSpPr>
            <a:xfrm>
              <a:off x="3576319" y="4143735"/>
              <a:ext cx="2410461" cy="635000"/>
              <a:chOff x="5229244" y="3530127"/>
              <a:chExt cx="1983726" cy="635000"/>
            </a:xfrm>
          </p:grpSpPr>
          <p:pic>
            <p:nvPicPr>
              <p:cNvPr id="151" name="Grafik 150">
                <a:extLst>
                  <a:ext uri="{FF2B5EF4-FFF2-40B4-BE49-F238E27FC236}">
                    <a16:creationId xmlns:a16="http://schemas.microsoft.com/office/drawing/2014/main" id="{FCEE52FA-5B0C-E7A5-1DBC-E1973681FA0B}"/>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52" name="Textfeld 151">
                <a:extLst>
                  <a:ext uri="{FF2B5EF4-FFF2-40B4-BE49-F238E27FC236}">
                    <a16:creationId xmlns:a16="http://schemas.microsoft.com/office/drawing/2014/main" id="{57F05475-3153-B3CF-BF5B-AAD671A2DD5D}"/>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53" name="Textfeld 152">
                <a:extLst>
                  <a:ext uri="{FF2B5EF4-FFF2-40B4-BE49-F238E27FC236}">
                    <a16:creationId xmlns:a16="http://schemas.microsoft.com/office/drawing/2014/main" id="{8E7A5813-0E47-E711-B867-B0DF74762596}"/>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50" name="Textfeld 149">
              <a:extLst>
                <a:ext uri="{FF2B5EF4-FFF2-40B4-BE49-F238E27FC236}">
                  <a16:creationId xmlns:a16="http://schemas.microsoft.com/office/drawing/2014/main" id="{8BC71588-3EFA-E836-6E99-231A6EB5595E}"/>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54" name="Gruppieren 153">
            <a:extLst>
              <a:ext uri="{FF2B5EF4-FFF2-40B4-BE49-F238E27FC236}">
                <a16:creationId xmlns:a16="http://schemas.microsoft.com/office/drawing/2014/main" id="{A568FBDC-4A83-57AB-262C-76B7EDA18EDF}"/>
              </a:ext>
            </a:extLst>
          </p:cNvPr>
          <p:cNvGrpSpPr/>
          <p:nvPr/>
        </p:nvGrpSpPr>
        <p:grpSpPr>
          <a:xfrm>
            <a:off x="9644530" y="5887677"/>
            <a:ext cx="2547470" cy="635000"/>
            <a:chOff x="3576319" y="4143735"/>
            <a:chExt cx="2547470" cy="635000"/>
          </a:xfrm>
        </p:grpSpPr>
        <p:grpSp>
          <p:nvGrpSpPr>
            <p:cNvPr id="155" name="Gruppieren 154">
              <a:extLst>
                <a:ext uri="{FF2B5EF4-FFF2-40B4-BE49-F238E27FC236}">
                  <a16:creationId xmlns:a16="http://schemas.microsoft.com/office/drawing/2014/main" id="{899B9B79-A4BC-A50B-1AB9-0C0D15613763}"/>
                </a:ext>
              </a:extLst>
            </p:cNvPr>
            <p:cNvGrpSpPr/>
            <p:nvPr/>
          </p:nvGrpSpPr>
          <p:grpSpPr>
            <a:xfrm>
              <a:off x="3576319" y="4143735"/>
              <a:ext cx="2410461" cy="635000"/>
              <a:chOff x="5229244" y="3530127"/>
              <a:chExt cx="1983726" cy="635000"/>
            </a:xfrm>
          </p:grpSpPr>
          <p:pic>
            <p:nvPicPr>
              <p:cNvPr id="157" name="Grafik 156">
                <a:extLst>
                  <a:ext uri="{FF2B5EF4-FFF2-40B4-BE49-F238E27FC236}">
                    <a16:creationId xmlns:a16="http://schemas.microsoft.com/office/drawing/2014/main" id="{8D8FC9C8-7F84-0072-92DB-70DEB7B582CF}"/>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58" name="Textfeld 157">
                <a:extLst>
                  <a:ext uri="{FF2B5EF4-FFF2-40B4-BE49-F238E27FC236}">
                    <a16:creationId xmlns:a16="http://schemas.microsoft.com/office/drawing/2014/main" id="{7C7FAC2D-E9E1-F37C-D6F2-34EF3F1982D3}"/>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59" name="Textfeld 158">
                <a:extLst>
                  <a:ext uri="{FF2B5EF4-FFF2-40B4-BE49-F238E27FC236}">
                    <a16:creationId xmlns:a16="http://schemas.microsoft.com/office/drawing/2014/main" id="{1219FF8E-0B78-2246-82C5-6D0C9E0F538C}"/>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56" name="Textfeld 155">
              <a:extLst>
                <a:ext uri="{FF2B5EF4-FFF2-40B4-BE49-F238E27FC236}">
                  <a16:creationId xmlns:a16="http://schemas.microsoft.com/office/drawing/2014/main" id="{68804563-56C6-1027-2F83-3483EBEF2C21}"/>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60" name="Gruppieren 159">
            <a:extLst>
              <a:ext uri="{FF2B5EF4-FFF2-40B4-BE49-F238E27FC236}">
                <a16:creationId xmlns:a16="http://schemas.microsoft.com/office/drawing/2014/main" id="{27564B97-2298-DBBD-54D2-3FFCB715BDA2}"/>
              </a:ext>
            </a:extLst>
          </p:cNvPr>
          <p:cNvGrpSpPr/>
          <p:nvPr/>
        </p:nvGrpSpPr>
        <p:grpSpPr>
          <a:xfrm>
            <a:off x="9644530" y="5887677"/>
            <a:ext cx="2547470" cy="635000"/>
            <a:chOff x="3576319" y="4143735"/>
            <a:chExt cx="2547470" cy="635000"/>
          </a:xfrm>
        </p:grpSpPr>
        <p:grpSp>
          <p:nvGrpSpPr>
            <p:cNvPr id="161" name="Gruppieren 160">
              <a:extLst>
                <a:ext uri="{FF2B5EF4-FFF2-40B4-BE49-F238E27FC236}">
                  <a16:creationId xmlns:a16="http://schemas.microsoft.com/office/drawing/2014/main" id="{3D399D42-B814-6A3E-A3A4-20342D49C3D8}"/>
                </a:ext>
              </a:extLst>
            </p:cNvPr>
            <p:cNvGrpSpPr/>
            <p:nvPr/>
          </p:nvGrpSpPr>
          <p:grpSpPr>
            <a:xfrm>
              <a:off x="3576319" y="4143735"/>
              <a:ext cx="2410461" cy="635000"/>
              <a:chOff x="5229244" y="3530127"/>
              <a:chExt cx="1983726" cy="635000"/>
            </a:xfrm>
          </p:grpSpPr>
          <p:pic>
            <p:nvPicPr>
              <p:cNvPr id="163" name="Grafik 162">
                <a:extLst>
                  <a:ext uri="{FF2B5EF4-FFF2-40B4-BE49-F238E27FC236}">
                    <a16:creationId xmlns:a16="http://schemas.microsoft.com/office/drawing/2014/main" id="{55D78A47-9111-995C-AB50-FFE23CAC351E}"/>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64" name="Textfeld 163">
                <a:extLst>
                  <a:ext uri="{FF2B5EF4-FFF2-40B4-BE49-F238E27FC236}">
                    <a16:creationId xmlns:a16="http://schemas.microsoft.com/office/drawing/2014/main" id="{2900EFE9-4BDD-2B3C-5D08-16392A539084}"/>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65" name="Textfeld 164">
                <a:extLst>
                  <a:ext uri="{FF2B5EF4-FFF2-40B4-BE49-F238E27FC236}">
                    <a16:creationId xmlns:a16="http://schemas.microsoft.com/office/drawing/2014/main" id="{BB4639D1-F4D2-2AC0-1B7A-D46FD31558CC}"/>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62" name="Textfeld 161">
              <a:extLst>
                <a:ext uri="{FF2B5EF4-FFF2-40B4-BE49-F238E27FC236}">
                  <a16:creationId xmlns:a16="http://schemas.microsoft.com/office/drawing/2014/main" id="{F29D7B15-791F-72AD-35B0-BBF2BD91B0E0}"/>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66" name="Gruppieren 165">
            <a:extLst>
              <a:ext uri="{FF2B5EF4-FFF2-40B4-BE49-F238E27FC236}">
                <a16:creationId xmlns:a16="http://schemas.microsoft.com/office/drawing/2014/main" id="{B10C2F26-F010-2751-B963-B716F0B8D235}"/>
              </a:ext>
            </a:extLst>
          </p:cNvPr>
          <p:cNvGrpSpPr/>
          <p:nvPr/>
        </p:nvGrpSpPr>
        <p:grpSpPr>
          <a:xfrm>
            <a:off x="9644530" y="5887677"/>
            <a:ext cx="2547470" cy="635000"/>
            <a:chOff x="3576319" y="4143735"/>
            <a:chExt cx="2547470" cy="635000"/>
          </a:xfrm>
        </p:grpSpPr>
        <p:grpSp>
          <p:nvGrpSpPr>
            <p:cNvPr id="167" name="Gruppieren 166">
              <a:extLst>
                <a:ext uri="{FF2B5EF4-FFF2-40B4-BE49-F238E27FC236}">
                  <a16:creationId xmlns:a16="http://schemas.microsoft.com/office/drawing/2014/main" id="{78701663-1CC2-3495-DD60-C31CA853F43C}"/>
                </a:ext>
              </a:extLst>
            </p:cNvPr>
            <p:cNvGrpSpPr/>
            <p:nvPr/>
          </p:nvGrpSpPr>
          <p:grpSpPr>
            <a:xfrm>
              <a:off x="3576319" y="4143735"/>
              <a:ext cx="2410461" cy="635000"/>
              <a:chOff x="5229244" y="3530127"/>
              <a:chExt cx="1983726" cy="635000"/>
            </a:xfrm>
          </p:grpSpPr>
          <p:pic>
            <p:nvPicPr>
              <p:cNvPr id="169" name="Grafik 168">
                <a:extLst>
                  <a:ext uri="{FF2B5EF4-FFF2-40B4-BE49-F238E27FC236}">
                    <a16:creationId xmlns:a16="http://schemas.microsoft.com/office/drawing/2014/main" id="{34D2FC12-C2C3-94CD-EBE3-250E61E1B038}"/>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70" name="Textfeld 169">
                <a:extLst>
                  <a:ext uri="{FF2B5EF4-FFF2-40B4-BE49-F238E27FC236}">
                    <a16:creationId xmlns:a16="http://schemas.microsoft.com/office/drawing/2014/main" id="{1389877E-BF63-0959-DE6B-8B99C535AFFD}"/>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71" name="Textfeld 170">
                <a:extLst>
                  <a:ext uri="{FF2B5EF4-FFF2-40B4-BE49-F238E27FC236}">
                    <a16:creationId xmlns:a16="http://schemas.microsoft.com/office/drawing/2014/main" id="{02C017A8-A927-18F4-30ED-7B0EB81FCAD8}"/>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68" name="Textfeld 167">
              <a:extLst>
                <a:ext uri="{FF2B5EF4-FFF2-40B4-BE49-F238E27FC236}">
                  <a16:creationId xmlns:a16="http://schemas.microsoft.com/office/drawing/2014/main" id="{20B8F889-0A44-D5FC-BAC0-3B9AE52F372A}"/>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72" name="Gruppieren 171">
            <a:extLst>
              <a:ext uri="{FF2B5EF4-FFF2-40B4-BE49-F238E27FC236}">
                <a16:creationId xmlns:a16="http://schemas.microsoft.com/office/drawing/2014/main" id="{8F431459-39D9-310F-561B-647316DD43ED}"/>
              </a:ext>
            </a:extLst>
          </p:cNvPr>
          <p:cNvGrpSpPr/>
          <p:nvPr/>
        </p:nvGrpSpPr>
        <p:grpSpPr>
          <a:xfrm>
            <a:off x="9644530" y="5887677"/>
            <a:ext cx="2547470" cy="635000"/>
            <a:chOff x="3576319" y="4143735"/>
            <a:chExt cx="2547470" cy="635000"/>
          </a:xfrm>
        </p:grpSpPr>
        <p:grpSp>
          <p:nvGrpSpPr>
            <p:cNvPr id="173" name="Gruppieren 172">
              <a:extLst>
                <a:ext uri="{FF2B5EF4-FFF2-40B4-BE49-F238E27FC236}">
                  <a16:creationId xmlns:a16="http://schemas.microsoft.com/office/drawing/2014/main" id="{BD8F1775-8EA1-432E-77E7-0195AF42BF30}"/>
                </a:ext>
              </a:extLst>
            </p:cNvPr>
            <p:cNvGrpSpPr/>
            <p:nvPr/>
          </p:nvGrpSpPr>
          <p:grpSpPr>
            <a:xfrm>
              <a:off x="3576319" y="4143735"/>
              <a:ext cx="2410461" cy="635000"/>
              <a:chOff x="5229244" y="3530127"/>
              <a:chExt cx="1983726" cy="635000"/>
            </a:xfrm>
          </p:grpSpPr>
          <p:pic>
            <p:nvPicPr>
              <p:cNvPr id="175" name="Grafik 174">
                <a:extLst>
                  <a:ext uri="{FF2B5EF4-FFF2-40B4-BE49-F238E27FC236}">
                    <a16:creationId xmlns:a16="http://schemas.microsoft.com/office/drawing/2014/main" id="{7992AA0F-4ACD-0242-C13A-BE32BCE1D034}"/>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76" name="Textfeld 175">
                <a:extLst>
                  <a:ext uri="{FF2B5EF4-FFF2-40B4-BE49-F238E27FC236}">
                    <a16:creationId xmlns:a16="http://schemas.microsoft.com/office/drawing/2014/main" id="{F77095FF-EA77-6F90-9F91-FA4A1439443B}"/>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77" name="Textfeld 176">
                <a:extLst>
                  <a:ext uri="{FF2B5EF4-FFF2-40B4-BE49-F238E27FC236}">
                    <a16:creationId xmlns:a16="http://schemas.microsoft.com/office/drawing/2014/main" id="{B5CD0E48-AB40-8BC4-D0B6-BA0BE3E23614}"/>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74" name="Textfeld 173">
              <a:extLst>
                <a:ext uri="{FF2B5EF4-FFF2-40B4-BE49-F238E27FC236}">
                  <a16:creationId xmlns:a16="http://schemas.microsoft.com/office/drawing/2014/main" id="{8D3D4611-B97B-FB4D-8418-CAE22B746D31}"/>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78" name="Gruppieren 177">
            <a:extLst>
              <a:ext uri="{FF2B5EF4-FFF2-40B4-BE49-F238E27FC236}">
                <a16:creationId xmlns:a16="http://schemas.microsoft.com/office/drawing/2014/main" id="{F7ABA2D8-7A41-189C-A8DA-112EE6DE6076}"/>
              </a:ext>
            </a:extLst>
          </p:cNvPr>
          <p:cNvGrpSpPr/>
          <p:nvPr/>
        </p:nvGrpSpPr>
        <p:grpSpPr>
          <a:xfrm>
            <a:off x="9644530" y="5887677"/>
            <a:ext cx="2547470" cy="635000"/>
            <a:chOff x="3576319" y="4143735"/>
            <a:chExt cx="2547470" cy="635000"/>
          </a:xfrm>
        </p:grpSpPr>
        <p:grpSp>
          <p:nvGrpSpPr>
            <p:cNvPr id="179" name="Gruppieren 178">
              <a:extLst>
                <a:ext uri="{FF2B5EF4-FFF2-40B4-BE49-F238E27FC236}">
                  <a16:creationId xmlns:a16="http://schemas.microsoft.com/office/drawing/2014/main" id="{3BA42793-296A-48FD-777B-7B9F0FD5A16D}"/>
                </a:ext>
              </a:extLst>
            </p:cNvPr>
            <p:cNvGrpSpPr/>
            <p:nvPr/>
          </p:nvGrpSpPr>
          <p:grpSpPr>
            <a:xfrm>
              <a:off x="3576319" y="4143735"/>
              <a:ext cx="2410461" cy="635000"/>
              <a:chOff x="5229244" y="3530127"/>
              <a:chExt cx="1983726" cy="635000"/>
            </a:xfrm>
          </p:grpSpPr>
          <p:pic>
            <p:nvPicPr>
              <p:cNvPr id="181" name="Grafik 180">
                <a:extLst>
                  <a:ext uri="{FF2B5EF4-FFF2-40B4-BE49-F238E27FC236}">
                    <a16:creationId xmlns:a16="http://schemas.microsoft.com/office/drawing/2014/main" id="{F5048815-DD87-5261-C28A-1D79DF214640}"/>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82" name="Textfeld 181">
                <a:extLst>
                  <a:ext uri="{FF2B5EF4-FFF2-40B4-BE49-F238E27FC236}">
                    <a16:creationId xmlns:a16="http://schemas.microsoft.com/office/drawing/2014/main" id="{FBC3D48A-632C-01E9-95DE-2FFC3A014157}"/>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83" name="Textfeld 182">
                <a:extLst>
                  <a:ext uri="{FF2B5EF4-FFF2-40B4-BE49-F238E27FC236}">
                    <a16:creationId xmlns:a16="http://schemas.microsoft.com/office/drawing/2014/main" id="{65F2C74E-6510-3173-8678-1E7C930397B0}"/>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80" name="Textfeld 179">
              <a:extLst>
                <a:ext uri="{FF2B5EF4-FFF2-40B4-BE49-F238E27FC236}">
                  <a16:creationId xmlns:a16="http://schemas.microsoft.com/office/drawing/2014/main" id="{4347AE3F-A52C-8644-7E16-FCD1B18F70FB}"/>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184" name="Gruppieren 183">
            <a:extLst>
              <a:ext uri="{FF2B5EF4-FFF2-40B4-BE49-F238E27FC236}">
                <a16:creationId xmlns:a16="http://schemas.microsoft.com/office/drawing/2014/main" id="{C151156A-A446-9275-B9F4-5BBA1DDB3F2F}"/>
              </a:ext>
            </a:extLst>
          </p:cNvPr>
          <p:cNvGrpSpPr/>
          <p:nvPr/>
        </p:nvGrpSpPr>
        <p:grpSpPr>
          <a:xfrm>
            <a:off x="9681094" y="5887677"/>
            <a:ext cx="2547470" cy="635000"/>
            <a:chOff x="3576319" y="4143735"/>
            <a:chExt cx="2547470" cy="635000"/>
          </a:xfrm>
        </p:grpSpPr>
        <p:grpSp>
          <p:nvGrpSpPr>
            <p:cNvPr id="185" name="Gruppieren 184">
              <a:extLst>
                <a:ext uri="{FF2B5EF4-FFF2-40B4-BE49-F238E27FC236}">
                  <a16:creationId xmlns:a16="http://schemas.microsoft.com/office/drawing/2014/main" id="{F60A98D6-D014-92A0-6E42-49A7A5C6A50C}"/>
                </a:ext>
              </a:extLst>
            </p:cNvPr>
            <p:cNvGrpSpPr/>
            <p:nvPr/>
          </p:nvGrpSpPr>
          <p:grpSpPr>
            <a:xfrm>
              <a:off x="3576319" y="4143735"/>
              <a:ext cx="2410461" cy="635000"/>
              <a:chOff x="5229244" y="3530127"/>
              <a:chExt cx="1983726" cy="635000"/>
            </a:xfrm>
          </p:grpSpPr>
          <p:pic>
            <p:nvPicPr>
              <p:cNvPr id="187" name="Grafik 186">
                <a:extLst>
                  <a:ext uri="{FF2B5EF4-FFF2-40B4-BE49-F238E27FC236}">
                    <a16:creationId xmlns:a16="http://schemas.microsoft.com/office/drawing/2014/main" id="{6C712925-2D9A-8CC1-241D-AD36C81B02ED}"/>
                  </a:ext>
                </a:extLst>
              </p:cNvPr>
              <p:cNvPicPr>
                <a:picLocks noChangeAspect="1"/>
              </p:cNvPicPr>
              <p:nvPr/>
            </p:nvPicPr>
            <p:blipFill rotWithShape="1">
              <a:blip r:embed="rId5"/>
              <a:srcRect r="9187"/>
              <a:stretch/>
            </p:blipFill>
            <p:spPr>
              <a:xfrm>
                <a:off x="5229244" y="3530127"/>
                <a:ext cx="1983726" cy="635000"/>
              </a:xfrm>
              <a:prstGeom prst="rect">
                <a:avLst/>
              </a:prstGeom>
            </p:spPr>
          </p:pic>
          <p:sp>
            <p:nvSpPr>
              <p:cNvPr id="188" name="Textfeld 187">
                <a:extLst>
                  <a:ext uri="{FF2B5EF4-FFF2-40B4-BE49-F238E27FC236}">
                    <a16:creationId xmlns:a16="http://schemas.microsoft.com/office/drawing/2014/main" id="{E2666CAC-1E3A-E672-D315-80F970160C2A}"/>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89" name="Textfeld 188">
                <a:extLst>
                  <a:ext uri="{FF2B5EF4-FFF2-40B4-BE49-F238E27FC236}">
                    <a16:creationId xmlns:a16="http://schemas.microsoft.com/office/drawing/2014/main" id="{7EEC8CA3-9D8E-4B4E-B635-D57F91B5DDA4}"/>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86" name="Textfeld 185">
              <a:extLst>
                <a:ext uri="{FF2B5EF4-FFF2-40B4-BE49-F238E27FC236}">
                  <a16:creationId xmlns:a16="http://schemas.microsoft.com/office/drawing/2014/main" id="{D47B22B1-5517-8EEE-39CD-D3B2BC7DB1B1}"/>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106" name="Textfeld 105">
            <a:extLst>
              <a:ext uri="{FF2B5EF4-FFF2-40B4-BE49-F238E27FC236}">
                <a16:creationId xmlns:a16="http://schemas.microsoft.com/office/drawing/2014/main" id="{66259A6F-1066-E882-0D39-E5602EB62536}"/>
              </a:ext>
            </a:extLst>
          </p:cNvPr>
          <p:cNvSpPr txBox="1"/>
          <p:nvPr/>
        </p:nvSpPr>
        <p:spPr>
          <a:xfrm>
            <a:off x="4374454" y="206072"/>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07" name="Textfeld 106">
            <a:extLst>
              <a:ext uri="{FF2B5EF4-FFF2-40B4-BE49-F238E27FC236}">
                <a16:creationId xmlns:a16="http://schemas.microsoft.com/office/drawing/2014/main" id="{21701570-DE95-D043-337E-D2C569843DB4}"/>
              </a:ext>
            </a:extLst>
          </p:cNvPr>
          <p:cNvSpPr txBox="1"/>
          <p:nvPr/>
        </p:nvSpPr>
        <p:spPr>
          <a:xfrm>
            <a:off x="3466577" y="206071"/>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08" name="Textfeld 107">
            <a:extLst>
              <a:ext uri="{FF2B5EF4-FFF2-40B4-BE49-F238E27FC236}">
                <a16:creationId xmlns:a16="http://schemas.microsoft.com/office/drawing/2014/main" id="{60683D0D-0CE5-52DB-4FAA-F2A5623BDF00}"/>
              </a:ext>
            </a:extLst>
          </p:cNvPr>
          <p:cNvSpPr txBox="1"/>
          <p:nvPr/>
        </p:nvSpPr>
        <p:spPr>
          <a:xfrm>
            <a:off x="5209203" y="194367"/>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spTree>
    <p:extLst>
      <p:ext uri="{BB962C8B-B14F-4D97-AF65-F5344CB8AC3E}">
        <p14:creationId xmlns:p14="http://schemas.microsoft.com/office/powerpoint/2010/main" val="1636036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08" name="Rechteck 307">
            <a:extLst>
              <a:ext uri="{FF2B5EF4-FFF2-40B4-BE49-F238E27FC236}">
                <a16:creationId xmlns:a16="http://schemas.microsoft.com/office/drawing/2014/main" id="{E743D521-BA24-5414-9969-1BB3FAC857B7}"/>
              </a:ext>
            </a:extLst>
          </p:cNvPr>
          <p:cNvSpPr/>
          <p:nvPr/>
        </p:nvSpPr>
        <p:spPr>
          <a:xfrm>
            <a:off x="10763834" y="-15138"/>
            <a:ext cx="1439044" cy="6873138"/>
          </a:xfrm>
          <a:prstGeom prst="rect">
            <a:avLst/>
          </a:prstGeom>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Abgerundetes Rechteck 6">
            <a:extLst>
              <a:ext uri="{FF2B5EF4-FFF2-40B4-BE49-F238E27FC236}">
                <a16:creationId xmlns:a16="http://schemas.microsoft.com/office/drawing/2014/main" id="{27FCF975-3C16-25E8-07F9-66201F6A7673}"/>
              </a:ext>
            </a:extLst>
          </p:cNvPr>
          <p:cNvSpPr/>
          <p:nvPr/>
        </p:nvSpPr>
        <p:spPr>
          <a:xfrm>
            <a:off x="10999921" y="3666777"/>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Abgerundetes Rechteck 6">
            <a:extLst>
              <a:ext uri="{FF2B5EF4-FFF2-40B4-BE49-F238E27FC236}">
                <a16:creationId xmlns:a16="http://schemas.microsoft.com/office/drawing/2014/main" id="{2968048B-D788-A962-B169-D598FDFCB9A1}"/>
              </a:ext>
            </a:extLst>
          </p:cNvPr>
          <p:cNvSpPr/>
          <p:nvPr/>
        </p:nvSpPr>
        <p:spPr>
          <a:xfrm>
            <a:off x="10999921" y="3666777"/>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Abgerundetes Rechteck 6">
            <a:extLst>
              <a:ext uri="{FF2B5EF4-FFF2-40B4-BE49-F238E27FC236}">
                <a16:creationId xmlns:a16="http://schemas.microsoft.com/office/drawing/2014/main" id="{BBDDD705-712E-001E-4A4E-AD5248D411DC}"/>
              </a:ext>
            </a:extLst>
          </p:cNvPr>
          <p:cNvSpPr/>
          <p:nvPr/>
        </p:nvSpPr>
        <p:spPr>
          <a:xfrm>
            <a:off x="10999921" y="3666777"/>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Abgerundetes Rechteck 6">
            <a:extLst>
              <a:ext uri="{FF2B5EF4-FFF2-40B4-BE49-F238E27FC236}">
                <a16:creationId xmlns:a16="http://schemas.microsoft.com/office/drawing/2014/main" id="{FB44356E-CEBD-5E66-4F55-418E18250041}"/>
              </a:ext>
            </a:extLst>
          </p:cNvPr>
          <p:cNvSpPr/>
          <p:nvPr/>
        </p:nvSpPr>
        <p:spPr>
          <a:xfrm>
            <a:off x="10999921" y="3666777"/>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Abgerundetes Rechteck 6">
            <a:extLst>
              <a:ext uri="{FF2B5EF4-FFF2-40B4-BE49-F238E27FC236}">
                <a16:creationId xmlns:a16="http://schemas.microsoft.com/office/drawing/2014/main" id="{46D0AFE4-4A04-624D-A100-71977980C6F9}"/>
              </a:ext>
            </a:extLst>
          </p:cNvPr>
          <p:cNvSpPr/>
          <p:nvPr/>
        </p:nvSpPr>
        <p:spPr>
          <a:xfrm>
            <a:off x="10999921" y="3666777"/>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Abgerundetes Rechteck 6">
            <a:extLst>
              <a:ext uri="{FF2B5EF4-FFF2-40B4-BE49-F238E27FC236}">
                <a16:creationId xmlns:a16="http://schemas.microsoft.com/office/drawing/2014/main" id="{C5D984CC-3B19-DDF9-6FF2-EA29630650E9}"/>
              </a:ext>
            </a:extLst>
          </p:cNvPr>
          <p:cNvSpPr/>
          <p:nvPr/>
        </p:nvSpPr>
        <p:spPr>
          <a:xfrm>
            <a:off x="10999921" y="3666777"/>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Abgerundetes Rechteck 6">
            <a:extLst>
              <a:ext uri="{FF2B5EF4-FFF2-40B4-BE49-F238E27FC236}">
                <a16:creationId xmlns:a16="http://schemas.microsoft.com/office/drawing/2014/main" id="{285DA0C8-68F3-853F-B0E6-AB71A47D8D39}"/>
              </a:ext>
            </a:extLst>
          </p:cNvPr>
          <p:cNvSpPr/>
          <p:nvPr/>
        </p:nvSpPr>
        <p:spPr>
          <a:xfrm>
            <a:off x="10999921" y="3666777"/>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Abgerundetes Rechteck 6">
            <a:extLst>
              <a:ext uri="{FF2B5EF4-FFF2-40B4-BE49-F238E27FC236}">
                <a16:creationId xmlns:a16="http://schemas.microsoft.com/office/drawing/2014/main" id="{37752DC4-AB99-A121-B932-09F6A8FA42BB}"/>
              </a:ext>
            </a:extLst>
          </p:cNvPr>
          <p:cNvSpPr/>
          <p:nvPr/>
        </p:nvSpPr>
        <p:spPr>
          <a:xfrm>
            <a:off x="10999921" y="3666777"/>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Abgerundetes Rechteck 6">
            <a:extLst>
              <a:ext uri="{FF2B5EF4-FFF2-40B4-BE49-F238E27FC236}">
                <a16:creationId xmlns:a16="http://schemas.microsoft.com/office/drawing/2014/main" id="{35CB0F3B-EC66-8D80-EEF8-7FCE758A1F51}"/>
              </a:ext>
            </a:extLst>
          </p:cNvPr>
          <p:cNvSpPr/>
          <p:nvPr/>
        </p:nvSpPr>
        <p:spPr>
          <a:xfrm>
            <a:off x="10999921" y="3666777"/>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Abgerundetes Rechteck 6">
            <a:extLst>
              <a:ext uri="{FF2B5EF4-FFF2-40B4-BE49-F238E27FC236}">
                <a16:creationId xmlns:a16="http://schemas.microsoft.com/office/drawing/2014/main" id="{19FDC69D-BF01-A053-D94E-38E0FAEA1C34}"/>
              </a:ext>
            </a:extLst>
          </p:cNvPr>
          <p:cNvSpPr/>
          <p:nvPr/>
        </p:nvSpPr>
        <p:spPr>
          <a:xfrm>
            <a:off x="10999921" y="3666777"/>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Abgerundetes Rechteck 6">
            <a:extLst>
              <a:ext uri="{FF2B5EF4-FFF2-40B4-BE49-F238E27FC236}">
                <a16:creationId xmlns:a16="http://schemas.microsoft.com/office/drawing/2014/main" id="{BCC20831-4E4F-825C-FD47-696EE2994BBF}"/>
              </a:ext>
            </a:extLst>
          </p:cNvPr>
          <p:cNvSpPr/>
          <p:nvPr/>
        </p:nvSpPr>
        <p:spPr>
          <a:xfrm>
            <a:off x="10999921" y="3666777"/>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Abgerundetes Rechteck 6">
            <a:extLst>
              <a:ext uri="{FF2B5EF4-FFF2-40B4-BE49-F238E27FC236}">
                <a16:creationId xmlns:a16="http://schemas.microsoft.com/office/drawing/2014/main" id="{0E65A3F7-269C-5CD9-7A76-95972901DD1E}"/>
              </a:ext>
            </a:extLst>
          </p:cNvPr>
          <p:cNvSpPr/>
          <p:nvPr/>
        </p:nvSpPr>
        <p:spPr>
          <a:xfrm>
            <a:off x="10999921" y="3666777"/>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Abgerundetes Rechteck 6">
            <a:extLst>
              <a:ext uri="{FF2B5EF4-FFF2-40B4-BE49-F238E27FC236}">
                <a16:creationId xmlns:a16="http://schemas.microsoft.com/office/drawing/2014/main" id="{32B3A8EE-0179-C9D5-CE1F-8521890CC767}"/>
              </a:ext>
            </a:extLst>
          </p:cNvPr>
          <p:cNvSpPr/>
          <p:nvPr/>
        </p:nvSpPr>
        <p:spPr>
          <a:xfrm>
            <a:off x="10999921" y="3666777"/>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Abgerundetes Rechteck 6">
            <a:extLst>
              <a:ext uri="{FF2B5EF4-FFF2-40B4-BE49-F238E27FC236}">
                <a16:creationId xmlns:a16="http://schemas.microsoft.com/office/drawing/2014/main" id="{91095075-D459-ED93-D729-E08CC67F0A26}"/>
              </a:ext>
            </a:extLst>
          </p:cNvPr>
          <p:cNvSpPr/>
          <p:nvPr/>
        </p:nvSpPr>
        <p:spPr>
          <a:xfrm>
            <a:off x="10999921" y="3666777"/>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Abgerundetes Rechteck 6">
            <a:extLst>
              <a:ext uri="{FF2B5EF4-FFF2-40B4-BE49-F238E27FC236}">
                <a16:creationId xmlns:a16="http://schemas.microsoft.com/office/drawing/2014/main" id="{DE2764B4-07C2-C026-EA95-35EFA470FFF0}"/>
              </a:ext>
            </a:extLst>
          </p:cNvPr>
          <p:cNvSpPr/>
          <p:nvPr/>
        </p:nvSpPr>
        <p:spPr>
          <a:xfrm>
            <a:off x="10999921" y="3666777"/>
            <a:ext cx="977494" cy="199665"/>
          </a:xfrm>
          <a:prstGeom prst="roundRect">
            <a:avLst>
              <a:gd name="adj" fmla="val 11740"/>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Abgerundetes Rechteck 6">
            <a:extLst>
              <a:ext uri="{FF2B5EF4-FFF2-40B4-BE49-F238E27FC236}">
                <a16:creationId xmlns:a16="http://schemas.microsoft.com/office/drawing/2014/main" id="{A346034C-9766-075B-2108-C1969184A0B1}"/>
              </a:ext>
            </a:extLst>
          </p:cNvPr>
          <p:cNvSpPr/>
          <p:nvPr/>
        </p:nvSpPr>
        <p:spPr>
          <a:xfrm>
            <a:off x="10999921" y="2582841"/>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Abgerundetes Rechteck 6">
            <a:extLst>
              <a:ext uri="{FF2B5EF4-FFF2-40B4-BE49-F238E27FC236}">
                <a16:creationId xmlns:a16="http://schemas.microsoft.com/office/drawing/2014/main" id="{D3A33729-A5C5-E97A-BE99-17329EDB5B89}"/>
              </a:ext>
            </a:extLst>
          </p:cNvPr>
          <p:cNvSpPr/>
          <p:nvPr/>
        </p:nvSpPr>
        <p:spPr>
          <a:xfrm>
            <a:off x="10999921" y="2582841"/>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Abgerundetes Rechteck 6">
            <a:extLst>
              <a:ext uri="{FF2B5EF4-FFF2-40B4-BE49-F238E27FC236}">
                <a16:creationId xmlns:a16="http://schemas.microsoft.com/office/drawing/2014/main" id="{4BAED587-8D53-7897-F8E2-7E6CD2F6D816}"/>
              </a:ext>
            </a:extLst>
          </p:cNvPr>
          <p:cNvSpPr/>
          <p:nvPr/>
        </p:nvSpPr>
        <p:spPr>
          <a:xfrm>
            <a:off x="10999921" y="2582841"/>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Abgerundetes Rechteck 6">
            <a:extLst>
              <a:ext uri="{FF2B5EF4-FFF2-40B4-BE49-F238E27FC236}">
                <a16:creationId xmlns:a16="http://schemas.microsoft.com/office/drawing/2014/main" id="{7027AE54-AE9F-8881-EC54-1DB7FA70BABC}"/>
              </a:ext>
            </a:extLst>
          </p:cNvPr>
          <p:cNvSpPr/>
          <p:nvPr/>
        </p:nvSpPr>
        <p:spPr>
          <a:xfrm>
            <a:off x="10999921" y="2582841"/>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Abgerundetes Rechteck 6">
            <a:extLst>
              <a:ext uri="{FF2B5EF4-FFF2-40B4-BE49-F238E27FC236}">
                <a16:creationId xmlns:a16="http://schemas.microsoft.com/office/drawing/2014/main" id="{9ED753E9-7A9B-49B1-9AF4-F238F446D0D1}"/>
              </a:ext>
            </a:extLst>
          </p:cNvPr>
          <p:cNvSpPr/>
          <p:nvPr/>
        </p:nvSpPr>
        <p:spPr>
          <a:xfrm>
            <a:off x="10999921" y="2582841"/>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Abgerundetes Rechteck 6">
            <a:extLst>
              <a:ext uri="{FF2B5EF4-FFF2-40B4-BE49-F238E27FC236}">
                <a16:creationId xmlns:a16="http://schemas.microsoft.com/office/drawing/2014/main" id="{4739AFD8-4446-E867-5856-E7814C3DE232}"/>
              </a:ext>
            </a:extLst>
          </p:cNvPr>
          <p:cNvSpPr/>
          <p:nvPr/>
        </p:nvSpPr>
        <p:spPr>
          <a:xfrm>
            <a:off x="10999921" y="2582841"/>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Abgerundetes Rechteck 6">
            <a:extLst>
              <a:ext uri="{FF2B5EF4-FFF2-40B4-BE49-F238E27FC236}">
                <a16:creationId xmlns:a16="http://schemas.microsoft.com/office/drawing/2014/main" id="{A4CC5A72-95A6-17AC-7A3B-15F50D2D3681}"/>
              </a:ext>
            </a:extLst>
          </p:cNvPr>
          <p:cNvSpPr/>
          <p:nvPr/>
        </p:nvSpPr>
        <p:spPr>
          <a:xfrm>
            <a:off x="10999921" y="2582841"/>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Abgerundetes Rechteck 6">
            <a:extLst>
              <a:ext uri="{FF2B5EF4-FFF2-40B4-BE49-F238E27FC236}">
                <a16:creationId xmlns:a16="http://schemas.microsoft.com/office/drawing/2014/main" id="{B8CB8851-B91D-D4B8-722D-D58EE5A36700}"/>
              </a:ext>
            </a:extLst>
          </p:cNvPr>
          <p:cNvSpPr/>
          <p:nvPr/>
        </p:nvSpPr>
        <p:spPr>
          <a:xfrm>
            <a:off x="10999921" y="2582841"/>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Abgerundetes Rechteck 6">
            <a:extLst>
              <a:ext uri="{FF2B5EF4-FFF2-40B4-BE49-F238E27FC236}">
                <a16:creationId xmlns:a16="http://schemas.microsoft.com/office/drawing/2014/main" id="{7071BF53-9905-5D60-31FE-2B2793141EDA}"/>
              </a:ext>
            </a:extLst>
          </p:cNvPr>
          <p:cNvSpPr/>
          <p:nvPr/>
        </p:nvSpPr>
        <p:spPr>
          <a:xfrm>
            <a:off x="10999921" y="2582841"/>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Abgerundetes Rechteck 6">
            <a:extLst>
              <a:ext uri="{FF2B5EF4-FFF2-40B4-BE49-F238E27FC236}">
                <a16:creationId xmlns:a16="http://schemas.microsoft.com/office/drawing/2014/main" id="{9CDA8EBA-F708-6795-A8F3-A8E894668390}"/>
              </a:ext>
            </a:extLst>
          </p:cNvPr>
          <p:cNvSpPr/>
          <p:nvPr/>
        </p:nvSpPr>
        <p:spPr>
          <a:xfrm>
            <a:off x="10999921" y="2582841"/>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Abgerundetes Rechteck 6">
            <a:extLst>
              <a:ext uri="{FF2B5EF4-FFF2-40B4-BE49-F238E27FC236}">
                <a16:creationId xmlns:a16="http://schemas.microsoft.com/office/drawing/2014/main" id="{D3DFCD21-E758-5578-D20A-A8A8EDB2B97B}"/>
              </a:ext>
            </a:extLst>
          </p:cNvPr>
          <p:cNvSpPr/>
          <p:nvPr/>
        </p:nvSpPr>
        <p:spPr>
          <a:xfrm>
            <a:off x="10999921" y="2582841"/>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Abgerundetes Rechteck 6">
            <a:extLst>
              <a:ext uri="{FF2B5EF4-FFF2-40B4-BE49-F238E27FC236}">
                <a16:creationId xmlns:a16="http://schemas.microsoft.com/office/drawing/2014/main" id="{C536E002-B124-FCE3-00BB-A39552EB713A}"/>
              </a:ext>
            </a:extLst>
          </p:cNvPr>
          <p:cNvSpPr/>
          <p:nvPr/>
        </p:nvSpPr>
        <p:spPr>
          <a:xfrm>
            <a:off x="10999921" y="2582841"/>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Abgerundetes Rechteck 6">
            <a:extLst>
              <a:ext uri="{FF2B5EF4-FFF2-40B4-BE49-F238E27FC236}">
                <a16:creationId xmlns:a16="http://schemas.microsoft.com/office/drawing/2014/main" id="{4841009D-5FEB-A47D-6C7F-46BBC0159976}"/>
              </a:ext>
            </a:extLst>
          </p:cNvPr>
          <p:cNvSpPr/>
          <p:nvPr/>
        </p:nvSpPr>
        <p:spPr>
          <a:xfrm>
            <a:off x="10999921" y="2582841"/>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Abgerundetes Rechteck 6">
            <a:extLst>
              <a:ext uri="{FF2B5EF4-FFF2-40B4-BE49-F238E27FC236}">
                <a16:creationId xmlns:a16="http://schemas.microsoft.com/office/drawing/2014/main" id="{A8847CA8-659E-F401-8492-5F9574E69233}"/>
              </a:ext>
            </a:extLst>
          </p:cNvPr>
          <p:cNvSpPr/>
          <p:nvPr/>
        </p:nvSpPr>
        <p:spPr>
          <a:xfrm>
            <a:off x="10999921" y="2582841"/>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Abgerundetes Rechteck 6">
            <a:extLst>
              <a:ext uri="{FF2B5EF4-FFF2-40B4-BE49-F238E27FC236}">
                <a16:creationId xmlns:a16="http://schemas.microsoft.com/office/drawing/2014/main" id="{C3A9EA09-ADB0-0C8F-336B-E6D2D3EA4523}"/>
              </a:ext>
            </a:extLst>
          </p:cNvPr>
          <p:cNvSpPr/>
          <p:nvPr/>
        </p:nvSpPr>
        <p:spPr>
          <a:xfrm>
            <a:off x="10999921" y="2582841"/>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Abgerundetes Rechteck 6">
            <a:extLst>
              <a:ext uri="{FF2B5EF4-FFF2-40B4-BE49-F238E27FC236}">
                <a16:creationId xmlns:a16="http://schemas.microsoft.com/office/drawing/2014/main" id="{94D57901-3C64-EEBC-F20A-0A956A84CFF5}"/>
              </a:ext>
            </a:extLst>
          </p:cNvPr>
          <p:cNvSpPr/>
          <p:nvPr/>
        </p:nvSpPr>
        <p:spPr>
          <a:xfrm>
            <a:off x="10999921" y="2582841"/>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Abgerundetes Rechteck 6">
            <a:extLst>
              <a:ext uri="{FF2B5EF4-FFF2-40B4-BE49-F238E27FC236}">
                <a16:creationId xmlns:a16="http://schemas.microsoft.com/office/drawing/2014/main" id="{6FAD46D7-9C65-911A-FA51-B17E34CF9AEB}"/>
              </a:ext>
            </a:extLst>
          </p:cNvPr>
          <p:cNvSpPr/>
          <p:nvPr/>
        </p:nvSpPr>
        <p:spPr>
          <a:xfrm>
            <a:off x="10999921" y="2582841"/>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Abgerundetes Rechteck 6">
            <a:extLst>
              <a:ext uri="{FF2B5EF4-FFF2-40B4-BE49-F238E27FC236}">
                <a16:creationId xmlns:a16="http://schemas.microsoft.com/office/drawing/2014/main" id="{BE2B6671-C360-4BE4-30DC-06B40899CC82}"/>
              </a:ext>
            </a:extLst>
          </p:cNvPr>
          <p:cNvSpPr/>
          <p:nvPr/>
        </p:nvSpPr>
        <p:spPr>
          <a:xfrm>
            <a:off x="10999921" y="2582841"/>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Abgerundetes Rechteck 6">
            <a:extLst>
              <a:ext uri="{FF2B5EF4-FFF2-40B4-BE49-F238E27FC236}">
                <a16:creationId xmlns:a16="http://schemas.microsoft.com/office/drawing/2014/main" id="{9415AF94-8A45-9EB8-E20F-6F0357F29B12}"/>
              </a:ext>
            </a:extLst>
          </p:cNvPr>
          <p:cNvSpPr/>
          <p:nvPr/>
        </p:nvSpPr>
        <p:spPr>
          <a:xfrm>
            <a:off x="10999921" y="2582841"/>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Abgerundetes Rechteck 6">
            <a:extLst>
              <a:ext uri="{FF2B5EF4-FFF2-40B4-BE49-F238E27FC236}">
                <a16:creationId xmlns:a16="http://schemas.microsoft.com/office/drawing/2014/main" id="{1FB9C91D-F517-4122-A65C-DB67346FAA58}"/>
              </a:ext>
            </a:extLst>
          </p:cNvPr>
          <p:cNvSpPr/>
          <p:nvPr/>
        </p:nvSpPr>
        <p:spPr>
          <a:xfrm>
            <a:off x="10999921" y="2582841"/>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Abgerundetes Rechteck 6">
            <a:extLst>
              <a:ext uri="{FF2B5EF4-FFF2-40B4-BE49-F238E27FC236}">
                <a16:creationId xmlns:a16="http://schemas.microsoft.com/office/drawing/2014/main" id="{004BB6BA-90A7-7B4E-E40E-293328434676}"/>
              </a:ext>
            </a:extLst>
          </p:cNvPr>
          <p:cNvSpPr/>
          <p:nvPr/>
        </p:nvSpPr>
        <p:spPr>
          <a:xfrm>
            <a:off x="10999921" y="2582841"/>
            <a:ext cx="977494" cy="199665"/>
          </a:xfrm>
          <a:prstGeom prst="roundRect">
            <a:avLst>
              <a:gd name="adj" fmla="val 11740"/>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Abgerundetes Rechteck 6">
            <a:extLst>
              <a:ext uri="{FF2B5EF4-FFF2-40B4-BE49-F238E27FC236}">
                <a16:creationId xmlns:a16="http://schemas.microsoft.com/office/drawing/2014/main" id="{E9038A6C-B949-8353-05B0-8476AFDD83F5}"/>
              </a:ext>
            </a:extLst>
          </p:cNvPr>
          <p:cNvSpPr/>
          <p:nvPr/>
        </p:nvSpPr>
        <p:spPr>
          <a:xfrm>
            <a:off x="10999921" y="4750713"/>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Abgerundetes Rechteck 6">
            <a:extLst>
              <a:ext uri="{FF2B5EF4-FFF2-40B4-BE49-F238E27FC236}">
                <a16:creationId xmlns:a16="http://schemas.microsoft.com/office/drawing/2014/main" id="{D5611BB8-7552-49F9-5998-5AE2871B9BE1}"/>
              </a:ext>
            </a:extLst>
          </p:cNvPr>
          <p:cNvSpPr/>
          <p:nvPr/>
        </p:nvSpPr>
        <p:spPr>
          <a:xfrm>
            <a:off x="10999921" y="4750713"/>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Abgerundetes Rechteck 6">
            <a:extLst>
              <a:ext uri="{FF2B5EF4-FFF2-40B4-BE49-F238E27FC236}">
                <a16:creationId xmlns:a16="http://schemas.microsoft.com/office/drawing/2014/main" id="{73B67CBC-7780-8DCF-F994-CC538E678892}"/>
              </a:ext>
            </a:extLst>
          </p:cNvPr>
          <p:cNvSpPr/>
          <p:nvPr/>
        </p:nvSpPr>
        <p:spPr>
          <a:xfrm>
            <a:off x="10999921" y="4750713"/>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Abgerundetes Rechteck 6">
            <a:extLst>
              <a:ext uri="{FF2B5EF4-FFF2-40B4-BE49-F238E27FC236}">
                <a16:creationId xmlns:a16="http://schemas.microsoft.com/office/drawing/2014/main" id="{584CA33C-D1F9-9446-A225-2F315F6B9B83}"/>
              </a:ext>
            </a:extLst>
          </p:cNvPr>
          <p:cNvSpPr/>
          <p:nvPr/>
        </p:nvSpPr>
        <p:spPr>
          <a:xfrm>
            <a:off x="10999921" y="4750713"/>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Abgerundetes Rechteck 6">
            <a:extLst>
              <a:ext uri="{FF2B5EF4-FFF2-40B4-BE49-F238E27FC236}">
                <a16:creationId xmlns:a16="http://schemas.microsoft.com/office/drawing/2014/main" id="{D34AAFF3-213E-B477-D7EA-C502F0459C60}"/>
              </a:ext>
            </a:extLst>
          </p:cNvPr>
          <p:cNvSpPr/>
          <p:nvPr/>
        </p:nvSpPr>
        <p:spPr>
          <a:xfrm>
            <a:off x="10999921" y="4750713"/>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Abgerundetes Rechteck 6">
            <a:extLst>
              <a:ext uri="{FF2B5EF4-FFF2-40B4-BE49-F238E27FC236}">
                <a16:creationId xmlns:a16="http://schemas.microsoft.com/office/drawing/2014/main" id="{5C9CB175-27D8-7380-4717-5FA7A1F367C1}"/>
              </a:ext>
            </a:extLst>
          </p:cNvPr>
          <p:cNvSpPr/>
          <p:nvPr/>
        </p:nvSpPr>
        <p:spPr>
          <a:xfrm>
            <a:off x="10999921" y="4750713"/>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Abgerundetes Rechteck 6">
            <a:extLst>
              <a:ext uri="{FF2B5EF4-FFF2-40B4-BE49-F238E27FC236}">
                <a16:creationId xmlns:a16="http://schemas.microsoft.com/office/drawing/2014/main" id="{B7E035B3-BA5D-AD5B-C46F-C648DEFA7915}"/>
              </a:ext>
            </a:extLst>
          </p:cNvPr>
          <p:cNvSpPr/>
          <p:nvPr/>
        </p:nvSpPr>
        <p:spPr>
          <a:xfrm>
            <a:off x="10999921" y="4750713"/>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Abgerundetes Rechteck 6">
            <a:extLst>
              <a:ext uri="{FF2B5EF4-FFF2-40B4-BE49-F238E27FC236}">
                <a16:creationId xmlns:a16="http://schemas.microsoft.com/office/drawing/2014/main" id="{AFCB1640-D368-0684-1896-87771D21AB4E}"/>
              </a:ext>
            </a:extLst>
          </p:cNvPr>
          <p:cNvSpPr/>
          <p:nvPr/>
        </p:nvSpPr>
        <p:spPr>
          <a:xfrm>
            <a:off x="10999921" y="4750713"/>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Abgerundetes Rechteck 6">
            <a:extLst>
              <a:ext uri="{FF2B5EF4-FFF2-40B4-BE49-F238E27FC236}">
                <a16:creationId xmlns:a16="http://schemas.microsoft.com/office/drawing/2014/main" id="{029EA601-9C32-277A-6BC3-153F534E8C57}"/>
              </a:ext>
            </a:extLst>
          </p:cNvPr>
          <p:cNvSpPr/>
          <p:nvPr/>
        </p:nvSpPr>
        <p:spPr>
          <a:xfrm>
            <a:off x="10999921" y="4750713"/>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Abgerundetes Rechteck 6">
            <a:extLst>
              <a:ext uri="{FF2B5EF4-FFF2-40B4-BE49-F238E27FC236}">
                <a16:creationId xmlns:a16="http://schemas.microsoft.com/office/drawing/2014/main" id="{2C8A29E8-2F1D-CB99-E13D-B5CF022C3DF9}"/>
              </a:ext>
            </a:extLst>
          </p:cNvPr>
          <p:cNvSpPr/>
          <p:nvPr/>
        </p:nvSpPr>
        <p:spPr>
          <a:xfrm>
            <a:off x="10999921" y="4750713"/>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Abgerundetes Rechteck 6">
            <a:extLst>
              <a:ext uri="{FF2B5EF4-FFF2-40B4-BE49-F238E27FC236}">
                <a16:creationId xmlns:a16="http://schemas.microsoft.com/office/drawing/2014/main" id="{2EED432A-1159-018E-346C-645FA3B6F328}"/>
              </a:ext>
            </a:extLst>
          </p:cNvPr>
          <p:cNvSpPr/>
          <p:nvPr/>
        </p:nvSpPr>
        <p:spPr>
          <a:xfrm>
            <a:off x="10999921" y="4750713"/>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Abgerundetes Rechteck 6">
            <a:extLst>
              <a:ext uri="{FF2B5EF4-FFF2-40B4-BE49-F238E27FC236}">
                <a16:creationId xmlns:a16="http://schemas.microsoft.com/office/drawing/2014/main" id="{2B1AB8EF-DB1C-4D3B-57FD-379E93842849}"/>
              </a:ext>
            </a:extLst>
          </p:cNvPr>
          <p:cNvSpPr/>
          <p:nvPr/>
        </p:nvSpPr>
        <p:spPr>
          <a:xfrm>
            <a:off x="10999921" y="4750713"/>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Abgerundetes Rechteck 6">
            <a:extLst>
              <a:ext uri="{FF2B5EF4-FFF2-40B4-BE49-F238E27FC236}">
                <a16:creationId xmlns:a16="http://schemas.microsoft.com/office/drawing/2014/main" id="{8B42DA6A-6016-CF85-8738-78E02B7A5DA7}"/>
              </a:ext>
            </a:extLst>
          </p:cNvPr>
          <p:cNvSpPr/>
          <p:nvPr/>
        </p:nvSpPr>
        <p:spPr>
          <a:xfrm>
            <a:off x="10999921" y="4750713"/>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Abgerundetes Rechteck 6">
            <a:extLst>
              <a:ext uri="{FF2B5EF4-FFF2-40B4-BE49-F238E27FC236}">
                <a16:creationId xmlns:a16="http://schemas.microsoft.com/office/drawing/2014/main" id="{77757C41-B6C6-01A8-9946-50A3EFEB03B1}"/>
              </a:ext>
            </a:extLst>
          </p:cNvPr>
          <p:cNvSpPr/>
          <p:nvPr/>
        </p:nvSpPr>
        <p:spPr>
          <a:xfrm>
            <a:off x="10999921" y="4750713"/>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Abgerundetes Rechteck 6">
            <a:extLst>
              <a:ext uri="{FF2B5EF4-FFF2-40B4-BE49-F238E27FC236}">
                <a16:creationId xmlns:a16="http://schemas.microsoft.com/office/drawing/2014/main" id="{491EE5A9-154F-2708-622C-417F996C132B}"/>
              </a:ext>
            </a:extLst>
          </p:cNvPr>
          <p:cNvSpPr/>
          <p:nvPr/>
        </p:nvSpPr>
        <p:spPr>
          <a:xfrm>
            <a:off x="10999921" y="4750713"/>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Abgerundetes Rechteck 6">
            <a:extLst>
              <a:ext uri="{FF2B5EF4-FFF2-40B4-BE49-F238E27FC236}">
                <a16:creationId xmlns:a16="http://schemas.microsoft.com/office/drawing/2014/main" id="{2F2BD843-65E6-C715-CCA8-D4E29D017576}"/>
              </a:ext>
            </a:extLst>
          </p:cNvPr>
          <p:cNvSpPr/>
          <p:nvPr/>
        </p:nvSpPr>
        <p:spPr>
          <a:xfrm>
            <a:off x="10999921" y="4750713"/>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Abgerundetes Rechteck 6">
            <a:extLst>
              <a:ext uri="{FF2B5EF4-FFF2-40B4-BE49-F238E27FC236}">
                <a16:creationId xmlns:a16="http://schemas.microsoft.com/office/drawing/2014/main" id="{62D0AC71-1CE6-5D3F-6B33-C5D029A34576}"/>
              </a:ext>
            </a:extLst>
          </p:cNvPr>
          <p:cNvSpPr/>
          <p:nvPr/>
        </p:nvSpPr>
        <p:spPr>
          <a:xfrm>
            <a:off x="10999921" y="4750713"/>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Abgerundetes Rechteck 6">
            <a:extLst>
              <a:ext uri="{FF2B5EF4-FFF2-40B4-BE49-F238E27FC236}">
                <a16:creationId xmlns:a16="http://schemas.microsoft.com/office/drawing/2014/main" id="{B7EB5387-E2BF-2746-761E-96742F6DEDD7}"/>
              </a:ext>
            </a:extLst>
          </p:cNvPr>
          <p:cNvSpPr/>
          <p:nvPr/>
        </p:nvSpPr>
        <p:spPr>
          <a:xfrm>
            <a:off x="10999921" y="4750713"/>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Abgerundetes Rechteck 6">
            <a:extLst>
              <a:ext uri="{FF2B5EF4-FFF2-40B4-BE49-F238E27FC236}">
                <a16:creationId xmlns:a16="http://schemas.microsoft.com/office/drawing/2014/main" id="{74ECF141-8A98-D3F1-B5FA-1C52FFA89955}"/>
              </a:ext>
            </a:extLst>
          </p:cNvPr>
          <p:cNvSpPr/>
          <p:nvPr/>
        </p:nvSpPr>
        <p:spPr>
          <a:xfrm>
            <a:off x="10999921" y="4750713"/>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5" name="Abgerundetes Rechteck 6">
            <a:extLst>
              <a:ext uri="{FF2B5EF4-FFF2-40B4-BE49-F238E27FC236}">
                <a16:creationId xmlns:a16="http://schemas.microsoft.com/office/drawing/2014/main" id="{B9A4F606-B80A-18AB-80AB-717E35EA9E5A}"/>
              </a:ext>
            </a:extLst>
          </p:cNvPr>
          <p:cNvSpPr/>
          <p:nvPr/>
        </p:nvSpPr>
        <p:spPr>
          <a:xfrm>
            <a:off x="10999921" y="4750713"/>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6" name="Abgerundetes Rechteck 6">
            <a:extLst>
              <a:ext uri="{FF2B5EF4-FFF2-40B4-BE49-F238E27FC236}">
                <a16:creationId xmlns:a16="http://schemas.microsoft.com/office/drawing/2014/main" id="{77BE6A05-9BCC-F258-7981-DAF40506575A}"/>
              </a:ext>
            </a:extLst>
          </p:cNvPr>
          <p:cNvSpPr/>
          <p:nvPr/>
        </p:nvSpPr>
        <p:spPr>
          <a:xfrm>
            <a:off x="10999921" y="4750713"/>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7" name="Abgerundetes Rechteck 6">
            <a:extLst>
              <a:ext uri="{FF2B5EF4-FFF2-40B4-BE49-F238E27FC236}">
                <a16:creationId xmlns:a16="http://schemas.microsoft.com/office/drawing/2014/main" id="{3742CA93-3A3C-B8BF-D2EE-A63E18078E42}"/>
              </a:ext>
            </a:extLst>
          </p:cNvPr>
          <p:cNvSpPr/>
          <p:nvPr/>
        </p:nvSpPr>
        <p:spPr>
          <a:xfrm>
            <a:off x="10999921" y="4750713"/>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Abgerundetes Rechteck 6">
            <a:extLst>
              <a:ext uri="{FF2B5EF4-FFF2-40B4-BE49-F238E27FC236}">
                <a16:creationId xmlns:a16="http://schemas.microsoft.com/office/drawing/2014/main" id="{6DDCACA3-9E1F-CBA2-82DD-2C1F6629A97C}"/>
              </a:ext>
            </a:extLst>
          </p:cNvPr>
          <p:cNvSpPr/>
          <p:nvPr/>
        </p:nvSpPr>
        <p:spPr>
          <a:xfrm>
            <a:off x="10999921" y="4750713"/>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Abgerundetes Rechteck 6">
            <a:extLst>
              <a:ext uri="{FF2B5EF4-FFF2-40B4-BE49-F238E27FC236}">
                <a16:creationId xmlns:a16="http://schemas.microsoft.com/office/drawing/2014/main" id="{FDFD3F4C-2D62-9354-0AC4-EA467FCBA5CD}"/>
              </a:ext>
            </a:extLst>
          </p:cNvPr>
          <p:cNvSpPr/>
          <p:nvPr/>
        </p:nvSpPr>
        <p:spPr>
          <a:xfrm>
            <a:off x="10999921" y="4750713"/>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Abgerundetes Rechteck 6">
            <a:extLst>
              <a:ext uri="{FF2B5EF4-FFF2-40B4-BE49-F238E27FC236}">
                <a16:creationId xmlns:a16="http://schemas.microsoft.com/office/drawing/2014/main" id="{89773592-5EFE-4797-F6B9-7ABDC111D9C0}"/>
              </a:ext>
            </a:extLst>
          </p:cNvPr>
          <p:cNvSpPr/>
          <p:nvPr/>
        </p:nvSpPr>
        <p:spPr>
          <a:xfrm>
            <a:off x="10999921" y="4750713"/>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Abgerundetes Rechteck 6">
            <a:extLst>
              <a:ext uri="{FF2B5EF4-FFF2-40B4-BE49-F238E27FC236}">
                <a16:creationId xmlns:a16="http://schemas.microsoft.com/office/drawing/2014/main" id="{D79F1E58-FA40-E410-EFB6-3E3F49729ACD}"/>
              </a:ext>
            </a:extLst>
          </p:cNvPr>
          <p:cNvSpPr/>
          <p:nvPr/>
        </p:nvSpPr>
        <p:spPr>
          <a:xfrm>
            <a:off x="10999921" y="4750713"/>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Abgerundetes Rechteck 6">
            <a:extLst>
              <a:ext uri="{FF2B5EF4-FFF2-40B4-BE49-F238E27FC236}">
                <a16:creationId xmlns:a16="http://schemas.microsoft.com/office/drawing/2014/main" id="{814D50F1-EB87-7393-E624-D8FDE648A098}"/>
              </a:ext>
            </a:extLst>
          </p:cNvPr>
          <p:cNvSpPr/>
          <p:nvPr/>
        </p:nvSpPr>
        <p:spPr>
          <a:xfrm>
            <a:off x="10999921" y="4750713"/>
            <a:ext cx="977494" cy="199665"/>
          </a:xfrm>
          <a:prstGeom prst="roundRect">
            <a:avLst>
              <a:gd name="adj" fmla="val 11740"/>
            </a:avLst>
          </a:prstGeom>
          <a:noFill/>
          <a:ln w="3810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Abgerundetes Rechteck 6">
            <a:extLst>
              <a:ext uri="{FF2B5EF4-FFF2-40B4-BE49-F238E27FC236}">
                <a16:creationId xmlns:a16="http://schemas.microsoft.com/office/drawing/2014/main" id="{2BEDA2C4-C2E5-8E59-B82A-89D804BEE75C}"/>
              </a:ext>
            </a:extLst>
          </p:cNvPr>
          <p:cNvSpPr/>
          <p:nvPr/>
        </p:nvSpPr>
        <p:spPr>
          <a:xfrm>
            <a:off x="10999921" y="1498905"/>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Abgerundetes Rechteck 6">
            <a:extLst>
              <a:ext uri="{FF2B5EF4-FFF2-40B4-BE49-F238E27FC236}">
                <a16:creationId xmlns:a16="http://schemas.microsoft.com/office/drawing/2014/main" id="{B688F4F4-7E51-F98A-FF5B-DB8829A5272E}"/>
              </a:ext>
            </a:extLst>
          </p:cNvPr>
          <p:cNvSpPr/>
          <p:nvPr/>
        </p:nvSpPr>
        <p:spPr>
          <a:xfrm>
            <a:off x="10999921" y="1498905"/>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Abgerundetes Rechteck 6">
            <a:extLst>
              <a:ext uri="{FF2B5EF4-FFF2-40B4-BE49-F238E27FC236}">
                <a16:creationId xmlns:a16="http://schemas.microsoft.com/office/drawing/2014/main" id="{104B760B-36C9-416F-DD5E-3F3B6240D144}"/>
              </a:ext>
            </a:extLst>
          </p:cNvPr>
          <p:cNvSpPr/>
          <p:nvPr/>
        </p:nvSpPr>
        <p:spPr>
          <a:xfrm>
            <a:off x="10999921" y="1498905"/>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6">
            <a:extLst>
              <a:ext uri="{FF2B5EF4-FFF2-40B4-BE49-F238E27FC236}">
                <a16:creationId xmlns:a16="http://schemas.microsoft.com/office/drawing/2014/main" id="{EEBE9ED6-36F1-8BFC-EBB5-8C5F1302C012}"/>
              </a:ext>
            </a:extLst>
          </p:cNvPr>
          <p:cNvSpPr/>
          <p:nvPr/>
        </p:nvSpPr>
        <p:spPr>
          <a:xfrm>
            <a:off x="10999921" y="1498905"/>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6">
            <a:extLst>
              <a:ext uri="{FF2B5EF4-FFF2-40B4-BE49-F238E27FC236}">
                <a16:creationId xmlns:a16="http://schemas.microsoft.com/office/drawing/2014/main" id="{F147607D-113B-668D-D4F8-2957FC5BBE6D}"/>
              </a:ext>
            </a:extLst>
          </p:cNvPr>
          <p:cNvSpPr/>
          <p:nvPr/>
        </p:nvSpPr>
        <p:spPr>
          <a:xfrm>
            <a:off x="10999921" y="1498905"/>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6">
            <a:extLst>
              <a:ext uri="{FF2B5EF4-FFF2-40B4-BE49-F238E27FC236}">
                <a16:creationId xmlns:a16="http://schemas.microsoft.com/office/drawing/2014/main" id="{D3D33E66-D79C-C38F-135D-8702A78CA019}"/>
              </a:ext>
            </a:extLst>
          </p:cNvPr>
          <p:cNvSpPr/>
          <p:nvPr/>
        </p:nvSpPr>
        <p:spPr>
          <a:xfrm>
            <a:off x="10999921" y="1498905"/>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6">
            <a:extLst>
              <a:ext uri="{FF2B5EF4-FFF2-40B4-BE49-F238E27FC236}">
                <a16:creationId xmlns:a16="http://schemas.microsoft.com/office/drawing/2014/main" id="{BE74818F-76D5-5024-E2AC-6B03E9D2597C}"/>
              </a:ext>
            </a:extLst>
          </p:cNvPr>
          <p:cNvSpPr/>
          <p:nvPr/>
        </p:nvSpPr>
        <p:spPr>
          <a:xfrm>
            <a:off x="10999921" y="1498905"/>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Abgerundetes Rechteck 6">
            <a:extLst>
              <a:ext uri="{FF2B5EF4-FFF2-40B4-BE49-F238E27FC236}">
                <a16:creationId xmlns:a16="http://schemas.microsoft.com/office/drawing/2014/main" id="{BCB0F80A-C8E3-13D7-BCFB-7D8542FFD820}"/>
              </a:ext>
            </a:extLst>
          </p:cNvPr>
          <p:cNvSpPr/>
          <p:nvPr/>
        </p:nvSpPr>
        <p:spPr>
          <a:xfrm>
            <a:off x="10999921" y="1498905"/>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Abgerundetes Rechteck 6">
            <a:extLst>
              <a:ext uri="{FF2B5EF4-FFF2-40B4-BE49-F238E27FC236}">
                <a16:creationId xmlns:a16="http://schemas.microsoft.com/office/drawing/2014/main" id="{2B623E4B-DAD4-62FE-4E1B-8BA4B7ADCE6C}"/>
              </a:ext>
            </a:extLst>
          </p:cNvPr>
          <p:cNvSpPr/>
          <p:nvPr/>
        </p:nvSpPr>
        <p:spPr>
          <a:xfrm>
            <a:off x="10999921" y="1498905"/>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Abgerundetes Rechteck 6">
            <a:extLst>
              <a:ext uri="{FF2B5EF4-FFF2-40B4-BE49-F238E27FC236}">
                <a16:creationId xmlns:a16="http://schemas.microsoft.com/office/drawing/2014/main" id="{F84D1226-9EEA-222F-49C9-CE7770F2016A}"/>
              </a:ext>
            </a:extLst>
          </p:cNvPr>
          <p:cNvSpPr/>
          <p:nvPr/>
        </p:nvSpPr>
        <p:spPr>
          <a:xfrm>
            <a:off x="10999921" y="1498905"/>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Abgerundetes Rechteck 6">
            <a:extLst>
              <a:ext uri="{FF2B5EF4-FFF2-40B4-BE49-F238E27FC236}">
                <a16:creationId xmlns:a16="http://schemas.microsoft.com/office/drawing/2014/main" id="{958E3B95-2F92-69A5-98E4-740AFEE8AD1F}"/>
              </a:ext>
            </a:extLst>
          </p:cNvPr>
          <p:cNvSpPr/>
          <p:nvPr/>
        </p:nvSpPr>
        <p:spPr>
          <a:xfrm>
            <a:off x="10999921" y="1498905"/>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Abgerundetes Rechteck 6">
            <a:extLst>
              <a:ext uri="{FF2B5EF4-FFF2-40B4-BE49-F238E27FC236}">
                <a16:creationId xmlns:a16="http://schemas.microsoft.com/office/drawing/2014/main" id="{1B85E258-E267-DB82-4E3A-4072469A6ABB}"/>
              </a:ext>
            </a:extLst>
          </p:cNvPr>
          <p:cNvSpPr/>
          <p:nvPr/>
        </p:nvSpPr>
        <p:spPr>
          <a:xfrm>
            <a:off x="10999921" y="1498905"/>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Abgerundetes Rechteck 6">
            <a:extLst>
              <a:ext uri="{FF2B5EF4-FFF2-40B4-BE49-F238E27FC236}">
                <a16:creationId xmlns:a16="http://schemas.microsoft.com/office/drawing/2014/main" id="{2D3ABDF9-F021-89D3-71AC-BF8CC24813FD}"/>
              </a:ext>
            </a:extLst>
          </p:cNvPr>
          <p:cNvSpPr/>
          <p:nvPr/>
        </p:nvSpPr>
        <p:spPr>
          <a:xfrm>
            <a:off x="10999921" y="1498905"/>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Abgerundetes Rechteck 6">
            <a:extLst>
              <a:ext uri="{FF2B5EF4-FFF2-40B4-BE49-F238E27FC236}">
                <a16:creationId xmlns:a16="http://schemas.microsoft.com/office/drawing/2014/main" id="{9EA6EE56-1AF6-072E-8582-83AFEC943F6C}"/>
              </a:ext>
            </a:extLst>
          </p:cNvPr>
          <p:cNvSpPr/>
          <p:nvPr/>
        </p:nvSpPr>
        <p:spPr>
          <a:xfrm>
            <a:off x="10999921" y="1498905"/>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Abgerundetes Rechteck 6">
            <a:extLst>
              <a:ext uri="{FF2B5EF4-FFF2-40B4-BE49-F238E27FC236}">
                <a16:creationId xmlns:a16="http://schemas.microsoft.com/office/drawing/2014/main" id="{3151817F-BEA0-EF28-684F-7069BD45E953}"/>
              </a:ext>
            </a:extLst>
          </p:cNvPr>
          <p:cNvSpPr/>
          <p:nvPr/>
        </p:nvSpPr>
        <p:spPr>
          <a:xfrm>
            <a:off x="10999921" y="1498905"/>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Abgerundetes Rechteck 6">
            <a:extLst>
              <a:ext uri="{FF2B5EF4-FFF2-40B4-BE49-F238E27FC236}">
                <a16:creationId xmlns:a16="http://schemas.microsoft.com/office/drawing/2014/main" id="{C1B2C285-950F-BC79-F319-3F56014344E9}"/>
              </a:ext>
            </a:extLst>
          </p:cNvPr>
          <p:cNvSpPr/>
          <p:nvPr/>
        </p:nvSpPr>
        <p:spPr>
          <a:xfrm>
            <a:off x="10999921" y="1498905"/>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Abgerundetes Rechteck 6">
            <a:extLst>
              <a:ext uri="{FF2B5EF4-FFF2-40B4-BE49-F238E27FC236}">
                <a16:creationId xmlns:a16="http://schemas.microsoft.com/office/drawing/2014/main" id="{38917A2A-9989-919C-9DAD-60314257D833}"/>
              </a:ext>
            </a:extLst>
          </p:cNvPr>
          <p:cNvSpPr/>
          <p:nvPr/>
        </p:nvSpPr>
        <p:spPr>
          <a:xfrm>
            <a:off x="10999921" y="1498905"/>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Abgerundetes Rechteck 6">
            <a:extLst>
              <a:ext uri="{FF2B5EF4-FFF2-40B4-BE49-F238E27FC236}">
                <a16:creationId xmlns:a16="http://schemas.microsoft.com/office/drawing/2014/main" id="{9B2F7AF9-A448-118F-6979-FD32FB9650B2}"/>
              </a:ext>
            </a:extLst>
          </p:cNvPr>
          <p:cNvSpPr/>
          <p:nvPr/>
        </p:nvSpPr>
        <p:spPr>
          <a:xfrm>
            <a:off x="10999921" y="1498905"/>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Abgerundetes Rechteck 6">
            <a:extLst>
              <a:ext uri="{FF2B5EF4-FFF2-40B4-BE49-F238E27FC236}">
                <a16:creationId xmlns:a16="http://schemas.microsoft.com/office/drawing/2014/main" id="{DAEA1DC5-3377-6B99-87BD-B7215B39E9A1}"/>
              </a:ext>
            </a:extLst>
          </p:cNvPr>
          <p:cNvSpPr/>
          <p:nvPr/>
        </p:nvSpPr>
        <p:spPr>
          <a:xfrm>
            <a:off x="10999921" y="1498905"/>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Abgerundetes Rechteck 6">
            <a:extLst>
              <a:ext uri="{FF2B5EF4-FFF2-40B4-BE49-F238E27FC236}">
                <a16:creationId xmlns:a16="http://schemas.microsoft.com/office/drawing/2014/main" id="{D3A08E64-EFB1-B997-C347-DD45E9ACECCB}"/>
              </a:ext>
            </a:extLst>
          </p:cNvPr>
          <p:cNvSpPr/>
          <p:nvPr/>
        </p:nvSpPr>
        <p:spPr>
          <a:xfrm>
            <a:off x="10999921" y="1498905"/>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Abgerundetes Rechteck 6">
            <a:extLst>
              <a:ext uri="{FF2B5EF4-FFF2-40B4-BE49-F238E27FC236}">
                <a16:creationId xmlns:a16="http://schemas.microsoft.com/office/drawing/2014/main" id="{80DB31C0-91BD-853F-DD40-232622F2674F}"/>
              </a:ext>
            </a:extLst>
          </p:cNvPr>
          <p:cNvSpPr/>
          <p:nvPr/>
        </p:nvSpPr>
        <p:spPr>
          <a:xfrm>
            <a:off x="10999921" y="1498905"/>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Abgerundetes Rechteck 6">
            <a:extLst>
              <a:ext uri="{FF2B5EF4-FFF2-40B4-BE49-F238E27FC236}">
                <a16:creationId xmlns:a16="http://schemas.microsoft.com/office/drawing/2014/main" id="{4B854F69-AF7B-8BB6-C48A-ED0AB96A1F4A}"/>
              </a:ext>
            </a:extLst>
          </p:cNvPr>
          <p:cNvSpPr/>
          <p:nvPr/>
        </p:nvSpPr>
        <p:spPr>
          <a:xfrm>
            <a:off x="10999921" y="1498905"/>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6" name="Abgerundetes Rechteck 6">
            <a:extLst>
              <a:ext uri="{FF2B5EF4-FFF2-40B4-BE49-F238E27FC236}">
                <a16:creationId xmlns:a16="http://schemas.microsoft.com/office/drawing/2014/main" id="{8E4589C0-8902-1DF9-663E-EF459AB190B7}"/>
              </a:ext>
            </a:extLst>
          </p:cNvPr>
          <p:cNvSpPr/>
          <p:nvPr/>
        </p:nvSpPr>
        <p:spPr>
          <a:xfrm>
            <a:off x="10999921" y="1498905"/>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Abgerundetes Rechteck 6">
            <a:extLst>
              <a:ext uri="{FF2B5EF4-FFF2-40B4-BE49-F238E27FC236}">
                <a16:creationId xmlns:a16="http://schemas.microsoft.com/office/drawing/2014/main" id="{12999FCA-0997-1AD6-5A88-7FDE008D9E16}"/>
              </a:ext>
            </a:extLst>
          </p:cNvPr>
          <p:cNvSpPr/>
          <p:nvPr/>
        </p:nvSpPr>
        <p:spPr>
          <a:xfrm>
            <a:off x="10999921" y="1498905"/>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Abgerundetes Rechteck 6">
            <a:extLst>
              <a:ext uri="{FF2B5EF4-FFF2-40B4-BE49-F238E27FC236}">
                <a16:creationId xmlns:a16="http://schemas.microsoft.com/office/drawing/2014/main" id="{4E01B493-C205-F5EA-93B7-C3EE353D360E}"/>
              </a:ext>
            </a:extLst>
          </p:cNvPr>
          <p:cNvSpPr/>
          <p:nvPr/>
        </p:nvSpPr>
        <p:spPr>
          <a:xfrm>
            <a:off x="10999921" y="1498905"/>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Abgerundetes Rechteck 6">
            <a:extLst>
              <a:ext uri="{FF2B5EF4-FFF2-40B4-BE49-F238E27FC236}">
                <a16:creationId xmlns:a16="http://schemas.microsoft.com/office/drawing/2014/main" id="{2466A5E4-0794-C587-42AE-135A9CC1D208}"/>
              </a:ext>
            </a:extLst>
          </p:cNvPr>
          <p:cNvSpPr/>
          <p:nvPr/>
        </p:nvSpPr>
        <p:spPr>
          <a:xfrm>
            <a:off x="10999921" y="1498905"/>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Abgerundetes Rechteck 6">
            <a:extLst>
              <a:ext uri="{FF2B5EF4-FFF2-40B4-BE49-F238E27FC236}">
                <a16:creationId xmlns:a16="http://schemas.microsoft.com/office/drawing/2014/main" id="{63E2CF49-2C46-29C2-1403-24790C0F86E4}"/>
              </a:ext>
            </a:extLst>
          </p:cNvPr>
          <p:cNvSpPr/>
          <p:nvPr/>
        </p:nvSpPr>
        <p:spPr>
          <a:xfrm>
            <a:off x="10999921" y="1498905"/>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Abgerundetes Rechteck 6">
            <a:extLst>
              <a:ext uri="{FF2B5EF4-FFF2-40B4-BE49-F238E27FC236}">
                <a16:creationId xmlns:a16="http://schemas.microsoft.com/office/drawing/2014/main" id="{CB5A8379-204C-D2CA-5866-24CEB5AA5E6F}"/>
              </a:ext>
            </a:extLst>
          </p:cNvPr>
          <p:cNvSpPr/>
          <p:nvPr/>
        </p:nvSpPr>
        <p:spPr>
          <a:xfrm>
            <a:off x="10999921" y="1498905"/>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Abgerundetes Rechteck 6">
            <a:extLst>
              <a:ext uri="{FF2B5EF4-FFF2-40B4-BE49-F238E27FC236}">
                <a16:creationId xmlns:a16="http://schemas.microsoft.com/office/drawing/2014/main" id="{04A7649E-0B7B-A57B-2435-269A6E8C4B33}"/>
              </a:ext>
            </a:extLst>
          </p:cNvPr>
          <p:cNvSpPr/>
          <p:nvPr/>
        </p:nvSpPr>
        <p:spPr>
          <a:xfrm>
            <a:off x="10999921" y="1498905"/>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Abgerundetes Rechteck 6">
            <a:extLst>
              <a:ext uri="{FF2B5EF4-FFF2-40B4-BE49-F238E27FC236}">
                <a16:creationId xmlns:a16="http://schemas.microsoft.com/office/drawing/2014/main" id="{C41A4297-0687-B263-39E3-A9B375E71F62}"/>
              </a:ext>
            </a:extLst>
          </p:cNvPr>
          <p:cNvSpPr/>
          <p:nvPr/>
        </p:nvSpPr>
        <p:spPr>
          <a:xfrm>
            <a:off x="10999921" y="1498905"/>
            <a:ext cx="977494" cy="199665"/>
          </a:xfrm>
          <a:prstGeom prst="roundRect">
            <a:avLst>
              <a:gd name="adj" fmla="val 11740"/>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33" name="Gruppieren 132">
            <a:extLst>
              <a:ext uri="{FF2B5EF4-FFF2-40B4-BE49-F238E27FC236}">
                <a16:creationId xmlns:a16="http://schemas.microsoft.com/office/drawing/2014/main" id="{F63A4F64-B9C5-AB24-E20F-8E4B23201295}"/>
              </a:ext>
            </a:extLst>
          </p:cNvPr>
          <p:cNvGrpSpPr>
            <a:grpSpLocks noGrp="1" noUngrp="1" noRot="1" noMove="1" noResize="1"/>
          </p:cNvGrpSpPr>
          <p:nvPr/>
        </p:nvGrpSpPr>
        <p:grpSpPr>
          <a:xfrm>
            <a:off x="132980" y="31164"/>
            <a:ext cx="4698055" cy="6748243"/>
            <a:chOff x="132980" y="31164"/>
            <a:chExt cx="4698055" cy="6748243"/>
          </a:xfrm>
        </p:grpSpPr>
        <p:pic>
          <p:nvPicPr>
            <p:cNvPr id="14" name="Grafik 13">
              <a:extLst>
                <a:ext uri="{FF2B5EF4-FFF2-40B4-BE49-F238E27FC236}">
                  <a16:creationId xmlns:a16="http://schemas.microsoft.com/office/drawing/2014/main" id="{56EA63BD-8440-C376-000A-C05043A3E4D1}"/>
                </a:ext>
              </a:extLst>
            </p:cNvPr>
            <p:cNvPicPr>
              <a:picLocks noGrp="1" noRot="1" noChangeAspect="1" noMove="1" noResize="1" noEditPoints="1" noAdjustHandles="1" noChangeArrowheads="1" noChangeShapeType="1" noCrop="1"/>
            </p:cNvPicPr>
            <p:nvPr/>
          </p:nvPicPr>
          <p:blipFill>
            <a:blip r:embed="rId2"/>
            <a:stretch>
              <a:fillRect/>
            </a:stretch>
          </p:blipFill>
          <p:spPr>
            <a:xfrm>
              <a:off x="2443435" y="31164"/>
              <a:ext cx="2387600" cy="647700"/>
            </a:xfrm>
            <a:prstGeom prst="rect">
              <a:avLst/>
            </a:prstGeom>
          </p:spPr>
        </p:pic>
        <p:grpSp>
          <p:nvGrpSpPr>
            <p:cNvPr id="45" name="Gruppieren 44">
              <a:extLst>
                <a:ext uri="{FF2B5EF4-FFF2-40B4-BE49-F238E27FC236}">
                  <a16:creationId xmlns:a16="http://schemas.microsoft.com/office/drawing/2014/main" id="{C83225E9-2B7C-B4F6-8838-1B2736E60EFE}"/>
                </a:ext>
              </a:extLst>
            </p:cNvPr>
            <p:cNvGrpSpPr>
              <a:grpSpLocks noGrp="1" noUngrp="1" noRot="1" noMove="1" noResize="1"/>
            </p:cNvGrpSpPr>
            <p:nvPr/>
          </p:nvGrpSpPr>
          <p:grpSpPr>
            <a:xfrm>
              <a:off x="132980" y="527781"/>
              <a:ext cx="2212014" cy="6251626"/>
              <a:chOff x="331100" y="527781"/>
              <a:chExt cx="2212014" cy="6251626"/>
            </a:xfrm>
          </p:grpSpPr>
          <p:pic>
            <p:nvPicPr>
              <p:cNvPr id="2" name="Grafik 1">
                <a:extLst>
                  <a:ext uri="{FF2B5EF4-FFF2-40B4-BE49-F238E27FC236}">
                    <a16:creationId xmlns:a16="http://schemas.microsoft.com/office/drawing/2014/main" id="{192703E0-E20A-FD5F-AFBF-037883F1F7C7}"/>
                  </a:ext>
                </a:extLst>
              </p:cNvPr>
              <p:cNvPicPr>
                <a:picLocks noGrp="1" noRot="1" noChangeAspect="1" noMove="1" noResize="1" noEditPoints="1" noAdjustHandles="1" noChangeArrowheads="1" noChangeShapeType="1" noCrop="1"/>
              </p:cNvPicPr>
              <p:nvPr/>
            </p:nvPicPr>
            <p:blipFill>
              <a:blip r:embed="rId3"/>
              <a:stretch>
                <a:fillRect/>
              </a:stretch>
            </p:blipFill>
            <p:spPr>
              <a:xfrm>
                <a:off x="331100" y="527781"/>
                <a:ext cx="2134644" cy="6198678"/>
              </a:xfrm>
              <a:prstGeom prst="rect">
                <a:avLst/>
              </a:prstGeom>
            </p:spPr>
          </p:pic>
          <p:sp>
            <p:nvSpPr>
              <p:cNvPr id="121" name="Abgerundetes Rechteck 24">
                <a:extLst>
                  <a:ext uri="{FF2B5EF4-FFF2-40B4-BE49-F238E27FC236}">
                    <a16:creationId xmlns:a16="http://schemas.microsoft.com/office/drawing/2014/main" id="{61CA9674-81D7-F240-B296-3522EA865985}"/>
                  </a:ext>
                </a:extLst>
              </p:cNvPr>
              <p:cNvSpPr>
                <a:spLocks noGrp="1" noRot="1" noMove="1" noResize="1" noEditPoints="1" noAdjustHandles="1" noChangeArrowheads="1" noChangeShapeType="1"/>
              </p:cNvSpPr>
              <p:nvPr/>
            </p:nvSpPr>
            <p:spPr>
              <a:xfrm>
                <a:off x="1471992" y="736299"/>
                <a:ext cx="1071122" cy="6043107"/>
              </a:xfrm>
              <a:prstGeom prst="roundRect">
                <a:avLst/>
              </a:prstGeom>
              <a:solidFill>
                <a:schemeClr val="bg2">
                  <a:lumMod val="75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2" name="Abgerundetes Rechteck 25">
                <a:extLst>
                  <a:ext uri="{FF2B5EF4-FFF2-40B4-BE49-F238E27FC236}">
                    <a16:creationId xmlns:a16="http://schemas.microsoft.com/office/drawing/2014/main" id="{EFA85F9D-8EC8-5E54-6C56-C469996E31EE}"/>
                  </a:ext>
                </a:extLst>
              </p:cNvPr>
              <p:cNvSpPr>
                <a:spLocks noGrp="1" noRot="1" noMove="1" noResize="1" noEditPoints="1" noAdjustHandles="1" noChangeArrowheads="1" noChangeShapeType="1"/>
              </p:cNvSpPr>
              <p:nvPr/>
            </p:nvSpPr>
            <p:spPr>
              <a:xfrm>
                <a:off x="440493" y="5257128"/>
                <a:ext cx="1439044" cy="1522279"/>
              </a:xfrm>
              <a:prstGeom prst="roundRect">
                <a:avLst/>
              </a:prstGeom>
              <a:solidFill>
                <a:schemeClr val="bg2">
                  <a:lumMod val="75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sp>
        <p:nvSpPr>
          <p:cNvPr id="134" name="Textfeld 133">
            <a:extLst>
              <a:ext uri="{FF2B5EF4-FFF2-40B4-BE49-F238E27FC236}">
                <a16:creationId xmlns:a16="http://schemas.microsoft.com/office/drawing/2014/main" id="{7DD66A35-5946-ED05-2214-E824F15209A9}"/>
              </a:ext>
            </a:extLst>
          </p:cNvPr>
          <p:cNvSpPr txBox="1"/>
          <p:nvPr/>
        </p:nvSpPr>
        <p:spPr>
          <a:xfrm>
            <a:off x="3175501" y="-3433"/>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35" name="Textfeld 134">
            <a:extLst>
              <a:ext uri="{FF2B5EF4-FFF2-40B4-BE49-F238E27FC236}">
                <a16:creationId xmlns:a16="http://schemas.microsoft.com/office/drawing/2014/main" id="{6F83FD28-63CA-703F-4A4A-F8F1E7A2421A}"/>
              </a:ext>
            </a:extLst>
          </p:cNvPr>
          <p:cNvSpPr txBox="1"/>
          <p:nvPr/>
        </p:nvSpPr>
        <p:spPr>
          <a:xfrm>
            <a:off x="2267624" y="-3434"/>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36" name="Textfeld 135">
            <a:extLst>
              <a:ext uri="{FF2B5EF4-FFF2-40B4-BE49-F238E27FC236}">
                <a16:creationId xmlns:a16="http://schemas.microsoft.com/office/drawing/2014/main" id="{0FF57C17-16FD-1C8A-6D95-7F9B5CBC586E}"/>
              </a:ext>
            </a:extLst>
          </p:cNvPr>
          <p:cNvSpPr txBox="1"/>
          <p:nvPr/>
        </p:nvSpPr>
        <p:spPr>
          <a:xfrm>
            <a:off x="4010250" y="-15138"/>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nvGrpSpPr>
          <p:cNvPr id="137" name="Gruppieren 136">
            <a:extLst>
              <a:ext uri="{FF2B5EF4-FFF2-40B4-BE49-F238E27FC236}">
                <a16:creationId xmlns:a16="http://schemas.microsoft.com/office/drawing/2014/main" id="{757A8D0A-47A1-4FA1-3B0C-E4F154E5D530}"/>
              </a:ext>
            </a:extLst>
          </p:cNvPr>
          <p:cNvGrpSpPr>
            <a:grpSpLocks noGrp="1" noUngrp="1" noRot="1" noMove="1" noResize="1"/>
          </p:cNvGrpSpPr>
          <p:nvPr/>
        </p:nvGrpSpPr>
        <p:grpSpPr>
          <a:xfrm>
            <a:off x="4946338" y="54878"/>
            <a:ext cx="4698055" cy="6748243"/>
            <a:chOff x="132980" y="31164"/>
            <a:chExt cx="4698055" cy="6748243"/>
          </a:xfrm>
        </p:grpSpPr>
        <p:pic>
          <p:nvPicPr>
            <p:cNvPr id="138" name="Grafik 137">
              <a:extLst>
                <a:ext uri="{FF2B5EF4-FFF2-40B4-BE49-F238E27FC236}">
                  <a16:creationId xmlns:a16="http://schemas.microsoft.com/office/drawing/2014/main" id="{69F8CA6F-963F-5548-C58A-79446F396688}"/>
                </a:ext>
              </a:extLst>
            </p:cNvPr>
            <p:cNvPicPr>
              <a:picLocks noGrp="1" noRot="1" noChangeAspect="1" noMove="1" noResize="1" noEditPoints="1" noAdjustHandles="1" noChangeArrowheads="1" noChangeShapeType="1" noCrop="1"/>
            </p:cNvPicPr>
            <p:nvPr/>
          </p:nvPicPr>
          <p:blipFill>
            <a:blip r:embed="rId2"/>
            <a:stretch>
              <a:fillRect/>
            </a:stretch>
          </p:blipFill>
          <p:spPr>
            <a:xfrm>
              <a:off x="2443435" y="31164"/>
              <a:ext cx="2387600" cy="647700"/>
            </a:xfrm>
            <a:prstGeom prst="rect">
              <a:avLst/>
            </a:prstGeom>
          </p:spPr>
        </p:pic>
        <p:grpSp>
          <p:nvGrpSpPr>
            <p:cNvPr id="139" name="Gruppieren 138">
              <a:extLst>
                <a:ext uri="{FF2B5EF4-FFF2-40B4-BE49-F238E27FC236}">
                  <a16:creationId xmlns:a16="http://schemas.microsoft.com/office/drawing/2014/main" id="{B11E8279-F7C6-B7B7-CE3B-13BE42C4082E}"/>
                </a:ext>
              </a:extLst>
            </p:cNvPr>
            <p:cNvGrpSpPr>
              <a:grpSpLocks noGrp="1" noUngrp="1" noRot="1" noMove="1" noResize="1"/>
            </p:cNvGrpSpPr>
            <p:nvPr/>
          </p:nvGrpSpPr>
          <p:grpSpPr>
            <a:xfrm>
              <a:off x="132980" y="527781"/>
              <a:ext cx="2212014" cy="6251626"/>
              <a:chOff x="331100" y="527781"/>
              <a:chExt cx="2212014" cy="6251626"/>
            </a:xfrm>
          </p:grpSpPr>
          <p:pic>
            <p:nvPicPr>
              <p:cNvPr id="140" name="Grafik 139">
                <a:extLst>
                  <a:ext uri="{FF2B5EF4-FFF2-40B4-BE49-F238E27FC236}">
                    <a16:creationId xmlns:a16="http://schemas.microsoft.com/office/drawing/2014/main" id="{A17EFF7E-C0B9-B4BA-B396-912B5B26DB81}"/>
                  </a:ext>
                </a:extLst>
              </p:cNvPr>
              <p:cNvPicPr>
                <a:picLocks noGrp="1" noRot="1" noChangeAspect="1" noMove="1" noResize="1" noEditPoints="1" noAdjustHandles="1" noChangeArrowheads="1" noChangeShapeType="1" noCrop="1"/>
              </p:cNvPicPr>
              <p:nvPr/>
            </p:nvPicPr>
            <p:blipFill>
              <a:blip r:embed="rId3"/>
              <a:stretch>
                <a:fillRect/>
              </a:stretch>
            </p:blipFill>
            <p:spPr>
              <a:xfrm>
                <a:off x="331100" y="527781"/>
                <a:ext cx="2134644" cy="6198678"/>
              </a:xfrm>
              <a:prstGeom prst="rect">
                <a:avLst/>
              </a:prstGeom>
            </p:spPr>
          </p:pic>
          <p:sp>
            <p:nvSpPr>
              <p:cNvPr id="141" name="Abgerundetes Rechteck 24">
                <a:extLst>
                  <a:ext uri="{FF2B5EF4-FFF2-40B4-BE49-F238E27FC236}">
                    <a16:creationId xmlns:a16="http://schemas.microsoft.com/office/drawing/2014/main" id="{B1582D86-C2A1-710D-324E-84481939B735}"/>
                  </a:ext>
                </a:extLst>
              </p:cNvPr>
              <p:cNvSpPr>
                <a:spLocks noGrp="1" noRot="1" noMove="1" noResize="1" noEditPoints="1" noAdjustHandles="1" noChangeArrowheads="1" noChangeShapeType="1"/>
              </p:cNvSpPr>
              <p:nvPr/>
            </p:nvSpPr>
            <p:spPr>
              <a:xfrm>
                <a:off x="1471992" y="736299"/>
                <a:ext cx="1071122" cy="6043107"/>
              </a:xfrm>
              <a:prstGeom prst="roundRect">
                <a:avLst/>
              </a:prstGeom>
              <a:solidFill>
                <a:schemeClr val="bg2">
                  <a:lumMod val="75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Abgerundetes Rechteck 25">
                <a:extLst>
                  <a:ext uri="{FF2B5EF4-FFF2-40B4-BE49-F238E27FC236}">
                    <a16:creationId xmlns:a16="http://schemas.microsoft.com/office/drawing/2014/main" id="{BBCF6A11-4AE3-D9C5-64A1-3BEF08561B74}"/>
                  </a:ext>
                </a:extLst>
              </p:cNvPr>
              <p:cNvSpPr>
                <a:spLocks noGrp="1" noRot="1" noMove="1" noResize="1" noEditPoints="1" noAdjustHandles="1" noChangeArrowheads="1" noChangeShapeType="1"/>
              </p:cNvSpPr>
              <p:nvPr/>
            </p:nvSpPr>
            <p:spPr>
              <a:xfrm>
                <a:off x="440493" y="5257128"/>
                <a:ext cx="1439044" cy="1522279"/>
              </a:xfrm>
              <a:prstGeom prst="roundRect">
                <a:avLst/>
              </a:prstGeom>
              <a:solidFill>
                <a:schemeClr val="bg2">
                  <a:lumMod val="75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sp>
        <p:nvSpPr>
          <p:cNvPr id="143" name="Textfeld 142">
            <a:extLst>
              <a:ext uri="{FF2B5EF4-FFF2-40B4-BE49-F238E27FC236}">
                <a16:creationId xmlns:a16="http://schemas.microsoft.com/office/drawing/2014/main" id="{99448E03-D1B7-8C85-650A-5D1E56EAA4A4}"/>
              </a:ext>
            </a:extLst>
          </p:cNvPr>
          <p:cNvSpPr txBox="1"/>
          <p:nvPr/>
        </p:nvSpPr>
        <p:spPr>
          <a:xfrm>
            <a:off x="7988859" y="20281"/>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44" name="Textfeld 143">
            <a:extLst>
              <a:ext uri="{FF2B5EF4-FFF2-40B4-BE49-F238E27FC236}">
                <a16:creationId xmlns:a16="http://schemas.microsoft.com/office/drawing/2014/main" id="{D00A89E8-2A5C-4623-C3C8-D1509A85C59E}"/>
              </a:ext>
            </a:extLst>
          </p:cNvPr>
          <p:cNvSpPr txBox="1"/>
          <p:nvPr/>
        </p:nvSpPr>
        <p:spPr>
          <a:xfrm>
            <a:off x="7080982" y="20280"/>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145" name="Textfeld 144">
            <a:extLst>
              <a:ext uri="{FF2B5EF4-FFF2-40B4-BE49-F238E27FC236}">
                <a16:creationId xmlns:a16="http://schemas.microsoft.com/office/drawing/2014/main" id="{7ABA0913-E0F0-0974-6B80-60FE00D80C3E}"/>
              </a:ext>
            </a:extLst>
          </p:cNvPr>
          <p:cNvSpPr txBox="1"/>
          <p:nvPr/>
        </p:nvSpPr>
        <p:spPr>
          <a:xfrm>
            <a:off x="8823608" y="8576"/>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nvGrpSpPr>
          <p:cNvPr id="218" name="Gruppieren 217">
            <a:extLst>
              <a:ext uri="{FF2B5EF4-FFF2-40B4-BE49-F238E27FC236}">
                <a16:creationId xmlns:a16="http://schemas.microsoft.com/office/drawing/2014/main" id="{03AFA59F-7D46-2FFD-4C65-EF591AD595BE}"/>
              </a:ext>
            </a:extLst>
          </p:cNvPr>
          <p:cNvGrpSpPr/>
          <p:nvPr/>
        </p:nvGrpSpPr>
        <p:grpSpPr>
          <a:xfrm>
            <a:off x="9682326" y="6091459"/>
            <a:ext cx="2547470" cy="635000"/>
            <a:chOff x="3576319" y="4143735"/>
            <a:chExt cx="2547470" cy="635000"/>
          </a:xfrm>
        </p:grpSpPr>
        <p:grpSp>
          <p:nvGrpSpPr>
            <p:cNvPr id="219" name="Gruppieren 218">
              <a:extLst>
                <a:ext uri="{FF2B5EF4-FFF2-40B4-BE49-F238E27FC236}">
                  <a16:creationId xmlns:a16="http://schemas.microsoft.com/office/drawing/2014/main" id="{032C3BF6-19D5-7B01-F91F-C2B5AF31C0B9}"/>
                </a:ext>
              </a:extLst>
            </p:cNvPr>
            <p:cNvGrpSpPr/>
            <p:nvPr/>
          </p:nvGrpSpPr>
          <p:grpSpPr>
            <a:xfrm>
              <a:off x="3576319" y="4143735"/>
              <a:ext cx="2410461" cy="635000"/>
              <a:chOff x="5229244" y="3530127"/>
              <a:chExt cx="1983726" cy="635000"/>
            </a:xfrm>
          </p:grpSpPr>
          <p:pic>
            <p:nvPicPr>
              <p:cNvPr id="221" name="Grafik 220">
                <a:extLst>
                  <a:ext uri="{FF2B5EF4-FFF2-40B4-BE49-F238E27FC236}">
                    <a16:creationId xmlns:a16="http://schemas.microsoft.com/office/drawing/2014/main" id="{0533FE16-5AAA-C71C-37A7-FBDF3BD79D8E}"/>
                  </a:ext>
                </a:extLst>
              </p:cNvPr>
              <p:cNvPicPr>
                <a:picLocks noChangeAspect="1"/>
              </p:cNvPicPr>
              <p:nvPr/>
            </p:nvPicPr>
            <p:blipFill rotWithShape="1">
              <a:blip r:embed="rId4"/>
              <a:srcRect r="9187"/>
              <a:stretch/>
            </p:blipFill>
            <p:spPr>
              <a:xfrm>
                <a:off x="5229244" y="3530127"/>
                <a:ext cx="1983726" cy="635000"/>
              </a:xfrm>
              <a:prstGeom prst="rect">
                <a:avLst/>
              </a:prstGeom>
            </p:spPr>
          </p:pic>
          <p:sp>
            <p:nvSpPr>
              <p:cNvPr id="222" name="Textfeld 221">
                <a:extLst>
                  <a:ext uri="{FF2B5EF4-FFF2-40B4-BE49-F238E27FC236}">
                    <a16:creationId xmlns:a16="http://schemas.microsoft.com/office/drawing/2014/main" id="{61E65EEA-543D-78EA-74B8-21674681767A}"/>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223" name="Textfeld 222">
                <a:extLst>
                  <a:ext uri="{FF2B5EF4-FFF2-40B4-BE49-F238E27FC236}">
                    <a16:creationId xmlns:a16="http://schemas.microsoft.com/office/drawing/2014/main" id="{511E20B1-E6FE-337F-F689-C7A630E40DBC}"/>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220" name="Textfeld 219">
              <a:extLst>
                <a:ext uri="{FF2B5EF4-FFF2-40B4-BE49-F238E27FC236}">
                  <a16:creationId xmlns:a16="http://schemas.microsoft.com/office/drawing/2014/main" id="{08BA92DA-A916-6B4A-5B6F-8E673ECC2F83}"/>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224" name="Gruppieren 223">
            <a:extLst>
              <a:ext uri="{FF2B5EF4-FFF2-40B4-BE49-F238E27FC236}">
                <a16:creationId xmlns:a16="http://schemas.microsoft.com/office/drawing/2014/main" id="{D416B602-8A31-23A1-9525-43EAC96DAF1E}"/>
              </a:ext>
            </a:extLst>
          </p:cNvPr>
          <p:cNvGrpSpPr/>
          <p:nvPr/>
        </p:nvGrpSpPr>
        <p:grpSpPr>
          <a:xfrm>
            <a:off x="9682326" y="6091459"/>
            <a:ext cx="2547470" cy="635000"/>
            <a:chOff x="3576319" y="4143735"/>
            <a:chExt cx="2547470" cy="635000"/>
          </a:xfrm>
        </p:grpSpPr>
        <p:grpSp>
          <p:nvGrpSpPr>
            <p:cNvPr id="225" name="Gruppieren 224">
              <a:extLst>
                <a:ext uri="{FF2B5EF4-FFF2-40B4-BE49-F238E27FC236}">
                  <a16:creationId xmlns:a16="http://schemas.microsoft.com/office/drawing/2014/main" id="{29E4F749-C15C-FF08-DFF7-133E7B6EED96}"/>
                </a:ext>
              </a:extLst>
            </p:cNvPr>
            <p:cNvGrpSpPr/>
            <p:nvPr/>
          </p:nvGrpSpPr>
          <p:grpSpPr>
            <a:xfrm>
              <a:off x="3576319" y="4143735"/>
              <a:ext cx="2410461" cy="635000"/>
              <a:chOff x="5229244" y="3530127"/>
              <a:chExt cx="1983726" cy="635000"/>
            </a:xfrm>
          </p:grpSpPr>
          <p:pic>
            <p:nvPicPr>
              <p:cNvPr id="227" name="Grafik 226">
                <a:extLst>
                  <a:ext uri="{FF2B5EF4-FFF2-40B4-BE49-F238E27FC236}">
                    <a16:creationId xmlns:a16="http://schemas.microsoft.com/office/drawing/2014/main" id="{5026CA05-79AA-56A0-9FE9-7F4E69472140}"/>
                  </a:ext>
                </a:extLst>
              </p:cNvPr>
              <p:cNvPicPr>
                <a:picLocks noChangeAspect="1"/>
              </p:cNvPicPr>
              <p:nvPr/>
            </p:nvPicPr>
            <p:blipFill rotWithShape="1">
              <a:blip r:embed="rId4"/>
              <a:srcRect r="9187"/>
              <a:stretch/>
            </p:blipFill>
            <p:spPr>
              <a:xfrm>
                <a:off x="5229244" y="3530127"/>
                <a:ext cx="1983726" cy="635000"/>
              </a:xfrm>
              <a:prstGeom prst="rect">
                <a:avLst/>
              </a:prstGeom>
            </p:spPr>
          </p:pic>
          <p:sp>
            <p:nvSpPr>
              <p:cNvPr id="228" name="Textfeld 227">
                <a:extLst>
                  <a:ext uri="{FF2B5EF4-FFF2-40B4-BE49-F238E27FC236}">
                    <a16:creationId xmlns:a16="http://schemas.microsoft.com/office/drawing/2014/main" id="{E2597F08-7EED-9DDB-BEC5-6AC41EE455E2}"/>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229" name="Textfeld 228">
                <a:extLst>
                  <a:ext uri="{FF2B5EF4-FFF2-40B4-BE49-F238E27FC236}">
                    <a16:creationId xmlns:a16="http://schemas.microsoft.com/office/drawing/2014/main" id="{9F30AA94-9106-8781-8A59-AF3EB6030198}"/>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226" name="Textfeld 225">
              <a:extLst>
                <a:ext uri="{FF2B5EF4-FFF2-40B4-BE49-F238E27FC236}">
                  <a16:creationId xmlns:a16="http://schemas.microsoft.com/office/drawing/2014/main" id="{4CA4BE17-2B68-7C4B-EB4B-7C84ECD8548C}"/>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230" name="Gruppieren 229">
            <a:extLst>
              <a:ext uri="{FF2B5EF4-FFF2-40B4-BE49-F238E27FC236}">
                <a16:creationId xmlns:a16="http://schemas.microsoft.com/office/drawing/2014/main" id="{7AEACAA9-9442-CF29-9D79-DD550D89AF41}"/>
              </a:ext>
            </a:extLst>
          </p:cNvPr>
          <p:cNvGrpSpPr/>
          <p:nvPr/>
        </p:nvGrpSpPr>
        <p:grpSpPr>
          <a:xfrm>
            <a:off x="9682326" y="6091459"/>
            <a:ext cx="2547470" cy="635000"/>
            <a:chOff x="3576319" y="4143735"/>
            <a:chExt cx="2547470" cy="635000"/>
          </a:xfrm>
        </p:grpSpPr>
        <p:grpSp>
          <p:nvGrpSpPr>
            <p:cNvPr id="231" name="Gruppieren 230">
              <a:extLst>
                <a:ext uri="{FF2B5EF4-FFF2-40B4-BE49-F238E27FC236}">
                  <a16:creationId xmlns:a16="http://schemas.microsoft.com/office/drawing/2014/main" id="{97A37F58-3BE5-3A59-34D1-27F37B15FFF2}"/>
                </a:ext>
              </a:extLst>
            </p:cNvPr>
            <p:cNvGrpSpPr/>
            <p:nvPr/>
          </p:nvGrpSpPr>
          <p:grpSpPr>
            <a:xfrm>
              <a:off x="3576319" y="4143735"/>
              <a:ext cx="2410461" cy="635000"/>
              <a:chOff x="5229244" y="3530127"/>
              <a:chExt cx="1983726" cy="635000"/>
            </a:xfrm>
          </p:grpSpPr>
          <p:pic>
            <p:nvPicPr>
              <p:cNvPr id="233" name="Grafik 232">
                <a:extLst>
                  <a:ext uri="{FF2B5EF4-FFF2-40B4-BE49-F238E27FC236}">
                    <a16:creationId xmlns:a16="http://schemas.microsoft.com/office/drawing/2014/main" id="{AC038196-F487-05B9-D0D8-9BA3B31AC726}"/>
                  </a:ext>
                </a:extLst>
              </p:cNvPr>
              <p:cNvPicPr>
                <a:picLocks noChangeAspect="1"/>
              </p:cNvPicPr>
              <p:nvPr/>
            </p:nvPicPr>
            <p:blipFill rotWithShape="1">
              <a:blip r:embed="rId4"/>
              <a:srcRect r="9187"/>
              <a:stretch/>
            </p:blipFill>
            <p:spPr>
              <a:xfrm>
                <a:off x="5229244" y="3530127"/>
                <a:ext cx="1983726" cy="635000"/>
              </a:xfrm>
              <a:prstGeom prst="rect">
                <a:avLst/>
              </a:prstGeom>
            </p:spPr>
          </p:pic>
          <p:sp>
            <p:nvSpPr>
              <p:cNvPr id="234" name="Textfeld 233">
                <a:extLst>
                  <a:ext uri="{FF2B5EF4-FFF2-40B4-BE49-F238E27FC236}">
                    <a16:creationId xmlns:a16="http://schemas.microsoft.com/office/drawing/2014/main" id="{3A9EBFA2-3BAB-2E7F-E45B-20C02FDBE20E}"/>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235" name="Textfeld 234">
                <a:extLst>
                  <a:ext uri="{FF2B5EF4-FFF2-40B4-BE49-F238E27FC236}">
                    <a16:creationId xmlns:a16="http://schemas.microsoft.com/office/drawing/2014/main" id="{A825EC6D-B4A8-8FED-531D-A6C906A10B2E}"/>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232" name="Textfeld 231">
              <a:extLst>
                <a:ext uri="{FF2B5EF4-FFF2-40B4-BE49-F238E27FC236}">
                  <a16:creationId xmlns:a16="http://schemas.microsoft.com/office/drawing/2014/main" id="{34460EBB-F0A0-3403-EBDB-16CF5EA2F5F0}"/>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236" name="Gruppieren 235">
            <a:extLst>
              <a:ext uri="{FF2B5EF4-FFF2-40B4-BE49-F238E27FC236}">
                <a16:creationId xmlns:a16="http://schemas.microsoft.com/office/drawing/2014/main" id="{C32C3253-ABD7-EB05-0391-139DB0C441BD}"/>
              </a:ext>
            </a:extLst>
          </p:cNvPr>
          <p:cNvGrpSpPr/>
          <p:nvPr/>
        </p:nvGrpSpPr>
        <p:grpSpPr>
          <a:xfrm>
            <a:off x="9682326" y="6091459"/>
            <a:ext cx="2547470" cy="635000"/>
            <a:chOff x="3576319" y="4143735"/>
            <a:chExt cx="2547470" cy="635000"/>
          </a:xfrm>
        </p:grpSpPr>
        <p:grpSp>
          <p:nvGrpSpPr>
            <p:cNvPr id="237" name="Gruppieren 236">
              <a:extLst>
                <a:ext uri="{FF2B5EF4-FFF2-40B4-BE49-F238E27FC236}">
                  <a16:creationId xmlns:a16="http://schemas.microsoft.com/office/drawing/2014/main" id="{BD6D1CE6-CDC9-22ED-4535-E0E184249498}"/>
                </a:ext>
              </a:extLst>
            </p:cNvPr>
            <p:cNvGrpSpPr/>
            <p:nvPr/>
          </p:nvGrpSpPr>
          <p:grpSpPr>
            <a:xfrm>
              <a:off x="3576319" y="4143735"/>
              <a:ext cx="2410461" cy="635000"/>
              <a:chOff x="5229244" y="3530127"/>
              <a:chExt cx="1983726" cy="635000"/>
            </a:xfrm>
          </p:grpSpPr>
          <p:pic>
            <p:nvPicPr>
              <p:cNvPr id="239" name="Grafik 238">
                <a:extLst>
                  <a:ext uri="{FF2B5EF4-FFF2-40B4-BE49-F238E27FC236}">
                    <a16:creationId xmlns:a16="http://schemas.microsoft.com/office/drawing/2014/main" id="{7B63DAA0-3BAF-91B3-9053-E33CCC7EAED0}"/>
                  </a:ext>
                </a:extLst>
              </p:cNvPr>
              <p:cNvPicPr>
                <a:picLocks noChangeAspect="1"/>
              </p:cNvPicPr>
              <p:nvPr/>
            </p:nvPicPr>
            <p:blipFill rotWithShape="1">
              <a:blip r:embed="rId4"/>
              <a:srcRect r="9187"/>
              <a:stretch/>
            </p:blipFill>
            <p:spPr>
              <a:xfrm>
                <a:off x="5229244" y="3530127"/>
                <a:ext cx="1983726" cy="635000"/>
              </a:xfrm>
              <a:prstGeom prst="rect">
                <a:avLst/>
              </a:prstGeom>
            </p:spPr>
          </p:pic>
          <p:sp>
            <p:nvSpPr>
              <p:cNvPr id="240" name="Textfeld 239">
                <a:extLst>
                  <a:ext uri="{FF2B5EF4-FFF2-40B4-BE49-F238E27FC236}">
                    <a16:creationId xmlns:a16="http://schemas.microsoft.com/office/drawing/2014/main" id="{0FE47B8B-34D6-68C9-0183-F06838E9ECB1}"/>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241" name="Textfeld 240">
                <a:extLst>
                  <a:ext uri="{FF2B5EF4-FFF2-40B4-BE49-F238E27FC236}">
                    <a16:creationId xmlns:a16="http://schemas.microsoft.com/office/drawing/2014/main" id="{39AB7A73-540D-3A5F-259F-129C2343293A}"/>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238" name="Textfeld 237">
              <a:extLst>
                <a:ext uri="{FF2B5EF4-FFF2-40B4-BE49-F238E27FC236}">
                  <a16:creationId xmlns:a16="http://schemas.microsoft.com/office/drawing/2014/main" id="{B10DB5EE-8934-60B1-EF39-C3282E0183A3}"/>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242" name="Gruppieren 241">
            <a:extLst>
              <a:ext uri="{FF2B5EF4-FFF2-40B4-BE49-F238E27FC236}">
                <a16:creationId xmlns:a16="http://schemas.microsoft.com/office/drawing/2014/main" id="{ECA829E7-A99C-2EDB-55EA-44D297FFF3EB}"/>
              </a:ext>
            </a:extLst>
          </p:cNvPr>
          <p:cNvGrpSpPr/>
          <p:nvPr/>
        </p:nvGrpSpPr>
        <p:grpSpPr>
          <a:xfrm>
            <a:off x="9682326" y="6091459"/>
            <a:ext cx="2547470" cy="635000"/>
            <a:chOff x="3576319" y="4143735"/>
            <a:chExt cx="2547470" cy="635000"/>
          </a:xfrm>
        </p:grpSpPr>
        <p:grpSp>
          <p:nvGrpSpPr>
            <p:cNvPr id="243" name="Gruppieren 242">
              <a:extLst>
                <a:ext uri="{FF2B5EF4-FFF2-40B4-BE49-F238E27FC236}">
                  <a16:creationId xmlns:a16="http://schemas.microsoft.com/office/drawing/2014/main" id="{C43D1BEB-6BB8-4B7D-DACB-FB1211266ACD}"/>
                </a:ext>
              </a:extLst>
            </p:cNvPr>
            <p:cNvGrpSpPr/>
            <p:nvPr/>
          </p:nvGrpSpPr>
          <p:grpSpPr>
            <a:xfrm>
              <a:off x="3576319" y="4143735"/>
              <a:ext cx="2410461" cy="635000"/>
              <a:chOff x="5229244" y="3530127"/>
              <a:chExt cx="1983726" cy="635000"/>
            </a:xfrm>
          </p:grpSpPr>
          <p:pic>
            <p:nvPicPr>
              <p:cNvPr id="245" name="Grafik 244">
                <a:extLst>
                  <a:ext uri="{FF2B5EF4-FFF2-40B4-BE49-F238E27FC236}">
                    <a16:creationId xmlns:a16="http://schemas.microsoft.com/office/drawing/2014/main" id="{043586B3-233D-8FB5-EA18-E06C037CF992}"/>
                  </a:ext>
                </a:extLst>
              </p:cNvPr>
              <p:cNvPicPr>
                <a:picLocks noChangeAspect="1"/>
              </p:cNvPicPr>
              <p:nvPr/>
            </p:nvPicPr>
            <p:blipFill rotWithShape="1">
              <a:blip r:embed="rId4"/>
              <a:srcRect r="9187"/>
              <a:stretch/>
            </p:blipFill>
            <p:spPr>
              <a:xfrm>
                <a:off x="5229244" y="3530127"/>
                <a:ext cx="1983726" cy="635000"/>
              </a:xfrm>
              <a:prstGeom prst="rect">
                <a:avLst/>
              </a:prstGeom>
            </p:spPr>
          </p:pic>
          <p:sp>
            <p:nvSpPr>
              <p:cNvPr id="246" name="Textfeld 245">
                <a:extLst>
                  <a:ext uri="{FF2B5EF4-FFF2-40B4-BE49-F238E27FC236}">
                    <a16:creationId xmlns:a16="http://schemas.microsoft.com/office/drawing/2014/main" id="{08F893DB-2CB0-B846-FA5E-D3A66ED6A025}"/>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247" name="Textfeld 246">
                <a:extLst>
                  <a:ext uri="{FF2B5EF4-FFF2-40B4-BE49-F238E27FC236}">
                    <a16:creationId xmlns:a16="http://schemas.microsoft.com/office/drawing/2014/main" id="{530D276D-9B02-644D-E75D-4F010B06350D}"/>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244" name="Textfeld 243">
              <a:extLst>
                <a:ext uri="{FF2B5EF4-FFF2-40B4-BE49-F238E27FC236}">
                  <a16:creationId xmlns:a16="http://schemas.microsoft.com/office/drawing/2014/main" id="{B718EC49-3109-78AD-6E11-0D3C62E55DDB}"/>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248" name="Gruppieren 247">
            <a:extLst>
              <a:ext uri="{FF2B5EF4-FFF2-40B4-BE49-F238E27FC236}">
                <a16:creationId xmlns:a16="http://schemas.microsoft.com/office/drawing/2014/main" id="{020C1413-30FB-3F1F-9CC5-D1FD8E7F1867}"/>
              </a:ext>
            </a:extLst>
          </p:cNvPr>
          <p:cNvGrpSpPr/>
          <p:nvPr/>
        </p:nvGrpSpPr>
        <p:grpSpPr>
          <a:xfrm>
            <a:off x="9682326" y="6091459"/>
            <a:ext cx="2547470" cy="635000"/>
            <a:chOff x="3576319" y="4143735"/>
            <a:chExt cx="2547470" cy="635000"/>
          </a:xfrm>
        </p:grpSpPr>
        <p:grpSp>
          <p:nvGrpSpPr>
            <p:cNvPr id="249" name="Gruppieren 248">
              <a:extLst>
                <a:ext uri="{FF2B5EF4-FFF2-40B4-BE49-F238E27FC236}">
                  <a16:creationId xmlns:a16="http://schemas.microsoft.com/office/drawing/2014/main" id="{03140726-3679-31AE-DC32-EFAC85B85C7B}"/>
                </a:ext>
              </a:extLst>
            </p:cNvPr>
            <p:cNvGrpSpPr/>
            <p:nvPr/>
          </p:nvGrpSpPr>
          <p:grpSpPr>
            <a:xfrm>
              <a:off x="3576319" y="4143735"/>
              <a:ext cx="2410461" cy="635000"/>
              <a:chOff x="5229244" y="3530127"/>
              <a:chExt cx="1983726" cy="635000"/>
            </a:xfrm>
          </p:grpSpPr>
          <p:pic>
            <p:nvPicPr>
              <p:cNvPr id="251" name="Grafik 250">
                <a:extLst>
                  <a:ext uri="{FF2B5EF4-FFF2-40B4-BE49-F238E27FC236}">
                    <a16:creationId xmlns:a16="http://schemas.microsoft.com/office/drawing/2014/main" id="{C220EE18-4477-A19D-2F18-3A78FAEC9C8C}"/>
                  </a:ext>
                </a:extLst>
              </p:cNvPr>
              <p:cNvPicPr>
                <a:picLocks noChangeAspect="1"/>
              </p:cNvPicPr>
              <p:nvPr/>
            </p:nvPicPr>
            <p:blipFill rotWithShape="1">
              <a:blip r:embed="rId4"/>
              <a:srcRect r="9187"/>
              <a:stretch/>
            </p:blipFill>
            <p:spPr>
              <a:xfrm>
                <a:off x="5229244" y="3530127"/>
                <a:ext cx="1983726" cy="635000"/>
              </a:xfrm>
              <a:prstGeom prst="rect">
                <a:avLst/>
              </a:prstGeom>
            </p:spPr>
          </p:pic>
          <p:sp>
            <p:nvSpPr>
              <p:cNvPr id="252" name="Textfeld 251">
                <a:extLst>
                  <a:ext uri="{FF2B5EF4-FFF2-40B4-BE49-F238E27FC236}">
                    <a16:creationId xmlns:a16="http://schemas.microsoft.com/office/drawing/2014/main" id="{F3ACE470-BB4C-D058-12C1-34F6B5DCF271}"/>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253" name="Textfeld 252">
                <a:extLst>
                  <a:ext uri="{FF2B5EF4-FFF2-40B4-BE49-F238E27FC236}">
                    <a16:creationId xmlns:a16="http://schemas.microsoft.com/office/drawing/2014/main" id="{6F704E0D-C967-D9A2-F324-62FCF0527F46}"/>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250" name="Textfeld 249">
              <a:extLst>
                <a:ext uri="{FF2B5EF4-FFF2-40B4-BE49-F238E27FC236}">
                  <a16:creationId xmlns:a16="http://schemas.microsoft.com/office/drawing/2014/main" id="{40ED9E97-274C-F7FA-CE03-155C591DB291}"/>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254" name="Gruppieren 253">
            <a:extLst>
              <a:ext uri="{FF2B5EF4-FFF2-40B4-BE49-F238E27FC236}">
                <a16:creationId xmlns:a16="http://schemas.microsoft.com/office/drawing/2014/main" id="{6FDE7037-8633-7D63-955B-89785C7C3EDD}"/>
              </a:ext>
            </a:extLst>
          </p:cNvPr>
          <p:cNvGrpSpPr/>
          <p:nvPr/>
        </p:nvGrpSpPr>
        <p:grpSpPr>
          <a:xfrm>
            <a:off x="9682326" y="6091459"/>
            <a:ext cx="2547470" cy="635000"/>
            <a:chOff x="3576319" y="4143735"/>
            <a:chExt cx="2547470" cy="635000"/>
          </a:xfrm>
        </p:grpSpPr>
        <p:grpSp>
          <p:nvGrpSpPr>
            <p:cNvPr id="255" name="Gruppieren 254">
              <a:extLst>
                <a:ext uri="{FF2B5EF4-FFF2-40B4-BE49-F238E27FC236}">
                  <a16:creationId xmlns:a16="http://schemas.microsoft.com/office/drawing/2014/main" id="{16F8FA77-E64A-3BC9-CCB7-386A3754EF8A}"/>
                </a:ext>
              </a:extLst>
            </p:cNvPr>
            <p:cNvGrpSpPr/>
            <p:nvPr/>
          </p:nvGrpSpPr>
          <p:grpSpPr>
            <a:xfrm>
              <a:off x="3576319" y="4143735"/>
              <a:ext cx="2410461" cy="635000"/>
              <a:chOff x="5229244" y="3530127"/>
              <a:chExt cx="1983726" cy="635000"/>
            </a:xfrm>
          </p:grpSpPr>
          <p:pic>
            <p:nvPicPr>
              <p:cNvPr id="257" name="Grafik 256">
                <a:extLst>
                  <a:ext uri="{FF2B5EF4-FFF2-40B4-BE49-F238E27FC236}">
                    <a16:creationId xmlns:a16="http://schemas.microsoft.com/office/drawing/2014/main" id="{899AEBA0-19E6-26D6-14EF-E91E1DB50D1B}"/>
                  </a:ext>
                </a:extLst>
              </p:cNvPr>
              <p:cNvPicPr>
                <a:picLocks noChangeAspect="1"/>
              </p:cNvPicPr>
              <p:nvPr/>
            </p:nvPicPr>
            <p:blipFill rotWithShape="1">
              <a:blip r:embed="rId4"/>
              <a:srcRect r="9187"/>
              <a:stretch/>
            </p:blipFill>
            <p:spPr>
              <a:xfrm>
                <a:off x="5229244" y="3530127"/>
                <a:ext cx="1983726" cy="635000"/>
              </a:xfrm>
              <a:prstGeom prst="rect">
                <a:avLst/>
              </a:prstGeom>
            </p:spPr>
          </p:pic>
          <p:sp>
            <p:nvSpPr>
              <p:cNvPr id="258" name="Textfeld 257">
                <a:extLst>
                  <a:ext uri="{FF2B5EF4-FFF2-40B4-BE49-F238E27FC236}">
                    <a16:creationId xmlns:a16="http://schemas.microsoft.com/office/drawing/2014/main" id="{D30CA67D-0EE8-95E9-A48A-510CDE72CF04}"/>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259" name="Textfeld 258">
                <a:extLst>
                  <a:ext uri="{FF2B5EF4-FFF2-40B4-BE49-F238E27FC236}">
                    <a16:creationId xmlns:a16="http://schemas.microsoft.com/office/drawing/2014/main" id="{29B80A0A-3FAF-98B3-50E4-5E0A5D2EB2D1}"/>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256" name="Textfeld 255">
              <a:extLst>
                <a:ext uri="{FF2B5EF4-FFF2-40B4-BE49-F238E27FC236}">
                  <a16:creationId xmlns:a16="http://schemas.microsoft.com/office/drawing/2014/main" id="{403525A6-C8F7-52E4-AAF0-4875881781B9}"/>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260" name="Gruppieren 259">
            <a:extLst>
              <a:ext uri="{FF2B5EF4-FFF2-40B4-BE49-F238E27FC236}">
                <a16:creationId xmlns:a16="http://schemas.microsoft.com/office/drawing/2014/main" id="{C8A32DD7-C859-BFFD-CA18-B3CB73E918EA}"/>
              </a:ext>
            </a:extLst>
          </p:cNvPr>
          <p:cNvGrpSpPr/>
          <p:nvPr/>
        </p:nvGrpSpPr>
        <p:grpSpPr>
          <a:xfrm>
            <a:off x="9682326" y="6091459"/>
            <a:ext cx="2547470" cy="635000"/>
            <a:chOff x="3576319" y="4143735"/>
            <a:chExt cx="2547470" cy="635000"/>
          </a:xfrm>
        </p:grpSpPr>
        <p:grpSp>
          <p:nvGrpSpPr>
            <p:cNvPr id="261" name="Gruppieren 260">
              <a:extLst>
                <a:ext uri="{FF2B5EF4-FFF2-40B4-BE49-F238E27FC236}">
                  <a16:creationId xmlns:a16="http://schemas.microsoft.com/office/drawing/2014/main" id="{1B22108F-ACED-5DBD-DD09-94DABEE90C0F}"/>
                </a:ext>
              </a:extLst>
            </p:cNvPr>
            <p:cNvGrpSpPr/>
            <p:nvPr/>
          </p:nvGrpSpPr>
          <p:grpSpPr>
            <a:xfrm>
              <a:off x="3576319" y="4143735"/>
              <a:ext cx="2410461" cy="635000"/>
              <a:chOff x="5229244" y="3530127"/>
              <a:chExt cx="1983726" cy="635000"/>
            </a:xfrm>
          </p:grpSpPr>
          <p:pic>
            <p:nvPicPr>
              <p:cNvPr id="263" name="Grafik 262">
                <a:extLst>
                  <a:ext uri="{FF2B5EF4-FFF2-40B4-BE49-F238E27FC236}">
                    <a16:creationId xmlns:a16="http://schemas.microsoft.com/office/drawing/2014/main" id="{EEF92158-D391-8E7F-FBD9-9E3F15E3DABC}"/>
                  </a:ext>
                </a:extLst>
              </p:cNvPr>
              <p:cNvPicPr>
                <a:picLocks noChangeAspect="1"/>
              </p:cNvPicPr>
              <p:nvPr/>
            </p:nvPicPr>
            <p:blipFill rotWithShape="1">
              <a:blip r:embed="rId4"/>
              <a:srcRect r="9187"/>
              <a:stretch/>
            </p:blipFill>
            <p:spPr>
              <a:xfrm>
                <a:off x="5229244" y="3530127"/>
                <a:ext cx="1983726" cy="635000"/>
              </a:xfrm>
              <a:prstGeom prst="rect">
                <a:avLst/>
              </a:prstGeom>
            </p:spPr>
          </p:pic>
          <p:sp>
            <p:nvSpPr>
              <p:cNvPr id="264" name="Textfeld 263">
                <a:extLst>
                  <a:ext uri="{FF2B5EF4-FFF2-40B4-BE49-F238E27FC236}">
                    <a16:creationId xmlns:a16="http://schemas.microsoft.com/office/drawing/2014/main" id="{34BE70D9-A41D-BCFC-A1EB-5D0798C1DFC3}"/>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265" name="Textfeld 264">
                <a:extLst>
                  <a:ext uri="{FF2B5EF4-FFF2-40B4-BE49-F238E27FC236}">
                    <a16:creationId xmlns:a16="http://schemas.microsoft.com/office/drawing/2014/main" id="{F6F36088-A963-BF3D-010B-A1D35D3A4B1C}"/>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262" name="Textfeld 261">
              <a:extLst>
                <a:ext uri="{FF2B5EF4-FFF2-40B4-BE49-F238E27FC236}">
                  <a16:creationId xmlns:a16="http://schemas.microsoft.com/office/drawing/2014/main" id="{AFDD4FD8-81BD-FFE8-E68E-28359ACD5B24}"/>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266" name="Gruppieren 265">
            <a:extLst>
              <a:ext uri="{FF2B5EF4-FFF2-40B4-BE49-F238E27FC236}">
                <a16:creationId xmlns:a16="http://schemas.microsoft.com/office/drawing/2014/main" id="{3106A969-AD86-4FFC-9A70-DC3E69096317}"/>
              </a:ext>
            </a:extLst>
          </p:cNvPr>
          <p:cNvGrpSpPr/>
          <p:nvPr/>
        </p:nvGrpSpPr>
        <p:grpSpPr>
          <a:xfrm>
            <a:off x="9682326" y="6091459"/>
            <a:ext cx="2547470" cy="635000"/>
            <a:chOff x="3576319" y="4143735"/>
            <a:chExt cx="2547470" cy="635000"/>
          </a:xfrm>
        </p:grpSpPr>
        <p:grpSp>
          <p:nvGrpSpPr>
            <p:cNvPr id="267" name="Gruppieren 266">
              <a:extLst>
                <a:ext uri="{FF2B5EF4-FFF2-40B4-BE49-F238E27FC236}">
                  <a16:creationId xmlns:a16="http://schemas.microsoft.com/office/drawing/2014/main" id="{C88D956B-FDB0-DC7E-902E-673D38122738}"/>
                </a:ext>
              </a:extLst>
            </p:cNvPr>
            <p:cNvGrpSpPr/>
            <p:nvPr/>
          </p:nvGrpSpPr>
          <p:grpSpPr>
            <a:xfrm>
              <a:off x="3576319" y="4143735"/>
              <a:ext cx="2410461" cy="635000"/>
              <a:chOff x="5229244" y="3530127"/>
              <a:chExt cx="1983726" cy="635000"/>
            </a:xfrm>
          </p:grpSpPr>
          <p:pic>
            <p:nvPicPr>
              <p:cNvPr id="269" name="Grafik 268">
                <a:extLst>
                  <a:ext uri="{FF2B5EF4-FFF2-40B4-BE49-F238E27FC236}">
                    <a16:creationId xmlns:a16="http://schemas.microsoft.com/office/drawing/2014/main" id="{8B1A1E12-EB92-4982-8A5D-FB5FB9CE9CEC}"/>
                  </a:ext>
                </a:extLst>
              </p:cNvPr>
              <p:cNvPicPr>
                <a:picLocks noChangeAspect="1"/>
              </p:cNvPicPr>
              <p:nvPr/>
            </p:nvPicPr>
            <p:blipFill rotWithShape="1">
              <a:blip r:embed="rId4"/>
              <a:srcRect r="9187"/>
              <a:stretch/>
            </p:blipFill>
            <p:spPr>
              <a:xfrm>
                <a:off x="5229244" y="3530127"/>
                <a:ext cx="1983726" cy="635000"/>
              </a:xfrm>
              <a:prstGeom prst="rect">
                <a:avLst/>
              </a:prstGeom>
            </p:spPr>
          </p:pic>
          <p:sp>
            <p:nvSpPr>
              <p:cNvPr id="270" name="Textfeld 269">
                <a:extLst>
                  <a:ext uri="{FF2B5EF4-FFF2-40B4-BE49-F238E27FC236}">
                    <a16:creationId xmlns:a16="http://schemas.microsoft.com/office/drawing/2014/main" id="{27DDA5C2-02C9-C580-CA15-1E883E9E87F3}"/>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271" name="Textfeld 270">
                <a:extLst>
                  <a:ext uri="{FF2B5EF4-FFF2-40B4-BE49-F238E27FC236}">
                    <a16:creationId xmlns:a16="http://schemas.microsoft.com/office/drawing/2014/main" id="{AA5FFF3E-291D-767D-5CC9-D058D74E1E56}"/>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268" name="Textfeld 267">
              <a:extLst>
                <a:ext uri="{FF2B5EF4-FFF2-40B4-BE49-F238E27FC236}">
                  <a16:creationId xmlns:a16="http://schemas.microsoft.com/office/drawing/2014/main" id="{F67C5C8D-4DB5-03FA-3ED9-CD430AB17182}"/>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272" name="Gruppieren 271">
            <a:extLst>
              <a:ext uri="{FF2B5EF4-FFF2-40B4-BE49-F238E27FC236}">
                <a16:creationId xmlns:a16="http://schemas.microsoft.com/office/drawing/2014/main" id="{034DF6F4-E1B0-3A6C-BD45-64EE3F2316CC}"/>
              </a:ext>
            </a:extLst>
          </p:cNvPr>
          <p:cNvGrpSpPr/>
          <p:nvPr/>
        </p:nvGrpSpPr>
        <p:grpSpPr>
          <a:xfrm>
            <a:off x="9682326" y="6091459"/>
            <a:ext cx="2547470" cy="635000"/>
            <a:chOff x="3576319" y="4143735"/>
            <a:chExt cx="2547470" cy="635000"/>
          </a:xfrm>
        </p:grpSpPr>
        <p:grpSp>
          <p:nvGrpSpPr>
            <p:cNvPr id="273" name="Gruppieren 272">
              <a:extLst>
                <a:ext uri="{FF2B5EF4-FFF2-40B4-BE49-F238E27FC236}">
                  <a16:creationId xmlns:a16="http://schemas.microsoft.com/office/drawing/2014/main" id="{C55A6288-AD6E-91CB-0864-5B16B654EF19}"/>
                </a:ext>
              </a:extLst>
            </p:cNvPr>
            <p:cNvGrpSpPr/>
            <p:nvPr/>
          </p:nvGrpSpPr>
          <p:grpSpPr>
            <a:xfrm>
              <a:off x="3576319" y="4143735"/>
              <a:ext cx="2410461" cy="635000"/>
              <a:chOff x="5229244" y="3530127"/>
              <a:chExt cx="1983726" cy="635000"/>
            </a:xfrm>
          </p:grpSpPr>
          <p:pic>
            <p:nvPicPr>
              <p:cNvPr id="275" name="Grafik 274">
                <a:extLst>
                  <a:ext uri="{FF2B5EF4-FFF2-40B4-BE49-F238E27FC236}">
                    <a16:creationId xmlns:a16="http://schemas.microsoft.com/office/drawing/2014/main" id="{127EFAA6-DC67-029C-7E85-A568C6414BF0}"/>
                  </a:ext>
                </a:extLst>
              </p:cNvPr>
              <p:cNvPicPr>
                <a:picLocks noChangeAspect="1"/>
              </p:cNvPicPr>
              <p:nvPr/>
            </p:nvPicPr>
            <p:blipFill rotWithShape="1">
              <a:blip r:embed="rId4"/>
              <a:srcRect r="9187"/>
              <a:stretch/>
            </p:blipFill>
            <p:spPr>
              <a:xfrm>
                <a:off x="5229244" y="3530127"/>
                <a:ext cx="1983726" cy="635000"/>
              </a:xfrm>
              <a:prstGeom prst="rect">
                <a:avLst/>
              </a:prstGeom>
            </p:spPr>
          </p:pic>
          <p:sp>
            <p:nvSpPr>
              <p:cNvPr id="276" name="Textfeld 275">
                <a:extLst>
                  <a:ext uri="{FF2B5EF4-FFF2-40B4-BE49-F238E27FC236}">
                    <a16:creationId xmlns:a16="http://schemas.microsoft.com/office/drawing/2014/main" id="{F538A183-D086-42FF-CEB3-6FB9A614302D}"/>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277" name="Textfeld 276">
                <a:extLst>
                  <a:ext uri="{FF2B5EF4-FFF2-40B4-BE49-F238E27FC236}">
                    <a16:creationId xmlns:a16="http://schemas.microsoft.com/office/drawing/2014/main" id="{D04068CD-5275-B7E5-4D24-768FD99D0270}"/>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274" name="Textfeld 273">
              <a:extLst>
                <a:ext uri="{FF2B5EF4-FFF2-40B4-BE49-F238E27FC236}">
                  <a16:creationId xmlns:a16="http://schemas.microsoft.com/office/drawing/2014/main" id="{3C11710D-0BC6-6668-EE6D-D1B3E0400CC2}"/>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278" name="Gruppieren 277">
            <a:extLst>
              <a:ext uri="{FF2B5EF4-FFF2-40B4-BE49-F238E27FC236}">
                <a16:creationId xmlns:a16="http://schemas.microsoft.com/office/drawing/2014/main" id="{B371F8B2-B00A-85A3-078F-9FF3D7243A88}"/>
              </a:ext>
            </a:extLst>
          </p:cNvPr>
          <p:cNvGrpSpPr/>
          <p:nvPr/>
        </p:nvGrpSpPr>
        <p:grpSpPr>
          <a:xfrm>
            <a:off x="9682326" y="6091459"/>
            <a:ext cx="2547470" cy="635000"/>
            <a:chOff x="3576319" y="4143735"/>
            <a:chExt cx="2547470" cy="635000"/>
          </a:xfrm>
        </p:grpSpPr>
        <p:grpSp>
          <p:nvGrpSpPr>
            <p:cNvPr id="279" name="Gruppieren 278">
              <a:extLst>
                <a:ext uri="{FF2B5EF4-FFF2-40B4-BE49-F238E27FC236}">
                  <a16:creationId xmlns:a16="http://schemas.microsoft.com/office/drawing/2014/main" id="{1A33959F-61F1-B171-4172-49429B688430}"/>
                </a:ext>
              </a:extLst>
            </p:cNvPr>
            <p:cNvGrpSpPr/>
            <p:nvPr/>
          </p:nvGrpSpPr>
          <p:grpSpPr>
            <a:xfrm>
              <a:off x="3576319" y="4143735"/>
              <a:ext cx="2410461" cy="635000"/>
              <a:chOff x="5229244" y="3530127"/>
              <a:chExt cx="1983726" cy="635000"/>
            </a:xfrm>
          </p:grpSpPr>
          <p:pic>
            <p:nvPicPr>
              <p:cNvPr id="281" name="Grafik 280">
                <a:extLst>
                  <a:ext uri="{FF2B5EF4-FFF2-40B4-BE49-F238E27FC236}">
                    <a16:creationId xmlns:a16="http://schemas.microsoft.com/office/drawing/2014/main" id="{85688D7F-990F-1720-11D6-B2DEEDBC5093}"/>
                  </a:ext>
                </a:extLst>
              </p:cNvPr>
              <p:cNvPicPr>
                <a:picLocks noChangeAspect="1"/>
              </p:cNvPicPr>
              <p:nvPr/>
            </p:nvPicPr>
            <p:blipFill rotWithShape="1">
              <a:blip r:embed="rId4"/>
              <a:srcRect r="9187"/>
              <a:stretch/>
            </p:blipFill>
            <p:spPr>
              <a:xfrm>
                <a:off x="5229244" y="3530127"/>
                <a:ext cx="1983726" cy="635000"/>
              </a:xfrm>
              <a:prstGeom prst="rect">
                <a:avLst/>
              </a:prstGeom>
            </p:spPr>
          </p:pic>
          <p:sp>
            <p:nvSpPr>
              <p:cNvPr id="282" name="Textfeld 281">
                <a:extLst>
                  <a:ext uri="{FF2B5EF4-FFF2-40B4-BE49-F238E27FC236}">
                    <a16:creationId xmlns:a16="http://schemas.microsoft.com/office/drawing/2014/main" id="{794CF644-726C-52B2-A833-3010F18997AC}"/>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283" name="Textfeld 282">
                <a:extLst>
                  <a:ext uri="{FF2B5EF4-FFF2-40B4-BE49-F238E27FC236}">
                    <a16:creationId xmlns:a16="http://schemas.microsoft.com/office/drawing/2014/main" id="{FA294CB2-1BCF-63DD-E3F3-A0DB6C97522E}"/>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280" name="Textfeld 279">
              <a:extLst>
                <a:ext uri="{FF2B5EF4-FFF2-40B4-BE49-F238E27FC236}">
                  <a16:creationId xmlns:a16="http://schemas.microsoft.com/office/drawing/2014/main" id="{D1EFB8E1-1CD1-8A36-A68F-96800D7B3BBC}"/>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284" name="Gruppieren 283">
            <a:extLst>
              <a:ext uri="{FF2B5EF4-FFF2-40B4-BE49-F238E27FC236}">
                <a16:creationId xmlns:a16="http://schemas.microsoft.com/office/drawing/2014/main" id="{C5421C0B-B884-6348-F9A7-F651D0322C68}"/>
              </a:ext>
            </a:extLst>
          </p:cNvPr>
          <p:cNvGrpSpPr/>
          <p:nvPr/>
        </p:nvGrpSpPr>
        <p:grpSpPr>
          <a:xfrm>
            <a:off x="9682326" y="6091459"/>
            <a:ext cx="2547470" cy="635000"/>
            <a:chOff x="3576319" y="4143735"/>
            <a:chExt cx="2547470" cy="635000"/>
          </a:xfrm>
        </p:grpSpPr>
        <p:grpSp>
          <p:nvGrpSpPr>
            <p:cNvPr id="285" name="Gruppieren 284">
              <a:extLst>
                <a:ext uri="{FF2B5EF4-FFF2-40B4-BE49-F238E27FC236}">
                  <a16:creationId xmlns:a16="http://schemas.microsoft.com/office/drawing/2014/main" id="{FCFA2BD7-EBD4-3C68-7B3F-09F91EA96C6D}"/>
                </a:ext>
              </a:extLst>
            </p:cNvPr>
            <p:cNvGrpSpPr/>
            <p:nvPr/>
          </p:nvGrpSpPr>
          <p:grpSpPr>
            <a:xfrm>
              <a:off x="3576319" y="4143735"/>
              <a:ext cx="2410461" cy="635000"/>
              <a:chOff x="5229244" y="3530127"/>
              <a:chExt cx="1983726" cy="635000"/>
            </a:xfrm>
          </p:grpSpPr>
          <p:pic>
            <p:nvPicPr>
              <p:cNvPr id="287" name="Grafik 286">
                <a:extLst>
                  <a:ext uri="{FF2B5EF4-FFF2-40B4-BE49-F238E27FC236}">
                    <a16:creationId xmlns:a16="http://schemas.microsoft.com/office/drawing/2014/main" id="{B96D79C7-ACC8-83FB-2B25-985DA5EA119A}"/>
                  </a:ext>
                </a:extLst>
              </p:cNvPr>
              <p:cNvPicPr>
                <a:picLocks noChangeAspect="1"/>
              </p:cNvPicPr>
              <p:nvPr/>
            </p:nvPicPr>
            <p:blipFill rotWithShape="1">
              <a:blip r:embed="rId4"/>
              <a:srcRect r="9187"/>
              <a:stretch/>
            </p:blipFill>
            <p:spPr>
              <a:xfrm>
                <a:off x="5229244" y="3530127"/>
                <a:ext cx="1983726" cy="635000"/>
              </a:xfrm>
              <a:prstGeom prst="rect">
                <a:avLst/>
              </a:prstGeom>
            </p:spPr>
          </p:pic>
          <p:sp>
            <p:nvSpPr>
              <p:cNvPr id="288" name="Textfeld 287">
                <a:extLst>
                  <a:ext uri="{FF2B5EF4-FFF2-40B4-BE49-F238E27FC236}">
                    <a16:creationId xmlns:a16="http://schemas.microsoft.com/office/drawing/2014/main" id="{A42B5745-5FDD-2A24-3B81-CB8349546715}"/>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289" name="Textfeld 288">
                <a:extLst>
                  <a:ext uri="{FF2B5EF4-FFF2-40B4-BE49-F238E27FC236}">
                    <a16:creationId xmlns:a16="http://schemas.microsoft.com/office/drawing/2014/main" id="{81C1646D-5703-9831-8C4F-84863D7F69E0}"/>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286" name="Textfeld 285">
              <a:extLst>
                <a:ext uri="{FF2B5EF4-FFF2-40B4-BE49-F238E27FC236}">
                  <a16:creationId xmlns:a16="http://schemas.microsoft.com/office/drawing/2014/main" id="{B8D3DC66-16FC-6397-A05B-6BB42C570A4F}"/>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290" name="Gruppieren 289">
            <a:extLst>
              <a:ext uri="{FF2B5EF4-FFF2-40B4-BE49-F238E27FC236}">
                <a16:creationId xmlns:a16="http://schemas.microsoft.com/office/drawing/2014/main" id="{A4382385-1092-4E9C-19D7-A53D49D97670}"/>
              </a:ext>
            </a:extLst>
          </p:cNvPr>
          <p:cNvGrpSpPr/>
          <p:nvPr/>
        </p:nvGrpSpPr>
        <p:grpSpPr>
          <a:xfrm>
            <a:off x="9682326" y="6091459"/>
            <a:ext cx="2547470" cy="635000"/>
            <a:chOff x="3576319" y="4143735"/>
            <a:chExt cx="2547470" cy="635000"/>
          </a:xfrm>
        </p:grpSpPr>
        <p:grpSp>
          <p:nvGrpSpPr>
            <p:cNvPr id="291" name="Gruppieren 290">
              <a:extLst>
                <a:ext uri="{FF2B5EF4-FFF2-40B4-BE49-F238E27FC236}">
                  <a16:creationId xmlns:a16="http://schemas.microsoft.com/office/drawing/2014/main" id="{86656815-DA9B-8EDF-A051-E49D6F16D5F4}"/>
                </a:ext>
              </a:extLst>
            </p:cNvPr>
            <p:cNvGrpSpPr/>
            <p:nvPr/>
          </p:nvGrpSpPr>
          <p:grpSpPr>
            <a:xfrm>
              <a:off x="3576319" y="4143735"/>
              <a:ext cx="2410461" cy="635000"/>
              <a:chOff x="5229244" y="3530127"/>
              <a:chExt cx="1983726" cy="635000"/>
            </a:xfrm>
          </p:grpSpPr>
          <p:pic>
            <p:nvPicPr>
              <p:cNvPr id="293" name="Grafik 292">
                <a:extLst>
                  <a:ext uri="{FF2B5EF4-FFF2-40B4-BE49-F238E27FC236}">
                    <a16:creationId xmlns:a16="http://schemas.microsoft.com/office/drawing/2014/main" id="{3F704A9D-7FFF-719C-28E0-E7B540DD5B31}"/>
                  </a:ext>
                </a:extLst>
              </p:cNvPr>
              <p:cNvPicPr>
                <a:picLocks noChangeAspect="1"/>
              </p:cNvPicPr>
              <p:nvPr/>
            </p:nvPicPr>
            <p:blipFill rotWithShape="1">
              <a:blip r:embed="rId4"/>
              <a:srcRect r="9187"/>
              <a:stretch/>
            </p:blipFill>
            <p:spPr>
              <a:xfrm>
                <a:off x="5229244" y="3530127"/>
                <a:ext cx="1983726" cy="635000"/>
              </a:xfrm>
              <a:prstGeom prst="rect">
                <a:avLst/>
              </a:prstGeom>
            </p:spPr>
          </p:pic>
          <p:sp>
            <p:nvSpPr>
              <p:cNvPr id="294" name="Textfeld 293">
                <a:extLst>
                  <a:ext uri="{FF2B5EF4-FFF2-40B4-BE49-F238E27FC236}">
                    <a16:creationId xmlns:a16="http://schemas.microsoft.com/office/drawing/2014/main" id="{B36C4DF2-57A6-D213-7913-EFF301FC3BD4}"/>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295" name="Textfeld 294">
                <a:extLst>
                  <a:ext uri="{FF2B5EF4-FFF2-40B4-BE49-F238E27FC236}">
                    <a16:creationId xmlns:a16="http://schemas.microsoft.com/office/drawing/2014/main" id="{CE0E4F4D-8B80-351D-6170-34EB41152CCE}"/>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292" name="Textfeld 291">
              <a:extLst>
                <a:ext uri="{FF2B5EF4-FFF2-40B4-BE49-F238E27FC236}">
                  <a16:creationId xmlns:a16="http://schemas.microsoft.com/office/drawing/2014/main" id="{4E644DC6-E8F2-112E-9041-706CE0FC69B0}"/>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296" name="Gruppieren 295">
            <a:extLst>
              <a:ext uri="{FF2B5EF4-FFF2-40B4-BE49-F238E27FC236}">
                <a16:creationId xmlns:a16="http://schemas.microsoft.com/office/drawing/2014/main" id="{4DA9DE06-AB15-A36C-EFDE-3CE26CFCB091}"/>
              </a:ext>
            </a:extLst>
          </p:cNvPr>
          <p:cNvGrpSpPr/>
          <p:nvPr/>
        </p:nvGrpSpPr>
        <p:grpSpPr>
          <a:xfrm>
            <a:off x="9682326" y="6091459"/>
            <a:ext cx="2547470" cy="635000"/>
            <a:chOff x="3576319" y="4143735"/>
            <a:chExt cx="2547470" cy="635000"/>
          </a:xfrm>
        </p:grpSpPr>
        <p:grpSp>
          <p:nvGrpSpPr>
            <p:cNvPr id="297" name="Gruppieren 296">
              <a:extLst>
                <a:ext uri="{FF2B5EF4-FFF2-40B4-BE49-F238E27FC236}">
                  <a16:creationId xmlns:a16="http://schemas.microsoft.com/office/drawing/2014/main" id="{A8337D6D-06CB-FE09-1386-A2778C66348C}"/>
                </a:ext>
              </a:extLst>
            </p:cNvPr>
            <p:cNvGrpSpPr/>
            <p:nvPr/>
          </p:nvGrpSpPr>
          <p:grpSpPr>
            <a:xfrm>
              <a:off x="3576319" y="4143735"/>
              <a:ext cx="2410461" cy="635000"/>
              <a:chOff x="5229244" y="3530127"/>
              <a:chExt cx="1983726" cy="635000"/>
            </a:xfrm>
          </p:grpSpPr>
          <p:pic>
            <p:nvPicPr>
              <p:cNvPr id="299" name="Grafik 298">
                <a:extLst>
                  <a:ext uri="{FF2B5EF4-FFF2-40B4-BE49-F238E27FC236}">
                    <a16:creationId xmlns:a16="http://schemas.microsoft.com/office/drawing/2014/main" id="{047CCD28-B433-FB85-590A-988CC2BE24E2}"/>
                  </a:ext>
                </a:extLst>
              </p:cNvPr>
              <p:cNvPicPr>
                <a:picLocks noChangeAspect="1"/>
              </p:cNvPicPr>
              <p:nvPr/>
            </p:nvPicPr>
            <p:blipFill rotWithShape="1">
              <a:blip r:embed="rId4"/>
              <a:srcRect r="9187"/>
              <a:stretch/>
            </p:blipFill>
            <p:spPr>
              <a:xfrm>
                <a:off x="5229244" y="3530127"/>
                <a:ext cx="1983726" cy="635000"/>
              </a:xfrm>
              <a:prstGeom prst="rect">
                <a:avLst/>
              </a:prstGeom>
            </p:spPr>
          </p:pic>
          <p:sp>
            <p:nvSpPr>
              <p:cNvPr id="300" name="Textfeld 299">
                <a:extLst>
                  <a:ext uri="{FF2B5EF4-FFF2-40B4-BE49-F238E27FC236}">
                    <a16:creationId xmlns:a16="http://schemas.microsoft.com/office/drawing/2014/main" id="{7DDD8156-F1EF-82C9-4C43-5D9C4FEEB5B1}"/>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301" name="Textfeld 300">
                <a:extLst>
                  <a:ext uri="{FF2B5EF4-FFF2-40B4-BE49-F238E27FC236}">
                    <a16:creationId xmlns:a16="http://schemas.microsoft.com/office/drawing/2014/main" id="{93FD7EBF-3D67-213C-1DE5-2CB0EB34E4EE}"/>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298" name="Textfeld 297">
              <a:extLst>
                <a:ext uri="{FF2B5EF4-FFF2-40B4-BE49-F238E27FC236}">
                  <a16:creationId xmlns:a16="http://schemas.microsoft.com/office/drawing/2014/main" id="{D8090C1C-B577-E98E-16CF-4874E7298F3D}"/>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grpSp>
        <p:nvGrpSpPr>
          <p:cNvPr id="302" name="Gruppieren 301">
            <a:extLst>
              <a:ext uri="{FF2B5EF4-FFF2-40B4-BE49-F238E27FC236}">
                <a16:creationId xmlns:a16="http://schemas.microsoft.com/office/drawing/2014/main" id="{1E0AA42E-3F36-7049-F113-328E00E7578F}"/>
              </a:ext>
            </a:extLst>
          </p:cNvPr>
          <p:cNvGrpSpPr/>
          <p:nvPr/>
        </p:nvGrpSpPr>
        <p:grpSpPr>
          <a:xfrm>
            <a:off x="9644530" y="6090891"/>
            <a:ext cx="2547470" cy="635000"/>
            <a:chOff x="3576319" y="4143735"/>
            <a:chExt cx="2547470" cy="635000"/>
          </a:xfrm>
        </p:grpSpPr>
        <p:grpSp>
          <p:nvGrpSpPr>
            <p:cNvPr id="303" name="Gruppieren 302">
              <a:extLst>
                <a:ext uri="{FF2B5EF4-FFF2-40B4-BE49-F238E27FC236}">
                  <a16:creationId xmlns:a16="http://schemas.microsoft.com/office/drawing/2014/main" id="{34CE5222-7E42-BB5C-97D1-A009B4F62261}"/>
                </a:ext>
              </a:extLst>
            </p:cNvPr>
            <p:cNvGrpSpPr/>
            <p:nvPr/>
          </p:nvGrpSpPr>
          <p:grpSpPr>
            <a:xfrm>
              <a:off x="3576319" y="4143735"/>
              <a:ext cx="2410461" cy="635000"/>
              <a:chOff x="5229244" y="3530127"/>
              <a:chExt cx="1983726" cy="635000"/>
            </a:xfrm>
          </p:grpSpPr>
          <p:pic>
            <p:nvPicPr>
              <p:cNvPr id="305" name="Grafik 304">
                <a:extLst>
                  <a:ext uri="{FF2B5EF4-FFF2-40B4-BE49-F238E27FC236}">
                    <a16:creationId xmlns:a16="http://schemas.microsoft.com/office/drawing/2014/main" id="{24B0E261-41AF-3E24-3ABF-8A6A1439A757}"/>
                  </a:ext>
                </a:extLst>
              </p:cNvPr>
              <p:cNvPicPr>
                <a:picLocks noChangeAspect="1"/>
              </p:cNvPicPr>
              <p:nvPr/>
            </p:nvPicPr>
            <p:blipFill rotWithShape="1">
              <a:blip r:embed="rId4"/>
              <a:srcRect r="9187"/>
              <a:stretch/>
            </p:blipFill>
            <p:spPr>
              <a:xfrm>
                <a:off x="5229244" y="3530127"/>
                <a:ext cx="1983726" cy="635000"/>
              </a:xfrm>
              <a:prstGeom prst="rect">
                <a:avLst/>
              </a:prstGeom>
            </p:spPr>
          </p:pic>
          <p:sp>
            <p:nvSpPr>
              <p:cNvPr id="306" name="Textfeld 305">
                <a:extLst>
                  <a:ext uri="{FF2B5EF4-FFF2-40B4-BE49-F238E27FC236}">
                    <a16:creationId xmlns:a16="http://schemas.microsoft.com/office/drawing/2014/main" id="{97D2A4E4-D3F4-9323-388C-FEBFB42F24A9}"/>
                  </a:ext>
                </a:extLst>
              </p:cNvPr>
              <p:cNvSpPr txBox="1"/>
              <p:nvPr/>
            </p:nvSpPr>
            <p:spPr>
              <a:xfrm>
                <a:off x="5976395" y="3586486"/>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sp>
            <p:nvSpPr>
              <p:cNvPr id="307" name="Textfeld 306">
                <a:extLst>
                  <a:ext uri="{FF2B5EF4-FFF2-40B4-BE49-F238E27FC236}">
                    <a16:creationId xmlns:a16="http://schemas.microsoft.com/office/drawing/2014/main" id="{EDA4A0E8-5D7E-C5F4-371F-124DBB324587}"/>
                  </a:ext>
                </a:extLst>
              </p:cNvPr>
              <p:cNvSpPr txBox="1"/>
              <p:nvPr/>
            </p:nvSpPr>
            <p:spPr>
              <a:xfrm>
                <a:off x="5229244" y="3586485"/>
                <a:ext cx="662359"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
          <p:nvSpPr>
            <p:cNvPr id="304" name="Textfeld 303">
              <a:extLst>
                <a:ext uri="{FF2B5EF4-FFF2-40B4-BE49-F238E27FC236}">
                  <a16:creationId xmlns:a16="http://schemas.microsoft.com/office/drawing/2014/main" id="{B98F44FA-10B4-46F5-8912-2C5B73E26CF6}"/>
                </a:ext>
              </a:extLst>
            </p:cNvPr>
            <p:cNvSpPr txBox="1"/>
            <p:nvPr/>
          </p:nvSpPr>
          <p:spPr>
            <a:xfrm>
              <a:off x="5318945" y="4188389"/>
              <a:ext cx="804844" cy="461665"/>
            </a:xfrm>
            <a:prstGeom prst="rect">
              <a:avLst/>
            </a:prstGeom>
            <a:noFill/>
          </p:spPr>
          <p:txBody>
            <a:bodyPr wrap="square" rtlCol="0">
              <a:spAutoFit/>
            </a:bodyPr>
            <a:lstStyle/>
            <a:p>
              <a:endParaRPr lang="de-DE" sz="2400" dirty="0">
                <a:latin typeface="Comic Sans MS" panose="030F0702030302020204" pitchFamily="66" charset="0"/>
              </a:endParaRPr>
            </a:p>
          </p:txBody>
        </p:sp>
      </p:grpSp>
    </p:spTree>
    <p:extLst>
      <p:ext uri="{BB962C8B-B14F-4D97-AF65-F5344CB8AC3E}">
        <p14:creationId xmlns:p14="http://schemas.microsoft.com/office/powerpoint/2010/main" val="3472296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194</Words>
  <Application>Microsoft Office PowerPoint</Application>
  <PresentationFormat>Breitbild</PresentationFormat>
  <Paragraphs>15</Paragraphs>
  <Slides>6</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6</vt:i4>
      </vt:variant>
    </vt:vector>
  </HeadingPairs>
  <TitlesOfParts>
    <vt:vector size="11" baseType="lpstr">
      <vt:lpstr>Arial</vt:lpstr>
      <vt:lpstr>Calibri</vt:lpstr>
      <vt:lpstr>Calibri Light</vt:lpstr>
      <vt:lpstr>Comic Sans MS</vt:lpstr>
      <vt:lpstr>Office</vt:lpstr>
      <vt:lpstr>Digitales Material zur Praxiserprobung  Halbschriftliche Division </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Rechenwege</dc:title>
  <dc:creator>Microsoft Office User</dc:creator>
  <cp:lastModifiedBy>Vera Kleinschmidt</cp:lastModifiedBy>
  <cp:revision>27</cp:revision>
  <dcterms:created xsi:type="dcterms:W3CDTF">2022-11-09T10:02:21Z</dcterms:created>
  <dcterms:modified xsi:type="dcterms:W3CDTF">2024-03-21T16:52:22Z</dcterms:modified>
</cp:coreProperties>
</file>