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3.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4.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5.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743" r:id="rId1"/>
    <p:sldMasterId id="2147483751" r:id="rId2"/>
    <p:sldMasterId id="2147483747" r:id="rId3"/>
    <p:sldMasterId id="2147483756" r:id="rId4"/>
    <p:sldMasterId id="2147483760" r:id="rId5"/>
    <p:sldMasterId id="2147483778" r:id="rId6"/>
  </p:sldMasterIdLst>
  <p:notesMasterIdLst>
    <p:notesMasterId r:id="rId25"/>
  </p:notesMasterIdLst>
  <p:handoutMasterIdLst>
    <p:handoutMasterId r:id="rId26"/>
  </p:handoutMasterIdLst>
  <p:sldIdLst>
    <p:sldId id="2887" r:id="rId7"/>
    <p:sldId id="2724" r:id="rId8"/>
    <p:sldId id="258" r:id="rId9"/>
    <p:sldId id="2856" r:id="rId10"/>
    <p:sldId id="3334" r:id="rId11"/>
    <p:sldId id="3345" r:id="rId12"/>
    <p:sldId id="2861" r:id="rId13"/>
    <p:sldId id="3347" r:id="rId14"/>
    <p:sldId id="3346" r:id="rId15"/>
    <p:sldId id="311" r:id="rId16"/>
    <p:sldId id="329" r:id="rId17"/>
    <p:sldId id="330" r:id="rId18"/>
    <p:sldId id="331" r:id="rId19"/>
    <p:sldId id="333" r:id="rId20"/>
    <p:sldId id="332" r:id="rId21"/>
    <p:sldId id="2862" r:id="rId22"/>
    <p:sldId id="2895" r:id="rId23"/>
    <p:sldId id="3348" r:id="rId24"/>
  </p:sldIdLst>
  <p:sldSz cx="9144000" cy="6858000" type="screen4x3"/>
  <p:notesSz cx="6858000" cy="9144000"/>
  <p:defaultTextStyle>
    <a:defPPr>
      <a:defRPr lang="de-DE"/>
    </a:defPPr>
    <a:lvl1pPr algn="l" rtl="0" eaLnBrk="0" fontAlgn="base" hangingPunct="0">
      <a:spcBef>
        <a:spcPct val="0"/>
      </a:spcBef>
      <a:spcAft>
        <a:spcPct val="0"/>
      </a:spcAft>
      <a:defRPr sz="2400" kern="1200">
        <a:solidFill>
          <a:schemeClr val="tx1"/>
        </a:solidFill>
        <a:latin typeface="Arial" charset="0"/>
        <a:ea typeface="ＭＳ Ｐゴシック" charset="-128"/>
        <a:cs typeface="ＭＳ Ｐゴシック" charset="-128"/>
      </a:defRPr>
    </a:lvl1pPr>
    <a:lvl2pPr marL="457200" algn="l" rtl="0" eaLnBrk="0" fontAlgn="base" hangingPunct="0">
      <a:spcBef>
        <a:spcPct val="0"/>
      </a:spcBef>
      <a:spcAft>
        <a:spcPct val="0"/>
      </a:spcAft>
      <a:defRPr sz="2400" kern="1200">
        <a:solidFill>
          <a:schemeClr val="tx1"/>
        </a:solidFill>
        <a:latin typeface="Arial" charset="0"/>
        <a:ea typeface="ＭＳ Ｐゴシック" charset="-128"/>
        <a:cs typeface="ＭＳ Ｐゴシック" charset="-128"/>
      </a:defRPr>
    </a:lvl2pPr>
    <a:lvl3pPr marL="914400" algn="l" rtl="0" eaLnBrk="0" fontAlgn="base" hangingPunct="0">
      <a:spcBef>
        <a:spcPct val="0"/>
      </a:spcBef>
      <a:spcAft>
        <a:spcPct val="0"/>
      </a:spcAft>
      <a:defRPr sz="2400" kern="1200">
        <a:solidFill>
          <a:schemeClr val="tx1"/>
        </a:solidFill>
        <a:latin typeface="Arial" charset="0"/>
        <a:ea typeface="ＭＳ Ｐゴシック" charset="-128"/>
        <a:cs typeface="ＭＳ Ｐゴシック" charset="-128"/>
      </a:defRPr>
    </a:lvl3pPr>
    <a:lvl4pPr marL="1371600" algn="l" rtl="0" eaLnBrk="0" fontAlgn="base" hangingPunct="0">
      <a:spcBef>
        <a:spcPct val="0"/>
      </a:spcBef>
      <a:spcAft>
        <a:spcPct val="0"/>
      </a:spcAft>
      <a:defRPr sz="2400" kern="1200">
        <a:solidFill>
          <a:schemeClr val="tx1"/>
        </a:solidFill>
        <a:latin typeface="Arial" charset="0"/>
        <a:ea typeface="ＭＳ Ｐゴシック" charset="-128"/>
        <a:cs typeface="ＭＳ Ｐゴシック" charset="-128"/>
      </a:defRPr>
    </a:lvl4pPr>
    <a:lvl5pPr marL="1828800" algn="l" rtl="0" eaLnBrk="0" fontAlgn="base" hangingPunct="0">
      <a:spcBef>
        <a:spcPct val="0"/>
      </a:spcBef>
      <a:spcAft>
        <a:spcPct val="0"/>
      </a:spcAft>
      <a:defRPr sz="2400" kern="1200">
        <a:solidFill>
          <a:schemeClr val="tx1"/>
        </a:solidFill>
        <a:latin typeface="Arial" charset="0"/>
        <a:ea typeface="ＭＳ Ｐゴシック" charset="-128"/>
        <a:cs typeface="ＭＳ Ｐゴシック" charset="-128"/>
      </a:defRPr>
    </a:lvl5pPr>
    <a:lvl6pPr marL="2286000" algn="l" defTabSz="457200" rtl="0" eaLnBrk="1" latinLnBrk="0" hangingPunct="1">
      <a:defRPr sz="2400" kern="1200">
        <a:solidFill>
          <a:schemeClr val="tx1"/>
        </a:solidFill>
        <a:latin typeface="Arial" charset="0"/>
        <a:ea typeface="ＭＳ Ｐゴシック" charset="-128"/>
        <a:cs typeface="ＭＳ Ｐゴシック" charset="-128"/>
      </a:defRPr>
    </a:lvl6pPr>
    <a:lvl7pPr marL="2743200" algn="l" defTabSz="457200" rtl="0" eaLnBrk="1" latinLnBrk="0" hangingPunct="1">
      <a:defRPr sz="2400" kern="1200">
        <a:solidFill>
          <a:schemeClr val="tx1"/>
        </a:solidFill>
        <a:latin typeface="Arial" charset="0"/>
        <a:ea typeface="ＭＳ Ｐゴシック" charset="-128"/>
        <a:cs typeface="ＭＳ Ｐゴシック" charset="-128"/>
      </a:defRPr>
    </a:lvl7pPr>
    <a:lvl8pPr marL="3200400" algn="l" defTabSz="457200" rtl="0" eaLnBrk="1" latinLnBrk="0" hangingPunct="1">
      <a:defRPr sz="2400" kern="1200">
        <a:solidFill>
          <a:schemeClr val="tx1"/>
        </a:solidFill>
        <a:latin typeface="Arial" charset="0"/>
        <a:ea typeface="ＭＳ Ｐゴシック" charset="-128"/>
        <a:cs typeface="ＭＳ Ｐゴシック" charset="-128"/>
      </a:defRPr>
    </a:lvl8pPr>
    <a:lvl9pPr marL="3657600" algn="l" defTabSz="457200" rtl="0" eaLnBrk="1" latinLnBrk="0" hangingPunct="1">
      <a:defRPr sz="2400" kern="1200">
        <a:solidFill>
          <a:schemeClr val="tx1"/>
        </a:solidFill>
        <a:latin typeface="Arial" charset="0"/>
        <a:ea typeface="ＭＳ Ｐゴシック" charset="-128"/>
        <a:cs typeface="ＭＳ Ｐゴシック" charset="-128"/>
      </a:defRPr>
    </a:lvl9pPr>
  </p:defaultTextStyle>
  <p:extLst>
    <p:ext uri="{521415D9-36F7-43E2-AB2F-B90AF26B5E84}">
      <p14:sectionLst xmlns:p14="http://schemas.microsoft.com/office/powerpoint/2010/main">
        <p14:section name="Standardabschnitt" id="{4A2690E9-2C12-A949-B59B-6B04F8004869}">
          <p14:sldIdLst>
            <p14:sldId id="2887"/>
            <p14:sldId id="2724"/>
            <p14:sldId id="258"/>
          </p14:sldIdLst>
        </p14:section>
        <p14:section name="Transferphase 1: Take-Home-Message" id="{B35C8CCB-B172-F844-9B96-5613C27C05F8}">
          <p14:sldIdLst>
            <p14:sldId id="2856"/>
            <p14:sldId id="3334"/>
            <p14:sldId id="3345"/>
          </p14:sldIdLst>
        </p14:section>
        <p14:section name="Transfer-Phase 2: Aktivierung" id="{9C08524E-24E5-3D47-9C00-CF9276A2C9F0}">
          <p14:sldIdLst>
            <p14:sldId id="2861"/>
            <p14:sldId id="3347"/>
            <p14:sldId id="3346"/>
            <p14:sldId id="311"/>
            <p14:sldId id="329"/>
            <p14:sldId id="330"/>
            <p14:sldId id="331"/>
            <p14:sldId id="333"/>
            <p14:sldId id="332"/>
          </p14:sldIdLst>
        </p14:section>
        <p14:section name="Transfer-Phase 3: Reflexion" id="{3C99E0EA-9B6F-6F4E-9D83-658BA893BEFB}">
          <p14:sldIdLst>
            <p14:sldId id="2862"/>
            <p14:sldId id="2895"/>
            <p14:sldId id="3348"/>
          </p14:sldIdLst>
        </p14:section>
      </p14:sectionLst>
    </p:ext>
    <p:ext uri="{EFAFB233-063F-42B5-8137-9DF3F51BA10A}">
      <p15:sldGuideLst xmlns:p15="http://schemas.microsoft.com/office/powerpoint/2012/main">
        <p15:guide id="8" pos="5760" userDrawn="1">
          <p15:clr>
            <a:srgbClr val="A4A3A4"/>
          </p15:clr>
        </p15:guide>
        <p15:guide id="9" orient="horz" pos="216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Hanna Kleinschmidt" initials="HK" lastIdx="26" clrIdx="6">
    <p:extLst>
      <p:ext uri="{19B8F6BF-5375-455C-9EA6-DF929625EA0E}">
        <p15:presenceInfo xmlns:p15="http://schemas.microsoft.com/office/powerpoint/2012/main" userId="S::hanna.kleinschmidt@study.tu-dortmund.de::9f914cb8-db78-413b-8bab-59795167b87f" providerId="AD"/>
      </p:ext>
    </p:extLst>
  </p:cmAuthor>
  <p:cmAuthor id="1" name="Peter Pancakes" initials="PP" lastIdx="1" clrIdx="0"/>
  <p:cmAuthor id="8" name="Johanna Brandt" initials="JB" lastIdx="31" clrIdx="7">
    <p:extLst>
      <p:ext uri="{19B8F6BF-5375-455C-9EA6-DF929625EA0E}">
        <p15:presenceInfo xmlns:p15="http://schemas.microsoft.com/office/powerpoint/2012/main" userId="Johanna Brandt" providerId="None"/>
      </p:ext>
    </p:extLst>
  </p:cmAuthor>
  <p:cmAuthor id="2" name="Regine Brandtner" initials="RB" lastIdx="2" clrIdx="1"/>
  <p:cmAuthor id="9" name="jojo.brandt@web.de" initials="j" lastIdx="4" clrIdx="8">
    <p:extLst>
      <p:ext uri="{19B8F6BF-5375-455C-9EA6-DF929625EA0E}">
        <p15:presenceInfo xmlns:p15="http://schemas.microsoft.com/office/powerpoint/2012/main" userId="d6f55873ed7f4da4" providerId="Windows Live"/>
      </p:ext>
    </p:extLst>
  </p:cmAuthor>
  <p:cmAuthor id="3" name="Raja Herold-Blasius" initials="RH" lastIdx="139" clrIdx="2">
    <p:extLst>
      <p:ext uri="{19B8F6BF-5375-455C-9EA6-DF929625EA0E}">
        <p15:presenceInfo xmlns:p15="http://schemas.microsoft.com/office/powerpoint/2012/main" userId="Raja Herold-Blasius" providerId="None"/>
      </p:ext>
    </p:extLst>
  </p:cmAuthor>
  <p:cmAuthor id="4" name="Microsoft Office User" initials="MOU" lastIdx="44" clrIdx="3">
    <p:extLst>
      <p:ext uri="{19B8F6BF-5375-455C-9EA6-DF929625EA0E}">
        <p15:presenceInfo xmlns:p15="http://schemas.microsoft.com/office/powerpoint/2012/main" userId="Microsoft Office User" providerId="None"/>
      </p:ext>
    </p:extLst>
  </p:cmAuthor>
  <p:cmAuthor id="5" name="esther-wensing@web.de" initials="e" lastIdx="21" clrIdx="4">
    <p:extLst>
      <p:ext uri="{19B8F6BF-5375-455C-9EA6-DF929625EA0E}">
        <p15:presenceInfo xmlns:p15="http://schemas.microsoft.com/office/powerpoint/2012/main" userId="446ac4049f5ab3fe" providerId="Windows Live"/>
      </p:ext>
    </p:extLst>
  </p:cmAuthor>
  <p:cmAuthor id="6" name="Katharina Knaudt" initials="KK" lastIdx="110" clrIdx="5">
    <p:extLst>
      <p:ext uri="{19B8F6BF-5375-455C-9EA6-DF929625EA0E}">
        <p15:presenceInfo xmlns:p15="http://schemas.microsoft.com/office/powerpoint/2012/main" userId="Katharina Knaudt"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hiddenSlides="1"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27A86"/>
    <a:srgbClr val="EEECEA"/>
    <a:srgbClr val="4BACC7"/>
    <a:srgbClr val="F89645"/>
    <a:srgbClr val="00B14F"/>
    <a:srgbClr val="1EB3E3"/>
    <a:srgbClr val="7F7F7F"/>
    <a:srgbClr val="000000"/>
    <a:srgbClr val="A6A6A6"/>
    <a:srgbClr val="A4416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ittlere Formatvorlage 2 - Akz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73A0DAA-6AF3-43AB-8588-CEC1D06C72B9}" styleName="Mittlere Formatvorlag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8799B23B-EC83-4686-B30A-512413B5E67A}" styleName="Helle Formatvorlage 3 - Akz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2D5ABB26-0587-4C30-8999-92F81FD0307C}" styleName="Keine Formatvorlage, kein Raster">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8D230F3-CF80-4859-8CE7-A43EE81993B5}" styleName="Helle Formatvorlage 1 - Akz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D7AC3CCA-C797-4891-BE02-D94E43425B78}" styleName="Mittlere Formatvorlag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5940675A-B579-460E-94D1-54222C63F5DA}" styleName="Keine Formatvorlage, Tabellenraster">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93296810-A885-4BE3-A3E7-6D5BEEA58F35}" styleName="Mittlere Formatvorlage 2 - Akz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1285" autoAdjust="0"/>
    <p:restoredTop sz="66446" autoAdjust="0"/>
  </p:normalViewPr>
  <p:slideViewPr>
    <p:cSldViewPr snapToGrid="0">
      <p:cViewPr varScale="1">
        <p:scale>
          <a:sx n="104" d="100"/>
          <a:sy n="104" d="100"/>
        </p:scale>
        <p:origin x="1496" y="192"/>
      </p:cViewPr>
      <p:guideLst>
        <p:guide pos="5760"/>
        <p:guide orient="horz" pos="2160"/>
      </p:guideLst>
    </p:cSldViewPr>
  </p:slideViewPr>
  <p:outlineViewPr>
    <p:cViewPr>
      <p:scale>
        <a:sx n="33" d="100"/>
        <a:sy n="33" d="100"/>
      </p:scale>
      <p:origin x="0" y="0"/>
    </p:cViewPr>
  </p:outlineViewPr>
  <p:notesTextViewPr>
    <p:cViewPr>
      <p:scale>
        <a:sx n="110" d="100"/>
        <a:sy n="110" d="100"/>
      </p:scale>
      <p:origin x="0" y="0"/>
    </p:cViewPr>
  </p:notesTextViewPr>
  <p:sorterViewPr>
    <p:cViewPr>
      <p:scale>
        <a:sx n="66" d="100"/>
        <a:sy n="66" d="100"/>
      </p:scale>
      <p:origin x="0" y="0"/>
    </p:cViewPr>
  </p:sorterViewPr>
  <p:notesViewPr>
    <p:cSldViewPr snapToGrid="0">
      <p:cViewPr varScale="1">
        <p:scale>
          <a:sx n="85" d="100"/>
          <a:sy n="85" d="100"/>
        </p:scale>
        <p:origin x="3804" y="84"/>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handoutMaster" Target="handoutMasters/handoutMaster1.xml"/><Relationship Id="rId3" Type="http://schemas.openxmlformats.org/officeDocument/2006/relationships/slideMaster" Target="slideMasters/slideMaster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presProps" Target="presProp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commentAuthors" Target="commentAuthors.xml"/><Relationship Id="rId30"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berschriftenplatzhalt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de-DE" dirty="0">
              <a:latin typeface="Calibri Normal" charset="0"/>
            </a:endParaRPr>
          </a:p>
        </p:txBody>
      </p:sp>
      <p:sp>
        <p:nvSpPr>
          <p:cNvPr id="3" name="Datumsplatzhalt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53C42287-BBCD-194E-8FCC-4BC0753B332B}" type="datetimeFigureOut">
              <a:rPr lang="de-DE" smtClean="0">
                <a:latin typeface="Calibri Normal" charset="0"/>
              </a:rPr>
              <a:pPr/>
              <a:t>01.09.23</a:t>
            </a:fld>
            <a:endParaRPr lang="de-DE" dirty="0">
              <a:latin typeface="Calibri Normal" charset="0"/>
            </a:endParaRPr>
          </a:p>
        </p:txBody>
      </p:sp>
      <p:sp>
        <p:nvSpPr>
          <p:cNvPr id="4" name="Fußzeilenplatzhalt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de-DE" dirty="0">
              <a:latin typeface="Calibri Normal" charset="0"/>
            </a:endParaRPr>
          </a:p>
        </p:txBody>
      </p:sp>
      <p:sp>
        <p:nvSpPr>
          <p:cNvPr id="5" name="Foliennummernplatzhalt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602F6D5D-152F-9C4D-8D9D-F0D4C7E2218B}" type="slidenum">
              <a:rPr lang="de-DE" smtClean="0">
                <a:latin typeface="Calibri Normal" charset="0"/>
              </a:rPr>
              <a:pPr/>
              <a:t>‹Nr.›</a:t>
            </a:fld>
            <a:endParaRPr lang="de-DE" dirty="0">
              <a:latin typeface="Calibri Normal" charset="0"/>
            </a:endParaRPr>
          </a:p>
        </p:txBody>
      </p:sp>
    </p:spTree>
    <p:extLst>
      <p:ext uri="{BB962C8B-B14F-4D97-AF65-F5344CB8AC3E}">
        <p14:creationId xmlns:p14="http://schemas.microsoft.com/office/powerpoint/2010/main" val="46940265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2" name="Rectangle 2"/>
          <p:cNvSpPr>
            <a:spLocks noGrp="1" noChangeArrowheads="1"/>
          </p:cNvSpPr>
          <p:nvPr>
            <p:ph type="hdr" sz="quarter"/>
          </p:nvPr>
        </p:nvSpPr>
        <p:spPr bwMode="auto">
          <a:xfrm>
            <a:off x="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200" b="0" i="0">
                <a:latin typeface="Calibri Normal" charset="0"/>
              </a:defRPr>
            </a:lvl1pPr>
          </a:lstStyle>
          <a:p>
            <a:endParaRPr lang="de-DE" dirty="0"/>
          </a:p>
        </p:txBody>
      </p:sp>
      <p:sp>
        <p:nvSpPr>
          <p:cNvPr id="10243" name="Rectangle 3"/>
          <p:cNvSpPr>
            <a:spLocks noGrp="1" noChangeArrowheads="1"/>
          </p:cNvSpPr>
          <p:nvPr>
            <p:ph type="dt" idx="1"/>
          </p:nvPr>
        </p:nvSpPr>
        <p:spPr bwMode="auto">
          <a:xfrm>
            <a:off x="388620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200" b="0" i="0">
                <a:latin typeface="Calibri Normal" charset="0"/>
              </a:defRPr>
            </a:lvl1pPr>
          </a:lstStyle>
          <a:p>
            <a:endParaRPr lang="de-DE" dirty="0"/>
          </a:p>
        </p:txBody>
      </p:sp>
      <p:sp>
        <p:nvSpPr>
          <p:cNvPr id="1024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p:spPr>
      </p:sp>
      <p:sp>
        <p:nvSpPr>
          <p:cNvPr id="10245"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10246"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defRPr sz="1200" b="0" i="0">
                <a:latin typeface="Calibri Normal" charset="0"/>
              </a:defRPr>
            </a:lvl1pPr>
          </a:lstStyle>
          <a:p>
            <a:endParaRPr lang="de-DE" dirty="0"/>
          </a:p>
        </p:txBody>
      </p:sp>
      <p:sp>
        <p:nvSpPr>
          <p:cNvPr id="10247"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a:defRPr sz="1200" b="0" i="0">
                <a:latin typeface="Calibri Normal" charset="0"/>
              </a:defRPr>
            </a:lvl1pPr>
          </a:lstStyle>
          <a:p>
            <a:fld id="{FAF12454-57A3-5346-8AD1-8A7E704F94A5}" type="slidenum">
              <a:rPr lang="de-DE" smtClean="0"/>
              <a:pPr/>
              <a:t>‹Nr.›</a:t>
            </a:fld>
            <a:endParaRPr lang="de-DE" dirty="0"/>
          </a:p>
        </p:txBody>
      </p:sp>
    </p:spTree>
    <p:extLst>
      <p:ext uri="{BB962C8B-B14F-4D97-AF65-F5344CB8AC3E}">
        <p14:creationId xmlns:p14="http://schemas.microsoft.com/office/powerpoint/2010/main" val="2294540302"/>
      </p:ext>
    </p:extLst>
  </p:cSld>
  <p:clrMap bg1="lt1" tx1="dk1" bg2="lt2" tx2="dk2" accent1="accent1" accent2="accent2" accent3="accent3" accent4="accent4" accent5="accent5" accent6="accent6" hlink="hlink" folHlink="folHlink"/>
  <p:hf hdr="0" ftr="0" dt="0"/>
  <p:notesStyle>
    <a:lvl1pPr algn="l" rtl="0" fontAlgn="base">
      <a:spcBef>
        <a:spcPct val="30000"/>
      </a:spcBef>
      <a:spcAft>
        <a:spcPct val="0"/>
      </a:spcAft>
      <a:defRPr sz="1200" b="0" i="0" kern="1200">
        <a:solidFill>
          <a:schemeClr val="tx1"/>
        </a:solidFill>
        <a:latin typeface="Calibri Normal" charset="0"/>
        <a:ea typeface="ＭＳ Ｐゴシック" charset="-128"/>
        <a:cs typeface="ＭＳ Ｐゴシック" charset="-128"/>
      </a:defRPr>
    </a:lvl1pPr>
    <a:lvl2pPr marL="457200" algn="l" rtl="0" fontAlgn="base">
      <a:spcBef>
        <a:spcPct val="30000"/>
      </a:spcBef>
      <a:spcAft>
        <a:spcPct val="0"/>
      </a:spcAft>
      <a:defRPr sz="1200" b="0" i="0" kern="1200">
        <a:solidFill>
          <a:schemeClr val="tx1"/>
        </a:solidFill>
        <a:latin typeface="Calibri Normal" charset="0"/>
        <a:ea typeface="ＭＳ Ｐゴシック" charset="-128"/>
        <a:cs typeface="+mn-cs"/>
      </a:defRPr>
    </a:lvl2pPr>
    <a:lvl3pPr marL="914400" algn="l" rtl="0" fontAlgn="base">
      <a:spcBef>
        <a:spcPct val="30000"/>
      </a:spcBef>
      <a:spcAft>
        <a:spcPct val="0"/>
      </a:spcAft>
      <a:defRPr sz="1200" b="0" i="0" kern="1200">
        <a:solidFill>
          <a:schemeClr val="tx1"/>
        </a:solidFill>
        <a:latin typeface="Calibri Normal" charset="0"/>
        <a:ea typeface="ＭＳ Ｐゴシック" charset="-128"/>
        <a:cs typeface="+mn-cs"/>
      </a:defRPr>
    </a:lvl3pPr>
    <a:lvl4pPr marL="1371600" algn="l" rtl="0" fontAlgn="base">
      <a:spcBef>
        <a:spcPct val="30000"/>
      </a:spcBef>
      <a:spcAft>
        <a:spcPct val="0"/>
      </a:spcAft>
      <a:defRPr sz="1200" b="0" i="0" kern="1200">
        <a:solidFill>
          <a:schemeClr val="tx1"/>
        </a:solidFill>
        <a:latin typeface="Calibri Normal" charset="0"/>
        <a:ea typeface="ＭＳ Ｐゴシック" charset="-128"/>
        <a:cs typeface="+mn-cs"/>
      </a:defRPr>
    </a:lvl4pPr>
    <a:lvl5pPr marL="1828800" algn="l" rtl="0" fontAlgn="base">
      <a:spcBef>
        <a:spcPct val="30000"/>
      </a:spcBef>
      <a:spcAft>
        <a:spcPct val="0"/>
      </a:spcAft>
      <a:defRPr sz="1200" b="0" i="0" kern="1200">
        <a:solidFill>
          <a:schemeClr val="tx1"/>
        </a:solidFill>
        <a:latin typeface="Calibri Normal"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u="sng" dirty="0"/>
          </a:p>
        </p:txBody>
      </p:sp>
      <p:sp>
        <p:nvSpPr>
          <p:cNvPr id="4" name="Foliennummernplatzhalter 3"/>
          <p:cNvSpPr>
            <a:spLocks noGrp="1"/>
          </p:cNvSpPr>
          <p:nvPr>
            <p:ph type="sldNum" sz="quarter" idx="5"/>
          </p:nvPr>
        </p:nvSpPr>
        <p:spPr/>
        <p:txBody>
          <a:bodyPr/>
          <a:lstStyle/>
          <a:p>
            <a:fld id="{FAF12454-57A3-5346-8AD1-8A7E704F94A5}" type="slidenum">
              <a:rPr lang="de-DE" smtClean="0"/>
              <a:pPr/>
              <a:t>1</a:t>
            </a:fld>
            <a:endParaRPr lang="de-DE" dirty="0"/>
          </a:p>
        </p:txBody>
      </p:sp>
    </p:spTree>
    <p:extLst>
      <p:ext uri="{BB962C8B-B14F-4D97-AF65-F5344CB8AC3E}">
        <p14:creationId xmlns:p14="http://schemas.microsoft.com/office/powerpoint/2010/main" val="17794888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sz="1200" dirty="0"/>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2EB96B-1EBB-E84C-99D3-5B848EBCD182}"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466622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2EB96B-1EBB-E84C-99D3-5B848EBCD182}"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247501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2EB96B-1EBB-E84C-99D3-5B848EBCD182}"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948512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FAF12454-57A3-5346-8AD1-8A7E704F94A5}" type="slidenum">
              <a:rPr lang="de-DE" smtClean="0"/>
              <a:pPr/>
              <a:t>16</a:t>
            </a:fld>
            <a:endParaRPr lang="de-DE" dirty="0"/>
          </a:p>
        </p:txBody>
      </p:sp>
    </p:spTree>
    <p:extLst>
      <p:ext uri="{BB962C8B-B14F-4D97-AF65-F5344CB8AC3E}">
        <p14:creationId xmlns:p14="http://schemas.microsoft.com/office/powerpoint/2010/main" val="15528507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342900" indent="-342900">
              <a:spcBef>
                <a:spcPts val="400"/>
              </a:spcBef>
            </a:pPr>
            <a:r>
              <a:rPr lang="de-DE" sz="1200" dirty="0">
                <a:latin typeface="Calibri"/>
                <a:cs typeface="Calibri"/>
              </a:rPr>
              <a:t>Zunächst sollten die hier die Ideen der Teilnehmenden gesammelt und gebündelt werden.</a:t>
            </a:r>
          </a:p>
          <a:p>
            <a:pPr marL="342900" indent="-342900">
              <a:spcBef>
                <a:spcPts val="400"/>
              </a:spcBef>
            </a:pPr>
            <a:r>
              <a:rPr lang="de-DE" sz="1200" dirty="0">
                <a:latin typeface="Calibri"/>
                <a:cs typeface="Calibri"/>
              </a:rPr>
              <a:t>Anschließend können weitere Beispiele als Anregungen eingeblendet und bei Bedarf diskutiert werden. </a:t>
            </a:r>
          </a:p>
          <a:p>
            <a:pPr marL="342900" indent="-342900">
              <a:spcBef>
                <a:spcPts val="400"/>
              </a:spcBef>
            </a:pPr>
            <a:r>
              <a:rPr lang="de-DE" sz="1200" dirty="0">
                <a:latin typeface="Calibri"/>
                <a:cs typeface="Calibri"/>
              </a:rPr>
              <a:t>Blau = eher fördernd, Gelb = eher fordernd</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de-DE" dirty="0"/>
          </a:p>
        </p:txBody>
      </p:sp>
      <p:sp>
        <p:nvSpPr>
          <p:cNvPr id="4" name="Foliennummernplatzhalter 3"/>
          <p:cNvSpPr>
            <a:spLocks noGrp="1"/>
          </p:cNvSpPr>
          <p:nvPr>
            <p:ph type="sldNum" sz="quarter" idx="5"/>
          </p:nvPr>
        </p:nvSpPr>
        <p:spPr/>
        <p:txBody>
          <a:bodyPr/>
          <a:lstStyle/>
          <a:p>
            <a:fld id="{FAF12454-57A3-5346-8AD1-8A7E704F94A5}" type="slidenum">
              <a:rPr lang="de-DE" smtClean="0"/>
              <a:pPr/>
              <a:t>17</a:t>
            </a:fld>
            <a:endParaRPr lang="de-DE" dirty="0"/>
          </a:p>
        </p:txBody>
      </p:sp>
    </p:spTree>
    <p:extLst>
      <p:ext uri="{BB962C8B-B14F-4D97-AF65-F5344CB8AC3E}">
        <p14:creationId xmlns:p14="http://schemas.microsoft.com/office/powerpoint/2010/main" val="24819759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342900" indent="-342900">
              <a:spcBef>
                <a:spcPts val="400"/>
              </a:spcBef>
            </a:pPr>
            <a:r>
              <a:rPr lang="de-DE" sz="1200" dirty="0">
                <a:latin typeface="Calibri"/>
                <a:cs typeface="Calibri"/>
              </a:rPr>
              <a:t>Optional: Zum Festhalten weiterer Variationsmöglichkeiten aus dem Kollegium</a:t>
            </a:r>
          </a:p>
          <a:p>
            <a:pPr marL="0" marR="0" lvl="0" indent="0" algn="l" defTabSz="914400" rtl="0" eaLnBrk="1" fontAlgn="base" latinLnBrk="0" hangingPunct="1">
              <a:lnSpc>
                <a:spcPct val="100000"/>
              </a:lnSpc>
              <a:spcBef>
                <a:spcPct val="30000"/>
              </a:spcBef>
              <a:spcAft>
                <a:spcPct val="0"/>
              </a:spcAft>
              <a:buClrTx/>
              <a:buSzTx/>
              <a:buFontTx/>
              <a:buNone/>
              <a:tabLst/>
              <a:defRPr/>
            </a:pPr>
            <a:r>
              <a:rPr lang="de-DE" sz="1200" dirty="0">
                <a:latin typeface="Calibri"/>
                <a:cs typeface="Calibri"/>
              </a:rPr>
              <a:t>Blau = eher fördernd, Gelb = eher fordernd</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de-DE" dirty="0"/>
          </a:p>
        </p:txBody>
      </p:sp>
      <p:sp>
        <p:nvSpPr>
          <p:cNvPr id="4" name="Foliennummernplatzhalter 3"/>
          <p:cNvSpPr>
            <a:spLocks noGrp="1"/>
          </p:cNvSpPr>
          <p:nvPr>
            <p:ph type="sldNum" sz="quarter" idx="5"/>
          </p:nvPr>
        </p:nvSpPr>
        <p:spPr/>
        <p:txBody>
          <a:bodyPr/>
          <a:lstStyle/>
          <a:p>
            <a:fld id="{FAF12454-57A3-5346-8AD1-8A7E704F94A5}" type="slidenum">
              <a:rPr lang="de-DE" smtClean="0"/>
              <a:pPr/>
              <a:t>18</a:t>
            </a:fld>
            <a:endParaRPr lang="de-DE" dirty="0"/>
          </a:p>
        </p:txBody>
      </p:sp>
    </p:spTree>
    <p:extLst>
      <p:ext uri="{BB962C8B-B14F-4D97-AF65-F5344CB8AC3E}">
        <p14:creationId xmlns:p14="http://schemas.microsoft.com/office/powerpoint/2010/main" val="36908768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FAF12454-57A3-5346-8AD1-8A7E704F94A5}" type="slidenum">
              <a:rPr lang="de-DE" smtClean="0"/>
              <a:pPr/>
              <a:t>4</a:t>
            </a:fld>
            <a:endParaRPr lang="de-DE" dirty="0"/>
          </a:p>
        </p:txBody>
      </p:sp>
    </p:spTree>
    <p:extLst>
      <p:ext uri="{BB962C8B-B14F-4D97-AF65-F5344CB8AC3E}">
        <p14:creationId xmlns:p14="http://schemas.microsoft.com/office/powerpoint/2010/main" val="35779783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Zur Erinnerung: </a:t>
            </a:r>
          </a:p>
          <a:p>
            <a:r>
              <a:rPr lang="de-DE" b="0" i="0" u="none" strike="noStrike" dirty="0">
                <a:solidFill>
                  <a:srgbClr val="222222"/>
                </a:solidFill>
                <a:effectLst/>
                <a:latin typeface="Open Sans" panose="020B0606030504020204" pitchFamily="34" charset="0"/>
              </a:rPr>
              <a:t>Die Darstellungsvernetzung fördert das Zahl- und Stellenwertverständnis der Kinder in besondere Weise und ist wesentlich, um tragfähige Vorstellungen aufzubauen.</a:t>
            </a:r>
          </a:p>
          <a:p>
            <a:r>
              <a:rPr lang="de-DE" b="0" i="0" u="none" strike="noStrike" dirty="0">
                <a:solidFill>
                  <a:srgbClr val="222222"/>
                </a:solidFill>
                <a:effectLst/>
                <a:latin typeface="Open Sans" panose="020B0606030504020204" pitchFamily="34" charset="0"/>
              </a:rPr>
              <a:t>Lernende sollten daher kontinuierlich mit verschiedenen Darstellungsformen konfrontiert werden und angeregt werden, diese miteinander (insbesondere auch sprachlich) zu vernetzen.</a:t>
            </a:r>
            <a:endParaRPr lang="de-DE" dirty="0"/>
          </a:p>
        </p:txBody>
      </p:sp>
      <p:sp>
        <p:nvSpPr>
          <p:cNvPr id="4" name="Foliennummernplatzhalter 3"/>
          <p:cNvSpPr>
            <a:spLocks noGrp="1"/>
          </p:cNvSpPr>
          <p:nvPr>
            <p:ph type="sldNum" sz="quarter" idx="5"/>
          </p:nvPr>
        </p:nvSpPr>
        <p:spPr/>
        <p:txBody>
          <a:bodyPr/>
          <a:lstStyle/>
          <a:p>
            <a:fld id="{FAF12454-57A3-5346-8AD1-8A7E704F94A5}" type="slidenum">
              <a:rPr lang="de-DE" smtClean="0"/>
              <a:pPr/>
              <a:t>5</a:t>
            </a:fld>
            <a:endParaRPr lang="de-DE" dirty="0"/>
          </a:p>
        </p:txBody>
      </p:sp>
    </p:spTree>
    <p:extLst>
      <p:ext uri="{BB962C8B-B14F-4D97-AF65-F5344CB8AC3E}">
        <p14:creationId xmlns:p14="http://schemas.microsoft.com/office/powerpoint/2010/main" val="38995903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Um Vorstellungen zu Stellenwertverständnisaufzubauen, können verschiedene Zahldarstellungen vernetzt werden. </a:t>
            </a:r>
          </a:p>
          <a:p>
            <a:r>
              <a:rPr lang="de-DE" dirty="0"/>
              <a:t>Dabei sollte immer wieder thematisiert werden: „</a:t>
            </a:r>
            <a:r>
              <a:rPr lang="de-DE" baseline="0" dirty="0"/>
              <a:t>Was ist gleich, was ist verschieden?“</a:t>
            </a:r>
          </a:p>
          <a:p>
            <a:endParaRPr lang="de-DE" baseline="0" dirty="0"/>
          </a:p>
          <a:p>
            <a:r>
              <a:rPr lang="de-DE" baseline="0" dirty="0"/>
              <a:t>Insbesondere Handlungen am Material können dabei die verschiedenen Prinzipien des Stellenwertverständnisses veranschaulichen und zugänglich machen:</a:t>
            </a:r>
            <a:endParaRPr lang="de-DE" dirty="0"/>
          </a:p>
          <a:p>
            <a:pPr marL="171450" indent="-171450">
              <a:buFontTx/>
              <a:buChar char="-"/>
            </a:pPr>
            <a:r>
              <a:rPr lang="de-DE" baseline="0" dirty="0"/>
              <a:t>Würfelmaterial zur Veranschaulichung der jeweiligen Mächtigkeit der Stellen und zur Veranschaulichung des Bündelungsprinzips</a:t>
            </a:r>
          </a:p>
          <a:p>
            <a:pPr marL="171450" indent="-171450">
              <a:buFontTx/>
              <a:buChar char="-"/>
            </a:pPr>
            <a:r>
              <a:rPr lang="de-DE" baseline="0" dirty="0"/>
              <a:t>Darstellung in der Stellentafel zur (weiteren) Thematisierung von Stellen- und Zahlenwert </a:t>
            </a:r>
          </a:p>
          <a:p>
            <a:pPr marL="171450" indent="-171450">
              <a:buFontTx/>
              <a:buChar char="-"/>
            </a:pPr>
            <a:r>
              <a:rPr lang="de-DE" baseline="0" dirty="0"/>
              <a:t>Darstellung der additive Zerlegung mithilfe von Zahlenkarten</a:t>
            </a:r>
            <a:endParaRPr lang="de-DE" dirty="0"/>
          </a:p>
          <a:p>
            <a:endParaRPr lang="de-DE" dirty="0"/>
          </a:p>
        </p:txBody>
      </p:sp>
      <p:sp>
        <p:nvSpPr>
          <p:cNvPr id="4" name="Foliennummernplatzhalter 3"/>
          <p:cNvSpPr>
            <a:spLocks noGrp="1"/>
          </p:cNvSpPr>
          <p:nvPr>
            <p:ph type="sldNum" sz="quarter" idx="5"/>
          </p:nvPr>
        </p:nvSpPr>
        <p:spPr/>
        <p:txBody>
          <a:bodyPr/>
          <a:lstStyle/>
          <a:p>
            <a:fld id="{FAF12454-57A3-5346-8AD1-8A7E704F94A5}" type="slidenum">
              <a:rPr lang="de-DE" smtClean="0"/>
              <a:pPr/>
              <a:t>6</a:t>
            </a:fld>
            <a:endParaRPr lang="de-DE" dirty="0"/>
          </a:p>
        </p:txBody>
      </p:sp>
    </p:spTree>
    <p:extLst>
      <p:ext uri="{BB962C8B-B14F-4D97-AF65-F5344CB8AC3E}">
        <p14:creationId xmlns:p14="http://schemas.microsoft.com/office/powerpoint/2010/main" val="9091899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FAF12454-57A3-5346-8AD1-8A7E704F94A5}" type="slidenum">
              <a:rPr lang="de-DE" smtClean="0"/>
              <a:pPr/>
              <a:t>7</a:t>
            </a:fld>
            <a:endParaRPr lang="de-DE" dirty="0"/>
          </a:p>
        </p:txBody>
      </p:sp>
    </p:spTree>
    <p:extLst>
      <p:ext uri="{BB962C8B-B14F-4D97-AF65-F5344CB8AC3E}">
        <p14:creationId xmlns:p14="http://schemas.microsoft.com/office/powerpoint/2010/main" val="6661510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de-DE" sz="1200" dirty="0">
                <a:latin typeface="Calibri"/>
                <a:cs typeface="Calibri"/>
              </a:rPr>
              <a:t> </a:t>
            </a:r>
            <a:r>
              <a:rPr lang="de-DE" sz="1200" dirty="0" err="1">
                <a:latin typeface="Calibri"/>
                <a:cs typeface="Calibri"/>
              </a:rPr>
              <a:t>Kolleg:innen</a:t>
            </a:r>
            <a:r>
              <a:rPr lang="de-DE" sz="1200" dirty="0">
                <a:latin typeface="Calibri"/>
                <a:cs typeface="Calibri"/>
              </a:rPr>
              <a:t> anregen</a:t>
            </a:r>
            <a:r>
              <a:rPr lang="de-DE" dirty="0"/>
              <a:t>: Handlungen variieren (hinzulegen, wegnehmen, bündeln, entbündeln) und diese sprachlich begleiten</a:t>
            </a:r>
            <a:endParaRPr lang="de-DE" sz="1200" dirty="0">
              <a:latin typeface="Calibri"/>
              <a:cs typeface="Calibri"/>
            </a:endParaRPr>
          </a:p>
          <a:p>
            <a:pPr marL="0" marR="0" lvl="0" indent="0" algn="l" defTabSz="914400" rtl="0" eaLnBrk="1" fontAlgn="base" latinLnBrk="0" hangingPunct="1">
              <a:lnSpc>
                <a:spcPct val="100000"/>
              </a:lnSpc>
              <a:spcBef>
                <a:spcPct val="30000"/>
              </a:spcBef>
              <a:spcAft>
                <a:spcPct val="0"/>
              </a:spcAft>
              <a:buClrTx/>
              <a:buSzTx/>
              <a:buFontTx/>
              <a:buNone/>
              <a:tabLst/>
              <a:defRPr/>
            </a:pPr>
            <a:endParaRPr lang="de-DE" dirty="0"/>
          </a:p>
        </p:txBody>
      </p:sp>
      <p:sp>
        <p:nvSpPr>
          <p:cNvPr id="4" name="Foliennummernplatzhalter 3"/>
          <p:cNvSpPr>
            <a:spLocks noGrp="1"/>
          </p:cNvSpPr>
          <p:nvPr>
            <p:ph type="sldNum" sz="quarter" idx="5"/>
          </p:nvPr>
        </p:nvSpPr>
        <p:spPr/>
        <p:txBody>
          <a:bodyPr/>
          <a:lstStyle/>
          <a:p>
            <a:fld id="{FAF12454-57A3-5346-8AD1-8A7E704F94A5}" type="slidenum">
              <a:rPr lang="de-DE" smtClean="0"/>
              <a:pPr/>
              <a:t>8</a:t>
            </a:fld>
            <a:endParaRPr lang="de-DE" dirty="0"/>
          </a:p>
        </p:txBody>
      </p:sp>
    </p:spTree>
    <p:extLst>
      <p:ext uri="{BB962C8B-B14F-4D97-AF65-F5344CB8AC3E}">
        <p14:creationId xmlns:p14="http://schemas.microsoft.com/office/powerpoint/2010/main" val="30448592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de-DE" sz="1200" dirty="0" err="1">
                <a:latin typeface="Calibri"/>
                <a:cs typeface="Calibri"/>
              </a:rPr>
              <a:t>Kolleg:innen</a:t>
            </a:r>
            <a:r>
              <a:rPr lang="de-DE" sz="1200" dirty="0">
                <a:latin typeface="Calibri"/>
                <a:cs typeface="Calibri"/>
              </a:rPr>
              <a:t> anregen</a:t>
            </a:r>
            <a:r>
              <a:rPr lang="de-DE" dirty="0"/>
              <a:t>: Handlungen variieren (hinzulegen, wegnehmen, bündeln, entbündeln) und diese sprachlich begleiten</a:t>
            </a:r>
            <a:endParaRPr lang="de-DE" sz="1200" dirty="0">
              <a:latin typeface="Calibri"/>
              <a:cs typeface="Calibri"/>
            </a:endParaRPr>
          </a:p>
          <a:p>
            <a:pPr marL="0" marR="0" lvl="0" indent="0" algn="l" defTabSz="914400" rtl="0" eaLnBrk="1" fontAlgn="base" latinLnBrk="0" hangingPunct="1">
              <a:lnSpc>
                <a:spcPct val="100000"/>
              </a:lnSpc>
              <a:spcBef>
                <a:spcPct val="30000"/>
              </a:spcBef>
              <a:spcAft>
                <a:spcPct val="0"/>
              </a:spcAft>
              <a:buClrTx/>
              <a:buSzTx/>
              <a:buFontTx/>
              <a:buNone/>
              <a:tabLst/>
              <a:defRPr/>
            </a:pPr>
            <a:endParaRPr lang="de-DE" sz="1200" dirty="0">
              <a:latin typeface="Calibri"/>
              <a:cs typeface="Calibri"/>
            </a:endParaRPr>
          </a:p>
          <a:p>
            <a:pPr marL="0" marR="0" lvl="0" indent="0" algn="l" defTabSz="914400" rtl="0" eaLnBrk="1" fontAlgn="base" latinLnBrk="0" hangingPunct="1">
              <a:lnSpc>
                <a:spcPct val="100000"/>
              </a:lnSpc>
              <a:spcBef>
                <a:spcPct val="30000"/>
              </a:spcBef>
              <a:spcAft>
                <a:spcPct val="0"/>
              </a:spcAft>
              <a:buClrTx/>
              <a:buSzTx/>
              <a:buFontTx/>
              <a:buNone/>
              <a:tabLst/>
              <a:defRPr/>
            </a:pPr>
            <a:endParaRPr lang="de-DE" dirty="0"/>
          </a:p>
        </p:txBody>
      </p:sp>
      <p:sp>
        <p:nvSpPr>
          <p:cNvPr id="4" name="Foliennummernplatzhalter 3"/>
          <p:cNvSpPr>
            <a:spLocks noGrp="1"/>
          </p:cNvSpPr>
          <p:nvPr>
            <p:ph type="sldNum" sz="quarter" idx="5"/>
          </p:nvPr>
        </p:nvSpPr>
        <p:spPr/>
        <p:txBody>
          <a:bodyPr/>
          <a:lstStyle/>
          <a:p>
            <a:fld id="{FAF12454-57A3-5346-8AD1-8A7E704F94A5}" type="slidenum">
              <a:rPr lang="de-DE" smtClean="0"/>
              <a:pPr/>
              <a:t>9</a:t>
            </a:fld>
            <a:endParaRPr lang="de-DE" dirty="0"/>
          </a:p>
        </p:txBody>
      </p:sp>
    </p:spTree>
    <p:extLst>
      <p:ext uri="{BB962C8B-B14F-4D97-AF65-F5344CB8AC3E}">
        <p14:creationId xmlns:p14="http://schemas.microsoft.com/office/powerpoint/2010/main" val="13340711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2EB96B-1EBB-E84C-99D3-5B848EBCD182}"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406738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2EB96B-1EBB-E84C-99D3-5B848EBCD182}"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059135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Master" Target="../slideMasters/slideMaster2.xml"/><Relationship Id="rId1" Type="http://schemas.openxmlformats.org/officeDocument/2006/relationships/tags" Target="../tags/tag1.xml"/><Relationship Id="rId4" Type="http://schemas.openxmlformats.org/officeDocument/2006/relationships/image" Target="../media/image3.emf"/></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Überschrift + Inhalt">
    <p:spTree>
      <p:nvGrpSpPr>
        <p:cNvPr id="1" name=""/>
        <p:cNvGrpSpPr/>
        <p:nvPr/>
      </p:nvGrpSpPr>
      <p:grpSpPr>
        <a:xfrm>
          <a:off x="0" y="0"/>
          <a:ext cx="0" cy="0"/>
          <a:chOff x="0" y="0"/>
          <a:chExt cx="0" cy="0"/>
        </a:xfrm>
      </p:grpSpPr>
      <p:sp>
        <p:nvSpPr>
          <p:cNvPr id="11" name="Textplatzhalter 9">
            <a:extLst>
              <a:ext uri="{FF2B5EF4-FFF2-40B4-BE49-F238E27FC236}">
                <a16:creationId xmlns:a16="http://schemas.microsoft.com/office/drawing/2014/main" id="{382A8CDF-E0F1-4356-BDC8-74C86B2789D5}"/>
              </a:ext>
            </a:extLst>
          </p:cNvPr>
          <p:cNvSpPr>
            <a:spLocks noGrp="1"/>
          </p:cNvSpPr>
          <p:nvPr>
            <p:ph idx="1" hasCustomPrompt="1"/>
          </p:nvPr>
        </p:nvSpPr>
        <p:spPr>
          <a:xfrm>
            <a:off x="252000" y="899999"/>
            <a:ext cx="8640000" cy="5580000"/>
          </a:xfrm>
          <a:prstGeom prst="rect">
            <a:avLst/>
          </a:prstGeom>
        </p:spPr>
        <p:txBody>
          <a:bodyPr vert="horz" wrap="square" lIns="0" tIns="0" rIns="0" bIns="0" rtlCol="0">
            <a:noAutofit/>
          </a:bodyPr>
          <a:lstStyle>
            <a:lvl1pPr marL="215900" indent="-215900">
              <a:spcAft>
                <a:spcPts val="600"/>
              </a:spcAft>
              <a:buClr>
                <a:schemeClr val="tx2"/>
              </a:buClr>
              <a:buSzPct val="85000"/>
              <a:buFont typeface="Wingdings" panose="05000000000000000000" pitchFamily="2" charset="2"/>
              <a:buChar char="§"/>
              <a:defRPr sz="1800"/>
            </a:lvl1pPr>
            <a:lvl2pPr marL="432000" indent="-216000">
              <a:spcAft>
                <a:spcPts val="600"/>
              </a:spcAft>
              <a:buClr>
                <a:schemeClr val="tx2"/>
              </a:buClr>
              <a:buSzPct val="85000"/>
              <a:buFont typeface="Wingdings" panose="05000000000000000000" pitchFamily="2" charset="2"/>
              <a:buChar char="§"/>
              <a:defRPr sz="1600"/>
            </a:lvl2pPr>
            <a:lvl3pPr marL="432000" indent="-216000">
              <a:spcAft>
                <a:spcPts val="600"/>
              </a:spcAft>
              <a:buClr>
                <a:schemeClr val="tx2"/>
              </a:buClr>
              <a:buSzPct val="85000"/>
              <a:buFont typeface="Wingdings" panose="05000000000000000000" pitchFamily="2" charset="2"/>
              <a:buChar char="§"/>
              <a:defRPr sz="1600"/>
            </a:lvl3pPr>
            <a:lvl4pPr marL="432000" indent="-216000">
              <a:spcAft>
                <a:spcPts val="600"/>
              </a:spcAft>
              <a:buClr>
                <a:schemeClr val="tx2"/>
              </a:buClr>
              <a:buSzPct val="85000"/>
              <a:buFont typeface="Wingdings" panose="05000000000000000000" pitchFamily="2" charset="2"/>
              <a:buChar char="§"/>
              <a:defRPr sz="1600"/>
            </a:lvl4pPr>
            <a:lvl5pPr marL="432000" indent="-216000">
              <a:buClr>
                <a:schemeClr val="tx2"/>
              </a:buClr>
              <a:buSzPct val="85000"/>
              <a:buFont typeface="Wingdings" panose="05000000000000000000" pitchFamily="2" charset="2"/>
              <a:buChar char="§"/>
              <a:defRPr sz="1600"/>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4" name="Titel 3">
            <a:extLst>
              <a:ext uri="{FF2B5EF4-FFF2-40B4-BE49-F238E27FC236}">
                <a16:creationId xmlns:a16="http://schemas.microsoft.com/office/drawing/2014/main" id="{635533BD-50D8-4441-8D56-AAF77F52FC4E}"/>
              </a:ext>
            </a:extLst>
          </p:cNvPr>
          <p:cNvSpPr>
            <a:spLocks noGrp="1"/>
          </p:cNvSpPr>
          <p:nvPr>
            <p:ph type="title"/>
          </p:nvPr>
        </p:nvSpPr>
        <p:spPr>
          <a:xfrm>
            <a:off x="252000" y="324000"/>
            <a:ext cx="8640000" cy="396000"/>
          </a:xfrm>
        </p:spPr>
        <p:txBody>
          <a:bodyPr anchor="t" anchorCtr="0"/>
          <a:lstStyle>
            <a:lvl1pPr>
              <a:defRPr sz="2200">
                <a:latin typeface="+mj-lt"/>
              </a:defRPr>
            </a:lvl1pPr>
          </a:lstStyle>
          <a:p>
            <a:r>
              <a:rPr lang="de-DE"/>
              <a:t>Mastertitelformat bearbeiten</a:t>
            </a:r>
            <a:endParaRPr lang="de-DE" dirty="0"/>
          </a:p>
        </p:txBody>
      </p:sp>
      <p:sp>
        <p:nvSpPr>
          <p:cNvPr id="9" name="Textplatzhalter 8">
            <a:extLst>
              <a:ext uri="{FF2B5EF4-FFF2-40B4-BE49-F238E27FC236}">
                <a16:creationId xmlns:a16="http://schemas.microsoft.com/office/drawing/2014/main" id="{89E50009-1B92-43EC-92E6-CB9C2D8224EC}"/>
              </a:ext>
            </a:extLst>
          </p:cNvPr>
          <p:cNvSpPr>
            <a:spLocks noGrp="1"/>
          </p:cNvSpPr>
          <p:nvPr>
            <p:ph type="body" sz="quarter" idx="10" hasCustomPrompt="1"/>
          </p:nvPr>
        </p:nvSpPr>
        <p:spPr>
          <a:xfrm>
            <a:off x="108000" y="6642000"/>
            <a:ext cx="8928000" cy="216000"/>
          </a:xfrm>
          <a:prstGeom prst="rect">
            <a:avLst/>
          </a:prstGeom>
        </p:spPr>
        <p:txBody>
          <a:bodyPr lIns="0" tIns="0" rIns="0" bIns="0"/>
          <a:lstStyle>
            <a:lvl1pPr marL="0" indent="0" algn="r">
              <a:spcBef>
                <a:spcPts val="0"/>
              </a:spcBef>
              <a:spcAft>
                <a:spcPts val="0"/>
              </a:spcAft>
              <a:buNone/>
              <a:defRPr sz="1000">
                <a:solidFill>
                  <a:schemeClr val="bg1">
                    <a:lumMod val="50000"/>
                  </a:schemeClr>
                </a:solidFill>
              </a:defRPr>
            </a:lvl1pPr>
          </a:lstStyle>
          <a:p>
            <a:pPr lvl="0"/>
            <a:r>
              <a:rPr lang="de-DE" dirty="0"/>
              <a:t>(&lt;Quelle&gt;, &lt;Jahr&gt;), (Bildquelle: &lt;Quelle&gt;, &lt;Jahr&gt;)</a:t>
            </a:r>
          </a:p>
        </p:txBody>
      </p:sp>
    </p:spTree>
    <p:extLst>
      <p:ext uri="{BB962C8B-B14F-4D97-AF65-F5344CB8AC3E}">
        <p14:creationId xmlns:p14="http://schemas.microsoft.com/office/powerpoint/2010/main" val="35479468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Gliederung">
    <p:spTree>
      <p:nvGrpSpPr>
        <p:cNvPr id="1" name=""/>
        <p:cNvGrpSpPr/>
        <p:nvPr/>
      </p:nvGrpSpPr>
      <p:grpSpPr>
        <a:xfrm>
          <a:off x="0" y="0"/>
          <a:ext cx="0" cy="0"/>
          <a:chOff x="0" y="0"/>
          <a:chExt cx="0" cy="0"/>
        </a:xfrm>
      </p:grpSpPr>
      <p:sp>
        <p:nvSpPr>
          <p:cNvPr id="7" name="Textplatzhalter 6">
            <a:extLst>
              <a:ext uri="{FF2B5EF4-FFF2-40B4-BE49-F238E27FC236}">
                <a16:creationId xmlns:a16="http://schemas.microsoft.com/office/drawing/2014/main" id="{04AB2695-0266-47F0-ADA8-71BA5E328EDC}"/>
              </a:ext>
            </a:extLst>
          </p:cNvPr>
          <p:cNvSpPr>
            <a:spLocks noGrp="1"/>
          </p:cNvSpPr>
          <p:nvPr>
            <p:ph type="body" sz="quarter" idx="10" hasCustomPrompt="1"/>
          </p:nvPr>
        </p:nvSpPr>
        <p:spPr>
          <a:xfrm>
            <a:off x="252000" y="1116000"/>
            <a:ext cx="8640000" cy="5415819"/>
          </a:xfrm>
          <a:prstGeom prst="rect">
            <a:avLst/>
          </a:prstGeom>
        </p:spPr>
        <p:txBody>
          <a:bodyPr lIns="0" tIns="0" rIns="0" bIns="0"/>
          <a:lstStyle>
            <a:lvl1pPr marL="0" indent="-720000">
              <a:spcAft>
                <a:spcPts val="1200"/>
              </a:spcAft>
              <a:buClr>
                <a:schemeClr val="tx2"/>
              </a:buClr>
              <a:buSzPct val="100000"/>
              <a:buAutoNum type="arabicPeriod"/>
              <a:defRPr sz="2200" b="1">
                <a:solidFill>
                  <a:schemeClr val="tx1"/>
                </a:solidFill>
                <a:latin typeface="+mj-lt"/>
              </a:defRPr>
            </a:lvl1pPr>
          </a:lstStyle>
          <a:p>
            <a:pPr lvl="0"/>
            <a:r>
              <a:rPr lang="de-DE" dirty="0"/>
              <a:t>Kapitel 1</a:t>
            </a:r>
          </a:p>
          <a:p>
            <a:pPr lvl="0"/>
            <a:r>
              <a:rPr lang="de-DE" dirty="0"/>
              <a:t>Kapitel 2</a:t>
            </a:r>
          </a:p>
          <a:p>
            <a:pPr lvl="0"/>
            <a:r>
              <a:rPr lang="de-DE" dirty="0"/>
              <a:t>Kapitel 3</a:t>
            </a:r>
          </a:p>
        </p:txBody>
      </p:sp>
      <p:sp>
        <p:nvSpPr>
          <p:cNvPr id="12" name="Textfeld 11">
            <a:extLst>
              <a:ext uri="{FF2B5EF4-FFF2-40B4-BE49-F238E27FC236}">
                <a16:creationId xmlns:a16="http://schemas.microsoft.com/office/drawing/2014/main" id="{05676AEE-8D32-4703-B4BE-A61DF5AB84C3}"/>
              </a:ext>
            </a:extLst>
          </p:cNvPr>
          <p:cNvSpPr txBox="1"/>
          <p:nvPr userDrawn="1"/>
        </p:nvSpPr>
        <p:spPr>
          <a:xfrm>
            <a:off x="252000" y="324000"/>
            <a:ext cx="8640000" cy="396000"/>
          </a:xfrm>
          <a:prstGeom prst="rect">
            <a:avLst/>
          </a:prstGeom>
          <a:noFill/>
        </p:spPr>
        <p:txBody>
          <a:bodyPr wrap="square" lIns="0" tIns="0" rIns="0" bIns="0" rtlCol="0">
            <a:noAutofit/>
          </a:bodyPr>
          <a:lstStyle/>
          <a:p>
            <a:pPr marL="0" indent="0">
              <a:spcBef>
                <a:spcPts val="0"/>
              </a:spcBef>
            </a:pPr>
            <a:r>
              <a:rPr lang="de-DE" sz="2200" b="1" dirty="0">
                <a:solidFill>
                  <a:schemeClr val="tx2"/>
                </a:solidFill>
                <a:latin typeface="+mj-lt"/>
              </a:rPr>
              <a:t>Gliederung</a:t>
            </a:r>
            <a:endParaRPr lang="de-DE" sz="2200" b="1" dirty="0">
              <a:solidFill>
                <a:schemeClr val="tx2"/>
              </a:solidFill>
              <a:latin typeface="+mj-lt"/>
              <a:cs typeface="Calibri"/>
            </a:endParaRPr>
          </a:p>
        </p:txBody>
      </p:sp>
    </p:spTree>
    <p:extLst>
      <p:ext uri="{BB962C8B-B14F-4D97-AF65-F5344CB8AC3E}">
        <p14:creationId xmlns:p14="http://schemas.microsoft.com/office/powerpoint/2010/main" val="29988792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cSld name="Titel und Inhalt">
    <p:spTree>
      <p:nvGrpSpPr>
        <p:cNvPr id="1" name=""/>
        <p:cNvGrpSpPr/>
        <p:nvPr/>
      </p:nvGrpSpPr>
      <p:grpSpPr>
        <a:xfrm>
          <a:off x="0" y="0"/>
          <a:ext cx="0" cy="0"/>
          <a:chOff x="0" y="0"/>
          <a:chExt cx="0" cy="0"/>
        </a:xfrm>
      </p:grpSpPr>
      <p:graphicFrame>
        <p:nvGraphicFramePr>
          <p:cNvPr id="7" name="Objekt 6" hidden="1">
            <a:extLst>
              <a:ext uri="{FF2B5EF4-FFF2-40B4-BE49-F238E27FC236}">
                <a16:creationId xmlns:a16="http://schemas.microsoft.com/office/drawing/2014/main" id="{5C41C1CD-F6D5-6A4D-8CCC-BD92E20A67DE}"/>
              </a:ext>
            </a:extLst>
          </p:cNvPr>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Folie" r:id="rId3" imgW="7772400" imgH="10058400" progId="TCLayout.ActiveDocument.1">
                  <p:embed/>
                </p:oleObj>
              </mc:Choice>
              <mc:Fallback>
                <p:oleObj name="think-cell Folie" r:id="rId3" imgW="7772400" imgH="10058400" progId="TCLayout.ActiveDocument.1">
                  <p:embed/>
                  <p:pic>
                    <p:nvPicPr>
                      <p:cNvPr id="7" name="Objekt 6" hidden="1">
                        <a:extLst>
                          <a:ext uri="{FF2B5EF4-FFF2-40B4-BE49-F238E27FC236}">
                            <a16:creationId xmlns:a16="http://schemas.microsoft.com/office/drawing/2014/main" id="{5C41C1CD-F6D5-6A4D-8CCC-BD92E20A67DE}"/>
                          </a:ext>
                        </a:extLst>
                      </p:cNvPr>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2" name="Titel 1">
            <a:extLst>
              <a:ext uri="{FF2B5EF4-FFF2-40B4-BE49-F238E27FC236}">
                <a16:creationId xmlns:a16="http://schemas.microsoft.com/office/drawing/2014/main" id="{84D65D78-3947-403B-A6B2-521C5C3BD3F4}"/>
              </a:ext>
            </a:extLst>
          </p:cNvPr>
          <p:cNvSpPr>
            <a:spLocks noGrp="1"/>
          </p:cNvSpPr>
          <p:nvPr>
            <p:ph type="title"/>
          </p:nvPr>
        </p:nvSpPr>
        <p:spPr>
          <a:xfrm>
            <a:off x="35496" y="188640"/>
            <a:ext cx="8964488" cy="490861"/>
          </a:xfrm>
        </p:spPr>
        <p:txBody>
          <a:bodyPr/>
          <a:lstStyle/>
          <a:p>
            <a:r>
              <a:rPr lang="de-DE"/>
              <a:t>Mastertitelformat bearbeiten</a:t>
            </a:r>
          </a:p>
        </p:txBody>
      </p:sp>
      <p:sp>
        <p:nvSpPr>
          <p:cNvPr id="3" name="Inhaltsplatzhalter 2">
            <a:extLst>
              <a:ext uri="{FF2B5EF4-FFF2-40B4-BE49-F238E27FC236}">
                <a16:creationId xmlns:a16="http://schemas.microsoft.com/office/drawing/2014/main" id="{246472A9-5433-467B-9290-956CB7B251CC}"/>
              </a:ext>
            </a:extLst>
          </p:cNvPr>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314665380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Überschrift + Content">
    <p:spTree>
      <p:nvGrpSpPr>
        <p:cNvPr id="1" name=""/>
        <p:cNvGrpSpPr/>
        <p:nvPr/>
      </p:nvGrpSpPr>
      <p:grpSpPr>
        <a:xfrm>
          <a:off x="0" y="0"/>
          <a:ext cx="0" cy="0"/>
          <a:chOff x="0" y="0"/>
          <a:chExt cx="0" cy="0"/>
        </a:xfrm>
      </p:grpSpPr>
      <p:sp>
        <p:nvSpPr>
          <p:cNvPr id="11" name="Textplatzhalter 9">
            <a:extLst>
              <a:ext uri="{FF2B5EF4-FFF2-40B4-BE49-F238E27FC236}">
                <a16:creationId xmlns:a16="http://schemas.microsoft.com/office/drawing/2014/main" id="{382A8CDF-E0F1-4356-BDC8-74C86B2789D5}"/>
              </a:ext>
            </a:extLst>
          </p:cNvPr>
          <p:cNvSpPr>
            <a:spLocks noGrp="1"/>
          </p:cNvSpPr>
          <p:nvPr>
            <p:ph idx="1" hasCustomPrompt="1"/>
          </p:nvPr>
        </p:nvSpPr>
        <p:spPr>
          <a:xfrm>
            <a:off x="252000" y="899999"/>
            <a:ext cx="8640000" cy="5580000"/>
          </a:xfrm>
          <a:prstGeom prst="rect">
            <a:avLst/>
          </a:prstGeom>
        </p:spPr>
        <p:txBody>
          <a:bodyPr vert="horz" wrap="square" lIns="0" tIns="0" rIns="0" bIns="0" rtlCol="0">
            <a:noAutofit/>
          </a:bodyPr>
          <a:lstStyle>
            <a:lvl1pPr marL="215900" indent="-215900">
              <a:spcAft>
                <a:spcPts val="600"/>
              </a:spcAft>
              <a:buClr>
                <a:schemeClr val="tx2"/>
              </a:buClr>
              <a:buSzPct val="85000"/>
              <a:buFont typeface="Wingdings" panose="05000000000000000000" pitchFamily="2" charset="2"/>
              <a:buChar char="§"/>
              <a:defRPr sz="1800"/>
            </a:lvl1pPr>
            <a:lvl2pPr marL="432000" indent="-216000">
              <a:spcAft>
                <a:spcPts val="600"/>
              </a:spcAft>
              <a:buClr>
                <a:schemeClr val="tx2"/>
              </a:buClr>
              <a:buSzPct val="85000"/>
              <a:buFont typeface="Wingdings" panose="05000000000000000000" pitchFamily="2" charset="2"/>
              <a:buChar char="§"/>
              <a:defRPr sz="1600"/>
            </a:lvl2pPr>
            <a:lvl3pPr marL="432000" indent="-216000">
              <a:spcAft>
                <a:spcPts val="600"/>
              </a:spcAft>
              <a:buClr>
                <a:schemeClr val="tx2"/>
              </a:buClr>
              <a:buSzPct val="85000"/>
              <a:buFont typeface="Wingdings" panose="05000000000000000000" pitchFamily="2" charset="2"/>
              <a:buChar char="§"/>
              <a:defRPr sz="1600"/>
            </a:lvl3pPr>
            <a:lvl4pPr marL="432000" indent="-216000">
              <a:spcAft>
                <a:spcPts val="600"/>
              </a:spcAft>
              <a:buClr>
                <a:schemeClr val="tx2"/>
              </a:buClr>
              <a:buSzPct val="85000"/>
              <a:buFont typeface="Wingdings" panose="05000000000000000000" pitchFamily="2" charset="2"/>
              <a:buChar char="§"/>
              <a:defRPr sz="1600"/>
            </a:lvl4pPr>
            <a:lvl5pPr marL="432000" indent="-216000">
              <a:buClr>
                <a:schemeClr val="tx2"/>
              </a:buClr>
              <a:buSzPct val="85000"/>
              <a:buFont typeface="Wingdings" panose="05000000000000000000" pitchFamily="2" charset="2"/>
              <a:buChar char="§"/>
              <a:defRPr sz="1600"/>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4" name="Titel 3">
            <a:extLst>
              <a:ext uri="{FF2B5EF4-FFF2-40B4-BE49-F238E27FC236}">
                <a16:creationId xmlns:a16="http://schemas.microsoft.com/office/drawing/2014/main" id="{635533BD-50D8-4441-8D56-AAF77F52FC4E}"/>
              </a:ext>
            </a:extLst>
          </p:cNvPr>
          <p:cNvSpPr>
            <a:spLocks noGrp="1"/>
          </p:cNvSpPr>
          <p:nvPr>
            <p:ph type="title"/>
          </p:nvPr>
        </p:nvSpPr>
        <p:spPr>
          <a:xfrm>
            <a:off x="252000" y="324000"/>
            <a:ext cx="8640000" cy="396000"/>
          </a:xfrm>
        </p:spPr>
        <p:txBody>
          <a:bodyPr anchor="t" anchorCtr="0"/>
          <a:lstStyle>
            <a:lvl1pPr>
              <a:defRPr sz="2200">
                <a:latin typeface="+mj-lt"/>
              </a:defRPr>
            </a:lvl1pPr>
          </a:lstStyle>
          <a:p>
            <a:r>
              <a:rPr lang="de-DE"/>
              <a:t>Mastertitelformat bearbeiten</a:t>
            </a:r>
            <a:endParaRPr lang="de-DE" dirty="0"/>
          </a:p>
        </p:txBody>
      </p:sp>
      <p:sp>
        <p:nvSpPr>
          <p:cNvPr id="9" name="Textplatzhalter 8">
            <a:extLst>
              <a:ext uri="{FF2B5EF4-FFF2-40B4-BE49-F238E27FC236}">
                <a16:creationId xmlns:a16="http://schemas.microsoft.com/office/drawing/2014/main" id="{89E50009-1B92-43EC-92E6-CB9C2D8224EC}"/>
              </a:ext>
            </a:extLst>
          </p:cNvPr>
          <p:cNvSpPr>
            <a:spLocks noGrp="1"/>
          </p:cNvSpPr>
          <p:nvPr>
            <p:ph type="body" sz="quarter" idx="10" hasCustomPrompt="1"/>
          </p:nvPr>
        </p:nvSpPr>
        <p:spPr>
          <a:xfrm>
            <a:off x="108000" y="6622950"/>
            <a:ext cx="8928000" cy="216000"/>
          </a:xfrm>
          <a:prstGeom prst="rect">
            <a:avLst/>
          </a:prstGeom>
        </p:spPr>
        <p:txBody>
          <a:bodyPr lIns="0" tIns="0" rIns="0" bIns="0"/>
          <a:lstStyle>
            <a:lvl1pPr marL="0" indent="0" algn="r">
              <a:spcBef>
                <a:spcPts val="0"/>
              </a:spcBef>
              <a:spcAft>
                <a:spcPts val="0"/>
              </a:spcAft>
              <a:buNone/>
              <a:defRPr sz="1100">
                <a:solidFill>
                  <a:schemeClr val="bg1">
                    <a:lumMod val="50000"/>
                  </a:schemeClr>
                </a:solidFill>
              </a:defRPr>
            </a:lvl1pPr>
          </a:lstStyle>
          <a:p>
            <a:pPr lvl="0"/>
            <a:r>
              <a:rPr lang="de-DE" dirty="0"/>
              <a:t>(&lt;Quelle&gt;, &lt;Jahr&gt;), (Bildquelle: &lt;Quelle&gt;, &lt;Jahr&gt;)</a:t>
            </a:r>
          </a:p>
        </p:txBody>
      </p:sp>
    </p:spTree>
    <p:extLst>
      <p:ext uri="{BB962C8B-B14F-4D97-AF65-F5344CB8AC3E}">
        <p14:creationId xmlns:p14="http://schemas.microsoft.com/office/powerpoint/2010/main" val="39592465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Überschrift + Inhalt">
    <p:spTree>
      <p:nvGrpSpPr>
        <p:cNvPr id="1" name=""/>
        <p:cNvGrpSpPr/>
        <p:nvPr/>
      </p:nvGrpSpPr>
      <p:grpSpPr>
        <a:xfrm>
          <a:off x="0" y="0"/>
          <a:ext cx="0" cy="0"/>
          <a:chOff x="0" y="0"/>
          <a:chExt cx="0" cy="0"/>
        </a:xfrm>
      </p:grpSpPr>
      <p:sp>
        <p:nvSpPr>
          <p:cNvPr id="11" name="Textplatzhalter 9">
            <a:extLst>
              <a:ext uri="{FF2B5EF4-FFF2-40B4-BE49-F238E27FC236}">
                <a16:creationId xmlns:a16="http://schemas.microsoft.com/office/drawing/2014/main" id="{382A8CDF-E0F1-4356-BDC8-74C86B2789D5}"/>
              </a:ext>
            </a:extLst>
          </p:cNvPr>
          <p:cNvSpPr>
            <a:spLocks noGrp="1"/>
          </p:cNvSpPr>
          <p:nvPr>
            <p:ph idx="1" hasCustomPrompt="1"/>
          </p:nvPr>
        </p:nvSpPr>
        <p:spPr>
          <a:xfrm>
            <a:off x="252000" y="899999"/>
            <a:ext cx="8640000" cy="5580000"/>
          </a:xfrm>
          <a:prstGeom prst="rect">
            <a:avLst/>
          </a:prstGeom>
        </p:spPr>
        <p:txBody>
          <a:bodyPr vert="horz" wrap="square" lIns="0" tIns="0" rIns="0" bIns="0" rtlCol="0">
            <a:noAutofit/>
          </a:bodyPr>
          <a:lstStyle>
            <a:lvl1pPr marL="215900" indent="-215900">
              <a:spcAft>
                <a:spcPts val="600"/>
              </a:spcAft>
              <a:buClr>
                <a:schemeClr val="tx2"/>
              </a:buClr>
              <a:buSzPct val="85000"/>
              <a:buFont typeface="Wingdings" panose="05000000000000000000" pitchFamily="2" charset="2"/>
              <a:buChar char="§"/>
              <a:defRPr sz="1800"/>
            </a:lvl1pPr>
            <a:lvl2pPr marL="432000" indent="-216000">
              <a:spcAft>
                <a:spcPts val="600"/>
              </a:spcAft>
              <a:buClr>
                <a:schemeClr val="tx2"/>
              </a:buClr>
              <a:buSzPct val="85000"/>
              <a:buFont typeface="Wingdings" panose="05000000000000000000" pitchFamily="2" charset="2"/>
              <a:buChar char="§"/>
              <a:defRPr sz="1600"/>
            </a:lvl2pPr>
            <a:lvl3pPr marL="432000" indent="-216000">
              <a:spcAft>
                <a:spcPts val="600"/>
              </a:spcAft>
              <a:buClr>
                <a:schemeClr val="tx2"/>
              </a:buClr>
              <a:buSzPct val="85000"/>
              <a:buFont typeface="Wingdings" panose="05000000000000000000" pitchFamily="2" charset="2"/>
              <a:buChar char="§"/>
              <a:defRPr sz="1600"/>
            </a:lvl3pPr>
            <a:lvl4pPr marL="432000" indent="-216000">
              <a:spcAft>
                <a:spcPts val="600"/>
              </a:spcAft>
              <a:buClr>
                <a:schemeClr val="tx2"/>
              </a:buClr>
              <a:buSzPct val="85000"/>
              <a:buFont typeface="Wingdings" panose="05000000000000000000" pitchFamily="2" charset="2"/>
              <a:buChar char="§"/>
              <a:defRPr sz="1600"/>
            </a:lvl4pPr>
            <a:lvl5pPr marL="432000" indent="-216000">
              <a:buClr>
                <a:schemeClr val="tx2"/>
              </a:buClr>
              <a:buSzPct val="85000"/>
              <a:buFont typeface="Wingdings" panose="05000000000000000000" pitchFamily="2" charset="2"/>
              <a:buChar char="§"/>
              <a:defRPr sz="1600"/>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4" name="Titel 3">
            <a:extLst>
              <a:ext uri="{FF2B5EF4-FFF2-40B4-BE49-F238E27FC236}">
                <a16:creationId xmlns:a16="http://schemas.microsoft.com/office/drawing/2014/main" id="{635533BD-50D8-4441-8D56-AAF77F52FC4E}"/>
              </a:ext>
            </a:extLst>
          </p:cNvPr>
          <p:cNvSpPr>
            <a:spLocks noGrp="1"/>
          </p:cNvSpPr>
          <p:nvPr>
            <p:ph type="title"/>
          </p:nvPr>
        </p:nvSpPr>
        <p:spPr>
          <a:xfrm>
            <a:off x="252000" y="324000"/>
            <a:ext cx="8640000" cy="396000"/>
          </a:xfrm>
        </p:spPr>
        <p:txBody>
          <a:bodyPr anchor="t" anchorCtr="0"/>
          <a:lstStyle>
            <a:lvl1pPr>
              <a:defRPr sz="2200">
                <a:latin typeface="+mj-lt"/>
              </a:defRPr>
            </a:lvl1pPr>
          </a:lstStyle>
          <a:p>
            <a:r>
              <a:rPr lang="de-DE"/>
              <a:t>Mastertitelformat bearbeiten</a:t>
            </a:r>
            <a:endParaRPr lang="de-DE" dirty="0"/>
          </a:p>
        </p:txBody>
      </p:sp>
      <p:sp>
        <p:nvSpPr>
          <p:cNvPr id="9" name="Textplatzhalter 8">
            <a:extLst>
              <a:ext uri="{FF2B5EF4-FFF2-40B4-BE49-F238E27FC236}">
                <a16:creationId xmlns:a16="http://schemas.microsoft.com/office/drawing/2014/main" id="{89E50009-1B92-43EC-92E6-CB9C2D8224EC}"/>
              </a:ext>
            </a:extLst>
          </p:cNvPr>
          <p:cNvSpPr>
            <a:spLocks noGrp="1"/>
          </p:cNvSpPr>
          <p:nvPr>
            <p:ph type="body" sz="quarter" idx="10" hasCustomPrompt="1"/>
          </p:nvPr>
        </p:nvSpPr>
        <p:spPr>
          <a:xfrm>
            <a:off x="108000" y="6642000"/>
            <a:ext cx="8928000" cy="216000"/>
          </a:xfrm>
          <a:prstGeom prst="rect">
            <a:avLst/>
          </a:prstGeom>
        </p:spPr>
        <p:txBody>
          <a:bodyPr lIns="0" tIns="0" rIns="0" bIns="0"/>
          <a:lstStyle>
            <a:lvl1pPr marL="0" indent="0" algn="r">
              <a:spcBef>
                <a:spcPts val="0"/>
              </a:spcBef>
              <a:spcAft>
                <a:spcPts val="0"/>
              </a:spcAft>
              <a:buNone/>
              <a:defRPr sz="1000">
                <a:solidFill>
                  <a:schemeClr val="bg1">
                    <a:lumMod val="50000"/>
                  </a:schemeClr>
                </a:solidFill>
              </a:defRPr>
            </a:lvl1pPr>
          </a:lstStyle>
          <a:p>
            <a:pPr lvl="0"/>
            <a:r>
              <a:rPr lang="de-DE" dirty="0"/>
              <a:t>(&lt;Quelle&gt;, &lt;Jahr&gt;), (Bildquelle: &lt;Quelle&gt;, &lt;Jahr&gt;)</a:t>
            </a:r>
          </a:p>
        </p:txBody>
      </p:sp>
    </p:spTree>
    <p:extLst>
      <p:ext uri="{BB962C8B-B14F-4D97-AF65-F5344CB8AC3E}">
        <p14:creationId xmlns:p14="http://schemas.microsoft.com/office/powerpoint/2010/main" val="54386573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el mit Banner">
    <p:spTree>
      <p:nvGrpSpPr>
        <p:cNvPr id="1" name=""/>
        <p:cNvGrpSpPr/>
        <p:nvPr/>
      </p:nvGrpSpPr>
      <p:grpSpPr>
        <a:xfrm>
          <a:off x="0" y="0"/>
          <a:ext cx="0" cy="0"/>
          <a:chOff x="0" y="0"/>
          <a:chExt cx="0" cy="0"/>
        </a:xfrm>
      </p:grpSpPr>
      <p:sp>
        <p:nvSpPr>
          <p:cNvPr id="8" name="Bildplatzhalter 7">
            <a:extLst>
              <a:ext uri="{FF2B5EF4-FFF2-40B4-BE49-F238E27FC236}">
                <a16:creationId xmlns:a16="http://schemas.microsoft.com/office/drawing/2014/main" id="{18171CF6-F673-4A39-822A-64E64830DF2B}"/>
              </a:ext>
            </a:extLst>
          </p:cNvPr>
          <p:cNvSpPr>
            <a:spLocks noGrp="1"/>
          </p:cNvSpPr>
          <p:nvPr>
            <p:ph type="pic" sz="quarter" idx="10" hasCustomPrompt="1"/>
          </p:nvPr>
        </p:nvSpPr>
        <p:spPr>
          <a:xfrm>
            <a:off x="0" y="691200"/>
            <a:ext cx="9144000" cy="2952945"/>
          </a:xfrm>
          <a:prstGeom prst="rect">
            <a:avLst/>
          </a:prstGeom>
        </p:spPr>
        <p:txBody>
          <a:bodyPr/>
          <a:lstStyle>
            <a:lvl1pPr marL="0" indent="0" algn="ctr">
              <a:buFontTx/>
              <a:buNone/>
              <a:defRPr sz="1800"/>
            </a:lvl1pPr>
          </a:lstStyle>
          <a:p>
            <a:r>
              <a:rPr lang="de-DE" dirty="0"/>
              <a:t>Bild mit Klick auf das Symbol einfügen</a:t>
            </a:r>
          </a:p>
          <a:p>
            <a:r>
              <a:rPr lang="de-DE" dirty="0"/>
              <a:t>Eine Vorauswahl an Bildern liegt dem Material bei</a:t>
            </a:r>
          </a:p>
          <a:p>
            <a:r>
              <a:rPr lang="de-DE" dirty="0"/>
              <a:t>Eigene Gestaltungen sind möglich (Copyright beachten)</a:t>
            </a:r>
          </a:p>
        </p:txBody>
      </p:sp>
      <p:sp>
        <p:nvSpPr>
          <p:cNvPr id="10" name="Textplatzhalter 9">
            <a:extLst>
              <a:ext uri="{FF2B5EF4-FFF2-40B4-BE49-F238E27FC236}">
                <a16:creationId xmlns:a16="http://schemas.microsoft.com/office/drawing/2014/main" id="{BB8CB1B0-9B77-4351-BEC7-0D207FE318D2}"/>
              </a:ext>
            </a:extLst>
          </p:cNvPr>
          <p:cNvSpPr>
            <a:spLocks noGrp="1"/>
          </p:cNvSpPr>
          <p:nvPr>
            <p:ph type="body" sz="quarter" idx="11" hasCustomPrompt="1"/>
          </p:nvPr>
        </p:nvSpPr>
        <p:spPr>
          <a:xfrm>
            <a:off x="252000" y="4047277"/>
            <a:ext cx="6372000" cy="484312"/>
          </a:xfrm>
          <a:prstGeom prst="rect">
            <a:avLst/>
          </a:prstGeom>
        </p:spPr>
        <p:txBody>
          <a:bodyPr lIns="0" tIns="0" rIns="0" bIns="0"/>
          <a:lstStyle>
            <a:lvl1pPr marL="0" indent="0">
              <a:buNone/>
              <a:defRPr sz="2200" b="1">
                <a:solidFill>
                  <a:schemeClr val="bg1"/>
                </a:solidFill>
              </a:defRPr>
            </a:lvl1pPr>
          </a:lstStyle>
          <a:p>
            <a:pPr lvl="0"/>
            <a:r>
              <a:rPr lang="de-DE" dirty="0"/>
              <a:t>Titel</a:t>
            </a:r>
          </a:p>
        </p:txBody>
      </p:sp>
      <p:sp>
        <p:nvSpPr>
          <p:cNvPr id="11" name="Textplatzhalter 9">
            <a:extLst>
              <a:ext uri="{FF2B5EF4-FFF2-40B4-BE49-F238E27FC236}">
                <a16:creationId xmlns:a16="http://schemas.microsoft.com/office/drawing/2014/main" id="{848F5FDB-966D-48A9-8F9D-F874FB75D1A9}"/>
              </a:ext>
            </a:extLst>
          </p:cNvPr>
          <p:cNvSpPr>
            <a:spLocks noGrp="1"/>
          </p:cNvSpPr>
          <p:nvPr>
            <p:ph type="body" sz="quarter" idx="12" hasCustomPrompt="1"/>
          </p:nvPr>
        </p:nvSpPr>
        <p:spPr>
          <a:xfrm>
            <a:off x="252000" y="4654032"/>
            <a:ext cx="6372000" cy="473445"/>
          </a:xfrm>
          <a:prstGeom prst="rect">
            <a:avLst/>
          </a:prstGeom>
        </p:spPr>
        <p:txBody>
          <a:bodyPr lIns="0" tIns="0" rIns="0" bIns="0"/>
          <a:lstStyle>
            <a:lvl1pPr marL="0" indent="0">
              <a:buNone/>
              <a:defRPr sz="1800" b="1">
                <a:solidFill>
                  <a:schemeClr val="bg1"/>
                </a:solidFill>
              </a:defRPr>
            </a:lvl1pPr>
          </a:lstStyle>
          <a:p>
            <a:pPr lvl="0"/>
            <a:r>
              <a:rPr lang="de-DE" dirty="0" err="1"/>
              <a:t>Subtitel</a:t>
            </a:r>
            <a:endParaRPr lang="de-DE" dirty="0"/>
          </a:p>
        </p:txBody>
      </p:sp>
      <p:sp>
        <p:nvSpPr>
          <p:cNvPr id="13" name="Textplatzhalter 9">
            <a:extLst>
              <a:ext uri="{FF2B5EF4-FFF2-40B4-BE49-F238E27FC236}">
                <a16:creationId xmlns:a16="http://schemas.microsoft.com/office/drawing/2014/main" id="{2947E9A8-8C15-4CCD-9BCA-364EB75353FD}"/>
              </a:ext>
            </a:extLst>
          </p:cNvPr>
          <p:cNvSpPr>
            <a:spLocks noGrp="1"/>
          </p:cNvSpPr>
          <p:nvPr>
            <p:ph type="body" sz="quarter" idx="13" hasCustomPrompt="1"/>
          </p:nvPr>
        </p:nvSpPr>
        <p:spPr>
          <a:xfrm>
            <a:off x="252000" y="5249920"/>
            <a:ext cx="6372000" cy="1145137"/>
          </a:xfrm>
          <a:prstGeom prst="rect">
            <a:avLst/>
          </a:prstGeom>
        </p:spPr>
        <p:txBody>
          <a:bodyPr lIns="0" tIns="0" rIns="0" bIns="0"/>
          <a:lstStyle>
            <a:lvl1pPr marL="0" indent="0">
              <a:buNone/>
              <a:defRPr sz="1800" b="0">
                <a:solidFill>
                  <a:schemeClr val="bg1"/>
                </a:solidFill>
              </a:defRPr>
            </a:lvl1pPr>
          </a:lstStyle>
          <a:p>
            <a:pPr lvl="0"/>
            <a:r>
              <a:rPr lang="de-DE" dirty="0"/>
              <a:t>Autorenschaft</a:t>
            </a:r>
          </a:p>
        </p:txBody>
      </p:sp>
    </p:spTree>
    <p:extLst>
      <p:ext uri="{BB962C8B-B14F-4D97-AF65-F5344CB8AC3E}">
        <p14:creationId xmlns:p14="http://schemas.microsoft.com/office/powerpoint/2010/main" val="148959177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el ohne Banner">
    <p:spTree>
      <p:nvGrpSpPr>
        <p:cNvPr id="1" name=""/>
        <p:cNvGrpSpPr/>
        <p:nvPr/>
      </p:nvGrpSpPr>
      <p:grpSpPr>
        <a:xfrm>
          <a:off x="0" y="0"/>
          <a:ext cx="0" cy="0"/>
          <a:chOff x="0" y="0"/>
          <a:chExt cx="0" cy="0"/>
        </a:xfrm>
      </p:grpSpPr>
      <p:sp>
        <p:nvSpPr>
          <p:cNvPr id="5" name="Textplatzhalter 9">
            <a:extLst>
              <a:ext uri="{FF2B5EF4-FFF2-40B4-BE49-F238E27FC236}">
                <a16:creationId xmlns:a16="http://schemas.microsoft.com/office/drawing/2014/main" id="{CC4632DB-DFF5-47E9-B973-118479BB4FB7}"/>
              </a:ext>
            </a:extLst>
          </p:cNvPr>
          <p:cNvSpPr>
            <a:spLocks noGrp="1"/>
          </p:cNvSpPr>
          <p:nvPr>
            <p:ph type="body" sz="quarter" idx="13" hasCustomPrompt="1"/>
          </p:nvPr>
        </p:nvSpPr>
        <p:spPr>
          <a:xfrm>
            <a:off x="252000" y="1278443"/>
            <a:ext cx="6372000" cy="345263"/>
          </a:xfrm>
          <a:prstGeom prst="rect">
            <a:avLst/>
          </a:prstGeom>
        </p:spPr>
        <p:txBody>
          <a:bodyPr lIns="0" tIns="0" rIns="0" bIns="0"/>
          <a:lstStyle>
            <a:lvl1pPr marL="0" indent="0">
              <a:buNone/>
              <a:defRPr sz="2200" b="1">
                <a:solidFill>
                  <a:schemeClr val="tx2"/>
                </a:solidFill>
              </a:defRPr>
            </a:lvl1pPr>
          </a:lstStyle>
          <a:p>
            <a:pPr lvl="0"/>
            <a:r>
              <a:rPr lang="de-DE" dirty="0"/>
              <a:t>Titel</a:t>
            </a:r>
          </a:p>
        </p:txBody>
      </p:sp>
      <p:sp>
        <p:nvSpPr>
          <p:cNvPr id="6" name="Textplatzhalter 9">
            <a:extLst>
              <a:ext uri="{FF2B5EF4-FFF2-40B4-BE49-F238E27FC236}">
                <a16:creationId xmlns:a16="http://schemas.microsoft.com/office/drawing/2014/main" id="{98AF38D2-BB0C-40FA-983F-7776B0F5EC7F}"/>
              </a:ext>
            </a:extLst>
          </p:cNvPr>
          <p:cNvSpPr>
            <a:spLocks noGrp="1"/>
          </p:cNvSpPr>
          <p:nvPr>
            <p:ph type="body" sz="quarter" idx="14" hasCustomPrompt="1"/>
          </p:nvPr>
        </p:nvSpPr>
        <p:spPr>
          <a:xfrm>
            <a:off x="252000" y="1885197"/>
            <a:ext cx="6372000" cy="345263"/>
          </a:xfrm>
          <a:prstGeom prst="rect">
            <a:avLst/>
          </a:prstGeom>
        </p:spPr>
        <p:txBody>
          <a:bodyPr lIns="0" tIns="0" rIns="0" bIns="0"/>
          <a:lstStyle>
            <a:lvl1pPr marL="0" indent="0">
              <a:buNone/>
              <a:defRPr sz="1800" b="0">
                <a:solidFill>
                  <a:schemeClr val="tx2"/>
                </a:solidFill>
              </a:defRPr>
            </a:lvl1pPr>
          </a:lstStyle>
          <a:p>
            <a:pPr lvl="0"/>
            <a:r>
              <a:rPr lang="de-DE" dirty="0" err="1"/>
              <a:t>Subtitel</a:t>
            </a:r>
            <a:endParaRPr lang="de-DE" dirty="0"/>
          </a:p>
        </p:txBody>
      </p:sp>
      <p:sp>
        <p:nvSpPr>
          <p:cNvPr id="12" name="Textplatzhalter 9">
            <a:extLst>
              <a:ext uri="{FF2B5EF4-FFF2-40B4-BE49-F238E27FC236}">
                <a16:creationId xmlns:a16="http://schemas.microsoft.com/office/drawing/2014/main" id="{6E243483-D012-4F88-90DE-4A1A38CE192A}"/>
              </a:ext>
            </a:extLst>
          </p:cNvPr>
          <p:cNvSpPr>
            <a:spLocks noGrp="1"/>
          </p:cNvSpPr>
          <p:nvPr>
            <p:ph type="body" sz="quarter" idx="15" hasCustomPrompt="1"/>
          </p:nvPr>
        </p:nvSpPr>
        <p:spPr>
          <a:xfrm>
            <a:off x="252000" y="5249920"/>
            <a:ext cx="6372000" cy="1145137"/>
          </a:xfrm>
          <a:prstGeom prst="rect">
            <a:avLst/>
          </a:prstGeom>
        </p:spPr>
        <p:txBody>
          <a:bodyPr lIns="0" tIns="0" rIns="0" bIns="0"/>
          <a:lstStyle>
            <a:lvl1pPr marL="0" indent="0">
              <a:buNone/>
              <a:defRPr sz="1800" b="0">
                <a:solidFill>
                  <a:schemeClr val="bg1"/>
                </a:solidFill>
              </a:defRPr>
            </a:lvl1pPr>
          </a:lstStyle>
          <a:p>
            <a:pPr lvl="0"/>
            <a:r>
              <a:rPr lang="de-DE" dirty="0"/>
              <a:t>Autorenschaft</a:t>
            </a:r>
          </a:p>
        </p:txBody>
      </p:sp>
    </p:spTree>
    <p:extLst>
      <p:ext uri="{BB962C8B-B14F-4D97-AF65-F5344CB8AC3E}">
        <p14:creationId xmlns:p14="http://schemas.microsoft.com/office/powerpoint/2010/main" val="414217681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chluss">
    <p:spTree>
      <p:nvGrpSpPr>
        <p:cNvPr id="1" name=""/>
        <p:cNvGrpSpPr/>
        <p:nvPr/>
      </p:nvGrpSpPr>
      <p:grpSpPr>
        <a:xfrm>
          <a:off x="0" y="0"/>
          <a:ext cx="0" cy="0"/>
          <a:chOff x="0" y="0"/>
          <a:chExt cx="0" cy="0"/>
        </a:xfrm>
      </p:grpSpPr>
    </p:spTree>
    <p:extLst>
      <p:ext uri="{BB962C8B-B14F-4D97-AF65-F5344CB8AC3E}">
        <p14:creationId xmlns:p14="http://schemas.microsoft.com/office/powerpoint/2010/main" val="276174579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el mit Banner">
    <p:spTree>
      <p:nvGrpSpPr>
        <p:cNvPr id="1" name=""/>
        <p:cNvGrpSpPr/>
        <p:nvPr/>
      </p:nvGrpSpPr>
      <p:grpSpPr>
        <a:xfrm>
          <a:off x="0" y="0"/>
          <a:ext cx="0" cy="0"/>
          <a:chOff x="0" y="0"/>
          <a:chExt cx="0" cy="0"/>
        </a:xfrm>
      </p:grpSpPr>
      <p:sp>
        <p:nvSpPr>
          <p:cNvPr id="8" name="Bildplatzhalter 7">
            <a:extLst>
              <a:ext uri="{FF2B5EF4-FFF2-40B4-BE49-F238E27FC236}">
                <a16:creationId xmlns:a16="http://schemas.microsoft.com/office/drawing/2014/main" id="{18171CF6-F673-4A39-822A-64E64830DF2B}"/>
              </a:ext>
            </a:extLst>
          </p:cNvPr>
          <p:cNvSpPr>
            <a:spLocks noGrp="1"/>
          </p:cNvSpPr>
          <p:nvPr>
            <p:ph type="pic" sz="quarter" idx="10" hasCustomPrompt="1"/>
          </p:nvPr>
        </p:nvSpPr>
        <p:spPr>
          <a:xfrm>
            <a:off x="0" y="792000"/>
            <a:ext cx="9144000" cy="2849806"/>
          </a:xfrm>
          <a:prstGeom prst="rect">
            <a:avLst/>
          </a:prstGeom>
        </p:spPr>
        <p:txBody>
          <a:bodyPr/>
          <a:lstStyle>
            <a:lvl1pPr marL="0" indent="0" algn="ctr">
              <a:buFontTx/>
              <a:buNone/>
              <a:defRPr sz="1800"/>
            </a:lvl1pPr>
          </a:lstStyle>
          <a:p>
            <a:r>
              <a:rPr lang="de-DE" dirty="0"/>
              <a:t>Bild mit Klick auf das Symbol einfügen</a:t>
            </a:r>
          </a:p>
          <a:p>
            <a:r>
              <a:rPr lang="de-DE" dirty="0"/>
              <a:t>Eine Vorauswahl an Bildern liegt dem Material bei</a:t>
            </a:r>
          </a:p>
          <a:p>
            <a:r>
              <a:rPr lang="de-DE" dirty="0"/>
              <a:t>Eigene Gestaltungen sind möglich (Copyright beachten)</a:t>
            </a:r>
          </a:p>
        </p:txBody>
      </p:sp>
      <p:sp>
        <p:nvSpPr>
          <p:cNvPr id="10" name="Textplatzhalter 9">
            <a:extLst>
              <a:ext uri="{FF2B5EF4-FFF2-40B4-BE49-F238E27FC236}">
                <a16:creationId xmlns:a16="http://schemas.microsoft.com/office/drawing/2014/main" id="{BB8CB1B0-9B77-4351-BEC7-0D207FE318D2}"/>
              </a:ext>
            </a:extLst>
          </p:cNvPr>
          <p:cNvSpPr>
            <a:spLocks noGrp="1"/>
          </p:cNvSpPr>
          <p:nvPr>
            <p:ph type="body" sz="quarter" idx="11" hasCustomPrompt="1"/>
          </p:nvPr>
        </p:nvSpPr>
        <p:spPr>
          <a:xfrm>
            <a:off x="252000" y="4047277"/>
            <a:ext cx="6372000" cy="484312"/>
          </a:xfrm>
          <a:prstGeom prst="rect">
            <a:avLst/>
          </a:prstGeom>
        </p:spPr>
        <p:txBody>
          <a:bodyPr lIns="0" tIns="0" rIns="0" bIns="0"/>
          <a:lstStyle>
            <a:lvl1pPr marL="0" indent="0">
              <a:buNone/>
              <a:defRPr sz="2200" b="1">
                <a:solidFill>
                  <a:schemeClr val="bg1"/>
                </a:solidFill>
              </a:defRPr>
            </a:lvl1pPr>
          </a:lstStyle>
          <a:p>
            <a:pPr lvl="0"/>
            <a:r>
              <a:rPr lang="de-DE" dirty="0"/>
              <a:t>Titel</a:t>
            </a:r>
          </a:p>
        </p:txBody>
      </p:sp>
      <p:sp>
        <p:nvSpPr>
          <p:cNvPr id="11" name="Textplatzhalter 9">
            <a:extLst>
              <a:ext uri="{FF2B5EF4-FFF2-40B4-BE49-F238E27FC236}">
                <a16:creationId xmlns:a16="http://schemas.microsoft.com/office/drawing/2014/main" id="{848F5FDB-966D-48A9-8F9D-F874FB75D1A9}"/>
              </a:ext>
            </a:extLst>
          </p:cNvPr>
          <p:cNvSpPr>
            <a:spLocks noGrp="1"/>
          </p:cNvSpPr>
          <p:nvPr>
            <p:ph type="body" sz="quarter" idx="12" hasCustomPrompt="1"/>
          </p:nvPr>
        </p:nvSpPr>
        <p:spPr>
          <a:xfrm>
            <a:off x="252000" y="4654032"/>
            <a:ext cx="6372000" cy="473445"/>
          </a:xfrm>
          <a:prstGeom prst="rect">
            <a:avLst/>
          </a:prstGeom>
        </p:spPr>
        <p:txBody>
          <a:bodyPr lIns="0" tIns="0" rIns="0" bIns="0"/>
          <a:lstStyle>
            <a:lvl1pPr marL="0" indent="0">
              <a:buNone/>
              <a:defRPr sz="1800" b="1">
                <a:solidFill>
                  <a:schemeClr val="bg1"/>
                </a:solidFill>
              </a:defRPr>
            </a:lvl1pPr>
          </a:lstStyle>
          <a:p>
            <a:pPr lvl="0"/>
            <a:r>
              <a:rPr lang="de-DE" dirty="0" err="1"/>
              <a:t>Subtitel</a:t>
            </a:r>
            <a:endParaRPr lang="de-DE" dirty="0"/>
          </a:p>
        </p:txBody>
      </p:sp>
      <p:sp>
        <p:nvSpPr>
          <p:cNvPr id="13" name="Textplatzhalter 9">
            <a:extLst>
              <a:ext uri="{FF2B5EF4-FFF2-40B4-BE49-F238E27FC236}">
                <a16:creationId xmlns:a16="http://schemas.microsoft.com/office/drawing/2014/main" id="{2947E9A8-8C15-4CCD-9BCA-364EB75353FD}"/>
              </a:ext>
            </a:extLst>
          </p:cNvPr>
          <p:cNvSpPr>
            <a:spLocks noGrp="1"/>
          </p:cNvSpPr>
          <p:nvPr>
            <p:ph type="body" sz="quarter" idx="13" hasCustomPrompt="1"/>
          </p:nvPr>
        </p:nvSpPr>
        <p:spPr>
          <a:xfrm>
            <a:off x="252000" y="5249920"/>
            <a:ext cx="6372000" cy="1145137"/>
          </a:xfrm>
          <a:prstGeom prst="rect">
            <a:avLst/>
          </a:prstGeom>
        </p:spPr>
        <p:txBody>
          <a:bodyPr lIns="0" tIns="0" rIns="0" bIns="0"/>
          <a:lstStyle>
            <a:lvl1pPr marL="0" indent="0">
              <a:buNone/>
              <a:defRPr sz="1800" b="0">
                <a:solidFill>
                  <a:schemeClr val="bg1"/>
                </a:solidFill>
              </a:defRPr>
            </a:lvl1pPr>
          </a:lstStyle>
          <a:p>
            <a:pPr lvl="0"/>
            <a:r>
              <a:rPr lang="de-DE" dirty="0"/>
              <a:t>Autorenschaft</a:t>
            </a:r>
          </a:p>
        </p:txBody>
      </p:sp>
    </p:spTree>
    <p:extLst>
      <p:ext uri="{BB962C8B-B14F-4D97-AF65-F5344CB8AC3E}">
        <p14:creationId xmlns:p14="http://schemas.microsoft.com/office/powerpoint/2010/main" val="51294671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el ohne Banner">
    <p:spTree>
      <p:nvGrpSpPr>
        <p:cNvPr id="1" name=""/>
        <p:cNvGrpSpPr/>
        <p:nvPr/>
      </p:nvGrpSpPr>
      <p:grpSpPr>
        <a:xfrm>
          <a:off x="0" y="0"/>
          <a:ext cx="0" cy="0"/>
          <a:chOff x="0" y="0"/>
          <a:chExt cx="0" cy="0"/>
        </a:xfrm>
      </p:grpSpPr>
      <p:sp>
        <p:nvSpPr>
          <p:cNvPr id="5" name="Textplatzhalter 9">
            <a:extLst>
              <a:ext uri="{FF2B5EF4-FFF2-40B4-BE49-F238E27FC236}">
                <a16:creationId xmlns:a16="http://schemas.microsoft.com/office/drawing/2014/main" id="{CC4632DB-DFF5-47E9-B973-118479BB4FB7}"/>
              </a:ext>
            </a:extLst>
          </p:cNvPr>
          <p:cNvSpPr>
            <a:spLocks noGrp="1"/>
          </p:cNvSpPr>
          <p:nvPr>
            <p:ph type="body" sz="quarter" idx="13" hasCustomPrompt="1"/>
          </p:nvPr>
        </p:nvSpPr>
        <p:spPr>
          <a:xfrm>
            <a:off x="252000" y="1278443"/>
            <a:ext cx="6372000" cy="345263"/>
          </a:xfrm>
          <a:prstGeom prst="rect">
            <a:avLst/>
          </a:prstGeom>
        </p:spPr>
        <p:txBody>
          <a:bodyPr lIns="0" tIns="0" rIns="0" bIns="0"/>
          <a:lstStyle>
            <a:lvl1pPr marL="0" indent="0">
              <a:buNone/>
              <a:defRPr sz="2200" b="1">
                <a:solidFill>
                  <a:schemeClr val="tx2"/>
                </a:solidFill>
              </a:defRPr>
            </a:lvl1pPr>
          </a:lstStyle>
          <a:p>
            <a:pPr lvl="0"/>
            <a:r>
              <a:rPr lang="de-DE" dirty="0"/>
              <a:t>Titel</a:t>
            </a:r>
          </a:p>
        </p:txBody>
      </p:sp>
      <p:sp>
        <p:nvSpPr>
          <p:cNvPr id="6" name="Textplatzhalter 9">
            <a:extLst>
              <a:ext uri="{FF2B5EF4-FFF2-40B4-BE49-F238E27FC236}">
                <a16:creationId xmlns:a16="http://schemas.microsoft.com/office/drawing/2014/main" id="{98AF38D2-BB0C-40FA-983F-7776B0F5EC7F}"/>
              </a:ext>
            </a:extLst>
          </p:cNvPr>
          <p:cNvSpPr>
            <a:spLocks noGrp="1"/>
          </p:cNvSpPr>
          <p:nvPr>
            <p:ph type="body" sz="quarter" idx="14" hasCustomPrompt="1"/>
          </p:nvPr>
        </p:nvSpPr>
        <p:spPr>
          <a:xfrm>
            <a:off x="252000" y="1885197"/>
            <a:ext cx="6372000" cy="345263"/>
          </a:xfrm>
          <a:prstGeom prst="rect">
            <a:avLst/>
          </a:prstGeom>
        </p:spPr>
        <p:txBody>
          <a:bodyPr lIns="0" tIns="0" rIns="0" bIns="0"/>
          <a:lstStyle>
            <a:lvl1pPr marL="0" indent="0">
              <a:buNone/>
              <a:defRPr sz="1800" b="0">
                <a:solidFill>
                  <a:schemeClr val="tx2"/>
                </a:solidFill>
              </a:defRPr>
            </a:lvl1pPr>
          </a:lstStyle>
          <a:p>
            <a:pPr lvl="0"/>
            <a:r>
              <a:rPr lang="de-DE" dirty="0" err="1"/>
              <a:t>Subtitel</a:t>
            </a:r>
            <a:endParaRPr lang="de-DE" dirty="0"/>
          </a:p>
        </p:txBody>
      </p:sp>
      <p:sp>
        <p:nvSpPr>
          <p:cNvPr id="12" name="Textplatzhalter 9">
            <a:extLst>
              <a:ext uri="{FF2B5EF4-FFF2-40B4-BE49-F238E27FC236}">
                <a16:creationId xmlns:a16="http://schemas.microsoft.com/office/drawing/2014/main" id="{6E243483-D012-4F88-90DE-4A1A38CE192A}"/>
              </a:ext>
            </a:extLst>
          </p:cNvPr>
          <p:cNvSpPr>
            <a:spLocks noGrp="1"/>
          </p:cNvSpPr>
          <p:nvPr>
            <p:ph type="body" sz="quarter" idx="15" hasCustomPrompt="1"/>
          </p:nvPr>
        </p:nvSpPr>
        <p:spPr>
          <a:xfrm>
            <a:off x="252000" y="5249920"/>
            <a:ext cx="6372000" cy="1145137"/>
          </a:xfrm>
          <a:prstGeom prst="rect">
            <a:avLst/>
          </a:prstGeom>
        </p:spPr>
        <p:txBody>
          <a:bodyPr lIns="0" tIns="0" rIns="0" bIns="0"/>
          <a:lstStyle>
            <a:lvl1pPr marL="0" indent="0">
              <a:buNone/>
              <a:defRPr sz="1800" b="0">
                <a:solidFill>
                  <a:schemeClr val="bg1"/>
                </a:solidFill>
              </a:defRPr>
            </a:lvl1pPr>
          </a:lstStyle>
          <a:p>
            <a:pPr lvl="0"/>
            <a:r>
              <a:rPr lang="de-DE" dirty="0"/>
              <a:t>Autorenschaft</a:t>
            </a:r>
          </a:p>
        </p:txBody>
      </p:sp>
    </p:spTree>
    <p:extLst>
      <p:ext uri="{BB962C8B-B14F-4D97-AF65-F5344CB8AC3E}">
        <p14:creationId xmlns:p14="http://schemas.microsoft.com/office/powerpoint/2010/main" val="321127342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chluss">
    <p:spTree>
      <p:nvGrpSpPr>
        <p:cNvPr id="1" name=""/>
        <p:cNvGrpSpPr/>
        <p:nvPr/>
      </p:nvGrpSpPr>
      <p:grpSpPr>
        <a:xfrm>
          <a:off x="0" y="0"/>
          <a:ext cx="0" cy="0"/>
          <a:chOff x="0" y="0"/>
          <a:chExt cx="0" cy="0"/>
        </a:xfrm>
      </p:grpSpPr>
    </p:spTree>
    <p:extLst>
      <p:ext uri="{BB962C8B-B14F-4D97-AF65-F5344CB8AC3E}">
        <p14:creationId xmlns:p14="http://schemas.microsoft.com/office/powerpoint/2010/main" val="18711548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Inhalt">
    <p:spTree>
      <p:nvGrpSpPr>
        <p:cNvPr id="1" name=""/>
        <p:cNvGrpSpPr/>
        <p:nvPr/>
      </p:nvGrpSpPr>
      <p:grpSpPr>
        <a:xfrm>
          <a:off x="0" y="0"/>
          <a:ext cx="0" cy="0"/>
          <a:chOff x="0" y="0"/>
          <a:chExt cx="0" cy="0"/>
        </a:xfrm>
      </p:grpSpPr>
      <p:sp>
        <p:nvSpPr>
          <p:cNvPr id="11" name="Textplatzhalter 9">
            <a:extLst>
              <a:ext uri="{FF2B5EF4-FFF2-40B4-BE49-F238E27FC236}">
                <a16:creationId xmlns:a16="http://schemas.microsoft.com/office/drawing/2014/main" id="{382A8CDF-E0F1-4356-BDC8-74C86B2789D5}"/>
              </a:ext>
            </a:extLst>
          </p:cNvPr>
          <p:cNvSpPr>
            <a:spLocks noGrp="1"/>
          </p:cNvSpPr>
          <p:nvPr>
            <p:ph idx="1" hasCustomPrompt="1"/>
          </p:nvPr>
        </p:nvSpPr>
        <p:spPr>
          <a:xfrm>
            <a:off x="252000" y="323999"/>
            <a:ext cx="8640000" cy="6156000"/>
          </a:xfrm>
          <a:prstGeom prst="rect">
            <a:avLst/>
          </a:prstGeom>
        </p:spPr>
        <p:txBody>
          <a:bodyPr vert="horz" wrap="square" lIns="0" tIns="0" rIns="0" bIns="0" rtlCol="0">
            <a:noAutofit/>
          </a:bodyPr>
          <a:lstStyle>
            <a:lvl1pPr marL="215900" indent="-215900">
              <a:spcAft>
                <a:spcPts val="600"/>
              </a:spcAft>
              <a:buClr>
                <a:schemeClr val="tx2"/>
              </a:buClr>
              <a:buSzPct val="85000"/>
              <a:buFont typeface="Wingdings" panose="05000000000000000000" pitchFamily="2" charset="2"/>
              <a:buChar char="§"/>
              <a:defRPr sz="1800"/>
            </a:lvl1pPr>
            <a:lvl2pPr marL="432000" indent="-216000">
              <a:spcAft>
                <a:spcPts val="600"/>
              </a:spcAft>
              <a:buClr>
                <a:schemeClr val="tx2"/>
              </a:buClr>
              <a:buSzPct val="85000"/>
              <a:buFont typeface="Wingdings" panose="05000000000000000000" pitchFamily="2" charset="2"/>
              <a:buChar char="§"/>
              <a:defRPr sz="1600"/>
            </a:lvl2pPr>
            <a:lvl3pPr marL="432000" indent="-216000">
              <a:spcAft>
                <a:spcPts val="600"/>
              </a:spcAft>
              <a:buClr>
                <a:schemeClr val="tx2"/>
              </a:buClr>
              <a:buSzPct val="85000"/>
              <a:buFont typeface="Wingdings" panose="05000000000000000000" pitchFamily="2" charset="2"/>
              <a:buChar char="§"/>
              <a:defRPr sz="1600"/>
            </a:lvl3pPr>
            <a:lvl4pPr marL="432000" indent="-216000">
              <a:spcAft>
                <a:spcPts val="600"/>
              </a:spcAft>
              <a:buClr>
                <a:schemeClr val="tx2"/>
              </a:buClr>
              <a:buSzPct val="85000"/>
              <a:buFont typeface="Wingdings" panose="05000000000000000000" pitchFamily="2" charset="2"/>
              <a:buChar char="§"/>
              <a:defRPr sz="1600"/>
            </a:lvl4pPr>
            <a:lvl5pPr marL="432000" indent="-216000">
              <a:buClr>
                <a:schemeClr val="tx2"/>
              </a:buClr>
              <a:buSzPct val="85000"/>
              <a:buFont typeface="Wingdings" panose="05000000000000000000" pitchFamily="2" charset="2"/>
              <a:buChar char="§"/>
              <a:defRPr sz="1600"/>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9" name="Textplatzhalter 8">
            <a:extLst>
              <a:ext uri="{FF2B5EF4-FFF2-40B4-BE49-F238E27FC236}">
                <a16:creationId xmlns:a16="http://schemas.microsoft.com/office/drawing/2014/main" id="{89E50009-1B92-43EC-92E6-CB9C2D8224EC}"/>
              </a:ext>
            </a:extLst>
          </p:cNvPr>
          <p:cNvSpPr>
            <a:spLocks noGrp="1"/>
          </p:cNvSpPr>
          <p:nvPr>
            <p:ph type="body" sz="quarter" idx="10" hasCustomPrompt="1"/>
          </p:nvPr>
        </p:nvSpPr>
        <p:spPr>
          <a:xfrm>
            <a:off x="108000" y="6642000"/>
            <a:ext cx="8928000" cy="216000"/>
          </a:xfrm>
          <a:prstGeom prst="rect">
            <a:avLst/>
          </a:prstGeom>
        </p:spPr>
        <p:txBody>
          <a:bodyPr lIns="0" tIns="0" rIns="0" bIns="0"/>
          <a:lstStyle>
            <a:lvl1pPr marL="0" indent="0" algn="r">
              <a:spcBef>
                <a:spcPts val="0"/>
              </a:spcBef>
              <a:spcAft>
                <a:spcPts val="0"/>
              </a:spcAft>
              <a:buNone/>
              <a:defRPr sz="1000">
                <a:solidFill>
                  <a:schemeClr val="bg1">
                    <a:lumMod val="50000"/>
                  </a:schemeClr>
                </a:solidFill>
              </a:defRPr>
            </a:lvl1pPr>
          </a:lstStyle>
          <a:p>
            <a:pPr lvl="0"/>
            <a:r>
              <a:rPr lang="de-DE" dirty="0"/>
              <a:t>(&lt;Quelle&gt;, &lt;Jahr&gt;), (Bildquelle: &lt;Quelle&gt;, &lt;Jahr&gt;)</a:t>
            </a:r>
          </a:p>
        </p:txBody>
      </p:sp>
    </p:spTree>
    <p:extLst>
      <p:ext uri="{BB962C8B-B14F-4D97-AF65-F5344CB8AC3E}">
        <p14:creationId xmlns:p14="http://schemas.microsoft.com/office/powerpoint/2010/main" val="348571481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el mit Banner">
    <p:spTree>
      <p:nvGrpSpPr>
        <p:cNvPr id="1" name=""/>
        <p:cNvGrpSpPr/>
        <p:nvPr/>
      </p:nvGrpSpPr>
      <p:grpSpPr>
        <a:xfrm>
          <a:off x="0" y="0"/>
          <a:ext cx="0" cy="0"/>
          <a:chOff x="0" y="0"/>
          <a:chExt cx="0" cy="0"/>
        </a:xfrm>
      </p:grpSpPr>
      <p:sp>
        <p:nvSpPr>
          <p:cNvPr id="8" name="Bildplatzhalter 7">
            <a:extLst>
              <a:ext uri="{FF2B5EF4-FFF2-40B4-BE49-F238E27FC236}">
                <a16:creationId xmlns:a16="http://schemas.microsoft.com/office/drawing/2014/main" id="{18171CF6-F673-4A39-822A-64E64830DF2B}"/>
              </a:ext>
            </a:extLst>
          </p:cNvPr>
          <p:cNvSpPr>
            <a:spLocks noGrp="1"/>
          </p:cNvSpPr>
          <p:nvPr>
            <p:ph type="pic" sz="quarter" idx="10" hasCustomPrompt="1"/>
          </p:nvPr>
        </p:nvSpPr>
        <p:spPr>
          <a:xfrm>
            <a:off x="0" y="936000"/>
            <a:ext cx="9144000" cy="2707200"/>
          </a:xfrm>
          <a:prstGeom prst="rect">
            <a:avLst/>
          </a:prstGeom>
        </p:spPr>
        <p:txBody>
          <a:bodyPr/>
          <a:lstStyle>
            <a:lvl1pPr marL="0" indent="0" algn="ctr">
              <a:buFontTx/>
              <a:buNone/>
              <a:defRPr sz="1800"/>
            </a:lvl1pPr>
          </a:lstStyle>
          <a:p>
            <a:r>
              <a:rPr lang="de-DE" dirty="0"/>
              <a:t>Bild mit Klick auf das Symbol einfügen</a:t>
            </a:r>
          </a:p>
          <a:p>
            <a:r>
              <a:rPr lang="de-DE" dirty="0"/>
              <a:t>Eine Vorauswahl an Bildern liegt dem Material bei</a:t>
            </a:r>
          </a:p>
          <a:p>
            <a:r>
              <a:rPr lang="de-DE" dirty="0"/>
              <a:t>Eigene Gestaltungen sind möglich (Copyright beachten)</a:t>
            </a:r>
          </a:p>
        </p:txBody>
      </p:sp>
      <p:sp>
        <p:nvSpPr>
          <p:cNvPr id="10" name="Textplatzhalter 9">
            <a:extLst>
              <a:ext uri="{FF2B5EF4-FFF2-40B4-BE49-F238E27FC236}">
                <a16:creationId xmlns:a16="http://schemas.microsoft.com/office/drawing/2014/main" id="{BB8CB1B0-9B77-4351-BEC7-0D207FE318D2}"/>
              </a:ext>
            </a:extLst>
          </p:cNvPr>
          <p:cNvSpPr>
            <a:spLocks noGrp="1"/>
          </p:cNvSpPr>
          <p:nvPr>
            <p:ph type="body" sz="quarter" idx="11" hasCustomPrompt="1"/>
          </p:nvPr>
        </p:nvSpPr>
        <p:spPr>
          <a:xfrm>
            <a:off x="252000" y="4047277"/>
            <a:ext cx="6372000" cy="484312"/>
          </a:xfrm>
          <a:prstGeom prst="rect">
            <a:avLst/>
          </a:prstGeom>
        </p:spPr>
        <p:txBody>
          <a:bodyPr lIns="0" tIns="0" rIns="0" bIns="0"/>
          <a:lstStyle>
            <a:lvl1pPr marL="0" indent="0">
              <a:buNone/>
              <a:defRPr sz="2200" b="1">
                <a:solidFill>
                  <a:schemeClr val="bg1"/>
                </a:solidFill>
              </a:defRPr>
            </a:lvl1pPr>
          </a:lstStyle>
          <a:p>
            <a:pPr lvl="0"/>
            <a:r>
              <a:rPr lang="de-DE" dirty="0"/>
              <a:t>Titel</a:t>
            </a:r>
          </a:p>
        </p:txBody>
      </p:sp>
      <p:sp>
        <p:nvSpPr>
          <p:cNvPr id="11" name="Textplatzhalter 9">
            <a:extLst>
              <a:ext uri="{FF2B5EF4-FFF2-40B4-BE49-F238E27FC236}">
                <a16:creationId xmlns:a16="http://schemas.microsoft.com/office/drawing/2014/main" id="{848F5FDB-966D-48A9-8F9D-F874FB75D1A9}"/>
              </a:ext>
            </a:extLst>
          </p:cNvPr>
          <p:cNvSpPr>
            <a:spLocks noGrp="1"/>
          </p:cNvSpPr>
          <p:nvPr>
            <p:ph type="body" sz="quarter" idx="12" hasCustomPrompt="1"/>
          </p:nvPr>
        </p:nvSpPr>
        <p:spPr>
          <a:xfrm>
            <a:off x="252000" y="4654032"/>
            <a:ext cx="6372000" cy="473445"/>
          </a:xfrm>
          <a:prstGeom prst="rect">
            <a:avLst/>
          </a:prstGeom>
        </p:spPr>
        <p:txBody>
          <a:bodyPr lIns="0" tIns="0" rIns="0" bIns="0"/>
          <a:lstStyle>
            <a:lvl1pPr marL="0" indent="0">
              <a:buNone/>
              <a:defRPr sz="1800" b="1">
                <a:solidFill>
                  <a:schemeClr val="bg1"/>
                </a:solidFill>
              </a:defRPr>
            </a:lvl1pPr>
          </a:lstStyle>
          <a:p>
            <a:pPr lvl="0"/>
            <a:r>
              <a:rPr lang="de-DE" dirty="0" err="1"/>
              <a:t>Subtitel</a:t>
            </a:r>
            <a:endParaRPr lang="de-DE" dirty="0"/>
          </a:p>
        </p:txBody>
      </p:sp>
      <p:sp>
        <p:nvSpPr>
          <p:cNvPr id="13" name="Textplatzhalter 9">
            <a:extLst>
              <a:ext uri="{FF2B5EF4-FFF2-40B4-BE49-F238E27FC236}">
                <a16:creationId xmlns:a16="http://schemas.microsoft.com/office/drawing/2014/main" id="{2947E9A8-8C15-4CCD-9BCA-364EB75353FD}"/>
              </a:ext>
            </a:extLst>
          </p:cNvPr>
          <p:cNvSpPr>
            <a:spLocks noGrp="1"/>
          </p:cNvSpPr>
          <p:nvPr>
            <p:ph type="body" sz="quarter" idx="13" hasCustomPrompt="1"/>
          </p:nvPr>
        </p:nvSpPr>
        <p:spPr>
          <a:xfrm>
            <a:off x="252000" y="5249920"/>
            <a:ext cx="6372000" cy="1145137"/>
          </a:xfrm>
          <a:prstGeom prst="rect">
            <a:avLst/>
          </a:prstGeom>
        </p:spPr>
        <p:txBody>
          <a:bodyPr lIns="0" tIns="0" rIns="0" bIns="0"/>
          <a:lstStyle>
            <a:lvl1pPr marL="0" indent="0">
              <a:buNone/>
              <a:defRPr sz="1800" b="0">
                <a:solidFill>
                  <a:schemeClr val="bg1"/>
                </a:solidFill>
              </a:defRPr>
            </a:lvl1pPr>
          </a:lstStyle>
          <a:p>
            <a:pPr lvl="0"/>
            <a:r>
              <a:rPr lang="de-DE" dirty="0"/>
              <a:t>Autorenschaft</a:t>
            </a:r>
          </a:p>
        </p:txBody>
      </p:sp>
    </p:spTree>
    <p:extLst>
      <p:ext uri="{BB962C8B-B14F-4D97-AF65-F5344CB8AC3E}">
        <p14:creationId xmlns:p14="http://schemas.microsoft.com/office/powerpoint/2010/main" val="292455565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el ohne Banner">
    <p:spTree>
      <p:nvGrpSpPr>
        <p:cNvPr id="1" name=""/>
        <p:cNvGrpSpPr/>
        <p:nvPr/>
      </p:nvGrpSpPr>
      <p:grpSpPr>
        <a:xfrm>
          <a:off x="0" y="0"/>
          <a:ext cx="0" cy="0"/>
          <a:chOff x="0" y="0"/>
          <a:chExt cx="0" cy="0"/>
        </a:xfrm>
      </p:grpSpPr>
      <p:sp>
        <p:nvSpPr>
          <p:cNvPr id="5" name="Textplatzhalter 9">
            <a:extLst>
              <a:ext uri="{FF2B5EF4-FFF2-40B4-BE49-F238E27FC236}">
                <a16:creationId xmlns:a16="http://schemas.microsoft.com/office/drawing/2014/main" id="{CC4632DB-DFF5-47E9-B973-118479BB4FB7}"/>
              </a:ext>
            </a:extLst>
          </p:cNvPr>
          <p:cNvSpPr>
            <a:spLocks noGrp="1"/>
          </p:cNvSpPr>
          <p:nvPr>
            <p:ph type="body" sz="quarter" idx="13" hasCustomPrompt="1"/>
          </p:nvPr>
        </p:nvSpPr>
        <p:spPr>
          <a:xfrm>
            <a:off x="252000" y="1422000"/>
            <a:ext cx="6372000" cy="345263"/>
          </a:xfrm>
          <a:prstGeom prst="rect">
            <a:avLst/>
          </a:prstGeom>
        </p:spPr>
        <p:txBody>
          <a:bodyPr lIns="0" tIns="0" rIns="0" bIns="0"/>
          <a:lstStyle>
            <a:lvl1pPr marL="0" indent="0">
              <a:buNone/>
              <a:defRPr sz="2200" b="1">
                <a:solidFill>
                  <a:schemeClr val="tx2"/>
                </a:solidFill>
              </a:defRPr>
            </a:lvl1pPr>
          </a:lstStyle>
          <a:p>
            <a:pPr lvl="0"/>
            <a:r>
              <a:rPr lang="de-DE" dirty="0"/>
              <a:t>Titel</a:t>
            </a:r>
          </a:p>
        </p:txBody>
      </p:sp>
      <p:sp>
        <p:nvSpPr>
          <p:cNvPr id="6" name="Textplatzhalter 9">
            <a:extLst>
              <a:ext uri="{FF2B5EF4-FFF2-40B4-BE49-F238E27FC236}">
                <a16:creationId xmlns:a16="http://schemas.microsoft.com/office/drawing/2014/main" id="{98AF38D2-BB0C-40FA-983F-7776B0F5EC7F}"/>
              </a:ext>
            </a:extLst>
          </p:cNvPr>
          <p:cNvSpPr>
            <a:spLocks noGrp="1"/>
          </p:cNvSpPr>
          <p:nvPr>
            <p:ph type="body" sz="quarter" idx="14" hasCustomPrompt="1"/>
          </p:nvPr>
        </p:nvSpPr>
        <p:spPr>
          <a:xfrm>
            <a:off x="252000" y="2030400"/>
            <a:ext cx="6372000" cy="345263"/>
          </a:xfrm>
          <a:prstGeom prst="rect">
            <a:avLst/>
          </a:prstGeom>
        </p:spPr>
        <p:txBody>
          <a:bodyPr lIns="0" tIns="0" rIns="0" bIns="0"/>
          <a:lstStyle>
            <a:lvl1pPr marL="0" indent="0">
              <a:buNone/>
              <a:defRPr sz="1800" b="0">
                <a:solidFill>
                  <a:schemeClr val="tx2"/>
                </a:solidFill>
              </a:defRPr>
            </a:lvl1pPr>
          </a:lstStyle>
          <a:p>
            <a:pPr lvl="0"/>
            <a:r>
              <a:rPr lang="de-DE" dirty="0" err="1"/>
              <a:t>Subtitel</a:t>
            </a:r>
            <a:endParaRPr lang="de-DE" dirty="0"/>
          </a:p>
        </p:txBody>
      </p:sp>
      <p:sp>
        <p:nvSpPr>
          <p:cNvPr id="12" name="Textplatzhalter 9">
            <a:extLst>
              <a:ext uri="{FF2B5EF4-FFF2-40B4-BE49-F238E27FC236}">
                <a16:creationId xmlns:a16="http://schemas.microsoft.com/office/drawing/2014/main" id="{6E243483-D012-4F88-90DE-4A1A38CE192A}"/>
              </a:ext>
            </a:extLst>
          </p:cNvPr>
          <p:cNvSpPr>
            <a:spLocks noGrp="1"/>
          </p:cNvSpPr>
          <p:nvPr>
            <p:ph type="body" sz="quarter" idx="15" hasCustomPrompt="1"/>
          </p:nvPr>
        </p:nvSpPr>
        <p:spPr>
          <a:xfrm>
            <a:off x="252000" y="5249920"/>
            <a:ext cx="6372000" cy="1145137"/>
          </a:xfrm>
          <a:prstGeom prst="rect">
            <a:avLst/>
          </a:prstGeom>
        </p:spPr>
        <p:txBody>
          <a:bodyPr lIns="0" tIns="0" rIns="0" bIns="0"/>
          <a:lstStyle>
            <a:lvl1pPr marL="0" indent="0">
              <a:buNone/>
              <a:defRPr sz="1800" b="0">
                <a:solidFill>
                  <a:schemeClr val="bg1"/>
                </a:solidFill>
              </a:defRPr>
            </a:lvl1pPr>
          </a:lstStyle>
          <a:p>
            <a:pPr lvl="0"/>
            <a:r>
              <a:rPr lang="de-DE" dirty="0"/>
              <a:t>Autorenschaft</a:t>
            </a:r>
          </a:p>
        </p:txBody>
      </p:sp>
    </p:spTree>
    <p:extLst>
      <p:ext uri="{BB962C8B-B14F-4D97-AF65-F5344CB8AC3E}">
        <p14:creationId xmlns:p14="http://schemas.microsoft.com/office/powerpoint/2010/main" val="393715379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chluss">
    <p:spTree>
      <p:nvGrpSpPr>
        <p:cNvPr id="1" name=""/>
        <p:cNvGrpSpPr/>
        <p:nvPr/>
      </p:nvGrpSpPr>
      <p:grpSpPr>
        <a:xfrm>
          <a:off x="0" y="0"/>
          <a:ext cx="0" cy="0"/>
          <a:chOff x="0" y="0"/>
          <a:chExt cx="0" cy="0"/>
        </a:xfrm>
      </p:grpSpPr>
    </p:spTree>
    <p:extLst>
      <p:ext uri="{BB962C8B-B14F-4D97-AF65-F5344CB8AC3E}">
        <p14:creationId xmlns:p14="http://schemas.microsoft.com/office/powerpoint/2010/main" val="310033381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6339C02-60BA-92FB-4B1C-3396AF389A93}"/>
              </a:ext>
            </a:extLst>
          </p:cNvPr>
          <p:cNvSpPr>
            <a:spLocks noGrp="1"/>
          </p:cNvSpPr>
          <p:nvPr>
            <p:ph type="ctrTitle"/>
          </p:nvPr>
        </p:nvSpPr>
        <p:spPr>
          <a:xfrm>
            <a:off x="1143000" y="1122363"/>
            <a:ext cx="6858000" cy="2387600"/>
          </a:xfrm>
        </p:spPr>
        <p:txBody>
          <a:bodyPr anchor="b"/>
          <a:lstStyle>
            <a:lvl1pPr algn="ctr">
              <a:defRPr sz="4500"/>
            </a:lvl1pPr>
          </a:lstStyle>
          <a:p>
            <a:r>
              <a:rPr lang="de-DE"/>
              <a:t>Mastertitelformat bearbeiten</a:t>
            </a:r>
          </a:p>
        </p:txBody>
      </p:sp>
      <p:sp>
        <p:nvSpPr>
          <p:cNvPr id="3" name="Untertitel 2">
            <a:extLst>
              <a:ext uri="{FF2B5EF4-FFF2-40B4-BE49-F238E27FC236}">
                <a16:creationId xmlns:a16="http://schemas.microsoft.com/office/drawing/2014/main" id="{54DDE9AD-869C-1349-7B56-127CB54DFBA4}"/>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de-DE"/>
              <a:t>Master-Untertitelformat bearbeiten</a:t>
            </a:r>
          </a:p>
        </p:txBody>
      </p:sp>
      <p:sp>
        <p:nvSpPr>
          <p:cNvPr id="4" name="Datumsplatzhalter 3">
            <a:extLst>
              <a:ext uri="{FF2B5EF4-FFF2-40B4-BE49-F238E27FC236}">
                <a16:creationId xmlns:a16="http://schemas.microsoft.com/office/drawing/2014/main" id="{DFD87C43-9ADB-D8E5-53CF-D4560A67989A}"/>
              </a:ext>
            </a:extLst>
          </p:cNvPr>
          <p:cNvSpPr>
            <a:spLocks noGrp="1"/>
          </p:cNvSpPr>
          <p:nvPr>
            <p:ph type="dt" sz="half" idx="10"/>
          </p:nvPr>
        </p:nvSpPr>
        <p:spPr/>
        <p:txBody>
          <a:bodyPr/>
          <a:lstStyle/>
          <a:p>
            <a:fld id="{035409D5-7D29-9C42-8CF0-BB79E52012AA}" type="datetimeFigureOut">
              <a:rPr lang="de-DE" smtClean="0"/>
              <a:t>01.09.23</a:t>
            </a:fld>
            <a:endParaRPr lang="de-DE"/>
          </a:p>
        </p:txBody>
      </p:sp>
      <p:sp>
        <p:nvSpPr>
          <p:cNvPr id="5" name="Fußzeilenplatzhalter 4">
            <a:extLst>
              <a:ext uri="{FF2B5EF4-FFF2-40B4-BE49-F238E27FC236}">
                <a16:creationId xmlns:a16="http://schemas.microsoft.com/office/drawing/2014/main" id="{9F59ACCF-7092-95DF-7B2E-B68B0D09A2BD}"/>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512CDCAB-D040-98CC-E5C9-F7A5470236A0}"/>
              </a:ext>
            </a:extLst>
          </p:cNvPr>
          <p:cNvSpPr>
            <a:spLocks noGrp="1"/>
          </p:cNvSpPr>
          <p:nvPr>
            <p:ph type="sldNum" sz="quarter" idx="12"/>
          </p:nvPr>
        </p:nvSpPr>
        <p:spPr/>
        <p:txBody>
          <a:bodyPr/>
          <a:lstStyle/>
          <a:p>
            <a:fld id="{D2183452-4E3D-9E4B-A3B0-1769D5EA5C2C}" type="slidenum">
              <a:rPr lang="de-DE" smtClean="0"/>
              <a:t>‹Nr.›</a:t>
            </a:fld>
            <a:endParaRPr lang="de-DE"/>
          </a:p>
        </p:txBody>
      </p:sp>
    </p:spTree>
    <p:extLst>
      <p:ext uri="{BB962C8B-B14F-4D97-AF65-F5344CB8AC3E}">
        <p14:creationId xmlns:p14="http://schemas.microsoft.com/office/powerpoint/2010/main" val="56912042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86C3D72-4263-5790-20E9-A6F9A9514EDF}"/>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9A4CD897-1230-70EB-FED0-435F923B5785}"/>
              </a:ext>
            </a:extLst>
          </p:cNvPr>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C444F2F6-F788-299E-8C73-5D73340E5887}"/>
              </a:ext>
            </a:extLst>
          </p:cNvPr>
          <p:cNvSpPr>
            <a:spLocks noGrp="1"/>
          </p:cNvSpPr>
          <p:nvPr>
            <p:ph type="dt" sz="half" idx="10"/>
          </p:nvPr>
        </p:nvSpPr>
        <p:spPr/>
        <p:txBody>
          <a:bodyPr/>
          <a:lstStyle/>
          <a:p>
            <a:fld id="{035409D5-7D29-9C42-8CF0-BB79E52012AA}" type="datetimeFigureOut">
              <a:rPr lang="de-DE" smtClean="0"/>
              <a:t>01.09.23</a:t>
            </a:fld>
            <a:endParaRPr lang="de-DE"/>
          </a:p>
        </p:txBody>
      </p:sp>
      <p:sp>
        <p:nvSpPr>
          <p:cNvPr id="5" name="Fußzeilenplatzhalter 4">
            <a:extLst>
              <a:ext uri="{FF2B5EF4-FFF2-40B4-BE49-F238E27FC236}">
                <a16:creationId xmlns:a16="http://schemas.microsoft.com/office/drawing/2014/main" id="{4D641C61-CD2E-96D2-7A81-A348FFE861FC}"/>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DCA6188E-5F83-7B53-2376-590218DD969E}"/>
              </a:ext>
            </a:extLst>
          </p:cNvPr>
          <p:cNvSpPr>
            <a:spLocks noGrp="1"/>
          </p:cNvSpPr>
          <p:nvPr>
            <p:ph type="sldNum" sz="quarter" idx="12"/>
          </p:nvPr>
        </p:nvSpPr>
        <p:spPr/>
        <p:txBody>
          <a:bodyPr/>
          <a:lstStyle/>
          <a:p>
            <a:fld id="{D2183452-4E3D-9E4B-A3B0-1769D5EA5C2C}" type="slidenum">
              <a:rPr lang="de-DE" smtClean="0"/>
              <a:t>‹Nr.›</a:t>
            </a:fld>
            <a:endParaRPr lang="de-DE"/>
          </a:p>
        </p:txBody>
      </p:sp>
    </p:spTree>
    <p:extLst>
      <p:ext uri="{BB962C8B-B14F-4D97-AF65-F5344CB8AC3E}">
        <p14:creationId xmlns:p14="http://schemas.microsoft.com/office/powerpoint/2010/main" val="71120168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FD989DB-AEE5-A16B-1D18-809339F20583}"/>
              </a:ext>
            </a:extLst>
          </p:cNvPr>
          <p:cNvSpPr>
            <a:spLocks noGrp="1"/>
          </p:cNvSpPr>
          <p:nvPr>
            <p:ph type="title"/>
          </p:nvPr>
        </p:nvSpPr>
        <p:spPr>
          <a:xfrm>
            <a:off x="623888" y="1709739"/>
            <a:ext cx="7886700" cy="2852737"/>
          </a:xfrm>
        </p:spPr>
        <p:txBody>
          <a:bodyPr anchor="b"/>
          <a:lstStyle>
            <a:lvl1pPr>
              <a:defRPr sz="4500"/>
            </a:lvl1pPr>
          </a:lstStyle>
          <a:p>
            <a:r>
              <a:rPr lang="de-DE"/>
              <a:t>Mastertitelformat bearbeiten</a:t>
            </a:r>
          </a:p>
        </p:txBody>
      </p:sp>
      <p:sp>
        <p:nvSpPr>
          <p:cNvPr id="3" name="Textplatzhalter 2">
            <a:extLst>
              <a:ext uri="{FF2B5EF4-FFF2-40B4-BE49-F238E27FC236}">
                <a16:creationId xmlns:a16="http://schemas.microsoft.com/office/drawing/2014/main" id="{AA8EC428-30AC-91DA-29CA-AE6D29864384}"/>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de-DE"/>
              <a:t>Mastertextformat bearbeiten</a:t>
            </a:r>
          </a:p>
        </p:txBody>
      </p:sp>
      <p:sp>
        <p:nvSpPr>
          <p:cNvPr id="4" name="Datumsplatzhalter 3">
            <a:extLst>
              <a:ext uri="{FF2B5EF4-FFF2-40B4-BE49-F238E27FC236}">
                <a16:creationId xmlns:a16="http://schemas.microsoft.com/office/drawing/2014/main" id="{C23360BC-3D8A-E52F-E892-7D759EA64269}"/>
              </a:ext>
            </a:extLst>
          </p:cNvPr>
          <p:cNvSpPr>
            <a:spLocks noGrp="1"/>
          </p:cNvSpPr>
          <p:nvPr>
            <p:ph type="dt" sz="half" idx="10"/>
          </p:nvPr>
        </p:nvSpPr>
        <p:spPr/>
        <p:txBody>
          <a:bodyPr/>
          <a:lstStyle/>
          <a:p>
            <a:fld id="{035409D5-7D29-9C42-8CF0-BB79E52012AA}" type="datetimeFigureOut">
              <a:rPr lang="de-DE" smtClean="0"/>
              <a:t>01.09.23</a:t>
            </a:fld>
            <a:endParaRPr lang="de-DE"/>
          </a:p>
        </p:txBody>
      </p:sp>
      <p:sp>
        <p:nvSpPr>
          <p:cNvPr id="5" name="Fußzeilenplatzhalter 4">
            <a:extLst>
              <a:ext uri="{FF2B5EF4-FFF2-40B4-BE49-F238E27FC236}">
                <a16:creationId xmlns:a16="http://schemas.microsoft.com/office/drawing/2014/main" id="{FCDBC1E3-3A05-70DF-725F-1EAD4C753335}"/>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D944960D-24E7-5B3A-9279-BDC9C94D3D4F}"/>
              </a:ext>
            </a:extLst>
          </p:cNvPr>
          <p:cNvSpPr>
            <a:spLocks noGrp="1"/>
          </p:cNvSpPr>
          <p:nvPr>
            <p:ph type="sldNum" sz="quarter" idx="12"/>
          </p:nvPr>
        </p:nvSpPr>
        <p:spPr/>
        <p:txBody>
          <a:bodyPr/>
          <a:lstStyle/>
          <a:p>
            <a:fld id="{D2183452-4E3D-9E4B-A3B0-1769D5EA5C2C}" type="slidenum">
              <a:rPr lang="de-DE" smtClean="0"/>
              <a:t>‹Nr.›</a:t>
            </a:fld>
            <a:endParaRPr lang="de-DE"/>
          </a:p>
        </p:txBody>
      </p:sp>
    </p:spTree>
    <p:extLst>
      <p:ext uri="{BB962C8B-B14F-4D97-AF65-F5344CB8AC3E}">
        <p14:creationId xmlns:p14="http://schemas.microsoft.com/office/powerpoint/2010/main" val="24627017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BDD968C-E79E-9B30-D046-C230C195110A}"/>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F6094BBB-D4FF-CCCC-C23B-1D60760D15DD}"/>
              </a:ext>
            </a:extLst>
          </p:cNvPr>
          <p:cNvSpPr>
            <a:spLocks noGrp="1"/>
          </p:cNvSpPr>
          <p:nvPr>
            <p:ph sz="half" idx="1"/>
          </p:nvPr>
        </p:nvSpPr>
        <p:spPr>
          <a:xfrm>
            <a:off x="628650" y="1825625"/>
            <a:ext cx="38862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a:extLst>
              <a:ext uri="{FF2B5EF4-FFF2-40B4-BE49-F238E27FC236}">
                <a16:creationId xmlns:a16="http://schemas.microsoft.com/office/drawing/2014/main" id="{E123B6FA-6047-20F4-F9BF-3F5EDB03C887}"/>
              </a:ext>
            </a:extLst>
          </p:cNvPr>
          <p:cNvSpPr>
            <a:spLocks noGrp="1"/>
          </p:cNvSpPr>
          <p:nvPr>
            <p:ph sz="half" idx="2"/>
          </p:nvPr>
        </p:nvSpPr>
        <p:spPr>
          <a:xfrm>
            <a:off x="4629150" y="1825625"/>
            <a:ext cx="38862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a:extLst>
              <a:ext uri="{FF2B5EF4-FFF2-40B4-BE49-F238E27FC236}">
                <a16:creationId xmlns:a16="http://schemas.microsoft.com/office/drawing/2014/main" id="{FB13571C-EBC4-9138-5418-7BD1D4C531E3}"/>
              </a:ext>
            </a:extLst>
          </p:cNvPr>
          <p:cNvSpPr>
            <a:spLocks noGrp="1"/>
          </p:cNvSpPr>
          <p:nvPr>
            <p:ph type="dt" sz="half" idx="10"/>
          </p:nvPr>
        </p:nvSpPr>
        <p:spPr/>
        <p:txBody>
          <a:bodyPr/>
          <a:lstStyle/>
          <a:p>
            <a:fld id="{035409D5-7D29-9C42-8CF0-BB79E52012AA}" type="datetimeFigureOut">
              <a:rPr lang="de-DE" smtClean="0"/>
              <a:t>01.09.23</a:t>
            </a:fld>
            <a:endParaRPr lang="de-DE"/>
          </a:p>
        </p:txBody>
      </p:sp>
      <p:sp>
        <p:nvSpPr>
          <p:cNvPr id="6" name="Fußzeilenplatzhalter 5">
            <a:extLst>
              <a:ext uri="{FF2B5EF4-FFF2-40B4-BE49-F238E27FC236}">
                <a16:creationId xmlns:a16="http://schemas.microsoft.com/office/drawing/2014/main" id="{EA5CC746-6B89-B6A3-1754-0AD6841D6150}"/>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AB39FDEF-ACA2-C53B-959A-84FD67094FBD}"/>
              </a:ext>
            </a:extLst>
          </p:cNvPr>
          <p:cNvSpPr>
            <a:spLocks noGrp="1"/>
          </p:cNvSpPr>
          <p:nvPr>
            <p:ph type="sldNum" sz="quarter" idx="12"/>
          </p:nvPr>
        </p:nvSpPr>
        <p:spPr/>
        <p:txBody>
          <a:bodyPr/>
          <a:lstStyle/>
          <a:p>
            <a:fld id="{D2183452-4E3D-9E4B-A3B0-1769D5EA5C2C}" type="slidenum">
              <a:rPr lang="de-DE" smtClean="0"/>
              <a:t>‹Nr.›</a:t>
            </a:fld>
            <a:endParaRPr lang="de-DE"/>
          </a:p>
        </p:txBody>
      </p:sp>
    </p:spTree>
    <p:extLst>
      <p:ext uri="{BB962C8B-B14F-4D97-AF65-F5344CB8AC3E}">
        <p14:creationId xmlns:p14="http://schemas.microsoft.com/office/powerpoint/2010/main" val="274705278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E38175-BA1C-2487-381E-22A4F0D5378F}"/>
              </a:ext>
            </a:extLst>
          </p:cNvPr>
          <p:cNvSpPr>
            <a:spLocks noGrp="1"/>
          </p:cNvSpPr>
          <p:nvPr>
            <p:ph type="title"/>
          </p:nvPr>
        </p:nvSpPr>
        <p:spPr>
          <a:xfrm>
            <a:off x="629841" y="365126"/>
            <a:ext cx="7886700" cy="1325563"/>
          </a:xfrm>
        </p:spPr>
        <p:txBody>
          <a:bodyPr/>
          <a:lstStyle/>
          <a:p>
            <a:r>
              <a:rPr lang="de-DE"/>
              <a:t>Mastertitelformat bearbeiten</a:t>
            </a:r>
          </a:p>
        </p:txBody>
      </p:sp>
      <p:sp>
        <p:nvSpPr>
          <p:cNvPr id="3" name="Textplatzhalter 2">
            <a:extLst>
              <a:ext uri="{FF2B5EF4-FFF2-40B4-BE49-F238E27FC236}">
                <a16:creationId xmlns:a16="http://schemas.microsoft.com/office/drawing/2014/main" id="{C12EA6B3-257C-485F-04CB-08732EE64B09}"/>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de-DE"/>
              <a:t>Mastertextformat bearbeiten</a:t>
            </a:r>
          </a:p>
        </p:txBody>
      </p:sp>
      <p:sp>
        <p:nvSpPr>
          <p:cNvPr id="4" name="Inhaltsplatzhalter 3">
            <a:extLst>
              <a:ext uri="{FF2B5EF4-FFF2-40B4-BE49-F238E27FC236}">
                <a16:creationId xmlns:a16="http://schemas.microsoft.com/office/drawing/2014/main" id="{0B71AD0A-8F63-4A35-A389-A0FE19AD3FBD}"/>
              </a:ext>
            </a:extLst>
          </p:cNvPr>
          <p:cNvSpPr>
            <a:spLocks noGrp="1"/>
          </p:cNvSpPr>
          <p:nvPr>
            <p:ph sz="half" idx="2"/>
          </p:nvPr>
        </p:nvSpPr>
        <p:spPr>
          <a:xfrm>
            <a:off x="629842" y="2505075"/>
            <a:ext cx="3868340"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a:extLst>
              <a:ext uri="{FF2B5EF4-FFF2-40B4-BE49-F238E27FC236}">
                <a16:creationId xmlns:a16="http://schemas.microsoft.com/office/drawing/2014/main" id="{5FF01B1E-B6AD-48A6-BC45-EB45B5C4AAB8}"/>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de-DE"/>
              <a:t>Mastertextformat bearbeiten</a:t>
            </a:r>
          </a:p>
        </p:txBody>
      </p:sp>
      <p:sp>
        <p:nvSpPr>
          <p:cNvPr id="6" name="Inhaltsplatzhalter 5">
            <a:extLst>
              <a:ext uri="{FF2B5EF4-FFF2-40B4-BE49-F238E27FC236}">
                <a16:creationId xmlns:a16="http://schemas.microsoft.com/office/drawing/2014/main" id="{5B74CDE0-A18E-E374-4FD5-A91D19FE83F6}"/>
              </a:ext>
            </a:extLst>
          </p:cNvPr>
          <p:cNvSpPr>
            <a:spLocks noGrp="1"/>
          </p:cNvSpPr>
          <p:nvPr>
            <p:ph sz="quarter" idx="4"/>
          </p:nvPr>
        </p:nvSpPr>
        <p:spPr>
          <a:xfrm>
            <a:off x="4629150" y="2505075"/>
            <a:ext cx="3887391"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a:extLst>
              <a:ext uri="{FF2B5EF4-FFF2-40B4-BE49-F238E27FC236}">
                <a16:creationId xmlns:a16="http://schemas.microsoft.com/office/drawing/2014/main" id="{702412F9-AB37-5038-9D50-FEA20E3C6E0E}"/>
              </a:ext>
            </a:extLst>
          </p:cNvPr>
          <p:cNvSpPr>
            <a:spLocks noGrp="1"/>
          </p:cNvSpPr>
          <p:nvPr>
            <p:ph type="dt" sz="half" idx="10"/>
          </p:nvPr>
        </p:nvSpPr>
        <p:spPr/>
        <p:txBody>
          <a:bodyPr/>
          <a:lstStyle/>
          <a:p>
            <a:fld id="{035409D5-7D29-9C42-8CF0-BB79E52012AA}" type="datetimeFigureOut">
              <a:rPr lang="de-DE" smtClean="0"/>
              <a:t>01.09.23</a:t>
            </a:fld>
            <a:endParaRPr lang="de-DE"/>
          </a:p>
        </p:txBody>
      </p:sp>
      <p:sp>
        <p:nvSpPr>
          <p:cNvPr id="8" name="Fußzeilenplatzhalter 7">
            <a:extLst>
              <a:ext uri="{FF2B5EF4-FFF2-40B4-BE49-F238E27FC236}">
                <a16:creationId xmlns:a16="http://schemas.microsoft.com/office/drawing/2014/main" id="{E1503A81-7BF1-427D-6D32-5708E0577FB3}"/>
              </a:ext>
            </a:extLst>
          </p:cNvPr>
          <p:cNvSpPr>
            <a:spLocks noGrp="1"/>
          </p:cNvSpPr>
          <p:nvPr>
            <p:ph type="ftr" sz="quarter" idx="11"/>
          </p:nvPr>
        </p:nvSpPr>
        <p:spPr/>
        <p:txBody>
          <a:bodyPr/>
          <a:lstStyle/>
          <a:p>
            <a:endParaRPr lang="de-DE"/>
          </a:p>
        </p:txBody>
      </p:sp>
      <p:sp>
        <p:nvSpPr>
          <p:cNvPr id="9" name="Foliennummernplatzhalter 8">
            <a:extLst>
              <a:ext uri="{FF2B5EF4-FFF2-40B4-BE49-F238E27FC236}">
                <a16:creationId xmlns:a16="http://schemas.microsoft.com/office/drawing/2014/main" id="{37B01E71-E89B-3B72-390E-9FB7C34CA44F}"/>
              </a:ext>
            </a:extLst>
          </p:cNvPr>
          <p:cNvSpPr>
            <a:spLocks noGrp="1"/>
          </p:cNvSpPr>
          <p:nvPr>
            <p:ph type="sldNum" sz="quarter" idx="12"/>
          </p:nvPr>
        </p:nvSpPr>
        <p:spPr/>
        <p:txBody>
          <a:bodyPr/>
          <a:lstStyle/>
          <a:p>
            <a:fld id="{D2183452-4E3D-9E4B-A3B0-1769D5EA5C2C}" type="slidenum">
              <a:rPr lang="de-DE" smtClean="0"/>
              <a:t>‹Nr.›</a:t>
            </a:fld>
            <a:endParaRPr lang="de-DE"/>
          </a:p>
        </p:txBody>
      </p:sp>
    </p:spTree>
    <p:extLst>
      <p:ext uri="{BB962C8B-B14F-4D97-AF65-F5344CB8AC3E}">
        <p14:creationId xmlns:p14="http://schemas.microsoft.com/office/powerpoint/2010/main" val="208754340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913B173-011F-7DEC-BF1C-5A39DE1118DE}"/>
              </a:ext>
            </a:extLst>
          </p:cNvPr>
          <p:cNvSpPr>
            <a:spLocks noGrp="1"/>
          </p:cNvSpPr>
          <p:nvPr>
            <p:ph type="title"/>
          </p:nvPr>
        </p:nvSpPr>
        <p:spPr/>
        <p:txBody>
          <a:bodyPr/>
          <a:lstStyle/>
          <a:p>
            <a:r>
              <a:rPr lang="de-DE"/>
              <a:t>Mastertitelformat bearbeiten</a:t>
            </a:r>
          </a:p>
        </p:txBody>
      </p:sp>
      <p:sp>
        <p:nvSpPr>
          <p:cNvPr id="3" name="Datumsplatzhalter 2">
            <a:extLst>
              <a:ext uri="{FF2B5EF4-FFF2-40B4-BE49-F238E27FC236}">
                <a16:creationId xmlns:a16="http://schemas.microsoft.com/office/drawing/2014/main" id="{8774461A-38D8-16EB-694F-78043A77B65A}"/>
              </a:ext>
            </a:extLst>
          </p:cNvPr>
          <p:cNvSpPr>
            <a:spLocks noGrp="1"/>
          </p:cNvSpPr>
          <p:nvPr>
            <p:ph type="dt" sz="half" idx="10"/>
          </p:nvPr>
        </p:nvSpPr>
        <p:spPr/>
        <p:txBody>
          <a:bodyPr/>
          <a:lstStyle/>
          <a:p>
            <a:fld id="{035409D5-7D29-9C42-8CF0-BB79E52012AA}" type="datetimeFigureOut">
              <a:rPr lang="de-DE" smtClean="0"/>
              <a:t>01.09.23</a:t>
            </a:fld>
            <a:endParaRPr lang="de-DE"/>
          </a:p>
        </p:txBody>
      </p:sp>
      <p:sp>
        <p:nvSpPr>
          <p:cNvPr id="4" name="Fußzeilenplatzhalter 3">
            <a:extLst>
              <a:ext uri="{FF2B5EF4-FFF2-40B4-BE49-F238E27FC236}">
                <a16:creationId xmlns:a16="http://schemas.microsoft.com/office/drawing/2014/main" id="{07E137EE-34B7-439B-F78E-FD61EA8DEAA1}"/>
              </a:ext>
            </a:extLst>
          </p:cNvPr>
          <p:cNvSpPr>
            <a:spLocks noGrp="1"/>
          </p:cNvSpPr>
          <p:nvPr>
            <p:ph type="ftr" sz="quarter" idx="11"/>
          </p:nvPr>
        </p:nvSpPr>
        <p:spPr/>
        <p:txBody>
          <a:bodyPr/>
          <a:lstStyle/>
          <a:p>
            <a:endParaRPr lang="de-DE"/>
          </a:p>
        </p:txBody>
      </p:sp>
      <p:sp>
        <p:nvSpPr>
          <p:cNvPr id="5" name="Foliennummernplatzhalter 4">
            <a:extLst>
              <a:ext uri="{FF2B5EF4-FFF2-40B4-BE49-F238E27FC236}">
                <a16:creationId xmlns:a16="http://schemas.microsoft.com/office/drawing/2014/main" id="{5A90731D-0E9B-0774-37EB-6DEDFE659D2D}"/>
              </a:ext>
            </a:extLst>
          </p:cNvPr>
          <p:cNvSpPr>
            <a:spLocks noGrp="1"/>
          </p:cNvSpPr>
          <p:nvPr>
            <p:ph type="sldNum" sz="quarter" idx="12"/>
          </p:nvPr>
        </p:nvSpPr>
        <p:spPr/>
        <p:txBody>
          <a:bodyPr/>
          <a:lstStyle/>
          <a:p>
            <a:fld id="{D2183452-4E3D-9E4B-A3B0-1769D5EA5C2C}" type="slidenum">
              <a:rPr lang="de-DE" smtClean="0"/>
              <a:t>‹Nr.›</a:t>
            </a:fld>
            <a:endParaRPr lang="de-DE"/>
          </a:p>
        </p:txBody>
      </p:sp>
    </p:spTree>
    <p:extLst>
      <p:ext uri="{BB962C8B-B14F-4D97-AF65-F5344CB8AC3E}">
        <p14:creationId xmlns:p14="http://schemas.microsoft.com/office/powerpoint/2010/main" val="67652582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AD5C9CAB-5946-E907-1DCA-7F5BC91630E9}"/>
              </a:ext>
            </a:extLst>
          </p:cNvPr>
          <p:cNvSpPr>
            <a:spLocks noGrp="1"/>
          </p:cNvSpPr>
          <p:nvPr>
            <p:ph type="dt" sz="half" idx="10"/>
          </p:nvPr>
        </p:nvSpPr>
        <p:spPr/>
        <p:txBody>
          <a:bodyPr/>
          <a:lstStyle/>
          <a:p>
            <a:fld id="{035409D5-7D29-9C42-8CF0-BB79E52012AA}" type="datetimeFigureOut">
              <a:rPr lang="de-DE" smtClean="0"/>
              <a:t>01.09.23</a:t>
            </a:fld>
            <a:endParaRPr lang="de-DE"/>
          </a:p>
        </p:txBody>
      </p:sp>
      <p:sp>
        <p:nvSpPr>
          <p:cNvPr id="3" name="Fußzeilenplatzhalter 2">
            <a:extLst>
              <a:ext uri="{FF2B5EF4-FFF2-40B4-BE49-F238E27FC236}">
                <a16:creationId xmlns:a16="http://schemas.microsoft.com/office/drawing/2014/main" id="{B2E88F01-A464-28CC-4F64-B7536E41FB56}"/>
              </a:ext>
            </a:extLst>
          </p:cNvPr>
          <p:cNvSpPr>
            <a:spLocks noGrp="1"/>
          </p:cNvSpPr>
          <p:nvPr>
            <p:ph type="ftr" sz="quarter" idx="11"/>
          </p:nvPr>
        </p:nvSpPr>
        <p:spPr/>
        <p:txBody>
          <a:bodyPr/>
          <a:lstStyle/>
          <a:p>
            <a:endParaRPr lang="de-DE"/>
          </a:p>
        </p:txBody>
      </p:sp>
      <p:sp>
        <p:nvSpPr>
          <p:cNvPr id="4" name="Foliennummernplatzhalter 3">
            <a:extLst>
              <a:ext uri="{FF2B5EF4-FFF2-40B4-BE49-F238E27FC236}">
                <a16:creationId xmlns:a16="http://schemas.microsoft.com/office/drawing/2014/main" id="{C7B1A6A9-75E7-684C-E78B-F0B72A9A25F8}"/>
              </a:ext>
            </a:extLst>
          </p:cNvPr>
          <p:cNvSpPr>
            <a:spLocks noGrp="1"/>
          </p:cNvSpPr>
          <p:nvPr>
            <p:ph type="sldNum" sz="quarter" idx="12"/>
          </p:nvPr>
        </p:nvSpPr>
        <p:spPr/>
        <p:txBody>
          <a:bodyPr/>
          <a:lstStyle/>
          <a:p>
            <a:fld id="{D2183452-4E3D-9E4B-A3B0-1769D5EA5C2C}" type="slidenum">
              <a:rPr lang="de-DE" smtClean="0"/>
              <a:t>‹Nr.›</a:t>
            </a:fld>
            <a:endParaRPr lang="de-DE"/>
          </a:p>
        </p:txBody>
      </p:sp>
    </p:spTree>
    <p:extLst>
      <p:ext uri="{BB962C8B-B14F-4D97-AF65-F5344CB8AC3E}">
        <p14:creationId xmlns:p14="http://schemas.microsoft.com/office/powerpoint/2010/main" val="17049039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Freie Gestaltung">
    <p:spTree>
      <p:nvGrpSpPr>
        <p:cNvPr id="1" name=""/>
        <p:cNvGrpSpPr/>
        <p:nvPr/>
      </p:nvGrpSpPr>
      <p:grpSpPr>
        <a:xfrm>
          <a:off x="0" y="0"/>
          <a:ext cx="0" cy="0"/>
          <a:chOff x="0" y="0"/>
          <a:chExt cx="0" cy="0"/>
        </a:xfrm>
      </p:grpSpPr>
      <p:sp>
        <p:nvSpPr>
          <p:cNvPr id="5" name="Textplatzhalter 8">
            <a:extLst>
              <a:ext uri="{FF2B5EF4-FFF2-40B4-BE49-F238E27FC236}">
                <a16:creationId xmlns:a16="http://schemas.microsoft.com/office/drawing/2014/main" id="{6DAB521F-F3FC-4F5C-87F5-26BA84C7865D}"/>
              </a:ext>
            </a:extLst>
          </p:cNvPr>
          <p:cNvSpPr>
            <a:spLocks noGrp="1"/>
          </p:cNvSpPr>
          <p:nvPr>
            <p:ph type="body" sz="quarter" idx="10" hasCustomPrompt="1"/>
          </p:nvPr>
        </p:nvSpPr>
        <p:spPr>
          <a:xfrm>
            <a:off x="108000" y="6642000"/>
            <a:ext cx="8928000" cy="216000"/>
          </a:xfrm>
          <a:prstGeom prst="rect">
            <a:avLst/>
          </a:prstGeom>
        </p:spPr>
        <p:txBody>
          <a:bodyPr lIns="0" tIns="0" rIns="0" bIns="0"/>
          <a:lstStyle>
            <a:lvl1pPr marL="0" indent="0" algn="r">
              <a:spcBef>
                <a:spcPts val="0"/>
              </a:spcBef>
              <a:spcAft>
                <a:spcPts val="0"/>
              </a:spcAft>
              <a:buNone/>
              <a:defRPr sz="1000">
                <a:solidFill>
                  <a:schemeClr val="bg1">
                    <a:lumMod val="50000"/>
                  </a:schemeClr>
                </a:solidFill>
              </a:defRPr>
            </a:lvl1pPr>
          </a:lstStyle>
          <a:p>
            <a:pPr lvl="0"/>
            <a:r>
              <a:rPr lang="de-DE" dirty="0"/>
              <a:t>(&lt;Quelle&gt;, &lt;Jahr&gt;), (Bildquelle: &lt;Quelle&gt;, &lt;Jahr&gt;)</a:t>
            </a:r>
          </a:p>
        </p:txBody>
      </p:sp>
    </p:spTree>
    <p:extLst>
      <p:ext uri="{BB962C8B-B14F-4D97-AF65-F5344CB8AC3E}">
        <p14:creationId xmlns:p14="http://schemas.microsoft.com/office/powerpoint/2010/main" val="397334887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578F052-0161-A460-EF28-4A557F555FDB}"/>
              </a:ext>
            </a:extLst>
          </p:cNvPr>
          <p:cNvSpPr>
            <a:spLocks noGrp="1"/>
          </p:cNvSpPr>
          <p:nvPr>
            <p:ph type="title"/>
          </p:nvPr>
        </p:nvSpPr>
        <p:spPr>
          <a:xfrm>
            <a:off x="629841" y="457200"/>
            <a:ext cx="2949178" cy="1600200"/>
          </a:xfrm>
        </p:spPr>
        <p:txBody>
          <a:bodyPr anchor="b"/>
          <a:lstStyle>
            <a:lvl1pPr>
              <a:defRPr sz="2400"/>
            </a:lvl1pPr>
          </a:lstStyle>
          <a:p>
            <a:r>
              <a:rPr lang="de-DE"/>
              <a:t>Mastertitelformat bearbeiten</a:t>
            </a:r>
          </a:p>
        </p:txBody>
      </p:sp>
      <p:sp>
        <p:nvSpPr>
          <p:cNvPr id="3" name="Inhaltsplatzhalter 2">
            <a:extLst>
              <a:ext uri="{FF2B5EF4-FFF2-40B4-BE49-F238E27FC236}">
                <a16:creationId xmlns:a16="http://schemas.microsoft.com/office/drawing/2014/main" id="{C530C1EF-B4C9-89FA-A0FA-1F04C74971FC}"/>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a:extLst>
              <a:ext uri="{FF2B5EF4-FFF2-40B4-BE49-F238E27FC236}">
                <a16:creationId xmlns:a16="http://schemas.microsoft.com/office/drawing/2014/main" id="{A7DDEAE8-6586-D1F6-9EC7-4F4881CFE8F2}"/>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de-DE"/>
              <a:t>Mastertextformat bearbeiten</a:t>
            </a:r>
          </a:p>
        </p:txBody>
      </p:sp>
      <p:sp>
        <p:nvSpPr>
          <p:cNvPr id="5" name="Datumsplatzhalter 4">
            <a:extLst>
              <a:ext uri="{FF2B5EF4-FFF2-40B4-BE49-F238E27FC236}">
                <a16:creationId xmlns:a16="http://schemas.microsoft.com/office/drawing/2014/main" id="{CDD2F5AA-E934-7D6E-EE81-CD34D36CA14D}"/>
              </a:ext>
            </a:extLst>
          </p:cNvPr>
          <p:cNvSpPr>
            <a:spLocks noGrp="1"/>
          </p:cNvSpPr>
          <p:nvPr>
            <p:ph type="dt" sz="half" idx="10"/>
          </p:nvPr>
        </p:nvSpPr>
        <p:spPr/>
        <p:txBody>
          <a:bodyPr/>
          <a:lstStyle/>
          <a:p>
            <a:fld id="{035409D5-7D29-9C42-8CF0-BB79E52012AA}" type="datetimeFigureOut">
              <a:rPr lang="de-DE" smtClean="0"/>
              <a:t>01.09.23</a:t>
            </a:fld>
            <a:endParaRPr lang="de-DE"/>
          </a:p>
        </p:txBody>
      </p:sp>
      <p:sp>
        <p:nvSpPr>
          <p:cNvPr id="6" name="Fußzeilenplatzhalter 5">
            <a:extLst>
              <a:ext uri="{FF2B5EF4-FFF2-40B4-BE49-F238E27FC236}">
                <a16:creationId xmlns:a16="http://schemas.microsoft.com/office/drawing/2014/main" id="{F9B3EA05-84B8-F2EE-6552-3DF27F3C5155}"/>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66CA5593-86C0-C958-2FD4-64DE3582490C}"/>
              </a:ext>
            </a:extLst>
          </p:cNvPr>
          <p:cNvSpPr>
            <a:spLocks noGrp="1"/>
          </p:cNvSpPr>
          <p:nvPr>
            <p:ph type="sldNum" sz="quarter" idx="12"/>
          </p:nvPr>
        </p:nvSpPr>
        <p:spPr/>
        <p:txBody>
          <a:bodyPr/>
          <a:lstStyle/>
          <a:p>
            <a:fld id="{D2183452-4E3D-9E4B-A3B0-1769D5EA5C2C}" type="slidenum">
              <a:rPr lang="de-DE" smtClean="0"/>
              <a:t>‹Nr.›</a:t>
            </a:fld>
            <a:endParaRPr lang="de-DE"/>
          </a:p>
        </p:txBody>
      </p:sp>
    </p:spTree>
    <p:extLst>
      <p:ext uri="{BB962C8B-B14F-4D97-AF65-F5344CB8AC3E}">
        <p14:creationId xmlns:p14="http://schemas.microsoft.com/office/powerpoint/2010/main" val="250707905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7E181B8-0894-E7F9-4877-7EB514128C6D}"/>
              </a:ext>
            </a:extLst>
          </p:cNvPr>
          <p:cNvSpPr>
            <a:spLocks noGrp="1"/>
          </p:cNvSpPr>
          <p:nvPr>
            <p:ph type="title"/>
          </p:nvPr>
        </p:nvSpPr>
        <p:spPr>
          <a:xfrm>
            <a:off x="629841" y="457200"/>
            <a:ext cx="2949178" cy="1600200"/>
          </a:xfrm>
        </p:spPr>
        <p:txBody>
          <a:bodyPr anchor="b"/>
          <a:lstStyle>
            <a:lvl1pPr>
              <a:defRPr sz="2400"/>
            </a:lvl1pPr>
          </a:lstStyle>
          <a:p>
            <a:r>
              <a:rPr lang="de-DE"/>
              <a:t>Mastertitelformat bearbeiten</a:t>
            </a:r>
          </a:p>
        </p:txBody>
      </p:sp>
      <p:sp>
        <p:nvSpPr>
          <p:cNvPr id="3" name="Bildplatzhalter 2">
            <a:extLst>
              <a:ext uri="{FF2B5EF4-FFF2-40B4-BE49-F238E27FC236}">
                <a16:creationId xmlns:a16="http://schemas.microsoft.com/office/drawing/2014/main" id="{4A58AF6B-513A-61A6-9445-3F92EF0F1782}"/>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de-DE"/>
          </a:p>
        </p:txBody>
      </p:sp>
      <p:sp>
        <p:nvSpPr>
          <p:cNvPr id="4" name="Textplatzhalter 3">
            <a:extLst>
              <a:ext uri="{FF2B5EF4-FFF2-40B4-BE49-F238E27FC236}">
                <a16:creationId xmlns:a16="http://schemas.microsoft.com/office/drawing/2014/main" id="{4078281D-21E9-7F4F-6E21-A292D43BAB05}"/>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de-DE"/>
              <a:t>Mastertextformat bearbeiten</a:t>
            </a:r>
          </a:p>
        </p:txBody>
      </p:sp>
      <p:sp>
        <p:nvSpPr>
          <p:cNvPr id="5" name="Datumsplatzhalter 4">
            <a:extLst>
              <a:ext uri="{FF2B5EF4-FFF2-40B4-BE49-F238E27FC236}">
                <a16:creationId xmlns:a16="http://schemas.microsoft.com/office/drawing/2014/main" id="{CEB5FF46-2C48-5DCD-03E7-1E9AE36196A1}"/>
              </a:ext>
            </a:extLst>
          </p:cNvPr>
          <p:cNvSpPr>
            <a:spLocks noGrp="1"/>
          </p:cNvSpPr>
          <p:nvPr>
            <p:ph type="dt" sz="half" idx="10"/>
          </p:nvPr>
        </p:nvSpPr>
        <p:spPr/>
        <p:txBody>
          <a:bodyPr/>
          <a:lstStyle/>
          <a:p>
            <a:fld id="{035409D5-7D29-9C42-8CF0-BB79E52012AA}" type="datetimeFigureOut">
              <a:rPr lang="de-DE" smtClean="0"/>
              <a:t>01.09.23</a:t>
            </a:fld>
            <a:endParaRPr lang="de-DE"/>
          </a:p>
        </p:txBody>
      </p:sp>
      <p:sp>
        <p:nvSpPr>
          <p:cNvPr id="6" name="Fußzeilenplatzhalter 5">
            <a:extLst>
              <a:ext uri="{FF2B5EF4-FFF2-40B4-BE49-F238E27FC236}">
                <a16:creationId xmlns:a16="http://schemas.microsoft.com/office/drawing/2014/main" id="{61F05BA3-42C8-BB7D-46F9-F6C12A4F404E}"/>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18F9FAE6-4860-B5A2-B87F-C706CE41D269}"/>
              </a:ext>
            </a:extLst>
          </p:cNvPr>
          <p:cNvSpPr>
            <a:spLocks noGrp="1"/>
          </p:cNvSpPr>
          <p:nvPr>
            <p:ph type="sldNum" sz="quarter" idx="12"/>
          </p:nvPr>
        </p:nvSpPr>
        <p:spPr/>
        <p:txBody>
          <a:bodyPr/>
          <a:lstStyle/>
          <a:p>
            <a:fld id="{D2183452-4E3D-9E4B-A3B0-1769D5EA5C2C}" type="slidenum">
              <a:rPr lang="de-DE" smtClean="0"/>
              <a:t>‹Nr.›</a:t>
            </a:fld>
            <a:endParaRPr lang="de-DE"/>
          </a:p>
        </p:txBody>
      </p:sp>
    </p:spTree>
    <p:extLst>
      <p:ext uri="{BB962C8B-B14F-4D97-AF65-F5344CB8AC3E}">
        <p14:creationId xmlns:p14="http://schemas.microsoft.com/office/powerpoint/2010/main" val="270017434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E7A69B7-407B-7B13-6B2F-2A145D227419}"/>
              </a:ext>
            </a:extLst>
          </p:cNvPr>
          <p:cNvSpPr>
            <a:spLocks noGrp="1"/>
          </p:cNvSpPr>
          <p:nvPr>
            <p:ph type="title"/>
          </p:nvPr>
        </p:nvSpPr>
        <p:spPr/>
        <p:txBody>
          <a:bodyPr/>
          <a:lstStyle/>
          <a:p>
            <a:r>
              <a:rPr lang="de-DE"/>
              <a:t>Mastertitelformat bearbeiten</a:t>
            </a:r>
          </a:p>
        </p:txBody>
      </p:sp>
      <p:sp>
        <p:nvSpPr>
          <p:cNvPr id="3" name="Vertikaler Textplatzhalter 2">
            <a:extLst>
              <a:ext uri="{FF2B5EF4-FFF2-40B4-BE49-F238E27FC236}">
                <a16:creationId xmlns:a16="http://schemas.microsoft.com/office/drawing/2014/main" id="{EAE077D2-D7C4-982D-31B3-002CFE5C5B6E}"/>
              </a:ext>
            </a:extLst>
          </p:cNvPr>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B788BC3C-0C93-162B-896D-567644B5803E}"/>
              </a:ext>
            </a:extLst>
          </p:cNvPr>
          <p:cNvSpPr>
            <a:spLocks noGrp="1"/>
          </p:cNvSpPr>
          <p:nvPr>
            <p:ph type="dt" sz="half" idx="10"/>
          </p:nvPr>
        </p:nvSpPr>
        <p:spPr/>
        <p:txBody>
          <a:bodyPr/>
          <a:lstStyle/>
          <a:p>
            <a:fld id="{035409D5-7D29-9C42-8CF0-BB79E52012AA}" type="datetimeFigureOut">
              <a:rPr lang="de-DE" smtClean="0"/>
              <a:t>01.09.23</a:t>
            </a:fld>
            <a:endParaRPr lang="de-DE"/>
          </a:p>
        </p:txBody>
      </p:sp>
      <p:sp>
        <p:nvSpPr>
          <p:cNvPr id="5" name="Fußzeilenplatzhalter 4">
            <a:extLst>
              <a:ext uri="{FF2B5EF4-FFF2-40B4-BE49-F238E27FC236}">
                <a16:creationId xmlns:a16="http://schemas.microsoft.com/office/drawing/2014/main" id="{18523AFB-3230-707D-00C2-22684D9CE895}"/>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BD77856F-EBB1-FC17-430A-80C11D1EE48C}"/>
              </a:ext>
            </a:extLst>
          </p:cNvPr>
          <p:cNvSpPr>
            <a:spLocks noGrp="1"/>
          </p:cNvSpPr>
          <p:nvPr>
            <p:ph type="sldNum" sz="quarter" idx="12"/>
          </p:nvPr>
        </p:nvSpPr>
        <p:spPr/>
        <p:txBody>
          <a:bodyPr/>
          <a:lstStyle/>
          <a:p>
            <a:fld id="{D2183452-4E3D-9E4B-A3B0-1769D5EA5C2C}" type="slidenum">
              <a:rPr lang="de-DE" smtClean="0"/>
              <a:t>‹Nr.›</a:t>
            </a:fld>
            <a:endParaRPr lang="de-DE"/>
          </a:p>
        </p:txBody>
      </p:sp>
    </p:spTree>
    <p:extLst>
      <p:ext uri="{BB962C8B-B14F-4D97-AF65-F5344CB8AC3E}">
        <p14:creationId xmlns:p14="http://schemas.microsoft.com/office/powerpoint/2010/main" val="326573689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a:extLst>
              <a:ext uri="{FF2B5EF4-FFF2-40B4-BE49-F238E27FC236}">
                <a16:creationId xmlns:a16="http://schemas.microsoft.com/office/drawing/2014/main" id="{4B2FE727-415D-64F2-3BAF-C4CCA7DFFAA8}"/>
              </a:ext>
            </a:extLst>
          </p:cNvPr>
          <p:cNvSpPr>
            <a:spLocks noGrp="1"/>
          </p:cNvSpPr>
          <p:nvPr>
            <p:ph type="title" orient="vert"/>
          </p:nvPr>
        </p:nvSpPr>
        <p:spPr>
          <a:xfrm>
            <a:off x="6543675" y="365125"/>
            <a:ext cx="1971675" cy="5811838"/>
          </a:xfrm>
        </p:spPr>
        <p:txBody>
          <a:bodyPr vert="eaVert"/>
          <a:lstStyle/>
          <a:p>
            <a:r>
              <a:rPr lang="de-DE"/>
              <a:t>Mastertitelformat bearbeiten</a:t>
            </a:r>
          </a:p>
        </p:txBody>
      </p:sp>
      <p:sp>
        <p:nvSpPr>
          <p:cNvPr id="3" name="Vertikaler Textplatzhalter 2">
            <a:extLst>
              <a:ext uri="{FF2B5EF4-FFF2-40B4-BE49-F238E27FC236}">
                <a16:creationId xmlns:a16="http://schemas.microsoft.com/office/drawing/2014/main" id="{3CCE6627-1946-BD8D-18F2-8013A622AACF}"/>
              </a:ext>
            </a:extLst>
          </p:cNvPr>
          <p:cNvSpPr>
            <a:spLocks noGrp="1"/>
          </p:cNvSpPr>
          <p:nvPr>
            <p:ph type="body" orient="vert" idx="1"/>
          </p:nvPr>
        </p:nvSpPr>
        <p:spPr>
          <a:xfrm>
            <a:off x="628650" y="365125"/>
            <a:ext cx="5800725" cy="5811838"/>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4A9E51DD-993A-222A-EE42-2E2D8369A87E}"/>
              </a:ext>
            </a:extLst>
          </p:cNvPr>
          <p:cNvSpPr>
            <a:spLocks noGrp="1"/>
          </p:cNvSpPr>
          <p:nvPr>
            <p:ph type="dt" sz="half" idx="10"/>
          </p:nvPr>
        </p:nvSpPr>
        <p:spPr/>
        <p:txBody>
          <a:bodyPr/>
          <a:lstStyle/>
          <a:p>
            <a:fld id="{035409D5-7D29-9C42-8CF0-BB79E52012AA}" type="datetimeFigureOut">
              <a:rPr lang="de-DE" smtClean="0"/>
              <a:t>01.09.23</a:t>
            </a:fld>
            <a:endParaRPr lang="de-DE"/>
          </a:p>
        </p:txBody>
      </p:sp>
      <p:sp>
        <p:nvSpPr>
          <p:cNvPr id="5" name="Fußzeilenplatzhalter 4">
            <a:extLst>
              <a:ext uri="{FF2B5EF4-FFF2-40B4-BE49-F238E27FC236}">
                <a16:creationId xmlns:a16="http://schemas.microsoft.com/office/drawing/2014/main" id="{6477F5FB-3490-2BBE-702E-43DBDDEEC22E}"/>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2990CF2F-09C4-DFD7-B417-E7323548F618}"/>
              </a:ext>
            </a:extLst>
          </p:cNvPr>
          <p:cNvSpPr>
            <a:spLocks noGrp="1"/>
          </p:cNvSpPr>
          <p:nvPr>
            <p:ph type="sldNum" sz="quarter" idx="12"/>
          </p:nvPr>
        </p:nvSpPr>
        <p:spPr/>
        <p:txBody>
          <a:bodyPr/>
          <a:lstStyle/>
          <a:p>
            <a:fld id="{D2183452-4E3D-9E4B-A3B0-1769D5EA5C2C}" type="slidenum">
              <a:rPr lang="de-DE" smtClean="0"/>
              <a:t>‹Nr.›</a:t>
            </a:fld>
            <a:endParaRPr lang="de-DE"/>
          </a:p>
        </p:txBody>
      </p:sp>
    </p:spTree>
    <p:extLst>
      <p:ext uri="{BB962C8B-B14F-4D97-AF65-F5344CB8AC3E}">
        <p14:creationId xmlns:p14="http://schemas.microsoft.com/office/powerpoint/2010/main" val="38903437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Gliederung">
    <p:spTree>
      <p:nvGrpSpPr>
        <p:cNvPr id="1" name=""/>
        <p:cNvGrpSpPr/>
        <p:nvPr/>
      </p:nvGrpSpPr>
      <p:grpSpPr>
        <a:xfrm>
          <a:off x="0" y="0"/>
          <a:ext cx="0" cy="0"/>
          <a:chOff x="0" y="0"/>
          <a:chExt cx="0" cy="0"/>
        </a:xfrm>
      </p:grpSpPr>
      <p:sp>
        <p:nvSpPr>
          <p:cNvPr id="7" name="Textplatzhalter 6">
            <a:extLst>
              <a:ext uri="{FF2B5EF4-FFF2-40B4-BE49-F238E27FC236}">
                <a16:creationId xmlns:a16="http://schemas.microsoft.com/office/drawing/2014/main" id="{04AB2695-0266-47F0-ADA8-71BA5E328EDC}"/>
              </a:ext>
            </a:extLst>
          </p:cNvPr>
          <p:cNvSpPr>
            <a:spLocks noGrp="1"/>
          </p:cNvSpPr>
          <p:nvPr>
            <p:ph type="body" sz="quarter" idx="10" hasCustomPrompt="1"/>
          </p:nvPr>
        </p:nvSpPr>
        <p:spPr>
          <a:xfrm>
            <a:off x="252000" y="1116000"/>
            <a:ext cx="8640000" cy="5415819"/>
          </a:xfrm>
          <a:prstGeom prst="rect">
            <a:avLst/>
          </a:prstGeom>
        </p:spPr>
        <p:txBody>
          <a:bodyPr lIns="0" tIns="0" rIns="0" bIns="0"/>
          <a:lstStyle>
            <a:lvl1pPr marL="0" indent="-720000">
              <a:spcAft>
                <a:spcPts val="1200"/>
              </a:spcAft>
              <a:buClr>
                <a:schemeClr val="tx2"/>
              </a:buClr>
              <a:buSzPct val="100000"/>
              <a:buAutoNum type="arabicPeriod"/>
              <a:defRPr sz="2200" b="1">
                <a:solidFill>
                  <a:schemeClr val="tx1"/>
                </a:solidFill>
                <a:latin typeface="+mj-lt"/>
              </a:defRPr>
            </a:lvl1pPr>
          </a:lstStyle>
          <a:p>
            <a:pPr lvl="0"/>
            <a:r>
              <a:rPr lang="de-DE" dirty="0"/>
              <a:t>Kapitel 1</a:t>
            </a:r>
          </a:p>
          <a:p>
            <a:pPr lvl="0"/>
            <a:r>
              <a:rPr lang="de-DE" dirty="0"/>
              <a:t>Kapitel 2</a:t>
            </a:r>
          </a:p>
          <a:p>
            <a:pPr lvl="0"/>
            <a:r>
              <a:rPr lang="de-DE" dirty="0"/>
              <a:t>Kapitel 3</a:t>
            </a:r>
          </a:p>
        </p:txBody>
      </p:sp>
      <p:sp>
        <p:nvSpPr>
          <p:cNvPr id="12" name="Textfeld 11">
            <a:extLst>
              <a:ext uri="{FF2B5EF4-FFF2-40B4-BE49-F238E27FC236}">
                <a16:creationId xmlns:a16="http://schemas.microsoft.com/office/drawing/2014/main" id="{05676AEE-8D32-4703-B4BE-A61DF5AB84C3}"/>
              </a:ext>
            </a:extLst>
          </p:cNvPr>
          <p:cNvSpPr txBox="1"/>
          <p:nvPr userDrawn="1"/>
        </p:nvSpPr>
        <p:spPr>
          <a:xfrm>
            <a:off x="252000" y="324000"/>
            <a:ext cx="8640000" cy="396000"/>
          </a:xfrm>
          <a:prstGeom prst="rect">
            <a:avLst/>
          </a:prstGeom>
          <a:noFill/>
        </p:spPr>
        <p:txBody>
          <a:bodyPr wrap="square" lIns="0" tIns="0" rIns="0" bIns="0" rtlCol="0">
            <a:noAutofit/>
          </a:bodyPr>
          <a:lstStyle/>
          <a:p>
            <a:pPr marL="0" indent="0">
              <a:spcBef>
                <a:spcPts val="0"/>
              </a:spcBef>
            </a:pPr>
            <a:r>
              <a:rPr lang="de-DE" sz="2200" b="1" dirty="0">
                <a:solidFill>
                  <a:schemeClr val="tx2"/>
                </a:solidFill>
                <a:latin typeface="+mj-lt"/>
              </a:rPr>
              <a:t>Gliederung</a:t>
            </a:r>
            <a:endParaRPr lang="de-DE" sz="2200" b="1" dirty="0">
              <a:solidFill>
                <a:schemeClr val="tx2"/>
              </a:solidFill>
              <a:latin typeface="+mj-lt"/>
              <a:cs typeface="Calibri"/>
            </a:endParaRPr>
          </a:p>
        </p:txBody>
      </p:sp>
    </p:spTree>
    <p:extLst>
      <p:ext uri="{BB962C8B-B14F-4D97-AF65-F5344CB8AC3E}">
        <p14:creationId xmlns:p14="http://schemas.microsoft.com/office/powerpoint/2010/main" val="37912932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PhAnim="0" userDrawn="1">
  <p:cSld name="Zwischenfolie Überschrift + Content">
    <p:spTree>
      <p:nvGrpSpPr>
        <p:cNvPr id="1" name=""/>
        <p:cNvGrpSpPr/>
        <p:nvPr/>
      </p:nvGrpSpPr>
      <p:grpSpPr bwMode="auto">
        <a:xfrm>
          <a:off x="0" y="0"/>
          <a:ext cx="0" cy="0"/>
          <a:chOff x="0" y="0"/>
          <a:chExt cx="0" cy="0"/>
        </a:xfrm>
      </p:grpSpPr>
      <p:sp>
        <p:nvSpPr>
          <p:cNvPr id="11" name="Textplatzhalter 9"/>
          <p:cNvSpPr>
            <a:spLocks noGrp="1"/>
          </p:cNvSpPr>
          <p:nvPr>
            <p:ph idx="1" hasCustomPrompt="1"/>
          </p:nvPr>
        </p:nvSpPr>
        <p:spPr bwMode="auto">
          <a:xfrm>
            <a:off x="252000" y="900000"/>
            <a:ext cx="8640000" cy="5796000"/>
          </a:xfrm>
          <a:prstGeom prst="rect">
            <a:avLst/>
          </a:prstGeom>
        </p:spPr>
        <p:txBody>
          <a:bodyPr vert="horz" wrap="square" lIns="0" tIns="0" rIns="0" bIns="0" rtlCol="0">
            <a:noAutofit/>
          </a:bodyPr>
          <a:lstStyle>
            <a:lvl1pPr marL="215899" indent="-215899">
              <a:spcAft>
                <a:spcPts val="600"/>
              </a:spcAft>
              <a:buClr>
                <a:schemeClr val="accent1"/>
              </a:buClr>
              <a:buSzPct val="85000"/>
              <a:buFont typeface="Wingdings"/>
              <a:buChar char="§"/>
              <a:defRPr sz="1800">
                <a:solidFill>
                  <a:schemeClr val="accent1"/>
                </a:solidFill>
              </a:defRPr>
            </a:lvl1pPr>
            <a:lvl2pPr marL="432000" indent="-216000">
              <a:spcAft>
                <a:spcPts val="600"/>
              </a:spcAft>
              <a:buClr>
                <a:schemeClr val="accent1"/>
              </a:buClr>
              <a:buSzPct val="85000"/>
              <a:buFont typeface="Wingdings"/>
              <a:buChar char="§"/>
              <a:defRPr sz="1600">
                <a:solidFill>
                  <a:schemeClr val="accent1"/>
                </a:solidFill>
              </a:defRPr>
            </a:lvl2pPr>
            <a:lvl3pPr marL="432000" indent="-216000">
              <a:spcAft>
                <a:spcPts val="600"/>
              </a:spcAft>
              <a:buClr>
                <a:schemeClr val="accent1"/>
              </a:buClr>
              <a:buSzPct val="85000"/>
              <a:buFont typeface="Wingdings"/>
              <a:buChar char="§"/>
              <a:defRPr sz="1600">
                <a:solidFill>
                  <a:schemeClr val="accent1"/>
                </a:solidFill>
              </a:defRPr>
            </a:lvl3pPr>
            <a:lvl4pPr marL="432000" indent="-216000">
              <a:spcAft>
                <a:spcPts val="600"/>
              </a:spcAft>
              <a:buClr>
                <a:schemeClr val="accent1"/>
              </a:buClr>
              <a:buSzPct val="85000"/>
              <a:buFont typeface="Wingdings"/>
              <a:buChar char="§"/>
              <a:defRPr sz="1600">
                <a:solidFill>
                  <a:schemeClr val="accent1"/>
                </a:solidFill>
              </a:defRPr>
            </a:lvl4pPr>
            <a:lvl5pPr marL="432000" indent="-216000">
              <a:buClr>
                <a:schemeClr val="accent1"/>
              </a:buClr>
              <a:buSzPct val="85000"/>
              <a:buFont typeface="Wingdings"/>
              <a:buChar char="§"/>
              <a:defRPr sz="1600">
                <a:solidFill>
                  <a:schemeClr val="accent1"/>
                </a:solidFill>
              </a:defRPr>
            </a:lvl5pPr>
          </a:lstStyle>
          <a:p>
            <a:pPr lvl="0">
              <a:defRPr/>
            </a:pPr>
            <a:r>
              <a:rPr lang="de-DE"/>
              <a:t>Mastertextformat bearbeiten</a:t>
            </a:r>
            <a:endParaRPr/>
          </a:p>
          <a:p>
            <a:pPr lvl="1">
              <a:defRPr/>
            </a:pPr>
            <a:r>
              <a:rPr lang="de-DE"/>
              <a:t>Zweite Ebene</a:t>
            </a:r>
            <a:endParaRPr/>
          </a:p>
          <a:p>
            <a:pPr lvl="2">
              <a:defRPr/>
            </a:pPr>
            <a:r>
              <a:rPr lang="de-DE"/>
              <a:t>Dritte Ebene</a:t>
            </a:r>
            <a:endParaRPr/>
          </a:p>
          <a:p>
            <a:pPr lvl="3">
              <a:defRPr/>
            </a:pPr>
            <a:r>
              <a:rPr lang="de-DE"/>
              <a:t>Vierte Ebene</a:t>
            </a:r>
            <a:endParaRPr/>
          </a:p>
          <a:p>
            <a:pPr lvl="4">
              <a:defRPr/>
            </a:pPr>
            <a:r>
              <a:rPr lang="de-DE"/>
              <a:t>Fünfte Ebene</a:t>
            </a:r>
            <a:endParaRPr/>
          </a:p>
        </p:txBody>
      </p:sp>
      <p:sp>
        <p:nvSpPr>
          <p:cNvPr id="4" name="Titel 3"/>
          <p:cNvSpPr>
            <a:spLocks noGrp="1"/>
          </p:cNvSpPr>
          <p:nvPr>
            <p:ph type="title"/>
          </p:nvPr>
        </p:nvSpPr>
        <p:spPr bwMode="auto">
          <a:xfrm>
            <a:off x="252000" y="324000"/>
            <a:ext cx="8640000" cy="396000"/>
          </a:xfrm>
        </p:spPr>
        <p:txBody>
          <a:bodyPr anchor="t" anchorCtr="0"/>
          <a:lstStyle>
            <a:lvl1pPr>
              <a:defRPr sz="2200">
                <a:latin typeface="+mj-lt"/>
              </a:defRPr>
            </a:lvl1pPr>
          </a:lstStyle>
          <a:p>
            <a:pPr>
              <a:defRPr/>
            </a:pPr>
            <a:r>
              <a:rPr lang="de-DE"/>
              <a:t>Mastertitelformat bearbeiten</a:t>
            </a:r>
            <a:endParaRPr/>
          </a:p>
        </p:txBody>
      </p:sp>
    </p:spTree>
    <p:extLst>
      <p:ext uri="{BB962C8B-B14F-4D97-AF65-F5344CB8AC3E}">
        <p14:creationId xmlns:p14="http://schemas.microsoft.com/office/powerpoint/2010/main" val="23247493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Überschrift + Inhalt">
    <p:spTree>
      <p:nvGrpSpPr>
        <p:cNvPr id="1" name=""/>
        <p:cNvGrpSpPr/>
        <p:nvPr/>
      </p:nvGrpSpPr>
      <p:grpSpPr>
        <a:xfrm>
          <a:off x="0" y="0"/>
          <a:ext cx="0" cy="0"/>
          <a:chOff x="0" y="0"/>
          <a:chExt cx="0" cy="0"/>
        </a:xfrm>
      </p:grpSpPr>
      <p:sp>
        <p:nvSpPr>
          <p:cNvPr id="11" name="Textplatzhalter 9">
            <a:extLst>
              <a:ext uri="{FF2B5EF4-FFF2-40B4-BE49-F238E27FC236}">
                <a16:creationId xmlns:a16="http://schemas.microsoft.com/office/drawing/2014/main" id="{382A8CDF-E0F1-4356-BDC8-74C86B2789D5}"/>
              </a:ext>
            </a:extLst>
          </p:cNvPr>
          <p:cNvSpPr>
            <a:spLocks noGrp="1"/>
          </p:cNvSpPr>
          <p:nvPr>
            <p:ph idx="1" hasCustomPrompt="1"/>
          </p:nvPr>
        </p:nvSpPr>
        <p:spPr>
          <a:xfrm>
            <a:off x="252000" y="900000"/>
            <a:ext cx="8640000" cy="5796000"/>
          </a:xfrm>
          <a:prstGeom prst="rect">
            <a:avLst/>
          </a:prstGeom>
        </p:spPr>
        <p:txBody>
          <a:bodyPr vert="horz" wrap="square" lIns="0" tIns="0" rIns="0" bIns="0" rtlCol="0">
            <a:noAutofit/>
          </a:bodyPr>
          <a:lstStyle>
            <a:lvl1pPr marL="215900" indent="-215900">
              <a:spcAft>
                <a:spcPts val="600"/>
              </a:spcAft>
              <a:buClr>
                <a:schemeClr val="accent1"/>
              </a:buClr>
              <a:buSzPct val="85000"/>
              <a:buFont typeface="Wingdings" panose="05000000000000000000" pitchFamily="2" charset="2"/>
              <a:buChar char="§"/>
              <a:defRPr sz="1800">
                <a:solidFill>
                  <a:schemeClr val="accent1"/>
                </a:solidFill>
              </a:defRPr>
            </a:lvl1pPr>
            <a:lvl2pPr marL="432000" indent="-216000">
              <a:spcAft>
                <a:spcPts val="600"/>
              </a:spcAft>
              <a:buClr>
                <a:schemeClr val="accent1"/>
              </a:buClr>
              <a:buSzPct val="85000"/>
              <a:buFont typeface="Wingdings" panose="05000000000000000000" pitchFamily="2" charset="2"/>
              <a:buChar char="§"/>
              <a:defRPr sz="1600">
                <a:solidFill>
                  <a:schemeClr val="accent1"/>
                </a:solidFill>
              </a:defRPr>
            </a:lvl2pPr>
            <a:lvl3pPr marL="432000" indent="-216000">
              <a:spcAft>
                <a:spcPts val="600"/>
              </a:spcAft>
              <a:buClr>
                <a:schemeClr val="accent1"/>
              </a:buClr>
              <a:buSzPct val="85000"/>
              <a:buFont typeface="Wingdings" panose="05000000000000000000" pitchFamily="2" charset="2"/>
              <a:buChar char="§"/>
              <a:defRPr sz="1600">
                <a:solidFill>
                  <a:schemeClr val="accent1"/>
                </a:solidFill>
              </a:defRPr>
            </a:lvl3pPr>
            <a:lvl4pPr marL="432000" indent="-216000">
              <a:spcAft>
                <a:spcPts val="600"/>
              </a:spcAft>
              <a:buClr>
                <a:schemeClr val="accent1"/>
              </a:buClr>
              <a:buSzPct val="85000"/>
              <a:buFont typeface="Wingdings" panose="05000000000000000000" pitchFamily="2" charset="2"/>
              <a:buChar char="§"/>
              <a:defRPr sz="1600">
                <a:solidFill>
                  <a:schemeClr val="accent1"/>
                </a:solidFill>
              </a:defRPr>
            </a:lvl4pPr>
            <a:lvl5pPr marL="432000" indent="-216000">
              <a:buClr>
                <a:schemeClr val="accent1"/>
              </a:buClr>
              <a:buSzPct val="85000"/>
              <a:buFont typeface="Wingdings" panose="05000000000000000000" pitchFamily="2" charset="2"/>
              <a:buChar char="§"/>
              <a:defRPr sz="1600">
                <a:solidFill>
                  <a:schemeClr val="accent1"/>
                </a:solidFill>
              </a:defRPr>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4" name="Titel 3">
            <a:extLst>
              <a:ext uri="{FF2B5EF4-FFF2-40B4-BE49-F238E27FC236}">
                <a16:creationId xmlns:a16="http://schemas.microsoft.com/office/drawing/2014/main" id="{635533BD-50D8-4441-8D56-AAF77F52FC4E}"/>
              </a:ext>
            </a:extLst>
          </p:cNvPr>
          <p:cNvSpPr>
            <a:spLocks noGrp="1"/>
          </p:cNvSpPr>
          <p:nvPr>
            <p:ph type="title"/>
          </p:nvPr>
        </p:nvSpPr>
        <p:spPr>
          <a:xfrm>
            <a:off x="252000" y="324000"/>
            <a:ext cx="8640000" cy="396000"/>
          </a:xfrm>
        </p:spPr>
        <p:txBody>
          <a:bodyPr anchor="t" anchorCtr="0"/>
          <a:lstStyle>
            <a:lvl1pPr>
              <a:defRPr sz="2200">
                <a:latin typeface="+mj-lt"/>
              </a:defRPr>
            </a:lvl1pPr>
          </a:lstStyle>
          <a:p>
            <a:r>
              <a:rPr lang="de-DE" dirty="0"/>
              <a:t>Mastertitelformat bearbeiten</a:t>
            </a:r>
          </a:p>
        </p:txBody>
      </p:sp>
    </p:spTree>
    <p:extLst>
      <p:ext uri="{BB962C8B-B14F-4D97-AF65-F5344CB8AC3E}">
        <p14:creationId xmlns:p14="http://schemas.microsoft.com/office/powerpoint/2010/main" val="28051618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Inhalt">
    <p:spTree>
      <p:nvGrpSpPr>
        <p:cNvPr id="1" name=""/>
        <p:cNvGrpSpPr/>
        <p:nvPr/>
      </p:nvGrpSpPr>
      <p:grpSpPr>
        <a:xfrm>
          <a:off x="0" y="0"/>
          <a:ext cx="0" cy="0"/>
          <a:chOff x="0" y="0"/>
          <a:chExt cx="0" cy="0"/>
        </a:xfrm>
      </p:grpSpPr>
      <p:sp>
        <p:nvSpPr>
          <p:cNvPr id="11" name="Textplatzhalter 9">
            <a:extLst>
              <a:ext uri="{FF2B5EF4-FFF2-40B4-BE49-F238E27FC236}">
                <a16:creationId xmlns:a16="http://schemas.microsoft.com/office/drawing/2014/main" id="{382A8CDF-E0F1-4356-BDC8-74C86B2789D5}"/>
              </a:ext>
            </a:extLst>
          </p:cNvPr>
          <p:cNvSpPr>
            <a:spLocks noGrp="1"/>
          </p:cNvSpPr>
          <p:nvPr>
            <p:ph idx="1" hasCustomPrompt="1"/>
          </p:nvPr>
        </p:nvSpPr>
        <p:spPr>
          <a:xfrm>
            <a:off x="252000" y="324000"/>
            <a:ext cx="8640000" cy="6372000"/>
          </a:xfrm>
          <a:prstGeom prst="rect">
            <a:avLst/>
          </a:prstGeom>
        </p:spPr>
        <p:txBody>
          <a:bodyPr vert="horz" wrap="square" lIns="0" tIns="0" rIns="0" bIns="0" rtlCol="0">
            <a:noAutofit/>
          </a:bodyPr>
          <a:lstStyle>
            <a:lvl1pPr marL="215900" indent="-215900">
              <a:spcAft>
                <a:spcPts val="600"/>
              </a:spcAft>
              <a:buClr>
                <a:schemeClr val="accent1"/>
              </a:buClr>
              <a:buSzPct val="85000"/>
              <a:buFont typeface="Wingdings" panose="05000000000000000000" pitchFamily="2" charset="2"/>
              <a:buChar char="§"/>
              <a:defRPr sz="1800">
                <a:solidFill>
                  <a:schemeClr val="accent1"/>
                </a:solidFill>
              </a:defRPr>
            </a:lvl1pPr>
            <a:lvl2pPr marL="432000" indent="-216000">
              <a:spcAft>
                <a:spcPts val="600"/>
              </a:spcAft>
              <a:buClr>
                <a:schemeClr val="accent1"/>
              </a:buClr>
              <a:buSzPct val="85000"/>
              <a:buFont typeface="Wingdings" panose="05000000000000000000" pitchFamily="2" charset="2"/>
              <a:buChar char="§"/>
              <a:defRPr sz="1600">
                <a:solidFill>
                  <a:schemeClr val="accent1"/>
                </a:solidFill>
              </a:defRPr>
            </a:lvl2pPr>
            <a:lvl3pPr marL="432000" indent="-216000">
              <a:spcAft>
                <a:spcPts val="600"/>
              </a:spcAft>
              <a:buClr>
                <a:schemeClr val="accent1"/>
              </a:buClr>
              <a:buSzPct val="85000"/>
              <a:buFont typeface="Wingdings" panose="05000000000000000000" pitchFamily="2" charset="2"/>
              <a:buChar char="§"/>
              <a:defRPr sz="1600">
                <a:solidFill>
                  <a:schemeClr val="accent1"/>
                </a:solidFill>
              </a:defRPr>
            </a:lvl3pPr>
            <a:lvl4pPr marL="432000" indent="-216000">
              <a:spcAft>
                <a:spcPts val="600"/>
              </a:spcAft>
              <a:buClr>
                <a:schemeClr val="accent1"/>
              </a:buClr>
              <a:buSzPct val="85000"/>
              <a:buFont typeface="Wingdings" panose="05000000000000000000" pitchFamily="2" charset="2"/>
              <a:buChar char="§"/>
              <a:defRPr sz="1600">
                <a:solidFill>
                  <a:schemeClr val="accent1"/>
                </a:solidFill>
              </a:defRPr>
            </a:lvl4pPr>
            <a:lvl5pPr marL="432000" indent="-216000">
              <a:buClr>
                <a:schemeClr val="accent1"/>
              </a:buClr>
              <a:buSzPct val="85000"/>
              <a:buFont typeface="Wingdings" panose="05000000000000000000" pitchFamily="2" charset="2"/>
              <a:buChar char="§"/>
              <a:defRPr sz="1600">
                <a:solidFill>
                  <a:schemeClr val="accent1"/>
                </a:solidFill>
              </a:defRPr>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Tree>
    <p:extLst>
      <p:ext uri="{BB962C8B-B14F-4D97-AF65-F5344CB8AC3E}">
        <p14:creationId xmlns:p14="http://schemas.microsoft.com/office/powerpoint/2010/main" val="9475341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Freie Gestaltun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481497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1_Freie Gestaltung">
    <p:spTree>
      <p:nvGrpSpPr>
        <p:cNvPr id="1" name=""/>
        <p:cNvGrpSpPr/>
        <p:nvPr/>
      </p:nvGrpSpPr>
      <p:grpSpPr>
        <a:xfrm>
          <a:off x="0" y="0"/>
          <a:ext cx="0" cy="0"/>
          <a:chOff x="0" y="0"/>
          <a:chExt cx="0" cy="0"/>
        </a:xfrm>
      </p:grpSpPr>
      <p:sp>
        <p:nvSpPr>
          <p:cNvPr id="5" name="Textplatzhalter 8">
            <a:extLst>
              <a:ext uri="{FF2B5EF4-FFF2-40B4-BE49-F238E27FC236}">
                <a16:creationId xmlns:a16="http://schemas.microsoft.com/office/drawing/2014/main" id="{6DAB521F-F3FC-4F5C-87F5-26BA84C7865D}"/>
              </a:ext>
            </a:extLst>
          </p:cNvPr>
          <p:cNvSpPr>
            <a:spLocks noGrp="1"/>
          </p:cNvSpPr>
          <p:nvPr>
            <p:ph type="body" sz="quarter" idx="10" hasCustomPrompt="1"/>
          </p:nvPr>
        </p:nvSpPr>
        <p:spPr>
          <a:xfrm>
            <a:off x="108000" y="6642000"/>
            <a:ext cx="8928000" cy="216000"/>
          </a:xfrm>
          <a:prstGeom prst="rect">
            <a:avLst/>
          </a:prstGeom>
        </p:spPr>
        <p:txBody>
          <a:bodyPr lIns="0" tIns="0" rIns="0" bIns="0"/>
          <a:lstStyle>
            <a:lvl1pPr marL="0" indent="0" algn="r">
              <a:spcBef>
                <a:spcPts val="0"/>
              </a:spcBef>
              <a:spcAft>
                <a:spcPts val="0"/>
              </a:spcAft>
              <a:buNone/>
              <a:defRPr sz="1000">
                <a:solidFill>
                  <a:schemeClr val="bg1">
                    <a:lumMod val="50000"/>
                  </a:schemeClr>
                </a:solidFill>
              </a:defRPr>
            </a:lvl1pPr>
          </a:lstStyle>
          <a:p>
            <a:pPr lvl="0"/>
            <a:r>
              <a:rPr lang="de-DE" dirty="0"/>
              <a:t>(&lt;Quelle&gt;, &lt;Jahr&gt;), (Bildquelle: &lt;Quelle&gt;, &lt;Jahr&gt;)</a:t>
            </a:r>
          </a:p>
        </p:txBody>
      </p:sp>
    </p:spTree>
    <p:extLst>
      <p:ext uri="{BB962C8B-B14F-4D97-AF65-F5344CB8AC3E}">
        <p14:creationId xmlns:p14="http://schemas.microsoft.com/office/powerpoint/2010/main" val="31611409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3" Type="http://schemas.openxmlformats.org/officeDocument/2006/relationships/slideLayout" Target="../slideLayouts/slideLayout8.xml"/><Relationship Id="rId7" Type="http://schemas.openxmlformats.org/officeDocument/2006/relationships/slideLayout" Target="../slideLayouts/slideLayout12.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image" Target="../media/image2.png"/><Relationship Id="rId5" Type="http://schemas.openxmlformats.org/officeDocument/2006/relationships/slideLayout" Target="../slideLayouts/slideLayout10.xml"/><Relationship Id="rId10" Type="http://schemas.openxmlformats.org/officeDocument/2006/relationships/image" Target="../media/image1.png"/><Relationship Id="rId4" Type="http://schemas.openxmlformats.org/officeDocument/2006/relationships/slideLayout" Target="../slideLayouts/slideLayout9.xml"/><Relationship Id="rId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7.jpg"/><Relationship Id="rId3" Type="http://schemas.openxmlformats.org/officeDocument/2006/relationships/slideLayout" Target="../slideLayouts/slideLayout16.xml"/><Relationship Id="rId7" Type="http://schemas.openxmlformats.org/officeDocument/2006/relationships/image" Target="../media/image6.png"/><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9.jpg"/><Relationship Id="rId3" Type="http://schemas.openxmlformats.org/officeDocument/2006/relationships/slideLayout" Target="../slideLayouts/slideLayout19.xml"/><Relationship Id="rId7" Type="http://schemas.openxmlformats.org/officeDocument/2006/relationships/image" Target="../media/image8.png"/><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theme" Target="../theme/theme4.xml"/><Relationship Id="rId9" Type="http://schemas.openxmlformats.org/officeDocument/2006/relationships/image" Target="../media/image10.png"/></Relationships>
</file>

<file path=ppt/slideMasters/_rels/slideMaster5.xml.rels><?xml version="1.0" encoding="UTF-8" standalone="yes"?>
<Relationships xmlns="http://schemas.openxmlformats.org/package/2006/relationships"><Relationship Id="rId8" Type="http://schemas.openxmlformats.org/officeDocument/2006/relationships/image" Target="../media/image9.jpg"/><Relationship Id="rId3" Type="http://schemas.openxmlformats.org/officeDocument/2006/relationships/slideLayout" Target="../slideLayouts/slideLayout22.xml"/><Relationship Id="rId7" Type="http://schemas.openxmlformats.org/officeDocument/2006/relationships/image" Target="../media/image8.png"/><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theme" Target="../theme/theme5.xml"/><Relationship Id="rId9" Type="http://schemas.openxmlformats.org/officeDocument/2006/relationships/image" Target="../media/image10.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6.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4" name="Rectangle 17">
            <a:extLst>
              <a:ext uri="{FF2B5EF4-FFF2-40B4-BE49-F238E27FC236}">
                <a16:creationId xmlns:a16="http://schemas.microsoft.com/office/drawing/2014/main" id="{F8507B4C-A618-42D3-8D77-B3C591413FED}"/>
              </a:ext>
            </a:extLst>
          </p:cNvPr>
          <p:cNvSpPr>
            <a:spLocks noChangeArrowheads="1"/>
          </p:cNvSpPr>
          <p:nvPr userDrawn="1"/>
        </p:nvSpPr>
        <p:spPr bwMode="auto">
          <a:xfrm>
            <a:off x="0" y="0"/>
            <a:ext cx="9144000" cy="144000"/>
          </a:xfrm>
          <a:prstGeom prst="rect">
            <a:avLst/>
          </a:prstGeom>
          <a:solidFill>
            <a:srgbClr val="327A86"/>
          </a:solidFill>
          <a:ln w="9525">
            <a:noFill/>
            <a:miter lim="800000"/>
            <a:headEnd/>
            <a:tailEnd/>
          </a:ln>
        </p:spPr>
        <p:txBody>
          <a:bodyPr wrap="none" anchor="ctr">
            <a:prstTxWarp prst="textNoShape">
              <a:avLst/>
            </a:prstTxWarp>
          </a:bodyPr>
          <a:lstStyle/>
          <a:p>
            <a:endParaRPr lang="de-DE" b="0" i="0" dirty="0">
              <a:latin typeface="Calibri Normal" charset="0"/>
            </a:endParaRPr>
          </a:p>
        </p:txBody>
      </p:sp>
      <p:sp>
        <p:nvSpPr>
          <p:cNvPr id="4" name="Titelplatzhalter 3">
            <a:extLst>
              <a:ext uri="{FF2B5EF4-FFF2-40B4-BE49-F238E27FC236}">
                <a16:creationId xmlns:a16="http://schemas.microsoft.com/office/drawing/2014/main" id="{7FA8522D-0AE8-4959-AA60-6A22BFE2DF88}"/>
              </a:ext>
            </a:extLst>
          </p:cNvPr>
          <p:cNvSpPr>
            <a:spLocks noGrp="1"/>
          </p:cNvSpPr>
          <p:nvPr>
            <p:ph type="title"/>
          </p:nvPr>
        </p:nvSpPr>
        <p:spPr>
          <a:xfrm>
            <a:off x="252000" y="324000"/>
            <a:ext cx="8640000" cy="396000"/>
          </a:xfrm>
          <a:prstGeom prst="rect">
            <a:avLst/>
          </a:prstGeom>
        </p:spPr>
        <p:txBody>
          <a:bodyPr vert="horz" lIns="0" tIns="0" rIns="0" bIns="0" rtlCol="0" anchor="t" anchorCtr="0">
            <a:noAutofit/>
          </a:bodyPr>
          <a:lstStyle/>
          <a:p>
            <a:r>
              <a:rPr lang="de-DE" dirty="0"/>
              <a:t>Mastertitelformat bearbeiten</a:t>
            </a:r>
          </a:p>
        </p:txBody>
      </p:sp>
    </p:spTree>
    <p:extLst>
      <p:ext uri="{BB962C8B-B14F-4D97-AF65-F5344CB8AC3E}">
        <p14:creationId xmlns:p14="http://schemas.microsoft.com/office/powerpoint/2010/main" val="25064501"/>
      </p:ext>
    </p:extLst>
  </p:cSld>
  <p:clrMap bg1="lt1" tx1="dk1" bg2="lt2" tx2="dk2" accent1="accent1" accent2="accent2" accent3="accent3" accent4="accent4" accent5="accent5" accent6="accent6" hlink="hlink" folHlink="folHlink"/>
  <p:sldLayoutIdLst>
    <p:sldLayoutId id="2147483745" r:id="rId1"/>
    <p:sldLayoutId id="2147483755" r:id="rId2"/>
    <p:sldLayoutId id="2147483744" r:id="rId3"/>
    <p:sldLayoutId id="2147483746" r:id="rId4"/>
    <p:sldLayoutId id="2147483772" r:id="rId5"/>
  </p:sldLayoutIdLst>
  <p:hf sldNum="0" hdr="0" dt="0"/>
  <p:txStyles>
    <p:titleStyle>
      <a:lvl1pPr algn="l" rtl="0" eaLnBrk="1" fontAlgn="base" hangingPunct="1">
        <a:spcBef>
          <a:spcPct val="0"/>
        </a:spcBef>
        <a:spcAft>
          <a:spcPct val="0"/>
        </a:spcAft>
        <a:defRPr sz="2200" b="1">
          <a:solidFill>
            <a:srgbClr val="327A86"/>
          </a:solidFill>
          <a:latin typeface="Calibri"/>
          <a:ea typeface="+mj-ea"/>
          <a:cs typeface="Calibri"/>
        </a:defRPr>
      </a:lvl1pPr>
      <a:lvl2pPr algn="l" rtl="0" eaLnBrk="1" fontAlgn="base" hangingPunct="1">
        <a:spcBef>
          <a:spcPct val="0"/>
        </a:spcBef>
        <a:spcAft>
          <a:spcPct val="0"/>
        </a:spcAft>
        <a:defRPr sz="3200">
          <a:solidFill>
            <a:schemeClr val="tx2"/>
          </a:solidFill>
          <a:latin typeface="Arial" charset="0"/>
          <a:ea typeface="ＭＳ Ｐゴシック" charset="-128"/>
          <a:cs typeface="ＭＳ Ｐゴシック" charset="-128"/>
        </a:defRPr>
      </a:lvl2pPr>
      <a:lvl3pPr algn="l" rtl="0" eaLnBrk="1" fontAlgn="base" hangingPunct="1">
        <a:spcBef>
          <a:spcPct val="0"/>
        </a:spcBef>
        <a:spcAft>
          <a:spcPct val="0"/>
        </a:spcAft>
        <a:defRPr sz="3200">
          <a:solidFill>
            <a:schemeClr val="tx2"/>
          </a:solidFill>
          <a:latin typeface="Arial" charset="0"/>
          <a:ea typeface="ＭＳ Ｐゴシック" charset="-128"/>
          <a:cs typeface="ＭＳ Ｐゴシック" charset="-128"/>
        </a:defRPr>
      </a:lvl3pPr>
      <a:lvl4pPr algn="l" rtl="0" eaLnBrk="1" fontAlgn="base" hangingPunct="1">
        <a:spcBef>
          <a:spcPct val="0"/>
        </a:spcBef>
        <a:spcAft>
          <a:spcPct val="0"/>
        </a:spcAft>
        <a:defRPr sz="3200">
          <a:solidFill>
            <a:schemeClr val="tx2"/>
          </a:solidFill>
          <a:latin typeface="Arial" charset="0"/>
          <a:ea typeface="ＭＳ Ｐゴシック" charset="-128"/>
          <a:cs typeface="ＭＳ Ｐゴシック" charset="-128"/>
        </a:defRPr>
      </a:lvl4pPr>
      <a:lvl5pPr algn="l" rtl="0" eaLnBrk="1" fontAlgn="base" hangingPunct="1">
        <a:spcBef>
          <a:spcPct val="0"/>
        </a:spcBef>
        <a:spcAft>
          <a:spcPct val="0"/>
        </a:spcAft>
        <a:defRPr sz="3200">
          <a:solidFill>
            <a:schemeClr val="tx2"/>
          </a:solidFill>
          <a:latin typeface="Arial" charset="0"/>
          <a:ea typeface="ＭＳ Ｐゴシック" charset="-128"/>
          <a:cs typeface="ＭＳ Ｐゴシック" charset="-128"/>
        </a:defRPr>
      </a:lvl5pPr>
      <a:lvl6pPr marL="457200" algn="l" rtl="0" eaLnBrk="1" fontAlgn="base" hangingPunct="1">
        <a:spcBef>
          <a:spcPct val="0"/>
        </a:spcBef>
        <a:spcAft>
          <a:spcPct val="0"/>
        </a:spcAft>
        <a:defRPr sz="3200">
          <a:solidFill>
            <a:schemeClr val="tx2"/>
          </a:solidFill>
          <a:latin typeface="Arial" charset="0"/>
          <a:ea typeface="ＭＳ Ｐゴシック" charset="-128"/>
          <a:cs typeface="ＭＳ Ｐゴシック" charset="-128"/>
        </a:defRPr>
      </a:lvl6pPr>
      <a:lvl7pPr marL="914400" algn="l" rtl="0" eaLnBrk="1" fontAlgn="base" hangingPunct="1">
        <a:spcBef>
          <a:spcPct val="0"/>
        </a:spcBef>
        <a:spcAft>
          <a:spcPct val="0"/>
        </a:spcAft>
        <a:defRPr sz="3200">
          <a:solidFill>
            <a:schemeClr val="tx2"/>
          </a:solidFill>
          <a:latin typeface="Arial" charset="0"/>
          <a:ea typeface="ＭＳ Ｐゴシック" charset="-128"/>
          <a:cs typeface="ＭＳ Ｐゴシック" charset="-128"/>
        </a:defRPr>
      </a:lvl7pPr>
      <a:lvl8pPr marL="1371600" algn="l" rtl="0" eaLnBrk="1" fontAlgn="base" hangingPunct="1">
        <a:spcBef>
          <a:spcPct val="0"/>
        </a:spcBef>
        <a:spcAft>
          <a:spcPct val="0"/>
        </a:spcAft>
        <a:defRPr sz="3200">
          <a:solidFill>
            <a:schemeClr val="tx2"/>
          </a:solidFill>
          <a:latin typeface="Arial" charset="0"/>
          <a:ea typeface="ＭＳ Ｐゴシック" charset="-128"/>
          <a:cs typeface="ＭＳ Ｐゴシック" charset="-128"/>
        </a:defRPr>
      </a:lvl8pPr>
      <a:lvl9pPr marL="1828800" algn="l" rtl="0" eaLnBrk="1" fontAlgn="base" hangingPunct="1">
        <a:spcBef>
          <a:spcPct val="0"/>
        </a:spcBef>
        <a:spcAft>
          <a:spcPct val="0"/>
        </a:spcAft>
        <a:defRPr sz="3200">
          <a:solidFill>
            <a:schemeClr val="tx2"/>
          </a:solidFill>
          <a:latin typeface="Arial" charset="0"/>
          <a:ea typeface="ＭＳ Ｐゴシック" charset="-128"/>
          <a:cs typeface="ＭＳ Ｐゴシック" charset="-128"/>
        </a:defRPr>
      </a:lvl9pPr>
    </p:titleStyle>
    <p:bodyStyle>
      <a:lvl1pPr marL="342000" indent="-342900" algn="l" rtl="0" eaLnBrk="1" fontAlgn="base" hangingPunct="1">
        <a:lnSpc>
          <a:spcPct val="100000"/>
        </a:lnSpc>
        <a:spcBef>
          <a:spcPts val="576"/>
        </a:spcBef>
        <a:spcAft>
          <a:spcPts val="600"/>
        </a:spcAft>
        <a:buClr>
          <a:srgbClr val="327A86"/>
        </a:buClr>
        <a:buFont typeface="Wingdings" charset="2"/>
        <a:buChar char="§"/>
        <a:defRPr sz="2000">
          <a:solidFill>
            <a:schemeClr val="tx1"/>
          </a:solidFill>
          <a:latin typeface="Calibri"/>
          <a:ea typeface="+mn-ea"/>
          <a:cs typeface="Calibri"/>
        </a:defRPr>
      </a:lvl1pPr>
      <a:lvl2pPr marL="742950" indent="-285750" algn="l" rtl="0" eaLnBrk="1" fontAlgn="base" hangingPunct="1">
        <a:lnSpc>
          <a:spcPct val="100000"/>
        </a:lnSpc>
        <a:spcBef>
          <a:spcPct val="20000"/>
        </a:spcBef>
        <a:spcAft>
          <a:spcPts val="600"/>
        </a:spcAft>
        <a:buClr>
          <a:srgbClr val="737373"/>
        </a:buClr>
        <a:buFont typeface="Wingdings" charset="2"/>
        <a:buChar char="§"/>
        <a:defRPr sz="1800">
          <a:solidFill>
            <a:schemeClr val="tx1"/>
          </a:solidFill>
          <a:latin typeface="Calibri"/>
          <a:ea typeface="+mn-ea"/>
          <a:cs typeface="Calibri"/>
        </a:defRPr>
      </a:lvl2pPr>
      <a:lvl3pPr marL="1143000" indent="-228600" algn="l" rtl="0" eaLnBrk="1" fontAlgn="base" hangingPunct="1">
        <a:lnSpc>
          <a:spcPct val="100000"/>
        </a:lnSpc>
        <a:spcBef>
          <a:spcPct val="20000"/>
        </a:spcBef>
        <a:spcAft>
          <a:spcPts val="600"/>
        </a:spcAft>
        <a:buClr>
          <a:srgbClr val="CBB98A"/>
        </a:buClr>
        <a:buFont typeface="Wingdings" charset="2"/>
        <a:buChar char="§"/>
        <a:defRPr>
          <a:solidFill>
            <a:schemeClr val="tx1"/>
          </a:solidFill>
          <a:latin typeface="Calibri"/>
          <a:ea typeface="+mn-ea"/>
          <a:cs typeface="Calibri"/>
        </a:defRPr>
      </a:lvl3pPr>
      <a:lvl4pPr marL="1600200" indent="-228600" algn="l" rtl="0" eaLnBrk="1" fontAlgn="base" hangingPunct="1">
        <a:lnSpc>
          <a:spcPct val="100000"/>
        </a:lnSpc>
        <a:spcBef>
          <a:spcPct val="20000"/>
        </a:spcBef>
        <a:spcAft>
          <a:spcPts val="600"/>
        </a:spcAft>
        <a:buClr>
          <a:srgbClr val="CBB98A"/>
        </a:buClr>
        <a:buFont typeface="Wingdings" charset="2"/>
        <a:buChar char="§"/>
        <a:defRPr sz="1800">
          <a:solidFill>
            <a:schemeClr val="tx1"/>
          </a:solidFill>
          <a:latin typeface="Calibri"/>
          <a:ea typeface="+mn-ea"/>
          <a:cs typeface="Calibri"/>
        </a:defRPr>
      </a:lvl4pPr>
      <a:lvl5pPr marL="2057400" indent="-228600" algn="l" rtl="0" eaLnBrk="1" fontAlgn="base" hangingPunct="1">
        <a:lnSpc>
          <a:spcPct val="100000"/>
        </a:lnSpc>
        <a:spcBef>
          <a:spcPct val="20000"/>
        </a:spcBef>
        <a:spcAft>
          <a:spcPts val="600"/>
        </a:spcAft>
        <a:buClr>
          <a:srgbClr val="CBB98A"/>
        </a:buClr>
        <a:buFont typeface="Wingdings" charset="2"/>
        <a:buChar char="§"/>
        <a:defRPr sz="1800">
          <a:solidFill>
            <a:schemeClr val="tx1"/>
          </a:solidFill>
          <a:latin typeface="Calibri"/>
          <a:ea typeface="+mn-ea"/>
          <a:cs typeface="Calibri"/>
        </a:defRPr>
      </a:lvl5pPr>
      <a:lvl6pPr marL="2514600" indent="-228600" algn="l" rtl="0" eaLnBrk="1" fontAlgn="base" hangingPunct="1">
        <a:spcBef>
          <a:spcPct val="20000"/>
        </a:spcBef>
        <a:spcAft>
          <a:spcPct val="0"/>
        </a:spcAft>
        <a:buBlip>
          <a:blip r:embed="rId7"/>
        </a:buBlip>
        <a:defRPr sz="1200">
          <a:solidFill>
            <a:schemeClr val="tx1"/>
          </a:solidFill>
          <a:latin typeface="+mn-lt"/>
          <a:ea typeface="+mn-ea"/>
        </a:defRPr>
      </a:lvl6pPr>
      <a:lvl7pPr marL="2971800" indent="-228600" algn="l" rtl="0" eaLnBrk="1" fontAlgn="base" hangingPunct="1">
        <a:spcBef>
          <a:spcPct val="20000"/>
        </a:spcBef>
        <a:spcAft>
          <a:spcPct val="0"/>
        </a:spcAft>
        <a:buBlip>
          <a:blip r:embed="rId8"/>
        </a:buBlip>
        <a:defRPr sz="1200">
          <a:solidFill>
            <a:schemeClr val="tx1"/>
          </a:solidFill>
          <a:latin typeface="+mn-lt"/>
          <a:ea typeface="+mn-ea"/>
        </a:defRPr>
      </a:lvl7pPr>
      <a:lvl8pPr marL="3429000" indent="-228600" algn="l" rtl="0" eaLnBrk="1" fontAlgn="base" hangingPunct="1">
        <a:spcBef>
          <a:spcPct val="20000"/>
        </a:spcBef>
        <a:spcAft>
          <a:spcPct val="0"/>
        </a:spcAft>
        <a:buBlip>
          <a:blip r:embed="rId8"/>
        </a:buBlip>
        <a:defRPr sz="1200">
          <a:solidFill>
            <a:schemeClr val="tx1"/>
          </a:solidFill>
          <a:latin typeface="+mn-lt"/>
          <a:ea typeface="+mn-ea"/>
        </a:defRPr>
      </a:lvl8pPr>
      <a:lvl9pPr marL="3886200" indent="-228600" algn="l" rtl="0" eaLnBrk="1" fontAlgn="base" hangingPunct="1">
        <a:spcBef>
          <a:spcPct val="20000"/>
        </a:spcBef>
        <a:spcAft>
          <a:spcPct val="0"/>
        </a:spcAft>
        <a:buBlip>
          <a:blip r:embed="rId8"/>
        </a:buBlip>
        <a:defRPr sz="1200">
          <a:solidFill>
            <a:schemeClr val="tx1"/>
          </a:solidFill>
          <a:latin typeface="+mn-lt"/>
          <a:ea typeface="+mn-ea"/>
        </a:defRPr>
      </a:lvl9pPr>
    </p:bodyStyle>
    <p:other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4" name="Rectangle 17">
            <a:extLst>
              <a:ext uri="{FF2B5EF4-FFF2-40B4-BE49-F238E27FC236}">
                <a16:creationId xmlns:a16="http://schemas.microsoft.com/office/drawing/2014/main" id="{F8507B4C-A618-42D3-8D77-B3C591413FED}"/>
              </a:ext>
            </a:extLst>
          </p:cNvPr>
          <p:cNvSpPr>
            <a:spLocks noChangeArrowheads="1"/>
          </p:cNvSpPr>
          <p:nvPr userDrawn="1"/>
        </p:nvSpPr>
        <p:spPr bwMode="auto">
          <a:xfrm>
            <a:off x="0" y="0"/>
            <a:ext cx="9144000" cy="144000"/>
          </a:xfrm>
          <a:prstGeom prst="rect">
            <a:avLst/>
          </a:prstGeom>
          <a:solidFill>
            <a:schemeClr val="accent1"/>
          </a:solidFill>
          <a:ln w="9525">
            <a:noFill/>
            <a:miter lim="800000"/>
            <a:headEnd/>
            <a:tailEnd/>
          </a:ln>
        </p:spPr>
        <p:txBody>
          <a:bodyPr wrap="none" anchor="ctr">
            <a:prstTxWarp prst="textNoShape">
              <a:avLst/>
            </a:prstTxWarp>
          </a:bodyPr>
          <a:lstStyle/>
          <a:p>
            <a:endParaRPr lang="de-DE" b="0" i="0" dirty="0">
              <a:latin typeface="Calibri Normal" charset="0"/>
            </a:endParaRPr>
          </a:p>
        </p:txBody>
      </p:sp>
      <p:sp>
        <p:nvSpPr>
          <p:cNvPr id="4" name="Titelplatzhalter 3">
            <a:extLst>
              <a:ext uri="{FF2B5EF4-FFF2-40B4-BE49-F238E27FC236}">
                <a16:creationId xmlns:a16="http://schemas.microsoft.com/office/drawing/2014/main" id="{7FA8522D-0AE8-4959-AA60-6A22BFE2DF88}"/>
              </a:ext>
            </a:extLst>
          </p:cNvPr>
          <p:cNvSpPr>
            <a:spLocks noGrp="1"/>
          </p:cNvSpPr>
          <p:nvPr>
            <p:ph type="title"/>
          </p:nvPr>
        </p:nvSpPr>
        <p:spPr>
          <a:xfrm>
            <a:off x="252000" y="324000"/>
            <a:ext cx="8640000" cy="396000"/>
          </a:xfrm>
          <a:prstGeom prst="rect">
            <a:avLst/>
          </a:prstGeom>
        </p:spPr>
        <p:txBody>
          <a:bodyPr vert="horz" lIns="0" tIns="0" rIns="0" bIns="0" rtlCol="0" anchor="t" anchorCtr="0">
            <a:noAutofit/>
          </a:bodyPr>
          <a:lstStyle/>
          <a:p>
            <a:r>
              <a:rPr lang="de-DE" dirty="0"/>
              <a:t>Mastertitelformat bearbeiten</a:t>
            </a:r>
          </a:p>
        </p:txBody>
      </p:sp>
      <p:sp>
        <p:nvSpPr>
          <p:cNvPr id="2" name="Textfeld 1">
            <a:extLst>
              <a:ext uri="{FF2B5EF4-FFF2-40B4-BE49-F238E27FC236}">
                <a16:creationId xmlns:a16="http://schemas.microsoft.com/office/drawing/2014/main" id="{FFFFA397-5075-4704-AC03-52FA84968699}"/>
              </a:ext>
            </a:extLst>
          </p:cNvPr>
          <p:cNvSpPr txBox="1"/>
          <p:nvPr userDrawn="1"/>
        </p:nvSpPr>
        <p:spPr>
          <a:xfrm>
            <a:off x="7153275" y="0"/>
            <a:ext cx="1738725" cy="138499"/>
          </a:xfrm>
          <a:prstGeom prst="rect">
            <a:avLst/>
          </a:prstGeom>
          <a:noFill/>
        </p:spPr>
        <p:txBody>
          <a:bodyPr wrap="square" lIns="0" tIns="0" rIns="0" bIns="0" rtlCol="0">
            <a:spAutoFit/>
          </a:bodyPr>
          <a:lstStyle/>
          <a:p>
            <a:pPr marL="342900" indent="-342900" algn="r">
              <a:spcBef>
                <a:spcPts val="400"/>
              </a:spcBef>
            </a:pPr>
            <a:r>
              <a:rPr lang="de-DE" sz="900" b="1" kern="1200" spc="0" baseline="0" dirty="0">
                <a:solidFill>
                  <a:schemeClr val="bg1"/>
                </a:solidFill>
                <a:latin typeface="Calibri"/>
                <a:cs typeface="Calibri"/>
              </a:rPr>
              <a:t>ZWISCHENFOLIE FÜR FORTBILDENDE</a:t>
            </a:r>
          </a:p>
        </p:txBody>
      </p:sp>
    </p:spTree>
    <p:extLst>
      <p:ext uri="{BB962C8B-B14F-4D97-AF65-F5344CB8AC3E}">
        <p14:creationId xmlns:p14="http://schemas.microsoft.com/office/powerpoint/2010/main" val="1198035203"/>
      </p:ext>
    </p:extLst>
  </p:cSld>
  <p:clrMap bg1="lt1" tx1="dk1" bg2="lt2" tx2="dk2" accent1="accent1" accent2="accent2" accent3="accent3" accent4="accent4" accent5="accent5" accent6="accent6" hlink="hlink" folHlink="folHlink"/>
  <p:sldLayoutIdLst>
    <p:sldLayoutId id="2147483752" r:id="rId1"/>
    <p:sldLayoutId id="2147483754" r:id="rId2"/>
    <p:sldLayoutId id="2147483753" r:id="rId3"/>
    <p:sldLayoutId id="2147483764" r:id="rId4"/>
    <p:sldLayoutId id="2147483767" r:id="rId5"/>
    <p:sldLayoutId id="2147483771" r:id="rId6"/>
    <p:sldLayoutId id="2147483773" r:id="rId7"/>
    <p:sldLayoutId id="2147483777" r:id="rId8"/>
  </p:sldLayoutIdLst>
  <p:hf sldNum="0" hdr="0" dt="0"/>
  <p:txStyles>
    <p:titleStyle>
      <a:lvl1pPr algn="l" rtl="0" eaLnBrk="1" fontAlgn="base" hangingPunct="1">
        <a:spcBef>
          <a:spcPct val="0"/>
        </a:spcBef>
        <a:spcAft>
          <a:spcPct val="0"/>
        </a:spcAft>
        <a:defRPr sz="2200" b="1">
          <a:solidFill>
            <a:schemeClr val="accent1"/>
          </a:solidFill>
          <a:latin typeface="Calibri"/>
          <a:ea typeface="+mj-ea"/>
          <a:cs typeface="Calibri"/>
        </a:defRPr>
      </a:lvl1pPr>
      <a:lvl2pPr algn="l" rtl="0" eaLnBrk="1" fontAlgn="base" hangingPunct="1">
        <a:spcBef>
          <a:spcPct val="0"/>
        </a:spcBef>
        <a:spcAft>
          <a:spcPct val="0"/>
        </a:spcAft>
        <a:defRPr sz="3200">
          <a:solidFill>
            <a:schemeClr val="tx2"/>
          </a:solidFill>
          <a:latin typeface="Arial" charset="0"/>
          <a:ea typeface="ＭＳ Ｐゴシック" charset="-128"/>
          <a:cs typeface="ＭＳ Ｐゴシック" charset="-128"/>
        </a:defRPr>
      </a:lvl2pPr>
      <a:lvl3pPr algn="l" rtl="0" eaLnBrk="1" fontAlgn="base" hangingPunct="1">
        <a:spcBef>
          <a:spcPct val="0"/>
        </a:spcBef>
        <a:spcAft>
          <a:spcPct val="0"/>
        </a:spcAft>
        <a:defRPr sz="3200">
          <a:solidFill>
            <a:schemeClr val="tx2"/>
          </a:solidFill>
          <a:latin typeface="Arial" charset="0"/>
          <a:ea typeface="ＭＳ Ｐゴシック" charset="-128"/>
          <a:cs typeface="ＭＳ Ｐゴシック" charset="-128"/>
        </a:defRPr>
      </a:lvl3pPr>
      <a:lvl4pPr algn="l" rtl="0" eaLnBrk="1" fontAlgn="base" hangingPunct="1">
        <a:spcBef>
          <a:spcPct val="0"/>
        </a:spcBef>
        <a:spcAft>
          <a:spcPct val="0"/>
        </a:spcAft>
        <a:defRPr sz="3200">
          <a:solidFill>
            <a:schemeClr val="tx2"/>
          </a:solidFill>
          <a:latin typeface="Arial" charset="0"/>
          <a:ea typeface="ＭＳ Ｐゴシック" charset="-128"/>
          <a:cs typeface="ＭＳ Ｐゴシック" charset="-128"/>
        </a:defRPr>
      </a:lvl4pPr>
      <a:lvl5pPr algn="l" rtl="0" eaLnBrk="1" fontAlgn="base" hangingPunct="1">
        <a:spcBef>
          <a:spcPct val="0"/>
        </a:spcBef>
        <a:spcAft>
          <a:spcPct val="0"/>
        </a:spcAft>
        <a:defRPr sz="3200">
          <a:solidFill>
            <a:schemeClr val="tx2"/>
          </a:solidFill>
          <a:latin typeface="Arial" charset="0"/>
          <a:ea typeface="ＭＳ Ｐゴシック" charset="-128"/>
          <a:cs typeface="ＭＳ Ｐゴシック" charset="-128"/>
        </a:defRPr>
      </a:lvl5pPr>
      <a:lvl6pPr marL="457200" algn="l" rtl="0" eaLnBrk="1" fontAlgn="base" hangingPunct="1">
        <a:spcBef>
          <a:spcPct val="0"/>
        </a:spcBef>
        <a:spcAft>
          <a:spcPct val="0"/>
        </a:spcAft>
        <a:defRPr sz="3200">
          <a:solidFill>
            <a:schemeClr val="tx2"/>
          </a:solidFill>
          <a:latin typeface="Arial" charset="0"/>
          <a:ea typeface="ＭＳ Ｐゴシック" charset="-128"/>
          <a:cs typeface="ＭＳ Ｐゴシック" charset="-128"/>
        </a:defRPr>
      </a:lvl6pPr>
      <a:lvl7pPr marL="914400" algn="l" rtl="0" eaLnBrk="1" fontAlgn="base" hangingPunct="1">
        <a:spcBef>
          <a:spcPct val="0"/>
        </a:spcBef>
        <a:spcAft>
          <a:spcPct val="0"/>
        </a:spcAft>
        <a:defRPr sz="3200">
          <a:solidFill>
            <a:schemeClr val="tx2"/>
          </a:solidFill>
          <a:latin typeface="Arial" charset="0"/>
          <a:ea typeface="ＭＳ Ｐゴシック" charset="-128"/>
          <a:cs typeface="ＭＳ Ｐゴシック" charset="-128"/>
        </a:defRPr>
      </a:lvl7pPr>
      <a:lvl8pPr marL="1371600" algn="l" rtl="0" eaLnBrk="1" fontAlgn="base" hangingPunct="1">
        <a:spcBef>
          <a:spcPct val="0"/>
        </a:spcBef>
        <a:spcAft>
          <a:spcPct val="0"/>
        </a:spcAft>
        <a:defRPr sz="3200">
          <a:solidFill>
            <a:schemeClr val="tx2"/>
          </a:solidFill>
          <a:latin typeface="Arial" charset="0"/>
          <a:ea typeface="ＭＳ Ｐゴシック" charset="-128"/>
          <a:cs typeface="ＭＳ Ｐゴシック" charset="-128"/>
        </a:defRPr>
      </a:lvl8pPr>
      <a:lvl9pPr marL="1828800" algn="l" rtl="0" eaLnBrk="1" fontAlgn="base" hangingPunct="1">
        <a:spcBef>
          <a:spcPct val="0"/>
        </a:spcBef>
        <a:spcAft>
          <a:spcPct val="0"/>
        </a:spcAft>
        <a:defRPr sz="3200">
          <a:solidFill>
            <a:schemeClr val="tx2"/>
          </a:solidFill>
          <a:latin typeface="Arial" charset="0"/>
          <a:ea typeface="ＭＳ Ｐゴシック" charset="-128"/>
          <a:cs typeface="ＭＳ Ｐゴシック" charset="-128"/>
        </a:defRPr>
      </a:lvl9pPr>
    </p:titleStyle>
    <p:bodyStyle>
      <a:lvl1pPr marL="342000" indent="-342900" algn="l" rtl="0" eaLnBrk="1" fontAlgn="base" hangingPunct="1">
        <a:lnSpc>
          <a:spcPct val="100000"/>
        </a:lnSpc>
        <a:spcBef>
          <a:spcPts val="576"/>
        </a:spcBef>
        <a:spcAft>
          <a:spcPts val="600"/>
        </a:spcAft>
        <a:buClr>
          <a:srgbClr val="327A86"/>
        </a:buClr>
        <a:buFont typeface="Wingdings" charset="2"/>
        <a:buChar char="§"/>
        <a:defRPr sz="2000">
          <a:solidFill>
            <a:schemeClr val="tx1"/>
          </a:solidFill>
          <a:latin typeface="Calibri"/>
          <a:ea typeface="+mn-ea"/>
          <a:cs typeface="Calibri"/>
        </a:defRPr>
      </a:lvl1pPr>
      <a:lvl2pPr marL="742950" indent="-285750" algn="l" rtl="0" eaLnBrk="1" fontAlgn="base" hangingPunct="1">
        <a:lnSpc>
          <a:spcPct val="100000"/>
        </a:lnSpc>
        <a:spcBef>
          <a:spcPct val="20000"/>
        </a:spcBef>
        <a:spcAft>
          <a:spcPts val="600"/>
        </a:spcAft>
        <a:buClr>
          <a:srgbClr val="737373"/>
        </a:buClr>
        <a:buFont typeface="Wingdings" charset="2"/>
        <a:buChar char="§"/>
        <a:defRPr sz="1800">
          <a:solidFill>
            <a:schemeClr val="tx1"/>
          </a:solidFill>
          <a:latin typeface="Calibri"/>
          <a:ea typeface="+mn-ea"/>
          <a:cs typeface="Calibri"/>
        </a:defRPr>
      </a:lvl2pPr>
      <a:lvl3pPr marL="1143000" indent="-228600" algn="l" rtl="0" eaLnBrk="1" fontAlgn="base" hangingPunct="1">
        <a:lnSpc>
          <a:spcPct val="100000"/>
        </a:lnSpc>
        <a:spcBef>
          <a:spcPct val="20000"/>
        </a:spcBef>
        <a:spcAft>
          <a:spcPts val="600"/>
        </a:spcAft>
        <a:buClr>
          <a:srgbClr val="CBB98A"/>
        </a:buClr>
        <a:buFont typeface="Wingdings" charset="2"/>
        <a:buChar char="§"/>
        <a:defRPr>
          <a:solidFill>
            <a:schemeClr val="tx1"/>
          </a:solidFill>
          <a:latin typeface="Calibri"/>
          <a:ea typeface="+mn-ea"/>
          <a:cs typeface="Calibri"/>
        </a:defRPr>
      </a:lvl3pPr>
      <a:lvl4pPr marL="1600200" indent="-228600" algn="l" rtl="0" eaLnBrk="1" fontAlgn="base" hangingPunct="1">
        <a:lnSpc>
          <a:spcPct val="100000"/>
        </a:lnSpc>
        <a:spcBef>
          <a:spcPct val="20000"/>
        </a:spcBef>
        <a:spcAft>
          <a:spcPts val="600"/>
        </a:spcAft>
        <a:buClr>
          <a:srgbClr val="CBB98A"/>
        </a:buClr>
        <a:buFont typeface="Wingdings" charset="2"/>
        <a:buChar char="§"/>
        <a:defRPr sz="1800">
          <a:solidFill>
            <a:schemeClr val="tx1"/>
          </a:solidFill>
          <a:latin typeface="Calibri"/>
          <a:ea typeface="+mn-ea"/>
          <a:cs typeface="Calibri"/>
        </a:defRPr>
      </a:lvl4pPr>
      <a:lvl5pPr marL="2057400" indent="-228600" algn="l" rtl="0" eaLnBrk="1" fontAlgn="base" hangingPunct="1">
        <a:lnSpc>
          <a:spcPct val="100000"/>
        </a:lnSpc>
        <a:spcBef>
          <a:spcPct val="20000"/>
        </a:spcBef>
        <a:spcAft>
          <a:spcPts val="600"/>
        </a:spcAft>
        <a:buClr>
          <a:srgbClr val="CBB98A"/>
        </a:buClr>
        <a:buFont typeface="Wingdings" charset="2"/>
        <a:buChar char="§"/>
        <a:defRPr sz="1800">
          <a:solidFill>
            <a:schemeClr val="tx1"/>
          </a:solidFill>
          <a:latin typeface="Calibri"/>
          <a:ea typeface="+mn-ea"/>
          <a:cs typeface="Calibri"/>
        </a:defRPr>
      </a:lvl5pPr>
      <a:lvl6pPr marL="2514600" indent="-228600" algn="l" rtl="0" eaLnBrk="1" fontAlgn="base" hangingPunct="1">
        <a:spcBef>
          <a:spcPct val="20000"/>
        </a:spcBef>
        <a:spcAft>
          <a:spcPct val="0"/>
        </a:spcAft>
        <a:buBlip>
          <a:blip r:embed="rId10"/>
        </a:buBlip>
        <a:defRPr sz="1200">
          <a:solidFill>
            <a:schemeClr val="tx1"/>
          </a:solidFill>
          <a:latin typeface="+mn-lt"/>
          <a:ea typeface="+mn-ea"/>
        </a:defRPr>
      </a:lvl6pPr>
      <a:lvl7pPr marL="2971800" indent="-228600" algn="l" rtl="0" eaLnBrk="1" fontAlgn="base" hangingPunct="1">
        <a:spcBef>
          <a:spcPct val="20000"/>
        </a:spcBef>
        <a:spcAft>
          <a:spcPct val="0"/>
        </a:spcAft>
        <a:buBlip>
          <a:blip r:embed="rId11"/>
        </a:buBlip>
        <a:defRPr sz="1200">
          <a:solidFill>
            <a:schemeClr val="tx1"/>
          </a:solidFill>
          <a:latin typeface="+mn-lt"/>
          <a:ea typeface="+mn-ea"/>
        </a:defRPr>
      </a:lvl7pPr>
      <a:lvl8pPr marL="3429000" indent="-228600" algn="l" rtl="0" eaLnBrk="1" fontAlgn="base" hangingPunct="1">
        <a:spcBef>
          <a:spcPct val="20000"/>
        </a:spcBef>
        <a:spcAft>
          <a:spcPct val="0"/>
        </a:spcAft>
        <a:buBlip>
          <a:blip r:embed="rId11"/>
        </a:buBlip>
        <a:defRPr sz="1200">
          <a:solidFill>
            <a:schemeClr val="tx1"/>
          </a:solidFill>
          <a:latin typeface="+mn-lt"/>
          <a:ea typeface="+mn-ea"/>
        </a:defRPr>
      </a:lvl8pPr>
      <a:lvl9pPr marL="3886200" indent="-228600" algn="l" rtl="0" eaLnBrk="1" fontAlgn="base" hangingPunct="1">
        <a:spcBef>
          <a:spcPct val="20000"/>
        </a:spcBef>
        <a:spcAft>
          <a:spcPct val="0"/>
        </a:spcAft>
        <a:buBlip>
          <a:blip r:embed="rId11"/>
        </a:buBlip>
        <a:defRPr sz="1200">
          <a:solidFill>
            <a:schemeClr val="tx1"/>
          </a:solidFill>
          <a:latin typeface="+mn-lt"/>
          <a:ea typeface="+mn-ea"/>
        </a:defRPr>
      </a:lvl9pPr>
    </p:bodyStyle>
    <p:other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Rechteck 8">
            <a:extLst>
              <a:ext uri="{FF2B5EF4-FFF2-40B4-BE49-F238E27FC236}">
                <a16:creationId xmlns:a16="http://schemas.microsoft.com/office/drawing/2014/main" id="{1185B172-FBE3-4EA2-9C08-174A70147161}"/>
              </a:ext>
            </a:extLst>
          </p:cNvPr>
          <p:cNvSpPr/>
          <p:nvPr userDrawn="1"/>
        </p:nvSpPr>
        <p:spPr bwMode="auto">
          <a:xfrm>
            <a:off x="7056271" y="3787878"/>
            <a:ext cx="2087730" cy="2940722"/>
          </a:xfrm>
          <a:prstGeom prst="rect">
            <a:avLst/>
          </a:prstGeom>
          <a:solidFill>
            <a:srgbClr val="C8D2D8"/>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de-DE" b="0" i="0" dirty="0">
              <a:solidFill>
                <a:prstClr val="black"/>
              </a:solidFill>
              <a:latin typeface="Calibri Normal" charset="0"/>
            </a:endParaRPr>
          </a:p>
        </p:txBody>
      </p:sp>
      <p:sp>
        <p:nvSpPr>
          <p:cNvPr id="13" name="Rechteck 12">
            <a:extLst>
              <a:ext uri="{FF2B5EF4-FFF2-40B4-BE49-F238E27FC236}">
                <a16:creationId xmlns:a16="http://schemas.microsoft.com/office/drawing/2014/main" id="{25A49143-C955-426A-9878-C1EEEA4EEC69}"/>
              </a:ext>
            </a:extLst>
          </p:cNvPr>
          <p:cNvSpPr/>
          <p:nvPr userDrawn="1"/>
        </p:nvSpPr>
        <p:spPr bwMode="auto">
          <a:xfrm>
            <a:off x="7257504" y="4251791"/>
            <a:ext cx="1980500" cy="309132"/>
          </a:xfrm>
          <a:prstGeom prst="rect">
            <a:avLst/>
          </a:prstGeom>
          <a:solidFill>
            <a:schemeClr val="bg1"/>
          </a:solidFill>
          <a:ln w="9525" cap="flat" cmpd="sng" algn="ctr">
            <a:noFill/>
            <a:prstDash val="solid"/>
            <a:round/>
            <a:headEnd type="none" w="med" len="med"/>
            <a:tailEnd type="none" w="med" len="med"/>
          </a:ln>
          <a:effectLst>
            <a:outerShdw blurRad="50800" dist="38100" dir="8100000" algn="tr" rotWithShape="0">
              <a:prstClr val="black">
                <a:alpha val="40000"/>
              </a:prstClr>
            </a:outerShdw>
          </a:effectLst>
          <a:scene3d>
            <a:camera prst="orthographicFront"/>
            <a:lightRig rig="glow" dir="t"/>
          </a:scene3d>
          <a:sp3d/>
        </p:spPr>
        <p:txBody>
          <a:bodyPr vert="horz" wrap="square" lIns="91440" tIns="45720" rIns="91440" bIns="45720" numCol="1" rtlCol="0" anchor="t" anchorCtr="0" compatLnSpc="1">
            <a:prstTxWarp prst="textNoShape">
              <a:avLst/>
            </a:prstTxWarp>
          </a:bodyPr>
          <a:lstStyle/>
          <a:p>
            <a:endParaRPr lang="de-DE" sz="2000" dirty="0" err="1">
              <a:solidFill>
                <a:prstClr val="black"/>
              </a:solidFill>
              <a:latin typeface="Calibri" panose="020F0502020204030204" pitchFamily="34" charset="0"/>
            </a:endParaRPr>
          </a:p>
        </p:txBody>
      </p:sp>
      <p:sp>
        <p:nvSpPr>
          <p:cNvPr id="7" name="Rectangle 17">
            <a:extLst>
              <a:ext uri="{FF2B5EF4-FFF2-40B4-BE49-F238E27FC236}">
                <a16:creationId xmlns:a16="http://schemas.microsoft.com/office/drawing/2014/main" id="{AA64F385-97A8-4A4D-B566-C139951D389F}"/>
              </a:ext>
            </a:extLst>
          </p:cNvPr>
          <p:cNvSpPr>
            <a:spLocks noChangeArrowheads="1"/>
          </p:cNvSpPr>
          <p:nvPr userDrawn="1"/>
        </p:nvSpPr>
        <p:spPr bwMode="auto">
          <a:xfrm>
            <a:off x="0" y="0"/>
            <a:ext cx="9144000" cy="548680"/>
          </a:xfrm>
          <a:prstGeom prst="rect">
            <a:avLst/>
          </a:prstGeom>
          <a:solidFill>
            <a:srgbClr val="327A86"/>
          </a:solidFill>
          <a:ln w="9525">
            <a:noFill/>
            <a:miter lim="800000"/>
            <a:headEnd/>
            <a:tailEnd/>
          </a:ln>
        </p:spPr>
        <p:txBody>
          <a:bodyPr wrap="none" anchor="ctr">
            <a:prstTxWarp prst="textNoShape">
              <a:avLst/>
            </a:prstTxWarp>
          </a:bodyPr>
          <a:lstStyle/>
          <a:p>
            <a:endParaRPr lang="de-DE" b="0" i="0" dirty="0">
              <a:solidFill>
                <a:prstClr val="black"/>
              </a:solidFill>
              <a:latin typeface="Calibri Normal" charset="0"/>
            </a:endParaRPr>
          </a:p>
        </p:txBody>
      </p:sp>
      <p:sp>
        <p:nvSpPr>
          <p:cNvPr id="8" name="Rectangle 19">
            <a:extLst>
              <a:ext uri="{FF2B5EF4-FFF2-40B4-BE49-F238E27FC236}">
                <a16:creationId xmlns:a16="http://schemas.microsoft.com/office/drawing/2014/main" id="{04E81346-D59C-47B8-B2B9-FAA0FD2B5E0E}"/>
              </a:ext>
            </a:extLst>
          </p:cNvPr>
          <p:cNvSpPr>
            <a:spLocks noChangeArrowheads="1"/>
          </p:cNvSpPr>
          <p:nvPr userDrawn="1"/>
        </p:nvSpPr>
        <p:spPr bwMode="auto">
          <a:xfrm>
            <a:off x="0" y="3789036"/>
            <a:ext cx="6911738" cy="2939564"/>
          </a:xfrm>
          <a:prstGeom prst="rect">
            <a:avLst/>
          </a:prstGeom>
          <a:solidFill>
            <a:srgbClr val="327A86"/>
          </a:solidFill>
          <a:ln w="9525">
            <a:noFill/>
            <a:miter lim="800000"/>
            <a:headEnd/>
            <a:tailEnd/>
          </a:ln>
        </p:spPr>
        <p:txBody>
          <a:bodyPr wrap="none" anchor="ctr">
            <a:prstTxWarp prst="textNoShape">
              <a:avLst/>
            </a:prstTxWarp>
          </a:bodyPr>
          <a:lstStyle/>
          <a:p>
            <a:endParaRPr lang="de-DE" b="0" i="0" dirty="0">
              <a:solidFill>
                <a:prstClr val="black"/>
              </a:solidFill>
              <a:latin typeface="Calibri Normal" charset="0"/>
            </a:endParaRPr>
          </a:p>
        </p:txBody>
      </p:sp>
      <p:sp>
        <p:nvSpPr>
          <p:cNvPr id="12" name="Textfeld 11">
            <a:extLst>
              <a:ext uri="{FF2B5EF4-FFF2-40B4-BE49-F238E27FC236}">
                <a16:creationId xmlns:a16="http://schemas.microsoft.com/office/drawing/2014/main" id="{63680BB3-DD9A-46F8-91B5-DA95B1555A75}"/>
              </a:ext>
            </a:extLst>
          </p:cNvPr>
          <p:cNvSpPr txBox="1"/>
          <p:nvPr userDrawn="1"/>
        </p:nvSpPr>
        <p:spPr>
          <a:xfrm>
            <a:off x="7257504" y="5072600"/>
            <a:ext cx="1269752" cy="129065"/>
          </a:xfrm>
          <a:prstGeom prst="rect">
            <a:avLst/>
          </a:prstGeom>
          <a:noFill/>
        </p:spPr>
        <p:txBody>
          <a:bodyPr wrap="square" lIns="0" tIns="0" rIns="0" bIns="0" rtlCol="0">
            <a:noAutofit/>
          </a:bodyPr>
          <a:lstStyle/>
          <a:p>
            <a:pPr algn="l"/>
            <a:r>
              <a:rPr lang="de-DE" sz="850" dirty="0">
                <a:solidFill>
                  <a:prstClr val="black"/>
                </a:solidFill>
                <a:latin typeface="+mn-lt"/>
              </a:rPr>
              <a:t>Seit 2021 ein Projekt des</a:t>
            </a:r>
          </a:p>
        </p:txBody>
      </p:sp>
      <p:sp>
        <p:nvSpPr>
          <p:cNvPr id="14" name="Rechteck 13">
            <a:extLst>
              <a:ext uri="{FF2B5EF4-FFF2-40B4-BE49-F238E27FC236}">
                <a16:creationId xmlns:a16="http://schemas.microsoft.com/office/drawing/2014/main" id="{86393A16-8CC6-459E-A439-595C42BC82D2}"/>
              </a:ext>
            </a:extLst>
          </p:cNvPr>
          <p:cNvSpPr/>
          <p:nvPr userDrawn="1"/>
        </p:nvSpPr>
        <p:spPr bwMode="auto">
          <a:xfrm>
            <a:off x="7257505" y="5296045"/>
            <a:ext cx="1980500" cy="590405"/>
          </a:xfrm>
          <a:prstGeom prst="rect">
            <a:avLst/>
          </a:prstGeom>
          <a:solidFill>
            <a:schemeClr val="bg1"/>
          </a:solidFill>
          <a:ln w="9525" cap="flat" cmpd="sng" algn="ctr">
            <a:noFill/>
            <a:prstDash val="solid"/>
            <a:round/>
            <a:headEnd type="none" w="med" len="med"/>
            <a:tailEnd type="none" w="med" len="med"/>
          </a:ln>
          <a:effectLst>
            <a:outerShdw blurRad="50800" dist="38100" dir="8100000" algn="tr" rotWithShape="0">
              <a:prstClr val="black">
                <a:alpha val="40000"/>
              </a:prstClr>
            </a:outerShdw>
          </a:effectLst>
          <a:scene3d>
            <a:camera prst="orthographicFront"/>
            <a:lightRig rig="glow" dir="t"/>
          </a:scene3d>
          <a:sp3d/>
        </p:spPr>
        <p:txBody>
          <a:bodyPr vert="horz" wrap="square" lIns="91440" tIns="45720" rIns="91440" bIns="45720" numCol="1" rtlCol="0" anchor="t" anchorCtr="0" compatLnSpc="1">
            <a:prstTxWarp prst="textNoShape">
              <a:avLst/>
            </a:prstTxWarp>
          </a:bodyPr>
          <a:lstStyle/>
          <a:p>
            <a:endParaRPr lang="de-DE" sz="2000" dirty="0" err="1">
              <a:solidFill>
                <a:prstClr val="black"/>
              </a:solidFill>
              <a:latin typeface="Calibri" panose="020F0502020204030204" pitchFamily="34" charset="0"/>
            </a:endParaRPr>
          </a:p>
        </p:txBody>
      </p:sp>
      <p:sp>
        <p:nvSpPr>
          <p:cNvPr id="21" name="Textfeld 20">
            <a:extLst>
              <a:ext uri="{FF2B5EF4-FFF2-40B4-BE49-F238E27FC236}">
                <a16:creationId xmlns:a16="http://schemas.microsoft.com/office/drawing/2014/main" id="{D7B45DEC-5611-418C-AF8C-DA0526017497}"/>
              </a:ext>
            </a:extLst>
          </p:cNvPr>
          <p:cNvSpPr txBox="1"/>
          <p:nvPr userDrawn="1"/>
        </p:nvSpPr>
        <p:spPr>
          <a:xfrm>
            <a:off x="7257504" y="4028600"/>
            <a:ext cx="1772742" cy="129065"/>
          </a:xfrm>
          <a:prstGeom prst="rect">
            <a:avLst/>
          </a:prstGeom>
          <a:noFill/>
        </p:spPr>
        <p:txBody>
          <a:bodyPr wrap="square" lIns="0" tIns="0" rIns="0" bIns="0" rtlCol="0">
            <a:no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de-DE" sz="850" dirty="0">
                <a:solidFill>
                  <a:prstClr val="black"/>
                </a:solidFill>
                <a:latin typeface="+mn-lt"/>
              </a:rPr>
              <a:t>Das DZLM wurde initiiert durch</a:t>
            </a:r>
          </a:p>
        </p:txBody>
      </p:sp>
      <p:pic>
        <p:nvPicPr>
          <p:cNvPr id="23" name="Grafik 22" descr="Ein Bild, das Zeichnung enthält.&#10;&#10;Automatisch generierte Beschreibung">
            <a:extLst>
              <a:ext uri="{FF2B5EF4-FFF2-40B4-BE49-F238E27FC236}">
                <a16:creationId xmlns:a16="http://schemas.microsoft.com/office/drawing/2014/main" id="{A244FC2D-389F-438A-BBC0-226D82B96114}"/>
              </a:ext>
            </a:extLst>
          </p:cNvPr>
          <p:cNvPicPr>
            <a:picLocks noChangeAspect="1"/>
          </p:cNvPicPr>
          <p:nvPr userDrawn="1"/>
        </p:nvPicPr>
        <p:blipFill>
          <a:blip r:embed="rId5"/>
          <a:stretch>
            <a:fillRect/>
          </a:stretch>
        </p:blipFill>
        <p:spPr>
          <a:xfrm>
            <a:off x="8259824" y="6249752"/>
            <a:ext cx="750217" cy="262483"/>
          </a:xfrm>
          <a:prstGeom prst="rect">
            <a:avLst/>
          </a:prstGeom>
        </p:spPr>
      </p:pic>
      <p:pic>
        <p:nvPicPr>
          <p:cNvPr id="33" name="Grafik 32">
            <a:extLst>
              <a:ext uri="{FF2B5EF4-FFF2-40B4-BE49-F238E27FC236}">
                <a16:creationId xmlns:a16="http://schemas.microsoft.com/office/drawing/2014/main" id="{8FFC185C-665F-465C-9F56-F2B9CCB0E842}"/>
              </a:ext>
            </a:extLst>
          </p:cNvPr>
          <p:cNvPicPr>
            <a:picLocks noChangeAspect="1"/>
          </p:cNvPicPr>
          <p:nvPr userDrawn="1"/>
        </p:nvPicPr>
        <p:blipFill>
          <a:blip r:embed="rId6"/>
          <a:stretch>
            <a:fillRect/>
          </a:stretch>
        </p:blipFill>
        <p:spPr>
          <a:xfrm>
            <a:off x="252000" y="98528"/>
            <a:ext cx="2812232" cy="326922"/>
          </a:xfrm>
          <a:prstGeom prst="rect">
            <a:avLst/>
          </a:prstGeom>
        </p:spPr>
      </p:pic>
      <p:pic>
        <p:nvPicPr>
          <p:cNvPr id="43" name="Grafik 42" descr="Ein Bild, das Text enthält.&#10;&#10;Automatisch generierte Beschreibung">
            <a:extLst>
              <a:ext uri="{FF2B5EF4-FFF2-40B4-BE49-F238E27FC236}">
                <a16:creationId xmlns:a16="http://schemas.microsoft.com/office/drawing/2014/main" id="{344B0634-37C1-4EE7-AB90-5EE6D9708072}"/>
              </a:ext>
            </a:extLst>
          </p:cNvPr>
          <p:cNvPicPr>
            <a:picLocks noChangeAspect="1"/>
          </p:cNvPicPr>
          <p:nvPr userDrawn="1"/>
        </p:nvPicPr>
        <p:blipFill>
          <a:blip r:embed="rId7"/>
          <a:stretch>
            <a:fillRect/>
          </a:stretch>
        </p:blipFill>
        <p:spPr>
          <a:xfrm>
            <a:off x="7257504" y="4247646"/>
            <a:ext cx="1764000" cy="313277"/>
          </a:xfrm>
          <a:prstGeom prst="rect">
            <a:avLst/>
          </a:prstGeom>
        </p:spPr>
      </p:pic>
      <p:pic>
        <p:nvPicPr>
          <p:cNvPr id="45" name="Grafik 44" descr="Ein Bild, das Text enthält.&#10;&#10;Automatisch generierte Beschreibung">
            <a:extLst>
              <a:ext uri="{FF2B5EF4-FFF2-40B4-BE49-F238E27FC236}">
                <a16:creationId xmlns:a16="http://schemas.microsoft.com/office/drawing/2014/main" id="{4303B519-EA4B-4EA2-B6CA-F2B777F94655}"/>
              </a:ext>
            </a:extLst>
          </p:cNvPr>
          <p:cNvPicPr>
            <a:picLocks noChangeAspect="1"/>
          </p:cNvPicPr>
          <p:nvPr userDrawn="1"/>
        </p:nvPicPr>
        <p:blipFill>
          <a:blip r:embed="rId8"/>
          <a:stretch>
            <a:fillRect/>
          </a:stretch>
        </p:blipFill>
        <p:spPr>
          <a:xfrm>
            <a:off x="7278668" y="5340846"/>
            <a:ext cx="1720800" cy="503910"/>
          </a:xfrm>
          <a:prstGeom prst="rect">
            <a:avLst/>
          </a:prstGeom>
        </p:spPr>
      </p:pic>
    </p:spTree>
    <p:extLst>
      <p:ext uri="{BB962C8B-B14F-4D97-AF65-F5344CB8AC3E}">
        <p14:creationId xmlns:p14="http://schemas.microsoft.com/office/powerpoint/2010/main" val="3001747661"/>
      </p:ext>
    </p:extLst>
  </p:cSld>
  <p:clrMap bg1="lt1" tx1="dk1" bg2="lt2" tx2="dk2" accent1="accent1" accent2="accent2" accent3="accent3" accent4="accent4" accent5="accent5" accent6="accent6" hlink="hlink" folHlink="folHlink"/>
  <p:sldLayoutIdLst>
    <p:sldLayoutId id="2147483748" r:id="rId1"/>
    <p:sldLayoutId id="2147483749" r:id="rId2"/>
    <p:sldLayoutId id="2147483750"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2" name="Rechteck 11">
            <a:extLst>
              <a:ext uri="{FF2B5EF4-FFF2-40B4-BE49-F238E27FC236}">
                <a16:creationId xmlns:a16="http://schemas.microsoft.com/office/drawing/2014/main" id="{52D288C3-76E7-407C-93DF-B1113D92C85D}"/>
              </a:ext>
            </a:extLst>
          </p:cNvPr>
          <p:cNvSpPr/>
          <p:nvPr userDrawn="1"/>
        </p:nvSpPr>
        <p:spPr bwMode="auto">
          <a:xfrm>
            <a:off x="7056271" y="3787878"/>
            <a:ext cx="2087730" cy="2940722"/>
          </a:xfrm>
          <a:prstGeom prst="rect">
            <a:avLst/>
          </a:prstGeom>
          <a:solidFill>
            <a:srgbClr val="C8D2D8"/>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de-DE" b="0" i="0" dirty="0">
              <a:solidFill>
                <a:prstClr val="black"/>
              </a:solidFill>
              <a:latin typeface="Calibri Normal" charset="0"/>
            </a:endParaRPr>
          </a:p>
        </p:txBody>
      </p:sp>
      <p:sp>
        <p:nvSpPr>
          <p:cNvPr id="14" name="Rectangle 19">
            <a:extLst>
              <a:ext uri="{FF2B5EF4-FFF2-40B4-BE49-F238E27FC236}">
                <a16:creationId xmlns:a16="http://schemas.microsoft.com/office/drawing/2014/main" id="{D85768C5-BBB6-4ACD-A6A0-97D1C115FFC4}"/>
              </a:ext>
            </a:extLst>
          </p:cNvPr>
          <p:cNvSpPr>
            <a:spLocks noChangeArrowheads="1"/>
          </p:cNvSpPr>
          <p:nvPr userDrawn="1"/>
        </p:nvSpPr>
        <p:spPr bwMode="auto">
          <a:xfrm>
            <a:off x="0" y="3789036"/>
            <a:ext cx="6911738" cy="2939564"/>
          </a:xfrm>
          <a:prstGeom prst="rect">
            <a:avLst/>
          </a:prstGeom>
          <a:solidFill>
            <a:srgbClr val="327A86"/>
          </a:solidFill>
          <a:ln w="9525">
            <a:noFill/>
            <a:miter lim="800000"/>
            <a:headEnd/>
            <a:tailEnd/>
          </a:ln>
        </p:spPr>
        <p:txBody>
          <a:bodyPr wrap="none" anchor="ctr">
            <a:prstTxWarp prst="textNoShape">
              <a:avLst/>
            </a:prstTxWarp>
          </a:bodyPr>
          <a:lstStyle/>
          <a:p>
            <a:endParaRPr lang="de-DE" b="0" i="0" dirty="0">
              <a:solidFill>
                <a:prstClr val="black"/>
              </a:solidFill>
              <a:latin typeface="Calibri Normal" charset="0"/>
            </a:endParaRPr>
          </a:p>
        </p:txBody>
      </p:sp>
      <p:sp>
        <p:nvSpPr>
          <p:cNvPr id="18" name="Rechteck 17">
            <a:extLst>
              <a:ext uri="{FF2B5EF4-FFF2-40B4-BE49-F238E27FC236}">
                <a16:creationId xmlns:a16="http://schemas.microsoft.com/office/drawing/2014/main" id="{25F497F7-8ECD-4FA3-AC9E-393670747EBE}"/>
              </a:ext>
            </a:extLst>
          </p:cNvPr>
          <p:cNvSpPr/>
          <p:nvPr userDrawn="1"/>
        </p:nvSpPr>
        <p:spPr bwMode="auto">
          <a:xfrm>
            <a:off x="7257504" y="4251791"/>
            <a:ext cx="1980500" cy="309132"/>
          </a:xfrm>
          <a:prstGeom prst="rect">
            <a:avLst/>
          </a:prstGeom>
          <a:solidFill>
            <a:schemeClr val="bg1"/>
          </a:solidFill>
          <a:ln w="9525" cap="flat" cmpd="sng" algn="ctr">
            <a:noFill/>
            <a:prstDash val="solid"/>
            <a:round/>
            <a:headEnd type="none" w="med" len="med"/>
            <a:tailEnd type="none" w="med" len="med"/>
          </a:ln>
          <a:effectLst>
            <a:outerShdw blurRad="50800" dist="38100" dir="8100000" algn="tr" rotWithShape="0">
              <a:prstClr val="black">
                <a:alpha val="40000"/>
              </a:prstClr>
            </a:outerShdw>
          </a:effectLst>
          <a:scene3d>
            <a:camera prst="orthographicFront"/>
            <a:lightRig rig="glow" dir="t"/>
          </a:scene3d>
          <a:sp3d/>
        </p:spPr>
        <p:txBody>
          <a:bodyPr vert="horz" wrap="square" lIns="91440" tIns="45720" rIns="91440" bIns="45720" numCol="1" rtlCol="0" anchor="t" anchorCtr="0" compatLnSpc="1">
            <a:prstTxWarp prst="textNoShape">
              <a:avLst/>
            </a:prstTxWarp>
          </a:bodyPr>
          <a:lstStyle/>
          <a:p>
            <a:endParaRPr lang="de-DE" sz="2000" dirty="0" err="1">
              <a:solidFill>
                <a:prstClr val="black"/>
              </a:solidFill>
              <a:latin typeface="Calibri" panose="020F0502020204030204" pitchFamily="34" charset="0"/>
            </a:endParaRPr>
          </a:p>
        </p:txBody>
      </p:sp>
      <p:sp>
        <p:nvSpPr>
          <p:cNvPr id="21" name="Textfeld 20">
            <a:extLst>
              <a:ext uri="{FF2B5EF4-FFF2-40B4-BE49-F238E27FC236}">
                <a16:creationId xmlns:a16="http://schemas.microsoft.com/office/drawing/2014/main" id="{D7B45DEC-5611-418C-AF8C-DA0526017497}"/>
              </a:ext>
            </a:extLst>
          </p:cNvPr>
          <p:cNvSpPr txBox="1"/>
          <p:nvPr userDrawn="1"/>
        </p:nvSpPr>
        <p:spPr>
          <a:xfrm>
            <a:off x="7257504" y="4028600"/>
            <a:ext cx="1772742" cy="129065"/>
          </a:xfrm>
          <a:prstGeom prst="rect">
            <a:avLst/>
          </a:prstGeom>
          <a:noFill/>
        </p:spPr>
        <p:txBody>
          <a:bodyPr wrap="square" lIns="0" tIns="0" rIns="0" bIns="0" rtlCol="0">
            <a:no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de-DE" sz="850" dirty="0">
                <a:solidFill>
                  <a:prstClr val="black"/>
                </a:solidFill>
                <a:latin typeface="+mn-lt"/>
              </a:rPr>
              <a:t>Das DZLM wurde initiiert durch</a:t>
            </a:r>
          </a:p>
        </p:txBody>
      </p:sp>
      <p:pic>
        <p:nvPicPr>
          <p:cNvPr id="33" name="Grafik 32">
            <a:extLst>
              <a:ext uri="{FF2B5EF4-FFF2-40B4-BE49-F238E27FC236}">
                <a16:creationId xmlns:a16="http://schemas.microsoft.com/office/drawing/2014/main" id="{8FFC185C-665F-465C-9F56-F2B9CCB0E842}"/>
              </a:ext>
            </a:extLst>
          </p:cNvPr>
          <p:cNvPicPr>
            <a:picLocks noChangeAspect="1"/>
          </p:cNvPicPr>
          <p:nvPr userDrawn="1"/>
        </p:nvPicPr>
        <p:blipFill>
          <a:blip r:embed="rId5"/>
          <a:stretch>
            <a:fillRect/>
          </a:stretch>
        </p:blipFill>
        <p:spPr>
          <a:xfrm>
            <a:off x="252000" y="98528"/>
            <a:ext cx="2812232" cy="326922"/>
          </a:xfrm>
          <a:prstGeom prst="rect">
            <a:avLst/>
          </a:prstGeom>
        </p:spPr>
      </p:pic>
      <p:pic>
        <p:nvPicPr>
          <p:cNvPr id="43" name="Grafik 42" descr="Ein Bild, das Text enthält.&#10;&#10;Automatisch generierte Beschreibung">
            <a:extLst>
              <a:ext uri="{FF2B5EF4-FFF2-40B4-BE49-F238E27FC236}">
                <a16:creationId xmlns:a16="http://schemas.microsoft.com/office/drawing/2014/main" id="{344B0634-37C1-4EE7-AB90-5EE6D9708072}"/>
              </a:ext>
            </a:extLst>
          </p:cNvPr>
          <p:cNvPicPr>
            <a:picLocks noChangeAspect="1"/>
          </p:cNvPicPr>
          <p:nvPr userDrawn="1"/>
        </p:nvPicPr>
        <p:blipFill>
          <a:blip r:embed="rId6"/>
          <a:stretch>
            <a:fillRect/>
          </a:stretch>
        </p:blipFill>
        <p:spPr>
          <a:xfrm>
            <a:off x="7257504" y="4247646"/>
            <a:ext cx="1764000" cy="313277"/>
          </a:xfrm>
          <a:prstGeom prst="rect">
            <a:avLst/>
          </a:prstGeom>
        </p:spPr>
      </p:pic>
      <p:grpSp>
        <p:nvGrpSpPr>
          <p:cNvPr id="13" name="Gruppieren 12">
            <a:extLst>
              <a:ext uri="{FF2B5EF4-FFF2-40B4-BE49-F238E27FC236}">
                <a16:creationId xmlns:a16="http://schemas.microsoft.com/office/drawing/2014/main" id="{7BD18C07-A9AC-4500-AE30-B941923EA9EE}"/>
              </a:ext>
            </a:extLst>
          </p:cNvPr>
          <p:cNvGrpSpPr>
            <a:grpSpLocks noChangeAspect="1"/>
          </p:cNvGrpSpPr>
          <p:nvPr userDrawn="1"/>
        </p:nvGrpSpPr>
        <p:grpSpPr>
          <a:xfrm>
            <a:off x="6109200" y="119813"/>
            <a:ext cx="2783442" cy="518450"/>
            <a:chOff x="5148064" y="468000"/>
            <a:chExt cx="3575602" cy="666000"/>
          </a:xfrm>
        </p:grpSpPr>
        <p:pic>
          <p:nvPicPr>
            <p:cNvPr id="15" name="Grafik 14">
              <a:extLst>
                <a:ext uri="{FF2B5EF4-FFF2-40B4-BE49-F238E27FC236}">
                  <a16:creationId xmlns:a16="http://schemas.microsoft.com/office/drawing/2014/main" id="{4BBEAAA8-F70F-4536-92FB-37C6B39FD89C}"/>
                </a:ext>
              </a:extLst>
            </p:cNvPr>
            <p:cNvPicPr>
              <a:picLocks noChangeAspect="1"/>
            </p:cNvPicPr>
            <p:nvPr userDrawn="1"/>
          </p:nvPicPr>
          <p:blipFill>
            <a:blip r:embed="rId7"/>
            <a:stretch>
              <a:fillRect/>
            </a:stretch>
          </p:blipFill>
          <p:spPr>
            <a:xfrm>
              <a:off x="6299446" y="469857"/>
              <a:ext cx="2424220" cy="659594"/>
            </a:xfrm>
            <a:prstGeom prst="rect">
              <a:avLst/>
            </a:prstGeom>
          </p:spPr>
        </p:pic>
        <p:pic>
          <p:nvPicPr>
            <p:cNvPr id="16" name="Grafik 15">
              <a:extLst>
                <a:ext uri="{FF2B5EF4-FFF2-40B4-BE49-F238E27FC236}">
                  <a16:creationId xmlns:a16="http://schemas.microsoft.com/office/drawing/2014/main" id="{88240224-7C0D-46FE-94EE-0B73986AE520}"/>
                </a:ext>
              </a:extLst>
            </p:cNvPr>
            <p:cNvPicPr>
              <a:picLocks noChangeAspect="1"/>
            </p:cNvPicPr>
            <p:nvPr userDrawn="1"/>
          </p:nvPicPr>
          <p:blipFill>
            <a:blip r:embed="rId8"/>
            <a:stretch>
              <a:fillRect/>
            </a:stretch>
          </p:blipFill>
          <p:spPr>
            <a:xfrm>
              <a:off x="5148064" y="468000"/>
              <a:ext cx="839245" cy="666000"/>
            </a:xfrm>
            <a:prstGeom prst="rect">
              <a:avLst/>
            </a:prstGeom>
          </p:spPr>
        </p:pic>
      </p:grpSp>
      <p:pic>
        <p:nvPicPr>
          <p:cNvPr id="3" name="Grafik 2" descr="Ein Bild, das Text enthält.&#10;&#10;Automatisch generierte Beschreibung">
            <a:extLst>
              <a:ext uri="{FF2B5EF4-FFF2-40B4-BE49-F238E27FC236}">
                <a16:creationId xmlns:a16="http://schemas.microsoft.com/office/drawing/2014/main" id="{35A958EA-A893-45A9-8A6C-0FE8B0B3DFF4}"/>
              </a:ext>
            </a:extLst>
          </p:cNvPr>
          <p:cNvPicPr>
            <a:picLocks noChangeAspect="1"/>
          </p:cNvPicPr>
          <p:nvPr userDrawn="1"/>
        </p:nvPicPr>
        <p:blipFill>
          <a:blip r:embed="rId9"/>
          <a:stretch>
            <a:fillRect/>
          </a:stretch>
        </p:blipFill>
        <p:spPr>
          <a:xfrm>
            <a:off x="251358" y="204511"/>
            <a:ext cx="2814542" cy="327600"/>
          </a:xfrm>
          <a:prstGeom prst="rect">
            <a:avLst/>
          </a:prstGeom>
        </p:spPr>
      </p:pic>
    </p:spTree>
    <p:extLst>
      <p:ext uri="{BB962C8B-B14F-4D97-AF65-F5344CB8AC3E}">
        <p14:creationId xmlns:p14="http://schemas.microsoft.com/office/powerpoint/2010/main" val="2803214256"/>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2" name="Rechteck 11">
            <a:extLst>
              <a:ext uri="{FF2B5EF4-FFF2-40B4-BE49-F238E27FC236}">
                <a16:creationId xmlns:a16="http://schemas.microsoft.com/office/drawing/2014/main" id="{52D288C3-76E7-407C-93DF-B1113D92C85D}"/>
              </a:ext>
            </a:extLst>
          </p:cNvPr>
          <p:cNvSpPr/>
          <p:nvPr userDrawn="1"/>
        </p:nvSpPr>
        <p:spPr bwMode="auto">
          <a:xfrm>
            <a:off x="7056271" y="3787878"/>
            <a:ext cx="2087730" cy="2940722"/>
          </a:xfrm>
          <a:prstGeom prst="rect">
            <a:avLst/>
          </a:prstGeom>
          <a:solidFill>
            <a:srgbClr val="C8D2D8"/>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de-DE" b="0" i="0" dirty="0">
              <a:solidFill>
                <a:prstClr val="black"/>
              </a:solidFill>
              <a:latin typeface="Calibri Normal" charset="0"/>
            </a:endParaRPr>
          </a:p>
        </p:txBody>
      </p:sp>
      <p:sp>
        <p:nvSpPr>
          <p:cNvPr id="14" name="Rectangle 19">
            <a:extLst>
              <a:ext uri="{FF2B5EF4-FFF2-40B4-BE49-F238E27FC236}">
                <a16:creationId xmlns:a16="http://schemas.microsoft.com/office/drawing/2014/main" id="{D85768C5-BBB6-4ACD-A6A0-97D1C115FFC4}"/>
              </a:ext>
            </a:extLst>
          </p:cNvPr>
          <p:cNvSpPr>
            <a:spLocks noChangeArrowheads="1"/>
          </p:cNvSpPr>
          <p:nvPr userDrawn="1"/>
        </p:nvSpPr>
        <p:spPr bwMode="auto">
          <a:xfrm>
            <a:off x="0" y="3789036"/>
            <a:ext cx="6911738" cy="2939564"/>
          </a:xfrm>
          <a:prstGeom prst="rect">
            <a:avLst/>
          </a:prstGeom>
          <a:solidFill>
            <a:srgbClr val="327A86"/>
          </a:solidFill>
          <a:ln w="9525">
            <a:noFill/>
            <a:miter lim="800000"/>
            <a:headEnd/>
            <a:tailEnd/>
          </a:ln>
        </p:spPr>
        <p:txBody>
          <a:bodyPr wrap="none" anchor="ctr">
            <a:prstTxWarp prst="textNoShape">
              <a:avLst/>
            </a:prstTxWarp>
          </a:bodyPr>
          <a:lstStyle/>
          <a:p>
            <a:endParaRPr lang="de-DE" b="0" i="0" dirty="0">
              <a:solidFill>
                <a:prstClr val="black"/>
              </a:solidFill>
              <a:latin typeface="Calibri Normal" charset="0"/>
            </a:endParaRPr>
          </a:p>
        </p:txBody>
      </p:sp>
      <p:sp>
        <p:nvSpPr>
          <p:cNvPr id="18" name="Rechteck 17">
            <a:extLst>
              <a:ext uri="{FF2B5EF4-FFF2-40B4-BE49-F238E27FC236}">
                <a16:creationId xmlns:a16="http://schemas.microsoft.com/office/drawing/2014/main" id="{25F497F7-8ECD-4FA3-AC9E-393670747EBE}"/>
              </a:ext>
            </a:extLst>
          </p:cNvPr>
          <p:cNvSpPr/>
          <p:nvPr userDrawn="1"/>
        </p:nvSpPr>
        <p:spPr bwMode="auto">
          <a:xfrm>
            <a:off x="7257504" y="4251791"/>
            <a:ext cx="1980500" cy="309132"/>
          </a:xfrm>
          <a:prstGeom prst="rect">
            <a:avLst/>
          </a:prstGeom>
          <a:solidFill>
            <a:schemeClr val="bg1"/>
          </a:solidFill>
          <a:ln w="9525" cap="flat" cmpd="sng" algn="ctr">
            <a:noFill/>
            <a:prstDash val="solid"/>
            <a:round/>
            <a:headEnd type="none" w="med" len="med"/>
            <a:tailEnd type="none" w="med" len="med"/>
          </a:ln>
          <a:effectLst>
            <a:outerShdw blurRad="50800" dist="38100" dir="8100000" algn="tr" rotWithShape="0">
              <a:prstClr val="black">
                <a:alpha val="40000"/>
              </a:prstClr>
            </a:outerShdw>
          </a:effectLst>
          <a:scene3d>
            <a:camera prst="orthographicFront"/>
            <a:lightRig rig="glow" dir="t"/>
          </a:scene3d>
          <a:sp3d/>
        </p:spPr>
        <p:txBody>
          <a:bodyPr vert="horz" wrap="square" lIns="91440" tIns="45720" rIns="91440" bIns="45720" numCol="1" rtlCol="0" anchor="t" anchorCtr="0" compatLnSpc="1">
            <a:prstTxWarp prst="textNoShape">
              <a:avLst/>
            </a:prstTxWarp>
          </a:bodyPr>
          <a:lstStyle/>
          <a:p>
            <a:endParaRPr lang="de-DE" sz="2000" dirty="0" err="1">
              <a:solidFill>
                <a:prstClr val="black"/>
              </a:solidFill>
              <a:latin typeface="Calibri" panose="020F0502020204030204" pitchFamily="34" charset="0"/>
            </a:endParaRPr>
          </a:p>
        </p:txBody>
      </p:sp>
      <p:sp>
        <p:nvSpPr>
          <p:cNvPr id="21" name="Textfeld 20">
            <a:extLst>
              <a:ext uri="{FF2B5EF4-FFF2-40B4-BE49-F238E27FC236}">
                <a16:creationId xmlns:a16="http://schemas.microsoft.com/office/drawing/2014/main" id="{D7B45DEC-5611-418C-AF8C-DA0526017497}"/>
              </a:ext>
            </a:extLst>
          </p:cNvPr>
          <p:cNvSpPr txBox="1"/>
          <p:nvPr userDrawn="1"/>
        </p:nvSpPr>
        <p:spPr>
          <a:xfrm>
            <a:off x="7257504" y="4028600"/>
            <a:ext cx="1772742" cy="129065"/>
          </a:xfrm>
          <a:prstGeom prst="rect">
            <a:avLst/>
          </a:prstGeom>
          <a:noFill/>
        </p:spPr>
        <p:txBody>
          <a:bodyPr wrap="square" lIns="0" tIns="0" rIns="0" bIns="0" rtlCol="0">
            <a:no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de-DE" sz="850" dirty="0">
                <a:solidFill>
                  <a:prstClr val="black"/>
                </a:solidFill>
                <a:latin typeface="+mn-lt"/>
              </a:rPr>
              <a:t>Das DZLM wurde initiiert durch</a:t>
            </a:r>
          </a:p>
        </p:txBody>
      </p:sp>
      <p:pic>
        <p:nvPicPr>
          <p:cNvPr id="33" name="Grafik 32">
            <a:extLst>
              <a:ext uri="{FF2B5EF4-FFF2-40B4-BE49-F238E27FC236}">
                <a16:creationId xmlns:a16="http://schemas.microsoft.com/office/drawing/2014/main" id="{8FFC185C-665F-465C-9F56-F2B9CCB0E842}"/>
              </a:ext>
            </a:extLst>
          </p:cNvPr>
          <p:cNvPicPr>
            <a:picLocks noChangeAspect="1"/>
          </p:cNvPicPr>
          <p:nvPr userDrawn="1"/>
        </p:nvPicPr>
        <p:blipFill>
          <a:blip r:embed="rId5"/>
          <a:stretch>
            <a:fillRect/>
          </a:stretch>
        </p:blipFill>
        <p:spPr>
          <a:xfrm>
            <a:off x="252000" y="98528"/>
            <a:ext cx="2812232" cy="326922"/>
          </a:xfrm>
          <a:prstGeom prst="rect">
            <a:avLst/>
          </a:prstGeom>
        </p:spPr>
      </p:pic>
      <p:pic>
        <p:nvPicPr>
          <p:cNvPr id="43" name="Grafik 42" descr="Ein Bild, das Text enthält.&#10;&#10;Automatisch generierte Beschreibung">
            <a:extLst>
              <a:ext uri="{FF2B5EF4-FFF2-40B4-BE49-F238E27FC236}">
                <a16:creationId xmlns:a16="http://schemas.microsoft.com/office/drawing/2014/main" id="{344B0634-37C1-4EE7-AB90-5EE6D9708072}"/>
              </a:ext>
            </a:extLst>
          </p:cNvPr>
          <p:cNvPicPr>
            <a:picLocks noChangeAspect="1"/>
          </p:cNvPicPr>
          <p:nvPr userDrawn="1"/>
        </p:nvPicPr>
        <p:blipFill>
          <a:blip r:embed="rId6"/>
          <a:stretch>
            <a:fillRect/>
          </a:stretch>
        </p:blipFill>
        <p:spPr>
          <a:xfrm>
            <a:off x="7257504" y="4247646"/>
            <a:ext cx="1764000" cy="313277"/>
          </a:xfrm>
          <a:prstGeom prst="rect">
            <a:avLst/>
          </a:prstGeom>
        </p:spPr>
      </p:pic>
      <p:grpSp>
        <p:nvGrpSpPr>
          <p:cNvPr id="13" name="Gruppieren 12">
            <a:extLst>
              <a:ext uri="{FF2B5EF4-FFF2-40B4-BE49-F238E27FC236}">
                <a16:creationId xmlns:a16="http://schemas.microsoft.com/office/drawing/2014/main" id="{7BD18C07-A9AC-4500-AE30-B941923EA9EE}"/>
              </a:ext>
            </a:extLst>
          </p:cNvPr>
          <p:cNvGrpSpPr>
            <a:grpSpLocks noChangeAspect="1"/>
          </p:cNvGrpSpPr>
          <p:nvPr userDrawn="1"/>
        </p:nvGrpSpPr>
        <p:grpSpPr>
          <a:xfrm>
            <a:off x="6109200" y="262800"/>
            <a:ext cx="2783442" cy="518450"/>
            <a:chOff x="5148064" y="468000"/>
            <a:chExt cx="3575602" cy="666000"/>
          </a:xfrm>
        </p:grpSpPr>
        <p:pic>
          <p:nvPicPr>
            <p:cNvPr id="15" name="Grafik 14">
              <a:extLst>
                <a:ext uri="{FF2B5EF4-FFF2-40B4-BE49-F238E27FC236}">
                  <a16:creationId xmlns:a16="http://schemas.microsoft.com/office/drawing/2014/main" id="{4BBEAAA8-F70F-4536-92FB-37C6B39FD89C}"/>
                </a:ext>
              </a:extLst>
            </p:cNvPr>
            <p:cNvPicPr>
              <a:picLocks noChangeAspect="1"/>
            </p:cNvPicPr>
            <p:nvPr userDrawn="1"/>
          </p:nvPicPr>
          <p:blipFill>
            <a:blip r:embed="rId7"/>
            <a:stretch>
              <a:fillRect/>
            </a:stretch>
          </p:blipFill>
          <p:spPr>
            <a:xfrm>
              <a:off x="6299446" y="469857"/>
              <a:ext cx="2424220" cy="659594"/>
            </a:xfrm>
            <a:prstGeom prst="rect">
              <a:avLst/>
            </a:prstGeom>
          </p:spPr>
        </p:pic>
        <p:pic>
          <p:nvPicPr>
            <p:cNvPr id="16" name="Grafik 15">
              <a:extLst>
                <a:ext uri="{FF2B5EF4-FFF2-40B4-BE49-F238E27FC236}">
                  <a16:creationId xmlns:a16="http://schemas.microsoft.com/office/drawing/2014/main" id="{88240224-7C0D-46FE-94EE-0B73986AE520}"/>
                </a:ext>
              </a:extLst>
            </p:cNvPr>
            <p:cNvPicPr>
              <a:picLocks noChangeAspect="1"/>
            </p:cNvPicPr>
            <p:nvPr userDrawn="1"/>
          </p:nvPicPr>
          <p:blipFill>
            <a:blip r:embed="rId8"/>
            <a:stretch>
              <a:fillRect/>
            </a:stretch>
          </p:blipFill>
          <p:spPr>
            <a:xfrm>
              <a:off x="5148064" y="468000"/>
              <a:ext cx="839245" cy="666000"/>
            </a:xfrm>
            <a:prstGeom prst="rect">
              <a:avLst/>
            </a:prstGeom>
          </p:spPr>
        </p:pic>
      </p:grpSp>
      <p:pic>
        <p:nvPicPr>
          <p:cNvPr id="3" name="Grafik 2" descr="Ein Bild, das Text enthält.&#10;&#10;Automatisch generierte Beschreibung">
            <a:extLst>
              <a:ext uri="{FF2B5EF4-FFF2-40B4-BE49-F238E27FC236}">
                <a16:creationId xmlns:a16="http://schemas.microsoft.com/office/drawing/2014/main" id="{35A958EA-A893-45A9-8A6C-0FE8B0B3DFF4}"/>
              </a:ext>
            </a:extLst>
          </p:cNvPr>
          <p:cNvPicPr>
            <a:picLocks noChangeAspect="1"/>
          </p:cNvPicPr>
          <p:nvPr userDrawn="1"/>
        </p:nvPicPr>
        <p:blipFill>
          <a:blip r:embed="rId9"/>
          <a:stretch>
            <a:fillRect/>
          </a:stretch>
        </p:blipFill>
        <p:spPr>
          <a:xfrm>
            <a:off x="251358" y="349200"/>
            <a:ext cx="2814542" cy="327600"/>
          </a:xfrm>
          <a:prstGeom prst="rect">
            <a:avLst/>
          </a:prstGeom>
        </p:spPr>
      </p:pic>
      <p:sp>
        <p:nvSpPr>
          <p:cNvPr id="20" name="Rectangle 17">
            <a:extLst>
              <a:ext uri="{FF2B5EF4-FFF2-40B4-BE49-F238E27FC236}">
                <a16:creationId xmlns:a16="http://schemas.microsoft.com/office/drawing/2014/main" id="{CAA35721-7747-4232-99D4-AF0DD23682F7}"/>
              </a:ext>
            </a:extLst>
          </p:cNvPr>
          <p:cNvSpPr>
            <a:spLocks noChangeArrowheads="1"/>
          </p:cNvSpPr>
          <p:nvPr userDrawn="1"/>
        </p:nvSpPr>
        <p:spPr bwMode="auto">
          <a:xfrm>
            <a:off x="0" y="0"/>
            <a:ext cx="9144000" cy="144000"/>
          </a:xfrm>
          <a:prstGeom prst="rect">
            <a:avLst/>
          </a:prstGeom>
          <a:solidFill>
            <a:srgbClr val="327A86"/>
          </a:solidFill>
          <a:ln w="9525">
            <a:noFill/>
            <a:miter lim="800000"/>
            <a:headEnd/>
            <a:tailEnd/>
          </a:ln>
        </p:spPr>
        <p:txBody>
          <a:bodyPr wrap="none" anchor="ctr">
            <a:prstTxWarp prst="textNoShape">
              <a:avLst/>
            </a:prstTxWarp>
          </a:bodyPr>
          <a:lstStyle/>
          <a:p>
            <a:endParaRPr lang="de-DE" b="0" i="0" dirty="0">
              <a:latin typeface="Calibri Normal" charset="0"/>
            </a:endParaRPr>
          </a:p>
        </p:txBody>
      </p:sp>
    </p:spTree>
    <p:extLst>
      <p:ext uri="{BB962C8B-B14F-4D97-AF65-F5344CB8AC3E}">
        <p14:creationId xmlns:p14="http://schemas.microsoft.com/office/powerpoint/2010/main" val="1429276619"/>
      </p:ext>
    </p:extLst>
  </p:cSld>
  <p:clrMap bg1="lt1" tx1="dk1" bg2="lt2" tx2="dk2" accent1="accent1" accent2="accent2" accent3="accent3" accent4="accent4" accent5="accent5" accent6="accent6" hlink="hlink" folHlink="folHlink"/>
  <p:sldLayoutIdLst>
    <p:sldLayoutId id="2147483761" r:id="rId1"/>
    <p:sldLayoutId id="2147483762" r:id="rId2"/>
    <p:sldLayoutId id="2147483763"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04C862A8-38B5-3CB4-5626-FE6992FC49B7}"/>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de-DE"/>
              <a:t>Mastertitelformat bearbeiten</a:t>
            </a:r>
          </a:p>
        </p:txBody>
      </p:sp>
      <p:sp>
        <p:nvSpPr>
          <p:cNvPr id="3" name="Textplatzhalter 2">
            <a:extLst>
              <a:ext uri="{FF2B5EF4-FFF2-40B4-BE49-F238E27FC236}">
                <a16:creationId xmlns:a16="http://schemas.microsoft.com/office/drawing/2014/main" id="{F2576731-085D-EEE5-DFDA-6E63E0950E70}"/>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F3F25962-9A1F-4A38-219D-2166C526E257}"/>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035409D5-7D29-9C42-8CF0-BB79E52012AA}" type="datetimeFigureOut">
              <a:rPr lang="de-DE" smtClean="0"/>
              <a:t>01.09.23</a:t>
            </a:fld>
            <a:endParaRPr lang="de-DE"/>
          </a:p>
        </p:txBody>
      </p:sp>
      <p:sp>
        <p:nvSpPr>
          <p:cNvPr id="5" name="Fußzeilenplatzhalter 4">
            <a:extLst>
              <a:ext uri="{FF2B5EF4-FFF2-40B4-BE49-F238E27FC236}">
                <a16:creationId xmlns:a16="http://schemas.microsoft.com/office/drawing/2014/main" id="{876EB71A-4092-0F42-8CF6-2D6C06C7B8C2}"/>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de-DE"/>
          </a:p>
        </p:txBody>
      </p:sp>
      <p:sp>
        <p:nvSpPr>
          <p:cNvPr id="6" name="Foliennummernplatzhalter 5">
            <a:extLst>
              <a:ext uri="{FF2B5EF4-FFF2-40B4-BE49-F238E27FC236}">
                <a16:creationId xmlns:a16="http://schemas.microsoft.com/office/drawing/2014/main" id="{5A4F84C9-6FC0-6FA2-167E-439B85B9089C}"/>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D2183452-4E3D-9E4B-A3B0-1769D5EA5C2C}" type="slidenum">
              <a:rPr lang="de-DE" smtClean="0"/>
              <a:t>‹Nr.›</a:t>
            </a:fld>
            <a:endParaRPr lang="de-DE"/>
          </a:p>
        </p:txBody>
      </p:sp>
    </p:spTree>
    <p:extLst>
      <p:ext uri="{BB962C8B-B14F-4D97-AF65-F5344CB8AC3E}">
        <p14:creationId xmlns:p14="http://schemas.microsoft.com/office/powerpoint/2010/main" val="3773104470"/>
      </p:ext>
    </p:extLst>
  </p:cSld>
  <p:clrMap bg1="lt1" tx1="dk1" bg2="lt2" tx2="dk2" accent1="accent1" accent2="accent2" accent3="accent3" accent4="accent4" accent5="accent5" accent6="accent6" hlink="hlink" folHlink="folHlink"/>
  <p:sldLayoutIdLst>
    <p:sldLayoutId id="2147483779" r:id="rId1"/>
    <p:sldLayoutId id="2147483780" r:id="rId2"/>
    <p:sldLayoutId id="2147483781" r:id="rId3"/>
    <p:sldLayoutId id="2147483782" r:id="rId4"/>
    <p:sldLayoutId id="2147483783" r:id="rId5"/>
    <p:sldLayoutId id="2147483784" r:id="rId6"/>
    <p:sldLayoutId id="2147483785" r:id="rId7"/>
    <p:sldLayoutId id="2147483786" r:id="rId8"/>
    <p:sldLayoutId id="2147483787" r:id="rId9"/>
    <p:sldLayoutId id="2147483788" r:id="rId10"/>
    <p:sldLayoutId id="2147483789"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de-DE"/>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1.jpg"/><Relationship Id="rId7"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openxmlformats.org/officeDocument/2006/relationships/image" Target="../media/image9.jpg"/><Relationship Id="rId5" Type="http://schemas.openxmlformats.org/officeDocument/2006/relationships/image" Target="../media/image8.png"/><Relationship Id="rId10" Type="http://schemas.openxmlformats.org/officeDocument/2006/relationships/image" Target="../media/image15.jpeg"/><Relationship Id="rId4" Type="http://schemas.openxmlformats.org/officeDocument/2006/relationships/image" Target="../media/image12.jpg"/><Relationship Id="rId9" Type="http://schemas.openxmlformats.org/officeDocument/2006/relationships/image" Target="../media/image14.jpeg"/></Relationships>
</file>

<file path=ppt/slides/_rels/slide10.xml.rels><?xml version="1.0" encoding="UTF-8" standalone="yes"?>
<Relationships xmlns="http://schemas.openxmlformats.org/package/2006/relationships"><Relationship Id="rId8" Type="http://schemas.openxmlformats.org/officeDocument/2006/relationships/slide" Target="slide11.xml"/><Relationship Id="rId3" Type="http://schemas.openxmlformats.org/officeDocument/2006/relationships/image" Target="../media/image28.png"/><Relationship Id="rId7" Type="http://schemas.openxmlformats.org/officeDocument/2006/relationships/image" Target="../media/image32.svg"/><Relationship Id="rId2" Type="http://schemas.openxmlformats.org/officeDocument/2006/relationships/image" Target="../media/image27.png"/><Relationship Id="rId1" Type="http://schemas.openxmlformats.org/officeDocument/2006/relationships/slideLayout" Target="../slideLayouts/slideLayout29.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11.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30.png"/><Relationship Id="rId7" Type="http://schemas.openxmlformats.org/officeDocument/2006/relationships/image" Target="../media/image32.svg"/><Relationship Id="rId2" Type="http://schemas.openxmlformats.org/officeDocument/2006/relationships/notesSlide" Target="../notesSlides/notesSlide8.xml"/><Relationship Id="rId1" Type="http://schemas.openxmlformats.org/officeDocument/2006/relationships/slideLayout" Target="../slideLayouts/slideLayout29.xml"/><Relationship Id="rId6" Type="http://schemas.openxmlformats.org/officeDocument/2006/relationships/image" Target="../media/image31.png"/><Relationship Id="rId11" Type="http://schemas.openxmlformats.org/officeDocument/2006/relationships/image" Target="../media/image27.png"/><Relationship Id="rId5" Type="http://schemas.openxmlformats.org/officeDocument/2006/relationships/image" Target="../media/image29.png"/><Relationship Id="rId10" Type="http://schemas.openxmlformats.org/officeDocument/2006/relationships/image" Target="../media/image35.png"/><Relationship Id="rId4" Type="http://schemas.openxmlformats.org/officeDocument/2006/relationships/image" Target="../media/image28.png"/><Relationship Id="rId9" Type="http://schemas.openxmlformats.org/officeDocument/2006/relationships/image" Target="../media/image34.png"/></Relationships>
</file>

<file path=ppt/slides/_rels/slide12.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notesSlide" Target="../notesSlides/notesSlide9.xml"/><Relationship Id="rId1" Type="http://schemas.openxmlformats.org/officeDocument/2006/relationships/slideLayout" Target="../slideLayouts/slideLayout29.xml"/><Relationship Id="rId6" Type="http://schemas.openxmlformats.org/officeDocument/2006/relationships/image" Target="../media/image34.png"/><Relationship Id="rId11" Type="http://schemas.openxmlformats.org/officeDocument/2006/relationships/image" Target="../media/image27.png"/><Relationship Id="rId5" Type="http://schemas.openxmlformats.org/officeDocument/2006/relationships/image" Target="../media/image33.png"/><Relationship Id="rId10" Type="http://schemas.openxmlformats.org/officeDocument/2006/relationships/image" Target="../media/image29.png"/><Relationship Id="rId4" Type="http://schemas.openxmlformats.org/officeDocument/2006/relationships/image" Target="../media/image32.svg"/><Relationship Id="rId9" Type="http://schemas.openxmlformats.org/officeDocument/2006/relationships/image" Target="../media/image28.png"/></Relationships>
</file>

<file path=ppt/slides/_rels/slide13.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png"/><Relationship Id="rId7" Type="http://schemas.openxmlformats.org/officeDocument/2006/relationships/image" Target="../media/image32.svg"/><Relationship Id="rId2" Type="http://schemas.openxmlformats.org/officeDocument/2006/relationships/notesSlide" Target="../notesSlides/notesSlide10.xml"/><Relationship Id="rId1" Type="http://schemas.openxmlformats.org/officeDocument/2006/relationships/slideLayout" Target="../slideLayouts/slideLayout29.xml"/><Relationship Id="rId6" Type="http://schemas.openxmlformats.org/officeDocument/2006/relationships/image" Target="../media/image31.png"/><Relationship Id="rId11" Type="http://schemas.openxmlformats.org/officeDocument/2006/relationships/image" Target="../media/image27.png"/><Relationship Id="rId5" Type="http://schemas.openxmlformats.org/officeDocument/2006/relationships/image" Target="../media/image30.png"/><Relationship Id="rId10" Type="http://schemas.openxmlformats.org/officeDocument/2006/relationships/image" Target="../media/image35.png"/><Relationship Id="rId4" Type="http://schemas.openxmlformats.org/officeDocument/2006/relationships/image" Target="../media/image29.png"/><Relationship Id="rId9" Type="http://schemas.openxmlformats.org/officeDocument/2006/relationships/image" Target="../media/image34.png"/></Relationships>
</file>

<file path=ppt/slides/_rels/slide14.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png"/><Relationship Id="rId7" Type="http://schemas.openxmlformats.org/officeDocument/2006/relationships/image" Target="../media/image29.png"/><Relationship Id="rId2" Type="http://schemas.openxmlformats.org/officeDocument/2006/relationships/notesSlide" Target="../notesSlides/notesSlide11.xml"/><Relationship Id="rId1" Type="http://schemas.openxmlformats.org/officeDocument/2006/relationships/slideLayout" Target="../slideLayouts/slideLayout29.xml"/><Relationship Id="rId6" Type="http://schemas.openxmlformats.org/officeDocument/2006/relationships/image" Target="../media/image28.png"/><Relationship Id="rId11" Type="http://schemas.openxmlformats.org/officeDocument/2006/relationships/image" Target="../media/image27.png"/><Relationship Id="rId5" Type="http://schemas.openxmlformats.org/officeDocument/2006/relationships/image" Target="../media/image30.png"/><Relationship Id="rId10" Type="http://schemas.openxmlformats.org/officeDocument/2006/relationships/image" Target="../media/image35.png"/><Relationship Id="rId4" Type="http://schemas.openxmlformats.org/officeDocument/2006/relationships/image" Target="../media/image32.svg"/><Relationship Id="rId9" Type="http://schemas.openxmlformats.org/officeDocument/2006/relationships/image" Target="../media/image37.png"/></Relationships>
</file>

<file path=ppt/slides/_rels/slide15.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png"/><Relationship Id="rId7" Type="http://schemas.openxmlformats.org/officeDocument/2006/relationships/image" Target="../media/image29.png"/><Relationship Id="rId2" Type="http://schemas.openxmlformats.org/officeDocument/2006/relationships/notesSlide" Target="../notesSlides/notesSlide12.xml"/><Relationship Id="rId1" Type="http://schemas.openxmlformats.org/officeDocument/2006/relationships/slideLayout" Target="../slideLayouts/slideLayout29.xml"/><Relationship Id="rId6" Type="http://schemas.openxmlformats.org/officeDocument/2006/relationships/image" Target="../media/image28.png"/><Relationship Id="rId11" Type="http://schemas.openxmlformats.org/officeDocument/2006/relationships/image" Target="../media/image27.png"/><Relationship Id="rId5" Type="http://schemas.openxmlformats.org/officeDocument/2006/relationships/image" Target="../media/image30.png"/><Relationship Id="rId10" Type="http://schemas.openxmlformats.org/officeDocument/2006/relationships/image" Target="../media/image35.png"/><Relationship Id="rId4" Type="http://schemas.openxmlformats.org/officeDocument/2006/relationships/image" Target="../media/image32.svg"/><Relationship Id="rId9" Type="http://schemas.openxmlformats.org/officeDocument/2006/relationships/image" Target="../media/image38.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26.png"/><Relationship Id="rId4" Type="http://schemas.openxmlformats.org/officeDocument/2006/relationships/image" Target="../media/image17.svg"/></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openxmlformats.org/officeDocument/2006/relationships/image" Target="../media/image26.png"/><Relationship Id="rId4" Type="http://schemas.openxmlformats.org/officeDocument/2006/relationships/image" Target="../media/image17.svg"/></Relationships>
</file>

<file path=ppt/slides/_rels/slide2.xml.rels><?xml version="1.0" encoding="UTF-8" standalone="yes"?>
<Relationships xmlns="http://schemas.openxmlformats.org/package/2006/relationships"><Relationship Id="rId3" Type="http://schemas.openxmlformats.org/officeDocument/2006/relationships/hyperlink" Target="https://creativecommons.org/licenses/by-sa/4.0/deed.de" TargetMode="External"/><Relationship Id="rId2" Type="http://schemas.openxmlformats.org/officeDocument/2006/relationships/hyperlink" Target="https://dzlm.de/" TargetMode="Externa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18.emf"/><Relationship Id="rId4" Type="http://schemas.openxmlformats.org/officeDocument/2006/relationships/image" Target="../media/image17.svg"/></Relationships>
</file>

<file path=ppt/slides/_rels/slide6.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6.png"/><Relationship Id="rId7"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20.png"/><Relationship Id="rId11" Type="http://schemas.openxmlformats.org/officeDocument/2006/relationships/image" Target="../media/image24.emf"/><Relationship Id="rId5" Type="http://schemas.openxmlformats.org/officeDocument/2006/relationships/image" Target="../media/image19.png"/><Relationship Id="rId10" Type="http://schemas.openxmlformats.org/officeDocument/2006/relationships/image" Target="../media/image18.emf"/><Relationship Id="rId4" Type="http://schemas.openxmlformats.org/officeDocument/2006/relationships/image" Target="../media/image17.svg"/><Relationship Id="rId9" Type="http://schemas.openxmlformats.org/officeDocument/2006/relationships/image" Target="../media/image23.jp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25.png"/><Relationship Id="rId4" Type="http://schemas.openxmlformats.org/officeDocument/2006/relationships/image" Target="../media/image17.sv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26.png"/><Relationship Id="rId4" Type="http://schemas.openxmlformats.org/officeDocument/2006/relationships/image" Target="../media/image17.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hteck 10">
            <a:extLst>
              <a:ext uri="{FF2B5EF4-FFF2-40B4-BE49-F238E27FC236}">
                <a16:creationId xmlns:a16="http://schemas.microsoft.com/office/drawing/2014/main" id="{FE8051AD-748C-7543-8A1C-5D334EE89DD9}"/>
              </a:ext>
            </a:extLst>
          </p:cNvPr>
          <p:cNvSpPr/>
          <p:nvPr/>
        </p:nvSpPr>
        <p:spPr bwMode="auto">
          <a:xfrm>
            <a:off x="0" y="1557869"/>
            <a:ext cx="9144000" cy="2269067"/>
          </a:xfrm>
          <a:prstGeom prst="rect">
            <a:avLst/>
          </a:prstGeom>
          <a:solidFill>
            <a:schemeClr val="bg1"/>
          </a:solidFill>
          <a:ln w="38100" cap="flat" cmpd="sng" algn="ctr">
            <a:solidFill>
              <a:schemeClr val="tx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000" b="0" i="0" u="none" strike="noStrike" cap="none" normalizeH="0" baseline="0" dirty="0" err="1">
              <a:ln>
                <a:noFill/>
              </a:ln>
              <a:solidFill>
                <a:schemeClr val="tx1"/>
              </a:solidFill>
              <a:effectLst/>
              <a:latin typeface="Calibri" panose="020F0502020204030204" pitchFamily="34" charset="0"/>
            </a:endParaRPr>
          </a:p>
        </p:txBody>
      </p:sp>
      <p:pic>
        <p:nvPicPr>
          <p:cNvPr id="3" name="Grafik 2">
            <a:extLst>
              <a:ext uri="{FF2B5EF4-FFF2-40B4-BE49-F238E27FC236}">
                <a16:creationId xmlns:a16="http://schemas.microsoft.com/office/drawing/2014/main" id="{F01A7CF4-45E3-2C43-8132-A1A9DCC86406}"/>
              </a:ext>
            </a:extLst>
          </p:cNvPr>
          <p:cNvPicPr>
            <a:picLocks noChangeAspect="1"/>
          </p:cNvPicPr>
          <p:nvPr/>
        </p:nvPicPr>
        <p:blipFill>
          <a:blip r:embed="rId3"/>
          <a:stretch>
            <a:fillRect/>
          </a:stretch>
        </p:blipFill>
        <p:spPr>
          <a:xfrm>
            <a:off x="0" y="157238"/>
            <a:ext cx="1769104" cy="1255040"/>
          </a:xfrm>
          <a:prstGeom prst="rect">
            <a:avLst/>
          </a:prstGeom>
        </p:spPr>
      </p:pic>
      <p:pic>
        <p:nvPicPr>
          <p:cNvPr id="5" name="Grafik 4">
            <a:extLst>
              <a:ext uri="{FF2B5EF4-FFF2-40B4-BE49-F238E27FC236}">
                <a16:creationId xmlns:a16="http://schemas.microsoft.com/office/drawing/2014/main" id="{97C83A03-A14A-F14C-A691-1F66F5CE9ECC}"/>
              </a:ext>
            </a:extLst>
          </p:cNvPr>
          <p:cNvPicPr>
            <a:picLocks noChangeAspect="1"/>
          </p:cNvPicPr>
          <p:nvPr/>
        </p:nvPicPr>
        <p:blipFill>
          <a:blip r:embed="rId4"/>
          <a:stretch>
            <a:fillRect/>
          </a:stretch>
        </p:blipFill>
        <p:spPr>
          <a:xfrm>
            <a:off x="6856854" y="157238"/>
            <a:ext cx="2276843" cy="1255040"/>
          </a:xfrm>
          <a:prstGeom prst="rect">
            <a:avLst/>
          </a:prstGeom>
        </p:spPr>
      </p:pic>
      <p:grpSp>
        <p:nvGrpSpPr>
          <p:cNvPr id="14" name="Gruppieren 13">
            <a:extLst>
              <a:ext uri="{FF2B5EF4-FFF2-40B4-BE49-F238E27FC236}">
                <a16:creationId xmlns:a16="http://schemas.microsoft.com/office/drawing/2014/main" id="{997CD91C-5E6D-F54C-A6FD-2DB462442CE2}"/>
              </a:ext>
            </a:extLst>
          </p:cNvPr>
          <p:cNvGrpSpPr/>
          <p:nvPr/>
        </p:nvGrpSpPr>
        <p:grpSpPr>
          <a:xfrm>
            <a:off x="6403442" y="5822663"/>
            <a:ext cx="2520300" cy="885253"/>
            <a:chOff x="6403442" y="5822663"/>
            <a:chExt cx="2520300" cy="885253"/>
          </a:xfrm>
        </p:grpSpPr>
        <p:grpSp>
          <p:nvGrpSpPr>
            <p:cNvPr id="6" name="Gruppieren 5">
              <a:extLst>
                <a:ext uri="{FF2B5EF4-FFF2-40B4-BE49-F238E27FC236}">
                  <a16:creationId xmlns:a16="http://schemas.microsoft.com/office/drawing/2014/main" id="{B386FD01-7E84-6441-92E3-1CF70C5E580B}"/>
                </a:ext>
              </a:extLst>
            </p:cNvPr>
            <p:cNvGrpSpPr>
              <a:grpSpLocks noChangeAspect="1"/>
            </p:cNvGrpSpPr>
            <p:nvPr/>
          </p:nvGrpSpPr>
          <p:grpSpPr>
            <a:xfrm>
              <a:off x="6403442" y="6244272"/>
              <a:ext cx="2489200" cy="463644"/>
              <a:chOff x="5148064" y="468000"/>
              <a:chExt cx="3575602" cy="666000"/>
            </a:xfrm>
          </p:grpSpPr>
          <p:pic>
            <p:nvPicPr>
              <p:cNvPr id="7" name="Grafik 6">
                <a:extLst>
                  <a:ext uri="{FF2B5EF4-FFF2-40B4-BE49-F238E27FC236}">
                    <a16:creationId xmlns:a16="http://schemas.microsoft.com/office/drawing/2014/main" id="{E1F477DD-794F-A342-9ACB-66C4ED0A550E}"/>
                  </a:ext>
                </a:extLst>
              </p:cNvPr>
              <p:cNvPicPr>
                <a:picLocks noChangeAspect="1"/>
              </p:cNvPicPr>
              <p:nvPr userDrawn="1"/>
            </p:nvPicPr>
            <p:blipFill>
              <a:blip r:embed="rId5"/>
              <a:stretch>
                <a:fillRect/>
              </a:stretch>
            </p:blipFill>
            <p:spPr>
              <a:xfrm>
                <a:off x="6299446" y="469857"/>
                <a:ext cx="2424220" cy="659594"/>
              </a:xfrm>
              <a:prstGeom prst="rect">
                <a:avLst/>
              </a:prstGeom>
            </p:spPr>
          </p:pic>
          <p:pic>
            <p:nvPicPr>
              <p:cNvPr id="8" name="Grafik 7">
                <a:extLst>
                  <a:ext uri="{FF2B5EF4-FFF2-40B4-BE49-F238E27FC236}">
                    <a16:creationId xmlns:a16="http://schemas.microsoft.com/office/drawing/2014/main" id="{29D00FA6-C749-AE46-8E9D-93E6CE618822}"/>
                  </a:ext>
                </a:extLst>
              </p:cNvPr>
              <p:cNvPicPr>
                <a:picLocks noChangeAspect="1"/>
              </p:cNvPicPr>
              <p:nvPr userDrawn="1"/>
            </p:nvPicPr>
            <p:blipFill>
              <a:blip r:embed="rId6"/>
              <a:stretch>
                <a:fillRect/>
              </a:stretch>
            </p:blipFill>
            <p:spPr>
              <a:xfrm>
                <a:off x="5148064" y="468000"/>
                <a:ext cx="839245" cy="666000"/>
              </a:xfrm>
              <a:prstGeom prst="rect">
                <a:avLst/>
              </a:prstGeom>
            </p:spPr>
          </p:pic>
        </p:grpSp>
        <p:pic>
          <p:nvPicPr>
            <p:cNvPr id="9" name="Grafik 8" descr="Ein Bild, das Text enthält.&#10;&#10;Automatisch generierte Beschreibung">
              <a:extLst>
                <a:ext uri="{FF2B5EF4-FFF2-40B4-BE49-F238E27FC236}">
                  <a16:creationId xmlns:a16="http://schemas.microsoft.com/office/drawing/2014/main" id="{137A2F11-D202-4144-AA15-999F4B72A234}"/>
                </a:ext>
              </a:extLst>
            </p:cNvPr>
            <p:cNvPicPr>
              <a:picLocks noChangeAspect="1"/>
            </p:cNvPicPr>
            <p:nvPr/>
          </p:nvPicPr>
          <p:blipFill>
            <a:blip r:embed="rId7"/>
            <a:stretch>
              <a:fillRect/>
            </a:stretch>
          </p:blipFill>
          <p:spPr>
            <a:xfrm>
              <a:off x="6434542" y="5822663"/>
              <a:ext cx="2489200" cy="289732"/>
            </a:xfrm>
            <a:prstGeom prst="rect">
              <a:avLst/>
            </a:prstGeom>
          </p:spPr>
        </p:pic>
      </p:grpSp>
      <p:pic>
        <p:nvPicPr>
          <p:cNvPr id="1026" name="Picture 2" descr="Startseite2.0 | PIKAS">
            <a:extLst>
              <a:ext uri="{FF2B5EF4-FFF2-40B4-BE49-F238E27FC236}">
                <a16:creationId xmlns:a16="http://schemas.microsoft.com/office/drawing/2014/main" id="{EC26120C-EF3F-F549-A78F-3A28BF6BA18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8000" y="5763934"/>
            <a:ext cx="2489200" cy="960676"/>
          </a:xfrm>
          <a:prstGeom prst="rect">
            <a:avLst/>
          </a:prstGeom>
          <a:noFill/>
          <a:extLst>
            <a:ext uri="{909E8E84-426E-40DD-AFC4-6F175D3DCCD1}">
              <a14:hiddenFill xmlns:a14="http://schemas.microsoft.com/office/drawing/2010/main">
                <a:solidFill>
                  <a:srgbClr val="FFFFFF"/>
                </a:solidFill>
              </a14:hiddenFill>
            </a:ext>
          </a:extLst>
        </p:spPr>
      </p:pic>
      <p:sp>
        <p:nvSpPr>
          <p:cNvPr id="12" name="Textfeld 11">
            <a:extLst>
              <a:ext uri="{FF2B5EF4-FFF2-40B4-BE49-F238E27FC236}">
                <a16:creationId xmlns:a16="http://schemas.microsoft.com/office/drawing/2014/main" id="{A81C4177-703F-144C-A9EC-AA7C612215E3}"/>
              </a:ext>
            </a:extLst>
          </p:cNvPr>
          <p:cNvSpPr txBox="1"/>
          <p:nvPr/>
        </p:nvSpPr>
        <p:spPr>
          <a:xfrm>
            <a:off x="0" y="3966287"/>
            <a:ext cx="9144000" cy="1302921"/>
          </a:xfrm>
          <a:prstGeom prst="rect">
            <a:avLst/>
          </a:prstGeom>
          <a:noFill/>
        </p:spPr>
        <p:txBody>
          <a:bodyPr wrap="square" rtlCol="0">
            <a:spAutoFit/>
          </a:bodyPr>
          <a:lstStyle/>
          <a:p>
            <a:pPr marL="342900" indent="-342900" algn="ctr">
              <a:spcBef>
                <a:spcPts val="400"/>
              </a:spcBef>
            </a:pPr>
            <a:r>
              <a:rPr lang="de-DE" b="1" dirty="0">
                <a:latin typeface="Calibri"/>
                <a:cs typeface="Calibri"/>
              </a:rPr>
              <a:t>Arithmetik im Schuljahr 3 und 4</a:t>
            </a:r>
          </a:p>
          <a:p>
            <a:pPr marL="342900" indent="-342900" algn="ctr">
              <a:spcBef>
                <a:spcPts val="400"/>
              </a:spcBef>
            </a:pPr>
            <a:r>
              <a:rPr lang="de-DE" b="1" dirty="0">
                <a:latin typeface="Calibri"/>
                <a:cs typeface="Calibri"/>
              </a:rPr>
              <a:t>Fachnetzwerktreffen 2</a:t>
            </a:r>
          </a:p>
          <a:p>
            <a:pPr marL="342900" indent="-342900" algn="ctr">
              <a:spcBef>
                <a:spcPts val="400"/>
              </a:spcBef>
            </a:pPr>
            <a:r>
              <a:rPr lang="de-DE" b="1" dirty="0">
                <a:latin typeface="Calibri"/>
                <a:cs typeface="Calibri"/>
              </a:rPr>
              <a:t>Stellenwertverständnis</a:t>
            </a:r>
          </a:p>
        </p:txBody>
      </p:sp>
      <p:sp>
        <p:nvSpPr>
          <p:cNvPr id="13" name="Textfeld 12">
            <a:extLst>
              <a:ext uri="{FF2B5EF4-FFF2-40B4-BE49-F238E27FC236}">
                <a16:creationId xmlns:a16="http://schemas.microsoft.com/office/drawing/2014/main" id="{9830BC7C-162A-304C-A5C9-E1E535EB94A8}"/>
              </a:ext>
            </a:extLst>
          </p:cNvPr>
          <p:cNvSpPr txBox="1"/>
          <p:nvPr/>
        </p:nvSpPr>
        <p:spPr>
          <a:xfrm>
            <a:off x="2254025" y="5378450"/>
            <a:ext cx="4635949" cy="369332"/>
          </a:xfrm>
          <a:prstGeom prst="rect">
            <a:avLst/>
          </a:prstGeom>
          <a:noFill/>
        </p:spPr>
        <p:txBody>
          <a:bodyPr wrap="none" rtlCol="0">
            <a:spAutoFit/>
          </a:bodyPr>
          <a:lstStyle/>
          <a:p>
            <a:pPr marL="342900" indent="-342900">
              <a:spcBef>
                <a:spcPts val="400"/>
              </a:spcBef>
            </a:pPr>
            <a:r>
              <a:rPr lang="de-DE" sz="1800" dirty="0" err="1">
                <a:latin typeface="Calibri"/>
                <a:cs typeface="Calibri"/>
              </a:rPr>
              <a:t>SchuMaS</a:t>
            </a:r>
            <a:r>
              <a:rPr lang="de-DE" sz="1800" dirty="0">
                <a:latin typeface="Calibri"/>
                <a:cs typeface="Calibri"/>
              </a:rPr>
              <a:t>-Mathematik-Team für die Primarstufe</a:t>
            </a:r>
          </a:p>
        </p:txBody>
      </p:sp>
      <p:sp>
        <p:nvSpPr>
          <p:cNvPr id="2" name="Rechteck 1">
            <a:extLst>
              <a:ext uri="{FF2B5EF4-FFF2-40B4-BE49-F238E27FC236}">
                <a16:creationId xmlns:a16="http://schemas.microsoft.com/office/drawing/2014/main" id="{CA64338B-78CA-B941-A409-9D5E95B8D19F}"/>
              </a:ext>
            </a:extLst>
          </p:cNvPr>
          <p:cNvSpPr/>
          <p:nvPr/>
        </p:nvSpPr>
        <p:spPr>
          <a:xfrm>
            <a:off x="4549344" y="3833189"/>
            <a:ext cx="4572000" cy="246221"/>
          </a:xfrm>
          <a:prstGeom prst="rect">
            <a:avLst/>
          </a:prstGeom>
        </p:spPr>
        <p:txBody>
          <a:bodyPr>
            <a:spAutoFit/>
          </a:bodyPr>
          <a:lstStyle/>
          <a:p>
            <a:pPr algn="r"/>
            <a:r>
              <a:rPr lang="de-DE" sz="1000" dirty="0">
                <a:solidFill>
                  <a:schemeClr val="bg1">
                    <a:lumMod val="50000"/>
                  </a:schemeClr>
                </a:solidFill>
                <a:latin typeface="Calibri" panose="020F0502020204030204" pitchFamily="34" charset="0"/>
                <a:cs typeface="Calibri" panose="020F0502020204030204" pitchFamily="34" charset="0"/>
              </a:rPr>
              <a:t>(Bildquelle: Vera Kleinschmidt, Hilfskraft im </a:t>
            </a:r>
            <a:r>
              <a:rPr lang="de-DE" sz="1000" dirty="0" err="1">
                <a:solidFill>
                  <a:schemeClr val="bg1">
                    <a:lumMod val="50000"/>
                  </a:schemeClr>
                </a:solidFill>
                <a:latin typeface="Calibri" panose="020F0502020204030204" pitchFamily="34" charset="0"/>
                <a:cs typeface="Calibri" panose="020F0502020204030204" pitchFamily="34" charset="0"/>
              </a:rPr>
              <a:t>SchuMaS</a:t>
            </a:r>
            <a:r>
              <a:rPr lang="de-DE" sz="1000" dirty="0">
                <a:solidFill>
                  <a:schemeClr val="bg1">
                    <a:lumMod val="50000"/>
                  </a:schemeClr>
                </a:solidFill>
                <a:latin typeface="Calibri" panose="020F0502020204030204" pitchFamily="34" charset="0"/>
                <a:cs typeface="Calibri" panose="020F0502020204030204" pitchFamily="34" charset="0"/>
              </a:rPr>
              <a:t>-Projekt)</a:t>
            </a:r>
          </a:p>
        </p:txBody>
      </p:sp>
      <p:pic>
        <p:nvPicPr>
          <p:cNvPr id="4" name="Grafik 3">
            <a:extLst>
              <a:ext uri="{FF2B5EF4-FFF2-40B4-BE49-F238E27FC236}">
                <a16:creationId xmlns:a16="http://schemas.microsoft.com/office/drawing/2014/main" id="{D08B5329-76B1-9658-1674-E1EE7D42EB9A}"/>
              </a:ext>
            </a:extLst>
          </p:cNvPr>
          <p:cNvPicPr>
            <a:picLocks noChangeAspect="1"/>
          </p:cNvPicPr>
          <p:nvPr/>
        </p:nvPicPr>
        <p:blipFill>
          <a:blip r:embed="rId9"/>
          <a:stretch>
            <a:fillRect/>
          </a:stretch>
        </p:blipFill>
        <p:spPr>
          <a:xfrm>
            <a:off x="1552261" y="1569048"/>
            <a:ext cx="2997082" cy="2247812"/>
          </a:xfrm>
          <a:prstGeom prst="rect">
            <a:avLst/>
          </a:prstGeom>
        </p:spPr>
      </p:pic>
      <p:pic>
        <p:nvPicPr>
          <p:cNvPr id="15" name="Grafik 14">
            <a:extLst>
              <a:ext uri="{FF2B5EF4-FFF2-40B4-BE49-F238E27FC236}">
                <a16:creationId xmlns:a16="http://schemas.microsoft.com/office/drawing/2014/main" id="{6B5B4302-AFC2-F88C-7054-03BE1EA1638C}"/>
              </a:ext>
            </a:extLst>
          </p:cNvPr>
          <p:cNvPicPr>
            <a:picLocks noChangeAspect="1"/>
          </p:cNvPicPr>
          <p:nvPr/>
        </p:nvPicPr>
        <p:blipFill>
          <a:blip r:embed="rId10"/>
          <a:stretch>
            <a:fillRect/>
          </a:stretch>
        </p:blipFill>
        <p:spPr>
          <a:xfrm>
            <a:off x="4549343" y="1570460"/>
            <a:ext cx="2995200" cy="2246400"/>
          </a:xfrm>
          <a:prstGeom prst="rect">
            <a:avLst/>
          </a:prstGeom>
        </p:spPr>
      </p:pic>
      <p:sp>
        <p:nvSpPr>
          <p:cNvPr id="10" name="Rechteck 9">
            <a:extLst>
              <a:ext uri="{FF2B5EF4-FFF2-40B4-BE49-F238E27FC236}">
                <a16:creationId xmlns:a16="http://schemas.microsoft.com/office/drawing/2014/main" id="{1FFB46A6-895A-91C8-B941-E8E8BE89A0D5}"/>
              </a:ext>
            </a:extLst>
          </p:cNvPr>
          <p:cNvSpPr/>
          <p:nvPr/>
        </p:nvSpPr>
        <p:spPr bwMode="auto">
          <a:xfrm rot="20902863">
            <a:off x="-32912" y="1575094"/>
            <a:ext cx="2801747" cy="996426"/>
          </a:xfrm>
          <a:prstGeom prst="rect">
            <a:avLst/>
          </a:prstGeom>
          <a:solidFill>
            <a:srgbClr val="327A86"/>
          </a:solidFill>
          <a:ln w="9525" cap="flat" cmpd="sng" algn="ctr">
            <a:solidFill>
              <a:schemeClr val="tx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de-DE" sz="2800" dirty="0">
                <a:solidFill>
                  <a:schemeClr val="bg1"/>
                </a:solidFill>
                <a:latin typeface="Calibri Light" panose="020F0302020204030204" pitchFamily="34" charset="0"/>
                <a:cs typeface="Calibri Light" panose="020F0302020204030204" pitchFamily="34" charset="0"/>
              </a:rPr>
              <a:t>TRANSFER</a:t>
            </a:r>
            <a:r>
              <a:rPr kumimoji="0" lang="de-DE" sz="2800" u="none" strike="noStrike" cap="none" normalizeH="0" baseline="0" dirty="0">
                <a:ln>
                  <a:noFill/>
                </a:ln>
                <a:solidFill>
                  <a:schemeClr val="bg1"/>
                </a:solidFill>
                <a:effectLst/>
                <a:latin typeface="Calibri Light" panose="020F0302020204030204" pitchFamily="34" charset="0"/>
                <a:cs typeface="Calibri Light" panose="020F0302020204030204" pitchFamily="34" charset="0"/>
              </a:rPr>
              <a:t> </a:t>
            </a:r>
            <a:br>
              <a:rPr kumimoji="0" lang="de-DE" sz="2800" u="none" strike="noStrike" cap="none" normalizeH="0" baseline="0" dirty="0">
                <a:ln>
                  <a:noFill/>
                </a:ln>
                <a:solidFill>
                  <a:schemeClr val="bg1"/>
                </a:solidFill>
                <a:effectLst/>
                <a:latin typeface="Calibri Light" panose="020F0302020204030204" pitchFamily="34" charset="0"/>
                <a:cs typeface="Calibri Light" panose="020F0302020204030204" pitchFamily="34" charset="0"/>
              </a:rPr>
            </a:br>
            <a:r>
              <a:rPr kumimoji="0" lang="de-DE" sz="2800" u="none" strike="noStrike" cap="none" normalizeH="0" baseline="0" dirty="0">
                <a:ln>
                  <a:noFill/>
                </a:ln>
                <a:solidFill>
                  <a:schemeClr val="bg1"/>
                </a:solidFill>
                <a:effectLst/>
                <a:latin typeface="Calibri Light" panose="020F0302020204030204" pitchFamily="34" charset="0"/>
                <a:cs typeface="Calibri Light" panose="020F0302020204030204" pitchFamily="34" charset="0"/>
              </a:rPr>
              <a:t>ins Kollegium</a:t>
            </a:r>
          </a:p>
        </p:txBody>
      </p:sp>
    </p:spTree>
    <p:extLst>
      <p:ext uri="{BB962C8B-B14F-4D97-AF65-F5344CB8AC3E}">
        <p14:creationId xmlns:p14="http://schemas.microsoft.com/office/powerpoint/2010/main" val="22225615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0">
  <p:cSld>
    <p:bg>
      <p:bgPr>
        <a:solidFill>
          <a:schemeClr val="accent1">
            <a:lumMod val="60000"/>
            <a:lumOff val="40000"/>
          </a:schemeClr>
        </a:solidFill>
        <a:effectLst/>
      </p:bgPr>
    </p:bg>
    <p:spTree>
      <p:nvGrpSpPr>
        <p:cNvPr id="1" name=""/>
        <p:cNvGrpSpPr/>
        <p:nvPr/>
      </p:nvGrpSpPr>
      <p:grpSpPr>
        <a:xfrm>
          <a:off x="0" y="0"/>
          <a:ext cx="0" cy="0"/>
          <a:chOff x="0" y="0"/>
          <a:chExt cx="0" cy="0"/>
        </a:xfrm>
      </p:grpSpPr>
      <p:pic>
        <p:nvPicPr>
          <p:cNvPr id="17" name="Grafik 16">
            <a:extLst>
              <a:ext uri="{FF2B5EF4-FFF2-40B4-BE49-F238E27FC236}">
                <a16:creationId xmlns:a16="http://schemas.microsoft.com/office/drawing/2014/main" id="{6DB6EDC2-F657-7687-0B25-92861246A738}"/>
              </a:ext>
            </a:extLst>
          </p:cNvPr>
          <p:cNvPicPr>
            <a:picLocks noChangeAspect="1"/>
          </p:cNvPicPr>
          <p:nvPr/>
        </p:nvPicPr>
        <p:blipFill>
          <a:blip r:embed="rId2"/>
          <a:stretch>
            <a:fillRect/>
          </a:stretch>
        </p:blipFill>
        <p:spPr>
          <a:xfrm>
            <a:off x="873454" y="821629"/>
            <a:ext cx="7397093" cy="3756965"/>
          </a:xfrm>
          <a:prstGeom prst="rect">
            <a:avLst/>
          </a:prstGeom>
          <a:effectLst>
            <a:outerShdw blurRad="50800" dist="38100" dir="2700000" algn="tl" rotWithShape="0">
              <a:prstClr val="black">
                <a:alpha val="40000"/>
              </a:prstClr>
            </a:outerShdw>
          </a:effectLst>
        </p:spPr>
      </p:pic>
      <p:sp>
        <p:nvSpPr>
          <p:cNvPr id="10" name="Textfeld 9">
            <a:extLst>
              <a:ext uri="{FF2B5EF4-FFF2-40B4-BE49-F238E27FC236}">
                <a16:creationId xmlns:a16="http://schemas.microsoft.com/office/drawing/2014/main" id="{6FFE96E6-3690-8ACB-C48B-2CF8BED97120}"/>
              </a:ext>
            </a:extLst>
          </p:cNvPr>
          <p:cNvSpPr txBox="1"/>
          <p:nvPr/>
        </p:nvSpPr>
        <p:spPr>
          <a:xfrm>
            <a:off x="805491" y="1782287"/>
            <a:ext cx="7533018" cy="1858714"/>
          </a:xfrm>
          <a:prstGeom prst="rect">
            <a:avLst/>
          </a:prstGeom>
          <a:noFill/>
        </p:spPr>
        <p:txBody>
          <a:bodyPr wrap="square" rtlCol="0">
            <a:spAutoFit/>
          </a:bodyPr>
          <a:lstStyle/>
          <a:p>
            <a:pPr algn="ctr" defTabSz="685800" eaLnBrk="1" fontAlgn="auto" hangingPunct="1">
              <a:lnSpc>
                <a:spcPct val="150000"/>
              </a:lnSpc>
              <a:spcBef>
                <a:spcPts val="0"/>
              </a:spcBef>
              <a:spcAft>
                <a:spcPts val="0"/>
              </a:spcAft>
            </a:pPr>
            <a:r>
              <a:rPr lang="de-DE" sz="4050" dirty="0">
                <a:solidFill>
                  <a:prstClr val="black"/>
                </a:solidFill>
                <a:latin typeface="Comic Sans MS" panose="030F0902030302020204" pitchFamily="66" charset="0"/>
                <a:ea typeface="+mn-ea"/>
                <a:cs typeface="+mn-cs"/>
              </a:rPr>
              <a:t>Zahl unter dem Tuch</a:t>
            </a:r>
          </a:p>
          <a:p>
            <a:pPr algn="ctr" defTabSz="685800" eaLnBrk="1" fontAlgn="auto" hangingPunct="1">
              <a:lnSpc>
                <a:spcPct val="150000"/>
              </a:lnSpc>
              <a:spcBef>
                <a:spcPts val="0"/>
              </a:spcBef>
              <a:spcAft>
                <a:spcPts val="0"/>
              </a:spcAft>
            </a:pPr>
            <a:r>
              <a:rPr lang="de-DE" sz="4050" dirty="0">
                <a:solidFill>
                  <a:prstClr val="black"/>
                </a:solidFill>
                <a:latin typeface="Comic Sans MS" panose="030F0902030302020204" pitchFamily="66" charset="0"/>
                <a:ea typeface="+mn-ea"/>
                <a:cs typeface="+mn-cs"/>
              </a:rPr>
              <a:t>bis 1 000</a:t>
            </a:r>
          </a:p>
        </p:txBody>
      </p:sp>
      <p:pic>
        <p:nvPicPr>
          <p:cNvPr id="15" name="Grafik 14">
            <a:extLst>
              <a:ext uri="{FF2B5EF4-FFF2-40B4-BE49-F238E27FC236}">
                <a16:creationId xmlns:a16="http://schemas.microsoft.com/office/drawing/2014/main" id="{066FA9FC-4290-D874-9D18-EDB95ACC76D8}"/>
              </a:ext>
            </a:extLst>
          </p:cNvPr>
          <p:cNvPicPr>
            <a:picLocks noChangeAspect="1"/>
          </p:cNvPicPr>
          <p:nvPr/>
        </p:nvPicPr>
        <p:blipFill>
          <a:blip r:embed="rId3"/>
          <a:stretch>
            <a:fillRect/>
          </a:stretch>
        </p:blipFill>
        <p:spPr>
          <a:xfrm>
            <a:off x="4908420" y="5435440"/>
            <a:ext cx="295275" cy="238125"/>
          </a:xfrm>
          <a:prstGeom prst="rect">
            <a:avLst/>
          </a:prstGeom>
          <a:effectLst>
            <a:outerShdw blurRad="50800" dist="38100" dir="2700000" algn="tl" rotWithShape="0">
              <a:prstClr val="black">
                <a:alpha val="40000"/>
              </a:prstClr>
            </a:outerShdw>
          </a:effectLst>
        </p:spPr>
      </p:pic>
      <p:pic>
        <p:nvPicPr>
          <p:cNvPr id="16" name="Grafik 15">
            <a:extLst>
              <a:ext uri="{FF2B5EF4-FFF2-40B4-BE49-F238E27FC236}">
                <a16:creationId xmlns:a16="http://schemas.microsoft.com/office/drawing/2014/main" id="{EC7BCB3B-B139-9230-FC07-4029BD545072}"/>
              </a:ext>
            </a:extLst>
          </p:cNvPr>
          <p:cNvPicPr>
            <a:picLocks noChangeAspect="1"/>
          </p:cNvPicPr>
          <p:nvPr/>
        </p:nvPicPr>
        <p:blipFill>
          <a:blip r:embed="rId4"/>
          <a:stretch>
            <a:fillRect/>
          </a:stretch>
        </p:blipFill>
        <p:spPr>
          <a:xfrm>
            <a:off x="3696861" y="5075713"/>
            <a:ext cx="1750278" cy="301277"/>
          </a:xfrm>
          <a:prstGeom prst="rect">
            <a:avLst/>
          </a:prstGeom>
          <a:effectLst>
            <a:outerShdw blurRad="50800" dist="38100" dir="2700000" algn="tl" rotWithShape="0">
              <a:prstClr val="black">
                <a:alpha val="40000"/>
              </a:prstClr>
            </a:outerShdw>
          </a:effectLst>
        </p:spPr>
      </p:pic>
      <p:pic>
        <p:nvPicPr>
          <p:cNvPr id="19" name="Grafik 18">
            <a:extLst>
              <a:ext uri="{FF2B5EF4-FFF2-40B4-BE49-F238E27FC236}">
                <a16:creationId xmlns:a16="http://schemas.microsoft.com/office/drawing/2014/main" id="{EB714BB9-F1C4-FB6D-FD65-A219966E8AEE}"/>
              </a:ext>
            </a:extLst>
          </p:cNvPr>
          <p:cNvPicPr>
            <a:picLocks noChangeAspect="1"/>
          </p:cNvPicPr>
          <p:nvPr/>
        </p:nvPicPr>
        <p:blipFill>
          <a:blip r:embed="rId5"/>
          <a:stretch>
            <a:fillRect/>
          </a:stretch>
        </p:blipFill>
        <p:spPr>
          <a:xfrm>
            <a:off x="1669221" y="5328566"/>
            <a:ext cx="2062895" cy="451872"/>
          </a:xfrm>
          <a:prstGeom prst="rect">
            <a:avLst/>
          </a:prstGeom>
          <a:effectLst>
            <a:outerShdw blurRad="50800" dist="38100" dir="2700000" algn="tl" rotWithShape="0">
              <a:prstClr val="black">
                <a:alpha val="40000"/>
              </a:prstClr>
            </a:outerShdw>
          </a:effectLst>
        </p:spPr>
      </p:pic>
      <p:pic>
        <p:nvPicPr>
          <p:cNvPr id="20" name="Grafik 19">
            <a:extLst>
              <a:ext uri="{FF2B5EF4-FFF2-40B4-BE49-F238E27FC236}">
                <a16:creationId xmlns:a16="http://schemas.microsoft.com/office/drawing/2014/main" id="{1ED018D9-DB81-D5FE-65BC-8F5933F4E6F6}"/>
              </a:ext>
            </a:extLst>
          </p:cNvPr>
          <p:cNvPicPr>
            <a:picLocks noChangeAspect="1"/>
          </p:cNvPicPr>
          <p:nvPr/>
        </p:nvPicPr>
        <p:blipFill>
          <a:blip r:embed="rId3"/>
          <a:stretch>
            <a:fillRect/>
          </a:stretch>
        </p:blipFill>
        <p:spPr>
          <a:xfrm>
            <a:off x="4424363" y="5452610"/>
            <a:ext cx="295275" cy="238125"/>
          </a:xfrm>
          <a:prstGeom prst="rect">
            <a:avLst/>
          </a:prstGeom>
          <a:effectLst>
            <a:outerShdw blurRad="50800" dist="38100" dir="2700000" algn="tl" rotWithShape="0">
              <a:prstClr val="black">
                <a:alpha val="40000"/>
              </a:prstClr>
            </a:outerShdw>
          </a:effectLst>
        </p:spPr>
      </p:pic>
      <p:pic>
        <p:nvPicPr>
          <p:cNvPr id="21" name="Grafik 20">
            <a:extLst>
              <a:ext uri="{FF2B5EF4-FFF2-40B4-BE49-F238E27FC236}">
                <a16:creationId xmlns:a16="http://schemas.microsoft.com/office/drawing/2014/main" id="{A87A4BBC-1606-25FB-5BDF-519484AB6DB5}"/>
              </a:ext>
            </a:extLst>
          </p:cNvPr>
          <p:cNvPicPr>
            <a:picLocks noChangeAspect="1"/>
          </p:cNvPicPr>
          <p:nvPr/>
        </p:nvPicPr>
        <p:blipFill>
          <a:blip r:embed="rId3"/>
          <a:stretch>
            <a:fillRect/>
          </a:stretch>
        </p:blipFill>
        <p:spPr>
          <a:xfrm>
            <a:off x="5424017" y="5353253"/>
            <a:ext cx="295275" cy="238125"/>
          </a:xfrm>
          <a:prstGeom prst="rect">
            <a:avLst/>
          </a:prstGeom>
          <a:effectLst>
            <a:outerShdw blurRad="50800" dist="38100" dir="2700000" algn="tl" rotWithShape="0">
              <a:prstClr val="black">
                <a:alpha val="40000"/>
              </a:prstClr>
            </a:outerShdw>
          </a:effectLst>
        </p:spPr>
      </p:pic>
      <p:pic>
        <p:nvPicPr>
          <p:cNvPr id="22" name="Grafik 21">
            <a:extLst>
              <a:ext uri="{FF2B5EF4-FFF2-40B4-BE49-F238E27FC236}">
                <a16:creationId xmlns:a16="http://schemas.microsoft.com/office/drawing/2014/main" id="{6FE6F7EF-E1D2-C8DB-E9BD-562794257D6A}"/>
              </a:ext>
            </a:extLst>
          </p:cNvPr>
          <p:cNvPicPr>
            <a:picLocks noChangeAspect="1"/>
          </p:cNvPicPr>
          <p:nvPr/>
        </p:nvPicPr>
        <p:blipFill>
          <a:blip r:embed="rId5"/>
          <a:stretch>
            <a:fillRect/>
          </a:stretch>
        </p:blipFill>
        <p:spPr>
          <a:xfrm>
            <a:off x="1287843" y="5075713"/>
            <a:ext cx="2062895" cy="451872"/>
          </a:xfrm>
          <a:prstGeom prst="rect">
            <a:avLst/>
          </a:prstGeom>
          <a:effectLst>
            <a:outerShdw blurRad="50800" dist="38100" dir="2700000" algn="tl" rotWithShape="0">
              <a:prstClr val="black">
                <a:alpha val="40000"/>
              </a:prstClr>
            </a:outerShdw>
          </a:effectLst>
        </p:spPr>
      </p:pic>
      <p:sp>
        <p:nvSpPr>
          <p:cNvPr id="25" name="Abgerundetes Rechteck 24">
            <a:extLst>
              <a:ext uri="{FF2B5EF4-FFF2-40B4-BE49-F238E27FC236}">
                <a16:creationId xmlns:a16="http://schemas.microsoft.com/office/drawing/2014/main" id="{23F6F3B1-2A2F-1AF4-C807-650D26022EF8}"/>
              </a:ext>
            </a:extLst>
          </p:cNvPr>
          <p:cNvSpPr/>
          <p:nvPr/>
        </p:nvSpPr>
        <p:spPr>
          <a:xfrm>
            <a:off x="51759" y="1104457"/>
            <a:ext cx="400345" cy="400345"/>
          </a:xfrm>
          <a:prstGeom prst="round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endParaRPr lang="de-DE" sz="1350">
              <a:solidFill>
                <a:prstClr val="white"/>
              </a:solidFill>
              <a:latin typeface="Calibri" panose="020F0502020204030204"/>
            </a:endParaRPr>
          </a:p>
        </p:txBody>
      </p:sp>
      <p:pic>
        <p:nvPicPr>
          <p:cNvPr id="26" name="Grafik 25" descr="Zuhause">
            <a:hlinkClick r:id="" action="ppaction://hlinkshowjump?jump=firstslide"/>
            <a:extLst>
              <a:ext uri="{FF2B5EF4-FFF2-40B4-BE49-F238E27FC236}">
                <a16:creationId xmlns:a16="http://schemas.microsoft.com/office/drawing/2014/main" id="{89BBC270-3E50-3689-FAD1-F1850C6AEAAE}"/>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5412" y="1126982"/>
            <a:ext cx="327903" cy="327903"/>
          </a:xfrm>
          <a:prstGeom prst="rect">
            <a:avLst/>
          </a:prstGeom>
        </p:spPr>
      </p:pic>
      <p:sp>
        <p:nvSpPr>
          <p:cNvPr id="2" name="Richtungspfeil 2">
            <a:hlinkClick r:id="rId8" action="ppaction://hlinksldjump"/>
            <a:extLst>
              <a:ext uri="{FF2B5EF4-FFF2-40B4-BE49-F238E27FC236}">
                <a16:creationId xmlns:a16="http://schemas.microsoft.com/office/drawing/2014/main" id="{D575E5B4-0854-9C89-8729-3373BBA7C5B6}"/>
              </a:ext>
            </a:extLst>
          </p:cNvPr>
          <p:cNvSpPr/>
          <p:nvPr/>
        </p:nvSpPr>
        <p:spPr>
          <a:xfrm>
            <a:off x="6731669" y="4935956"/>
            <a:ext cx="1912000" cy="737609"/>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endParaRPr lang="de-DE" sz="1350">
              <a:solidFill>
                <a:prstClr val="white"/>
              </a:solidFill>
              <a:latin typeface="Calibri" panose="020F0502020204030204"/>
            </a:endParaRPr>
          </a:p>
        </p:txBody>
      </p:sp>
      <p:sp>
        <p:nvSpPr>
          <p:cNvPr id="3" name="Textfeld 2">
            <a:extLst>
              <a:ext uri="{FF2B5EF4-FFF2-40B4-BE49-F238E27FC236}">
                <a16:creationId xmlns:a16="http://schemas.microsoft.com/office/drawing/2014/main" id="{CE280D8C-3BA1-A127-4AB0-B73C1CC02444}"/>
              </a:ext>
            </a:extLst>
          </p:cNvPr>
          <p:cNvSpPr txBox="1"/>
          <p:nvPr/>
        </p:nvSpPr>
        <p:spPr>
          <a:xfrm>
            <a:off x="6830929" y="5096049"/>
            <a:ext cx="1713479" cy="461665"/>
          </a:xfrm>
          <a:prstGeom prst="rect">
            <a:avLst/>
          </a:prstGeom>
          <a:noFill/>
        </p:spPr>
        <p:txBody>
          <a:bodyPr wrap="square" rtlCol="0">
            <a:spAutoFit/>
          </a:bodyPr>
          <a:lstStyle/>
          <a:p>
            <a:pPr defTabSz="685800" eaLnBrk="1" fontAlgn="auto" hangingPunct="1">
              <a:spcBef>
                <a:spcPts val="0"/>
              </a:spcBef>
              <a:spcAft>
                <a:spcPts val="0"/>
              </a:spcAft>
            </a:pPr>
            <a:r>
              <a:rPr lang="de-DE" dirty="0">
                <a:solidFill>
                  <a:prstClr val="white"/>
                </a:solidFill>
                <a:latin typeface="Comic Sans MS" panose="030F0902030302020204" pitchFamily="66" charset="0"/>
                <a:ea typeface="+mn-ea"/>
                <a:cs typeface="+mn-cs"/>
              </a:rPr>
              <a:t>Los geht‘s</a:t>
            </a:r>
          </a:p>
        </p:txBody>
      </p:sp>
    </p:spTree>
    <p:extLst>
      <p:ext uri="{BB962C8B-B14F-4D97-AF65-F5344CB8AC3E}">
        <p14:creationId xmlns:p14="http://schemas.microsoft.com/office/powerpoint/2010/main" val="2992821291"/>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show="0">
  <p:cSld>
    <p:bg>
      <p:bgPr>
        <a:solidFill>
          <a:schemeClr val="accent1">
            <a:lumMod val="60000"/>
            <a:lumOff val="40000"/>
          </a:schemeClr>
        </a:solidFill>
        <a:effectLst/>
      </p:bgPr>
    </p:bg>
    <p:spTree>
      <p:nvGrpSpPr>
        <p:cNvPr id="1" name=""/>
        <p:cNvGrpSpPr/>
        <p:nvPr/>
      </p:nvGrpSpPr>
      <p:grpSpPr>
        <a:xfrm>
          <a:off x="0" y="0"/>
          <a:ext cx="0" cy="0"/>
          <a:chOff x="0" y="0"/>
          <a:chExt cx="0" cy="0"/>
        </a:xfrm>
      </p:grpSpPr>
      <p:pic>
        <p:nvPicPr>
          <p:cNvPr id="6" name="Grafik 5">
            <a:extLst>
              <a:ext uri="{FF2B5EF4-FFF2-40B4-BE49-F238E27FC236}">
                <a16:creationId xmlns:a16="http://schemas.microsoft.com/office/drawing/2014/main" id="{923F8820-9E8D-04B0-BB10-66B037CE6523}"/>
              </a:ext>
            </a:extLst>
          </p:cNvPr>
          <p:cNvPicPr>
            <a:picLocks noChangeAspect="1"/>
          </p:cNvPicPr>
          <p:nvPr/>
        </p:nvPicPr>
        <p:blipFill>
          <a:blip r:embed="rId3"/>
          <a:stretch>
            <a:fillRect/>
          </a:stretch>
        </p:blipFill>
        <p:spPr>
          <a:xfrm>
            <a:off x="325039" y="2976668"/>
            <a:ext cx="2062895" cy="451872"/>
          </a:xfrm>
          <a:prstGeom prst="rect">
            <a:avLst/>
          </a:prstGeom>
        </p:spPr>
      </p:pic>
      <p:pic>
        <p:nvPicPr>
          <p:cNvPr id="12" name="Grafik 11">
            <a:extLst>
              <a:ext uri="{FF2B5EF4-FFF2-40B4-BE49-F238E27FC236}">
                <a16:creationId xmlns:a16="http://schemas.microsoft.com/office/drawing/2014/main" id="{B3D9FC02-DB1C-6F82-3F0D-3B1393701FAC}"/>
              </a:ext>
            </a:extLst>
          </p:cNvPr>
          <p:cNvPicPr>
            <a:picLocks noChangeAspect="1"/>
          </p:cNvPicPr>
          <p:nvPr/>
        </p:nvPicPr>
        <p:blipFill>
          <a:blip r:embed="rId4"/>
          <a:stretch>
            <a:fillRect/>
          </a:stretch>
        </p:blipFill>
        <p:spPr>
          <a:xfrm>
            <a:off x="4864160" y="3364878"/>
            <a:ext cx="295275" cy="238125"/>
          </a:xfrm>
          <a:prstGeom prst="rect">
            <a:avLst/>
          </a:prstGeom>
        </p:spPr>
      </p:pic>
      <p:pic>
        <p:nvPicPr>
          <p:cNvPr id="13" name="Grafik 12">
            <a:extLst>
              <a:ext uri="{FF2B5EF4-FFF2-40B4-BE49-F238E27FC236}">
                <a16:creationId xmlns:a16="http://schemas.microsoft.com/office/drawing/2014/main" id="{47741D93-3C70-D334-A769-9426BAC16084}"/>
              </a:ext>
            </a:extLst>
          </p:cNvPr>
          <p:cNvPicPr>
            <a:picLocks noChangeAspect="1"/>
          </p:cNvPicPr>
          <p:nvPr/>
        </p:nvPicPr>
        <p:blipFill>
          <a:blip r:embed="rId4"/>
          <a:stretch>
            <a:fillRect/>
          </a:stretch>
        </p:blipFill>
        <p:spPr>
          <a:xfrm>
            <a:off x="4996253" y="2964479"/>
            <a:ext cx="295275" cy="238125"/>
          </a:xfrm>
          <a:prstGeom prst="rect">
            <a:avLst/>
          </a:prstGeom>
        </p:spPr>
      </p:pic>
      <p:pic>
        <p:nvPicPr>
          <p:cNvPr id="22" name="Grafik 21">
            <a:extLst>
              <a:ext uri="{FF2B5EF4-FFF2-40B4-BE49-F238E27FC236}">
                <a16:creationId xmlns:a16="http://schemas.microsoft.com/office/drawing/2014/main" id="{19ACADE4-5450-B795-BE09-245EC3AB370F}"/>
              </a:ext>
            </a:extLst>
          </p:cNvPr>
          <p:cNvPicPr>
            <a:picLocks noChangeAspect="1"/>
          </p:cNvPicPr>
          <p:nvPr/>
        </p:nvPicPr>
        <p:blipFill>
          <a:blip r:embed="rId5"/>
          <a:stretch>
            <a:fillRect/>
          </a:stretch>
        </p:blipFill>
        <p:spPr>
          <a:xfrm>
            <a:off x="2739611" y="3658407"/>
            <a:ext cx="1750278" cy="301277"/>
          </a:xfrm>
          <a:prstGeom prst="rect">
            <a:avLst/>
          </a:prstGeom>
        </p:spPr>
      </p:pic>
      <p:sp>
        <p:nvSpPr>
          <p:cNvPr id="23" name="Abgerundetes Rechteck 22">
            <a:extLst>
              <a:ext uri="{FF2B5EF4-FFF2-40B4-BE49-F238E27FC236}">
                <a16:creationId xmlns:a16="http://schemas.microsoft.com/office/drawing/2014/main" id="{49CBF108-59D2-5CDA-2F33-A8E0F8372685}"/>
              </a:ext>
            </a:extLst>
          </p:cNvPr>
          <p:cNvSpPr/>
          <p:nvPr/>
        </p:nvSpPr>
        <p:spPr>
          <a:xfrm>
            <a:off x="8643669" y="962121"/>
            <a:ext cx="400345" cy="400345"/>
          </a:xfrm>
          <a:prstGeom prst="round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endParaRPr lang="de-DE" sz="1350">
              <a:solidFill>
                <a:prstClr val="white"/>
              </a:solidFill>
              <a:latin typeface="Calibri" panose="020F0502020204030204"/>
            </a:endParaRPr>
          </a:p>
        </p:txBody>
      </p:sp>
      <p:pic>
        <p:nvPicPr>
          <p:cNvPr id="24" name="Grafik 23" descr="Zuhause">
            <a:hlinkClick r:id="" action="ppaction://hlinkshowjump?jump=firstslide"/>
            <a:extLst>
              <a:ext uri="{FF2B5EF4-FFF2-40B4-BE49-F238E27FC236}">
                <a16:creationId xmlns:a16="http://schemas.microsoft.com/office/drawing/2014/main" id="{E972CE9F-E1F4-ACF6-3135-22CC32C6C11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677322" y="984647"/>
            <a:ext cx="327903" cy="327903"/>
          </a:xfrm>
          <a:prstGeom prst="rect">
            <a:avLst/>
          </a:prstGeom>
        </p:spPr>
      </p:pic>
      <p:pic>
        <p:nvPicPr>
          <p:cNvPr id="21" name="Grafik 20">
            <a:extLst>
              <a:ext uri="{FF2B5EF4-FFF2-40B4-BE49-F238E27FC236}">
                <a16:creationId xmlns:a16="http://schemas.microsoft.com/office/drawing/2014/main" id="{D2158368-E557-21CE-085D-E852E840E5A7}"/>
              </a:ext>
            </a:extLst>
          </p:cNvPr>
          <p:cNvPicPr>
            <a:picLocks noChangeAspect="1"/>
          </p:cNvPicPr>
          <p:nvPr/>
        </p:nvPicPr>
        <p:blipFill>
          <a:blip r:embed="rId8"/>
          <a:srcRect/>
          <a:stretch/>
        </p:blipFill>
        <p:spPr>
          <a:xfrm>
            <a:off x="631161" y="5077055"/>
            <a:ext cx="1476375" cy="818177"/>
          </a:xfrm>
          <a:prstGeom prst="rect">
            <a:avLst/>
          </a:prstGeom>
        </p:spPr>
      </p:pic>
      <p:pic>
        <p:nvPicPr>
          <p:cNvPr id="16" name="Grafik 15">
            <a:extLst>
              <a:ext uri="{FF2B5EF4-FFF2-40B4-BE49-F238E27FC236}">
                <a16:creationId xmlns:a16="http://schemas.microsoft.com/office/drawing/2014/main" id="{EEDBB26E-3615-9BCC-0E4C-FED44B7773EC}"/>
              </a:ext>
            </a:extLst>
          </p:cNvPr>
          <p:cNvPicPr>
            <a:picLocks noChangeAspect="1"/>
          </p:cNvPicPr>
          <p:nvPr/>
        </p:nvPicPr>
        <p:blipFill>
          <a:blip r:embed="rId9"/>
          <a:stretch>
            <a:fillRect/>
          </a:stretch>
        </p:blipFill>
        <p:spPr>
          <a:xfrm>
            <a:off x="2107536" y="5076082"/>
            <a:ext cx="1038225" cy="819150"/>
          </a:xfrm>
          <a:prstGeom prst="rect">
            <a:avLst/>
          </a:prstGeom>
        </p:spPr>
      </p:pic>
      <p:pic>
        <p:nvPicPr>
          <p:cNvPr id="18" name="Grafik 17">
            <a:extLst>
              <a:ext uri="{FF2B5EF4-FFF2-40B4-BE49-F238E27FC236}">
                <a16:creationId xmlns:a16="http://schemas.microsoft.com/office/drawing/2014/main" id="{51DE00C8-38DB-23A0-1D6C-B18BBBCC97B1}"/>
              </a:ext>
            </a:extLst>
          </p:cNvPr>
          <p:cNvPicPr>
            <a:picLocks noChangeAspect="1"/>
          </p:cNvPicPr>
          <p:nvPr/>
        </p:nvPicPr>
        <p:blipFill>
          <a:blip r:embed="rId10"/>
          <a:srcRect/>
          <a:stretch/>
        </p:blipFill>
        <p:spPr>
          <a:xfrm>
            <a:off x="3151908" y="5076082"/>
            <a:ext cx="614362" cy="819150"/>
          </a:xfrm>
          <a:prstGeom prst="rect">
            <a:avLst/>
          </a:prstGeom>
        </p:spPr>
      </p:pic>
      <p:pic>
        <p:nvPicPr>
          <p:cNvPr id="2" name="Grafik 1">
            <a:extLst>
              <a:ext uri="{FF2B5EF4-FFF2-40B4-BE49-F238E27FC236}">
                <a16:creationId xmlns:a16="http://schemas.microsoft.com/office/drawing/2014/main" id="{10583CDC-BC5F-D0C6-0A00-DC9701501DF9}"/>
              </a:ext>
            </a:extLst>
          </p:cNvPr>
          <p:cNvPicPr>
            <a:picLocks noChangeAspect="1"/>
          </p:cNvPicPr>
          <p:nvPr/>
        </p:nvPicPr>
        <p:blipFill>
          <a:blip r:embed="rId3"/>
          <a:stretch>
            <a:fillRect/>
          </a:stretch>
        </p:blipFill>
        <p:spPr>
          <a:xfrm>
            <a:off x="436611" y="3483941"/>
            <a:ext cx="2062895" cy="451872"/>
          </a:xfrm>
          <a:prstGeom prst="rect">
            <a:avLst/>
          </a:prstGeom>
        </p:spPr>
      </p:pic>
      <p:pic>
        <p:nvPicPr>
          <p:cNvPr id="7" name="Grafik 6">
            <a:extLst>
              <a:ext uri="{FF2B5EF4-FFF2-40B4-BE49-F238E27FC236}">
                <a16:creationId xmlns:a16="http://schemas.microsoft.com/office/drawing/2014/main" id="{092991D5-34E8-43FD-8DC2-C076A84D2C88}"/>
              </a:ext>
            </a:extLst>
          </p:cNvPr>
          <p:cNvPicPr>
            <a:picLocks noChangeAspect="1"/>
          </p:cNvPicPr>
          <p:nvPr/>
        </p:nvPicPr>
        <p:blipFill>
          <a:blip r:embed="rId4"/>
          <a:stretch>
            <a:fillRect/>
          </a:stretch>
        </p:blipFill>
        <p:spPr>
          <a:xfrm>
            <a:off x="5287552" y="3260421"/>
            <a:ext cx="295275" cy="238125"/>
          </a:xfrm>
          <a:prstGeom prst="rect">
            <a:avLst/>
          </a:prstGeom>
        </p:spPr>
      </p:pic>
      <p:pic>
        <p:nvPicPr>
          <p:cNvPr id="8" name="Grafik 7">
            <a:extLst>
              <a:ext uri="{FF2B5EF4-FFF2-40B4-BE49-F238E27FC236}">
                <a16:creationId xmlns:a16="http://schemas.microsoft.com/office/drawing/2014/main" id="{D7F22D1A-C00E-E90C-EB21-068767FE4C71}"/>
              </a:ext>
            </a:extLst>
          </p:cNvPr>
          <p:cNvPicPr>
            <a:picLocks noChangeAspect="1"/>
          </p:cNvPicPr>
          <p:nvPr/>
        </p:nvPicPr>
        <p:blipFill>
          <a:blip r:embed="rId4"/>
          <a:stretch>
            <a:fillRect/>
          </a:stretch>
        </p:blipFill>
        <p:spPr>
          <a:xfrm>
            <a:off x="4729996" y="3721559"/>
            <a:ext cx="295275" cy="238125"/>
          </a:xfrm>
          <a:prstGeom prst="rect">
            <a:avLst/>
          </a:prstGeom>
        </p:spPr>
      </p:pic>
      <p:pic>
        <p:nvPicPr>
          <p:cNvPr id="9" name="Grafik 8">
            <a:extLst>
              <a:ext uri="{FF2B5EF4-FFF2-40B4-BE49-F238E27FC236}">
                <a16:creationId xmlns:a16="http://schemas.microsoft.com/office/drawing/2014/main" id="{1B3FC6F8-D7A6-DAF1-0AC7-E3DB4DBB4BE5}"/>
              </a:ext>
            </a:extLst>
          </p:cNvPr>
          <p:cNvPicPr>
            <a:picLocks noChangeAspect="1"/>
          </p:cNvPicPr>
          <p:nvPr/>
        </p:nvPicPr>
        <p:blipFill>
          <a:blip r:embed="rId4"/>
          <a:stretch>
            <a:fillRect/>
          </a:stretch>
        </p:blipFill>
        <p:spPr>
          <a:xfrm>
            <a:off x="5159435" y="3655397"/>
            <a:ext cx="295275" cy="238125"/>
          </a:xfrm>
          <a:prstGeom prst="rect">
            <a:avLst/>
          </a:prstGeom>
        </p:spPr>
      </p:pic>
      <p:pic>
        <p:nvPicPr>
          <p:cNvPr id="10" name="Grafik 9">
            <a:extLst>
              <a:ext uri="{FF2B5EF4-FFF2-40B4-BE49-F238E27FC236}">
                <a16:creationId xmlns:a16="http://schemas.microsoft.com/office/drawing/2014/main" id="{8B4BBCC9-3D2E-7041-F9B6-6F5543B51C16}"/>
              </a:ext>
            </a:extLst>
          </p:cNvPr>
          <p:cNvPicPr>
            <a:picLocks noChangeAspect="1"/>
          </p:cNvPicPr>
          <p:nvPr/>
        </p:nvPicPr>
        <p:blipFill>
          <a:blip r:embed="rId3"/>
          <a:stretch>
            <a:fillRect/>
          </a:stretch>
        </p:blipFill>
        <p:spPr>
          <a:xfrm>
            <a:off x="468590" y="3991213"/>
            <a:ext cx="2062895" cy="451872"/>
          </a:xfrm>
          <a:prstGeom prst="rect">
            <a:avLst/>
          </a:prstGeom>
        </p:spPr>
      </p:pic>
      <p:pic>
        <p:nvPicPr>
          <p:cNvPr id="11" name="Grafik 10">
            <a:extLst>
              <a:ext uri="{FF2B5EF4-FFF2-40B4-BE49-F238E27FC236}">
                <a16:creationId xmlns:a16="http://schemas.microsoft.com/office/drawing/2014/main" id="{90A8BB4B-2EB4-F2B0-C89E-F838DF7DCD65}"/>
              </a:ext>
            </a:extLst>
          </p:cNvPr>
          <p:cNvPicPr>
            <a:picLocks noChangeAspect="1"/>
          </p:cNvPicPr>
          <p:nvPr/>
        </p:nvPicPr>
        <p:blipFill>
          <a:blip r:embed="rId5"/>
          <a:stretch>
            <a:fillRect/>
          </a:stretch>
        </p:blipFill>
        <p:spPr>
          <a:xfrm>
            <a:off x="2821722" y="4096626"/>
            <a:ext cx="1750278" cy="301277"/>
          </a:xfrm>
          <a:prstGeom prst="rect">
            <a:avLst/>
          </a:prstGeom>
        </p:spPr>
      </p:pic>
      <p:pic>
        <p:nvPicPr>
          <p:cNvPr id="15" name="Grafik 14">
            <a:extLst>
              <a:ext uri="{FF2B5EF4-FFF2-40B4-BE49-F238E27FC236}">
                <a16:creationId xmlns:a16="http://schemas.microsoft.com/office/drawing/2014/main" id="{D04AA752-FB2F-D8B8-86B5-262B7A65140E}"/>
              </a:ext>
            </a:extLst>
          </p:cNvPr>
          <p:cNvPicPr>
            <a:picLocks noChangeAspect="1"/>
          </p:cNvPicPr>
          <p:nvPr/>
        </p:nvPicPr>
        <p:blipFill>
          <a:blip r:embed="rId4"/>
          <a:stretch>
            <a:fillRect/>
          </a:stretch>
        </p:blipFill>
        <p:spPr>
          <a:xfrm>
            <a:off x="5472586" y="2871704"/>
            <a:ext cx="295275" cy="238125"/>
          </a:xfrm>
          <a:prstGeom prst="rect">
            <a:avLst/>
          </a:prstGeom>
        </p:spPr>
      </p:pic>
      <p:pic>
        <p:nvPicPr>
          <p:cNvPr id="20" name="Grafik 19">
            <a:extLst>
              <a:ext uri="{FF2B5EF4-FFF2-40B4-BE49-F238E27FC236}">
                <a16:creationId xmlns:a16="http://schemas.microsoft.com/office/drawing/2014/main" id="{7915FFD2-00F5-9EB9-678C-01B7C3415F01}"/>
              </a:ext>
            </a:extLst>
          </p:cNvPr>
          <p:cNvPicPr>
            <a:picLocks noChangeAspect="1"/>
          </p:cNvPicPr>
          <p:nvPr/>
        </p:nvPicPr>
        <p:blipFill>
          <a:blip r:embed="rId11"/>
          <a:stretch>
            <a:fillRect/>
          </a:stretch>
        </p:blipFill>
        <p:spPr>
          <a:xfrm>
            <a:off x="0" y="-2771403"/>
            <a:ext cx="7397093" cy="4778372"/>
          </a:xfrm>
          <a:prstGeom prst="rect">
            <a:avLst/>
          </a:prstGeom>
        </p:spPr>
      </p:pic>
    </p:spTree>
    <p:extLst>
      <p:ext uri="{BB962C8B-B14F-4D97-AF65-F5344CB8AC3E}">
        <p14:creationId xmlns:p14="http://schemas.microsoft.com/office/powerpoint/2010/main" val="1618510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32" presetClass="emph" presetSubtype="0" fill="hold" nodeType="withEffect">
                                  <p:stCondLst>
                                    <p:cond delay="0"/>
                                  </p:stCondLst>
                                  <p:childTnLst>
                                    <p:animRot by="120000">
                                      <p:cBhvr>
                                        <p:cTn id="8" dur="100" fill="hold">
                                          <p:stCondLst>
                                            <p:cond delay="0"/>
                                          </p:stCondLst>
                                        </p:cTn>
                                        <p:tgtEl>
                                          <p:spTgt spid="6"/>
                                        </p:tgtEl>
                                        <p:attrNameLst>
                                          <p:attrName>r</p:attrName>
                                        </p:attrNameLst>
                                      </p:cBhvr>
                                    </p:animRot>
                                    <p:animRot by="-240000">
                                      <p:cBhvr>
                                        <p:cTn id="9" dur="200" fill="hold">
                                          <p:stCondLst>
                                            <p:cond delay="200"/>
                                          </p:stCondLst>
                                        </p:cTn>
                                        <p:tgtEl>
                                          <p:spTgt spid="6"/>
                                        </p:tgtEl>
                                        <p:attrNameLst>
                                          <p:attrName>r</p:attrName>
                                        </p:attrNameLst>
                                      </p:cBhvr>
                                    </p:animRot>
                                    <p:animRot by="240000">
                                      <p:cBhvr>
                                        <p:cTn id="10" dur="200" fill="hold">
                                          <p:stCondLst>
                                            <p:cond delay="400"/>
                                          </p:stCondLst>
                                        </p:cTn>
                                        <p:tgtEl>
                                          <p:spTgt spid="6"/>
                                        </p:tgtEl>
                                        <p:attrNameLst>
                                          <p:attrName>r</p:attrName>
                                        </p:attrNameLst>
                                      </p:cBhvr>
                                    </p:animRot>
                                    <p:animRot by="-240000">
                                      <p:cBhvr>
                                        <p:cTn id="11" dur="200" fill="hold">
                                          <p:stCondLst>
                                            <p:cond delay="600"/>
                                          </p:stCondLst>
                                        </p:cTn>
                                        <p:tgtEl>
                                          <p:spTgt spid="6"/>
                                        </p:tgtEl>
                                        <p:attrNameLst>
                                          <p:attrName>r</p:attrName>
                                        </p:attrNameLst>
                                      </p:cBhvr>
                                    </p:animRot>
                                    <p:animRot by="120000">
                                      <p:cBhvr>
                                        <p:cTn id="12" dur="200" fill="hold">
                                          <p:stCondLst>
                                            <p:cond delay="800"/>
                                          </p:stCondLst>
                                        </p:cTn>
                                        <p:tgtEl>
                                          <p:spTgt spid="6"/>
                                        </p:tgtEl>
                                        <p:attrNameLst>
                                          <p:attrName>r</p:attrName>
                                        </p:attrNameLst>
                                      </p:cBhvr>
                                    </p:animRot>
                                  </p:childTnLst>
                                </p:cTn>
                              </p:par>
                              <p:par>
                                <p:cTn id="13" presetID="32" presetClass="emph" presetSubtype="0" fill="hold" nodeType="withEffect">
                                  <p:stCondLst>
                                    <p:cond delay="0"/>
                                  </p:stCondLst>
                                  <p:childTnLst>
                                    <p:animRot by="120000">
                                      <p:cBhvr>
                                        <p:cTn id="14" dur="100" fill="hold">
                                          <p:stCondLst>
                                            <p:cond delay="0"/>
                                          </p:stCondLst>
                                        </p:cTn>
                                        <p:tgtEl>
                                          <p:spTgt spid="10"/>
                                        </p:tgtEl>
                                        <p:attrNameLst>
                                          <p:attrName>r</p:attrName>
                                        </p:attrNameLst>
                                      </p:cBhvr>
                                    </p:animRot>
                                    <p:animRot by="-240000">
                                      <p:cBhvr>
                                        <p:cTn id="15" dur="200" fill="hold">
                                          <p:stCondLst>
                                            <p:cond delay="200"/>
                                          </p:stCondLst>
                                        </p:cTn>
                                        <p:tgtEl>
                                          <p:spTgt spid="10"/>
                                        </p:tgtEl>
                                        <p:attrNameLst>
                                          <p:attrName>r</p:attrName>
                                        </p:attrNameLst>
                                      </p:cBhvr>
                                    </p:animRot>
                                    <p:animRot by="240000">
                                      <p:cBhvr>
                                        <p:cTn id="16" dur="200" fill="hold">
                                          <p:stCondLst>
                                            <p:cond delay="400"/>
                                          </p:stCondLst>
                                        </p:cTn>
                                        <p:tgtEl>
                                          <p:spTgt spid="10"/>
                                        </p:tgtEl>
                                        <p:attrNameLst>
                                          <p:attrName>r</p:attrName>
                                        </p:attrNameLst>
                                      </p:cBhvr>
                                    </p:animRot>
                                    <p:animRot by="-240000">
                                      <p:cBhvr>
                                        <p:cTn id="17" dur="200" fill="hold">
                                          <p:stCondLst>
                                            <p:cond delay="600"/>
                                          </p:stCondLst>
                                        </p:cTn>
                                        <p:tgtEl>
                                          <p:spTgt spid="10"/>
                                        </p:tgtEl>
                                        <p:attrNameLst>
                                          <p:attrName>r</p:attrName>
                                        </p:attrNameLst>
                                      </p:cBhvr>
                                    </p:animRot>
                                    <p:animRot by="120000">
                                      <p:cBhvr>
                                        <p:cTn id="18" dur="200" fill="hold">
                                          <p:stCondLst>
                                            <p:cond delay="800"/>
                                          </p:stCondLst>
                                        </p:cTn>
                                        <p:tgtEl>
                                          <p:spTgt spid="10"/>
                                        </p:tgtEl>
                                        <p:attrNameLst>
                                          <p:attrName>r</p:attrName>
                                        </p:attrNameLst>
                                      </p:cBhvr>
                                    </p:animRot>
                                  </p:childTnLst>
                                </p:cTn>
                              </p:par>
                              <p:par>
                                <p:cTn id="19" presetID="32" presetClass="emph" presetSubtype="0" fill="hold" nodeType="withEffect">
                                  <p:stCondLst>
                                    <p:cond delay="0"/>
                                  </p:stCondLst>
                                  <p:childTnLst>
                                    <p:animRot by="120000">
                                      <p:cBhvr>
                                        <p:cTn id="20" dur="100" fill="hold">
                                          <p:stCondLst>
                                            <p:cond delay="0"/>
                                          </p:stCondLst>
                                        </p:cTn>
                                        <p:tgtEl>
                                          <p:spTgt spid="2"/>
                                        </p:tgtEl>
                                        <p:attrNameLst>
                                          <p:attrName>r</p:attrName>
                                        </p:attrNameLst>
                                      </p:cBhvr>
                                    </p:animRot>
                                    <p:animRot by="-240000">
                                      <p:cBhvr>
                                        <p:cTn id="21" dur="200" fill="hold">
                                          <p:stCondLst>
                                            <p:cond delay="200"/>
                                          </p:stCondLst>
                                        </p:cTn>
                                        <p:tgtEl>
                                          <p:spTgt spid="2"/>
                                        </p:tgtEl>
                                        <p:attrNameLst>
                                          <p:attrName>r</p:attrName>
                                        </p:attrNameLst>
                                      </p:cBhvr>
                                    </p:animRot>
                                    <p:animRot by="240000">
                                      <p:cBhvr>
                                        <p:cTn id="22" dur="200" fill="hold">
                                          <p:stCondLst>
                                            <p:cond delay="400"/>
                                          </p:stCondLst>
                                        </p:cTn>
                                        <p:tgtEl>
                                          <p:spTgt spid="2"/>
                                        </p:tgtEl>
                                        <p:attrNameLst>
                                          <p:attrName>r</p:attrName>
                                        </p:attrNameLst>
                                      </p:cBhvr>
                                    </p:animRot>
                                    <p:animRot by="-240000">
                                      <p:cBhvr>
                                        <p:cTn id="23" dur="200" fill="hold">
                                          <p:stCondLst>
                                            <p:cond delay="600"/>
                                          </p:stCondLst>
                                        </p:cTn>
                                        <p:tgtEl>
                                          <p:spTgt spid="2"/>
                                        </p:tgtEl>
                                        <p:attrNameLst>
                                          <p:attrName>r</p:attrName>
                                        </p:attrNameLst>
                                      </p:cBhvr>
                                    </p:animRot>
                                    <p:animRot by="120000">
                                      <p:cBhvr>
                                        <p:cTn id="24" dur="200" fill="hold">
                                          <p:stCondLst>
                                            <p:cond delay="800"/>
                                          </p:stCondLst>
                                        </p:cTn>
                                        <p:tgtEl>
                                          <p:spTgt spid="2"/>
                                        </p:tgtEl>
                                        <p:attrNameLst>
                                          <p:attrName>r</p:attrName>
                                        </p:attrNameLst>
                                      </p:cBhvr>
                                    </p:animRo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6"/>
                                        </p:tgtEl>
                                        <p:attrNameLst>
                                          <p:attrName>style.visibility</p:attrName>
                                        </p:attrNameLst>
                                      </p:cBhvr>
                                      <p:to>
                                        <p:strVal val="visible"/>
                                      </p:to>
                                    </p:set>
                                  </p:childTnLst>
                                </p:cTn>
                              </p:par>
                              <p:par>
                                <p:cTn id="29" presetID="32" presetClass="emph" presetSubtype="0" fill="hold" nodeType="withEffect">
                                  <p:stCondLst>
                                    <p:cond delay="0"/>
                                  </p:stCondLst>
                                  <p:childTnLst>
                                    <p:animRot by="120000">
                                      <p:cBhvr>
                                        <p:cTn id="30" dur="100" fill="hold">
                                          <p:stCondLst>
                                            <p:cond delay="0"/>
                                          </p:stCondLst>
                                        </p:cTn>
                                        <p:tgtEl>
                                          <p:spTgt spid="22"/>
                                        </p:tgtEl>
                                        <p:attrNameLst>
                                          <p:attrName>r</p:attrName>
                                        </p:attrNameLst>
                                      </p:cBhvr>
                                    </p:animRot>
                                    <p:animRot by="-240000">
                                      <p:cBhvr>
                                        <p:cTn id="31" dur="200" fill="hold">
                                          <p:stCondLst>
                                            <p:cond delay="200"/>
                                          </p:stCondLst>
                                        </p:cTn>
                                        <p:tgtEl>
                                          <p:spTgt spid="22"/>
                                        </p:tgtEl>
                                        <p:attrNameLst>
                                          <p:attrName>r</p:attrName>
                                        </p:attrNameLst>
                                      </p:cBhvr>
                                    </p:animRot>
                                    <p:animRot by="240000">
                                      <p:cBhvr>
                                        <p:cTn id="32" dur="200" fill="hold">
                                          <p:stCondLst>
                                            <p:cond delay="400"/>
                                          </p:stCondLst>
                                        </p:cTn>
                                        <p:tgtEl>
                                          <p:spTgt spid="22"/>
                                        </p:tgtEl>
                                        <p:attrNameLst>
                                          <p:attrName>r</p:attrName>
                                        </p:attrNameLst>
                                      </p:cBhvr>
                                    </p:animRot>
                                    <p:animRot by="-240000">
                                      <p:cBhvr>
                                        <p:cTn id="33" dur="200" fill="hold">
                                          <p:stCondLst>
                                            <p:cond delay="600"/>
                                          </p:stCondLst>
                                        </p:cTn>
                                        <p:tgtEl>
                                          <p:spTgt spid="22"/>
                                        </p:tgtEl>
                                        <p:attrNameLst>
                                          <p:attrName>r</p:attrName>
                                        </p:attrNameLst>
                                      </p:cBhvr>
                                    </p:animRot>
                                    <p:animRot by="120000">
                                      <p:cBhvr>
                                        <p:cTn id="34" dur="200" fill="hold">
                                          <p:stCondLst>
                                            <p:cond delay="800"/>
                                          </p:stCondLst>
                                        </p:cTn>
                                        <p:tgtEl>
                                          <p:spTgt spid="22"/>
                                        </p:tgtEl>
                                        <p:attrNameLst>
                                          <p:attrName>r</p:attrName>
                                        </p:attrNameLst>
                                      </p:cBhvr>
                                    </p:animRot>
                                  </p:childTnLst>
                                </p:cTn>
                              </p:par>
                              <p:par>
                                <p:cTn id="35" presetID="32" presetClass="emph" presetSubtype="0" fill="hold" nodeType="withEffect">
                                  <p:stCondLst>
                                    <p:cond delay="0"/>
                                  </p:stCondLst>
                                  <p:childTnLst>
                                    <p:animRot by="120000">
                                      <p:cBhvr>
                                        <p:cTn id="36" dur="100" fill="hold">
                                          <p:stCondLst>
                                            <p:cond delay="0"/>
                                          </p:stCondLst>
                                        </p:cTn>
                                        <p:tgtEl>
                                          <p:spTgt spid="11"/>
                                        </p:tgtEl>
                                        <p:attrNameLst>
                                          <p:attrName>r</p:attrName>
                                        </p:attrNameLst>
                                      </p:cBhvr>
                                    </p:animRot>
                                    <p:animRot by="-240000">
                                      <p:cBhvr>
                                        <p:cTn id="37" dur="200" fill="hold">
                                          <p:stCondLst>
                                            <p:cond delay="200"/>
                                          </p:stCondLst>
                                        </p:cTn>
                                        <p:tgtEl>
                                          <p:spTgt spid="11"/>
                                        </p:tgtEl>
                                        <p:attrNameLst>
                                          <p:attrName>r</p:attrName>
                                        </p:attrNameLst>
                                      </p:cBhvr>
                                    </p:animRot>
                                    <p:animRot by="240000">
                                      <p:cBhvr>
                                        <p:cTn id="38" dur="200" fill="hold">
                                          <p:stCondLst>
                                            <p:cond delay="400"/>
                                          </p:stCondLst>
                                        </p:cTn>
                                        <p:tgtEl>
                                          <p:spTgt spid="11"/>
                                        </p:tgtEl>
                                        <p:attrNameLst>
                                          <p:attrName>r</p:attrName>
                                        </p:attrNameLst>
                                      </p:cBhvr>
                                    </p:animRot>
                                    <p:animRot by="-240000">
                                      <p:cBhvr>
                                        <p:cTn id="39" dur="200" fill="hold">
                                          <p:stCondLst>
                                            <p:cond delay="600"/>
                                          </p:stCondLst>
                                        </p:cTn>
                                        <p:tgtEl>
                                          <p:spTgt spid="11"/>
                                        </p:tgtEl>
                                        <p:attrNameLst>
                                          <p:attrName>r</p:attrName>
                                        </p:attrNameLst>
                                      </p:cBhvr>
                                    </p:animRot>
                                    <p:animRot by="120000">
                                      <p:cBhvr>
                                        <p:cTn id="40" dur="200" fill="hold">
                                          <p:stCondLst>
                                            <p:cond delay="800"/>
                                          </p:stCondLst>
                                        </p:cTn>
                                        <p:tgtEl>
                                          <p:spTgt spid="11"/>
                                        </p:tgtEl>
                                        <p:attrNameLst>
                                          <p:attrName>r</p:attrName>
                                        </p:attrNameLst>
                                      </p:cBhvr>
                                    </p:animRo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18"/>
                                        </p:tgtEl>
                                        <p:attrNameLst>
                                          <p:attrName>style.visibility</p:attrName>
                                        </p:attrNameLst>
                                      </p:cBhvr>
                                      <p:to>
                                        <p:strVal val="visible"/>
                                      </p:to>
                                    </p:set>
                                  </p:childTnLst>
                                </p:cTn>
                              </p:par>
                              <p:par>
                                <p:cTn id="45" presetID="32" presetClass="emph" presetSubtype="0" fill="hold" nodeType="withEffect">
                                  <p:stCondLst>
                                    <p:cond delay="0"/>
                                  </p:stCondLst>
                                  <p:childTnLst>
                                    <p:animRot by="120000">
                                      <p:cBhvr>
                                        <p:cTn id="46" dur="100" fill="hold">
                                          <p:stCondLst>
                                            <p:cond delay="0"/>
                                          </p:stCondLst>
                                        </p:cTn>
                                        <p:tgtEl>
                                          <p:spTgt spid="13"/>
                                        </p:tgtEl>
                                        <p:attrNameLst>
                                          <p:attrName>r</p:attrName>
                                        </p:attrNameLst>
                                      </p:cBhvr>
                                    </p:animRot>
                                    <p:animRot by="-240000">
                                      <p:cBhvr>
                                        <p:cTn id="47" dur="200" fill="hold">
                                          <p:stCondLst>
                                            <p:cond delay="200"/>
                                          </p:stCondLst>
                                        </p:cTn>
                                        <p:tgtEl>
                                          <p:spTgt spid="13"/>
                                        </p:tgtEl>
                                        <p:attrNameLst>
                                          <p:attrName>r</p:attrName>
                                        </p:attrNameLst>
                                      </p:cBhvr>
                                    </p:animRot>
                                    <p:animRot by="240000">
                                      <p:cBhvr>
                                        <p:cTn id="48" dur="200" fill="hold">
                                          <p:stCondLst>
                                            <p:cond delay="400"/>
                                          </p:stCondLst>
                                        </p:cTn>
                                        <p:tgtEl>
                                          <p:spTgt spid="13"/>
                                        </p:tgtEl>
                                        <p:attrNameLst>
                                          <p:attrName>r</p:attrName>
                                        </p:attrNameLst>
                                      </p:cBhvr>
                                    </p:animRot>
                                    <p:animRot by="-240000">
                                      <p:cBhvr>
                                        <p:cTn id="49" dur="200" fill="hold">
                                          <p:stCondLst>
                                            <p:cond delay="600"/>
                                          </p:stCondLst>
                                        </p:cTn>
                                        <p:tgtEl>
                                          <p:spTgt spid="13"/>
                                        </p:tgtEl>
                                        <p:attrNameLst>
                                          <p:attrName>r</p:attrName>
                                        </p:attrNameLst>
                                      </p:cBhvr>
                                    </p:animRot>
                                    <p:animRot by="120000">
                                      <p:cBhvr>
                                        <p:cTn id="50" dur="200" fill="hold">
                                          <p:stCondLst>
                                            <p:cond delay="800"/>
                                          </p:stCondLst>
                                        </p:cTn>
                                        <p:tgtEl>
                                          <p:spTgt spid="13"/>
                                        </p:tgtEl>
                                        <p:attrNameLst>
                                          <p:attrName>r</p:attrName>
                                        </p:attrNameLst>
                                      </p:cBhvr>
                                    </p:animRot>
                                  </p:childTnLst>
                                </p:cTn>
                              </p:par>
                              <p:par>
                                <p:cTn id="51" presetID="32" presetClass="emph" presetSubtype="0" fill="hold" nodeType="withEffect">
                                  <p:stCondLst>
                                    <p:cond delay="0"/>
                                  </p:stCondLst>
                                  <p:childTnLst>
                                    <p:animRot by="120000">
                                      <p:cBhvr>
                                        <p:cTn id="52" dur="100" fill="hold">
                                          <p:stCondLst>
                                            <p:cond delay="0"/>
                                          </p:stCondLst>
                                        </p:cTn>
                                        <p:tgtEl>
                                          <p:spTgt spid="12"/>
                                        </p:tgtEl>
                                        <p:attrNameLst>
                                          <p:attrName>r</p:attrName>
                                        </p:attrNameLst>
                                      </p:cBhvr>
                                    </p:animRot>
                                    <p:animRot by="-240000">
                                      <p:cBhvr>
                                        <p:cTn id="53" dur="200" fill="hold">
                                          <p:stCondLst>
                                            <p:cond delay="200"/>
                                          </p:stCondLst>
                                        </p:cTn>
                                        <p:tgtEl>
                                          <p:spTgt spid="12"/>
                                        </p:tgtEl>
                                        <p:attrNameLst>
                                          <p:attrName>r</p:attrName>
                                        </p:attrNameLst>
                                      </p:cBhvr>
                                    </p:animRot>
                                    <p:animRot by="240000">
                                      <p:cBhvr>
                                        <p:cTn id="54" dur="200" fill="hold">
                                          <p:stCondLst>
                                            <p:cond delay="400"/>
                                          </p:stCondLst>
                                        </p:cTn>
                                        <p:tgtEl>
                                          <p:spTgt spid="12"/>
                                        </p:tgtEl>
                                        <p:attrNameLst>
                                          <p:attrName>r</p:attrName>
                                        </p:attrNameLst>
                                      </p:cBhvr>
                                    </p:animRot>
                                    <p:animRot by="-240000">
                                      <p:cBhvr>
                                        <p:cTn id="55" dur="200" fill="hold">
                                          <p:stCondLst>
                                            <p:cond delay="600"/>
                                          </p:stCondLst>
                                        </p:cTn>
                                        <p:tgtEl>
                                          <p:spTgt spid="12"/>
                                        </p:tgtEl>
                                        <p:attrNameLst>
                                          <p:attrName>r</p:attrName>
                                        </p:attrNameLst>
                                      </p:cBhvr>
                                    </p:animRot>
                                    <p:animRot by="120000">
                                      <p:cBhvr>
                                        <p:cTn id="56" dur="200" fill="hold">
                                          <p:stCondLst>
                                            <p:cond delay="800"/>
                                          </p:stCondLst>
                                        </p:cTn>
                                        <p:tgtEl>
                                          <p:spTgt spid="12"/>
                                        </p:tgtEl>
                                        <p:attrNameLst>
                                          <p:attrName>r</p:attrName>
                                        </p:attrNameLst>
                                      </p:cBhvr>
                                    </p:animRot>
                                  </p:childTnLst>
                                </p:cTn>
                              </p:par>
                              <p:par>
                                <p:cTn id="57" presetID="32" presetClass="emph" presetSubtype="0" fill="hold" nodeType="withEffect">
                                  <p:stCondLst>
                                    <p:cond delay="0"/>
                                  </p:stCondLst>
                                  <p:childTnLst>
                                    <p:animRot by="120000">
                                      <p:cBhvr>
                                        <p:cTn id="58" dur="100" fill="hold">
                                          <p:stCondLst>
                                            <p:cond delay="0"/>
                                          </p:stCondLst>
                                        </p:cTn>
                                        <p:tgtEl>
                                          <p:spTgt spid="7"/>
                                        </p:tgtEl>
                                        <p:attrNameLst>
                                          <p:attrName>r</p:attrName>
                                        </p:attrNameLst>
                                      </p:cBhvr>
                                    </p:animRot>
                                    <p:animRot by="-240000">
                                      <p:cBhvr>
                                        <p:cTn id="59" dur="200" fill="hold">
                                          <p:stCondLst>
                                            <p:cond delay="200"/>
                                          </p:stCondLst>
                                        </p:cTn>
                                        <p:tgtEl>
                                          <p:spTgt spid="7"/>
                                        </p:tgtEl>
                                        <p:attrNameLst>
                                          <p:attrName>r</p:attrName>
                                        </p:attrNameLst>
                                      </p:cBhvr>
                                    </p:animRot>
                                    <p:animRot by="240000">
                                      <p:cBhvr>
                                        <p:cTn id="60" dur="200" fill="hold">
                                          <p:stCondLst>
                                            <p:cond delay="400"/>
                                          </p:stCondLst>
                                        </p:cTn>
                                        <p:tgtEl>
                                          <p:spTgt spid="7"/>
                                        </p:tgtEl>
                                        <p:attrNameLst>
                                          <p:attrName>r</p:attrName>
                                        </p:attrNameLst>
                                      </p:cBhvr>
                                    </p:animRot>
                                    <p:animRot by="-240000">
                                      <p:cBhvr>
                                        <p:cTn id="61" dur="200" fill="hold">
                                          <p:stCondLst>
                                            <p:cond delay="600"/>
                                          </p:stCondLst>
                                        </p:cTn>
                                        <p:tgtEl>
                                          <p:spTgt spid="7"/>
                                        </p:tgtEl>
                                        <p:attrNameLst>
                                          <p:attrName>r</p:attrName>
                                        </p:attrNameLst>
                                      </p:cBhvr>
                                    </p:animRot>
                                    <p:animRot by="120000">
                                      <p:cBhvr>
                                        <p:cTn id="62" dur="200" fill="hold">
                                          <p:stCondLst>
                                            <p:cond delay="800"/>
                                          </p:stCondLst>
                                        </p:cTn>
                                        <p:tgtEl>
                                          <p:spTgt spid="7"/>
                                        </p:tgtEl>
                                        <p:attrNameLst>
                                          <p:attrName>r</p:attrName>
                                        </p:attrNameLst>
                                      </p:cBhvr>
                                    </p:animRot>
                                  </p:childTnLst>
                                </p:cTn>
                              </p:par>
                              <p:par>
                                <p:cTn id="63" presetID="32" presetClass="emph" presetSubtype="0" fill="hold" nodeType="withEffect">
                                  <p:stCondLst>
                                    <p:cond delay="0"/>
                                  </p:stCondLst>
                                  <p:childTnLst>
                                    <p:animRot by="120000">
                                      <p:cBhvr>
                                        <p:cTn id="64" dur="100" fill="hold">
                                          <p:stCondLst>
                                            <p:cond delay="0"/>
                                          </p:stCondLst>
                                        </p:cTn>
                                        <p:tgtEl>
                                          <p:spTgt spid="8"/>
                                        </p:tgtEl>
                                        <p:attrNameLst>
                                          <p:attrName>r</p:attrName>
                                        </p:attrNameLst>
                                      </p:cBhvr>
                                    </p:animRot>
                                    <p:animRot by="-240000">
                                      <p:cBhvr>
                                        <p:cTn id="65" dur="200" fill="hold">
                                          <p:stCondLst>
                                            <p:cond delay="200"/>
                                          </p:stCondLst>
                                        </p:cTn>
                                        <p:tgtEl>
                                          <p:spTgt spid="8"/>
                                        </p:tgtEl>
                                        <p:attrNameLst>
                                          <p:attrName>r</p:attrName>
                                        </p:attrNameLst>
                                      </p:cBhvr>
                                    </p:animRot>
                                    <p:animRot by="240000">
                                      <p:cBhvr>
                                        <p:cTn id="66" dur="200" fill="hold">
                                          <p:stCondLst>
                                            <p:cond delay="400"/>
                                          </p:stCondLst>
                                        </p:cTn>
                                        <p:tgtEl>
                                          <p:spTgt spid="8"/>
                                        </p:tgtEl>
                                        <p:attrNameLst>
                                          <p:attrName>r</p:attrName>
                                        </p:attrNameLst>
                                      </p:cBhvr>
                                    </p:animRot>
                                    <p:animRot by="-240000">
                                      <p:cBhvr>
                                        <p:cTn id="67" dur="200" fill="hold">
                                          <p:stCondLst>
                                            <p:cond delay="600"/>
                                          </p:stCondLst>
                                        </p:cTn>
                                        <p:tgtEl>
                                          <p:spTgt spid="8"/>
                                        </p:tgtEl>
                                        <p:attrNameLst>
                                          <p:attrName>r</p:attrName>
                                        </p:attrNameLst>
                                      </p:cBhvr>
                                    </p:animRot>
                                    <p:animRot by="120000">
                                      <p:cBhvr>
                                        <p:cTn id="68" dur="200" fill="hold">
                                          <p:stCondLst>
                                            <p:cond delay="800"/>
                                          </p:stCondLst>
                                        </p:cTn>
                                        <p:tgtEl>
                                          <p:spTgt spid="8"/>
                                        </p:tgtEl>
                                        <p:attrNameLst>
                                          <p:attrName>r</p:attrName>
                                        </p:attrNameLst>
                                      </p:cBhvr>
                                    </p:animRot>
                                  </p:childTnLst>
                                </p:cTn>
                              </p:par>
                              <p:par>
                                <p:cTn id="69" presetID="32" presetClass="emph" presetSubtype="0" fill="hold" nodeType="withEffect">
                                  <p:stCondLst>
                                    <p:cond delay="0"/>
                                  </p:stCondLst>
                                  <p:childTnLst>
                                    <p:animRot by="120000">
                                      <p:cBhvr>
                                        <p:cTn id="70" dur="100" fill="hold">
                                          <p:stCondLst>
                                            <p:cond delay="0"/>
                                          </p:stCondLst>
                                        </p:cTn>
                                        <p:tgtEl>
                                          <p:spTgt spid="9"/>
                                        </p:tgtEl>
                                        <p:attrNameLst>
                                          <p:attrName>r</p:attrName>
                                        </p:attrNameLst>
                                      </p:cBhvr>
                                    </p:animRot>
                                    <p:animRot by="-240000">
                                      <p:cBhvr>
                                        <p:cTn id="71" dur="200" fill="hold">
                                          <p:stCondLst>
                                            <p:cond delay="200"/>
                                          </p:stCondLst>
                                        </p:cTn>
                                        <p:tgtEl>
                                          <p:spTgt spid="9"/>
                                        </p:tgtEl>
                                        <p:attrNameLst>
                                          <p:attrName>r</p:attrName>
                                        </p:attrNameLst>
                                      </p:cBhvr>
                                    </p:animRot>
                                    <p:animRot by="240000">
                                      <p:cBhvr>
                                        <p:cTn id="72" dur="200" fill="hold">
                                          <p:stCondLst>
                                            <p:cond delay="400"/>
                                          </p:stCondLst>
                                        </p:cTn>
                                        <p:tgtEl>
                                          <p:spTgt spid="9"/>
                                        </p:tgtEl>
                                        <p:attrNameLst>
                                          <p:attrName>r</p:attrName>
                                        </p:attrNameLst>
                                      </p:cBhvr>
                                    </p:animRot>
                                    <p:animRot by="-240000">
                                      <p:cBhvr>
                                        <p:cTn id="73" dur="200" fill="hold">
                                          <p:stCondLst>
                                            <p:cond delay="600"/>
                                          </p:stCondLst>
                                        </p:cTn>
                                        <p:tgtEl>
                                          <p:spTgt spid="9"/>
                                        </p:tgtEl>
                                        <p:attrNameLst>
                                          <p:attrName>r</p:attrName>
                                        </p:attrNameLst>
                                      </p:cBhvr>
                                    </p:animRot>
                                    <p:animRot by="120000">
                                      <p:cBhvr>
                                        <p:cTn id="74" dur="200" fill="hold">
                                          <p:stCondLst>
                                            <p:cond delay="800"/>
                                          </p:stCondLst>
                                        </p:cTn>
                                        <p:tgtEl>
                                          <p:spTgt spid="9"/>
                                        </p:tgtEl>
                                        <p:attrNameLst>
                                          <p:attrName>r</p:attrName>
                                        </p:attrNameLst>
                                      </p:cBhvr>
                                    </p:animRot>
                                  </p:childTnLst>
                                </p:cTn>
                              </p:par>
                              <p:par>
                                <p:cTn id="75" presetID="32" presetClass="emph" presetSubtype="0" fill="hold" nodeType="withEffect">
                                  <p:stCondLst>
                                    <p:cond delay="0"/>
                                  </p:stCondLst>
                                  <p:childTnLst>
                                    <p:animRot by="120000">
                                      <p:cBhvr>
                                        <p:cTn id="76" dur="100" fill="hold">
                                          <p:stCondLst>
                                            <p:cond delay="0"/>
                                          </p:stCondLst>
                                        </p:cTn>
                                        <p:tgtEl>
                                          <p:spTgt spid="15"/>
                                        </p:tgtEl>
                                        <p:attrNameLst>
                                          <p:attrName>r</p:attrName>
                                        </p:attrNameLst>
                                      </p:cBhvr>
                                    </p:animRot>
                                    <p:animRot by="-240000">
                                      <p:cBhvr>
                                        <p:cTn id="77" dur="200" fill="hold">
                                          <p:stCondLst>
                                            <p:cond delay="200"/>
                                          </p:stCondLst>
                                        </p:cTn>
                                        <p:tgtEl>
                                          <p:spTgt spid="15"/>
                                        </p:tgtEl>
                                        <p:attrNameLst>
                                          <p:attrName>r</p:attrName>
                                        </p:attrNameLst>
                                      </p:cBhvr>
                                    </p:animRot>
                                    <p:animRot by="240000">
                                      <p:cBhvr>
                                        <p:cTn id="78" dur="200" fill="hold">
                                          <p:stCondLst>
                                            <p:cond delay="400"/>
                                          </p:stCondLst>
                                        </p:cTn>
                                        <p:tgtEl>
                                          <p:spTgt spid="15"/>
                                        </p:tgtEl>
                                        <p:attrNameLst>
                                          <p:attrName>r</p:attrName>
                                        </p:attrNameLst>
                                      </p:cBhvr>
                                    </p:animRot>
                                    <p:animRot by="-240000">
                                      <p:cBhvr>
                                        <p:cTn id="79" dur="200" fill="hold">
                                          <p:stCondLst>
                                            <p:cond delay="600"/>
                                          </p:stCondLst>
                                        </p:cTn>
                                        <p:tgtEl>
                                          <p:spTgt spid="15"/>
                                        </p:tgtEl>
                                        <p:attrNameLst>
                                          <p:attrName>r</p:attrName>
                                        </p:attrNameLst>
                                      </p:cBhvr>
                                    </p:animRot>
                                    <p:animRot by="120000">
                                      <p:cBhvr>
                                        <p:cTn id="80" dur="200" fill="hold">
                                          <p:stCondLst>
                                            <p:cond delay="800"/>
                                          </p:stCondLst>
                                        </p:cTn>
                                        <p:tgtEl>
                                          <p:spTgt spid="1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0">
  <p:cSld>
    <p:bg>
      <p:bgPr>
        <a:solidFill>
          <a:schemeClr val="accent1">
            <a:lumMod val="60000"/>
            <a:lumOff val="40000"/>
          </a:schemeClr>
        </a:solidFill>
        <a:effectLst/>
      </p:bgPr>
    </p:bg>
    <p:spTree>
      <p:nvGrpSpPr>
        <p:cNvPr id="1" name=""/>
        <p:cNvGrpSpPr/>
        <p:nvPr/>
      </p:nvGrpSpPr>
      <p:grpSpPr>
        <a:xfrm>
          <a:off x="0" y="0"/>
          <a:ext cx="0" cy="0"/>
          <a:chOff x="0" y="0"/>
          <a:chExt cx="0" cy="0"/>
        </a:xfrm>
      </p:grpSpPr>
      <p:sp>
        <p:nvSpPr>
          <p:cNvPr id="21" name="Abgerundetes Rechteck 20">
            <a:extLst>
              <a:ext uri="{FF2B5EF4-FFF2-40B4-BE49-F238E27FC236}">
                <a16:creationId xmlns:a16="http://schemas.microsoft.com/office/drawing/2014/main" id="{DF238FBE-6F70-6004-A0F1-28EE3FED16AA}"/>
              </a:ext>
            </a:extLst>
          </p:cNvPr>
          <p:cNvSpPr/>
          <p:nvPr/>
        </p:nvSpPr>
        <p:spPr>
          <a:xfrm>
            <a:off x="8643669" y="962121"/>
            <a:ext cx="400345" cy="400345"/>
          </a:xfrm>
          <a:prstGeom prst="round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endParaRPr lang="de-DE" sz="1350">
              <a:solidFill>
                <a:prstClr val="white"/>
              </a:solidFill>
              <a:latin typeface="Calibri" panose="020F0502020204030204"/>
            </a:endParaRPr>
          </a:p>
        </p:txBody>
      </p:sp>
      <p:pic>
        <p:nvPicPr>
          <p:cNvPr id="22" name="Grafik 21" descr="Zuhause">
            <a:hlinkClick r:id="" action="ppaction://hlinkshowjump?jump=firstslide"/>
            <a:extLst>
              <a:ext uri="{FF2B5EF4-FFF2-40B4-BE49-F238E27FC236}">
                <a16:creationId xmlns:a16="http://schemas.microsoft.com/office/drawing/2014/main" id="{E80AB4F9-1852-0026-9DFF-477581423DD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677322" y="984647"/>
            <a:ext cx="327903" cy="327903"/>
          </a:xfrm>
          <a:prstGeom prst="rect">
            <a:avLst/>
          </a:prstGeom>
        </p:spPr>
      </p:pic>
      <p:pic>
        <p:nvPicPr>
          <p:cNvPr id="12" name="Grafik 11">
            <a:extLst>
              <a:ext uri="{FF2B5EF4-FFF2-40B4-BE49-F238E27FC236}">
                <a16:creationId xmlns:a16="http://schemas.microsoft.com/office/drawing/2014/main" id="{D41B9AD4-62D9-61A4-06B3-06FFE7115F17}"/>
              </a:ext>
            </a:extLst>
          </p:cNvPr>
          <p:cNvPicPr>
            <a:picLocks noChangeAspect="1"/>
          </p:cNvPicPr>
          <p:nvPr/>
        </p:nvPicPr>
        <p:blipFill>
          <a:blip r:embed="rId5"/>
          <a:srcRect/>
          <a:stretch/>
        </p:blipFill>
        <p:spPr>
          <a:xfrm>
            <a:off x="631161" y="5077055"/>
            <a:ext cx="1476375" cy="818177"/>
          </a:xfrm>
          <a:prstGeom prst="rect">
            <a:avLst/>
          </a:prstGeom>
        </p:spPr>
      </p:pic>
      <p:pic>
        <p:nvPicPr>
          <p:cNvPr id="13" name="Grafik 12">
            <a:extLst>
              <a:ext uri="{FF2B5EF4-FFF2-40B4-BE49-F238E27FC236}">
                <a16:creationId xmlns:a16="http://schemas.microsoft.com/office/drawing/2014/main" id="{367FA647-085D-5CF9-ADD5-9AB3F6F81AA9}"/>
              </a:ext>
            </a:extLst>
          </p:cNvPr>
          <p:cNvPicPr>
            <a:picLocks noChangeAspect="1"/>
          </p:cNvPicPr>
          <p:nvPr/>
        </p:nvPicPr>
        <p:blipFill>
          <a:blip r:embed="rId6"/>
          <a:stretch>
            <a:fillRect/>
          </a:stretch>
        </p:blipFill>
        <p:spPr>
          <a:xfrm>
            <a:off x="1069311" y="5076082"/>
            <a:ext cx="1038225" cy="819150"/>
          </a:xfrm>
          <a:prstGeom prst="rect">
            <a:avLst/>
          </a:prstGeom>
        </p:spPr>
      </p:pic>
      <p:pic>
        <p:nvPicPr>
          <p:cNvPr id="14" name="Grafik 13">
            <a:extLst>
              <a:ext uri="{FF2B5EF4-FFF2-40B4-BE49-F238E27FC236}">
                <a16:creationId xmlns:a16="http://schemas.microsoft.com/office/drawing/2014/main" id="{5A125B4F-2C6A-1CB9-458F-D5E7259C490E}"/>
              </a:ext>
            </a:extLst>
          </p:cNvPr>
          <p:cNvPicPr>
            <a:picLocks noChangeAspect="1"/>
          </p:cNvPicPr>
          <p:nvPr/>
        </p:nvPicPr>
        <p:blipFill>
          <a:blip r:embed="rId7"/>
          <a:srcRect/>
          <a:stretch/>
        </p:blipFill>
        <p:spPr>
          <a:xfrm>
            <a:off x="1523061" y="5076082"/>
            <a:ext cx="614362" cy="819150"/>
          </a:xfrm>
          <a:prstGeom prst="rect">
            <a:avLst/>
          </a:prstGeom>
        </p:spPr>
      </p:pic>
      <p:pic>
        <p:nvPicPr>
          <p:cNvPr id="20" name="Grafik 19">
            <a:extLst>
              <a:ext uri="{FF2B5EF4-FFF2-40B4-BE49-F238E27FC236}">
                <a16:creationId xmlns:a16="http://schemas.microsoft.com/office/drawing/2014/main" id="{768EC549-7EF2-3126-8790-AA8F8E647182}"/>
              </a:ext>
            </a:extLst>
          </p:cNvPr>
          <p:cNvPicPr>
            <a:picLocks noChangeAspect="1"/>
          </p:cNvPicPr>
          <p:nvPr/>
        </p:nvPicPr>
        <p:blipFill>
          <a:blip r:embed="rId8"/>
          <a:stretch>
            <a:fillRect/>
          </a:stretch>
        </p:blipFill>
        <p:spPr>
          <a:xfrm>
            <a:off x="325039" y="2976668"/>
            <a:ext cx="2062895" cy="451872"/>
          </a:xfrm>
          <a:prstGeom prst="rect">
            <a:avLst/>
          </a:prstGeom>
        </p:spPr>
      </p:pic>
      <p:pic>
        <p:nvPicPr>
          <p:cNvPr id="23" name="Grafik 22">
            <a:extLst>
              <a:ext uri="{FF2B5EF4-FFF2-40B4-BE49-F238E27FC236}">
                <a16:creationId xmlns:a16="http://schemas.microsoft.com/office/drawing/2014/main" id="{A3FB24A7-C7EA-FE4E-5A9C-FD4B0DE69F24}"/>
              </a:ext>
            </a:extLst>
          </p:cNvPr>
          <p:cNvPicPr>
            <a:picLocks noChangeAspect="1"/>
          </p:cNvPicPr>
          <p:nvPr/>
        </p:nvPicPr>
        <p:blipFill>
          <a:blip r:embed="rId9"/>
          <a:stretch>
            <a:fillRect/>
          </a:stretch>
        </p:blipFill>
        <p:spPr>
          <a:xfrm>
            <a:off x="4864160" y="3364878"/>
            <a:ext cx="295275" cy="238125"/>
          </a:xfrm>
          <a:prstGeom prst="rect">
            <a:avLst/>
          </a:prstGeom>
        </p:spPr>
      </p:pic>
      <p:pic>
        <p:nvPicPr>
          <p:cNvPr id="24" name="Grafik 23">
            <a:extLst>
              <a:ext uri="{FF2B5EF4-FFF2-40B4-BE49-F238E27FC236}">
                <a16:creationId xmlns:a16="http://schemas.microsoft.com/office/drawing/2014/main" id="{0113BF10-4274-707E-EA03-8E95B76CEB34}"/>
              </a:ext>
            </a:extLst>
          </p:cNvPr>
          <p:cNvPicPr>
            <a:picLocks noChangeAspect="1"/>
          </p:cNvPicPr>
          <p:nvPr/>
        </p:nvPicPr>
        <p:blipFill>
          <a:blip r:embed="rId9"/>
          <a:stretch>
            <a:fillRect/>
          </a:stretch>
        </p:blipFill>
        <p:spPr>
          <a:xfrm>
            <a:off x="4996253" y="2964479"/>
            <a:ext cx="295275" cy="238125"/>
          </a:xfrm>
          <a:prstGeom prst="rect">
            <a:avLst/>
          </a:prstGeom>
        </p:spPr>
      </p:pic>
      <p:pic>
        <p:nvPicPr>
          <p:cNvPr id="25" name="Grafik 24">
            <a:extLst>
              <a:ext uri="{FF2B5EF4-FFF2-40B4-BE49-F238E27FC236}">
                <a16:creationId xmlns:a16="http://schemas.microsoft.com/office/drawing/2014/main" id="{B58F84F2-E9D1-EF77-2145-C0C3498575A6}"/>
              </a:ext>
            </a:extLst>
          </p:cNvPr>
          <p:cNvPicPr>
            <a:picLocks noChangeAspect="1"/>
          </p:cNvPicPr>
          <p:nvPr/>
        </p:nvPicPr>
        <p:blipFill>
          <a:blip r:embed="rId10"/>
          <a:stretch>
            <a:fillRect/>
          </a:stretch>
        </p:blipFill>
        <p:spPr>
          <a:xfrm>
            <a:off x="2739611" y="3658407"/>
            <a:ext cx="1750278" cy="301277"/>
          </a:xfrm>
          <a:prstGeom prst="rect">
            <a:avLst/>
          </a:prstGeom>
        </p:spPr>
      </p:pic>
      <p:pic>
        <p:nvPicPr>
          <p:cNvPr id="26" name="Grafik 25">
            <a:extLst>
              <a:ext uri="{FF2B5EF4-FFF2-40B4-BE49-F238E27FC236}">
                <a16:creationId xmlns:a16="http://schemas.microsoft.com/office/drawing/2014/main" id="{1AEA4383-664A-7850-0E2B-662387CC8157}"/>
              </a:ext>
            </a:extLst>
          </p:cNvPr>
          <p:cNvPicPr>
            <a:picLocks noChangeAspect="1"/>
          </p:cNvPicPr>
          <p:nvPr/>
        </p:nvPicPr>
        <p:blipFill>
          <a:blip r:embed="rId8"/>
          <a:stretch>
            <a:fillRect/>
          </a:stretch>
        </p:blipFill>
        <p:spPr>
          <a:xfrm>
            <a:off x="436611" y="3483941"/>
            <a:ext cx="2062895" cy="451872"/>
          </a:xfrm>
          <a:prstGeom prst="rect">
            <a:avLst/>
          </a:prstGeom>
        </p:spPr>
      </p:pic>
      <p:pic>
        <p:nvPicPr>
          <p:cNvPr id="27" name="Grafik 26">
            <a:extLst>
              <a:ext uri="{FF2B5EF4-FFF2-40B4-BE49-F238E27FC236}">
                <a16:creationId xmlns:a16="http://schemas.microsoft.com/office/drawing/2014/main" id="{AA70CD9E-5703-6E1E-A234-A3DC2C9088B4}"/>
              </a:ext>
            </a:extLst>
          </p:cNvPr>
          <p:cNvPicPr>
            <a:picLocks noChangeAspect="1"/>
          </p:cNvPicPr>
          <p:nvPr/>
        </p:nvPicPr>
        <p:blipFill>
          <a:blip r:embed="rId9"/>
          <a:stretch>
            <a:fillRect/>
          </a:stretch>
        </p:blipFill>
        <p:spPr>
          <a:xfrm>
            <a:off x="5287552" y="3260421"/>
            <a:ext cx="295275" cy="238125"/>
          </a:xfrm>
          <a:prstGeom prst="rect">
            <a:avLst/>
          </a:prstGeom>
        </p:spPr>
      </p:pic>
      <p:pic>
        <p:nvPicPr>
          <p:cNvPr id="28" name="Grafik 27">
            <a:extLst>
              <a:ext uri="{FF2B5EF4-FFF2-40B4-BE49-F238E27FC236}">
                <a16:creationId xmlns:a16="http://schemas.microsoft.com/office/drawing/2014/main" id="{6D8B419B-6CAC-42F0-E223-0DD783EED563}"/>
              </a:ext>
            </a:extLst>
          </p:cNvPr>
          <p:cNvPicPr>
            <a:picLocks noChangeAspect="1"/>
          </p:cNvPicPr>
          <p:nvPr/>
        </p:nvPicPr>
        <p:blipFill>
          <a:blip r:embed="rId9"/>
          <a:stretch>
            <a:fillRect/>
          </a:stretch>
        </p:blipFill>
        <p:spPr>
          <a:xfrm>
            <a:off x="4729996" y="3721559"/>
            <a:ext cx="295275" cy="238125"/>
          </a:xfrm>
          <a:prstGeom prst="rect">
            <a:avLst/>
          </a:prstGeom>
        </p:spPr>
      </p:pic>
      <p:pic>
        <p:nvPicPr>
          <p:cNvPr id="29" name="Grafik 28">
            <a:extLst>
              <a:ext uri="{FF2B5EF4-FFF2-40B4-BE49-F238E27FC236}">
                <a16:creationId xmlns:a16="http://schemas.microsoft.com/office/drawing/2014/main" id="{DDCC2222-4746-A9D5-5B81-9575DF51F89C}"/>
              </a:ext>
            </a:extLst>
          </p:cNvPr>
          <p:cNvPicPr>
            <a:picLocks noChangeAspect="1"/>
          </p:cNvPicPr>
          <p:nvPr/>
        </p:nvPicPr>
        <p:blipFill>
          <a:blip r:embed="rId9"/>
          <a:stretch>
            <a:fillRect/>
          </a:stretch>
        </p:blipFill>
        <p:spPr>
          <a:xfrm>
            <a:off x="5159435" y="3655397"/>
            <a:ext cx="295275" cy="238125"/>
          </a:xfrm>
          <a:prstGeom prst="rect">
            <a:avLst/>
          </a:prstGeom>
        </p:spPr>
      </p:pic>
      <p:pic>
        <p:nvPicPr>
          <p:cNvPr id="30" name="Grafik 29">
            <a:extLst>
              <a:ext uri="{FF2B5EF4-FFF2-40B4-BE49-F238E27FC236}">
                <a16:creationId xmlns:a16="http://schemas.microsoft.com/office/drawing/2014/main" id="{B03C9204-CDE6-97CE-9064-00716E949554}"/>
              </a:ext>
            </a:extLst>
          </p:cNvPr>
          <p:cNvPicPr>
            <a:picLocks noChangeAspect="1"/>
          </p:cNvPicPr>
          <p:nvPr/>
        </p:nvPicPr>
        <p:blipFill>
          <a:blip r:embed="rId8"/>
          <a:stretch>
            <a:fillRect/>
          </a:stretch>
        </p:blipFill>
        <p:spPr>
          <a:xfrm>
            <a:off x="468590" y="3991213"/>
            <a:ext cx="2062895" cy="451872"/>
          </a:xfrm>
          <a:prstGeom prst="rect">
            <a:avLst/>
          </a:prstGeom>
        </p:spPr>
      </p:pic>
      <p:pic>
        <p:nvPicPr>
          <p:cNvPr id="31" name="Grafik 30">
            <a:extLst>
              <a:ext uri="{FF2B5EF4-FFF2-40B4-BE49-F238E27FC236}">
                <a16:creationId xmlns:a16="http://schemas.microsoft.com/office/drawing/2014/main" id="{B585015C-0087-E29A-F692-8F77CBC650C2}"/>
              </a:ext>
            </a:extLst>
          </p:cNvPr>
          <p:cNvPicPr>
            <a:picLocks noChangeAspect="1"/>
          </p:cNvPicPr>
          <p:nvPr/>
        </p:nvPicPr>
        <p:blipFill>
          <a:blip r:embed="rId10"/>
          <a:stretch>
            <a:fillRect/>
          </a:stretch>
        </p:blipFill>
        <p:spPr>
          <a:xfrm>
            <a:off x="2821722" y="4096626"/>
            <a:ext cx="1750278" cy="301277"/>
          </a:xfrm>
          <a:prstGeom prst="rect">
            <a:avLst/>
          </a:prstGeom>
        </p:spPr>
      </p:pic>
      <p:pic>
        <p:nvPicPr>
          <p:cNvPr id="32" name="Grafik 31">
            <a:extLst>
              <a:ext uri="{FF2B5EF4-FFF2-40B4-BE49-F238E27FC236}">
                <a16:creationId xmlns:a16="http://schemas.microsoft.com/office/drawing/2014/main" id="{801463F1-658B-ABEC-1961-A9DBAE6FF662}"/>
              </a:ext>
            </a:extLst>
          </p:cNvPr>
          <p:cNvPicPr>
            <a:picLocks noChangeAspect="1"/>
          </p:cNvPicPr>
          <p:nvPr/>
        </p:nvPicPr>
        <p:blipFill>
          <a:blip r:embed="rId9"/>
          <a:stretch>
            <a:fillRect/>
          </a:stretch>
        </p:blipFill>
        <p:spPr>
          <a:xfrm>
            <a:off x="5472586" y="2871704"/>
            <a:ext cx="295275" cy="238125"/>
          </a:xfrm>
          <a:prstGeom prst="rect">
            <a:avLst/>
          </a:prstGeom>
        </p:spPr>
      </p:pic>
      <p:pic>
        <p:nvPicPr>
          <p:cNvPr id="15" name="Grafik 14">
            <a:extLst>
              <a:ext uri="{FF2B5EF4-FFF2-40B4-BE49-F238E27FC236}">
                <a16:creationId xmlns:a16="http://schemas.microsoft.com/office/drawing/2014/main" id="{528E0677-16C2-9C91-A780-597762FB167D}"/>
              </a:ext>
            </a:extLst>
          </p:cNvPr>
          <p:cNvPicPr>
            <a:picLocks noChangeAspect="1"/>
          </p:cNvPicPr>
          <p:nvPr/>
        </p:nvPicPr>
        <p:blipFill>
          <a:blip r:embed="rId11"/>
          <a:stretch>
            <a:fillRect/>
          </a:stretch>
        </p:blipFill>
        <p:spPr>
          <a:xfrm>
            <a:off x="0" y="488956"/>
            <a:ext cx="7397093" cy="4778372"/>
          </a:xfrm>
          <a:prstGeom prst="rect">
            <a:avLst/>
          </a:prstGeom>
        </p:spPr>
      </p:pic>
    </p:spTree>
    <p:extLst>
      <p:ext uri="{BB962C8B-B14F-4D97-AF65-F5344CB8AC3E}">
        <p14:creationId xmlns:p14="http://schemas.microsoft.com/office/powerpoint/2010/main" val="39514175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show="0">
  <p:cSld>
    <p:bg>
      <p:bgPr>
        <a:solidFill>
          <a:schemeClr val="accent1">
            <a:lumMod val="60000"/>
            <a:lumOff val="40000"/>
          </a:schemeClr>
        </a:solidFill>
        <a:effectLst/>
      </p:bgPr>
    </p:bg>
    <p:spTree>
      <p:nvGrpSpPr>
        <p:cNvPr id="1" name=""/>
        <p:cNvGrpSpPr/>
        <p:nvPr/>
      </p:nvGrpSpPr>
      <p:grpSpPr>
        <a:xfrm>
          <a:off x="0" y="0"/>
          <a:ext cx="0" cy="0"/>
          <a:chOff x="0" y="0"/>
          <a:chExt cx="0" cy="0"/>
        </a:xfrm>
      </p:grpSpPr>
      <p:pic>
        <p:nvPicPr>
          <p:cNvPr id="6" name="Grafik 5">
            <a:extLst>
              <a:ext uri="{FF2B5EF4-FFF2-40B4-BE49-F238E27FC236}">
                <a16:creationId xmlns:a16="http://schemas.microsoft.com/office/drawing/2014/main" id="{0098D31F-6A79-F9CA-3578-6B3205E7BE4C}"/>
              </a:ext>
            </a:extLst>
          </p:cNvPr>
          <p:cNvPicPr>
            <a:picLocks noChangeAspect="1"/>
          </p:cNvPicPr>
          <p:nvPr/>
        </p:nvPicPr>
        <p:blipFill>
          <a:blip r:embed="rId3"/>
          <a:stretch>
            <a:fillRect/>
          </a:stretch>
        </p:blipFill>
        <p:spPr>
          <a:xfrm>
            <a:off x="5159435" y="3655397"/>
            <a:ext cx="295275" cy="238125"/>
          </a:xfrm>
          <a:prstGeom prst="rect">
            <a:avLst/>
          </a:prstGeom>
        </p:spPr>
      </p:pic>
      <p:pic>
        <p:nvPicPr>
          <p:cNvPr id="29" name="Grafik 28">
            <a:extLst>
              <a:ext uri="{FF2B5EF4-FFF2-40B4-BE49-F238E27FC236}">
                <a16:creationId xmlns:a16="http://schemas.microsoft.com/office/drawing/2014/main" id="{B22919FF-9FDD-F449-C629-16D594349BB2}"/>
              </a:ext>
            </a:extLst>
          </p:cNvPr>
          <p:cNvPicPr>
            <a:picLocks noChangeAspect="1"/>
          </p:cNvPicPr>
          <p:nvPr/>
        </p:nvPicPr>
        <p:blipFill>
          <a:blip r:embed="rId4"/>
          <a:stretch>
            <a:fillRect/>
          </a:stretch>
        </p:blipFill>
        <p:spPr>
          <a:xfrm>
            <a:off x="2821722" y="4096626"/>
            <a:ext cx="1750278" cy="301277"/>
          </a:xfrm>
          <a:prstGeom prst="rect">
            <a:avLst/>
          </a:prstGeom>
        </p:spPr>
      </p:pic>
      <p:pic>
        <p:nvPicPr>
          <p:cNvPr id="12" name="Grafik 11">
            <a:extLst>
              <a:ext uri="{FF2B5EF4-FFF2-40B4-BE49-F238E27FC236}">
                <a16:creationId xmlns:a16="http://schemas.microsoft.com/office/drawing/2014/main" id="{5C1A123A-D499-E6F4-D9E4-0C73CE08666E}"/>
              </a:ext>
            </a:extLst>
          </p:cNvPr>
          <p:cNvPicPr>
            <a:picLocks noChangeAspect="1"/>
          </p:cNvPicPr>
          <p:nvPr/>
        </p:nvPicPr>
        <p:blipFill>
          <a:blip r:embed="rId3"/>
          <a:stretch>
            <a:fillRect/>
          </a:stretch>
        </p:blipFill>
        <p:spPr>
          <a:xfrm>
            <a:off x="5472586" y="2871704"/>
            <a:ext cx="295275" cy="238125"/>
          </a:xfrm>
          <a:prstGeom prst="rect">
            <a:avLst/>
          </a:prstGeom>
        </p:spPr>
      </p:pic>
      <p:pic>
        <p:nvPicPr>
          <p:cNvPr id="14" name="Grafik 13">
            <a:extLst>
              <a:ext uri="{FF2B5EF4-FFF2-40B4-BE49-F238E27FC236}">
                <a16:creationId xmlns:a16="http://schemas.microsoft.com/office/drawing/2014/main" id="{3C29A9A8-5EA3-74F9-2D9D-81C332FD176A}"/>
              </a:ext>
            </a:extLst>
          </p:cNvPr>
          <p:cNvPicPr>
            <a:picLocks noChangeAspect="1"/>
          </p:cNvPicPr>
          <p:nvPr/>
        </p:nvPicPr>
        <p:blipFill>
          <a:blip r:embed="rId5"/>
          <a:stretch>
            <a:fillRect/>
          </a:stretch>
        </p:blipFill>
        <p:spPr>
          <a:xfrm>
            <a:off x="325039" y="2976668"/>
            <a:ext cx="2062895" cy="451872"/>
          </a:xfrm>
          <a:prstGeom prst="rect">
            <a:avLst/>
          </a:prstGeom>
        </p:spPr>
      </p:pic>
      <p:pic>
        <p:nvPicPr>
          <p:cNvPr id="15" name="Grafik 14">
            <a:extLst>
              <a:ext uri="{FF2B5EF4-FFF2-40B4-BE49-F238E27FC236}">
                <a16:creationId xmlns:a16="http://schemas.microsoft.com/office/drawing/2014/main" id="{E1D2B2B1-D3C6-C79B-127D-AB65E3161D47}"/>
              </a:ext>
            </a:extLst>
          </p:cNvPr>
          <p:cNvPicPr>
            <a:picLocks noChangeAspect="1"/>
          </p:cNvPicPr>
          <p:nvPr/>
        </p:nvPicPr>
        <p:blipFill>
          <a:blip r:embed="rId3"/>
          <a:stretch>
            <a:fillRect/>
          </a:stretch>
        </p:blipFill>
        <p:spPr>
          <a:xfrm>
            <a:off x="4864160" y="3364878"/>
            <a:ext cx="295275" cy="238125"/>
          </a:xfrm>
          <a:prstGeom prst="rect">
            <a:avLst/>
          </a:prstGeom>
        </p:spPr>
      </p:pic>
      <p:pic>
        <p:nvPicPr>
          <p:cNvPr id="16" name="Grafik 15">
            <a:extLst>
              <a:ext uri="{FF2B5EF4-FFF2-40B4-BE49-F238E27FC236}">
                <a16:creationId xmlns:a16="http://schemas.microsoft.com/office/drawing/2014/main" id="{ACD0691D-7D8F-A931-1C9B-AAC547D03EE6}"/>
              </a:ext>
            </a:extLst>
          </p:cNvPr>
          <p:cNvPicPr>
            <a:picLocks noChangeAspect="1"/>
          </p:cNvPicPr>
          <p:nvPr/>
        </p:nvPicPr>
        <p:blipFill>
          <a:blip r:embed="rId3"/>
          <a:stretch>
            <a:fillRect/>
          </a:stretch>
        </p:blipFill>
        <p:spPr>
          <a:xfrm>
            <a:off x="4996253" y="2964479"/>
            <a:ext cx="295275" cy="238125"/>
          </a:xfrm>
          <a:prstGeom prst="rect">
            <a:avLst/>
          </a:prstGeom>
        </p:spPr>
      </p:pic>
      <p:pic>
        <p:nvPicPr>
          <p:cNvPr id="17" name="Grafik 16">
            <a:extLst>
              <a:ext uri="{FF2B5EF4-FFF2-40B4-BE49-F238E27FC236}">
                <a16:creationId xmlns:a16="http://schemas.microsoft.com/office/drawing/2014/main" id="{4076DB2B-0E92-3E3B-D83C-2CAC4AFA3B86}"/>
              </a:ext>
            </a:extLst>
          </p:cNvPr>
          <p:cNvPicPr>
            <a:picLocks noChangeAspect="1"/>
          </p:cNvPicPr>
          <p:nvPr/>
        </p:nvPicPr>
        <p:blipFill>
          <a:blip r:embed="rId4"/>
          <a:stretch>
            <a:fillRect/>
          </a:stretch>
        </p:blipFill>
        <p:spPr>
          <a:xfrm>
            <a:off x="2739611" y="3658407"/>
            <a:ext cx="1750278" cy="301277"/>
          </a:xfrm>
          <a:prstGeom prst="rect">
            <a:avLst/>
          </a:prstGeom>
        </p:spPr>
      </p:pic>
      <p:pic>
        <p:nvPicPr>
          <p:cNvPr id="18" name="Grafik 17">
            <a:extLst>
              <a:ext uri="{FF2B5EF4-FFF2-40B4-BE49-F238E27FC236}">
                <a16:creationId xmlns:a16="http://schemas.microsoft.com/office/drawing/2014/main" id="{63300F1D-285F-EB89-A662-BB60FA58CF8B}"/>
              </a:ext>
            </a:extLst>
          </p:cNvPr>
          <p:cNvPicPr>
            <a:picLocks noChangeAspect="1"/>
          </p:cNvPicPr>
          <p:nvPr/>
        </p:nvPicPr>
        <p:blipFill>
          <a:blip r:embed="rId5"/>
          <a:stretch>
            <a:fillRect/>
          </a:stretch>
        </p:blipFill>
        <p:spPr>
          <a:xfrm>
            <a:off x="436611" y="3483941"/>
            <a:ext cx="2062895" cy="451872"/>
          </a:xfrm>
          <a:prstGeom prst="rect">
            <a:avLst/>
          </a:prstGeom>
        </p:spPr>
      </p:pic>
      <p:pic>
        <p:nvPicPr>
          <p:cNvPr id="19" name="Grafik 18">
            <a:extLst>
              <a:ext uri="{FF2B5EF4-FFF2-40B4-BE49-F238E27FC236}">
                <a16:creationId xmlns:a16="http://schemas.microsoft.com/office/drawing/2014/main" id="{1E80ABCA-A41A-AFD8-02E6-CAB26047F571}"/>
              </a:ext>
            </a:extLst>
          </p:cNvPr>
          <p:cNvPicPr>
            <a:picLocks noChangeAspect="1"/>
          </p:cNvPicPr>
          <p:nvPr/>
        </p:nvPicPr>
        <p:blipFill>
          <a:blip r:embed="rId5"/>
          <a:stretch>
            <a:fillRect/>
          </a:stretch>
        </p:blipFill>
        <p:spPr>
          <a:xfrm>
            <a:off x="468590" y="3991213"/>
            <a:ext cx="2062895" cy="451872"/>
          </a:xfrm>
          <a:prstGeom prst="rect">
            <a:avLst/>
          </a:prstGeom>
        </p:spPr>
      </p:pic>
      <p:pic>
        <p:nvPicPr>
          <p:cNvPr id="20" name="Grafik 19">
            <a:extLst>
              <a:ext uri="{FF2B5EF4-FFF2-40B4-BE49-F238E27FC236}">
                <a16:creationId xmlns:a16="http://schemas.microsoft.com/office/drawing/2014/main" id="{33F23A49-3C63-964D-7470-4D6093710EAD}"/>
              </a:ext>
            </a:extLst>
          </p:cNvPr>
          <p:cNvPicPr>
            <a:picLocks noChangeAspect="1"/>
          </p:cNvPicPr>
          <p:nvPr/>
        </p:nvPicPr>
        <p:blipFill>
          <a:blip r:embed="rId3"/>
          <a:stretch>
            <a:fillRect/>
          </a:stretch>
        </p:blipFill>
        <p:spPr>
          <a:xfrm>
            <a:off x="5287552" y="3260421"/>
            <a:ext cx="295275" cy="238125"/>
          </a:xfrm>
          <a:prstGeom prst="rect">
            <a:avLst/>
          </a:prstGeom>
        </p:spPr>
      </p:pic>
      <p:pic>
        <p:nvPicPr>
          <p:cNvPr id="21" name="Grafik 20">
            <a:extLst>
              <a:ext uri="{FF2B5EF4-FFF2-40B4-BE49-F238E27FC236}">
                <a16:creationId xmlns:a16="http://schemas.microsoft.com/office/drawing/2014/main" id="{33795E84-3F82-99E9-EB1A-D30DC7FFF87B}"/>
              </a:ext>
            </a:extLst>
          </p:cNvPr>
          <p:cNvPicPr>
            <a:picLocks noChangeAspect="1"/>
          </p:cNvPicPr>
          <p:nvPr/>
        </p:nvPicPr>
        <p:blipFill>
          <a:blip r:embed="rId3"/>
          <a:stretch>
            <a:fillRect/>
          </a:stretch>
        </p:blipFill>
        <p:spPr>
          <a:xfrm>
            <a:off x="4729996" y="3721559"/>
            <a:ext cx="295275" cy="238125"/>
          </a:xfrm>
          <a:prstGeom prst="rect">
            <a:avLst/>
          </a:prstGeom>
        </p:spPr>
      </p:pic>
      <p:pic>
        <p:nvPicPr>
          <p:cNvPr id="10" name="Grafik 9">
            <a:extLst>
              <a:ext uri="{FF2B5EF4-FFF2-40B4-BE49-F238E27FC236}">
                <a16:creationId xmlns:a16="http://schemas.microsoft.com/office/drawing/2014/main" id="{3032E899-8387-2803-3AF0-77C57BB26FB2}"/>
              </a:ext>
            </a:extLst>
          </p:cNvPr>
          <p:cNvPicPr>
            <a:picLocks noChangeAspect="1"/>
          </p:cNvPicPr>
          <p:nvPr/>
        </p:nvPicPr>
        <p:blipFill>
          <a:blip r:embed="rId4"/>
          <a:stretch>
            <a:fillRect/>
          </a:stretch>
        </p:blipFill>
        <p:spPr>
          <a:xfrm>
            <a:off x="7130727" y="3320190"/>
            <a:ext cx="1750278" cy="301277"/>
          </a:xfrm>
          <a:prstGeom prst="rect">
            <a:avLst/>
          </a:prstGeom>
        </p:spPr>
      </p:pic>
      <p:pic>
        <p:nvPicPr>
          <p:cNvPr id="11" name="Grafik 10">
            <a:extLst>
              <a:ext uri="{FF2B5EF4-FFF2-40B4-BE49-F238E27FC236}">
                <a16:creationId xmlns:a16="http://schemas.microsoft.com/office/drawing/2014/main" id="{F3CE8A0A-64B2-2ECA-2C52-096A022AFB55}"/>
              </a:ext>
            </a:extLst>
          </p:cNvPr>
          <p:cNvPicPr>
            <a:picLocks noChangeAspect="1"/>
          </p:cNvPicPr>
          <p:nvPr/>
        </p:nvPicPr>
        <p:blipFill>
          <a:blip r:embed="rId5"/>
          <a:stretch>
            <a:fillRect/>
          </a:stretch>
        </p:blipFill>
        <p:spPr>
          <a:xfrm>
            <a:off x="7130728" y="3901812"/>
            <a:ext cx="2062895" cy="451872"/>
          </a:xfrm>
          <a:prstGeom prst="rect">
            <a:avLst/>
          </a:prstGeom>
        </p:spPr>
      </p:pic>
      <p:sp>
        <p:nvSpPr>
          <p:cNvPr id="25" name="Abgerundetes Rechteck 24">
            <a:extLst>
              <a:ext uri="{FF2B5EF4-FFF2-40B4-BE49-F238E27FC236}">
                <a16:creationId xmlns:a16="http://schemas.microsoft.com/office/drawing/2014/main" id="{669124DE-CC86-3D97-ADC0-D0E61BDC0EFA}"/>
              </a:ext>
            </a:extLst>
          </p:cNvPr>
          <p:cNvSpPr/>
          <p:nvPr/>
        </p:nvSpPr>
        <p:spPr>
          <a:xfrm>
            <a:off x="8643669" y="962121"/>
            <a:ext cx="400345" cy="400345"/>
          </a:xfrm>
          <a:prstGeom prst="round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endParaRPr lang="de-DE" sz="1350">
              <a:solidFill>
                <a:prstClr val="white"/>
              </a:solidFill>
              <a:latin typeface="Calibri" panose="020F0502020204030204"/>
            </a:endParaRPr>
          </a:p>
        </p:txBody>
      </p:sp>
      <p:pic>
        <p:nvPicPr>
          <p:cNvPr id="26" name="Grafik 25" descr="Zuhause">
            <a:hlinkClick r:id="" action="ppaction://hlinkshowjump?jump=firstslide"/>
            <a:extLst>
              <a:ext uri="{FF2B5EF4-FFF2-40B4-BE49-F238E27FC236}">
                <a16:creationId xmlns:a16="http://schemas.microsoft.com/office/drawing/2014/main" id="{86594CB9-7425-D834-D9FC-B0557C7D017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677322" y="984647"/>
            <a:ext cx="327903" cy="327903"/>
          </a:xfrm>
          <a:prstGeom prst="rect">
            <a:avLst/>
          </a:prstGeom>
        </p:spPr>
      </p:pic>
      <p:sp>
        <p:nvSpPr>
          <p:cNvPr id="2" name="Pfeil: nach rechts 1">
            <a:extLst>
              <a:ext uri="{FF2B5EF4-FFF2-40B4-BE49-F238E27FC236}">
                <a16:creationId xmlns:a16="http://schemas.microsoft.com/office/drawing/2014/main" id="{4A91603F-46BD-DF49-A93B-A50A15CAFB5A}"/>
              </a:ext>
            </a:extLst>
          </p:cNvPr>
          <p:cNvSpPr/>
          <p:nvPr/>
        </p:nvSpPr>
        <p:spPr>
          <a:xfrm rot="10800000">
            <a:off x="7397093" y="2406545"/>
            <a:ext cx="1152768" cy="498593"/>
          </a:xfrm>
          <a:prstGeom prst="rightArrow">
            <a:avLst/>
          </a:prstGeom>
          <a:solidFill>
            <a:schemeClr val="tx1">
              <a:lumMod val="50000"/>
              <a:lumOff val="50000"/>
            </a:schemeClr>
          </a:solidFill>
          <a:ln>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endParaRPr lang="de-DE" sz="1350">
              <a:solidFill>
                <a:prstClr val="white"/>
              </a:solidFill>
              <a:latin typeface="Calibri" panose="020F0502020204030204"/>
            </a:endParaRPr>
          </a:p>
        </p:txBody>
      </p:sp>
      <p:pic>
        <p:nvPicPr>
          <p:cNvPr id="3" name="Grafik 2">
            <a:extLst>
              <a:ext uri="{FF2B5EF4-FFF2-40B4-BE49-F238E27FC236}">
                <a16:creationId xmlns:a16="http://schemas.microsoft.com/office/drawing/2014/main" id="{9545068D-BA14-4F36-537A-B7F856A5A43F}"/>
              </a:ext>
            </a:extLst>
          </p:cNvPr>
          <p:cNvPicPr>
            <a:picLocks noChangeAspect="1"/>
          </p:cNvPicPr>
          <p:nvPr/>
        </p:nvPicPr>
        <p:blipFill>
          <a:blip r:embed="rId8"/>
          <a:srcRect/>
          <a:stretch/>
        </p:blipFill>
        <p:spPr>
          <a:xfrm>
            <a:off x="631161" y="5077055"/>
            <a:ext cx="1476375" cy="818177"/>
          </a:xfrm>
          <a:prstGeom prst="rect">
            <a:avLst/>
          </a:prstGeom>
        </p:spPr>
      </p:pic>
      <p:pic>
        <p:nvPicPr>
          <p:cNvPr id="4" name="Grafik 3">
            <a:extLst>
              <a:ext uri="{FF2B5EF4-FFF2-40B4-BE49-F238E27FC236}">
                <a16:creationId xmlns:a16="http://schemas.microsoft.com/office/drawing/2014/main" id="{D7B61D25-F86F-A4FB-6159-47BC57A33D01}"/>
              </a:ext>
            </a:extLst>
          </p:cNvPr>
          <p:cNvPicPr>
            <a:picLocks noChangeAspect="1"/>
          </p:cNvPicPr>
          <p:nvPr/>
        </p:nvPicPr>
        <p:blipFill>
          <a:blip r:embed="rId9"/>
          <a:stretch>
            <a:fillRect/>
          </a:stretch>
        </p:blipFill>
        <p:spPr>
          <a:xfrm>
            <a:off x="1069311" y="5076082"/>
            <a:ext cx="1038225" cy="819150"/>
          </a:xfrm>
          <a:prstGeom prst="rect">
            <a:avLst/>
          </a:prstGeom>
        </p:spPr>
      </p:pic>
      <p:pic>
        <p:nvPicPr>
          <p:cNvPr id="5" name="Grafik 4">
            <a:extLst>
              <a:ext uri="{FF2B5EF4-FFF2-40B4-BE49-F238E27FC236}">
                <a16:creationId xmlns:a16="http://schemas.microsoft.com/office/drawing/2014/main" id="{4053A9BB-5A68-F7E5-AC7F-2E775987DE6C}"/>
              </a:ext>
            </a:extLst>
          </p:cNvPr>
          <p:cNvPicPr>
            <a:picLocks noChangeAspect="1"/>
          </p:cNvPicPr>
          <p:nvPr/>
        </p:nvPicPr>
        <p:blipFill>
          <a:blip r:embed="rId10"/>
          <a:srcRect/>
          <a:stretch/>
        </p:blipFill>
        <p:spPr>
          <a:xfrm>
            <a:off x="1523061" y="5076082"/>
            <a:ext cx="614362" cy="819150"/>
          </a:xfrm>
          <a:prstGeom prst="rect">
            <a:avLst/>
          </a:prstGeom>
        </p:spPr>
      </p:pic>
      <p:pic>
        <p:nvPicPr>
          <p:cNvPr id="31" name="Grafik 30">
            <a:extLst>
              <a:ext uri="{FF2B5EF4-FFF2-40B4-BE49-F238E27FC236}">
                <a16:creationId xmlns:a16="http://schemas.microsoft.com/office/drawing/2014/main" id="{0C611517-3EDE-623D-E020-6F9A301B2F04}"/>
              </a:ext>
            </a:extLst>
          </p:cNvPr>
          <p:cNvPicPr>
            <a:picLocks noChangeAspect="1"/>
          </p:cNvPicPr>
          <p:nvPr/>
        </p:nvPicPr>
        <p:blipFill>
          <a:blip r:embed="rId11"/>
          <a:stretch>
            <a:fillRect/>
          </a:stretch>
        </p:blipFill>
        <p:spPr>
          <a:xfrm>
            <a:off x="0" y="488956"/>
            <a:ext cx="7397093" cy="4778372"/>
          </a:xfrm>
          <a:prstGeom prst="rect">
            <a:avLst/>
          </a:prstGeom>
        </p:spPr>
      </p:pic>
      <p:sp>
        <p:nvSpPr>
          <p:cNvPr id="39" name="Textfeld 38">
            <a:extLst>
              <a:ext uri="{FF2B5EF4-FFF2-40B4-BE49-F238E27FC236}">
                <a16:creationId xmlns:a16="http://schemas.microsoft.com/office/drawing/2014/main" id="{A73CED60-87B8-3205-0A01-82C2371058D8}"/>
              </a:ext>
            </a:extLst>
          </p:cNvPr>
          <p:cNvSpPr txBox="1"/>
          <p:nvPr/>
        </p:nvSpPr>
        <p:spPr>
          <a:xfrm>
            <a:off x="-402273" y="1830511"/>
            <a:ext cx="7533000" cy="1858714"/>
          </a:xfrm>
          <a:prstGeom prst="rect">
            <a:avLst/>
          </a:prstGeom>
          <a:noFill/>
        </p:spPr>
        <p:txBody>
          <a:bodyPr wrap="square" rtlCol="0">
            <a:spAutoFit/>
          </a:bodyPr>
          <a:lstStyle/>
          <a:p>
            <a:pPr algn="ctr" defTabSz="685800" eaLnBrk="1" fontAlgn="auto" hangingPunct="1">
              <a:lnSpc>
                <a:spcPct val="150000"/>
              </a:lnSpc>
              <a:spcBef>
                <a:spcPts val="0"/>
              </a:spcBef>
              <a:spcAft>
                <a:spcPts val="0"/>
              </a:spcAft>
            </a:pPr>
            <a:r>
              <a:rPr lang="de-DE" sz="4050" dirty="0">
                <a:solidFill>
                  <a:prstClr val="white">
                    <a:lumMod val="50000"/>
                  </a:prstClr>
                </a:solidFill>
                <a:latin typeface="Comic Sans MS" panose="030F0902030302020204" pitchFamily="66" charset="0"/>
                <a:ea typeface="+mn-ea"/>
                <a:cs typeface="+mn-cs"/>
              </a:rPr>
              <a:t>Welche Zahl liegt jetzt</a:t>
            </a:r>
          </a:p>
          <a:p>
            <a:pPr algn="ctr" defTabSz="685800" eaLnBrk="1" fontAlgn="auto" hangingPunct="1">
              <a:lnSpc>
                <a:spcPct val="150000"/>
              </a:lnSpc>
              <a:spcBef>
                <a:spcPts val="0"/>
              </a:spcBef>
              <a:spcAft>
                <a:spcPts val="0"/>
              </a:spcAft>
            </a:pPr>
            <a:r>
              <a:rPr lang="de-DE" sz="4050" dirty="0">
                <a:solidFill>
                  <a:prstClr val="white">
                    <a:lumMod val="50000"/>
                  </a:prstClr>
                </a:solidFill>
                <a:latin typeface="Comic Sans MS" panose="030F0902030302020204" pitchFamily="66" charset="0"/>
                <a:ea typeface="+mn-ea"/>
                <a:cs typeface="+mn-cs"/>
              </a:rPr>
              <a:t>unter dem Tuch?</a:t>
            </a:r>
          </a:p>
        </p:txBody>
      </p:sp>
    </p:spTree>
    <p:extLst>
      <p:ext uri="{BB962C8B-B14F-4D97-AF65-F5344CB8AC3E}">
        <p14:creationId xmlns:p14="http://schemas.microsoft.com/office/powerpoint/2010/main" val="173055154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8.33333E-7 -1.85185E-6 L -0.43737 -0.03287 " pathEditMode="relative" rAng="0" ptsTypes="AA">
                                      <p:cBhvr>
                                        <p:cTn id="6" dur="2000" fill="hold"/>
                                        <p:tgtEl>
                                          <p:spTgt spid="10"/>
                                        </p:tgtEl>
                                        <p:attrNameLst>
                                          <p:attrName>ppt_x</p:attrName>
                                          <p:attrName>ppt_y</p:attrName>
                                        </p:attrNameLst>
                                      </p:cBhvr>
                                      <p:rCtr x="-21875" y="-1644"/>
                                    </p:animMotion>
                                  </p:childTnLst>
                                </p:cTn>
                              </p:par>
                              <p:par>
                                <p:cTn id="7" presetID="0" presetClass="path" presetSubtype="0" accel="50000" decel="50000" fill="hold" nodeType="withEffect">
                                  <p:stCondLst>
                                    <p:cond delay="0"/>
                                  </p:stCondLst>
                                  <p:childTnLst>
                                    <p:animMotion origin="layout" path="M 1.875E-6 3.7037E-7 L -0.70156 -0.28472 " pathEditMode="relative" rAng="0" ptsTypes="AA">
                                      <p:cBhvr>
                                        <p:cTn id="8" dur="2000" fill="hold"/>
                                        <p:tgtEl>
                                          <p:spTgt spid="11"/>
                                        </p:tgtEl>
                                        <p:attrNameLst>
                                          <p:attrName>ppt_x</p:attrName>
                                          <p:attrName>ppt_y</p:attrName>
                                        </p:attrNameLst>
                                      </p:cBhvr>
                                      <p:rCtr x="-35078" y="-14236"/>
                                    </p:animMotion>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9"/>
                                        </p:tgtEl>
                                        <p:attrNameLst>
                                          <p:attrName>style.visibility</p:attrName>
                                        </p:attrNameLst>
                                      </p:cBhvr>
                                      <p:to>
                                        <p:strVal val="visible"/>
                                      </p:to>
                                    </p:set>
                                  </p:childTnLst>
                                </p:cTn>
                              </p:par>
                              <p:par>
                                <p:cTn id="13" presetID="1" presetClass="exit" presetSubtype="0" fill="hold" grpId="0" nodeType="withEffect">
                                  <p:stCondLst>
                                    <p:cond delay="0"/>
                                  </p:stCondLst>
                                  <p:childTnLst>
                                    <p:set>
                                      <p:cBhvr>
                                        <p:cTn id="14" dur="1" fill="hold">
                                          <p:stCondLst>
                                            <p:cond delay="0"/>
                                          </p:stCondLst>
                                        </p:cTn>
                                        <p:tgtEl>
                                          <p:spTgt spid="2"/>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5"/>
                                        </p:tgtEl>
                                        <p:attrNameLst>
                                          <p:attrName>style.visibility</p:attrName>
                                        </p:attrNameLst>
                                      </p:cBhvr>
                                      <p:to>
                                        <p:strVal val="hidden"/>
                                      </p:to>
                                    </p:set>
                                  </p:childTnLst>
                                </p:cTn>
                              </p:par>
                              <p:par>
                                <p:cTn id="19" presetID="1" presetClass="exit" presetSubtype="0" fill="hold" nodeType="withEffect">
                                  <p:stCondLst>
                                    <p:cond delay="0"/>
                                  </p:stCondLst>
                                  <p:childTnLst>
                                    <p:set>
                                      <p:cBhvr>
                                        <p:cTn id="20" dur="1" fill="hold">
                                          <p:stCondLst>
                                            <p:cond delay="0"/>
                                          </p:stCondLst>
                                        </p:cTn>
                                        <p:tgtEl>
                                          <p:spTgt spid="4"/>
                                        </p:tgtEl>
                                        <p:attrNameLst>
                                          <p:attrName>style.visibility</p:attrName>
                                        </p:attrNameLst>
                                      </p:cBhvr>
                                      <p:to>
                                        <p:strVal val="hidden"/>
                                      </p:to>
                                    </p:set>
                                  </p:childTnLst>
                                </p:cTn>
                              </p:par>
                              <p:par>
                                <p:cTn id="21" presetID="1" presetClass="exit" presetSubtype="0" fill="hold" nodeType="withEffect">
                                  <p:stCondLst>
                                    <p:cond delay="0"/>
                                  </p:stCondLst>
                                  <p:childTnLst>
                                    <p:set>
                                      <p:cBhvr>
                                        <p:cTn id="22" dur="1" fill="hold">
                                          <p:stCondLst>
                                            <p:cond delay="0"/>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9" grpId="0"/>
    </p:bldLst>
  </p:timing>
</p:sld>
</file>

<file path=ppt/slides/slide14.xml><?xml version="1.0" encoding="utf-8"?>
<p:sld xmlns:a="http://schemas.openxmlformats.org/drawingml/2006/main" xmlns:r="http://schemas.openxmlformats.org/officeDocument/2006/relationships" xmlns:p="http://schemas.openxmlformats.org/presentationml/2006/main" show="0">
  <p:cSld>
    <p:bg>
      <p:bgPr>
        <a:solidFill>
          <a:schemeClr val="accent1">
            <a:lumMod val="60000"/>
            <a:lumOff val="40000"/>
          </a:schemeClr>
        </a:solidFill>
        <a:effectLst/>
      </p:bgPr>
    </p:bg>
    <p:spTree>
      <p:nvGrpSpPr>
        <p:cNvPr id="1" name=""/>
        <p:cNvGrpSpPr/>
        <p:nvPr/>
      </p:nvGrpSpPr>
      <p:grpSpPr>
        <a:xfrm>
          <a:off x="0" y="0"/>
          <a:ext cx="0" cy="0"/>
          <a:chOff x="0" y="0"/>
          <a:chExt cx="0" cy="0"/>
        </a:xfrm>
      </p:grpSpPr>
      <p:sp>
        <p:nvSpPr>
          <p:cNvPr id="23" name="Abgerundetes Rechteck 22">
            <a:extLst>
              <a:ext uri="{FF2B5EF4-FFF2-40B4-BE49-F238E27FC236}">
                <a16:creationId xmlns:a16="http://schemas.microsoft.com/office/drawing/2014/main" id="{49CBF108-59D2-5CDA-2F33-A8E0F8372685}"/>
              </a:ext>
            </a:extLst>
          </p:cNvPr>
          <p:cNvSpPr/>
          <p:nvPr/>
        </p:nvSpPr>
        <p:spPr>
          <a:xfrm>
            <a:off x="8643669" y="962121"/>
            <a:ext cx="400345" cy="400345"/>
          </a:xfrm>
          <a:prstGeom prst="round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endParaRPr lang="de-DE" sz="1350">
              <a:solidFill>
                <a:prstClr val="white"/>
              </a:solidFill>
              <a:latin typeface="Calibri" panose="020F0502020204030204"/>
            </a:endParaRPr>
          </a:p>
        </p:txBody>
      </p:sp>
      <p:pic>
        <p:nvPicPr>
          <p:cNvPr id="24" name="Grafik 23" descr="Zuhause">
            <a:hlinkClick r:id="" action="ppaction://hlinkshowjump?jump=firstslide"/>
            <a:extLst>
              <a:ext uri="{FF2B5EF4-FFF2-40B4-BE49-F238E27FC236}">
                <a16:creationId xmlns:a16="http://schemas.microsoft.com/office/drawing/2014/main" id="{E972CE9F-E1F4-ACF6-3135-22CC32C6C11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677322" y="984647"/>
            <a:ext cx="327903" cy="327903"/>
          </a:xfrm>
          <a:prstGeom prst="rect">
            <a:avLst/>
          </a:prstGeom>
        </p:spPr>
      </p:pic>
      <p:pic>
        <p:nvPicPr>
          <p:cNvPr id="7" name="Grafik 6">
            <a:extLst>
              <a:ext uri="{FF2B5EF4-FFF2-40B4-BE49-F238E27FC236}">
                <a16:creationId xmlns:a16="http://schemas.microsoft.com/office/drawing/2014/main" id="{213ACBE3-80AF-E7B3-0831-AF9A331AE8BA}"/>
              </a:ext>
            </a:extLst>
          </p:cNvPr>
          <p:cNvPicPr>
            <a:picLocks noChangeAspect="1"/>
          </p:cNvPicPr>
          <p:nvPr/>
        </p:nvPicPr>
        <p:blipFill>
          <a:blip r:embed="rId5"/>
          <a:stretch>
            <a:fillRect/>
          </a:stretch>
        </p:blipFill>
        <p:spPr>
          <a:xfrm>
            <a:off x="325039" y="2976668"/>
            <a:ext cx="2062895" cy="451872"/>
          </a:xfrm>
          <a:prstGeom prst="rect">
            <a:avLst/>
          </a:prstGeom>
        </p:spPr>
      </p:pic>
      <p:pic>
        <p:nvPicPr>
          <p:cNvPr id="8" name="Grafik 7">
            <a:extLst>
              <a:ext uri="{FF2B5EF4-FFF2-40B4-BE49-F238E27FC236}">
                <a16:creationId xmlns:a16="http://schemas.microsoft.com/office/drawing/2014/main" id="{C00D3136-3BC8-C493-5C7F-D35BC078E9EB}"/>
              </a:ext>
            </a:extLst>
          </p:cNvPr>
          <p:cNvPicPr>
            <a:picLocks noChangeAspect="1"/>
          </p:cNvPicPr>
          <p:nvPr/>
        </p:nvPicPr>
        <p:blipFill>
          <a:blip r:embed="rId6"/>
          <a:stretch>
            <a:fillRect/>
          </a:stretch>
        </p:blipFill>
        <p:spPr>
          <a:xfrm>
            <a:off x="4864160" y="3364878"/>
            <a:ext cx="295275" cy="238125"/>
          </a:xfrm>
          <a:prstGeom prst="rect">
            <a:avLst/>
          </a:prstGeom>
        </p:spPr>
      </p:pic>
      <p:pic>
        <p:nvPicPr>
          <p:cNvPr id="10" name="Grafik 9">
            <a:extLst>
              <a:ext uri="{FF2B5EF4-FFF2-40B4-BE49-F238E27FC236}">
                <a16:creationId xmlns:a16="http://schemas.microsoft.com/office/drawing/2014/main" id="{A0540C63-EDF3-FB1C-A4B6-4F69FB47335A}"/>
              </a:ext>
            </a:extLst>
          </p:cNvPr>
          <p:cNvPicPr>
            <a:picLocks noChangeAspect="1"/>
          </p:cNvPicPr>
          <p:nvPr/>
        </p:nvPicPr>
        <p:blipFill>
          <a:blip r:embed="rId6"/>
          <a:stretch>
            <a:fillRect/>
          </a:stretch>
        </p:blipFill>
        <p:spPr>
          <a:xfrm>
            <a:off x="4996253" y="2964479"/>
            <a:ext cx="295275" cy="238125"/>
          </a:xfrm>
          <a:prstGeom prst="rect">
            <a:avLst/>
          </a:prstGeom>
        </p:spPr>
      </p:pic>
      <p:pic>
        <p:nvPicPr>
          <p:cNvPr id="14" name="Grafik 13">
            <a:extLst>
              <a:ext uri="{FF2B5EF4-FFF2-40B4-BE49-F238E27FC236}">
                <a16:creationId xmlns:a16="http://schemas.microsoft.com/office/drawing/2014/main" id="{04B941ED-57F6-CB9B-CCF9-128C87E948E2}"/>
              </a:ext>
            </a:extLst>
          </p:cNvPr>
          <p:cNvPicPr>
            <a:picLocks noChangeAspect="1"/>
          </p:cNvPicPr>
          <p:nvPr/>
        </p:nvPicPr>
        <p:blipFill>
          <a:blip r:embed="rId7"/>
          <a:stretch>
            <a:fillRect/>
          </a:stretch>
        </p:blipFill>
        <p:spPr>
          <a:xfrm>
            <a:off x="2739611" y="3658407"/>
            <a:ext cx="1750278" cy="301277"/>
          </a:xfrm>
          <a:prstGeom prst="rect">
            <a:avLst/>
          </a:prstGeom>
        </p:spPr>
      </p:pic>
      <p:pic>
        <p:nvPicPr>
          <p:cNvPr id="15" name="Grafik 14">
            <a:extLst>
              <a:ext uri="{FF2B5EF4-FFF2-40B4-BE49-F238E27FC236}">
                <a16:creationId xmlns:a16="http://schemas.microsoft.com/office/drawing/2014/main" id="{CE74A5A9-27E9-B739-AE47-8C02EEB4227B}"/>
              </a:ext>
            </a:extLst>
          </p:cNvPr>
          <p:cNvPicPr>
            <a:picLocks noChangeAspect="1"/>
          </p:cNvPicPr>
          <p:nvPr/>
        </p:nvPicPr>
        <p:blipFill>
          <a:blip r:embed="rId5"/>
          <a:stretch>
            <a:fillRect/>
          </a:stretch>
        </p:blipFill>
        <p:spPr>
          <a:xfrm>
            <a:off x="436611" y="3483941"/>
            <a:ext cx="2062895" cy="451872"/>
          </a:xfrm>
          <a:prstGeom prst="rect">
            <a:avLst/>
          </a:prstGeom>
        </p:spPr>
      </p:pic>
      <p:pic>
        <p:nvPicPr>
          <p:cNvPr id="17" name="Grafik 16">
            <a:extLst>
              <a:ext uri="{FF2B5EF4-FFF2-40B4-BE49-F238E27FC236}">
                <a16:creationId xmlns:a16="http://schemas.microsoft.com/office/drawing/2014/main" id="{26272B3F-09A3-1534-1FB9-63048E02B268}"/>
              </a:ext>
            </a:extLst>
          </p:cNvPr>
          <p:cNvPicPr>
            <a:picLocks noChangeAspect="1"/>
          </p:cNvPicPr>
          <p:nvPr/>
        </p:nvPicPr>
        <p:blipFill>
          <a:blip r:embed="rId5"/>
          <a:stretch>
            <a:fillRect/>
          </a:stretch>
        </p:blipFill>
        <p:spPr>
          <a:xfrm>
            <a:off x="468590" y="3991213"/>
            <a:ext cx="2062895" cy="451872"/>
          </a:xfrm>
          <a:prstGeom prst="rect">
            <a:avLst/>
          </a:prstGeom>
        </p:spPr>
      </p:pic>
      <p:pic>
        <p:nvPicPr>
          <p:cNvPr id="19" name="Grafik 18">
            <a:extLst>
              <a:ext uri="{FF2B5EF4-FFF2-40B4-BE49-F238E27FC236}">
                <a16:creationId xmlns:a16="http://schemas.microsoft.com/office/drawing/2014/main" id="{6FACB38A-EDC4-335E-C050-3F7DA997883A}"/>
              </a:ext>
            </a:extLst>
          </p:cNvPr>
          <p:cNvPicPr>
            <a:picLocks noChangeAspect="1"/>
          </p:cNvPicPr>
          <p:nvPr/>
        </p:nvPicPr>
        <p:blipFill>
          <a:blip r:embed="rId6"/>
          <a:stretch>
            <a:fillRect/>
          </a:stretch>
        </p:blipFill>
        <p:spPr>
          <a:xfrm>
            <a:off x="5287552" y="3260421"/>
            <a:ext cx="295275" cy="238125"/>
          </a:xfrm>
          <a:prstGeom prst="rect">
            <a:avLst/>
          </a:prstGeom>
        </p:spPr>
      </p:pic>
      <p:pic>
        <p:nvPicPr>
          <p:cNvPr id="27" name="Grafik 26">
            <a:extLst>
              <a:ext uri="{FF2B5EF4-FFF2-40B4-BE49-F238E27FC236}">
                <a16:creationId xmlns:a16="http://schemas.microsoft.com/office/drawing/2014/main" id="{7E9061D4-8148-8508-5063-E2F3E45B8CFA}"/>
              </a:ext>
            </a:extLst>
          </p:cNvPr>
          <p:cNvPicPr>
            <a:picLocks noChangeAspect="1"/>
          </p:cNvPicPr>
          <p:nvPr/>
        </p:nvPicPr>
        <p:blipFill>
          <a:blip r:embed="rId6"/>
          <a:stretch>
            <a:fillRect/>
          </a:stretch>
        </p:blipFill>
        <p:spPr>
          <a:xfrm>
            <a:off x="4729996" y="3721559"/>
            <a:ext cx="295275" cy="238125"/>
          </a:xfrm>
          <a:prstGeom prst="rect">
            <a:avLst/>
          </a:prstGeom>
        </p:spPr>
      </p:pic>
      <p:pic>
        <p:nvPicPr>
          <p:cNvPr id="28" name="Grafik 27">
            <a:extLst>
              <a:ext uri="{FF2B5EF4-FFF2-40B4-BE49-F238E27FC236}">
                <a16:creationId xmlns:a16="http://schemas.microsoft.com/office/drawing/2014/main" id="{F214D3D9-F61D-917B-FDC1-2607C9631D0C}"/>
              </a:ext>
            </a:extLst>
          </p:cNvPr>
          <p:cNvPicPr>
            <a:picLocks noChangeAspect="1"/>
          </p:cNvPicPr>
          <p:nvPr/>
        </p:nvPicPr>
        <p:blipFill>
          <a:blip r:embed="rId8"/>
          <a:srcRect/>
          <a:stretch/>
        </p:blipFill>
        <p:spPr>
          <a:xfrm>
            <a:off x="631162" y="5077055"/>
            <a:ext cx="1476374" cy="818177"/>
          </a:xfrm>
          <a:prstGeom prst="rect">
            <a:avLst/>
          </a:prstGeom>
        </p:spPr>
      </p:pic>
      <p:pic>
        <p:nvPicPr>
          <p:cNvPr id="29" name="Grafik 28">
            <a:extLst>
              <a:ext uri="{FF2B5EF4-FFF2-40B4-BE49-F238E27FC236}">
                <a16:creationId xmlns:a16="http://schemas.microsoft.com/office/drawing/2014/main" id="{B19D32A8-D45D-003F-D742-8C5312E63658}"/>
              </a:ext>
            </a:extLst>
          </p:cNvPr>
          <p:cNvPicPr>
            <a:picLocks noChangeAspect="1"/>
          </p:cNvPicPr>
          <p:nvPr/>
        </p:nvPicPr>
        <p:blipFill>
          <a:blip r:embed="rId9"/>
          <a:srcRect/>
          <a:stretch/>
        </p:blipFill>
        <p:spPr>
          <a:xfrm>
            <a:off x="2107536" y="5076313"/>
            <a:ext cx="1038225" cy="818688"/>
          </a:xfrm>
          <a:prstGeom prst="rect">
            <a:avLst/>
          </a:prstGeom>
        </p:spPr>
      </p:pic>
      <p:pic>
        <p:nvPicPr>
          <p:cNvPr id="30" name="Grafik 29">
            <a:extLst>
              <a:ext uri="{FF2B5EF4-FFF2-40B4-BE49-F238E27FC236}">
                <a16:creationId xmlns:a16="http://schemas.microsoft.com/office/drawing/2014/main" id="{1F523909-7514-B043-B23E-693846CE7413}"/>
              </a:ext>
            </a:extLst>
          </p:cNvPr>
          <p:cNvPicPr>
            <a:picLocks noChangeAspect="1"/>
          </p:cNvPicPr>
          <p:nvPr/>
        </p:nvPicPr>
        <p:blipFill>
          <a:blip r:embed="rId10"/>
          <a:srcRect/>
          <a:stretch/>
        </p:blipFill>
        <p:spPr>
          <a:xfrm>
            <a:off x="3151908" y="5076082"/>
            <a:ext cx="614362" cy="819150"/>
          </a:xfrm>
          <a:prstGeom prst="rect">
            <a:avLst/>
          </a:prstGeom>
        </p:spPr>
      </p:pic>
      <p:pic>
        <p:nvPicPr>
          <p:cNvPr id="31" name="Grafik 30">
            <a:extLst>
              <a:ext uri="{FF2B5EF4-FFF2-40B4-BE49-F238E27FC236}">
                <a16:creationId xmlns:a16="http://schemas.microsoft.com/office/drawing/2014/main" id="{F4BC0AF9-B797-82A3-759A-8D37FE25E76F}"/>
              </a:ext>
            </a:extLst>
          </p:cNvPr>
          <p:cNvPicPr>
            <a:picLocks noChangeAspect="1"/>
          </p:cNvPicPr>
          <p:nvPr/>
        </p:nvPicPr>
        <p:blipFill>
          <a:blip r:embed="rId7"/>
          <a:stretch>
            <a:fillRect/>
          </a:stretch>
        </p:blipFill>
        <p:spPr>
          <a:xfrm>
            <a:off x="2821722" y="4096626"/>
            <a:ext cx="1750278" cy="301277"/>
          </a:xfrm>
          <a:prstGeom prst="rect">
            <a:avLst/>
          </a:prstGeom>
        </p:spPr>
      </p:pic>
      <p:pic>
        <p:nvPicPr>
          <p:cNvPr id="3" name="Grafik 2">
            <a:extLst>
              <a:ext uri="{FF2B5EF4-FFF2-40B4-BE49-F238E27FC236}">
                <a16:creationId xmlns:a16="http://schemas.microsoft.com/office/drawing/2014/main" id="{59CD7B39-3CBA-FA76-524A-2F8ABF8E4276}"/>
              </a:ext>
            </a:extLst>
          </p:cNvPr>
          <p:cNvPicPr>
            <a:picLocks noChangeAspect="1"/>
          </p:cNvPicPr>
          <p:nvPr/>
        </p:nvPicPr>
        <p:blipFill>
          <a:blip r:embed="rId6"/>
          <a:stretch>
            <a:fillRect/>
          </a:stretch>
        </p:blipFill>
        <p:spPr>
          <a:xfrm>
            <a:off x="5159435" y="3655397"/>
            <a:ext cx="295275" cy="238125"/>
          </a:xfrm>
          <a:prstGeom prst="rect">
            <a:avLst/>
          </a:prstGeom>
        </p:spPr>
      </p:pic>
      <p:pic>
        <p:nvPicPr>
          <p:cNvPr id="5" name="Grafik 4">
            <a:extLst>
              <a:ext uri="{FF2B5EF4-FFF2-40B4-BE49-F238E27FC236}">
                <a16:creationId xmlns:a16="http://schemas.microsoft.com/office/drawing/2014/main" id="{7A0702B4-B624-46A4-39C1-8FF3181F72EE}"/>
              </a:ext>
            </a:extLst>
          </p:cNvPr>
          <p:cNvPicPr>
            <a:picLocks noChangeAspect="1"/>
          </p:cNvPicPr>
          <p:nvPr/>
        </p:nvPicPr>
        <p:blipFill>
          <a:blip r:embed="rId5"/>
          <a:stretch>
            <a:fillRect/>
          </a:stretch>
        </p:blipFill>
        <p:spPr>
          <a:xfrm>
            <a:off x="727816" y="2426270"/>
            <a:ext cx="2062895" cy="451872"/>
          </a:xfrm>
          <a:prstGeom prst="rect">
            <a:avLst/>
          </a:prstGeom>
        </p:spPr>
      </p:pic>
      <p:pic>
        <p:nvPicPr>
          <p:cNvPr id="6" name="Grafik 5">
            <a:extLst>
              <a:ext uri="{FF2B5EF4-FFF2-40B4-BE49-F238E27FC236}">
                <a16:creationId xmlns:a16="http://schemas.microsoft.com/office/drawing/2014/main" id="{30F3CAFE-276D-928F-2C80-F798527723D9}"/>
              </a:ext>
            </a:extLst>
          </p:cNvPr>
          <p:cNvPicPr>
            <a:picLocks noChangeAspect="1"/>
          </p:cNvPicPr>
          <p:nvPr/>
        </p:nvPicPr>
        <p:blipFill>
          <a:blip r:embed="rId6"/>
          <a:stretch>
            <a:fillRect/>
          </a:stretch>
        </p:blipFill>
        <p:spPr>
          <a:xfrm>
            <a:off x="5472586" y="2871704"/>
            <a:ext cx="295275" cy="238125"/>
          </a:xfrm>
          <a:prstGeom prst="rect">
            <a:avLst/>
          </a:prstGeom>
        </p:spPr>
      </p:pic>
      <p:pic>
        <p:nvPicPr>
          <p:cNvPr id="9" name="Grafik 8">
            <a:extLst>
              <a:ext uri="{FF2B5EF4-FFF2-40B4-BE49-F238E27FC236}">
                <a16:creationId xmlns:a16="http://schemas.microsoft.com/office/drawing/2014/main" id="{3C6D28C1-24A7-0E2C-3DC2-AB70D6965970}"/>
              </a:ext>
            </a:extLst>
          </p:cNvPr>
          <p:cNvPicPr>
            <a:picLocks noChangeAspect="1"/>
          </p:cNvPicPr>
          <p:nvPr/>
        </p:nvPicPr>
        <p:blipFill>
          <a:blip r:embed="rId7"/>
          <a:stretch>
            <a:fillRect/>
          </a:stretch>
        </p:blipFill>
        <p:spPr>
          <a:xfrm>
            <a:off x="3113882" y="3137515"/>
            <a:ext cx="1750278" cy="301277"/>
          </a:xfrm>
          <a:prstGeom prst="rect">
            <a:avLst/>
          </a:prstGeom>
        </p:spPr>
      </p:pic>
      <p:pic>
        <p:nvPicPr>
          <p:cNvPr id="20" name="Grafik 19">
            <a:extLst>
              <a:ext uri="{FF2B5EF4-FFF2-40B4-BE49-F238E27FC236}">
                <a16:creationId xmlns:a16="http://schemas.microsoft.com/office/drawing/2014/main" id="{7915FFD2-00F5-9EB9-678C-01B7C3415F01}"/>
              </a:ext>
            </a:extLst>
          </p:cNvPr>
          <p:cNvPicPr>
            <a:picLocks noChangeAspect="1"/>
          </p:cNvPicPr>
          <p:nvPr/>
        </p:nvPicPr>
        <p:blipFill>
          <a:blip r:embed="rId11"/>
          <a:stretch>
            <a:fillRect/>
          </a:stretch>
        </p:blipFill>
        <p:spPr>
          <a:xfrm>
            <a:off x="0" y="-2771403"/>
            <a:ext cx="7397093" cy="4778372"/>
          </a:xfrm>
          <a:prstGeom prst="rect">
            <a:avLst/>
          </a:prstGeom>
        </p:spPr>
      </p:pic>
    </p:spTree>
    <p:extLst>
      <p:ext uri="{BB962C8B-B14F-4D97-AF65-F5344CB8AC3E}">
        <p14:creationId xmlns:p14="http://schemas.microsoft.com/office/powerpoint/2010/main" val="131419186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show="0">
  <p:cSld>
    <p:bg>
      <p:bgPr>
        <a:solidFill>
          <a:schemeClr val="accent1">
            <a:lumMod val="60000"/>
            <a:lumOff val="40000"/>
          </a:schemeClr>
        </a:solidFill>
        <a:effectLst/>
      </p:bgPr>
    </p:bg>
    <p:spTree>
      <p:nvGrpSpPr>
        <p:cNvPr id="1" name=""/>
        <p:cNvGrpSpPr/>
        <p:nvPr/>
      </p:nvGrpSpPr>
      <p:grpSpPr>
        <a:xfrm>
          <a:off x="0" y="0"/>
          <a:ext cx="0" cy="0"/>
          <a:chOff x="0" y="0"/>
          <a:chExt cx="0" cy="0"/>
        </a:xfrm>
      </p:grpSpPr>
      <p:sp>
        <p:nvSpPr>
          <p:cNvPr id="23" name="Abgerundetes Rechteck 22">
            <a:extLst>
              <a:ext uri="{FF2B5EF4-FFF2-40B4-BE49-F238E27FC236}">
                <a16:creationId xmlns:a16="http://schemas.microsoft.com/office/drawing/2014/main" id="{49CBF108-59D2-5CDA-2F33-A8E0F8372685}"/>
              </a:ext>
            </a:extLst>
          </p:cNvPr>
          <p:cNvSpPr/>
          <p:nvPr/>
        </p:nvSpPr>
        <p:spPr>
          <a:xfrm>
            <a:off x="8643669" y="962121"/>
            <a:ext cx="400345" cy="400345"/>
          </a:xfrm>
          <a:prstGeom prst="round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endParaRPr lang="de-DE" sz="1350">
              <a:solidFill>
                <a:prstClr val="white"/>
              </a:solidFill>
              <a:latin typeface="Calibri" panose="020F0502020204030204"/>
            </a:endParaRPr>
          </a:p>
        </p:txBody>
      </p:sp>
      <p:pic>
        <p:nvPicPr>
          <p:cNvPr id="24" name="Grafik 23" descr="Zuhause">
            <a:hlinkClick r:id="" action="ppaction://hlinkshowjump?jump=firstslide"/>
            <a:extLst>
              <a:ext uri="{FF2B5EF4-FFF2-40B4-BE49-F238E27FC236}">
                <a16:creationId xmlns:a16="http://schemas.microsoft.com/office/drawing/2014/main" id="{E972CE9F-E1F4-ACF6-3135-22CC32C6C11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677322" y="984647"/>
            <a:ext cx="327903" cy="327903"/>
          </a:xfrm>
          <a:prstGeom prst="rect">
            <a:avLst/>
          </a:prstGeom>
        </p:spPr>
      </p:pic>
      <p:pic>
        <p:nvPicPr>
          <p:cNvPr id="6" name="Grafik 5">
            <a:extLst>
              <a:ext uri="{FF2B5EF4-FFF2-40B4-BE49-F238E27FC236}">
                <a16:creationId xmlns:a16="http://schemas.microsoft.com/office/drawing/2014/main" id="{ADB09572-6CC9-3DAF-A6FD-1357CD9E034A}"/>
              </a:ext>
            </a:extLst>
          </p:cNvPr>
          <p:cNvPicPr>
            <a:picLocks noChangeAspect="1"/>
          </p:cNvPicPr>
          <p:nvPr/>
        </p:nvPicPr>
        <p:blipFill>
          <a:blip r:embed="rId5"/>
          <a:stretch>
            <a:fillRect/>
          </a:stretch>
        </p:blipFill>
        <p:spPr>
          <a:xfrm>
            <a:off x="325039" y="2976668"/>
            <a:ext cx="2062895" cy="451872"/>
          </a:xfrm>
          <a:prstGeom prst="rect">
            <a:avLst/>
          </a:prstGeom>
        </p:spPr>
      </p:pic>
      <p:pic>
        <p:nvPicPr>
          <p:cNvPr id="9" name="Grafik 8">
            <a:extLst>
              <a:ext uri="{FF2B5EF4-FFF2-40B4-BE49-F238E27FC236}">
                <a16:creationId xmlns:a16="http://schemas.microsoft.com/office/drawing/2014/main" id="{7B895D16-0905-A8FB-DA56-DD55F40A6732}"/>
              </a:ext>
            </a:extLst>
          </p:cNvPr>
          <p:cNvPicPr>
            <a:picLocks noChangeAspect="1"/>
          </p:cNvPicPr>
          <p:nvPr/>
        </p:nvPicPr>
        <p:blipFill>
          <a:blip r:embed="rId6"/>
          <a:stretch>
            <a:fillRect/>
          </a:stretch>
        </p:blipFill>
        <p:spPr>
          <a:xfrm>
            <a:off x="4864160" y="3364878"/>
            <a:ext cx="295275" cy="238125"/>
          </a:xfrm>
          <a:prstGeom prst="rect">
            <a:avLst/>
          </a:prstGeom>
        </p:spPr>
      </p:pic>
      <p:pic>
        <p:nvPicPr>
          <p:cNvPr id="11" name="Grafik 10">
            <a:extLst>
              <a:ext uri="{FF2B5EF4-FFF2-40B4-BE49-F238E27FC236}">
                <a16:creationId xmlns:a16="http://schemas.microsoft.com/office/drawing/2014/main" id="{6D255630-BBAE-03B4-A19B-E9A453A27A37}"/>
              </a:ext>
            </a:extLst>
          </p:cNvPr>
          <p:cNvPicPr>
            <a:picLocks noChangeAspect="1"/>
          </p:cNvPicPr>
          <p:nvPr/>
        </p:nvPicPr>
        <p:blipFill>
          <a:blip r:embed="rId6"/>
          <a:stretch>
            <a:fillRect/>
          </a:stretch>
        </p:blipFill>
        <p:spPr>
          <a:xfrm>
            <a:off x="4996253" y="2964479"/>
            <a:ext cx="295275" cy="238125"/>
          </a:xfrm>
          <a:prstGeom prst="rect">
            <a:avLst/>
          </a:prstGeom>
        </p:spPr>
      </p:pic>
      <p:pic>
        <p:nvPicPr>
          <p:cNvPr id="12" name="Grafik 11">
            <a:extLst>
              <a:ext uri="{FF2B5EF4-FFF2-40B4-BE49-F238E27FC236}">
                <a16:creationId xmlns:a16="http://schemas.microsoft.com/office/drawing/2014/main" id="{9C6F0853-43B9-EEB9-AB52-20EB8145BC57}"/>
              </a:ext>
            </a:extLst>
          </p:cNvPr>
          <p:cNvPicPr>
            <a:picLocks noChangeAspect="1"/>
          </p:cNvPicPr>
          <p:nvPr/>
        </p:nvPicPr>
        <p:blipFill>
          <a:blip r:embed="rId7"/>
          <a:stretch>
            <a:fillRect/>
          </a:stretch>
        </p:blipFill>
        <p:spPr>
          <a:xfrm>
            <a:off x="2739611" y="3658407"/>
            <a:ext cx="1750278" cy="301277"/>
          </a:xfrm>
          <a:prstGeom prst="rect">
            <a:avLst/>
          </a:prstGeom>
        </p:spPr>
      </p:pic>
      <p:pic>
        <p:nvPicPr>
          <p:cNvPr id="13" name="Grafik 12">
            <a:extLst>
              <a:ext uri="{FF2B5EF4-FFF2-40B4-BE49-F238E27FC236}">
                <a16:creationId xmlns:a16="http://schemas.microsoft.com/office/drawing/2014/main" id="{060E939B-04EB-0B46-8299-F7852C7C1A71}"/>
              </a:ext>
            </a:extLst>
          </p:cNvPr>
          <p:cNvPicPr>
            <a:picLocks noChangeAspect="1"/>
          </p:cNvPicPr>
          <p:nvPr/>
        </p:nvPicPr>
        <p:blipFill>
          <a:blip r:embed="rId5"/>
          <a:stretch>
            <a:fillRect/>
          </a:stretch>
        </p:blipFill>
        <p:spPr>
          <a:xfrm>
            <a:off x="436611" y="3483941"/>
            <a:ext cx="2062895" cy="451872"/>
          </a:xfrm>
          <a:prstGeom prst="rect">
            <a:avLst/>
          </a:prstGeom>
        </p:spPr>
      </p:pic>
      <p:pic>
        <p:nvPicPr>
          <p:cNvPr id="16" name="Grafik 15">
            <a:extLst>
              <a:ext uri="{FF2B5EF4-FFF2-40B4-BE49-F238E27FC236}">
                <a16:creationId xmlns:a16="http://schemas.microsoft.com/office/drawing/2014/main" id="{761607C2-3DCA-E05A-78ED-45F9DC3F7623}"/>
              </a:ext>
            </a:extLst>
          </p:cNvPr>
          <p:cNvPicPr>
            <a:picLocks noChangeAspect="1"/>
          </p:cNvPicPr>
          <p:nvPr/>
        </p:nvPicPr>
        <p:blipFill>
          <a:blip r:embed="rId5"/>
          <a:stretch>
            <a:fillRect/>
          </a:stretch>
        </p:blipFill>
        <p:spPr>
          <a:xfrm>
            <a:off x="468590" y="3991213"/>
            <a:ext cx="2062895" cy="451872"/>
          </a:xfrm>
          <a:prstGeom prst="rect">
            <a:avLst/>
          </a:prstGeom>
        </p:spPr>
      </p:pic>
      <p:pic>
        <p:nvPicPr>
          <p:cNvPr id="18" name="Grafik 17">
            <a:extLst>
              <a:ext uri="{FF2B5EF4-FFF2-40B4-BE49-F238E27FC236}">
                <a16:creationId xmlns:a16="http://schemas.microsoft.com/office/drawing/2014/main" id="{A64D04D4-3894-C2B6-3087-1E901DBB8ECA}"/>
              </a:ext>
            </a:extLst>
          </p:cNvPr>
          <p:cNvPicPr>
            <a:picLocks noChangeAspect="1"/>
          </p:cNvPicPr>
          <p:nvPr/>
        </p:nvPicPr>
        <p:blipFill>
          <a:blip r:embed="rId6"/>
          <a:stretch>
            <a:fillRect/>
          </a:stretch>
        </p:blipFill>
        <p:spPr>
          <a:xfrm>
            <a:off x="5287552" y="3260421"/>
            <a:ext cx="295275" cy="238125"/>
          </a:xfrm>
          <a:prstGeom prst="rect">
            <a:avLst/>
          </a:prstGeom>
        </p:spPr>
      </p:pic>
      <p:pic>
        <p:nvPicPr>
          <p:cNvPr id="21" name="Grafik 20">
            <a:extLst>
              <a:ext uri="{FF2B5EF4-FFF2-40B4-BE49-F238E27FC236}">
                <a16:creationId xmlns:a16="http://schemas.microsoft.com/office/drawing/2014/main" id="{32F3B282-3FCF-6365-F27A-2F01A122EE61}"/>
              </a:ext>
            </a:extLst>
          </p:cNvPr>
          <p:cNvPicPr>
            <a:picLocks noChangeAspect="1"/>
          </p:cNvPicPr>
          <p:nvPr/>
        </p:nvPicPr>
        <p:blipFill>
          <a:blip r:embed="rId6"/>
          <a:stretch>
            <a:fillRect/>
          </a:stretch>
        </p:blipFill>
        <p:spPr>
          <a:xfrm>
            <a:off x="4729996" y="3721559"/>
            <a:ext cx="295275" cy="238125"/>
          </a:xfrm>
          <a:prstGeom prst="rect">
            <a:avLst/>
          </a:prstGeom>
        </p:spPr>
      </p:pic>
      <p:pic>
        <p:nvPicPr>
          <p:cNvPr id="22" name="Grafik 21">
            <a:extLst>
              <a:ext uri="{FF2B5EF4-FFF2-40B4-BE49-F238E27FC236}">
                <a16:creationId xmlns:a16="http://schemas.microsoft.com/office/drawing/2014/main" id="{FCD6DE53-73F7-7742-9AEF-2D8E9947473C}"/>
              </a:ext>
            </a:extLst>
          </p:cNvPr>
          <p:cNvPicPr>
            <a:picLocks noChangeAspect="1"/>
          </p:cNvPicPr>
          <p:nvPr/>
        </p:nvPicPr>
        <p:blipFill>
          <a:blip r:embed="rId8"/>
          <a:srcRect/>
          <a:stretch/>
        </p:blipFill>
        <p:spPr>
          <a:xfrm>
            <a:off x="631162" y="5077055"/>
            <a:ext cx="1476374" cy="818177"/>
          </a:xfrm>
          <a:prstGeom prst="rect">
            <a:avLst/>
          </a:prstGeom>
        </p:spPr>
      </p:pic>
      <p:pic>
        <p:nvPicPr>
          <p:cNvPr id="25" name="Grafik 24">
            <a:extLst>
              <a:ext uri="{FF2B5EF4-FFF2-40B4-BE49-F238E27FC236}">
                <a16:creationId xmlns:a16="http://schemas.microsoft.com/office/drawing/2014/main" id="{E10242EE-16AB-BD74-163A-7522E21EE57A}"/>
              </a:ext>
            </a:extLst>
          </p:cNvPr>
          <p:cNvPicPr>
            <a:picLocks noChangeAspect="1"/>
          </p:cNvPicPr>
          <p:nvPr/>
        </p:nvPicPr>
        <p:blipFill>
          <a:blip r:embed="rId9"/>
          <a:srcRect/>
          <a:stretch/>
        </p:blipFill>
        <p:spPr>
          <a:xfrm>
            <a:off x="1069311" y="5076313"/>
            <a:ext cx="1038225" cy="818688"/>
          </a:xfrm>
          <a:prstGeom prst="rect">
            <a:avLst/>
          </a:prstGeom>
        </p:spPr>
      </p:pic>
      <p:pic>
        <p:nvPicPr>
          <p:cNvPr id="26" name="Grafik 25">
            <a:extLst>
              <a:ext uri="{FF2B5EF4-FFF2-40B4-BE49-F238E27FC236}">
                <a16:creationId xmlns:a16="http://schemas.microsoft.com/office/drawing/2014/main" id="{A1226CE8-BC03-A4E6-C7CB-CD7338D59E62}"/>
              </a:ext>
            </a:extLst>
          </p:cNvPr>
          <p:cNvPicPr>
            <a:picLocks noChangeAspect="1"/>
          </p:cNvPicPr>
          <p:nvPr/>
        </p:nvPicPr>
        <p:blipFill>
          <a:blip r:embed="rId10"/>
          <a:srcRect/>
          <a:stretch/>
        </p:blipFill>
        <p:spPr>
          <a:xfrm>
            <a:off x="1523061" y="5076082"/>
            <a:ext cx="614362" cy="819150"/>
          </a:xfrm>
          <a:prstGeom prst="rect">
            <a:avLst/>
          </a:prstGeom>
        </p:spPr>
      </p:pic>
      <p:pic>
        <p:nvPicPr>
          <p:cNvPr id="29" name="Grafik 28">
            <a:extLst>
              <a:ext uri="{FF2B5EF4-FFF2-40B4-BE49-F238E27FC236}">
                <a16:creationId xmlns:a16="http://schemas.microsoft.com/office/drawing/2014/main" id="{E36965BE-B945-F8FD-4E8D-2B1090FD590C}"/>
              </a:ext>
            </a:extLst>
          </p:cNvPr>
          <p:cNvPicPr>
            <a:picLocks noChangeAspect="1"/>
          </p:cNvPicPr>
          <p:nvPr/>
        </p:nvPicPr>
        <p:blipFill>
          <a:blip r:embed="rId7"/>
          <a:stretch>
            <a:fillRect/>
          </a:stretch>
        </p:blipFill>
        <p:spPr>
          <a:xfrm>
            <a:off x="2821722" y="4096626"/>
            <a:ext cx="1750278" cy="301277"/>
          </a:xfrm>
          <a:prstGeom prst="rect">
            <a:avLst/>
          </a:prstGeom>
        </p:spPr>
      </p:pic>
      <p:pic>
        <p:nvPicPr>
          <p:cNvPr id="20" name="Grafik 19">
            <a:extLst>
              <a:ext uri="{FF2B5EF4-FFF2-40B4-BE49-F238E27FC236}">
                <a16:creationId xmlns:a16="http://schemas.microsoft.com/office/drawing/2014/main" id="{7915FFD2-00F5-9EB9-678C-01B7C3415F01}"/>
              </a:ext>
            </a:extLst>
          </p:cNvPr>
          <p:cNvPicPr>
            <a:picLocks noChangeAspect="1"/>
          </p:cNvPicPr>
          <p:nvPr/>
        </p:nvPicPr>
        <p:blipFill>
          <a:blip r:embed="rId11"/>
          <a:stretch>
            <a:fillRect/>
          </a:stretch>
        </p:blipFill>
        <p:spPr>
          <a:xfrm>
            <a:off x="0" y="-2771403"/>
            <a:ext cx="7397093" cy="4778372"/>
          </a:xfrm>
          <a:prstGeom prst="rect">
            <a:avLst/>
          </a:prstGeom>
        </p:spPr>
      </p:pic>
      <p:pic>
        <p:nvPicPr>
          <p:cNvPr id="2" name="Grafik 1">
            <a:extLst>
              <a:ext uri="{FF2B5EF4-FFF2-40B4-BE49-F238E27FC236}">
                <a16:creationId xmlns:a16="http://schemas.microsoft.com/office/drawing/2014/main" id="{5126E843-5C7D-3D04-80B4-84BB4C50ED98}"/>
              </a:ext>
            </a:extLst>
          </p:cNvPr>
          <p:cNvPicPr>
            <a:picLocks noChangeAspect="1"/>
          </p:cNvPicPr>
          <p:nvPr/>
        </p:nvPicPr>
        <p:blipFill>
          <a:blip r:embed="rId6"/>
          <a:stretch>
            <a:fillRect/>
          </a:stretch>
        </p:blipFill>
        <p:spPr>
          <a:xfrm>
            <a:off x="5159435" y="3655397"/>
            <a:ext cx="295275" cy="238125"/>
          </a:xfrm>
          <a:prstGeom prst="rect">
            <a:avLst/>
          </a:prstGeom>
        </p:spPr>
      </p:pic>
      <p:pic>
        <p:nvPicPr>
          <p:cNvPr id="4" name="Grafik 3">
            <a:extLst>
              <a:ext uri="{FF2B5EF4-FFF2-40B4-BE49-F238E27FC236}">
                <a16:creationId xmlns:a16="http://schemas.microsoft.com/office/drawing/2014/main" id="{EA32B617-810A-AF5B-DB63-6AD385FAB6E7}"/>
              </a:ext>
            </a:extLst>
          </p:cNvPr>
          <p:cNvPicPr>
            <a:picLocks noChangeAspect="1"/>
          </p:cNvPicPr>
          <p:nvPr/>
        </p:nvPicPr>
        <p:blipFill>
          <a:blip r:embed="rId5"/>
          <a:stretch>
            <a:fillRect/>
          </a:stretch>
        </p:blipFill>
        <p:spPr>
          <a:xfrm>
            <a:off x="727816" y="2426270"/>
            <a:ext cx="2062895" cy="451872"/>
          </a:xfrm>
          <a:prstGeom prst="rect">
            <a:avLst/>
          </a:prstGeom>
        </p:spPr>
      </p:pic>
      <p:pic>
        <p:nvPicPr>
          <p:cNvPr id="7" name="Grafik 6">
            <a:extLst>
              <a:ext uri="{FF2B5EF4-FFF2-40B4-BE49-F238E27FC236}">
                <a16:creationId xmlns:a16="http://schemas.microsoft.com/office/drawing/2014/main" id="{F5F1B152-905D-7A22-0D30-26F96E1B7B1B}"/>
              </a:ext>
            </a:extLst>
          </p:cNvPr>
          <p:cNvPicPr>
            <a:picLocks noChangeAspect="1"/>
          </p:cNvPicPr>
          <p:nvPr/>
        </p:nvPicPr>
        <p:blipFill>
          <a:blip r:embed="rId6"/>
          <a:stretch>
            <a:fillRect/>
          </a:stretch>
        </p:blipFill>
        <p:spPr>
          <a:xfrm>
            <a:off x="5472586" y="2871704"/>
            <a:ext cx="295275" cy="238125"/>
          </a:xfrm>
          <a:prstGeom prst="rect">
            <a:avLst/>
          </a:prstGeom>
        </p:spPr>
      </p:pic>
      <p:pic>
        <p:nvPicPr>
          <p:cNvPr id="8" name="Grafik 7">
            <a:extLst>
              <a:ext uri="{FF2B5EF4-FFF2-40B4-BE49-F238E27FC236}">
                <a16:creationId xmlns:a16="http://schemas.microsoft.com/office/drawing/2014/main" id="{42EDFD2F-1BF3-3F4F-DD6B-F0002AE04E2A}"/>
              </a:ext>
            </a:extLst>
          </p:cNvPr>
          <p:cNvPicPr>
            <a:picLocks noChangeAspect="1"/>
          </p:cNvPicPr>
          <p:nvPr/>
        </p:nvPicPr>
        <p:blipFill>
          <a:blip r:embed="rId7"/>
          <a:stretch>
            <a:fillRect/>
          </a:stretch>
        </p:blipFill>
        <p:spPr>
          <a:xfrm>
            <a:off x="3113882" y="3137515"/>
            <a:ext cx="1750278" cy="301277"/>
          </a:xfrm>
          <a:prstGeom prst="rect">
            <a:avLst/>
          </a:prstGeom>
        </p:spPr>
      </p:pic>
    </p:spTree>
    <p:extLst>
      <p:ext uri="{BB962C8B-B14F-4D97-AF65-F5344CB8AC3E}">
        <p14:creationId xmlns:p14="http://schemas.microsoft.com/office/powerpoint/2010/main" val="2699395831"/>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2F17DA15-8B9A-D181-2D1E-4B35311F5A30}"/>
              </a:ext>
            </a:extLst>
          </p:cNvPr>
          <p:cNvSpPr/>
          <p:nvPr/>
        </p:nvSpPr>
        <p:spPr bwMode="auto">
          <a:xfrm>
            <a:off x="252000" y="3322749"/>
            <a:ext cx="8639173" cy="888643"/>
          </a:xfrm>
          <a:prstGeom prst="rect">
            <a:avLst/>
          </a:prstGeom>
          <a:solidFill>
            <a:schemeClr val="bg1">
              <a:lumMod val="9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000" b="0" i="0" u="none" strike="noStrike" cap="none" normalizeH="0" baseline="0" dirty="0" err="1">
              <a:ln>
                <a:noFill/>
              </a:ln>
              <a:solidFill>
                <a:schemeClr val="tx1"/>
              </a:solidFill>
              <a:effectLst/>
              <a:latin typeface="Calibri" panose="020F0502020204030204" pitchFamily="34" charset="0"/>
            </a:endParaRPr>
          </a:p>
        </p:txBody>
      </p:sp>
      <p:sp>
        <p:nvSpPr>
          <p:cNvPr id="5" name="Inhaltsplatzhalter 1">
            <a:extLst>
              <a:ext uri="{FF2B5EF4-FFF2-40B4-BE49-F238E27FC236}">
                <a16:creationId xmlns:a16="http://schemas.microsoft.com/office/drawing/2014/main" id="{2F470F9D-DA8F-054A-848A-44C1172838E1}"/>
              </a:ext>
            </a:extLst>
          </p:cNvPr>
          <p:cNvSpPr>
            <a:spLocks noGrp="1"/>
          </p:cNvSpPr>
          <p:nvPr>
            <p:ph idx="1"/>
          </p:nvPr>
        </p:nvSpPr>
        <p:spPr>
          <a:xfrm>
            <a:off x="252000" y="1875502"/>
            <a:ext cx="8640000" cy="4368436"/>
          </a:xfrm>
        </p:spPr>
        <p:txBody>
          <a:bodyPr/>
          <a:lstStyle/>
          <a:p>
            <a:r>
              <a:rPr lang="de-DE" dirty="0"/>
              <a:t>Die nächsten Folien dienen dazu:</a:t>
            </a:r>
          </a:p>
          <a:p>
            <a:pPr lvl="1"/>
            <a:r>
              <a:rPr lang="de-DE" dirty="0"/>
              <a:t>die Spielidee in Hinblick auf die Take-Home-Message zu reflektieren.</a:t>
            </a:r>
          </a:p>
          <a:p>
            <a:pPr lvl="1"/>
            <a:r>
              <a:rPr lang="de-DE" dirty="0"/>
              <a:t>Variationen der Spielidee für alle Jahrgänge sowie für starke und schwache Lernende zu sammeln. </a:t>
            </a:r>
          </a:p>
          <a:p>
            <a:pPr>
              <a:spcAft>
                <a:spcPts val="0"/>
              </a:spcAft>
            </a:pPr>
            <a:r>
              <a:rPr lang="de-DE" dirty="0"/>
              <a:t>Didaktische Umsetzung:</a:t>
            </a:r>
            <a:br>
              <a:rPr lang="de-DE" dirty="0"/>
            </a:br>
            <a:r>
              <a:rPr lang="de-DE" dirty="0"/>
              <a:t>Diskutieren Sie mit Ihrem Kollegium die folgenden Reflexionsfragen:</a:t>
            </a:r>
          </a:p>
          <a:p>
            <a:pPr lvl="2">
              <a:spcAft>
                <a:spcPts val="0"/>
              </a:spcAft>
            </a:pPr>
            <a:r>
              <a:rPr lang="de-DE" i="1" dirty="0"/>
              <a:t>Inwiefern wird die Take-Home-Message in der Spielidee „Zahlen unter dem Tuch“ berücksichtigt?</a:t>
            </a:r>
          </a:p>
          <a:p>
            <a:pPr lvl="2"/>
            <a:r>
              <a:rPr lang="de-DE" i="1" dirty="0"/>
              <a:t>Wie kann die Spielidee für leistungsstarke und -schwache Kinder variiert und erweitert werden? </a:t>
            </a:r>
          </a:p>
          <a:p>
            <a:pPr lvl="1"/>
            <a:r>
              <a:rPr lang="de-DE" dirty="0"/>
              <a:t>Sammeln Sie zunächst die Ideen Ihrer </a:t>
            </a:r>
            <a:r>
              <a:rPr lang="de-DE" dirty="0" err="1"/>
              <a:t>Kolleg:innen</a:t>
            </a:r>
            <a:endParaRPr lang="de-DE" dirty="0"/>
          </a:p>
          <a:p>
            <a:pPr lvl="1"/>
            <a:r>
              <a:rPr lang="de-DE" dirty="0"/>
              <a:t>Die folgenden Folien können optional verwendet werden, um </a:t>
            </a:r>
          </a:p>
          <a:p>
            <a:pPr lvl="1">
              <a:buFontTx/>
              <a:buChar char="-"/>
            </a:pPr>
            <a:r>
              <a:rPr lang="de-DE" dirty="0"/>
              <a:t>weitere Variationen aufzuzeigen (F 17)</a:t>
            </a:r>
          </a:p>
          <a:p>
            <a:pPr lvl="1">
              <a:buFontTx/>
              <a:buChar char="-"/>
            </a:pPr>
            <a:r>
              <a:rPr lang="de-DE" dirty="0"/>
              <a:t>Ideen aus dem Kollegium festzuhalten (F 18)</a:t>
            </a:r>
          </a:p>
          <a:p>
            <a:pPr lvl="1"/>
            <a:endParaRPr lang="de-DE" dirty="0"/>
          </a:p>
          <a:p>
            <a:pPr lvl="1"/>
            <a:endParaRPr lang="de-DE" dirty="0"/>
          </a:p>
        </p:txBody>
      </p:sp>
      <p:sp>
        <p:nvSpPr>
          <p:cNvPr id="3" name="Titel 2">
            <a:extLst>
              <a:ext uri="{FF2B5EF4-FFF2-40B4-BE49-F238E27FC236}">
                <a16:creationId xmlns:a16="http://schemas.microsoft.com/office/drawing/2014/main" id="{73333464-E14F-BF4E-B25D-762B732FCF6A}"/>
              </a:ext>
            </a:extLst>
          </p:cNvPr>
          <p:cNvSpPr>
            <a:spLocks noGrp="1"/>
          </p:cNvSpPr>
          <p:nvPr>
            <p:ph type="title"/>
          </p:nvPr>
        </p:nvSpPr>
        <p:spPr/>
        <p:txBody>
          <a:bodyPr/>
          <a:lstStyle/>
          <a:p>
            <a:r>
              <a:rPr lang="de-DE" dirty="0"/>
              <a:t>Sinn des nächsten Inputs</a:t>
            </a:r>
          </a:p>
        </p:txBody>
      </p:sp>
      <p:graphicFrame>
        <p:nvGraphicFramePr>
          <p:cNvPr id="4" name="Tabelle 3">
            <a:extLst>
              <a:ext uri="{FF2B5EF4-FFF2-40B4-BE49-F238E27FC236}">
                <a16:creationId xmlns:a16="http://schemas.microsoft.com/office/drawing/2014/main" id="{405ADE95-74F3-E248-9762-1EA17D373EA1}"/>
              </a:ext>
            </a:extLst>
          </p:cNvPr>
          <p:cNvGraphicFramePr>
            <a:graphicFrameLocks noGrp="1"/>
          </p:cNvGraphicFramePr>
          <p:nvPr>
            <p:extLst>
              <p:ext uri="{D42A27DB-BD31-4B8C-83A1-F6EECF244321}">
                <p14:modId xmlns:p14="http://schemas.microsoft.com/office/powerpoint/2010/main" val="187373886"/>
              </p:ext>
            </p:extLst>
          </p:nvPr>
        </p:nvGraphicFramePr>
        <p:xfrm>
          <a:off x="252827" y="898971"/>
          <a:ext cx="8639173" cy="797560"/>
        </p:xfrm>
        <a:graphic>
          <a:graphicData uri="http://schemas.openxmlformats.org/drawingml/2006/table">
            <a:tbl>
              <a:tblPr firstRow="1" bandRow="1">
                <a:tableStyleId>{5C22544A-7EE6-4342-B048-85BDC9FD1C3A}</a:tableStyleId>
              </a:tblPr>
              <a:tblGrid>
                <a:gridCol w="847840">
                  <a:extLst>
                    <a:ext uri="{9D8B030D-6E8A-4147-A177-3AD203B41FA5}">
                      <a16:colId xmlns:a16="http://schemas.microsoft.com/office/drawing/2014/main" val="1876710481"/>
                    </a:ext>
                  </a:extLst>
                </a:gridCol>
                <a:gridCol w="4233747">
                  <a:extLst>
                    <a:ext uri="{9D8B030D-6E8A-4147-A177-3AD203B41FA5}">
                      <a16:colId xmlns:a16="http://schemas.microsoft.com/office/drawing/2014/main" val="3781056649"/>
                    </a:ext>
                  </a:extLst>
                </a:gridCol>
                <a:gridCol w="3557586">
                  <a:extLst>
                    <a:ext uri="{9D8B030D-6E8A-4147-A177-3AD203B41FA5}">
                      <a16:colId xmlns:a16="http://schemas.microsoft.com/office/drawing/2014/main" val="3727531856"/>
                    </a:ext>
                  </a:extLst>
                </a:gridCol>
              </a:tblGrid>
              <a:tr h="370840">
                <a:tc>
                  <a:txBody>
                    <a:bodyPr/>
                    <a:lstStyle/>
                    <a:p>
                      <a:r>
                        <a:rPr lang="de-DE" sz="1100" b="1" dirty="0">
                          <a:solidFill>
                            <a:schemeClr val="accent1"/>
                          </a:solidFill>
                        </a:rPr>
                        <a:t>3. Phase: </a:t>
                      </a: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de-DE" sz="1100" b="1" dirty="0">
                          <a:solidFill>
                            <a:schemeClr val="accent1"/>
                          </a:solidFill>
                        </a:rPr>
                        <a:t>Reflexion (5 Minuten)</a:t>
                      </a: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de-DE" sz="1100" dirty="0">
                        <a:solidFill>
                          <a:schemeClr val="accent1"/>
                        </a:solidFill>
                      </a:endParaRP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30578184"/>
                  </a:ext>
                </a:extLst>
              </a:tr>
              <a:tr h="370840">
                <a:tc>
                  <a:txBody>
                    <a:bodyPr/>
                    <a:lstStyle/>
                    <a:p>
                      <a:r>
                        <a:rPr lang="de-DE" sz="1100" dirty="0">
                          <a:solidFill>
                            <a:schemeClr val="accent1"/>
                          </a:solidFill>
                        </a:rPr>
                        <a:t>5 Min</a:t>
                      </a: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de-DE" sz="1100" dirty="0">
                          <a:solidFill>
                            <a:schemeClr val="accent1"/>
                          </a:solidFill>
                        </a:rPr>
                        <a:t>Reflexion über den didaktischen Gehalt und die Anschlussfähigkeit der teilenden Vorstellung ‚passen in‘ </a:t>
                      </a: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de-DE" sz="1100" dirty="0">
                          <a:solidFill>
                            <a:schemeClr val="accent1"/>
                          </a:solidFill>
                        </a:rPr>
                        <a:t>1 Folie</a:t>
                      </a: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23354566"/>
                  </a:ext>
                </a:extLst>
              </a:tr>
            </a:tbl>
          </a:graphicData>
        </a:graphic>
      </p:graphicFrame>
      <p:sp>
        <p:nvSpPr>
          <p:cNvPr id="6" name="Rechteck 5">
            <a:extLst>
              <a:ext uri="{FF2B5EF4-FFF2-40B4-BE49-F238E27FC236}">
                <a16:creationId xmlns:a16="http://schemas.microsoft.com/office/drawing/2014/main" id="{4134667C-48CB-784B-9F7F-967DB341532C}"/>
              </a:ext>
            </a:extLst>
          </p:cNvPr>
          <p:cNvSpPr/>
          <p:nvPr/>
        </p:nvSpPr>
        <p:spPr bwMode="auto">
          <a:xfrm>
            <a:off x="0" y="6503940"/>
            <a:ext cx="1881809" cy="375891"/>
          </a:xfrm>
          <a:prstGeom prst="rect">
            <a:avLst/>
          </a:prstGeom>
          <a:solidFill>
            <a:srgbClr val="327A86"/>
          </a:solidFill>
          <a:ln w="9525" cap="flat" cmpd="sng" algn="ctr">
            <a:solidFill>
              <a:schemeClr val="tx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de-DE" sz="1800" b="0" i="0" u="none" strike="noStrike" kern="1200" cap="none" spc="0" normalizeH="0" baseline="0" noProof="0" dirty="0">
                <a:ln>
                  <a:noFill/>
                </a:ln>
                <a:solidFill>
                  <a:srgbClr val="FFFFFF"/>
                </a:solidFill>
                <a:effectLst/>
                <a:uLnTx/>
                <a:uFillTx/>
                <a:latin typeface="Calibri Light" panose="020F0302020204030204" pitchFamily="34" charset="0"/>
                <a:ea typeface="ＭＳ Ｐゴシック" charset="-128"/>
                <a:cs typeface="Calibri Light" panose="020F0302020204030204" pitchFamily="34" charset="0"/>
              </a:rPr>
              <a:t>Phase 3: Reflexion</a:t>
            </a:r>
          </a:p>
        </p:txBody>
      </p:sp>
    </p:spTree>
    <p:extLst>
      <p:ext uri="{BB962C8B-B14F-4D97-AF65-F5344CB8AC3E}">
        <p14:creationId xmlns:p14="http://schemas.microsoft.com/office/powerpoint/2010/main" val="354056088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platzhalter 3">
            <a:extLst>
              <a:ext uri="{FF2B5EF4-FFF2-40B4-BE49-F238E27FC236}">
                <a16:creationId xmlns:a16="http://schemas.microsoft.com/office/drawing/2014/main" id="{40B5BE05-8A57-5BF4-F9B7-1E8CBC176F5B}"/>
              </a:ext>
            </a:extLst>
          </p:cNvPr>
          <p:cNvSpPr>
            <a:spLocks noGrp="1"/>
          </p:cNvSpPr>
          <p:nvPr>
            <p:ph type="body" sz="quarter" idx="10"/>
          </p:nvPr>
        </p:nvSpPr>
        <p:spPr>
          <a:xfrm>
            <a:off x="108000" y="6642000"/>
            <a:ext cx="8928000" cy="216000"/>
          </a:xfrm>
        </p:spPr>
        <p:txBody>
          <a:bodyPr/>
          <a:lstStyle/>
          <a:p>
            <a:r>
              <a:rPr lang="de-DE" dirty="0"/>
              <a:t>(https://</a:t>
            </a:r>
            <a:r>
              <a:rPr lang="de-DE" dirty="0" err="1"/>
              <a:t>pikas.dzlm.de</a:t>
            </a:r>
            <a:r>
              <a:rPr lang="de-DE" dirty="0"/>
              <a:t>/</a:t>
            </a:r>
            <a:r>
              <a:rPr lang="de-DE" dirty="0" err="1"/>
              <a:t>node</a:t>
            </a:r>
            <a:r>
              <a:rPr lang="de-DE" dirty="0"/>
              <a:t>/1632)</a:t>
            </a:r>
          </a:p>
        </p:txBody>
      </p:sp>
      <p:sp>
        <p:nvSpPr>
          <p:cNvPr id="8" name="Rechteck 7">
            <a:extLst>
              <a:ext uri="{FF2B5EF4-FFF2-40B4-BE49-F238E27FC236}">
                <a16:creationId xmlns:a16="http://schemas.microsoft.com/office/drawing/2014/main" id="{08CB0660-292A-CC95-1129-B2FD6C4E0CF3}"/>
              </a:ext>
            </a:extLst>
          </p:cNvPr>
          <p:cNvSpPr/>
          <p:nvPr/>
        </p:nvSpPr>
        <p:spPr bwMode="auto">
          <a:xfrm>
            <a:off x="0" y="6503940"/>
            <a:ext cx="2105891" cy="375891"/>
          </a:xfrm>
          <a:prstGeom prst="rect">
            <a:avLst/>
          </a:prstGeom>
          <a:solidFill>
            <a:srgbClr val="327A86"/>
          </a:solidFill>
          <a:ln w="9525" cap="flat" cmpd="sng" algn="ctr">
            <a:solidFill>
              <a:schemeClr val="tx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defTabSz="914400" rtl="0" eaLnBrk="0" fontAlgn="base" latinLnBrk="0" hangingPunct="0">
              <a:lnSpc>
                <a:spcPct val="100000"/>
              </a:lnSpc>
              <a:spcBef>
                <a:spcPct val="0"/>
              </a:spcBef>
              <a:spcAft>
                <a:spcPct val="0"/>
              </a:spcAft>
              <a:buClrTx/>
              <a:buSzTx/>
              <a:buFontTx/>
              <a:buNone/>
              <a:tabLst/>
            </a:pPr>
            <a:r>
              <a:rPr kumimoji="0" lang="de-DE" sz="1800" u="none" strike="noStrike" cap="none" normalizeH="0" baseline="0" dirty="0">
                <a:ln>
                  <a:noFill/>
                </a:ln>
                <a:solidFill>
                  <a:schemeClr val="bg1"/>
                </a:solidFill>
                <a:effectLst/>
                <a:latin typeface="Calibri Light" panose="020F0302020204030204" pitchFamily="34" charset="0"/>
                <a:cs typeface="Calibri Light" panose="020F0302020204030204" pitchFamily="34" charset="0"/>
              </a:rPr>
              <a:t>Phase </a:t>
            </a:r>
            <a:r>
              <a:rPr lang="de-DE" sz="1800" dirty="0">
                <a:solidFill>
                  <a:schemeClr val="bg1"/>
                </a:solidFill>
                <a:latin typeface="Calibri Light" panose="020F0302020204030204" pitchFamily="34" charset="0"/>
                <a:cs typeface="Calibri Light" panose="020F0302020204030204" pitchFamily="34" charset="0"/>
              </a:rPr>
              <a:t>3</a:t>
            </a:r>
            <a:r>
              <a:rPr kumimoji="0" lang="de-DE" sz="1800" u="none" strike="noStrike" cap="none" normalizeH="0" baseline="0" dirty="0">
                <a:ln>
                  <a:noFill/>
                </a:ln>
                <a:solidFill>
                  <a:schemeClr val="bg1"/>
                </a:solidFill>
                <a:effectLst/>
                <a:latin typeface="Calibri Light" panose="020F0302020204030204" pitchFamily="34" charset="0"/>
                <a:cs typeface="Calibri Light" panose="020F0302020204030204" pitchFamily="34" charset="0"/>
              </a:rPr>
              <a:t>: Reflexion</a:t>
            </a:r>
          </a:p>
        </p:txBody>
      </p:sp>
      <p:grpSp>
        <p:nvGrpSpPr>
          <p:cNvPr id="17" name="Gruppieren 16">
            <a:extLst>
              <a:ext uri="{FF2B5EF4-FFF2-40B4-BE49-F238E27FC236}">
                <a16:creationId xmlns:a16="http://schemas.microsoft.com/office/drawing/2014/main" id="{26DF0758-10CA-37EC-99DE-285E188085EC}"/>
              </a:ext>
            </a:extLst>
          </p:cNvPr>
          <p:cNvGrpSpPr>
            <a:grpSpLocks noChangeAspect="1"/>
          </p:cNvGrpSpPr>
          <p:nvPr/>
        </p:nvGrpSpPr>
        <p:grpSpPr>
          <a:xfrm>
            <a:off x="205277" y="269653"/>
            <a:ext cx="8719687" cy="1008000"/>
            <a:chOff x="0" y="-1"/>
            <a:chExt cx="6083982" cy="703311"/>
          </a:xfrm>
        </p:grpSpPr>
        <p:sp>
          <p:nvSpPr>
            <p:cNvPr id="18" name="Textfeld 25">
              <a:extLst>
                <a:ext uri="{FF2B5EF4-FFF2-40B4-BE49-F238E27FC236}">
                  <a16:creationId xmlns:a16="http://schemas.microsoft.com/office/drawing/2014/main" id="{9CA06BE4-2D49-C8AB-F6DD-A377D6917988}"/>
                </a:ext>
              </a:extLst>
            </p:cNvPr>
            <p:cNvSpPr txBox="1"/>
            <p:nvPr/>
          </p:nvSpPr>
          <p:spPr>
            <a:xfrm>
              <a:off x="563033" y="43745"/>
              <a:ext cx="5520949" cy="650456"/>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r>
                <a:rPr lang="de-DE" sz="2000" dirty="0">
                  <a:effectLst/>
                  <a:latin typeface="Calibri Light" panose="020F0302020204030204" pitchFamily="34" charset="0"/>
                  <a:ea typeface="Times New Roman" panose="02020603050405020304" pitchFamily="18" charset="0"/>
                </a:rPr>
                <a:t>Take-Home-Message:</a:t>
              </a:r>
              <a:r>
                <a:rPr lang="de-DE" sz="2000" dirty="0">
                  <a:solidFill>
                    <a:srgbClr val="000000"/>
                  </a:solidFill>
                  <a:effectLst/>
                  <a:latin typeface="Calibri Light" panose="020F0302020204030204" pitchFamily="34" charset="0"/>
                  <a:ea typeface="Times New Roman" panose="02020603050405020304" pitchFamily="18" charset="0"/>
                </a:rPr>
                <a:t> </a:t>
              </a:r>
            </a:p>
            <a:p>
              <a:r>
                <a:rPr lang="de-DE" sz="1800" dirty="0">
                  <a:solidFill>
                    <a:srgbClr val="000000"/>
                  </a:solidFill>
                  <a:effectLst/>
                  <a:latin typeface="Calibri Light" panose="020F0302020204030204" pitchFamily="34" charset="0"/>
                  <a:ea typeface="Times New Roman" panose="02020603050405020304" pitchFamily="18" charset="0"/>
                </a:rPr>
                <a:t>Ich ermögliche die Verinnerlichung des Stellenwertverständnisses </a:t>
              </a:r>
            </a:p>
            <a:p>
              <a:r>
                <a:rPr lang="de-DE" sz="1800" dirty="0">
                  <a:solidFill>
                    <a:srgbClr val="000000"/>
                  </a:solidFill>
                  <a:effectLst/>
                  <a:latin typeface="Calibri Light" panose="020F0302020204030204" pitchFamily="34" charset="0"/>
                  <a:ea typeface="Times New Roman" panose="02020603050405020304" pitchFamily="18" charset="0"/>
                </a:rPr>
                <a:t>mit kontinuierlichem Rückgriff auf Material. </a:t>
              </a:r>
              <a:endParaRPr lang="de-DE" sz="1800" dirty="0">
                <a:effectLst/>
                <a:latin typeface="Times New Roman" panose="02020603050405020304" pitchFamily="18" charset="0"/>
                <a:ea typeface="Times New Roman" panose="02020603050405020304" pitchFamily="18" charset="0"/>
              </a:endParaRPr>
            </a:p>
            <a:p>
              <a:r>
                <a:rPr lang="de-DE" sz="1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t>
              </a:r>
              <a:endParaRPr lang="de-DE" sz="1200" dirty="0">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19" name="Gruppieren 18">
              <a:extLst>
                <a:ext uri="{FF2B5EF4-FFF2-40B4-BE49-F238E27FC236}">
                  <a16:creationId xmlns:a16="http://schemas.microsoft.com/office/drawing/2014/main" id="{90DE6D1A-03F0-37B6-F6CC-455B836909D9}"/>
                </a:ext>
              </a:extLst>
            </p:cNvPr>
            <p:cNvGrpSpPr/>
            <p:nvPr/>
          </p:nvGrpSpPr>
          <p:grpSpPr>
            <a:xfrm>
              <a:off x="0" y="-1"/>
              <a:ext cx="6083982" cy="703311"/>
              <a:chOff x="0" y="-1"/>
              <a:chExt cx="6083982" cy="703311"/>
            </a:xfrm>
          </p:grpSpPr>
          <p:sp>
            <p:nvSpPr>
              <p:cNvPr id="21" name="Gefaltete Ecke 20">
                <a:extLst>
                  <a:ext uri="{FF2B5EF4-FFF2-40B4-BE49-F238E27FC236}">
                    <a16:creationId xmlns:a16="http://schemas.microsoft.com/office/drawing/2014/main" id="{2A42A65E-9939-6288-E4DC-42AC0BC43600}"/>
                  </a:ext>
                </a:extLst>
              </p:cNvPr>
              <p:cNvSpPr/>
              <p:nvPr/>
            </p:nvSpPr>
            <p:spPr>
              <a:xfrm>
                <a:off x="0" y="-1"/>
                <a:ext cx="6083982" cy="703311"/>
              </a:xfrm>
              <a:prstGeom prst="foldedCorner">
                <a:avLst/>
              </a:prstGeom>
              <a:noFill/>
              <a:ln w="19050">
                <a:solidFill>
                  <a:srgbClr val="94165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pic>
            <p:nvPicPr>
              <p:cNvPr id="22" name="Grafik 21" descr="Zuhause">
                <a:extLst>
                  <a:ext uri="{FF2B5EF4-FFF2-40B4-BE49-F238E27FC236}">
                    <a16:creationId xmlns:a16="http://schemas.microsoft.com/office/drawing/2014/main" id="{A31F4931-7B36-2A17-E6E2-39A601919CF4}"/>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45345" y="201789"/>
                <a:ext cx="366395" cy="366395"/>
              </a:xfrm>
              <a:prstGeom prst="rect">
                <a:avLst/>
              </a:prstGeom>
            </p:spPr>
          </p:pic>
        </p:grpSp>
      </p:grpSp>
      <p:pic>
        <p:nvPicPr>
          <p:cNvPr id="4" name="Grafik 3">
            <a:extLst>
              <a:ext uri="{FF2B5EF4-FFF2-40B4-BE49-F238E27FC236}">
                <a16:creationId xmlns:a16="http://schemas.microsoft.com/office/drawing/2014/main" id="{74845AB1-2AED-43B5-0CC7-9AE2DBB2B99C}"/>
              </a:ext>
            </a:extLst>
          </p:cNvPr>
          <p:cNvPicPr>
            <a:picLocks noChangeAspect="1"/>
          </p:cNvPicPr>
          <p:nvPr/>
        </p:nvPicPr>
        <p:blipFill>
          <a:blip r:embed="rId5"/>
          <a:stretch>
            <a:fillRect/>
          </a:stretch>
        </p:blipFill>
        <p:spPr>
          <a:xfrm>
            <a:off x="1242604" y="1550796"/>
            <a:ext cx="6658792" cy="4680000"/>
          </a:xfrm>
          <a:prstGeom prst="rect">
            <a:avLst/>
          </a:prstGeom>
        </p:spPr>
      </p:pic>
      <p:sp>
        <p:nvSpPr>
          <p:cNvPr id="9" name="Wolkenförmige Legende 8">
            <a:extLst>
              <a:ext uri="{FF2B5EF4-FFF2-40B4-BE49-F238E27FC236}">
                <a16:creationId xmlns:a16="http://schemas.microsoft.com/office/drawing/2014/main" id="{1BEBF655-4C98-FE53-216E-0455019D88D2}"/>
              </a:ext>
            </a:extLst>
          </p:cNvPr>
          <p:cNvSpPr/>
          <p:nvPr/>
        </p:nvSpPr>
        <p:spPr bwMode="auto">
          <a:xfrm>
            <a:off x="6686598" y="1205625"/>
            <a:ext cx="2701087" cy="1724871"/>
          </a:xfrm>
          <a:prstGeom prst="cloudCallout">
            <a:avLst>
              <a:gd name="adj1" fmla="val -38707"/>
              <a:gd name="adj2" fmla="val 53265"/>
            </a:avLst>
          </a:prstGeom>
          <a:solidFill>
            <a:schemeClr val="bg2">
              <a:lumMod val="20000"/>
              <a:lumOff val="80000"/>
            </a:schemeClr>
          </a:solidFill>
          <a:ln w="12700">
            <a:solidFill>
              <a:schemeClr val="bg2">
                <a:lumMod val="75000"/>
              </a:schemeClr>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lvl="0" algn="ctr"/>
            <a:r>
              <a:rPr lang="de-DE" sz="1400" dirty="0">
                <a:effectLst/>
                <a:latin typeface="Calibri" panose="020F0502020204030204" pitchFamily="34" charset="0"/>
                <a:ea typeface="Calibri" panose="020F0502020204030204" pitchFamily="34" charset="0"/>
                <a:cs typeface="Calibri" panose="020F0502020204030204" pitchFamily="34" charset="0"/>
              </a:rPr>
              <a:t>Zahlen mit Würfelmaterial unter das Tuch legen, ohne zunächst etwas hinzuzulegen. </a:t>
            </a:r>
            <a:endParaRPr lang="de-DE" sz="14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gn="l" defTabSz="914400" rtl="0" eaLnBrk="0" fontAlgn="base" latinLnBrk="0" hangingPunct="0">
              <a:lnSpc>
                <a:spcPct val="100000"/>
              </a:lnSpc>
              <a:spcBef>
                <a:spcPct val="0"/>
              </a:spcBef>
              <a:spcAft>
                <a:spcPct val="0"/>
              </a:spcAft>
              <a:buClrTx/>
              <a:buSzTx/>
              <a:buFontTx/>
              <a:buNone/>
              <a:tabLst/>
            </a:pPr>
            <a:endParaRPr kumimoji="0" lang="de-DE" sz="1400" b="0" i="0" u="none" strike="noStrike" cap="none" normalizeH="0" baseline="0" dirty="0" err="1">
              <a:ln>
                <a:noFill/>
              </a:ln>
              <a:solidFill>
                <a:schemeClr val="tx1"/>
              </a:solidFill>
              <a:effectLst/>
              <a:latin typeface="Calibri" panose="020F0502020204030204" pitchFamily="34" charset="0"/>
            </a:endParaRPr>
          </a:p>
        </p:txBody>
      </p:sp>
      <p:sp>
        <p:nvSpPr>
          <p:cNvPr id="10" name="Wolkenförmige Legende 9">
            <a:extLst>
              <a:ext uri="{FF2B5EF4-FFF2-40B4-BE49-F238E27FC236}">
                <a16:creationId xmlns:a16="http://schemas.microsoft.com/office/drawing/2014/main" id="{0DD6AFB0-A1C0-3198-31E7-104B8FB5C8B1}"/>
              </a:ext>
            </a:extLst>
          </p:cNvPr>
          <p:cNvSpPr/>
          <p:nvPr/>
        </p:nvSpPr>
        <p:spPr bwMode="auto">
          <a:xfrm>
            <a:off x="0" y="4291348"/>
            <a:ext cx="2701087" cy="1323975"/>
          </a:xfrm>
          <a:prstGeom prst="cloudCallout">
            <a:avLst>
              <a:gd name="adj1" fmla="val -70615"/>
              <a:gd name="adj2" fmla="val 11024"/>
            </a:avLst>
          </a:prstGeom>
          <a:solidFill>
            <a:schemeClr val="bg2">
              <a:lumMod val="20000"/>
              <a:lumOff val="80000"/>
            </a:schemeClr>
          </a:solidFill>
          <a:ln w="12700">
            <a:solidFill>
              <a:schemeClr val="bg2">
                <a:lumMod val="75000"/>
              </a:schemeClr>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algn="ctr"/>
            <a:r>
              <a:rPr lang="de-DE" sz="1400" dirty="0">
                <a:effectLst/>
                <a:latin typeface="Calibri" panose="020F0502020204030204" pitchFamily="34" charset="0"/>
                <a:ea typeface="Calibri" panose="020F0502020204030204" pitchFamily="34" charset="0"/>
                <a:cs typeface="Calibri" panose="020F0502020204030204" pitchFamily="34" charset="0"/>
              </a:rPr>
              <a:t>Zahlen nicht stellengerecht unter das Tuch legen.</a:t>
            </a:r>
            <a:endParaRPr lang="de-DE" sz="14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gn="l" defTabSz="914400" rtl="0" eaLnBrk="0" fontAlgn="base" latinLnBrk="0" hangingPunct="0">
              <a:lnSpc>
                <a:spcPct val="100000"/>
              </a:lnSpc>
              <a:spcBef>
                <a:spcPct val="0"/>
              </a:spcBef>
              <a:spcAft>
                <a:spcPct val="0"/>
              </a:spcAft>
              <a:buClrTx/>
              <a:buSzTx/>
              <a:buFontTx/>
              <a:buNone/>
              <a:tabLst/>
            </a:pPr>
            <a:endParaRPr kumimoji="0" lang="de-DE" sz="1400" b="0" i="0" u="none" strike="noStrike" cap="none" normalizeH="0" baseline="0" dirty="0" err="1">
              <a:ln>
                <a:noFill/>
              </a:ln>
              <a:solidFill>
                <a:schemeClr val="tx1"/>
              </a:solidFill>
              <a:effectLst/>
              <a:latin typeface="Calibri" panose="020F0502020204030204" pitchFamily="34" charset="0"/>
            </a:endParaRPr>
          </a:p>
        </p:txBody>
      </p:sp>
      <p:sp>
        <p:nvSpPr>
          <p:cNvPr id="11" name="Wolkenförmige Legende 10">
            <a:extLst>
              <a:ext uri="{FF2B5EF4-FFF2-40B4-BE49-F238E27FC236}">
                <a16:creationId xmlns:a16="http://schemas.microsoft.com/office/drawing/2014/main" id="{033B544B-2057-6DB4-5477-FD098ABEE150}"/>
              </a:ext>
            </a:extLst>
          </p:cNvPr>
          <p:cNvSpPr/>
          <p:nvPr/>
        </p:nvSpPr>
        <p:spPr bwMode="auto">
          <a:xfrm>
            <a:off x="6191737" y="5555856"/>
            <a:ext cx="2882735" cy="1323975"/>
          </a:xfrm>
          <a:prstGeom prst="cloudCallout">
            <a:avLst>
              <a:gd name="adj1" fmla="val 6320"/>
              <a:gd name="adj2" fmla="val -73471"/>
            </a:avLst>
          </a:prstGeom>
          <a:solidFill>
            <a:schemeClr val="bg2">
              <a:lumMod val="20000"/>
              <a:lumOff val="80000"/>
            </a:schemeClr>
          </a:solidFill>
          <a:ln w="12700">
            <a:solidFill>
              <a:schemeClr val="bg2">
                <a:lumMod val="75000"/>
              </a:schemeClr>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algn="ctr"/>
            <a:r>
              <a:rPr lang="de-DE" sz="1400" dirty="0">
                <a:effectLst/>
                <a:latin typeface="Calibri" panose="020F0502020204030204" pitchFamily="34" charset="0"/>
                <a:ea typeface="Calibri" panose="020F0502020204030204" pitchFamily="34" charset="0"/>
                <a:cs typeface="Calibri" panose="020F0502020204030204" pitchFamily="34" charset="0"/>
              </a:rPr>
              <a:t>Würfelmaterial so hinzulegen, dass gebündelt/entbündelt werden muss.</a:t>
            </a:r>
            <a:endParaRPr kumimoji="0" lang="de-DE" sz="1400" b="0" i="0" u="none" strike="noStrike" cap="none" normalizeH="0" baseline="0" dirty="0">
              <a:ln>
                <a:noFill/>
              </a:ln>
              <a:solidFill>
                <a:schemeClr val="tx1"/>
              </a:solidFill>
              <a:effectLst/>
              <a:latin typeface="Calibri" panose="020F0502020204030204" pitchFamily="34" charset="0"/>
            </a:endParaRPr>
          </a:p>
        </p:txBody>
      </p:sp>
      <p:sp>
        <p:nvSpPr>
          <p:cNvPr id="12" name="Wolkenförmige Legende 11">
            <a:extLst>
              <a:ext uri="{FF2B5EF4-FFF2-40B4-BE49-F238E27FC236}">
                <a16:creationId xmlns:a16="http://schemas.microsoft.com/office/drawing/2014/main" id="{06A658DB-26C6-C715-2167-6B745113BB91}"/>
              </a:ext>
            </a:extLst>
          </p:cNvPr>
          <p:cNvSpPr/>
          <p:nvPr/>
        </p:nvSpPr>
        <p:spPr bwMode="auto">
          <a:xfrm>
            <a:off x="7773103" y="3088081"/>
            <a:ext cx="1742876" cy="1418289"/>
          </a:xfrm>
          <a:prstGeom prst="cloudCallout">
            <a:avLst>
              <a:gd name="adj1" fmla="val 86281"/>
              <a:gd name="adj2" fmla="val 62837"/>
            </a:avLst>
          </a:prstGeom>
          <a:solidFill>
            <a:schemeClr val="bg2">
              <a:lumMod val="20000"/>
              <a:lumOff val="80000"/>
            </a:schemeClr>
          </a:solidFill>
          <a:ln w="12700">
            <a:solidFill>
              <a:schemeClr val="bg2">
                <a:lumMod val="75000"/>
              </a:schemeClr>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lvl="0" algn="ctr"/>
            <a:r>
              <a:rPr lang="de-DE" sz="1400" dirty="0">
                <a:effectLst/>
                <a:latin typeface="Calibri" panose="020F0502020204030204" pitchFamily="34" charset="0"/>
                <a:ea typeface="Calibri" panose="020F0502020204030204" pitchFamily="34" charset="0"/>
                <a:cs typeface="Calibri" panose="020F0502020204030204" pitchFamily="34" charset="0"/>
              </a:rPr>
              <a:t>Zahlenkarten unter das Tuch legen.</a:t>
            </a:r>
            <a:endParaRPr lang="de-DE" sz="1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3" name="Wolkenförmige Legende 12">
            <a:extLst>
              <a:ext uri="{FF2B5EF4-FFF2-40B4-BE49-F238E27FC236}">
                <a16:creationId xmlns:a16="http://schemas.microsoft.com/office/drawing/2014/main" id="{88E91E89-B670-4686-6C1C-7724289799DD}"/>
              </a:ext>
            </a:extLst>
          </p:cNvPr>
          <p:cNvSpPr/>
          <p:nvPr/>
        </p:nvSpPr>
        <p:spPr bwMode="auto">
          <a:xfrm>
            <a:off x="1919755" y="5326488"/>
            <a:ext cx="4271982" cy="1564728"/>
          </a:xfrm>
          <a:prstGeom prst="cloudCallout">
            <a:avLst>
              <a:gd name="adj1" fmla="val 29733"/>
              <a:gd name="adj2" fmla="val -73319"/>
            </a:avLst>
          </a:prstGeom>
          <a:solidFill>
            <a:schemeClr val="bg2">
              <a:lumMod val="20000"/>
              <a:lumOff val="80000"/>
            </a:schemeClr>
          </a:solidFill>
          <a:ln w="12700">
            <a:solidFill>
              <a:schemeClr val="bg2">
                <a:lumMod val="75000"/>
              </a:schemeClr>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lvl="0" algn="ctr"/>
            <a:r>
              <a:rPr lang="de-DE" sz="1400" dirty="0">
                <a:effectLst/>
                <a:latin typeface="Calibri" panose="020F0502020204030204" pitchFamily="34" charset="0"/>
                <a:ea typeface="Calibri" panose="020F0502020204030204" pitchFamily="34" charset="0"/>
              </a:rPr>
              <a:t>Zahl rein verbal beschreiben: </a:t>
            </a:r>
            <a:r>
              <a:rPr lang="de-DE" sz="1400" i="1" dirty="0">
                <a:effectLst/>
                <a:latin typeface="Calibri" panose="020F0502020204030204" pitchFamily="34" charset="0"/>
                <a:ea typeface="Calibri" panose="020F0502020204030204" pitchFamily="34" charset="0"/>
              </a:rPr>
              <a:t>„Ich denke mir eine Zahl. Sie besteht aus 2 H, 3 Z und 8 E. Welche Zahl ist es? Zu dieser Zahl lege ich 2 Einer dazu. </a:t>
            </a:r>
            <a:br>
              <a:rPr lang="de-DE" sz="1400" i="1" dirty="0">
                <a:effectLst/>
                <a:latin typeface="Calibri" panose="020F0502020204030204" pitchFamily="34" charset="0"/>
                <a:ea typeface="Calibri" panose="020F0502020204030204" pitchFamily="34" charset="0"/>
              </a:rPr>
            </a:br>
            <a:r>
              <a:rPr lang="de-DE" sz="1400" i="1" dirty="0">
                <a:effectLst/>
                <a:latin typeface="Calibri" panose="020F0502020204030204" pitchFamily="34" charset="0"/>
                <a:ea typeface="Calibri" panose="020F0502020204030204" pitchFamily="34" charset="0"/>
              </a:rPr>
              <a:t>Welche Zahl ist es jetzt</a:t>
            </a:r>
            <a:r>
              <a:rPr lang="de-DE" sz="1400" dirty="0">
                <a:effectLst/>
                <a:latin typeface="Calibri" panose="020F0502020204030204" pitchFamily="34" charset="0"/>
                <a:ea typeface="Calibri" panose="020F0502020204030204" pitchFamily="34" charset="0"/>
                <a:cs typeface="Times New Roman" panose="02020603050405020304" pitchFamily="18" charset="0"/>
              </a:rPr>
              <a:t> </a:t>
            </a:r>
            <a:r>
              <a:rPr lang="de-DE" sz="1400" i="1" dirty="0">
                <a:effectLst/>
                <a:latin typeface="Calibri" panose="020F0502020204030204" pitchFamily="34" charset="0"/>
                <a:ea typeface="Calibri" panose="020F0502020204030204" pitchFamily="34" charset="0"/>
              </a:rPr>
              <a:t>?</a:t>
            </a:r>
            <a:r>
              <a:rPr lang="de-DE" sz="1100" dirty="0">
                <a:effectLst/>
              </a:rPr>
              <a:t> </a:t>
            </a:r>
            <a:r>
              <a:rPr lang="de-DE" sz="1400" dirty="0">
                <a:effectLst/>
                <a:latin typeface="Calibri" panose="020F0502020204030204" pitchFamily="34" charset="0"/>
                <a:ea typeface="Calibri" panose="020F0502020204030204" pitchFamily="34" charset="0"/>
                <a:cs typeface="Times New Roman" panose="02020603050405020304" pitchFamily="18" charset="0"/>
              </a:rPr>
              <a:t> </a:t>
            </a:r>
          </a:p>
        </p:txBody>
      </p:sp>
      <p:sp>
        <p:nvSpPr>
          <p:cNvPr id="14" name="Wolkenförmige Legende 13">
            <a:extLst>
              <a:ext uri="{FF2B5EF4-FFF2-40B4-BE49-F238E27FC236}">
                <a16:creationId xmlns:a16="http://schemas.microsoft.com/office/drawing/2014/main" id="{4F0052D9-1902-0FEE-60EB-5D370207FC81}"/>
              </a:ext>
            </a:extLst>
          </p:cNvPr>
          <p:cNvSpPr/>
          <p:nvPr/>
        </p:nvSpPr>
        <p:spPr bwMode="auto">
          <a:xfrm>
            <a:off x="69528" y="1489512"/>
            <a:ext cx="2701087" cy="1323975"/>
          </a:xfrm>
          <a:prstGeom prst="cloudCallout">
            <a:avLst>
              <a:gd name="adj1" fmla="val 77639"/>
              <a:gd name="adj2" fmla="val 30719"/>
            </a:avLst>
          </a:prstGeom>
          <a:solidFill>
            <a:schemeClr val="tx2">
              <a:lumMod val="20000"/>
              <a:lumOff val="80000"/>
            </a:schemeClr>
          </a:solidFill>
          <a:ln w="12700">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t" anchorCtr="0" compatLnSpc="1">
            <a:prstTxWarp prst="textNoShape">
              <a:avLst/>
            </a:prstTxWarp>
          </a:bodyPr>
          <a:lstStyle/>
          <a:p>
            <a:pPr lvl="0" algn="ctr"/>
            <a:r>
              <a:rPr lang="de-DE" sz="1400" dirty="0">
                <a:effectLst/>
                <a:latin typeface="Calibri" panose="020F0502020204030204" pitchFamily="34" charset="0"/>
                <a:ea typeface="Calibri" panose="020F0502020204030204" pitchFamily="34" charset="0"/>
                <a:cs typeface="Calibri" panose="020F0502020204030204" pitchFamily="34" charset="0"/>
              </a:rPr>
              <a:t>Kinder können mit eigenem Material handlungsbegleitend legen.</a:t>
            </a:r>
            <a:endParaRPr kumimoji="0" lang="de-DE" sz="1400" b="0" i="0" u="none" strike="noStrike" cap="none" normalizeH="0" baseline="0" dirty="0">
              <a:ln>
                <a:noFill/>
              </a:ln>
              <a:solidFill>
                <a:schemeClr val="tx1"/>
              </a:solidFill>
              <a:effectLst/>
              <a:latin typeface="Calibri" panose="020F0502020204030204" pitchFamily="34" charset="0"/>
            </a:endParaRPr>
          </a:p>
        </p:txBody>
      </p:sp>
      <p:sp>
        <p:nvSpPr>
          <p:cNvPr id="15" name="Wolkenförmige Legende 14">
            <a:extLst>
              <a:ext uri="{FF2B5EF4-FFF2-40B4-BE49-F238E27FC236}">
                <a16:creationId xmlns:a16="http://schemas.microsoft.com/office/drawing/2014/main" id="{7DBA8C5F-483E-506E-CB23-29AD571A44F2}"/>
              </a:ext>
            </a:extLst>
          </p:cNvPr>
          <p:cNvSpPr/>
          <p:nvPr/>
        </p:nvSpPr>
        <p:spPr bwMode="auto">
          <a:xfrm>
            <a:off x="205276" y="2906089"/>
            <a:ext cx="2701087" cy="1323975"/>
          </a:xfrm>
          <a:prstGeom prst="cloudCallout">
            <a:avLst>
              <a:gd name="adj1" fmla="val 79195"/>
              <a:gd name="adj2" fmla="val 6904"/>
            </a:avLst>
          </a:prstGeom>
          <a:solidFill>
            <a:schemeClr val="tx2">
              <a:lumMod val="20000"/>
              <a:lumOff val="80000"/>
            </a:schemeClr>
          </a:solidFill>
          <a:ln w="12700">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t" anchorCtr="0" compatLnSpc="1">
            <a:prstTxWarp prst="textNoShape">
              <a:avLst/>
            </a:prstTxWarp>
          </a:bodyPr>
          <a:lstStyle/>
          <a:p>
            <a:pPr algn="ctr"/>
            <a:r>
              <a:rPr lang="de-DE" sz="1400" dirty="0">
                <a:effectLst/>
                <a:latin typeface="Calibri" panose="020F0502020204030204" pitchFamily="34" charset="0"/>
                <a:ea typeface="Calibri" panose="020F0502020204030204" pitchFamily="34" charset="0"/>
                <a:cs typeface="Calibri" panose="020F0502020204030204" pitchFamily="34" charset="0"/>
              </a:rPr>
              <a:t>Kinder können unter das Tuch schauen bzw. der Lehrkraft assistieren. </a:t>
            </a:r>
            <a:endParaRPr lang="de-DE" sz="1400" dirty="0">
              <a:effectLst/>
              <a:latin typeface="Calibri" panose="020F0502020204030204" pitchFamily="34" charset="0"/>
              <a:ea typeface="Calibri" panose="020F0502020204030204" pitchFamily="34" charset="0"/>
              <a:cs typeface="Times New Roman" panose="02020603050405020304" pitchFamily="18" charset="0"/>
            </a:endParaRPr>
          </a:p>
          <a:p>
            <a:pPr lvl="0" algn="ctr"/>
            <a:endParaRPr kumimoji="0" lang="de-DE" sz="1400" b="0" i="0" u="none" strike="noStrike" cap="none" normalizeH="0" baseline="0" dirty="0">
              <a:ln>
                <a:noFill/>
              </a:ln>
              <a:solidFill>
                <a:schemeClr val="tx1"/>
              </a:solidFill>
              <a:effectLst/>
              <a:latin typeface="Calibri" panose="020F0502020204030204" pitchFamily="34" charset="0"/>
            </a:endParaRPr>
          </a:p>
        </p:txBody>
      </p:sp>
      <p:sp>
        <p:nvSpPr>
          <p:cNvPr id="16" name="Wolkenförmige Legende 15">
            <a:extLst>
              <a:ext uri="{FF2B5EF4-FFF2-40B4-BE49-F238E27FC236}">
                <a16:creationId xmlns:a16="http://schemas.microsoft.com/office/drawing/2014/main" id="{D92474EE-3BE6-80BC-CFCC-99E0058BFF7B}"/>
              </a:ext>
            </a:extLst>
          </p:cNvPr>
          <p:cNvSpPr/>
          <p:nvPr/>
        </p:nvSpPr>
        <p:spPr bwMode="auto">
          <a:xfrm>
            <a:off x="3378063" y="1155126"/>
            <a:ext cx="2701087" cy="1323975"/>
          </a:xfrm>
          <a:prstGeom prst="cloudCallout">
            <a:avLst>
              <a:gd name="adj1" fmla="val 29778"/>
              <a:gd name="adj2" fmla="val 78350"/>
            </a:avLst>
          </a:prstGeom>
          <a:solidFill>
            <a:schemeClr val="tx2">
              <a:lumMod val="20000"/>
              <a:lumOff val="80000"/>
            </a:schemeClr>
          </a:solidFill>
          <a:ln w="12700">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t" anchorCtr="0" compatLnSpc="1">
            <a:prstTxWarp prst="textNoShape">
              <a:avLst/>
            </a:prstTxWarp>
          </a:bodyPr>
          <a:lstStyle/>
          <a:p>
            <a:pPr lvl="0" algn="ctr"/>
            <a:r>
              <a:rPr lang="de-DE" sz="1400" dirty="0">
                <a:effectLst/>
                <a:latin typeface="Calibri" panose="020F0502020204030204" pitchFamily="34" charset="0"/>
                <a:ea typeface="Calibri" panose="020F0502020204030204" pitchFamily="34" charset="0"/>
                <a:cs typeface="Calibri" panose="020F0502020204030204" pitchFamily="34" charset="0"/>
              </a:rPr>
              <a:t>Kinder können das gelegte Material auf einen Zettel zeichnen.</a:t>
            </a:r>
            <a:endParaRPr kumimoji="0" lang="de-DE" sz="1400" b="0" i="0" u="none" strike="noStrike" cap="none" normalizeH="0" baseline="0" dirty="0">
              <a:ln>
                <a:noFill/>
              </a:ln>
              <a:solidFill>
                <a:schemeClr val="tx1"/>
              </a:solidFill>
              <a:effectLst/>
              <a:latin typeface="Calibri" panose="020F0502020204030204" pitchFamily="34" charset="0"/>
            </a:endParaRPr>
          </a:p>
        </p:txBody>
      </p:sp>
      <p:sp>
        <p:nvSpPr>
          <p:cNvPr id="20" name="Wolkenförmige Legende 19">
            <a:extLst>
              <a:ext uri="{FF2B5EF4-FFF2-40B4-BE49-F238E27FC236}">
                <a16:creationId xmlns:a16="http://schemas.microsoft.com/office/drawing/2014/main" id="{90C429E5-88BE-43A7-20E4-64B04F8E4804}"/>
              </a:ext>
            </a:extLst>
          </p:cNvPr>
          <p:cNvSpPr/>
          <p:nvPr/>
        </p:nvSpPr>
        <p:spPr bwMode="auto">
          <a:xfrm>
            <a:off x="7995031" y="4722684"/>
            <a:ext cx="1148969" cy="546974"/>
          </a:xfrm>
          <a:prstGeom prst="cloudCallout">
            <a:avLst>
              <a:gd name="adj1" fmla="val 99372"/>
              <a:gd name="adj2" fmla="val 237429"/>
            </a:avLst>
          </a:prstGeom>
          <a:solidFill>
            <a:schemeClr val="bg2">
              <a:lumMod val="20000"/>
              <a:lumOff val="80000"/>
            </a:schemeClr>
          </a:solidFill>
          <a:ln w="12700">
            <a:solidFill>
              <a:schemeClr val="bg2">
                <a:lumMod val="75000"/>
              </a:schemeClr>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lvl="0" algn="ctr"/>
            <a:r>
              <a:rPr lang="de-DE" sz="1400" dirty="0">
                <a:effectLst/>
                <a:latin typeface="Calibri" panose="020F0502020204030204" pitchFamily="34" charset="0"/>
                <a:ea typeface="Calibri" panose="020F0502020204030204" pitchFamily="34" charset="0"/>
                <a:cs typeface="Calibri" panose="020F0502020204030204" pitchFamily="34" charset="0"/>
              </a:rPr>
              <a:t>…</a:t>
            </a:r>
            <a:endParaRPr lang="de-DE" sz="1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251786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animBg="1"/>
      <p:bldP spid="14" grpId="0" animBg="1"/>
      <p:bldP spid="15" grpId="0" animBg="1"/>
      <p:bldP spid="16" grpId="0" animBg="1"/>
      <p:bldP spid="2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3">
            <a:extLst>
              <a:ext uri="{FF2B5EF4-FFF2-40B4-BE49-F238E27FC236}">
                <a16:creationId xmlns:a16="http://schemas.microsoft.com/office/drawing/2014/main" id="{97EE5EC1-00CA-DD1E-14FB-4E8B3BF82264}"/>
              </a:ext>
            </a:extLst>
          </p:cNvPr>
          <p:cNvSpPr>
            <a:spLocks noGrp="1"/>
          </p:cNvSpPr>
          <p:nvPr>
            <p:ph type="body" sz="quarter" idx="10"/>
          </p:nvPr>
        </p:nvSpPr>
        <p:spPr>
          <a:xfrm>
            <a:off x="108000" y="6642000"/>
            <a:ext cx="8928000" cy="216000"/>
          </a:xfrm>
        </p:spPr>
        <p:txBody>
          <a:bodyPr/>
          <a:lstStyle/>
          <a:p>
            <a:r>
              <a:rPr lang="de-DE" dirty="0"/>
              <a:t>(https://</a:t>
            </a:r>
            <a:r>
              <a:rPr lang="de-DE" dirty="0" err="1"/>
              <a:t>pikas.dzlm.de</a:t>
            </a:r>
            <a:r>
              <a:rPr lang="de-DE" dirty="0"/>
              <a:t>/</a:t>
            </a:r>
            <a:r>
              <a:rPr lang="de-DE" dirty="0" err="1"/>
              <a:t>node</a:t>
            </a:r>
            <a:r>
              <a:rPr lang="de-DE" dirty="0"/>
              <a:t>/1632)</a:t>
            </a:r>
          </a:p>
        </p:txBody>
      </p:sp>
      <p:sp>
        <p:nvSpPr>
          <p:cNvPr id="8" name="Rechteck 7">
            <a:extLst>
              <a:ext uri="{FF2B5EF4-FFF2-40B4-BE49-F238E27FC236}">
                <a16:creationId xmlns:a16="http://schemas.microsoft.com/office/drawing/2014/main" id="{08CB0660-292A-CC95-1129-B2FD6C4E0CF3}"/>
              </a:ext>
            </a:extLst>
          </p:cNvPr>
          <p:cNvSpPr/>
          <p:nvPr/>
        </p:nvSpPr>
        <p:spPr bwMode="auto">
          <a:xfrm>
            <a:off x="0" y="6503940"/>
            <a:ext cx="2105891" cy="375891"/>
          </a:xfrm>
          <a:prstGeom prst="rect">
            <a:avLst/>
          </a:prstGeom>
          <a:solidFill>
            <a:srgbClr val="327A86"/>
          </a:solidFill>
          <a:ln w="9525" cap="flat" cmpd="sng" algn="ctr">
            <a:solidFill>
              <a:schemeClr val="tx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defTabSz="914400" rtl="0" eaLnBrk="0" fontAlgn="base" latinLnBrk="0" hangingPunct="0">
              <a:lnSpc>
                <a:spcPct val="100000"/>
              </a:lnSpc>
              <a:spcBef>
                <a:spcPct val="0"/>
              </a:spcBef>
              <a:spcAft>
                <a:spcPct val="0"/>
              </a:spcAft>
              <a:buClrTx/>
              <a:buSzTx/>
              <a:buFontTx/>
              <a:buNone/>
              <a:tabLst/>
            </a:pPr>
            <a:r>
              <a:rPr kumimoji="0" lang="de-DE" sz="1800" u="none" strike="noStrike" cap="none" normalizeH="0" baseline="0" dirty="0">
                <a:ln>
                  <a:noFill/>
                </a:ln>
                <a:solidFill>
                  <a:schemeClr val="bg1"/>
                </a:solidFill>
                <a:effectLst/>
                <a:latin typeface="Calibri Light" panose="020F0302020204030204" pitchFamily="34" charset="0"/>
                <a:cs typeface="Calibri Light" panose="020F0302020204030204" pitchFamily="34" charset="0"/>
              </a:rPr>
              <a:t>Phase </a:t>
            </a:r>
            <a:r>
              <a:rPr lang="de-DE" sz="1800" dirty="0">
                <a:solidFill>
                  <a:schemeClr val="bg1"/>
                </a:solidFill>
                <a:latin typeface="Calibri Light" panose="020F0302020204030204" pitchFamily="34" charset="0"/>
                <a:cs typeface="Calibri Light" panose="020F0302020204030204" pitchFamily="34" charset="0"/>
              </a:rPr>
              <a:t>3</a:t>
            </a:r>
            <a:r>
              <a:rPr kumimoji="0" lang="de-DE" sz="1800" u="none" strike="noStrike" cap="none" normalizeH="0" baseline="0" dirty="0">
                <a:ln>
                  <a:noFill/>
                </a:ln>
                <a:solidFill>
                  <a:schemeClr val="bg1"/>
                </a:solidFill>
                <a:effectLst/>
                <a:latin typeface="Calibri Light" panose="020F0302020204030204" pitchFamily="34" charset="0"/>
                <a:cs typeface="Calibri Light" panose="020F0302020204030204" pitchFamily="34" charset="0"/>
              </a:rPr>
              <a:t>: Reflexion</a:t>
            </a:r>
          </a:p>
        </p:txBody>
      </p:sp>
      <p:grpSp>
        <p:nvGrpSpPr>
          <p:cNvPr id="17" name="Gruppieren 16">
            <a:extLst>
              <a:ext uri="{FF2B5EF4-FFF2-40B4-BE49-F238E27FC236}">
                <a16:creationId xmlns:a16="http://schemas.microsoft.com/office/drawing/2014/main" id="{26DF0758-10CA-37EC-99DE-285E188085EC}"/>
              </a:ext>
            </a:extLst>
          </p:cNvPr>
          <p:cNvGrpSpPr>
            <a:grpSpLocks noChangeAspect="1"/>
          </p:cNvGrpSpPr>
          <p:nvPr/>
        </p:nvGrpSpPr>
        <p:grpSpPr>
          <a:xfrm>
            <a:off x="205277" y="269653"/>
            <a:ext cx="8719687" cy="1008000"/>
            <a:chOff x="0" y="-1"/>
            <a:chExt cx="6083982" cy="703311"/>
          </a:xfrm>
        </p:grpSpPr>
        <p:sp>
          <p:nvSpPr>
            <p:cNvPr id="18" name="Textfeld 25">
              <a:extLst>
                <a:ext uri="{FF2B5EF4-FFF2-40B4-BE49-F238E27FC236}">
                  <a16:creationId xmlns:a16="http://schemas.microsoft.com/office/drawing/2014/main" id="{9CA06BE4-2D49-C8AB-F6DD-A377D6917988}"/>
                </a:ext>
              </a:extLst>
            </p:cNvPr>
            <p:cNvSpPr txBox="1"/>
            <p:nvPr/>
          </p:nvSpPr>
          <p:spPr>
            <a:xfrm>
              <a:off x="563033" y="43745"/>
              <a:ext cx="5520949" cy="650456"/>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r>
                <a:rPr lang="de-DE" sz="2000" dirty="0">
                  <a:effectLst/>
                  <a:latin typeface="Calibri Light" panose="020F0302020204030204" pitchFamily="34" charset="0"/>
                  <a:ea typeface="Times New Roman" panose="02020603050405020304" pitchFamily="18" charset="0"/>
                </a:rPr>
                <a:t>Take-Home-Message:</a:t>
              </a:r>
              <a:r>
                <a:rPr lang="de-DE" sz="2000" dirty="0">
                  <a:solidFill>
                    <a:srgbClr val="000000"/>
                  </a:solidFill>
                  <a:effectLst/>
                  <a:latin typeface="Calibri Light" panose="020F0302020204030204" pitchFamily="34" charset="0"/>
                  <a:ea typeface="Times New Roman" panose="02020603050405020304" pitchFamily="18" charset="0"/>
                </a:rPr>
                <a:t> </a:t>
              </a:r>
            </a:p>
            <a:p>
              <a:r>
                <a:rPr lang="de-DE" sz="1800" dirty="0">
                  <a:solidFill>
                    <a:srgbClr val="000000"/>
                  </a:solidFill>
                  <a:effectLst/>
                  <a:latin typeface="Calibri Light" panose="020F0302020204030204" pitchFamily="34" charset="0"/>
                  <a:ea typeface="Times New Roman" panose="02020603050405020304" pitchFamily="18" charset="0"/>
                </a:rPr>
                <a:t>Ich ermögliche die Verinnerlichung des Stellenwertverständnisses </a:t>
              </a:r>
            </a:p>
            <a:p>
              <a:r>
                <a:rPr lang="de-DE" sz="1800" dirty="0">
                  <a:solidFill>
                    <a:srgbClr val="000000"/>
                  </a:solidFill>
                  <a:effectLst/>
                  <a:latin typeface="Calibri Light" panose="020F0302020204030204" pitchFamily="34" charset="0"/>
                  <a:ea typeface="Times New Roman" panose="02020603050405020304" pitchFamily="18" charset="0"/>
                </a:rPr>
                <a:t>mit kontinuierlichem Rückgriff auf Material. </a:t>
              </a:r>
              <a:endParaRPr lang="de-DE" sz="1800" dirty="0">
                <a:effectLst/>
                <a:latin typeface="Times New Roman" panose="02020603050405020304" pitchFamily="18" charset="0"/>
                <a:ea typeface="Times New Roman" panose="02020603050405020304" pitchFamily="18" charset="0"/>
              </a:endParaRPr>
            </a:p>
            <a:p>
              <a:r>
                <a:rPr lang="de-DE" sz="1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t>
              </a:r>
              <a:endParaRPr lang="de-DE" sz="1200" dirty="0">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19" name="Gruppieren 18">
              <a:extLst>
                <a:ext uri="{FF2B5EF4-FFF2-40B4-BE49-F238E27FC236}">
                  <a16:creationId xmlns:a16="http://schemas.microsoft.com/office/drawing/2014/main" id="{90DE6D1A-03F0-37B6-F6CC-455B836909D9}"/>
                </a:ext>
              </a:extLst>
            </p:cNvPr>
            <p:cNvGrpSpPr/>
            <p:nvPr/>
          </p:nvGrpSpPr>
          <p:grpSpPr>
            <a:xfrm>
              <a:off x="0" y="-1"/>
              <a:ext cx="6083982" cy="703311"/>
              <a:chOff x="0" y="-1"/>
              <a:chExt cx="6083982" cy="703311"/>
            </a:xfrm>
          </p:grpSpPr>
          <p:sp>
            <p:nvSpPr>
              <p:cNvPr id="21" name="Gefaltete Ecke 20">
                <a:extLst>
                  <a:ext uri="{FF2B5EF4-FFF2-40B4-BE49-F238E27FC236}">
                    <a16:creationId xmlns:a16="http://schemas.microsoft.com/office/drawing/2014/main" id="{2A42A65E-9939-6288-E4DC-42AC0BC43600}"/>
                  </a:ext>
                </a:extLst>
              </p:cNvPr>
              <p:cNvSpPr/>
              <p:nvPr/>
            </p:nvSpPr>
            <p:spPr>
              <a:xfrm>
                <a:off x="0" y="-1"/>
                <a:ext cx="6083982" cy="703311"/>
              </a:xfrm>
              <a:prstGeom prst="foldedCorner">
                <a:avLst/>
              </a:prstGeom>
              <a:noFill/>
              <a:ln w="19050">
                <a:solidFill>
                  <a:srgbClr val="94165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pic>
            <p:nvPicPr>
              <p:cNvPr id="22" name="Grafik 21" descr="Zuhause">
                <a:extLst>
                  <a:ext uri="{FF2B5EF4-FFF2-40B4-BE49-F238E27FC236}">
                    <a16:creationId xmlns:a16="http://schemas.microsoft.com/office/drawing/2014/main" id="{A31F4931-7B36-2A17-E6E2-39A601919CF4}"/>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45345" y="201789"/>
                <a:ext cx="366395" cy="366395"/>
              </a:xfrm>
              <a:prstGeom prst="rect">
                <a:avLst/>
              </a:prstGeom>
            </p:spPr>
          </p:pic>
        </p:grpSp>
      </p:grpSp>
      <p:pic>
        <p:nvPicPr>
          <p:cNvPr id="4" name="Grafik 3">
            <a:extLst>
              <a:ext uri="{FF2B5EF4-FFF2-40B4-BE49-F238E27FC236}">
                <a16:creationId xmlns:a16="http://schemas.microsoft.com/office/drawing/2014/main" id="{74845AB1-2AED-43B5-0CC7-9AE2DBB2B99C}"/>
              </a:ext>
            </a:extLst>
          </p:cNvPr>
          <p:cNvPicPr>
            <a:picLocks noChangeAspect="1"/>
          </p:cNvPicPr>
          <p:nvPr/>
        </p:nvPicPr>
        <p:blipFill>
          <a:blip r:embed="rId5"/>
          <a:stretch>
            <a:fillRect/>
          </a:stretch>
        </p:blipFill>
        <p:spPr>
          <a:xfrm>
            <a:off x="1242604" y="1550796"/>
            <a:ext cx="6658792" cy="4680000"/>
          </a:xfrm>
          <a:prstGeom prst="rect">
            <a:avLst/>
          </a:prstGeom>
        </p:spPr>
      </p:pic>
      <p:sp>
        <p:nvSpPr>
          <p:cNvPr id="9" name="Wolkenförmige Legende 8">
            <a:extLst>
              <a:ext uri="{FF2B5EF4-FFF2-40B4-BE49-F238E27FC236}">
                <a16:creationId xmlns:a16="http://schemas.microsoft.com/office/drawing/2014/main" id="{1BEBF655-4C98-FE53-216E-0455019D88D2}"/>
              </a:ext>
            </a:extLst>
          </p:cNvPr>
          <p:cNvSpPr/>
          <p:nvPr/>
        </p:nvSpPr>
        <p:spPr bwMode="auto">
          <a:xfrm>
            <a:off x="6686598" y="1205625"/>
            <a:ext cx="2701087" cy="1724871"/>
          </a:xfrm>
          <a:prstGeom prst="cloudCallout">
            <a:avLst>
              <a:gd name="adj1" fmla="val -38707"/>
              <a:gd name="adj2" fmla="val 53265"/>
            </a:avLst>
          </a:prstGeom>
          <a:solidFill>
            <a:schemeClr val="bg2">
              <a:lumMod val="20000"/>
              <a:lumOff val="80000"/>
            </a:schemeClr>
          </a:solidFill>
          <a:ln w="12700">
            <a:solidFill>
              <a:schemeClr val="bg2">
                <a:lumMod val="75000"/>
              </a:schemeClr>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1400" b="0" i="0" u="none" strike="noStrike" cap="none" normalizeH="0" baseline="0" dirty="0" err="1">
              <a:ln>
                <a:noFill/>
              </a:ln>
              <a:solidFill>
                <a:schemeClr val="tx1"/>
              </a:solidFill>
              <a:effectLst/>
              <a:latin typeface="Calibri" panose="020F0502020204030204" pitchFamily="34" charset="0"/>
            </a:endParaRPr>
          </a:p>
        </p:txBody>
      </p:sp>
      <p:sp>
        <p:nvSpPr>
          <p:cNvPr id="10" name="Wolkenförmige Legende 9">
            <a:extLst>
              <a:ext uri="{FF2B5EF4-FFF2-40B4-BE49-F238E27FC236}">
                <a16:creationId xmlns:a16="http://schemas.microsoft.com/office/drawing/2014/main" id="{0DD6AFB0-A1C0-3198-31E7-104B8FB5C8B1}"/>
              </a:ext>
            </a:extLst>
          </p:cNvPr>
          <p:cNvSpPr/>
          <p:nvPr/>
        </p:nvSpPr>
        <p:spPr bwMode="auto">
          <a:xfrm>
            <a:off x="0" y="4291348"/>
            <a:ext cx="2701087" cy="1323975"/>
          </a:xfrm>
          <a:prstGeom prst="cloudCallout">
            <a:avLst>
              <a:gd name="adj1" fmla="val -70615"/>
              <a:gd name="adj2" fmla="val 11024"/>
            </a:avLst>
          </a:prstGeom>
          <a:solidFill>
            <a:schemeClr val="bg2">
              <a:lumMod val="20000"/>
              <a:lumOff val="80000"/>
            </a:schemeClr>
          </a:solidFill>
          <a:ln w="12700">
            <a:solidFill>
              <a:schemeClr val="bg2">
                <a:lumMod val="75000"/>
              </a:schemeClr>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algn="ctr"/>
            <a:endParaRPr lang="de-DE" sz="1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1" name="Wolkenförmige Legende 10">
            <a:extLst>
              <a:ext uri="{FF2B5EF4-FFF2-40B4-BE49-F238E27FC236}">
                <a16:creationId xmlns:a16="http://schemas.microsoft.com/office/drawing/2014/main" id="{033B544B-2057-6DB4-5477-FD098ABEE150}"/>
              </a:ext>
            </a:extLst>
          </p:cNvPr>
          <p:cNvSpPr/>
          <p:nvPr/>
        </p:nvSpPr>
        <p:spPr bwMode="auto">
          <a:xfrm>
            <a:off x="6373385" y="5555856"/>
            <a:ext cx="2701087" cy="1323975"/>
          </a:xfrm>
          <a:prstGeom prst="cloudCallout">
            <a:avLst>
              <a:gd name="adj1" fmla="val 6320"/>
              <a:gd name="adj2" fmla="val -73471"/>
            </a:avLst>
          </a:prstGeom>
          <a:solidFill>
            <a:schemeClr val="bg2">
              <a:lumMod val="20000"/>
              <a:lumOff val="80000"/>
            </a:schemeClr>
          </a:solidFill>
          <a:ln w="12700">
            <a:solidFill>
              <a:schemeClr val="bg2">
                <a:lumMod val="75000"/>
              </a:schemeClr>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algn="ctr"/>
            <a:endParaRPr kumimoji="0" lang="de-DE" sz="1400" b="0" i="0" u="none" strike="noStrike" cap="none" normalizeH="0" baseline="0" dirty="0">
              <a:ln>
                <a:noFill/>
              </a:ln>
              <a:solidFill>
                <a:schemeClr val="tx1"/>
              </a:solidFill>
              <a:effectLst/>
              <a:latin typeface="Calibri" panose="020F0502020204030204" pitchFamily="34" charset="0"/>
            </a:endParaRPr>
          </a:p>
        </p:txBody>
      </p:sp>
      <p:sp>
        <p:nvSpPr>
          <p:cNvPr id="12" name="Wolkenförmige Legende 11">
            <a:extLst>
              <a:ext uri="{FF2B5EF4-FFF2-40B4-BE49-F238E27FC236}">
                <a16:creationId xmlns:a16="http://schemas.microsoft.com/office/drawing/2014/main" id="{06A658DB-26C6-C715-2167-6B745113BB91}"/>
              </a:ext>
            </a:extLst>
          </p:cNvPr>
          <p:cNvSpPr/>
          <p:nvPr/>
        </p:nvSpPr>
        <p:spPr bwMode="auto">
          <a:xfrm>
            <a:off x="7773103" y="3088081"/>
            <a:ext cx="1742876" cy="1418289"/>
          </a:xfrm>
          <a:prstGeom prst="cloudCallout">
            <a:avLst>
              <a:gd name="adj1" fmla="val 86281"/>
              <a:gd name="adj2" fmla="val 62837"/>
            </a:avLst>
          </a:prstGeom>
          <a:solidFill>
            <a:schemeClr val="bg2">
              <a:lumMod val="20000"/>
              <a:lumOff val="80000"/>
            </a:schemeClr>
          </a:solidFill>
          <a:ln w="12700">
            <a:solidFill>
              <a:schemeClr val="bg2">
                <a:lumMod val="75000"/>
              </a:schemeClr>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lvl="0" algn="ctr"/>
            <a:endParaRPr lang="de-DE" sz="1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3" name="Wolkenförmige Legende 12">
            <a:extLst>
              <a:ext uri="{FF2B5EF4-FFF2-40B4-BE49-F238E27FC236}">
                <a16:creationId xmlns:a16="http://schemas.microsoft.com/office/drawing/2014/main" id="{88E91E89-B670-4686-6C1C-7724289799DD}"/>
              </a:ext>
            </a:extLst>
          </p:cNvPr>
          <p:cNvSpPr/>
          <p:nvPr/>
        </p:nvSpPr>
        <p:spPr bwMode="auto">
          <a:xfrm>
            <a:off x="1919755" y="5326488"/>
            <a:ext cx="4271982" cy="1564728"/>
          </a:xfrm>
          <a:prstGeom prst="cloudCallout">
            <a:avLst>
              <a:gd name="adj1" fmla="val 29733"/>
              <a:gd name="adj2" fmla="val -73319"/>
            </a:avLst>
          </a:prstGeom>
          <a:solidFill>
            <a:schemeClr val="bg2">
              <a:lumMod val="20000"/>
              <a:lumOff val="80000"/>
            </a:schemeClr>
          </a:solidFill>
          <a:ln w="12700">
            <a:solidFill>
              <a:schemeClr val="bg2">
                <a:lumMod val="75000"/>
              </a:schemeClr>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lvl="0" algn="ctr"/>
            <a:endParaRPr lang="de-DE" sz="1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4" name="Wolkenförmige Legende 13">
            <a:extLst>
              <a:ext uri="{FF2B5EF4-FFF2-40B4-BE49-F238E27FC236}">
                <a16:creationId xmlns:a16="http://schemas.microsoft.com/office/drawing/2014/main" id="{4F0052D9-1902-0FEE-60EB-5D370207FC81}"/>
              </a:ext>
            </a:extLst>
          </p:cNvPr>
          <p:cNvSpPr/>
          <p:nvPr/>
        </p:nvSpPr>
        <p:spPr bwMode="auto">
          <a:xfrm>
            <a:off x="69528" y="1489512"/>
            <a:ext cx="2701087" cy="1323975"/>
          </a:xfrm>
          <a:prstGeom prst="cloudCallout">
            <a:avLst>
              <a:gd name="adj1" fmla="val 77639"/>
              <a:gd name="adj2" fmla="val 30719"/>
            </a:avLst>
          </a:prstGeom>
          <a:solidFill>
            <a:schemeClr val="tx2">
              <a:lumMod val="20000"/>
              <a:lumOff val="80000"/>
            </a:schemeClr>
          </a:solidFill>
          <a:ln w="12700">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t" anchorCtr="0" compatLnSpc="1">
            <a:prstTxWarp prst="textNoShape">
              <a:avLst/>
            </a:prstTxWarp>
          </a:bodyPr>
          <a:lstStyle/>
          <a:p>
            <a:pPr lvl="0" algn="ctr"/>
            <a:endParaRPr kumimoji="0" lang="de-DE" sz="1400" b="0" i="0" u="none" strike="noStrike" cap="none" normalizeH="0" baseline="0" dirty="0">
              <a:ln>
                <a:noFill/>
              </a:ln>
              <a:solidFill>
                <a:schemeClr val="tx1"/>
              </a:solidFill>
              <a:effectLst/>
              <a:latin typeface="Calibri" panose="020F0502020204030204" pitchFamily="34" charset="0"/>
            </a:endParaRPr>
          </a:p>
        </p:txBody>
      </p:sp>
      <p:sp>
        <p:nvSpPr>
          <p:cNvPr id="15" name="Wolkenförmige Legende 14">
            <a:extLst>
              <a:ext uri="{FF2B5EF4-FFF2-40B4-BE49-F238E27FC236}">
                <a16:creationId xmlns:a16="http://schemas.microsoft.com/office/drawing/2014/main" id="{7DBA8C5F-483E-506E-CB23-29AD571A44F2}"/>
              </a:ext>
            </a:extLst>
          </p:cNvPr>
          <p:cNvSpPr/>
          <p:nvPr/>
        </p:nvSpPr>
        <p:spPr bwMode="auto">
          <a:xfrm>
            <a:off x="205276" y="2906089"/>
            <a:ext cx="2701087" cy="1323975"/>
          </a:xfrm>
          <a:prstGeom prst="cloudCallout">
            <a:avLst>
              <a:gd name="adj1" fmla="val 79195"/>
              <a:gd name="adj2" fmla="val 6904"/>
            </a:avLst>
          </a:prstGeom>
          <a:solidFill>
            <a:schemeClr val="tx2">
              <a:lumMod val="20000"/>
              <a:lumOff val="80000"/>
            </a:schemeClr>
          </a:solidFill>
          <a:ln w="12700">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t" anchorCtr="0" compatLnSpc="1">
            <a:prstTxWarp prst="textNoShape">
              <a:avLst/>
            </a:prstTxWarp>
          </a:bodyPr>
          <a:lstStyle/>
          <a:p>
            <a:pPr lvl="0" algn="ctr"/>
            <a:endParaRPr kumimoji="0" lang="de-DE" sz="1400" b="0" i="0" u="none" strike="noStrike" cap="none" normalizeH="0" baseline="0" dirty="0">
              <a:ln>
                <a:noFill/>
              </a:ln>
              <a:solidFill>
                <a:schemeClr val="tx1"/>
              </a:solidFill>
              <a:effectLst/>
              <a:latin typeface="Calibri" panose="020F0502020204030204" pitchFamily="34" charset="0"/>
            </a:endParaRPr>
          </a:p>
        </p:txBody>
      </p:sp>
      <p:sp>
        <p:nvSpPr>
          <p:cNvPr id="16" name="Wolkenförmige Legende 15">
            <a:extLst>
              <a:ext uri="{FF2B5EF4-FFF2-40B4-BE49-F238E27FC236}">
                <a16:creationId xmlns:a16="http://schemas.microsoft.com/office/drawing/2014/main" id="{D92474EE-3BE6-80BC-CFCC-99E0058BFF7B}"/>
              </a:ext>
            </a:extLst>
          </p:cNvPr>
          <p:cNvSpPr/>
          <p:nvPr/>
        </p:nvSpPr>
        <p:spPr bwMode="auto">
          <a:xfrm>
            <a:off x="3378063" y="1155126"/>
            <a:ext cx="2701087" cy="1323975"/>
          </a:xfrm>
          <a:prstGeom prst="cloudCallout">
            <a:avLst>
              <a:gd name="adj1" fmla="val 29778"/>
              <a:gd name="adj2" fmla="val 78350"/>
            </a:avLst>
          </a:prstGeom>
          <a:solidFill>
            <a:schemeClr val="tx2">
              <a:lumMod val="20000"/>
              <a:lumOff val="80000"/>
            </a:schemeClr>
          </a:solidFill>
          <a:ln w="12700">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t" anchorCtr="0" compatLnSpc="1">
            <a:prstTxWarp prst="textNoShape">
              <a:avLst/>
            </a:prstTxWarp>
          </a:bodyPr>
          <a:lstStyle/>
          <a:p>
            <a:pPr lvl="0" algn="ctr"/>
            <a:endParaRPr kumimoji="0" lang="de-DE" sz="1400" b="0" i="0" u="none" strike="noStrike" cap="none" normalizeH="0" baseline="0" dirty="0">
              <a:ln>
                <a:noFill/>
              </a:ln>
              <a:solidFill>
                <a:schemeClr val="tx1"/>
              </a:solidFill>
              <a:effectLst/>
              <a:latin typeface="Calibri" panose="020F0502020204030204" pitchFamily="34" charset="0"/>
            </a:endParaRPr>
          </a:p>
        </p:txBody>
      </p:sp>
      <p:sp>
        <p:nvSpPr>
          <p:cNvPr id="20" name="Wolkenförmige Legende 19">
            <a:extLst>
              <a:ext uri="{FF2B5EF4-FFF2-40B4-BE49-F238E27FC236}">
                <a16:creationId xmlns:a16="http://schemas.microsoft.com/office/drawing/2014/main" id="{90C429E5-88BE-43A7-20E4-64B04F8E4804}"/>
              </a:ext>
            </a:extLst>
          </p:cNvPr>
          <p:cNvSpPr/>
          <p:nvPr/>
        </p:nvSpPr>
        <p:spPr bwMode="auto">
          <a:xfrm>
            <a:off x="7995031" y="4722684"/>
            <a:ext cx="1148969" cy="546974"/>
          </a:xfrm>
          <a:prstGeom prst="cloudCallout">
            <a:avLst>
              <a:gd name="adj1" fmla="val 99372"/>
              <a:gd name="adj2" fmla="val 237429"/>
            </a:avLst>
          </a:prstGeom>
          <a:solidFill>
            <a:schemeClr val="bg2">
              <a:lumMod val="20000"/>
              <a:lumOff val="80000"/>
            </a:schemeClr>
          </a:solidFill>
          <a:ln w="12700">
            <a:solidFill>
              <a:schemeClr val="bg2">
                <a:lumMod val="75000"/>
              </a:schemeClr>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lvl="0" algn="ctr"/>
            <a:endParaRPr lang="de-DE" sz="1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8668699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Inhaltsplatzhalter 5">
            <a:extLst>
              <a:ext uri="{FF2B5EF4-FFF2-40B4-BE49-F238E27FC236}">
                <a16:creationId xmlns:a16="http://schemas.microsoft.com/office/drawing/2014/main" id="{3C651E9E-2EE3-4BF3-9DD1-CFA8EC36B81B}"/>
              </a:ext>
            </a:extLst>
          </p:cNvPr>
          <p:cNvSpPr>
            <a:spLocks noGrp="1"/>
          </p:cNvSpPr>
          <p:nvPr>
            <p:ph idx="1"/>
          </p:nvPr>
        </p:nvSpPr>
        <p:spPr/>
        <p:txBody>
          <a:bodyPr/>
          <a:lstStyle/>
          <a:p>
            <a:pPr>
              <a:buNone/>
            </a:pPr>
            <a:r>
              <a:rPr lang="de-DE" dirty="0"/>
              <a:t>Diese Folie gehört mit zum Material und darf nicht entfernt werden.</a:t>
            </a:r>
          </a:p>
          <a:p>
            <a:pPr marL="285750" indent="-285750"/>
            <a:r>
              <a:rPr lang="de-DE" dirty="0"/>
              <a:t>Dieses Material wurde durch Christoph Selter und sein Team für das </a:t>
            </a:r>
            <a:r>
              <a:rPr lang="de-DE" dirty="0">
                <a:hlinkClick r:id="rId2"/>
              </a:rPr>
              <a:t>Deutsche Zentrum für Lehrerbildung Mathematik (DZLM)</a:t>
            </a:r>
            <a:r>
              <a:rPr lang="de-DE" dirty="0"/>
              <a:t> konzipiert und kann, soweit nicht anderweitig gekennzeichnet, unter der </a:t>
            </a:r>
            <a:r>
              <a:rPr lang="de-DE" dirty="0">
                <a:hlinkClick r:id="rId3"/>
              </a:rPr>
              <a:t>Creative Commons Lizenz BY-SA: Namensnennung – Weitergabe unter gleichen Bedingungen 4.0 International</a:t>
            </a:r>
            <a:r>
              <a:rPr lang="de-DE" dirty="0"/>
              <a:t> weiterverwendet werden.</a:t>
            </a:r>
          </a:p>
          <a:p>
            <a:pPr marL="285750" indent="-285750"/>
            <a:r>
              <a:rPr lang="de-DE" dirty="0"/>
              <a:t>Das bedeutet insbesondere: Alle Folien und Materialien können für Zwecke der Aus- und Fortbildung gerne genutzt werden – unter der Voraussetzung, dass immer die Quellenhinweise aufgeführt bleiben. </a:t>
            </a:r>
          </a:p>
          <a:p>
            <a:pPr marL="285750" indent="-285750"/>
            <a:r>
              <a:rPr lang="de-DE" dirty="0"/>
              <a:t>An der Erstellung des Materials haben mitgewirkt: Johanna Brandt, Stefanie </a:t>
            </a:r>
            <a:r>
              <a:rPr lang="de-DE" dirty="0" err="1"/>
              <a:t>Gatzka</a:t>
            </a:r>
            <a:r>
              <a:rPr lang="de-DE" dirty="0"/>
              <a:t>, Daniela Götze, Raja Herold-Blasius, Sarah Jaworek, Anja Kluge, Katharina </a:t>
            </a:r>
            <a:r>
              <a:rPr lang="de-DE" dirty="0" err="1"/>
              <a:t>Knaudt</a:t>
            </a:r>
            <a:r>
              <a:rPr lang="de-DE" dirty="0"/>
              <a:t>, Stefanie Menne, Christoph Selter, Esther Wensing</a:t>
            </a:r>
          </a:p>
          <a:p>
            <a:pPr marL="285750" indent="-285750"/>
            <a:r>
              <a:rPr lang="de-DE" dirty="0"/>
              <a:t>Dieses Material basiert auf Forschung und Entwicklung aus dem Projekt „</a:t>
            </a:r>
            <a:r>
              <a:rPr lang="de-DE" dirty="0" err="1"/>
              <a:t>SchuMaS</a:t>
            </a:r>
            <a:r>
              <a:rPr lang="de-DE" dirty="0"/>
              <a:t> – Schule macht stark“ (Projektnummer: SMS2101L). Das Modul ist angereichert durch Material aus den Projekten „</a:t>
            </a:r>
            <a:r>
              <a:rPr lang="de-DE" dirty="0" err="1"/>
              <a:t>Pikas</a:t>
            </a:r>
            <a:r>
              <a:rPr lang="de-DE" dirty="0"/>
              <a:t>“, „Kira – Kinder rechnen anders“, „MSK – Mathe sicher können“, „</a:t>
            </a:r>
            <a:r>
              <a:rPr lang="de-DE" dirty="0" err="1"/>
              <a:t>Mahiko</a:t>
            </a:r>
            <a:r>
              <a:rPr lang="de-DE" dirty="0"/>
              <a:t>“, „</a:t>
            </a:r>
            <a:r>
              <a:rPr lang="de-DE" dirty="0" err="1"/>
              <a:t>Faledia</a:t>
            </a:r>
            <a:r>
              <a:rPr lang="de-DE" dirty="0"/>
              <a:t>“ und „</a:t>
            </a:r>
            <a:r>
              <a:rPr lang="de-DE" dirty="0" err="1"/>
              <a:t>FöDiMa</a:t>
            </a:r>
            <a:r>
              <a:rPr lang="de-DE" dirty="0"/>
              <a:t> – Förderorientierte Diagnostik im inklusiven mathematischen Anfangsunterricht“ und „Mathematik aufholen nach Corona“.</a:t>
            </a:r>
          </a:p>
        </p:txBody>
      </p:sp>
      <p:sp>
        <p:nvSpPr>
          <p:cNvPr id="5" name="Titel 4">
            <a:extLst>
              <a:ext uri="{FF2B5EF4-FFF2-40B4-BE49-F238E27FC236}">
                <a16:creationId xmlns:a16="http://schemas.microsoft.com/office/drawing/2014/main" id="{83CA3021-DD12-498D-B5F0-BBA091376EB8}"/>
              </a:ext>
            </a:extLst>
          </p:cNvPr>
          <p:cNvSpPr>
            <a:spLocks noGrp="1"/>
          </p:cNvSpPr>
          <p:nvPr>
            <p:ph type="title"/>
          </p:nvPr>
        </p:nvSpPr>
        <p:spPr/>
        <p:txBody>
          <a:bodyPr/>
          <a:lstStyle/>
          <a:p>
            <a:r>
              <a:rPr lang="de-DE" dirty="0"/>
              <a:t>Hinweise zu den Lizenzbedingungen</a:t>
            </a:r>
          </a:p>
        </p:txBody>
      </p:sp>
    </p:spTree>
    <p:extLst>
      <p:ext uri="{BB962C8B-B14F-4D97-AF65-F5344CB8AC3E}">
        <p14:creationId xmlns:p14="http://schemas.microsoft.com/office/powerpoint/2010/main" val="26179860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bwMode="auto">
        <a:xfrm>
          <a:off x="0" y="0"/>
          <a:ext cx="0" cy="0"/>
          <a:chOff x="0" y="0"/>
          <a:chExt cx="0" cy="0"/>
        </a:xfrm>
      </p:grpSpPr>
      <p:sp>
        <p:nvSpPr>
          <p:cNvPr id="3" name="Inhaltsplatzhalter 2"/>
          <p:cNvSpPr>
            <a:spLocks noGrp="1"/>
          </p:cNvSpPr>
          <p:nvPr>
            <p:ph idx="1"/>
          </p:nvPr>
        </p:nvSpPr>
        <p:spPr bwMode="auto"/>
        <p:txBody>
          <a:bodyPr/>
          <a:lstStyle/>
          <a:p>
            <a:pPr marL="0" indent="0">
              <a:buNone/>
              <a:defRPr/>
            </a:pPr>
            <a:r>
              <a:rPr lang="de-DE"/>
              <a:t>Diese Folie gehört mit zum Material und darf nicht entfernt werden.</a:t>
            </a:r>
            <a:endParaRPr/>
          </a:p>
          <a:p>
            <a:pPr>
              <a:defRPr/>
            </a:pPr>
            <a:r>
              <a:rPr lang="de-DE"/>
              <a:t>Bildnachweise und Zitatquellen finden sich auf den jeweiligen Folien bzw. Zusatzmaterialien.</a:t>
            </a:r>
            <a:endParaRPr/>
          </a:p>
          <a:p>
            <a:pPr>
              <a:defRPr/>
            </a:pPr>
            <a:r>
              <a:rPr lang="de-DE"/>
              <a:t>Mit dem Download der Materialien wird kein Eigentum an den Videos/Fotos erworben, sondern nur die Nutzungsmöglichkeit wie folgt: Die Nutzung ist im Rahmen der Aus- und Fortbildung von Lehrkräften zulässig, die Videos und Fotos sollen nur auf Plattformen mit Registrierung verbreitet werden, nicht frei im Internet wie z.B. öffentlich zugänglichen Videoplattformen wie YouTube. Streaming auf Plattformen mit Registrierungsschranken sind erlaubt.</a:t>
            </a:r>
            <a:endParaRPr/>
          </a:p>
          <a:p>
            <a:pPr>
              <a:defRPr/>
            </a:pPr>
            <a:r>
              <a:rPr lang="de-DE"/>
              <a:t>Eine andere Nutzung der Videos als in Lehrkräfteaus- und -fortbildung ist nicht erlaubt.</a:t>
            </a:r>
            <a:endParaRPr/>
          </a:p>
          <a:p>
            <a:pPr>
              <a:defRPr/>
            </a:pPr>
            <a:endParaRPr lang="de-DE"/>
          </a:p>
          <a:p>
            <a:pPr>
              <a:defRPr/>
            </a:pPr>
            <a:endParaRPr lang="de-DE"/>
          </a:p>
        </p:txBody>
      </p:sp>
      <p:sp>
        <p:nvSpPr>
          <p:cNvPr id="316" name="Zum Bearbeiten doppelklicken"/>
          <p:cNvSpPr txBox="1">
            <a:spLocks noGrp="1"/>
          </p:cNvSpPr>
          <p:nvPr>
            <p:ph type="title"/>
          </p:nvPr>
        </p:nvSpPr>
        <p:spPr bwMode="auto">
          <a:prstGeom prst="rect">
            <a:avLst/>
          </a:prstGeom>
        </p:spPr>
        <p:txBody>
          <a:bodyPr/>
          <a:lstStyle/>
          <a:p>
            <a:pPr>
              <a:defRPr/>
            </a:pPr>
            <a:r>
              <a:rPr lang="de-DE"/>
              <a:t>Hinweis zur Nutzung der urheberrechtlich geschützten Bilder und Videos</a:t>
            </a:r>
            <a:endParaRPr/>
          </a:p>
        </p:txBody>
      </p:sp>
      <p:sp>
        <p:nvSpPr>
          <p:cNvPr id="317" name="Text"/>
          <p:cNvSpPr txBox="1"/>
          <p:nvPr/>
        </p:nvSpPr>
        <p:spPr bwMode="auto">
          <a:xfrm>
            <a:off x="4268187" y="3232765"/>
            <a:ext cx="607626" cy="392470"/>
          </a:xfrm>
          <a:prstGeom prst="rect">
            <a:avLst/>
          </a:prstGeom>
          <a:ln w="12700">
            <a:miter lim="400000"/>
          </a:ln>
        </p:spPr>
        <p:txBody>
          <a:bodyPr wrap="none" lIns="45719" rIns="45719">
            <a:spAutoFit/>
          </a:bodyPr>
          <a:lstStyle/>
          <a:p>
            <a:pPr marL="0" marR="0" lvl="0" indent="0" algn="l" defTabSz="914400">
              <a:lnSpc>
                <a:spcPct val="120000"/>
              </a:lnSpc>
              <a:spcBef>
                <a:spcPts val="0"/>
              </a:spcBef>
              <a:spcAft>
                <a:spcPts val="0"/>
              </a:spcAft>
              <a:buClrTx/>
              <a:buSzTx/>
              <a:buFontTx/>
              <a:buNone/>
              <a:defRPr/>
            </a:pPr>
            <a:endParaRPr sz="2400" b="0" i="0" u="none" strike="noStrike" cap="none" spc="0">
              <a:ln>
                <a:noFill/>
              </a:ln>
              <a:solidFill>
                <a:srgbClr val="000000"/>
              </a:solidFill>
              <a:latin typeface="Calibri"/>
              <a:ea typeface="Arial"/>
              <a:cs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07236072-4A52-C54D-9963-5319D1FFA5BC}"/>
              </a:ext>
            </a:extLst>
          </p:cNvPr>
          <p:cNvSpPr>
            <a:spLocks noGrp="1"/>
          </p:cNvSpPr>
          <p:nvPr>
            <p:ph idx="1"/>
          </p:nvPr>
        </p:nvSpPr>
        <p:spPr>
          <a:xfrm>
            <a:off x="252000" y="1916016"/>
            <a:ext cx="8640000" cy="4617983"/>
          </a:xfrm>
        </p:spPr>
        <p:txBody>
          <a:bodyPr/>
          <a:lstStyle/>
          <a:p>
            <a:r>
              <a:rPr lang="de-DE" dirty="0"/>
              <a:t>Die nächsten Folien dienen dazu:</a:t>
            </a:r>
          </a:p>
          <a:p>
            <a:pPr lvl="1"/>
            <a:r>
              <a:rPr lang="de-DE" dirty="0"/>
              <a:t>an die Relevanz der Darstellungsvernetzung zum Aufbau von Vorstellungen zu erinnern, </a:t>
            </a:r>
          </a:p>
          <a:p>
            <a:pPr lvl="1"/>
            <a:r>
              <a:rPr lang="de-DE" dirty="0">
                <a:sym typeface="Wingdings" pitchFamily="2" charset="2"/>
              </a:rPr>
              <a:t>einen Überblick über verschiedene Zahldarstellungen zu geben sowie</a:t>
            </a:r>
          </a:p>
          <a:p>
            <a:pPr lvl="1"/>
            <a:r>
              <a:rPr lang="de-DE" dirty="0">
                <a:sym typeface="Wingdings" pitchFamily="2" charset="2"/>
              </a:rPr>
              <a:t>die Bedeutung von Material zur Verinnerlichung des Stellenwertverständnisses zu betonen. </a:t>
            </a:r>
            <a:endParaRPr lang="de-DE" dirty="0"/>
          </a:p>
          <a:p>
            <a:r>
              <a:rPr lang="de-DE" dirty="0"/>
              <a:t>Didaktische Umsetzung:</a:t>
            </a:r>
          </a:p>
          <a:p>
            <a:pPr lvl="1"/>
            <a:r>
              <a:rPr lang="de-DE" dirty="0"/>
              <a:t>Falls Sie im Rahmen der Konferenz einen </a:t>
            </a:r>
            <a:r>
              <a:rPr lang="de-DE" dirty="0" err="1"/>
              <a:t>Beamer</a:t>
            </a:r>
            <a:r>
              <a:rPr lang="de-DE" dirty="0"/>
              <a:t> zur Verfügung haben, präsentieren Sie die Folien Ihrem Kollegium. </a:t>
            </a:r>
          </a:p>
          <a:p>
            <a:pPr lvl="1"/>
            <a:r>
              <a:rPr lang="de-DE" dirty="0"/>
              <a:t>Alternativ: Drucken Sie einzelne Folien aus und nutzen Sie diese zur Veranschaulichung Ihrer Ausführungen.</a:t>
            </a:r>
          </a:p>
          <a:p>
            <a:r>
              <a:rPr lang="de-DE" dirty="0"/>
              <a:t>Wichtig!!</a:t>
            </a:r>
          </a:p>
          <a:p>
            <a:pPr lvl="1"/>
            <a:r>
              <a:rPr lang="de-DE" dirty="0"/>
              <a:t>Alle Darstellungen können und sollten im Sinne des Spiralprinzips in kleinere und größere Zahlenräume übertragen werden und sind </a:t>
            </a:r>
            <a:r>
              <a:rPr lang="de-DE" b="1" dirty="0"/>
              <a:t>damit für alle Jahrgangsstufen relevant</a:t>
            </a:r>
            <a:r>
              <a:rPr lang="de-DE" dirty="0"/>
              <a:t>!</a:t>
            </a:r>
          </a:p>
          <a:p>
            <a:pPr lvl="1"/>
            <a:r>
              <a:rPr lang="de-DE" b="1" dirty="0"/>
              <a:t>Auch die Spielidee „Zahl unter dem Tuch“ eignet sich für den Einsatz in allen Jahrgängen</a:t>
            </a:r>
            <a:r>
              <a:rPr lang="de-DE" dirty="0"/>
              <a:t>!</a:t>
            </a:r>
          </a:p>
        </p:txBody>
      </p:sp>
      <p:sp>
        <p:nvSpPr>
          <p:cNvPr id="3" name="Titel 2">
            <a:extLst>
              <a:ext uri="{FF2B5EF4-FFF2-40B4-BE49-F238E27FC236}">
                <a16:creationId xmlns:a16="http://schemas.microsoft.com/office/drawing/2014/main" id="{73333464-E14F-BF4E-B25D-762B732FCF6A}"/>
              </a:ext>
            </a:extLst>
          </p:cNvPr>
          <p:cNvSpPr>
            <a:spLocks noGrp="1"/>
          </p:cNvSpPr>
          <p:nvPr>
            <p:ph type="title"/>
          </p:nvPr>
        </p:nvSpPr>
        <p:spPr/>
        <p:txBody>
          <a:bodyPr/>
          <a:lstStyle/>
          <a:p>
            <a:r>
              <a:rPr lang="de-DE" dirty="0"/>
              <a:t>Sinn des nächsten Inputs</a:t>
            </a:r>
          </a:p>
        </p:txBody>
      </p:sp>
      <p:graphicFrame>
        <p:nvGraphicFramePr>
          <p:cNvPr id="4" name="Tabelle 3">
            <a:extLst>
              <a:ext uri="{FF2B5EF4-FFF2-40B4-BE49-F238E27FC236}">
                <a16:creationId xmlns:a16="http://schemas.microsoft.com/office/drawing/2014/main" id="{405ADE95-74F3-E248-9762-1EA17D373EA1}"/>
              </a:ext>
            </a:extLst>
          </p:cNvPr>
          <p:cNvGraphicFramePr>
            <a:graphicFrameLocks noGrp="1"/>
          </p:cNvGraphicFramePr>
          <p:nvPr>
            <p:extLst>
              <p:ext uri="{D42A27DB-BD31-4B8C-83A1-F6EECF244321}">
                <p14:modId xmlns:p14="http://schemas.microsoft.com/office/powerpoint/2010/main" val="3383483884"/>
              </p:ext>
            </p:extLst>
          </p:nvPr>
        </p:nvGraphicFramePr>
        <p:xfrm>
          <a:off x="252827" y="898971"/>
          <a:ext cx="8639173" cy="741680"/>
        </p:xfrm>
        <a:graphic>
          <a:graphicData uri="http://schemas.openxmlformats.org/drawingml/2006/table">
            <a:tbl>
              <a:tblPr firstRow="1" bandRow="1">
                <a:tableStyleId>{5C22544A-7EE6-4342-B048-85BDC9FD1C3A}</a:tableStyleId>
              </a:tblPr>
              <a:tblGrid>
                <a:gridCol w="847840">
                  <a:extLst>
                    <a:ext uri="{9D8B030D-6E8A-4147-A177-3AD203B41FA5}">
                      <a16:colId xmlns:a16="http://schemas.microsoft.com/office/drawing/2014/main" val="1876710481"/>
                    </a:ext>
                  </a:extLst>
                </a:gridCol>
                <a:gridCol w="4233747">
                  <a:extLst>
                    <a:ext uri="{9D8B030D-6E8A-4147-A177-3AD203B41FA5}">
                      <a16:colId xmlns:a16="http://schemas.microsoft.com/office/drawing/2014/main" val="3781056649"/>
                    </a:ext>
                  </a:extLst>
                </a:gridCol>
                <a:gridCol w="3557586">
                  <a:extLst>
                    <a:ext uri="{9D8B030D-6E8A-4147-A177-3AD203B41FA5}">
                      <a16:colId xmlns:a16="http://schemas.microsoft.com/office/drawing/2014/main" val="3727531856"/>
                    </a:ext>
                  </a:extLst>
                </a:gridCol>
              </a:tblGrid>
              <a:tr h="370840">
                <a:tc>
                  <a:txBody>
                    <a:bodyPr/>
                    <a:lstStyle/>
                    <a:p>
                      <a:r>
                        <a:rPr lang="de-DE" sz="1100" b="1" dirty="0">
                          <a:solidFill>
                            <a:schemeClr val="accent1"/>
                          </a:solidFill>
                        </a:rPr>
                        <a:t>1. Phase: </a:t>
                      </a: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de-DE" sz="1100" b="1" dirty="0">
                          <a:solidFill>
                            <a:schemeClr val="accent1"/>
                          </a:solidFill>
                        </a:rPr>
                        <a:t>Take-Home-Message (5 Minuten)</a:t>
                      </a: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de-DE" sz="1100" dirty="0">
                        <a:solidFill>
                          <a:schemeClr val="accent1"/>
                        </a:solidFill>
                      </a:endParaRP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30578184"/>
                  </a:ext>
                </a:extLst>
              </a:tr>
              <a:tr h="370840">
                <a:tc>
                  <a:txBody>
                    <a:bodyPr/>
                    <a:lstStyle/>
                    <a:p>
                      <a:r>
                        <a:rPr lang="de-DE" sz="1100" dirty="0">
                          <a:solidFill>
                            <a:schemeClr val="accent1"/>
                          </a:solidFill>
                        </a:rPr>
                        <a:t>5 Min</a:t>
                      </a: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457200" rtl="0" eaLnBrk="1" latinLnBrk="0" hangingPunct="1"/>
                      <a:r>
                        <a:rPr lang="de-DE" sz="1100" kern="1200" dirty="0">
                          <a:solidFill>
                            <a:schemeClr val="accent1"/>
                          </a:solidFill>
                          <a:latin typeface="+mn-lt"/>
                          <a:ea typeface="+mn-ea"/>
                          <a:cs typeface="+mn-cs"/>
                        </a:rPr>
                        <a:t>Darstellungsvernetzung in der Zahldarstellung</a:t>
                      </a: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457200" rtl="0" eaLnBrk="1" latinLnBrk="0" hangingPunct="1"/>
                      <a:r>
                        <a:rPr lang="de-DE" sz="1100" kern="1200" dirty="0">
                          <a:solidFill>
                            <a:schemeClr val="accent1"/>
                          </a:solidFill>
                          <a:latin typeface="+mn-lt"/>
                          <a:ea typeface="+mn-ea"/>
                          <a:cs typeface="+mn-cs"/>
                        </a:rPr>
                        <a:t>2 Folien</a:t>
                      </a: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23354566"/>
                  </a:ext>
                </a:extLst>
              </a:tr>
            </a:tbl>
          </a:graphicData>
        </a:graphic>
      </p:graphicFrame>
      <p:sp>
        <p:nvSpPr>
          <p:cNvPr id="5" name="Rechteck 4">
            <a:extLst>
              <a:ext uri="{FF2B5EF4-FFF2-40B4-BE49-F238E27FC236}">
                <a16:creationId xmlns:a16="http://schemas.microsoft.com/office/drawing/2014/main" id="{4B6419FE-682D-754C-B2D1-142EBE7E6B5A}"/>
              </a:ext>
            </a:extLst>
          </p:cNvPr>
          <p:cNvSpPr/>
          <p:nvPr/>
        </p:nvSpPr>
        <p:spPr bwMode="auto">
          <a:xfrm>
            <a:off x="0" y="6503940"/>
            <a:ext cx="2947388" cy="375891"/>
          </a:xfrm>
          <a:prstGeom prst="rect">
            <a:avLst/>
          </a:prstGeom>
          <a:solidFill>
            <a:srgbClr val="327A86"/>
          </a:solidFill>
          <a:ln w="9525" cap="flat" cmpd="sng" algn="ctr">
            <a:solidFill>
              <a:schemeClr val="tx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0" fontAlgn="base" latinLnBrk="0" hangingPunct="0">
              <a:lnSpc>
                <a:spcPct val="100000"/>
              </a:lnSpc>
              <a:spcBef>
                <a:spcPct val="0"/>
              </a:spcBef>
              <a:spcAft>
                <a:spcPct val="0"/>
              </a:spcAft>
              <a:buClrTx/>
              <a:buSzTx/>
              <a:buFontTx/>
              <a:buNone/>
              <a:tabLst/>
            </a:pPr>
            <a:r>
              <a:rPr kumimoji="0" lang="de-DE" sz="1800" u="none" strike="noStrike" cap="none" normalizeH="0" baseline="0" dirty="0">
                <a:ln>
                  <a:noFill/>
                </a:ln>
                <a:solidFill>
                  <a:schemeClr val="bg1"/>
                </a:solidFill>
                <a:effectLst/>
                <a:latin typeface="Calibri Light" panose="020F0302020204030204" pitchFamily="34" charset="0"/>
                <a:cs typeface="Calibri Light" panose="020F0302020204030204" pitchFamily="34" charset="0"/>
              </a:rPr>
              <a:t>Phase 1: Take-Home-Message</a:t>
            </a:r>
          </a:p>
        </p:txBody>
      </p:sp>
    </p:spTree>
    <p:extLst>
      <p:ext uri="{BB962C8B-B14F-4D97-AF65-F5344CB8AC3E}">
        <p14:creationId xmlns:p14="http://schemas.microsoft.com/office/powerpoint/2010/main" val="7810506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hteck 6">
            <a:extLst>
              <a:ext uri="{FF2B5EF4-FFF2-40B4-BE49-F238E27FC236}">
                <a16:creationId xmlns:a16="http://schemas.microsoft.com/office/drawing/2014/main" id="{1B56337D-0130-8A19-2CBA-9264E2AD0961}"/>
              </a:ext>
            </a:extLst>
          </p:cNvPr>
          <p:cNvSpPr/>
          <p:nvPr/>
        </p:nvSpPr>
        <p:spPr bwMode="auto">
          <a:xfrm>
            <a:off x="0" y="6503940"/>
            <a:ext cx="2947388" cy="375891"/>
          </a:xfrm>
          <a:prstGeom prst="rect">
            <a:avLst/>
          </a:prstGeom>
          <a:solidFill>
            <a:srgbClr val="327A86"/>
          </a:solidFill>
          <a:ln w="9525" cap="flat" cmpd="sng" algn="ctr">
            <a:solidFill>
              <a:schemeClr val="tx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0" fontAlgn="base" latinLnBrk="0" hangingPunct="0">
              <a:lnSpc>
                <a:spcPct val="100000"/>
              </a:lnSpc>
              <a:spcBef>
                <a:spcPct val="0"/>
              </a:spcBef>
              <a:spcAft>
                <a:spcPct val="0"/>
              </a:spcAft>
              <a:buClrTx/>
              <a:buSzTx/>
              <a:buFontTx/>
              <a:buNone/>
              <a:tabLst/>
            </a:pPr>
            <a:r>
              <a:rPr kumimoji="0" lang="de-DE" sz="1800" u="none" strike="noStrike" cap="none" normalizeH="0" baseline="0" dirty="0">
                <a:ln>
                  <a:noFill/>
                </a:ln>
                <a:solidFill>
                  <a:schemeClr val="bg1"/>
                </a:solidFill>
                <a:effectLst/>
                <a:latin typeface="Calibri Light" panose="020F0302020204030204" pitchFamily="34" charset="0"/>
                <a:cs typeface="Calibri Light" panose="020F0302020204030204" pitchFamily="34" charset="0"/>
              </a:rPr>
              <a:t>Phase 1: Take-Home-Message</a:t>
            </a:r>
          </a:p>
        </p:txBody>
      </p:sp>
      <p:grpSp>
        <p:nvGrpSpPr>
          <p:cNvPr id="27" name="Gruppieren 26">
            <a:extLst>
              <a:ext uri="{FF2B5EF4-FFF2-40B4-BE49-F238E27FC236}">
                <a16:creationId xmlns:a16="http://schemas.microsoft.com/office/drawing/2014/main" id="{A054CD0E-8F3C-EDCB-CC07-41F955A2EDC7}"/>
              </a:ext>
            </a:extLst>
          </p:cNvPr>
          <p:cNvGrpSpPr>
            <a:grpSpLocks noChangeAspect="1"/>
          </p:cNvGrpSpPr>
          <p:nvPr/>
        </p:nvGrpSpPr>
        <p:grpSpPr>
          <a:xfrm>
            <a:off x="205277" y="269653"/>
            <a:ext cx="8719687" cy="1008000"/>
            <a:chOff x="0" y="-1"/>
            <a:chExt cx="6083982" cy="703311"/>
          </a:xfrm>
        </p:grpSpPr>
        <p:sp>
          <p:nvSpPr>
            <p:cNvPr id="28" name="Textfeld 25">
              <a:extLst>
                <a:ext uri="{FF2B5EF4-FFF2-40B4-BE49-F238E27FC236}">
                  <a16:creationId xmlns:a16="http://schemas.microsoft.com/office/drawing/2014/main" id="{5B8728B2-77AE-BC61-6415-872D2ED80F08}"/>
                </a:ext>
              </a:extLst>
            </p:cNvPr>
            <p:cNvSpPr txBox="1"/>
            <p:nvPr/>
          </p:nvSpPr>
          <p:spPr>
            <a:xfrm>
              <a:off x="563033" y="43745"/>
              <a:ext cx="5520949" cy="650456"/>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r>
                <a:rPr lang="de-DE" sz="2000" dirty="0">
                  <a:effectLst/>
                  <a:latin typeface="Calibri Light" panose="020F0302020204030204" pitchFamily="34" charset="0"/>
                  <a:ea typeface="Times New Roman" panose="02020603050405020304" pitchFamily="18" charset="0"/>
                </a:rPr>
                <a:t>Take-Home-Message:</a:t>
              </a:r>
              <a:r>
                <a:rPr lang="de-DE" sz="2000" dirty="0">
                  <a:solidFill>
                    <a:srgbClr val="000000"/>
                  </a:solidFill>
                  <a:effectLst/>
                  <a:latin typeface="Calibri Light" panose="020F0302020204030204" pitchFamily="34" charset="0"/>
                  <a:ea typeface="Times New Roman" panose="02020603050405020304" pitchFamily="18" charset="0"/>
                </a:rPr>
                <a:t> </a:t>
              </a:r>
            </a:p>
            <a:p>
              <a:r>
                <a:rPr lang="de-DE" sz="1800" dirty="0">
                  <a:solidFill>
                    <a:srgbClr val="000000"/>
                  </a:solidFill>
                  <a:effectLst/>
                  <a:latin typeface="Calibri Light" panose="020F0302020204030204" pitchFamily="34" charset="0"/>
                  <a:ea typeface="Times New Roman" panose="02020603050405020304" pitchFamily="18" charset="0"/>
                </a:rPr>
                <a:t>Ich ermögliche die Verinnerlichung des Stellenwertverständnisses </a:t>
              </a:r>
              <a:br>
                <a:rPr lang="de-DE" sz="1800" dirty="0">
                  <a:solidFill>
                    <a:srgbClr val="000000"/>
                  </a:solidFill>
                  <a:effectLst/>
                  <a:latin typeface="Calibri Light" panose="020F0302020204030204" pitchFamily="34" charset="0"/>
                  <a:ea typeface="Times New Roman" panose="02020603050405020304" pitchFamily="18" charset="0"/>
                </a:rPr>
              </a:br>
              <a:r>
                <a:rPr lang="de-DE" sz="1800" dirty="0">
                  <a:solidFill>
                    <a:srgbClr val="000000"/>
                  </a:solidFill>
                  <a:effectLst/>
                  <a:latin typeface="Calibri Light" panose="020F0302020204030204" pitchFamily="34" charset="0"/>
                  <a:ea typeface="Times New Roman" panose="02020603050405020304" pitchFamily="18" charset="0"/>
                </a:rPr>
                <a:t>mit kontinuierlichem Rückgriff auf Material. </a:t>
              </a:r>
              <a:endParaRPr lang="de-DE" sz="1800" dirty="0">
                <a:effectLst/>
                <a:latin typeface="Times New Roman" panose="02020603050405020304" pitchFamily="18" charset="0"/>
                <a:ea typeface="Times New Roman" panose="02020603050405020304" pitchFamily="18" charset="0"/>
              </a:endParaRPr>
            </a:p>
            <a:p>
              <a:r>
                <a:rPr lang="de-DE" sz="1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t>
              </a:r>
              <a:endParaRPr lang="de-DE" sz="1200" dirty="0">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29" name="Gruppieren 28">
              <a:extLst>
                <a:ext uri="{FF2B5EF4-FFF2-40B4-BE49-F238E27FC236}">
                  <a16:creationId xmlns:a16="http://schemas.microsoft.com/office/drawing/2014/main" id="{165A08A0-5620-4F16-E652-CA2D74D51B67}"/>
                </a:ext>
              </a:extLst>
            </p:cNvPr>
            <p:cNvGrpSpPr/>
            <p:nvPr/>
          </p:nvGrpSpPr>
          <p:grpSpPr>
            <a:xfrm>
              <a:off x="0" y="-1"/>
              <a:ext cx="6083982" cy="703311"/>
              <a:chOff x="0" y="-1"/>
              <a:chExt cx="6083982" cy="703311"/>
            </a:xfrm>
          </p:grpSpPr>
          <p:sp>
            <p:nvSpPr>
              <p:cNvPr id="30" name="Gefaltete Ecke 29">
                <a:extLst>
                  <a:ext uri="{FF2B5EF4-FFF2-40B4-BE49-F238E27FC236}">
                    <a16:creationId xmlns:a16="http://schemas.microsoft.com/office/drawing/2014/main" id="{D4C39CA2-A3D2-8671-1772-181ABC549EA0}"/>
                  </a:ext>
                </a:extLst>
              </p:cNvPr>
              <p:cNvSpPr/>
              <p:nvPr/>
            </p:nvSpPr>
            <p:spPr>
              <a:xfrm>
                <a:off x="0" y="-1"/>
                <a:ext cx="6083982" cy="703311"/>
              </a:xfrm>
              <a:prstGeom prst="foldedCorner">
                <a:avLst/>
              </a:prstGeom>
              <a:noFill/>
              <a:ln w="19050">
                <a:solidFill>
                  <a:srgbClr val="94165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pic>
            <p:nvPicPr>
              <p:cNvPr id="31" name="Grafik 30" descr="Zuhause">
                <a:extLst>
                  <a:ext uri="{FF2B5EF4-FFF2-40B4-BE49-F238E27FC236}">
                    <a16:creationId xmlns:a16="http://schemas.microsoft.com/office/drawing/2014/main" id="{7786045E-F6C2-C8D0-A834-0C086E558773}"/>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45345" y="201789"/>
                <a:ext cx="366395" cy="366395"/>
              </a:xfrm>
              <a:prstGeom prst="rect">
                <a:avLst/>
              </a:prstGeom>
            </p:spPr>
          </p:pic>
        </p:grpSp>
      </p:grpSp>
      <p:sp>
        <p:nvSpPr>
          <p:cNvPr id="83" name="Rechteck 82">
            <a:extLst>
              <a:ext uri="{FF2B5EF4-FFF2-40B4-BE49-F238E27FC236}">
                <a16:creationId xmlns:a16="http://schemas.microsoft.com/office/drawing/2014/main" id="{AE0385B8-6362-64F5-8802-B71C9D81D4EC}"/>
              </a:ext>
            </a:extLst>
          </p:cNvPr>
          <p:cNvSpPr/>
          <p:nvPr/>
        </p:nvSpPr>
        <p:spPr bwMode="auto">
          <a:xfrm>
            <a:off x="7166769" y="1622327"/>
            <a:ext cx="2036793" cy="375891"/>
          </a:xfrm>
          <a:prstGeom prst="rect">
            <a:avLst/>
          </a:prstGeom>
          <a:solidFill>
            <a:srgbClr val="327A86"/>
          </a:solidFill>
          <a:ln w="9525" cap="flat" cmpd="sng" algn="ctr">
            <a:solidFill>
              <a:schemeClr val="tx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defTabSz="914400" rtl="0" eaLnBrk="0" fontAlgn="base" latinLnBrk="0" hangingPunct="0">
              <a:lnSpc>
                <a:spcPct val="100000"/>
              </a:lnSpc>
              <a:spcBef>
                <a:spcPct val="0"/>
              </a:spcBef>
              <a:spcAft>
                <a:spcPct val="0"/>
              </a:spcAft>
              <a:buClrTx/>
              <a:buSzTx/>
              <a:buFontTx/>
              <a:buNone/>
              <a:tabLst/>
            </a:pPr>
            <a:r>
              <a:rPr kumimoji="0" lang="de-DE" sz="1800" b="1" u="none" strike="noStrike" cap="none" normalizeH="0" baseline="0" dirty="0">
                <a:ln>
                  <a:noFill/>
                </a:ln>
                <a:solidFill>
                  <a:schemeClr val="bg1"/>
                </a:solidFill>
                <a:effectLst/>
                <a:latin typeface="Calibri Light" panose="020F0302020204030204" pitchFamily="34" charset="0"/>
                <a:cs typeface="Calibri Light" panose="020F0302020204030204" pitchFamily="34" charset="0"/>
              </a:rPr>
              <a:t>Zur Erinnerung</a:t>
            </a:r>
          </a:p>
        </p:txBody>
      </p:sp>
      <p:pic>
        <p:nvPicPr>
          <p:cNvPr id="2" name="Grafik 1">
            <a:extLst>
              <a:ext uri="{FF2B5EF4-FFF2-40B4-BE49-F238E27FC236}">
                <a16:creationId xmlns:a16="http://schemas.microsoft.com/office/drawing/2014/main" id="{E4843720-F27B-4AFD-BFBB-44507B0B703E}"/>
              </a:ext>
            </a:extLst>
          </p:cNvPr>
          <p:cNvPicPr>
            <a:picLocks noChangeAspect="1"/>
          </p:cNvPicPr>
          <p:nvPr/>
        </p:nvPicPr>
        <p:blipFill>
          <a:blip r:embed="rId5"/>
          <a:stretch>
            <a:fillRect/>
          </a:stretch>
        </p:blipFill>
        <p:spPr>
          <a:xfrm>
            <a:off x="2328620" y="2485388"/>
            <a:ext cx="5833115" cy="3053006"/>
          </a:xfrm>
          <a:prstGeom prst="rect">
            <a:avLst/>
          </a:prstGeom>
        </p:spPr>
      </p:pic>
    </p:spTree>
    <p:extLst>
      <p:ext uri="{BB962C8B-B14F-4D97-AF65-F5344CB8AC3E}">
        <p14:creationId xmlns:p14="http://schemas.microsoft.com/office/powerpoint/2010/main" val="38849055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hteck 6">
            <a:extLst>
              <a:ext uri="{FF2B5EF4-FFF2-40B4-BE49-F238E27FC236}">
                <a16:creationId xmlns:a16="http://schemas.microsoft.com/office/drawing/2014/main" id="{1B56337D-0130-8A19-2CBA-9264E2AD0961}"/>
              </a:ext>
            </a:extLst>
          </p:cNvPr>
          <p:cNvSpPr/>
          <p:nvPr/>
        </p:nvSpPr>
        <p:spPr bwMode="auto">
          <a:xfrm>
            <a:off x="0" y="6503940"/>
            <a:ext cx="2947388" cy="375891"/>
          </a:xfrm>
          <a:prstGeom prst="rect">
            <a:avLst/>
          </a:prstGeom>
          <a:solidFill>
            <a:srgbClr val="327A86"/>
          </a:solidFill>
          <a:ln w="9525" cap="flat" cmpd="sng" algn="ctr">
            <a:solidFill>
              <a:schemeClr val="tx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0" fontAlgn="base" latinLnBrk="0" hangingPunct="0">
              <a:lnSpc>
                <a:spcPct val="100000"/>
              </a:lnSpc>
              <a:spcBef>
                <a:spcPct val="0"/>
              </a:spcBef>
              <a:spcAft>
                <a:spcPct val="0"/>
              </a:spcAft>
              <a:buClrTx/>
              <a:buSzTx/>
              <a:buFontTx/>
              <a:buNone/>
              <a:tabLst/>
            </a:pPr>
            <a:r>
              <a:rPr kumimoji="0" lang="de-DE" sz="1800" u="none" strike="noStrike" cap="none" normalizeH="0" baseline="0" dirty="0">
                <a:ln>
                  <a:noFill/>
                </a:ln>
                <a:solidFill>
                  <a:schemeClr val="bg1"/>
                </a:solidFill>
                <a:effectLst/>
                <a:latin typeface="Calibri Light" panose="020F0302020204030204" pitchFamily="34" charset="0"/>
                <a:cs typeface="Calibri Light" panose="020F0302020204030204" pitchFamily="34" charset="0"/>
              </a:rPr>
              <a:t>Phase 1: Take-Home-Message</a:t>
            </a:r>
          </a:p>
        </p:txBody>
      </p:sp>
      <p:grpSp>
        <p:nvGrpSpPr>
          <p:cNvPr id="27" name="Gruppieren 26">
            <a:extLst>
              <a:ext uri="{FF2B5EF4-FFF2-40B4-BE49-F238E27FC236}">
                <a16:creationId xmlns:a16="http://schemas.microsoft.com/office/drawing/2014/main" id="{A054CD0E-8F3C-EDCB-CC07-41F955A2EDC7}"/>
              </a:ext>
            </a:extLst>
          </p:cNvPr>
          <p:cNvGrpSpPr>
            <a:grpSpLocks noChangeAspect="1"/>
          </p:cNvGrpSpPr>
          <p:nvPr/>
        </p:nvGrpSpPr>
        <p:grpSpPr>
          <a:xfrm>
            <a:off x="205277" y="269653"/>
            <a:ext cx="8719687" cy="1008000"/>
            <a:chOff x="0" y="-1"/>
            <a:chExt cx="6083982" cy="703311"/>
          </a:xfrm>
        </p:grpSpPr>
        <p:sp>
          <p:nvSpPr>
            <p:cNvPr id="28" name="Textfeld 25">
              <a:extLst>
                <a:ext uri="{FF2B5EF4-FFF2-40B4-BE49-F238E27FC236}">
                  <a16:creationId xmlns:a16="http://schemas.microsoft.com/office/drawing/2014/main" id="{5B8728B2-77AE-BC61-6415-872D2ED80F08}"/>
                </a:ext>
              </a:extLst>
            </p:cNvPr>
            <p:cNvSpPr txBox="1"/>
            <p:nvPr/>
          </p:nvSpPr>
          <p:spPr>
            <a:xfrm>
              <a:off x="563033" y="43745"/>
              <a:ext cx="5520949" cy="650456"/>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r>
                <a:rPr lang="de-DE" sz="2000" dirty="0">
                  <a:effectLst/>
                  <a:latin typeface="Calibri Light" panose="020F0302020204030204" pitchFamily="34" charset="0"/>
                  <a:ea typeface="Times New Roman" panose="02020603050405020304" pitchFamily="18" charset="0"/>
                </a:rPr>
                <a:t>Take-Home-Message:</a:t>
              </a:r>
              <a:r>
                <a:rPr lang="de-DE" sz="2000" dirty="0">
                  <a:solidFill>
                    <a:srgbClr val="000000"/>
                  </a:solidFill>
                  <a:effectLst/>
                  <a:latin typeface="Calibri Light" panose="020F0302020204030204" pitchFamily="34" charset="0"/>
                  <a:ea typeface="Times New Roman" panose="02020603050405020304" pitchFamily="18" charset="0"/>
                </a:rPr>
                <a:t> </a:t>
              </a:r>
            </a:p>
            <a:p>
              <a:r>
                <a:rPr lang="de-DE" sz="1800" dirty="0">
                  <a:solidFill>
                    <a:srgbClr val="000000"/>
                  </a:solidFill>
                  <a:effectLst/>
                  <a:latin typeface="Calibri Light" panose="020F0302020204030204" pitchFamily="34" charset="0"/>
                  <a:ea typeface="Times New Roman" panose="02020603050405020304" pitchFamily="18" charset="0"/>
                </a:rPr>
                <a:t>Ich ermögliche die Verinnerlichung des Stellenwertverständnisses </a:t>
              </a:r>
            </a:p>
            <a:p>
              <a:r>
                <a:rPr lang="de-DE" sz="1800" dirty="0">
                  <a:solidFill>
                    <a:srgbClr val="000000"/>
                  </a:solidFill>
                  <a:effectLst/>
                  <a:latin typeface="Calibri Light" panose="020F0302020204030204" pitchFamily="34" charset="0"/>
                  <a:ea typeface="Times New Roman" panose="02020603050405020304" pitchFamily="18" charset="0"/>
                </a:rPr>
                <a:t>mit kontinuierlichem Rückgriff auf Material. </a:t>
              </a:r>
              <a:endParaRPr lang="de-DE" sz="1800" dirty="0">
                <a:effectLst/>
                <a:latin typeface="Times New Roman" panose="02020603050405020304" pitchFamily="18" charset="0"/>
                <a:ea typeface="Times New Roman" panose="02020603050405020304" pitchFamily="18" charset="0"/>
              </a:endParaRPr>
            </a:p>
            <a:p>
              <a:r>
                <a:rPr lang="de-DE" sz="1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t>
              </a:r>
              <a:endParaRPr lang="de-DE" sz="1200" dirty="0">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29" name="Gruppieren 28">
              <a:extLst>
                <a:ext uri="{FF2B5EF4-FFF2-40B4-BE49-F238E27FC236}">
                  <a16:creationId xmlns:a16="http://schemas.microsoft.com/office/drawing/2014/main" id="{165A08A0-5620-4F16-E652-CA2D74D51B67}"/>
                </a:ext>
              </a:extLst>
            </p:cNvPr>
            <p:cNvGrpSpPr/>
            <p:nvPr/>
          </p:nvGrpSpPr>
          <p:grpSpPr>
            <a:xfrm>
              <a:off x="0" y="-1"/>
              <a:ext cx="6083982" cy="703311"/>
              <a:chOff x="0" y="-1"/>
              <a:chExt cx="6083982" cy="703311"/>
            </a:xfrm>
          </p:grpSpPr>
          <p:sp>
            <p:nvSpPr>
              <p:cNvPr id="30" name="Gefaltete Ecke 29">
                <a:extLst>
                  <a:ext uri="{FF2B5EF4-FFF2-40B4-BE49-F238E27FC236}">
                    <a16:creationId xmlns:a16="http://schemas.microsoft.com/office/drawing/2014/main" id="{D4C39CA2-A3D2-8671-1772-181ABC549EA0}"/>
                  </a:ext>
                </a:extLst>
              </p:cNvPr>
              <p:cNvSpPr/>
              <p:nvPr/>
            </p:nvSpPr>
            <p:spPr>
              <a:xfrm>
                <a:off x="0" y="-1"/>
                <a:ext cx="6083982" cy="703311"/>
              </a:xfrm>
              <a:prstGeom prst="foldedCorner">
                <a:avLst/>
              </a:prstGeom>
              <a:noFill/>
              <a:ln w="19050">
                <a:solidFill>
                  <a:srgbClr val="94165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pic>
            <p:nvPicPr>
              <p:cNvPr id="31" name="Grafik 30" descr="Zuhause">
                <a:extLst>
                  <a:ext uri="{FF2B5EF4-FFF2-40B4-BE49-F238E27FC236}">
                    <a16:creationId xmlns:a16="http://schemas.microsoft.com/office/drawing/2014/main" id="{7786045E-F6C2-C8D0-A834-0C086E558773}"/>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45345" y="201789"/>
                <a:ext cx="366395" cy="366395"/>
              </a:xfrm>
              <a:prstGeom prst="rect">
                <a:avLst/>
              </a:prstGeom>
            </p:spPr>
          </p:pic>
        </p:grpSp>
      </p:grpSp>
      <p:cxnSp>
        <p:nvCxnSpPr>
          <p:cNvPr id="2" name="Gerade Verbindung mit Pfeil 1">
            <a:extLst>
              <a:ext uri="{FF2B5EF4-FFF2-40B4-BE49-F238E27FC236}">
                <a16:creationId xmlns:a16="http://schemas.microsoft.com/office/drawing/2014/main" id="{D9424B3C-DFEE-6CE2-1193-232F6E1DC5CB}"/>
              </a:ext>
            </a:extLst>
          </p:cNvPr>
          <p:cNvCxnSpPr>
            <a:cxnSpLocks/>
          </p:cNvCxnSpPr>
          <p:nvPr/>
        </p:nvCxnSpPr>
        <p:spPr>
          <a:xfrm flipV="1">
            <a:off x="4571999" y="2842400"/>
            <a:ext cx="0" cy="389904"/>
          </a:xfrm>
          <a:prstGeom prst="straightConnector1">
            <a:avLst/>
          </a:prstGeom>
          <a:noFill/>
          <a:ln w="28575" cap="flat" cmpd="sng" algn="ctr">
            <a:solidFill>
              <a:schemeClr val="tx2"/>
            </a:solidFill>
            <a:prstDash val="solid"/>
            <a:tailEnd type="arrow"/>
          </a:ln>
          <a:effectLst/>
        </p:spPr>
      </p:cxnSp>
      <p:pic>
        <p:nvPicPr>
          <p:cNvPr id="5" name="Bild 9">
            <a:extLst>
              <a:ext uri="{FF2B5EF4-FFF2-40B4-BE49-F238E27FC236}">
                <a16:creationId xmlns:a16="http://schemas.microsoft.com/office/drawing/2014/main" id="{E9BE76CE-175C-1AE5-81F2-1F68B90905D5}"/>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552770" y="4221569"/>
            <a:ext cx="1647717" cy="371606"/>
          </a:xfrm>
          <a:prstGeom prst="rect">
            <a:avLst/>
          </a:prstGeom>
          <a:ln w="19050">
            <a:solidFill>
              <a:srgbClr val="327A86"/>
            </a:solidFill>
          </a:ln>
        </p:spPr>
      </p:pic>
      <p:pic>
        <p:nvPicPr>
          <p:cNvPr id="6" name="Bild 10">
            <a:extLst>
              <a:ext uri="{FF2B5EF4-FFF2-40B4-BE49-F238E27FC236}">
                <a16:creationId xmlns:a16="http://schemas.microsoft.com/office/drawing/2014/main" id="{D85DE021-5DFB-7277-918E-710519F31779}"/>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5049649" y="4978108"/>
            <a:ext cx="1705755" cy="410562"/>
          </a:xfrm>
          <a:prstGeom prst="rect">
            <a:avLst/>
          </a:prstGeom>
          <a:ln w="19050">
            <a:solidFill>
              <a:srgbClr val="327A86"/>
            </a:solidFill>
          </a:ln>
        </p:spPr>
      </p:pic>
      <p:pic>
        <p:nvPicPr>
          <p:cNvPr id="8" name="Bild 11">
            <a:extLst>
              <a:ext uri="{FF2B5EF4-FFF2-40B4-BE49-F238E27FC236}">
                <a16:creationId xmlns:a16="http://schemas.microsoft.com/office/drawing/2014/main" id="{9FA7F1E1-DFD5-2853-29DA-3E785B8AC678}"/>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4253487" y="2444703"/>
            <a:ext cx="613180" cy="287393"/>
          </a:xfrm>
          <a:prstGeom prst="rect">
            <a:avLst/>
          </a:prstGeom>
          <a:ln w="19050">
            <a:solidFill>
              <a:srgbClr val="327A86"/>
            </a:solidFill>
          </a:ln>
        </p:spPr>
      </p:pic>
      <p:pic>
        <p:nvPicPr>
          <p:cNvPr id="9" name="Bild 12">
            <a:extLst>
              <a:ext uri="{FF2B5EF4-FFF2-40B4-BE49-F238E27FC236}">
                <a16:creationId xmlns:a16="http://schemas.microsoft.com/office/drawing/2014/main" id="{349F3202-49A1-2AA7-F16C-0373858D9E09}"/>
              </a:ext>
            </a:extLst>
          </p:cNvPr>
          <p:cNvPicPr>
            <a:picLocks noChangeAspect="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676102" y="4973994"/>
            <a:ext cx="1594268" cy="708219"/>
          </a:xfrm>
          <a:prstGeom prst="rect">
            <a:avLst/>
          </a:prstGeom>
        </p:spPr>
      </p:pic>
      <p:cxnSp>
        <p:nvCxnSpPr>
          <p:cNvPr id="10" name="Gerade Verbindung mit Pfeil 9">
            <a:extLst>
              <a:ext uri="{FF2B5EF4-FFF2-40B4-BE49-F238E27FC236}">
                <a16:creationId xmlns:a16="http://schemas.microsoft.com/office/drawing/2014/main" id="{B25620DA-1CA6-A7B6-E2C9-B2B657653756}"/>
              </a:ext>
            </a:extLst>
          </p:cNvPr>
          <p:cNvCxnSpPr>
            <a:cxnSpLocks/>
          </p:cNvCxnSpPr>
          <p:nvPr/>
        </p:nvCxnSpPr>
        <p:spPr>
          <a:xfrm flipH="1">
            <a:off x="2590800" y="4087031"/>
            <a:ext cx="631334" cy="176999"/>
          </a:xfrm>
          <a:prstGeom prst="straightConnector1">
            <a:avLst/>
          </a:prstGeom>
          <a:noFill/>
          <a:ln w="28575" cap="flat" cmpd="sng" algn="ctr">
            <a:solidFill>
              <a:schemeClr val="tx2"/>
            </a:solidFill>
            <a:prstDash val="solid"/>
            <a:tailEnd type="arrow"/>
          </a:ln>
          <a:effectLst/>
        </p:spPr>
      </p:cxnSp>
      <p:cxnSp>
        <p:nvCxnSpPr>
          <p:cNvPr id="11" name="Gerade Verbindung mit Pfeil 10">
            <a:extLst>
              <a:ext uri="{FF2B5EF4-FFF2-40B4-BE49-F238E27FC236}">
                <a16:creationId xmlns:a16="http://schemas.microsoft.com/office/drawing/2014/main" id="{ECCD8E40-0D68-7240-2D6B-ABFD2FB98D77}"/>
              </a:ext>
            </a:extLst>
          </p:cNvPr>
          <p:cNvCxnSpPr>
            <a:cxnSpLocks/>
          </p:cNvCxnSpPr>
          <p:nvPr/>
        </p:nvCxnSpPr>
        <p:spPr>
          <a:xfrm flipH="1">
            <a:off x="3842790" y="4264030"/>
            <a:ext cx="181558" cy="558543"/>
          </a:xfrm>
          <a:prstGeom prst="straightConnector1">
            <a:avLst/>
          </a:prstGeom>
          <a:noFill/>
          <a:ln w="28575" cap="flat" cmpd="sng" algn="ctr">
            <a:solidFill>
              <a:schemeClr val="tx2"/>
            </a:solidFill>
            <a:prstDash val="solid"/>
            <a:tailEnd type="arrow"/>
          </a:ln>
          <a:effectLst/>
        </p:spPr>
      </p:cxnSp>
      <p:cxnSp>
        <p:nvCxnSpPr>
          <p:cNvPr id="12" name="Gerade Verbindung mit Pfeil 11">
            <a:extLst>
              <a:ext uri="{FF2B5EF4-FFF2-40B4-BE49-F238E27FC236}">
                <a16:creationId xmlns:a16="http://schemas.microsoft.com/office/drawing/2014/main" id="{590DC2F2-8598-81B7-E8B0-DF3E36100486}"/>
              </a:ext>
            </a:extLst>
          </p:cNvPr>
          <p:cNvCxnSpPr>
            <a:cxnSpLocks/>
          </p:cNvCxnSpPr>
          <p:nvPr/>
        </p:nvCxnSpPr>
        <p:spPr>
          <a:xfrm>
            <a:off x="5931898" y="4087031"/>
            <a:ext cx="662218" cy="176999"/>
          </a:xfrm>
          <a:prstGeom prst="straightConnector1">
            <a:avLst/>
          </a:prstGeom>
          <a:noFill/>
          <a:ln w="28575" cap="flat" cmpd="sng" algn="ctr">
            <a:solidFill>
              <a:schemeClr val="tx2"/>
            </a:solidFill>
            <a:prstDash val="solid"/>
            <a:tailEnd type="arrow"/>
          </a:ln>
          <a:effectLst/>
        </p:spPr>
      </p:cxnSp>
      <p:sp>
        <p:nvSpPr>
          <p:cNvPr id="15" name="Textfeld 14">
            <a:extLst>
              <a:ext uri="{FF2B5EF4-FFF2-40B4-BE49-F238E27FC236}">
                <a16:creationId xmlns:a16="http://schemas.microsoft.com/office/drawing/2014/main" id="{A51DFBE4-4229-51BD-201F-D4131A3B2E37}"/>
              </a:ext>
            </a:extLst>
          </p:cNvPr>
          <p:cNvSpPr txBox="1"/>
          <p:nvPr/>
        </p:nvSpPr>
        <p:spPr>
          <a:xfrm>
            <a:off x="7204267" y="2227695"/>
            <a:ext cx="763479" cy="246221"/>
          </a:xfrm>
          <a:prstGeom prst="rect">
            <a:avLst/>
          </a:prstGeom>
          <a:noFill/>
        </p:spPr>
        <p:txBody>
          <a:bodyPr wrap="none" lIns="0" tIns="0" rIns="0" bIns="0" rtlCol="0">
            <a:spAutoFit/>
          </a:bodyPr>
          <a:lstStyle/>
          <a:p>
            <a:pPr marL="342900" indent="-342900">
              <a:spcBef>
                <a:spcPts val="400"/>
              </a:spcBef>
            </a:pPr>
            <a:r>
              <a:rPr lang="de-DE" sz="1600" dirty="0">
                <a:solidFill>
                  <a:schemeClr val="tx2"/>
                </a:solidFill>
                <a:latin typeface="Calibri"/>
                <a:cs typeface="Calibri"/>
              </a:rPr>
              <a:t>Zahlwort</a:t>
            </a:r>
          </a:p>
        </p:txBody>
      </p:sp>
      <p:sp>
        <p:nvSpPr>
          <p:cNvPr id="16" name="Textfeld 15">
            <a:extLst>
              <a:ext uri="{FF2B5EF4-FFF2-40B4-BE49-F238E27FC236}">
                <a16:creationId xmlns:a16="http://schemas.microsoft.com/office/drawing/2014/main" id="{07EDC31F-270D-3AB7-C322-0BC1EB88CC4E}"/>
              </a:ext>
            </a:extLst>
          </p:cNvPr>
          <p:cNvSpPr txBox="1"/>
          <p:nvPr/>
        </p:nvSpPr>
        <p:spPr>
          <a:xfrm>
            <a:off x="4987433" y="5507378"/>
            <a:ext cx="1830186" cy="492443"/>
          </a:xfrm>
          <a:prstGeom prst="rect">
            <a:avLst/>
          </a:prstGeom>
          <a:noFill/>
        </p:spPr>
        <p:txBody>
          <a:bodyPr wrap="square" lIns="0" tIns="0" rIns="0" bIns="0" rtlCol="0">
            <a:spAutoFit/>
          </a:bodyPr>
          <a:lstStyle/>
          <a:p>
            <a:pPr marL="12700" indent="-12700" algn="ctr">
              <a:spcBef>
                <a:spcPts val="400"/>
              </a:spcBef>
            </a:pPr>
            <a:r>
              <a:rPr lang="de-DE" sz="1600" dirty="0">
                <a:solidFill>
                  <a:schemeClr val="tx2"/>
                </a:solidFill>
                <a:latin typeface="Calibri"/>
                <a:cs typeface="Calibri"/>
              </a:rPr>
              <a:t>Additive Zerlegung</a:t>
            </a:r>
            <a:br>
              <a:rPr lang="de-DE" sz="1600" dirty="0">
                <a:solidFill>
                  <a:schemeClr val="tx2"/>
                </a:solidFill>
                <a:latin typeface="Calibri"/>
                <a:cs typeface="Calibri"/>
              </a:rPr>
            </a:br>
            <a:r>
              <a:rPr lang="de-DE" sz="1600" dirty="0">
                <a:solidFill>
                  <a:schemeClr val="tx2"/>
                </a:solidFill>
                <a:latin typeface="Calibri"/>
                <a:cs typeface="Calibri"/>
              </a:rPr>
              <a:t>„Plus-Aufgabe“</a:t>
            </a:r>
          </a:p>
        </p:txBody>
      </p:sp>
      <p:sp>
        <p:nvSpPr>
          <p:cNvPr id="17" name="Textfeld 16">
            <a:extLst>
              <a:ext uri="{FF2B5EF4-FFF2-40B4-BE49-F238E27FC236}">
                <a16:creationId xmlns:a16="http://schemas.microsoft.com/office/drawing/2014/main" id="{DEC6FC31-C1E6-8677-693F-AB75419ACD42}"/>
              </a:ext>
            </a:extLst>
          </p:cNvPr>
          <p:cNvSpPr txBox="1"/>
          <p:nvPr/>
        </p:nvSpPr>
        <p:spPr>
          <a:xfrm>
            <a:off x="2778893" y="5819856"/>
            <a:ext cx="1233704" cy="246221"/>
          </a:xfrm>
          <a:prstGeom prst="rect">
            <a:avLst/>
          </a:prstGeom>
          <a:noFill/>
        </p:spPr>
        <p:txBody>
          <a:bodyPr wrap="square" lIns="0" tIns="0" rIns="0" bIns="0" rtlCol="0">
            <a:spAutoFit/>
          </a:bodyPr>
          <a:lstStyle/>
          <a:p>
            <a:pPr marL="12700" indent="-12700" algn="ctr">
              <a:spcBef>
                <a:spcPts val="400"/>
              </a:spcBef>
            </a:pPr>
            <a:r>
              <a:rPr lang="de-DE" sz="1600" dirty="0">
                <a:solidFill>
                  <a:schemeClr val="tx2"/>
                </a:solidFill>
                <a:latin typeface="Calibri"/>
                <a:cs typeface="Calibri"/>
              </a:rPr>
              <a:t>Stellentafel</a:t>
            </a:r>
          </a:p>
        </p:txBody>
      </p:sp>
      <p:sp>
        <p:nvSpPr>
          <p:cNvPr id="18" name="Textfeld 17">
            <a:extLst>
              <a:ext uri="{FF2B5EF4-FFF2-40B4-BE49-F238E27FC236}">
                <a16:creationId xmlns:a16="http://schemas.microsoft.com/office/drawing/2014/main" id="{D96BD663-3D69-5500-76B0-AF39005D0D1A}"/>
              </a:ext>
            </a:extLst>
          </p:cNvPr>
          <p:cNvSpPr txBox="1"/>
          <p:nvPr/>
        </p:nvSpPr>
        <p:spPr>
          <a:xfrm>
            <a:off x="3395745" y="2098121"/>
            <a:ext cx="2352507" cy="246221"/>
          </a:xfrm>
          <a:prstGeom prst="rect">
            <a:avLst/>
          </a:prstGeom>
          <a:noFill/>
        </p:spPr>
        <p:txBody>
          <a:bodyPr wrap="square" lIns="0" tIns="0" rIns="0" bIns="0" rtlCol="0">
            <a:spAutoFit/>
          </a:bodyPr>
          <a:lstStyle/>
          <a:p>
            <a:pPr marL="12700" indent="-12700" algn="ctr">
              <a:spcBef>
                <a:spcPts val="400"/>
              </a:spcBef>
            </a:pPr>
            <a:r>
              <a:rPr lang="de-DE" sz="1600" dirty="0">
                <a:solidFill>
                  <a:schemeClr val="tx2"/>
                </a:solidFill>
                <a:latin typeface="Calibri"/>
                <a:cs typeface="Calibri"/>
              </a:rPr>
              <a:t>Zifferndarstellung</a:t>
            </a:r>
          </a:p>
        </p:txBody>
      </p:sp>
      <p:sp>
        <p:nvSpPr>
          <p:cNvPr id="19" name="Textfeld 18">
            <a:extLst>
              <a:ext uri="{FF2B5EF4-FFF2-40B4-BE49-F238E27FC236}">
                <a16:creationId xmlns:a16="http://schemas.microsoft.com/office/drawing/2014/main" id="{8031ADC9-554D-D59C-D655-53696EEB8A44}"/>
              </a:ext>
            </a:extLst>
          </p:cNvPr>
          <p:cNvSpPr txBox="1"/>
          <p:nvPr/>
        </p:nvSpPr>
        <p:spPr>
          <a:xfrm>
            <a:off x="251536" y="4717684"/>
            <a:ext cx="2241895" cy="492443"/>
          </a:xfrm>
          <a:prstGeom prst="rect">
            <a:avLst/>
          </a:prstGeom>
          <a:noFill/>
        </p:spPr>
        <p:txBody>
          <a:bodyPr wrap="square" lIns="0" tIns="0" rIns="0" bIns="0" rtlCol="0">
            <a:spAutoFit/>
          </a:bodyPr>
          <a:lstStyle/>
          <a:p>
            <a:pPr marL="12700" indent="-12700" algn="ctr">
              <a:spcBef>
                <a:spcPts val="400"/>
              </a:spcBef>
            </a:pPr>
            <a:r>
              <a:rPr lang="de-DE" sz="1600" dirty="0">
                <a:solidFill>
                  <a:schemeClr val="tx2"/>
                </a:solidFill>
                <a:latin typeface="Calibri"/>
                <a:cs typeface="Calibri"/>
              </a:rPr>
              <a:t>Ikonische Darstellung </a:t>
            </a:r>
            <a:br>
              <a:rPr lang="de-DE" sz="1600" dirty="0">
                <a:solidFill>
                  <a:schemeClr val="tx2"/>
                </a:solidFill>
                <a:latin typeface="Calibri"/>
                <a:cs typeface="Calibri"/>
              </a:rPr>
            </a:br>
            <a:r>
              <a:rPr lang="de-DE" sz="1600" dirty="0">
                <a:solidFill>
                  <a:schemeClr val="tx2"/>
                </a:solidFill>
                <a:latin typeface="Calibri"/>
                <a:cs typeface="Calibri"/>
              </a:rPr>
              <a:t>des Würfelmaterials</a:t>
            </a:r>
          </a:p>
        </p:txBody>
      </p:sp>
      <p:pic>
        <p:nvPicPr>
          <p:cNvPr id="20" name="Bild 16">
            <a:extLst>
              <a:ext uri="{FF2B5EF4-FFF2-40B4-BE49-F238E27FC236}">
                <a16:creationId xmlns:a16="http://schemas.microsoft.com/office/drawing/2014/main" id="{233A3316-BBD0-1D8B-37D0-BA9E5ED77134}"/>
              </a:ext>
            </a:extLst>
          </p:cNvPr>
          <p:cNvPicPr>
            <a:picLocks noChangeAspect="1"/>
          </p:cNvPicPr>
          <p:nvPr/>
        </p:nvPicPr>
        <p:blipFill rotWithShape="1">
          <a:blip r:embed="rId9">
            <a:extLst>
              <a:ext uri="{28A0092B-C50C-407E-A947-70E740481C1C}">
                <a14:useLocalDpi xmlns:a14="http://schemas.microsoft.com/office/drawing/2010/main" val="0"/>
              </a:ext>
            </a:extLst>
          </a:blip>
          <a:srcRect b="20802"/>
          <a:stretch/>
        </p:blipFill>
        <p:spPr>
          <a:xfrm>
            <a:off x="546205" y="2448355"/>
            <a:ext cx="1648664" cy="863369"/>
          </a:xfrm>
          <a:prstGeom prst="rect">
            <a:avLst/>
          </a:prstGeom>
        </p:spPr>
      </p:pic>
      <p:sp>
        <p:nvSpPr>
          <p:cNvPr id="21" name="Abgerundete rechteckige Legende 20">
            <a:extLst>
              <a:ext uri="{FF2B5EF4-FFF2-40B4-BE49-F238E27FC236}">
                <a16:creationId xmlns:a16="http://schemas.microsoft.com/office/drawing/2014/main" id="{D8D85526-13BD-673A-C975-95055EE03CE4}"/>
              </a:ext>
            </a:extLst>
          </p:cNvPr>
          <p:cNvSpPr/>
          <p:nvPr/>
        </p:nvSpPr>
        <p:spPr bwMode="auto">
          <a:xfrm>
            <a:off x="6594116" y="2585698"/>
            <a:ext cx="1759814" cy="618343"/>
          </a:xfrm>
          <a:prstGeom prst="wedgeRoundRectCallout">
            <a:avLst>
              <a:gd name="adj1" fmla="val -44560"/>
              <a:gd name="adj2" fmla="val 82876"/>
              <a:gd name="adj3" fmla="val 16667"/>
            </a:avLst>
          </a:prstGeom>
          <a:noFill/>
          <a:ln w="19050" cap="flat" cmpd="sng" algn="ctr">
            <a:solidFill>
              <a:schemeClr val="tx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de-DE" sz="1600" b="0" i="0" u="none" strike="noStrike" kern="0" cap="none" spc="0" normalizeH="0" baseline="0" noProof="0" dirty="0">
                <a:ln>
                  <a:noFill/>
                </a:ln>
                <a:solidFill>
                  <a:srgbClr val="000000"/>
                </a:solidFill>
                <a:effectLst/>
                <a:uLnTx/>
                <a:uFillTx/>
                <a:latin typeface="Calibri" panose="020F0502020204030204" pitchFamily="34" charset="0"/>
              </a:rPr>
              <a:t>Vierhundert-fünfunddreißig</a:t>
            </a:r>
          </a:p>
        </p:txBody>
      </p:sp>
      <p:sp>
        <p:nvSpPr>
          <p:cNvPr id="24" name="Textfeld 23">
            <a:extLst>
              <a:ext uri="{FF2B5EF4-FFF2-40B4-BE49-F238E27FC236}">
                <a16:creationId xmlns:a16="http://schemas.microsoft.com/office/drawing/2014/main" id="{8C61F622-3839-E7A6-D68E-CE7DD62DDD5E}"/>
              </a:ext>
            </a:extLst>
          </p:cNvPr>
          <p:cNvSpPr txBox="1"/>
          <p:nvPr/>
        </p:nvSpPr>
        <p:spPr>
          <a:xfrm>
            <a:off x="727691" y="2098121"/>
            <a:ext cx="1289584" cy="246221"/>
          </a:xfrm>
          <a:prstGeom prst="rect">
            <a:avLst/>
          </a:prstGeom>
          <a:noFill/>
        </p:spPr>
        <p:txBody>
          <a:bodyPr wrap="none" lIns="0" tIns="0" rIns="0" bIns="0" rtlCol="0">
            <a:spAutoFit/>
          </a:bodyPr>
          <a:lstStyle/>
          <a:p>
            <a:pPr marL="12700" indent="-12700">
              <a:spcBef>
                <a:spcPts val="400"/>
              </a:spcBef>
            </a:pPr>
            <a:r>
              <a:rPr lang="de-DE" sz="1600" dirty="0">
                <a:solidFill>
                  <a:schemeClr val="tx2"/>
                </a:solidFill>
                <a:latin typeface="Calibri"/>
                <a:cs typeface="Calibri"/>
              </a:rPr>
              <a:t>Würfelmaterial</a:t>
            </a:r>
          </a:p>
        </p:txBody>
      </p:sp>
      <p:sp>
        <p:nvSpPr>
          <p:cNvPr id="26" name="Textfeld 25">
            <a:extLst>
              <a:ext uri="{FF2B5EF4-FFF2-40B4-BE49-F238E27FC236}">
                <a16:creationId xmlns:a16="http://schemas.microsoft.com/office/drawing/2014/main" id="{8ECD71B2-8CAA-194F-4BCD-9E34F073ED9B}"/>
              </a:ext>
            </a:extLst>
          </p:cNvPr>
          <p:cNvSpPr txBox="1"/>
          <p:nvPr/>
        </p:nvSpPr>
        <p:spPr>
          <a:xfrm>
            <a:off x="3395746" y="3440700"/>
            <a:ext cx="2352507" cy="646331"/>
          </a:xfrm>
          <a:prstGeom prst="rect">
            <a:avLst/>
          </a:prstGeom>
          <a:noFill/>
          <a:ln w="19050">
            <a:solidFill>
              <a:schemeClr val="tx2"/>
            </a:solid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de-DE" sz="1800" kern="0" dirty="0">
                <a:solidFill>
                  <a:schemeClr val="tx2"/>
                </a:solidFill>
                <a:latin typeface="Calibri" charset="0"/>
                <a:ea typeface="Calibri" charset="0"/>
                <a:cs typeface="Calibri" charset="0"/>
              </a:rPr>
              <a:t>Verschiedene Zahldarstellungen</a:t>
            </a:r>
            <a:endParaRPr kumimoji="0" lang="de-DE" sz="1800" i="0" u="none" strike="noStrike" kern="0" cap="none" spc="0" normalizeH="0" baseline="0" noProof="0" dirty="0">
              <a:ln>
                <a:noFill/>
              </a:ln>
              <a:solidFill>
                <a:schemeClr val="tx2"/>
              </a:solidFill>
              <a:effectLst/>
              <a:uLnTx/>
              <a:uFillTx/>
              <a:latin typeface="Calibri" charset="0"/>
              <a:ea typeface="Calibri" charset="0"/>
              <a:cs typeface="Calibri" charset="0"/>
            </a:endParaRPr>
          </a:p>
        </p:txBody>
      </p:sp>
      <p:cxnSp>
        <p:nvCxnSpPr>
          <p:cNvPr id="32" name="Gerade Verbindung mit Pfeil 31">
            <a:extLst>
              <a:ext uri="{FF2B5EF4-FFF2-40B4-BE49-F238E27FC236}">
                <a16:creationId xmlns:a16="http://schemas.microsoft.com/office/drawing/2014/main" id="{2AD9E919-3D63-9E63-7513-3C9709216E0C}"/>
              </a:ext>
            </a:extLst>
          </p:cNvPr>
          <p:cNvCxnSpPr>
            <a:cxnSpLocks/>
          </p:cNvCxnSpPr>
          <p:nvPr/>
        </p:nvCxnSpPr>
        <p:spPr>
          <a:xfrm>
            <a:off x="5220654" y="4250685"/>
            <a:ext cx="171593" cy="571888"/>
          </a:xfrm>
          <a:prstGeom prst="straightConnector1">
            <a:avLst/>
          </a:prstGeom>
          <a:noFill/>
          <a:ln w="28575" cap="flat" cmpd="sng" algn="ctr">
            <a:solidFill>
              <a:schemeClr val="tx2"/>
            </a:solidFill>
            <a:prstDash val="solid"/>
            <a:tailEnd type="arrow"/>
          </a:ln>
          <a:effectLst/>
        </p:spPr>
      </p:cxnSp>
      <p:cxnSp>
        <p:nvCxnSpPr>
          <p:cNvPr id="25" name="Gerade Verbindung mit Pfeil 24">
            <a:extLst>
              <a:ext uri="{FF2B5EF4-FFF2-40B4-BE49-F238E27FC236}">
                <a16:creationId xmlns:a16="http://schemas.microsoft.com/office/drawing/2014/main" id="{E6CD2549-A9BF-2759-9AC1-05C537312EF6}"/>
              </a:ext>
            </a:extLst>
          </p:cNvPr>
          <p:cNvCxnSpPr>
            <a:cxnSpLocks/>
          </p:cNvCxnSpPr>
          <p:nvPr/>
        </p:nvCxnSpPr>
        <p:spPr>
          <a:xfrm flipH="1" flipV="1">
            <a:off x="2676102" y="3276593"/>
            <a:ext cx="546032" cy="133010"/>
          </a:xfrm>
          <a:prstGeom prst="straightConnector1">
            <a:avLst/>
          </a:prstGeom>
          <a:noFill/>
          <a:ln w="28575" cap="flat" cmpd="sng" algn="ctr">
            <a:solidFill>
              <a:schemeClr val="tx2"/>
            </a:solidFill>
            <a:prstDash val="solid"/>
            <a:tailEnd type="arrow"/>
          </a:ln>
          <a:effectLst/>
        </p:spPr>
      </p:cxnSp>
      <p:sp>
        <p:nvSpPr>
          <p:cNvPr id="84" name="Textfeld 83">
            <a:extLst>
              <a:ext uri="{FF2B5EF4-FFF2-40B4-BE49-F238E27FC236}">
                <a16:creationId xmlns:a16="http://schemas.microsoft.com/office/drawing/2014/main" id="{2FEEB65F-2687-5A74-DC73-4679871D3DDC}"/>
              </a:ext>
            </a:extLst>
          </p:cNvPr>
          <p:cNvSpPr txBox="1"/>
          <p:nvPr/>
        </p:nvSpPr>
        <p:spPr>
          <a:xfrm>
            <a:off x="6791493" y="5111946"/>
            <a:ext cx="2352507" cy="246221"/>
          </a:xfrm>
          <a:prstGeom prst="rect">
            <a:avLst/>
          </a:prstGeom>
          <a:noFill/>
        </p:spPr>
        <p:txBody>
          <a:bodyPr wrap="square" lIns="0" tIns="0" rIns="0" bIns="0" rtlCol="0">
            <a:spAutoFit/>
          </a:bodyPr>
          <a:lstStyle/>
          <a:p>
            <a:pPr marL="12700" indent="-12700" algn="ctr">
              <a:spcBef>
                <a:spcPts val="400"/>
              </a:spcBef>
            </a:pPr>
            <a:r>
              <a:rPr lang="de-DE" sz="1600" dirty="0">
                <a:solidFill>
                  <a:schemeClr val="tx2"/>
                </a:solidFill>
                <a:latin typeface="Calibri"/>
                <a:cs typeface="Calibri"/>
              </a:rPr>
              <a:t>Zahlenkarten</a:t>
            </a:r>
          </a:p>
        </p:txBody>
      </p:sp>
      <p:cxnSp>
        <p:nvCxnSpPr>
          <p:cNvPr id="86" name="Gerade Verbindung mit Pfeil 85">
            <a:extLst>
              <a:ext uri="{FF2B5EF4-FFF2-40B4-BE49-F238E27FC236}">
                <a16:creationId xmlns:a16="http://schemas.microsoft.com/office/drawing/2014/main" id="{76897294-92B0-7B66-9752-C070F788699E}"/>
              </a:ext>
            </a:extLst>
          </p:cNvPr>
          <p:cNvCxnSpPr>
            <a:cxnSpLocks/>
          </p:cNvCxnSpPr>
          <p:nvPr/>
        </p:nvCxnSpPr>
        <p:spPr>
          <a:xfrm flipV="1">
            <a:off x="5851715" y="3116819"/>
            <a:ext cx="411292" cy="317974"/>
          </a:xfrm>
          <a:prstGeom prst="straightConnector1">
            <a:avLst/>
          </a:prstGeom>
          <a:noFill/>
          <a:ln w="28575" cap="flat" cmpd="sng" algn="ctr">
            <a:solidFill>
              <a:schemeClr val="tx2"/>
            </a:solidFill>
            <a:prstDash val="solid"/>
            <a:tailEnd type="arrow"/>
          </a:ln>
          <a:effectLst/>
        </p:spPr>
      </p:cxnSp>
      <p:pic>
        <p:nvPicPr>
          <p:cNvPr id="90" name="Grafik 89">
            <a:extLst>
              <a:ext uri="{FF2B5EF4-FFF2-40B4-BE49-F238E27FC236}">
                <a16:creationId xmlns:a16="http://schemas.microsoft.com/office/drawing/2014/main" id="{ABACCC24-7D9D-984B-9977-03299C562DA8}"/>
              </a:ext>
            </a:extLst>
          </p:cNvPr>
          <p:cNvPicPr>
            <a:picLocks noChangeAspect="1"/>
          </p:cNvPicPr>
          <p:nvPr/>
        </p:nvPicPr>
        <p:blipFill>
          <a:blip r:embed="rId10"/>
          <a:stretch>
            <a:fillRect/>
          </a:stretch>
        </p:blipFill>
        <p:spPr>
          <a:xfrm>
            <a:off x="7222061" y="310178"/>
            <a:ext cx="1795119" cy="939551"/>
          </a:xfrm>
          <a:prstGeom prst="rect">
            <a:avLst/>
          </a:prstGeom>
        </p:spPr>
      </p:pic>
      <p:pic>
        <p:nvPicPr>
          <p:cNvPr id="145" name="Grafik 144">
            <a:extLst>
              <a:ext uri="{FF2B5EF4-FFF2-40B4-BE49-F238E27FC236}">
                <a16:creationId xmlns:a16="http://schemas.microsoft.com/office/drawing/2014/main" id="{952BF2C3-B468-40A8-8A57-06AE2B4DDB44}"/>
              </a:ext>
            </a:extLst>
          </p:cNvPr>
          <p:cNvPicPr>
            <a:picLocks noChangeAspect="1"/>
          </p:cNvPicPr>
          <p:nvPr/>
        </p:nvPicPr>
        <p:blipFill>
          <a:blip r:embed="rId11"/>
          <a:stretch>
            <a:fillRect/>
          </a:stretch>
        </p:blipFill>
        <p:spPr>
          <a:xfrm>
            <a:off x="6868796" y="3450319"/>
            <a:ext cx="2148384" cy="1810781"/>
          </a:xfrm>
          <a:prstGeom prst="rect">
            <a:avLst/>
          </a:prstGeom>
        </p:spPr>
      </p:pic>
    </p:spTree>
    <p:extLst>
      <p:ext uri="{BB962C8B-B14F-4D97-AF65-F5344CB8AC3E}">
        <p14:creationId xmlns:p14="http://schemas.microsoft.com/office/powerpoint/2010/main" val="101253638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73333464-E14F-BF4E-B25D-762B732FCF6A}"/>
              </a:ext>
            </a:extLst>
          </p:cNvPr>
          <p:cNvSpPr>
            <a:spLocks noGrp="1"/>
          </p:cNvSpPr>
          <p:nvPr>
            <p:ph type="title"/>
          </p:nvPr>
        </p:nvSpPr>
        <p:spPr/>
        <p:txBody>
          <a:bodyPr/>
          <a:lstStyle/>
          <a:p>
            <a:r>
              <a:rPr lang="de-DE" dirty="0"/>
              <a:t>Sinn der nächsten Aktivität</a:t>
            </a:r>
          </a:p>
        </p:txBody>
      </p:sp>
      <p:graphicFrame>
        <p:nvGraphicFramePr>
          <p:cNvPr id="4" name="Tabelle 3">
            <a:extLst>
              <a:ext uri="{FF2B5EF4-FFF2-40B4-BE49-F238E27FC236}">
                <a16:creationId xmlns:a16="http://schemas.microsoft.com/office/drawing/2014/main" id="{405ADE95-74F3-E248-9762-1EA17D373EA1}"/>
              </a:ext>
            </a:extLst>
          </p:cNvPr>
          <p:cNvGraphicFramePr>
            <a:graphicFrameLocks noGrp="1"/>
          </p:cNvGraphicFramePr>
          <p:nvPr>
            <p:extLst>
              <p:ext uri="{D42A27DB-BD31-4B8C-83A1-F6EECF244321}">
                <p14:modId xmlns:p14="http://schemas.microsoft.com/office/powerpoint/2010/main" val="2865045942"/>
              </p:ext>
            </p:extLst>
          </p:nvPr>
        </p:nvGraphicFramePr>
        <p:xfrm>
          <a:off x="252827" y="898971"/>
          <a:ext cx="8639173" cy="741680"/>
        </p:xfrm>
        <a:graphic>
          <a:graphicData uri="http://schemas.openxmlformats.org/drawingml/2006/table">
            <a:tbl>
              <a:tblPr firstRow="1" bandRow="1">
                <a:tableStyleId>{5C22544A-7EE6-4342-B048-85BDC9FD1C3A}</a:tableStyleId>
              </a:tblPr>
              <a:tblGrid>
                <a:gridCol w="847840">
                  <a:extLst>
                    <a:ext uri="{9D8B030D-6E8A-4147-A177-3AD203B41FA5}">
                      <a16:colId xmlns:a16="http://schemas.microsoft.com/office/drawing/2014/main" val="1876710481"/>
                    </a:ext>
                  </a:extLst>
                </a:gridCol>
                <a:gridCol w="4233747">
                  <a:extLst>
                    <a:ext uri="{9D8B030D-6E8A-4147-A177-3AD203B41FA5}">
                      <a16:colId xmlns:a16="http://schemas.microsoft.com/office/drawing/2014/main" val="3781056649"/>
                    </a:ext>
                  </a:extLst>
                </a:gridCol>
                <a:gridCol w="3557586">
                  <a:extLst>
                    <a:ext uri="{9D8B030D-6E8A-4147-A177-3AD203B41FA5}">
                      <a16:colId xmlns:a16="http://schemas.microsoft.com/office/drawing/2014/main" val="3727531856"/>
                    </a:ext>
                  </a:extLst>
                </a:gridCol>
              </a:tblGrid>
              <a:tr h="370840">
                <a:tc>
                  <a:txBody>
                    <a:bodyPr/>
                    <a:lstStyle/>
                    <a:p>
                      <a:r>
                        <a:rPr lang="de-DE" sz="1100" b="1" dirty="0">
                          <a:solidFill>
                            <a:schemeClr val="accent1"/>
                          </a:solidFill>
                        </a:rPr>
                        <a:t>2. Phase: </a:t>
                      </a: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de-DE" sz="1100" b="1" dirty="0">
                          <a:solidFill>
                            <a:schemeClr val="accent1"/>
                          </a:solidFill>
                        </a:rPr>
                        <a:t>Aktivierung (5 Minuten)</a:t>
                      </a: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de-DE" sz="1100" dirty="0">
                        <a:solidFill>
                          <a:schemeClr val="accent1"/>
                        </a:solidFill>
                      </a:endParaRP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30578184"/>
                  </a:ext>
                </a:extLst>
              </a:tr>
              <a:tr h="370840">
                <a:tc>
                  <a:txBody>
                    <a:bodyPr/>
                    <a:lstStyle/>
                    <a:p>
                      <a:r>
                        <a:rPr lang="de-DE" sz="1100" dirty="0">
                          <a:solidFill>
                            <a:schemeClr val="accent1"/>
                          </a:solidFill>
                        </a:rPr>
                        <a:t>5 Min</a:t>
                      </a: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de-DE" sz="1100" dirty="0">
                          <a:solidFill>
                            <a:schemeClr val="accent1"/>
                          </a:solidFill>
                        </a:rPr>
                        <a:t>Erprobung der Spielidee ‚Zahl unter dem Tuch‘</a:t>
                      </a: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de-DE" sz="1100" dirty="0">
                          <a:solidFill>
                            <a:schemeClr val="accent1"/>
                          </a:solidFill>
                        </a:rPr>
                        <a:t>Material: Würfelmaterial, Tuch, ggf. Zahlenkarten</a:t>
                      </a: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23354566"/>
                  </a:ext>
                </a:extLst>
              </a:tr>
            </a:tbl>
          </a:graphicData>
        </a:graphic>
      </p:graphicFrame>
      <p:sp>
        <p:nvSpPr>
          <p:cNvPr id="5" name="Inhaltsplatzhalter 1">
            <a:extLst>
              <a:ext uri="{FF2B5EF4-FFF2-40B4-BE49-F238E27FC236}">
                <a16:creationId xmlns:a16="http://schemas.microsoft.com/office/drawing/2014/main" id="{5C65D83D-16B8-824C-AD1A-8831AC2486F6}"/>
              </a:ext>
            </a:extLst>
          </p:cNvPr>
          <p:cNvSpPr>
            <a:spLocks noGrp="1"/>
          </p:cNvSpPr>
          <p:nvPr>
            <p:ph idx="1"/>
          </p:nvPr>
        </p:nvSpPr>
        <p:spPr>
          <a:xfrm>
            <a:off x="252000" y="2043142"/>
            <a:ext cx="8640000" cy="4368436"/>
          </a:xfrm>
        </p:spPr>
        <p:txBody>
          <a:bodyPr/>
          <a:lstStyle/>
          <a:p>
            <a:r>
              <a:rPr lang="de-DE" dirty="0"/>
              <a:t>Die nächste Aktivierung dient dazu: </a:t>
            </a:r>
            <a:endParaRPr lang="de-DE" sz="1600" dirty="0"/>
          </a:p>
          <a:p>
            <a:pPr lvl="2"/>
            <a:r>
              <a:rPr lang="de-DE" dirty="0"/>
              <a:t>sich aktiv mit der Spielidee „Zahl unter dem Tuch“ auseinanderzusetzen und deren Wert für den Aufbau von eines tragfähigen Zahl- und Stellenwertverständnisses zu reflektieren.</a:t>
            </a:r>
          </a:p>
          <a:p>
            <a:pPr lvl="2"/>
            <a:r>
              <a:rPr lang="de-DE" dirty="0"/>
              <a:t>Die Spielidee in Hinblick auf die eigene Jahrgangstufe/Klasse, mit leistungsstarken und -schwachen Lernenden zu variieren.  </a:t>
            </a:r>
          </a:p>
          <a:p>
            <a:r>
              <a:rPr lang="de-DE" dirty="0"/>
              <a:t>Didaktische Umsetzung:</a:t>
            </a:r>
          </a:p>
          <a:p>
            <a:pPr lvl="2"/>
            <a:r>
              <a:rPr lang="de-DE" dirty="0"/>
              <a:t>Die </a:t>
            </a:r>
            <a:r>
              <a:rPr lang="de-DE" dirty="0" err="1"/>
              <a:t>Kolleg:innen</a:t>
            </a:r>
            <a:r>
              <a:rPr lang="de-DE" dirty="0"/>
              <a:t> erproben die Spielidee in Jahrgangteams (Kl. 1-4) unter folgendem Reflexionsauftrag: </a:t>
            </a:r>
            <a:r>
              <a:rPr lang="de-DE" i="1" dirty="0"/>
              <a:t>Was sind passende Handlungen und Spielvariationen für Ihre Jahrgangsstufe? Denken Sie dabei auch an leistungsstarke und -schwache Kinder Ihrer Klassen. </a:t>
            </a:r>
          </a:p>
          <a:p>
            <a:pPr lvl="1"/>
            <a:r>
              <a:rPr lang="de-DE" dirty="0"/>
              <a:t>Zur Einführung der Spielidee wird die Karte aus der Mathekartei vorgestellt. </a:t>
            </a:r>
            <a:br>
              <a:rPr lang="de-DE" dirty="0"/>
            </a:br>
            <a:r>
              <a:rPr lang="de-DE" dirty="0"/>
              <a:t>Optional kann die Spielidee auch an dem digitalen Material „Zahl unter dem Tuch“ exemplarisch veranschaulicht werden (dazu die ausgeblendeten Folien 10-15 einblenden). </a:t>
            </a:r>
          </a:p>
          <a:p>
            <a:pPr lvl="1"/>
            <a:r>
              <a:rPr lang="de-DE" dirty="0"/>
              <a:t>Während der der Aktivierung sollten die </a:t>
            </a:r>
            <a:r>
              <a:rPr lang="de-DE" dirty="0" err="1"/>
              <a:t>Kolleg:innen</a:t>
            </a:r>
            <a:r>
              <a:rPr lang="de-DE" dirty="0"/>
              <a:t> angeregt werden, Handlungen zu variieren (hinzulegen, wegnehmen, bündeln, entbündeln) und diese sprachlich zu begleiten.</a:t>
            </a:r>
          </a:p>
        </p:txBody>
      </p:sp>
      <p:sp>
        <p:nvSpPr>
          <p:cNvPr id="7" name="Rechteck 6">
            <a:extLst>
              <a:ext uri="{FF2B5EF4-FFF2-40B4-BE49-F238E27FC236}">
                <a16:creationId xmlns:a16="http://schemas.microsoft.com/office/drawing/2014/main" id="{44FF7D19-A3C8-6541-842B-ED8BDDC137A8}"/>
              </a:ext>
            </a:extLst>
          </p:cNvPr>
          <p:cNvSpPr/>
          <p:nvPr/>
        </p:nvSpPr>
        <p:spPr bwMode="auto">
          <a:xfrm>
            <a:off x="0" y="6503940"/>
            <a:ext cx="2067339" cy="375891"/>
          </a:xfrm>
          <a:prstGeom prst="rect">
            <a:avLst/>
          </a:prstGeom>
          <a:solidFill>
            <a:srgbClr val="327A86"/>
          </a:solidFill>
          <a:ln w="9525" cap="flat" cmpd="sng" algn="ctr">
            <a:solidFill>
              <a:schemeClr val="tx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de-DE" sz="1800" b="0" i="0" u="none" strike="noStrike" kern="1200" cap="none" spc="0" normalizeH="0" baseline="0" noProof="0" dirty="0">
                <a:ln>
                  <a:noFill/>
                </a:ln>
                <a:solidFill>
                  <a:srgbClr val="FFFFFF"/>
                </a:solidFill>
                <a:effectLst/>
                <a:uLnTx/>
                <a:uFillTx/>
                <a:latin typeface="Calibri Light" panose="020F0302020204030204" pitchFamily="34" charset="0"/>
                <a:ea typeface="ＭＳ Ｐゴシック" charset="-128"/>
                <a:cs typeface="Calibri Light" panose="020F0302020204030204" pitchFamily="34" charset="0"/>
              </a:rPr>
              <a:t>Phase 2: Aktivierung</a:t>
            </a:r>
          </a:p>
        </p:txBody>
      </p:sp>
    </p:spTree>
    <p:extLst>
      <p:ext uri="{BB962C8B-B14F-4D97-AF65-F5344CB8AC3E}">
        <p14:creationId xmlns:p14="http://schemas.microsoft.com/office/powerpoint/2010/main" val="18632116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B59715F6-DC47-1946-9F9D-D82AE29DA523}"/>
              </a:ext>
            </a:extLst>
          </p:cNvPr>
          <p:cNvSpPr/>
          <p:nvPr/>
        </p:nvSpPr>
        <p:spPr bwMode="auto">
          <a:xfrm>
            <a:off x="0" y="6503940"/>
            <a:ext cx="2105891" cy="375891"/>
          </a:xfrm>
          <a:prstGeom prst="rect">
            <a:avLst/>
          </a:prstGeom>
          <a:solidFill>
            <a:srgbClr val="327A86"/>
          </a:solidFill>
          <a:ln w="9525" cap="flat" cmpd="sng" algn="ctr">
            <a:solidFill>
              <a:schemeClr val="tx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defTabSz="914400" rtl="0" eaLnBrk="0" fontAlgn="base" latinLnBrk="0" hangingPunct="0">
              <a:lnSpc>
                <a:spcPct val="100000"/>
              </a:lnSpc>
              <a:spcBef>
                <a:spcPct val="0"/>
              </a:spcBef>
              <a:spcAft>
                <a:spcPct val="0"/>
              </a:spcAft>
              <a:buClrTx/>
              <a:buSzTx/>
              <a:buFontTx/>
              <a:buNone/>
              <a:tabLst/>
            </a:pPr>
            <a:r>
              <a:rPr kumimoji="0" lang="de-DE" sz="1800" u="none" strike="noStrike" cap="none" normalizeH="0" baseline="0" dirty="0">
                <a:ln>
                  <a:noFill/>
                </a:ln>
                <a:solidFill>
                  <a:schemeClr val="bg1"/>
                </a:solidFill>
                <a:effectLst/>
                <a:latin typeface="Calibri Light" panose="020F0302020204030204" pitchFamily="34" charset="0"/>
                <a:cs typeface="Calibri Light" panose="020F0302020204030204" pitchFamily="34" charset="0"/>
              </a:rPr>
              <a:t>Phase 2: Aktivierung</a:t>
            </a:r>
          </a:p>
        </p:txBody>
      </p:sp>
      <p:grpSp>
        <p:nvGrpSpPr>
          <p:cNvPr id="9" name="Gruppieren 8">
            <a:extLst>
              <a:ext uri="{FF2B5EF4-FFF2-40B4-BE49-F238E27FC236}">
                <a16:creationId xmlns:a16="http://schemas.microsoft.com/office/drawing/2014/main" id="{53BB5069-F2F9-AE38-4FF5-B0DFF389B4FF}"/>
              </a:ext>
            </a:extLst>
          </p:cNvPr>
          <p:cNvGrpSpPr>
            <a:grpSpLocks noChangeAspect="1"/>
          </p:cNvGrpSpPr>
          <p:nvPr/>
        </p:nvGrpSpPr>
        <p:grpSpPr>
          <a:xfrm>
            <a:off x="205277" y="269653"/>
            <a:ext cx="8719687" cy="1008000"/>
            <a:chOff x="0" y="-1"/>
            <a:chExt cx="6083982" cy="703311"/>
          </a:xfrm>
        </p:grpSpPr>
        <p:sp>
          <p:nvSpPr>
            <p:cNvPr id="11" name="Textfeld 25">
              <a:extLst>
                <a:ext uri="{FF2B5EF4-FFF2-40B4-BE49-F238E27FC236}">
                  <a16:creationId xmlns:a16="http://schemas.microsoft.com/office/drawing/2014/main" id="{BA613DE1-7953-E053-CDC1-6BD571947747}"/>
                </a:ext>
              </a:extLst>
            </p:cNvPr>
            <p:cNvSpPr txBox="1"/>
            <p:nvPr/>
          </p:nvSpPr>
          <p:spPr>
            <a:xfrm>
              <a:off x="563033" y="43745"/>
              <a:ext cx="5520949" cy="650456"/>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r>
                <a:rPr lang="de-DE" sz="2000" dirty="0">
                  <a:effectLst/>
                  <a:latin typeface="Calibri Light" panose="020F0302020204030204" pitchFamily="34" charset="0"/>
                  <a:ea typeface="Times New Roman" panose="02020603050405020304" pitchFamily="18" charset="0"/>
                </a:rPr>
                <a:t>Take-Home-Message:</a:t>
              </a:r>
              <a:r>
                <a:rPr lang="de-DE" sz="2000" dirty="0">
                  <a:solidFill>
                    <a:srgbClr val="000000"/>
                  </a:solidFill>
                  <a:effectLst/>
                  <a:latin typeface="Calibri Light" panose="020F0302020204030204" pitchFamily="34" charset="0"/>
                  <a:ea typeface="Times New Roman" panose="02020603050405020304" pitchFamily="18" charset="0"/>
                </a:rPr>
                <a:t> </a:t>
              </a:r>
            </a:p>
            <a:p>
              <a:r>
                <a:rPr lang="de-DE" sz="1800" dirty="0">
                  <a:solidFill>
                    <a:srgbClr val="000000"/>
                  </a:solidFill>
                  <a:effectLst/>
                  <a:latin typeface="Calibri Light" panose="020F0302020204030204" pitchFamily="34" charset="0"/>
                  <a:ea typeface="Times New Roman" panose="02020603050405020304" pitchFamily="18" charset="0"/>
                </a:rPr>
                <a:t>Ich ermögliche die Verinnerlichung des Stellenwertverständnisses </a:t>
              </a:r>
            </a:p>
            <a:p>
              <a:r>
                <a:rPr lang="de-DE" sz="1800" dirty="0">
                  <a:solidFill>
                    <a:srgbClr val="000000"/>
                  </a:solidFill>
                  <a:effectLst/>
                  <a:latin typeface="Calibri Light" panose="020F0302020204030204" pitchFamily="34" charset="0"/>
                  <a:ea typeface="Times New Roman" panose="02020603050405020304" pitchFamily="18" charset="0"/>
                </a:rPr>
                <a:t>mit kontinuierlichem Rückgriff auf Material. </a:t>
              </a:r>
              <a:endParaRPr lang="de-DE" sz="1800" dirty="0">
                <a:effectLst/>
                <a:latin typeface="Times New Roman" panose="02020603050405020304" pitchFamily="18" charset="0"/>
                <a:ea typeface="Times New Roman" panose="02020603050405020304" pitchFamily="18" charset="0"/>
              </a:endParaRPr>
            </a:p>
            <a:p>
              <a:r>
                <a:rPr lang="de-DE" sz="1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t>
              </a:r>
              <a:endParaRPr lang="de-DE" sz="1200" dirty="0">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13" name="Gruppieren 12">
              <a:extLst>
                <a:ext uri="{FF2B5EF4-FFF2-40B4-BE49-F238E27FC236}">
                  <a16:creationId xmlns:a16="http://schemas.microsoft.com/office/drawing/2014/main" id="{99BE618C-967A-8A35-376D-850A2BE866D8}"/>
                </a:ext>
              </a:extLst>
            </p:cNvPr>
            <p:cNvGrpSpPr/>
            <p:nvPr/>
          </p:nvGrpSpPr>
          <p:grpSpPr>
            <a:xfrm>
              <a:off x="0" y="-1"/>
              <a:ext cx="6083982" cy="703311"/>
              <a:chOff x="0" y="-1"/>
              <a:chExt cx="6083982" cy="703311"/>
            </a:xfrm>
          </p:grpSpPr>
          <p:sp>
            <p:nvSpPr>
              <p:cNvPr id="15" name="Gefaltete Ecke 14">
                <a:extLst>
                  <a:ext uri="{FF2B5EF4-FFF2-40B4-BE49-F238E27FC236}">
                    <a16:creationId xmlns:a16="http://schemas.microsoft.com/office/drawing/2014/main" id="{254BB958-16B6-D400-3E34-40DDA29FDA2F}"/>
                  </a:ext>
                </a:extLst>
              </p:cNvPr>
              <p:cNvSpPr/>
              <p:nvPr/>
            </p:nvSpPr>
            <p:spPr>
              <a:xfrm>
                <a:off x="0" y="-1"/>
                <a:ext cx="6083982" cy="703311"/>
              </a:xfrm>
              <a:prstGeom prst="foldedCorner">
                <a:avLst/>
              </a:prstGeom>
              <a:noFill/>
              <a:ln w="19050">
                <a:solidFill>
                  <a:srgbClr val="94165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pic>
            <p:nvPicPr>
              <p:cNvPr id="16" name="Grafik 15" descr="Zuhause">
                <a:extLst>
                  <a:ext uri="{FF2B5EF4-FFF2-40B4-BE49-F238E27FC236}">
                    <a16:creationId xmlns:a16="http://schemas.microsoft.com/office/drawing/2014/main" id="{08395BEF-22A5-6D55-F26B-1D6E4DA6F312}"/>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45345" y="201789"/>
                <a:ext cx="366395" cy="366395"/>
              </a:xfrm>
              <a:prstGeom prst="rect">
                <a:avLst/>
              </a:prstGeom>
            </p:spPr>
          </p:pic>
        </p:grpSp>
      </p:grpSp>
      <p:sp>
        <p:nvSpPr>
          <p:cNvPr id="3" name="Textfeld 2">
            <a:extLst>
              <a:ext uri="{FF2B5EF4-FFF2-40B4-BE49-F238E27FC236}">
                <a16:creationId xmlns:a16="http://schemas.microsoft.com/office/drawing/2014/main" id="{F2357E2E-DB33-8CEE-B4BF-AF7494D90430}"/>
              </a:ext>
            </a:extLst>
          </p:cNvPr>
          <p:cNvSpPr txBox="1"/>
          <p:nvPr/>
        </p:nvSpPr>
        <p:spPr>
          <a:xfrm>
            <a:off x="5554133" y="2540000"/>
            <a:ext cx="2438400" cy="697627"/>
          </a:xfrm>
          <a:prstGeom prst="rect">
            <a:avLst/>
          </a:prstGeom>
          <a:noFill/>
        </p:spPr>
        <p:txBody>
          <a:bodyPr wrap="square" rtlCol="0">
            <a:spAutoFit/>
          </a:bodyPr>
          <a:lstStyle/>
          <a:p>
            <a:pPr marL="342900" indent="-342900">
              <a:spcBef>
                <a:spcPts val="400"/>
              </a:spcBef>
            </a:pPr>
            <a:endParaRPr lang="de-DE" sz="1800" dirty="0">
              <a:latin typeface="Calibri"/>
              <a:cs typeface="Calibri"/>
            </a:endParaRPr>
          </a:p>
          <a:p>
            <a:pPr marL="342900" indent="-342900">
              <a:spcBef>
                <a:spcPts val="400"/>
              </a:spcBef>
            </a:pPr>
            <a:endParaRPr lang="de-DE" sz="1800" dirty="0">
              <a:latin typeface="Calibri"/>
              <a:cs typeface="Calibri"/>
            </a:endParaRPr>
          </a:p>
        </p:txBody>
      </p:sp>
      <p:pic>
        <p:nvPicPr>
          <p:cNvPr id="5" name="Grafik 4">
            <a:extLst>
              <a:ext uri="{FF2B5EF4-FFF2-40B4-BE49-F238E27FC236}">
                <a16:creationId xmlns:a16="http://schemas.microsoft.com/office/drawing/2014/main" id="{D405F5C7-D281-9A82-2BCF-717032026985}"/>
              </a:ext>
            </a:extLst>
          </p:cNvPr>
          <p:cNvPicPr>
            <a:picLocks noChangeAspect="1"/>
          </p:cNvPicPr>
          <p:nvPr/>
        </p:nvPicPr>
        <p:blipFill>
          <a:blip r:embed="rId5"/>
          <a:stretch>
            <a:fillRect/>
          </a:stretch>
        </p:blipFill>
        <p:spPr>
          <a:xfrm>
            <a:off x="1242604" y="1550796"/>
            <a:ext cx="6658792" cy="4680000"/>
          </a:xfrm>
          <a:prstGeom prst="rect">
            <a:avLst/>
          </a:prstGeom>
        </p:spPr>
      </p:pic>
      <p:sp>
        <p:nvSpPr>
          <p:cNvPr id="6" name="Textplatzhalter 3">
            <a:extLst>
              <a:ext uri="{FF2B5EF4-FFF2-40B4-BE49-F238E27FC236}">
                <a16:creationId xmlns:a16="http://schemas.microsoft.com/office/drawing/2014/main" id="{9B92B8BD-F88E-FD78-8E7C-738E8A52BC4F}"/>
              </a:ext>
            </a:extLst>
          </p:cNvPr>
          <p:cNvSpPr>
            <a:spLocks noGrp="1"/>
          </p:cNvSpPr>
          <p:nvPr>
            <p:ph type="body" sz="quarter" idx="10"/>
          </p:nvPr>
        </p:nvSpPr>
        <p:spPr>
          <a:xfrm>
            <a:off x="108000" y="6642000"/>
            <a:ext cx="8928000" cy="216000"/>
          </a:xfrm>
        </p:spPr>
        <p:txBody>
          <a:bodyPr/>
          <a:lstStyle/>
          <a:p>
            <a:r>
              <a:rPr lang="de-DE" dirty="0"/>
              <a:t>(https://</a:t>
            </a:r>
            <a:r>
              <a:rPr lang="de-DE" dirty="0" err="1"/>
              <a:t>pikas.dzlm.de</a:t>
            </a:r>
            <a:r>
              <a:rPr lang="de-DE" dirty="0"/>
              <a:t>/</a:t>
            </a:r>
            <a:r>
              <a:rPr lang="de-DE" dirty="0" err="1"/>
              <a:t>node</a:t>
            </a:r>
            <a:r>
              <a:rPr lang="de-DE" dirty="0"/>
              <a:t>/1632)</a:t>
            </a:r>
          </a:p>
        </p:txBody>
      </p:sp>
    </p:spTree>
    <p:extLst>
      <p:ext uri="{BB962C8B-B14F-4D97-AF65-F5344CB8AC3E}">
        <p14:creationId xmlns:p14="http://schemas.microsoft.com/office/powerpoint/2010/main" val="24923758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B59715F6-DC47-1946-9F9D-D82AE29DA523}"/>
              </a:ext>
            </a:extLst>
          </p:cNvPr>
          <p:cNvSpPr/>
          <p:nvPr/>
        </p:nvSpPr>
        <p:spPr bwMode="auto">
          <a:xfrm>
            <a:off x="0" y="6503940"/>
            <a:ext cx="2105891" cy="375891"/>
          </a:xfrm>
          <a:prstGeom prst="rect">
            <a:avLst/>
          </a:prstGeom>
          <a:solidFill>
            <a:srgbClr val="327A86"/>
          </a:solidFill>
          <a:ln w="9525" cap="flat" cmpd="sng" algn="ctr">
            <a:solidFill>
              <a:schemeClr val="tx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defTabSz="914400" rtl="0" eaLnBrk="0" fontAlgn="base" latinLnBrk="0" hangingPunct="0">
              <a:lnSpc>
                <a:spcPct val="100000"/>
              </a:lnSpc>
              <a:spcBef>
                <a:spcPct val="0"/>
              </a:spcBef>
              <a:spcAft>
                <a:spcPct val="0"/>
              </a:spcAft>
              <a:buClrTx/>
              <a:buSzTx/>
              <a:buFontTx/>
              <a:buNone/>
              <a:tabLst/>
            </a:pPr>
            <a:r>
              <a:rPr kumimoji="0" lang="de-DE" sz="1800" u="none" strike="noStrike" cap="none" normalizeH="0" baseline="0" dirty="0">
                <a:ln>
                  <a:noFill/>
                </a:ln>
                <a:solidFill>
                  <a:schemeClr val="bg1"/>
                </a:solidFill>
                <a:effectLst/>
                <a:latin typeface="Calibri Light" panose="020F0302020204030204" pitchFamily="34" charset="0"/>
                <a:cs typeface="Calibri Light" panose="020F0302020204030204" pitchFamily="34" charset="0"/>
              </a:rPr>
              <a:t>Phase 2: Aktivierung</a:t>
            </a:r>
          </a:p>
        </p:txBody>
      </p:sp>
      <p:grpSp>
        <p:nvGrpSpPr>
          <p:cNvPr id="9" name="Gruppieren 8">
            <a:extLst>
              <a:ext uri="{FF2B5EF4-FFF2-40B4-BE49-F238E27FC236}">
                <a16:creationId xmlns:a16="http://schemas.microsoft.com/office/drawing/2014/main" id="{53BB5069-F2F9-AE38-4FF5-B0DFF389B4FF}"/>
              </a:ext>
            </a:extLst>
          </p:cNvPr>
          <p:cNvGrpSpPr>
            <a:grpSpLocks noChangeAspect="1"/>
          </p:cNvGrpSpPr>
          <p:nvPr/>
        </p:nvGrpSpPr>
        <p:grpSpPr>
          <a:xfrm>
            <a:off x="205277" y="269653"/>
            <a:ext cx="8719687" cy="1008000"/>
            <a:chOff x="0" y="-1"/>
            <a:chExt cx="6083982" cy="703311"/>
          </a:xfrm>
        </p:grpSpPr>
        <p:sp>
          <p:nvSpPr>
            <p:cNvPr id="11" name="Textfeld 25">
              <a:extLst>
                <a:ext uri="{FF2B5EF4-FFF2-40B4-BE49-F238E27FC236}">
                  <a16:creationId xmlns:a16="http://schemas.microsoft.com/office/drawing/2014/main" id="{BA613DE1-7953-E053-CDC1-6BD571947747}"/>
                </a:ext>
              </a:extLst>
            </p:cNvPr>
            <p:cNvSpPr txBox="1"/>
            <p:nvPr/>
          </p:nvSpPr>
          <p:spPr>
            <a:xfrm>
              <a:off x="563033" y="43745"/>
              <a:ext cx="5520949" cy="650456"/>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r>
                <a:rPr lang="de-DE" sz="2000" dirty="0">
                  <a:effectLst/>
                  <a:latin typeface="Calibri Light" panose="020F0302020204030204" pitchFamily="34" charset="0"/>
                  <a:ea typeface="Times New Roman" panose="02020603050405020304" pitchFamily="18" charset="0"/>
                </a:rPr>
                <a:t>Take-Home-Message:</a:t>
              </a:r>
              <a:r>
                <a:rPr lang="de-DE" sz="2000" dirty="0">
                  <a:solidFill>
                    <a:srgbClr val="000000"/>
                  </a:solidFill>
                  <a:effectLst/>
                  <a:latin typeface="Calibri Light" panose="020F0302020204030204" pitchFamily="34" charset="0"/>
                  <a:ea typeface="Times New Roman" panose="02020603050405020304" pitchFamily="18" charset="0"/>
                </a:rPr>
                <a:t> </a:t>
              </a:r>
            </a:p>
            <a:p>
              <a:r>
                <a:rPr lang="de-DE" sz="1800" dirty="0">
                  <a:solidFill>
                    <a:srgbClr val="000000"/>
                  </a:solidFill>
                  <a:effectLst/>
                  <a:latin typeface="Calibri Light" panose="020F0302020204030204" pitchFamily="34" charset="0"/>
                  <a:ea typeface="Times New Roman" panose="02020603050405020304" pitchFamily="18" charset="0"/>
                </a:rPr>
                <a:t>Ich ermögliche die Verinnerlichung des Stellenwertverständnisses </a:t>
              </a:r>
            </a:p>
            <a:p>
              <a:r>
                <a:rPr lang="de-DE" sz="1800" dirty="0">
                  <a:solidFill>
                    <a:srgbClr val="000000"/>
                  </a:solidFill>
                  <a:effectLst/>
                  <a:latin typeface="Calibri Light" panose="020F0302020204030204" pitchFamily="34" charset="0"/>
                  <a:ea typeface="Times New Roman" panose="02020603050405020304" pitchFamily="18" charset="0"/>
                </a:rPr>
                <a:t>mit kontinuierlichem Rückgriff auf Material. </a:t>
              </a:r>
              <a:endParaRPr lang="de-DE" sz="1800" dirty="0">
                <a:effectLst/>
                <a:latin typeface="Times New Roman" panose="02020603050405020304" pitchFamily="18" charset="0"/>
                <a:ea typeface="Times New Roman" panose="02020603050405020304" pitchFamily="18" charset="0"/>
              </a:endParaRPr>
            </a:p>
            <a:p>
              <a:r>
                <a:rPr lang="de-DE" sz="1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t>
              </a:r>
              <a:endParaRPr lang="de-DE" sz="1200" dirty="0">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13" name="Gruppieren 12">
              <a:extLst>
                <a:ext uri="{FF2B5EF4-FFF2-40B4-BE49-F238E27FC236}">
                  <a16:creationId xmlns:a16="http://schemas.microsoft.com/office/drawing/2014/main" id="{99BE618C-967A-8A35-376D-850A2BE866D8}"/>
                </a:ext>
              </a:extLst>
            </p:cNvPr>
            <p:cNvGrpSpPr/>
            <p:nvPr/>
          </p:nvGrpSpPr>
          <p:grpSpPr>
            <a:xfrm>
              <a:off x="0" y="-1"/>
              <a:ext cx="6083982" cy="703311"/>
              <a:chOff x="0" y="-1"/>
              <a:chExt cx="6083982" cy="703311"/>
            </a:xfrm>
          </p:grpSpPr>
          <p:sp>
            <p:nvSpPr>
              <p:cNvPr id="15" name="Gefaltete Ecke 14">
                <a:extLst>
                  <a:ext uri="{FF2B5EF4-FFF2-40B4-BE49-F238E27FC236}">
                    <a16:creationId xmlns:a16="http://schemas.microsoft.com/office/drawing/2014/main" id="{254BB958-16B6-D400-3E34-40DDA29FDA2F}"/>
                  </a:ext>
                </a:extLst>
              </p:cNvPr>
              <p:cNvSpPr/>
              <p:nvPr/>
            </p:nvSpPr>
            <p:spPr>
              <a:xfrm>
                <a:off x="0" y="-1"/>
                <a:ext cx="6083982" cy="703311"/>
              </a:xfrm>
              <a:prstGeom prst="foldedCorner">
                <a:avLst/>
              </a:prstGeom>
              <a:noFill/>
              <a:ln w="19050">
                <a:solidFill>
                  <a:srgbClr val="94165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pic>
            <p:nvPicPr>
              <p:cNvPr id="16" name="Grafik 15" descr="Zuhause">
                <a:extLst>
                  <a:ext uri="{FF2B5EF4-FFF2-40B4-BE49-F238E27FC236}">
                    <a16:creationId xmlns:a16="http://schemas.microsoft.com/office/drawing/2014/main" id="{08395BEF-22A5-6D55-F26B-1D6E4DA6F312}"/>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45345" y="201789"/>
                <a:ext cx="366395" cy="366395"/>
              </a:xfrm>
              <a:prstGeom prst="rect">
                <a:avLst/>
              </a:prstGeom>
            </p:spPr>
          </p:pic>
        </p:grpSp>
      </p:grpSp>
      <p:sp>
        <p:nvSpPr>
          <p:cNvPr id="3" name="Textfeld 2">
            <a:extLst>
              <a:ext uri="{FF2B5EF4-FFF2-40B4-BE49-F238E27FC236}">
                <a16:creationId xmlns:a16="http://schemas.microsoft.com/office/drawing/2014/main" id="{F2357E2E-DB33-8CEE-B4BF-AF7494D90430}"/>
              </a:ext>
            </a:extLst>
          </p:cNvPr>
          <p:cNvSpPr txBox="1"/>
          <p:nvPr/>
        </p:nvSpPr>
        <p:spPr>
          <a:xfrm>
            <a:off x="5554133" y="2540000"/>
            <a:ext cx="2438400" cy="697627"/>
          </a:xfrm>
          <a:prstGeom prst="rect">
            <a:avLst/>
          </a:prstGeom>
          <a:noFill/>
        </p:spPr>
        <p:txBody>
          <a:bodyPr wrap="square" rtlCol="0">
            <a:spAutoFit/>
          </a:bodyPr>
          <a:lstStyle/>
          <a:p>
            <a:pPr marL="342900" indent="-342900">
              <a:spcBef>
                <a:spcPts val="400"/>
              </a:spcBef>
            </a:pPr>
            <a:endParaRPr lang="de-DE" sz="1800" dirty="0">
              <a:latin typeface="Calibri"/>
              <a:cs typeface="Calibri"/>
            </a:endParaRPr>
          </a:p>
          <a:p>
            <a:pPr marL="342900" indent="-342900">
              <a:spcBef>
                <a:spcPts val="400"/>
              </a:spcBef>
            </a:pPr>
            <a:endParaRPr lang="de-DE" sz="1800" dirty="0">
              <a:latin typeface="Calibri"/>
              <a:cs typeface="Calibri"/>
            </a:endParaRPr>
          </a:p>
        </p:txBody>
      </p:sp>
      <p:pic>
        <p:nvPicPr>
          <p:cNvPr id="7" name="Grafik 6">
            <a:extLst>
              <a:ext uri="{FF2B5EF4-FFF2-40B4-BE49-F238E27FC236}">
                <a16:creationId xmlns:a16="http://schemas.microsoft.com/office/drawing/2014/main" id="{EC6C026E-D1BB-41E7-1611-F5E1E7CC4E94}"/>
              </a:ext>
            </a:extLst>
          </p:cNvPr>
          <p:cNvPicPr>
            <a:picLocks noChangeAspect="1"/>
          </p:cNvPicPr>
          <p:nvPr/>
        </p:nvPicPr>
        <p:blipFill>
          <a:blip r:embed="rId5"/>
          <a:stretch>
            <a:fillRect/>
          </a:stretch>
        </p:blipFill>
        <p:spPr>
          <a:xfrm>
            <a:off x="1242604" y="1550796"/>
            <a:ext cx="6658792" cy="4680000"/>
          </a:xfrm>
          <a:prstGeom prst="rect">
            <a:avLst/>
          </a:prstGeom>
        </p:spPr>
      </p:pic>
      <p:grpSp>
        <p:nvGrpSpPr>
          <p:cNvPr id="8" name="Gruppieren 7">
            <a:extLst>
              <a:ext uri="{FF2B5EF4-FFF2-40B4-BE49-F238E27FC236}">
                <a16:creationId xmlns:a16="http://schemas.microsoft.com/office/drawing/2014/main" id="{9F42AA98-29C6-7F57-0C42-B52877991FFB}"/>
              </a:ext>
            </a:extLst>
          </p:cNvPr>
          <p:cNvGrpSpPr>
            <a:grpSpLocks noChangeAspect="1"/>
          </p:cNvGrpSpPr>
          <p:nvPr/>
        </p:nvGrpSpPr>
        <p:grpSpPr>
          <a:xfrm>
            <a:off x="4719770" y="3262010"/>
            <a:ext cx="2961190" cy="1407525"/>
            <a:chOff x="0" y="-1"/>
            <a:chExt cx="6083982" cy="703311"/>
          </a:xfrm>
          <a:solidFill>
            <a:schemeClr val="bg1"/>
          </a:solidFill>
        </p:grpSpPr>
        <p:sp>
          <p:nvSpPr>
            <p:cNvPr id="10" name="Textfeld 25">
              <a:extLst>
                <a:ext uri="{FF2B5EF4-FFF2-40B4-BE49-F238E27FC236}">
                  <a16:creationId xmlns:a16="http://schemas.microsoft.com/office/drawing/2014/main" id="{B6497E98-0AD2-65B3-C09D-3684A20AFEE4}"/>
                </a:ext>
              </a:extLst>
            </p:cNvPr>
            <p:cNvSpPr txBox="1"/>
            <p:nvPr/>
          </p:nvSpPr>
          <p:spPr>
            <a:xfrm>
              <a:off x="563033" y="43745"/>
              <a:ext cx="5520949" cy="650456"/>
            </a:xfrm>
            <a:prstGeom prst="rect">
              <a:avLst/>
            </a:prstGeom>
            <a:grp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endParaRPr lang="de-DE"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4" name="Gefaltete Ecke 13">
              <a:extLst>
                <a:ext uri="{FF2B5EF4-FFF2-40B4-BE49-F238E27FC236}">
                  <a16:creationId xmlns:a16="http://schemas.microsoft.com/office/drawing/2014/main" id="{BC718AA7-9A85-58F5-F087-E2FC1C1DD01E}"/>
                </a:ext>
              </a:extLst>
            </p:cNvPr>
            <p:cNvSpPr/>
            <p:nvPr/>
          </p:nvSpPr>
          <p:spPr>
            <a:xfrm>
              <a:off x="0" y="-1"/>
              <a:ext cx="6083982" cy="703311"/>
            </a:xfrm>
            <a:prstGeom prst="foldedCorner">
              <a:avLst/>
            </a:prstGeom>
            <a:solidFill>
              <a:schemeClr val="bg2">
                <a:lumMod val="20000"/>
                <a:lumOff val="80000"/>
              </a:schemeClr>
            </a:solidFill>
            <a:ln w="1905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r>
                <a:rPr lang="de-DE" sz="1400" i="1" dirty="0">
                  <a:solidFill>
                    <a:schemeClr val="tx1"/>
                  </a:solidFill>
                  <a:effectLst/>
                  <a:latin typeface="Calibri" panose="020F0502020204030204" pitchFamily="34" charset="0"/>
                  <a:ea typeface="Times New Roman" panose="02020603050405020304" pitchFamily="18" charset="0"/>
                </a:rPr>
                <a:t>Was sind passende Handlungen und Spielvariationen für Ihre Jahrgangsstufe? Denken Sie dabei auch an leistungsstarke und -schwache Kinder Ihrer Klassen.</a:t>
              </a:r>
              <a:r>
                <a:rPr lang="de-DE" sz="1400" dirty="0">
                  <a:solidFill>
                    <a:schemeClr val="tx1"/>
                  </a:solidFill>
                  <a:effectLst/>
                </a:rPr>
                <a:t> </a:t>
              </a:r>
              <a:endParaRPr lang="de-DE" sz="1400" dirty="0">
                <a:solidFill>
                  <a:schemeClr val="tx1"/>
                </a:solidFill>
              </a:endParaRPr>
            </a:p>
          </p:txBody>
        </p:sp>
      </p:grpSp>
      <p:sp>
        <p:nvSpPr>
          <p:cNvPr id="18" name="Textplatzhalter 3">
            <a:extLst>
              <a:ext uri="{FF2B5EF4-FFF2-40B4-BE49-F238E27FC236}">
                <a16:creationId xmlns:a16="http://schemas.microsoft.com/office/drawing/2014/main" id="{4010DEB7-0CFA-9B6F-1D9E-C9A7B9A25152}"/>
              </a:ext>
            </a:extLst>
          </p:cNvPr>
          <p:cNvSpPr>
            <a:spLocks noGrp="1"/>
          </p:cNvSpPr>
          <p:nvPr>
            <p:ph type="body" sz="quarter" idx="10"/>
          </p:nvPr>
        </p:nvSpPr>
        <p:spPr>
          <a:xfrm>
            <a:off x="108000" y="6642000"/>
            <a:ext cx="8928000" cy="216000"/>
          </a:xfrm>
        </p:spPr>
        <p:txBody>
          <a:bodyPr/>
          <a:lstStyle/>
          <a:p>
            <a:r>
              <a:rPr lang="de-DE" dirty="0"/>
              <a:t>(https://</a:t>
            </a:r>
            <a:r>
              <a:rPr lang="de-DE" dirty="0" err="1"/>
              <a:t>pikas.dzlm.de</a:t>
            </a:r>
            <a:r>
              <a:rPr lang="de-DE" dirty="0"/>
              <a:t>/</a:t>
            </a:r>
            <a:r>
              <a:rPr lang="de-DE" dirty="0" err="1"/>
              <a:t>node</a:t>
            </a:r>
            <a:r>
              <a:rPr lang="de-DE" dirty="0"/>
              <a:t>/1632)</a:t>
            </a:r>
          </a:p>
        </p:txBody>
      </p:sp>
    </p:spTree>
    <p:extLst>
      <p:ext uri="{BB962C8B-B14F-4D97-AF65-F5344CB8AC3E}">
        <p14:creationId xmlns:p14="http://schemas.microsoft.com/office/powerpoint/2010/main" val="290471141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Inhaltsfolien">
  <a:themeElements>
    <a:clrScheme name="DZLM">
      <a:dk1>
        <a:sysClr val="windowText" lastClr="000000"/>
      </a:dk1>
      <a:lt1>
        <a:srgbClr val="FFFFFF"/>
      </a:lt1>
      <a:dk2>
        <a:srgbClr val="327A86"/>
      </a:dk2>
      <a:lt2>
        <a:srgbClr val="F8B44F"/>
      </a:lt2>
      <a:accent1>
        <a:srgbClr val="327A86"/>
      </a:accent1>
      <a:accent2>
        <a:srgbClr val="A44168"/>
      </a:accent2>
      <a:accent3>
        <a:srgbClr val="737373"/>
      </a:accent3>
      <a:accent4>
        <a:srgbClr val="F8B44F"/>
      </a:accent4>
      <a:accent5>
        <a:srgbClr val="000000"/>
      </a:accent5>
      <a:accent6>
        <a:srgbClr val="FFFFFF"/>
      </a:accent6>
      <a:hlink>
        <a:srgbClr val="327A86"/>
      </a:hlink>
      <a:folHlink>
        <a:srgbClr val="327A86"/>
      </a:folHlink>
    </a:clrScheme>
    <a:fontScheme name="DZLM">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1"/>
        </a:solidFill>
        <a:ln w="9525" cap="flat" cmpd="sng" algn="ctr">
          <a:solidFill>
            <a:schemeClr val="tx2"/>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sz="2000" b="0" i="0" u="none" strike="noStrike" cap="none" normalizeH="0" baseline="0" dirty="0" err="1" smtClean="0">
            <a:ln>
              <a:noFill/>
            </a:ln>
            <a:solidFill>
              <a:schemeClr val="tx1"/>
            </a:solidFill>
            <a:effectLst/>
            <a:latin typeface="Calibri" panose="020F050202020403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de-DE"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txDef>
      <a:spPr>
        <a:noFill/>
      </a:spPr>
      <a:bodyPr wrap="square" rtlCol="0">
        <a:spAutoFit/>
      </a:bodyPr>
      <a:lstStyle>
        <a:defPPr marL="342900" indent="-342900">
          <a:spcBef>
            <a:spcPts val="400"/>
          </a:spcBef>
          <a:defRPr sz="1800" dirty="0">
            <a:latin typeface="Calibri"/>
            <a:cs typeface="Calibri"/>
          </a:defRPr>
        </a:defPPr>
      </a:lstStyle>
    </a:txDef>
  </a:objectDefaults>
  <a:extraClrSchemeLst>
    <a:extraClrScheme>
      <a:clrScheme name="Leere Prä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Leere Prä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Leere Prä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Leere Prä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Leere Prä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Leere Prä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Leere Prä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Leere Prä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Leere Prä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Leere Prä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Leere Prä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Leere Prä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räsentation12" id="{336AD2A7-7271-1648-A128-D9B4289F9F2E}" vid="{D9358B8D-09F5-054A-8BCF-17C2C2EF5762}"/>
    </a:ext>
  </a:extLst>
</a:theme>
</file>

<file path=ppt/theme/theme2.xml><?xml version="1.0" encoding="utf-8"?>
<a:theme xmlns:a="http://schemas.openxmlformats.org/drawingml/2006/main" name="Zwischenfolien für Fortbildende">
  <a:themeElements>
    <a:clrScheme name="DZLM">
      <a:dk1>
        <a:sysClr val="windowText" lastClr="000000"/>
      </a:dk1>
      <a:lt1>
        <a:srgbClr val="FFFFFF"/>
      </a:lt1>
      <a:dk2>
        <a:srgbClr val="327A86"/>
      </a:dk2>
      <a:lt2>
        <a:srgbClr val="F8B44F"/>
      </a:lt2>
      <a:accent1>
        <a:srgbClr val="737373"/>
      </a:accent1>
      <a:accent2>
        <a:srgbClr val="C8D2D8"/>
      </a:accent2>
      <a:accent3>
        <a:srgbClr val="A44168"/>
      </a:accent3>
      <a:accent4>
        <a:srgbClr val="CCDEE1"/>
      </a:accent4>
      <a:accent5>
        <a:srgbClr val="FDECD3"/>
      </a:accent5>
      <a:accent6>
        <a:srgbClr val="CDB987"/>
      </a:accent6>
      <a:hlink>
        <a:srgbClr val="327A86"/>
      </a:hlink>
      <a:folHlink>
        <a:srgbClr val="327A86"/>
      </a:folHlink>
    </a:clrScheme>
    <a:fontScheme name="DZLM">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1"/>
        </a:solidFill>
        <a:ln w="9525" cap="flat" cmpd="sng" algn="ctr">
          <a:solidFill>
            <a:schemeClr val="tx2"/>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sz="2000" b="0" i="0" u="none" strike="noStrike" cap="none" normalizeH="0" baseline="0" dirty="0" err="1" smtClean="0">
            <a:ln>
              <a:noFill/>
            </a:ln>
            <a:solidFill>
              <a:schemeClr val="tx1"/>
            </a:solidFill>
            <a:effectLst/>
            <a:latin typeface="Calibri" panose="020F050202020403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de-DE"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txDef>
      <a:spPr>
        <a:noFill/>
      </a:spPr>
      <a:bodyPr wrap="square" rtlCol="0">
        <a:spAutoFit/>
      </a:bodyPr>
      <a:lstStyle>
        <a:defPPr marL="342900" indent="-342900">
          <a:spcBef>
            <a:spcPts val="400"/>
          </a:spcBef>
          <a:defRPr sz="1800" dirty="0">
            <a:latin typeface="Calibri"/>
            <a:cs typeface="Calibri"/>
          </a:defRPr>
        </a:defPPr>
      </a:lstStyle>
    </a:txDef>
  </a:objectDefaults>
  <a:extraClrSchemeLst>
    <a:extraClrScheme>
      <a:clrScheme name="Leere Prä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Leere Prä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Leere Prä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Leere Prä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Leere Prä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Leere Prä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Leere Prä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Leere Prä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Leere Prä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Leere Prä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Leere Prä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Leere Prä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räsentation12" id="{336AD2A7-7271-1648-A128-D9B4289F9F2E}" vid="{53B5120C-6402-A94B-B51A-6846CF7BCE9A}"/>
    </a:ext>
  </a:extLst>
</a:theme>
</file>

<file path=ppt/theme/theme3.xml><?xml version="1.0" encoding="utf-8"?>
<a:theme xmlns:a="http://schemas.openxmlformats.org/drawingml/2006/main" name="Start- und Endfolien">
  <a:themeElements>
    <a:clrScheme name="DZLM">
      <a:dk1>
        <a:sysClr val="windowText" lastClr="000000"/>
      </a:dk1>
      <a:lt1>
        <a:srgbClr val="FFFFFF"/>
      </a:lt1>
      <a:dk2>
        <a:srgbClr val="327A86"/>
      </a:dk2>
      <a:lt2>
        <a:srgbClr val="F8B44F"/>
      </a:lt2>
      <a:accent1>
        <a:srgbClr val="327A86"/>
      </a:accent1>
      <a:accent2>
        <a:srgbClr val="A44168"/>
      </a:accent2>
      <a:accent3>
        <a:srgbClr val="737373"/>
      </a:accent3>
      <a:accent4>
        <a:srgbClr val="F8B44F"/>
      </a:accent4>
      <a:accent5>
        <a:srgbClr val="000000"/>
      </a:accent5>
      <a:accent6>
        <a:srgbClr val="FFFFFF"/>
      </a:accent6>
      <a:hlink>
        <a:srgbClr val="327A86"/>
      </a:hlink>
      <a:folHlink>
        <a:srgbClr val="327A86"/>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äsentation12" id="{336AD2A7-7271-1648-A128-D9B4289F9F2E}" vid="{AD50C85F-74FA-F248-BD2E-7B40B469646A}"/>
    </a:ext>
  </a:extLst>
</a:theme>
</file>

<file path=ppt/theme/theme4.xml><?xml version="1.0" encoding="utf-8"?>
<a:theme xmlns:a="http://schemas.openxmlformats.org/drawingml/2006/main" name="IPN-Kontext">
  <a:themeElements>
    <a:clrScheme name="DZLM">
      <a:dk1>
        <a:sysClr val="windowText" lastClr="000000"/>
      </a:dk1>
      <a:lt1>
        <a:srgbClr val="FFFFFF"/>
      </a:lt1>
      <a:dk2>
        <a:srgbClr val="327A86"/>
      </a:dk2>
      <a:lt2>
        <a:srgbClr val="F8B44F"/>
      </a:lt2>
      <a:accent1>
        <a:srgbClr val="327A86"/>
      </a:accent1>
      <a:accent2>
        <a:srgbClr val="A44168"/>
      </a:accent2>
      <a:accent3>
        <a:srgbClr val="737373"/>
      </a:accent3>
      <a:accent4>
        <a:srgbClr val="F8B44F"/>
      </a:accent4>
      <a:accent5>
        <a:srgbClr val="000000"/>
      </a:accent5>
      <a:accent6>
        <a:srgbClr val="FFFFFF"/>
      </a:accent6>
      <a:hlink>
        <a:srgbClr val="327A86"/>
      </a:hlink>
      <a:folHlink>
        <a:srgbClr val="327A86"/>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äsentation12" id="{336AD2A7-7271-1648-A128-D9B4289F9F2E}" vid="{5C9DF1BE-03CD-C944-94D6-3E060F04A4F6}"/>
    </a:ext>
  </a:extLst>
</a:theme>
</file>

<file path=ppt/theme/theme5.xml><?xml version="1.0" encoding="utf-8"?>
<a:theme xmlns:a="http://schemas.openxmlformats.org/drawingml/2006/main" name="IPN-Kontext mit Balken">
  <a:themeElements>
    <a:clrScheme name="DZLM">
      <a:dk1>
        <a:sysClr val="windowText" lastClr="000000"/>
      </a:dk1>
      <a:lt1>
        <a:srgbClr val="FFFFFF"/>
      </a:lt1>
      <a:dk2>
        <a:srgbClr val="327A86"/>
      </a:dk2>
      <a:lt2>
        <a:srgbClr val="F8B44F"/>
      </a:lt2>
      <a:accent1>
        <a:srgbClr val="327A86"/>
      </a:accent1>
      <a:accent2>
        <a:srgbClr val="A44168"/>
      </a:accent2>
      <a:accent3>
        <a:srgbClr val="737373"/>
      </a:accent3>
      <a:accent4>
        <a:srgbClr val="F8B44F"/>
      </a:accent4>
      <a:accent5>
        <a:srgbClr val="000000"/>
      </a:accent5>
      <a:accent6>
        <a:srgbClr val="FFFFFF"/>
      </a:accent6>
      <a:hlink>
        <a:srgbClr val="327A86"/>
      </a:hlink>
      <a:folHlink>
        <a:srgbClr val="327A86"/>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äsentation12" id="{336AD2A7-7271-1648-A128-D9B4289F9F2E}" vid="{B277896F-B328-6344-82FC-8198A6CE5E31}"/>
    </a:ext>
  </a:extLst>
</a:theme>
</file>

<file path=ppt/theme/theme6.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Design">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Office-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Inhaltsfolien</Template>
  <TotalTime>0</TotalTime>
  <Words>1415</Words>
  <Application>Microsoft Macintosh PowerPoint</Application>
  <PresentationFormat>Bildschirmpräsentation (4:3)</PresentationFormat>
  <Paragraphs>155</Paragraphs>
  <Slides>18</Slides>
  <Notes>15</Notes>
  <HiddenSlides>11</HiddenSlides>
  <MMClips>0</MMClips>
  <ScaleCrop>false</ScaleCrop>
  <HeadingPairs>
    <vt:vector size="8" baseType="variant">
      <vt:variant>
        <vt:lpstr>Verwendete Schriftarten</vt:lpstr>
      </vt:variant>
      <vt:variant>
        <vt:i4>8</vt:i4>
      </vt:variant>
      <vt:variant>
        <vt:lpstr>Design</vt:lpstr>
      </vt:variant>
      <vt:variant>
        <vt:i4>6</vt:i4>
      </vt:variant>
      <vt:variant>
        <vt:lpstr>Eingebettete OLE-Server</vt:lpstr>
      </vt:variant>
      <vt:variant>
        <vt:i4>1</vt:i4>
      </vt:variant>
      <vt:variant>
        <vt:lpstr>Folientitel</vt:lpstr>
      </vt:variant>
      <vt:variant>
        <vt:i4>18</vt:i4>
      </vt:variant>
    </vt:vector>
  </HeadingPairs>
  <TitlesOfParts>
    <vt:vector size="33" baseType="lpstr">
      <vt:lpstr>Arial</vt:lpstr>
      <vt:lpstr>Calibri</vt:lpstr>
      <vt:lpstr>Calibri Light</vt:lpstr>
      <vt:lpstr>Calibri Normal</vt:lpstr>
      <vt:lpstr>Comic Sans MS</vt:lpstr>
      <vt:lpstr>Open Sans</vt:lpstr>
      <vt:lpstr>Times New Roman</vt:lpstr>
      <vt:lpstr>Wingdings</vt:lpstr>
      <vt:lpstr>Inhaltsfolien</vt:lpstr>
      <vt:lpstr>Zwischenfolien für Fortbildende</vt:lpstr>
      <vt:lpstr>Start- und Endfolien</vt:lpstr>
      <vt:lpstr>IPN-Kontext</vt:lpstr>
      <vt:lpstr>IPN-Kontext mit Balken</vt:lpstr>
      <vt:lpstr>Office</vt:lpstr>
      <vt:lpstr>think-cell Folie</vt:lpstr>
      <vt:lpstr>PowerPoint-Präsentation</vt:lpstr>
      <vt:lpstr>Hinweise zu den Lizenzbedingungen</vt:lpstr>
      <vt:lpstr>Hinweis zur Nutzung der urheberrechtlich geschützten Bilder und Videos</vt:lpstr>
      <vt:lpstr>Sinn des nächsten Inputs</vt:lpstr>
      <vt:lpstr>PowerPoint-Präsentation</vt:lpstr>
      <vt:lpstr>PowerPoint-Präsentation</vt:lpstr>
      <vt:lpstr>Sinn der nächsten Aktivität</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Sinn des nächsten Inputs</vt:lpstr>
      <vt:lpstr>PowerPoint-Präsentation</vt:lpstr>
      <vt:lpstr>PowerPoint-Präsentation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subject/>
  <dc:creator>Microsoft Office User</dc:creator>
  <cp:keywords/>
  <dc:description/>
  <cp:lastModifiedBy>Johanna Brandt</cp:lastModifiedBy>
  <cp:revision>716</cp:revision>
  <cp:lastPrinted>2017-05-16T11:48:33Z</cp:lastPrinted>
  <dcterms:created xsi:type="dcterms:W3CDTF">2021-04-08T06:27:02Z</dcterms:created>
  <dcterms:modified xsi:type="dcterms:W3CDTF">2023-09-01T09:11:53Z</dcterms:modified>
  <cp:category/>
</cp:coreProperties>
</file>