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206"/>
  </p:notesMasterIdLst>
  <p:sldIdLst>
    <p:sldId id="315" r:id="rId2"/>
    <p:sldId id="300" r:id="rId3"/>
    <p:sldId id="301" r:id="rId4"/>
    <p:sldId id="302" r:id="rId5"/>
    <p:sldId id="303" r:id="rId6"/>
    <p:sldId id="316" r:id="rId7"/>
    <p:sldId id="311" r:id="rId8"/>
    <p:sldId id="329" r:id="rId9"/>
    <p:sldId id="330" r:id="rId10"/>
    <p:sldId id="331" r:id="rId11"/>
    <p:sldId id="333" r:id="rId12"/>
    <p:sldId id="332" r:id="rId13"/>
    <p:sldId id="395" r:id="rId14"/>
    <p:sldId id="335" r:id="rId15"/>
    <p:sldId id="336" r:id="rId16"/>
    <p:sldId id="337" r:id="rId17"/>
    <p:sldId id="339" r:id="rId18"/>
    <p:sldId id="338" r:id="rId19"/>
    <p:sldId id="396" r:id="rId20"/>
    <p:sldId id="341" r:id="rId21"/>
    <p:sldId id="342" r:id="rId22"/>
    <p:sldId id="343" r:id="rId23"/>
    <p:sldId id="345" r:id="rId24"/>
    <p:sldId id="344" r:id="rId25"/>
    <p:sldId id="397" r:id="rId26"/>
    <p:sldId id="347" r:id="rId27"/>
    <p:sldId id="348" r:id="rId28"/>
    <p:sldId id="349" r:id="rId29"/>
    <p:sldId id="351" r:id="rId30"/>
    <p:sldId id="350" r:id="rId31"/>
    <p:sldId id="398" r:id="rId32"/>
    <p:sldId id="353" r:id="rId33"/>
    <p:sldId id="354" r:id="rId34"/>
    <p:sldId id="355" r:id="rId35"/>
    <p:sldId id="357" r:id="rId36"/>
    <p:sldId id="356" r:id="rId37"/>
    <p:sldId id="399" r:id="rId38"/>
    <p:sldId id="359" r:id="rId39"/>
    <p:sldId id="360" r:id="rId40"/>
    <p:sldId id="361" r:id="rId41"/>
    <p:sldId id="363" r:id="rId42"/>
    <p:sldId id="362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365" r:id="rId51"/>
    <p:sldId id="366" r:id="rId52"/>
    <p:sldId id="367" r:id="rId53"/>
    <p:sldId id="414" r:id="rId54"/>
    <p:sldId id="369" r:id="rId55"/>
    <p:sldId id="415" r:id="rId56"/>
    <p:sldId id="412" r:id="rId57"/>
    <p:sldId id="407" r:id="rId58"/>
    <p:sldId id="408" r:id="rId59"/>
    <p:sldId id="409" r:id="rId60"/>
    <p:sldId id="410" r:id="rId61"/>
    <p:sldId id="411" r:id="rId62"/>
    <p:sldId id="413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312" r:id="rId71"/>
    <p:sldId id="317" r:id="rId72"/>
    <p:sldId id="318" r:id="rId73"/>
    <p:sldId id="326" r:id="rId74"/>
    <p:sldId id="323" r:id="rId75"/>
    <p:sldId id="322" r:id="rId76"/>
    <p:sldId id="423" r:id="rId77"/>
    <p:sldId id="371" r:id="rId78"/>
    <p:sldId id="372" r:id="rId79"/>
    <p:sldId id="373" r:id="rId80"/>
    <p:sldId id="376" r:id="rId81"/>
    <p:sldId id="374" r:id="rId82"/>
    <p:sldId id="424" r:id="rId83"/>
    <p:sldId id="377" r:id="rId84"/>
    <p:sldId id="378" r:id="rId85"/>
    <p:sldId id="379" r:id="rId86"/>
    <p:sldId id="381" r:id="rId87"/>
    <p:sldId id="380" r:id="rId88"/>
    <p:sldId id="425" r:id="rId89"/>
    <p:sldId id="383" r:id="rId90"/>
    <p:sldId id="384" r:id="rId91"/>
    <p:sldId id="385" r:id="rId92"/>
    <p:sldId id="387" r:id="rId93"/>
    <p:sldId id="386" r:id="rId94"/>
    <p:sldId id="426" r:id="rId95"/>
    <p:sldId id="389" r:id="rId96"/>
    <p:sldId id="390" r:id="rId97"/>
    <p:sldId id="391" r:id="rId98"/>
    <p:sldId id="393" r:id="rId99"/>
    <p:sldId id="392" r:id="rId100"/>
    <p:sldId id="427" r:id="rId101"/>
    <p:sldId id="428" r:id="rId102"/>
    <p:sldId id="429" r:id="rId103"/>
    <p:sldId id="430" r:id="rId104"/>
    <p:sldId id="431" r:id="rId105"/>
    <p:sldId id="432" r:id="rId106"/>
    <p:sldId id="439" r:id="rId107"/>
    <p:sldId id="440" r:id="rId108"/>
    <p:sldId id="441" r:id="rId109"/>
    <p:sldId id="442" r:id="rId110"/>
    <p:sldId id="443" r:id="rId111"/>
    <p:sldId id="444" r:id="rId112"/>
    <p:sldId id="433" r:id="rId113"/>
    <p:sldId id="434" r:id="rId114"/>
    <p:sldId id="435" r:id="rId115"/>
    <p:sldId id="436" r:id="rId116"/>
    <p:sldId id="445" r:id="rId117"/>
    <p:sldId id="437" r:id="rId118"/>
    <p:sldId id="438" r:id="rId119"/>
    <p:sldId id="496" r:id="rId120"/>
    <p:sldId id="497" r:id="rId121"/>
    <p:sldId id="498" r:id="rId122"/>
    <p:sldId id="499" r:id="rId123"/>
    <p:sldId id="500" r:id="rId124"/>
    <p:sldId id="501" r:id="rId125"/>
    <p:sldId id="502" r:id="rId126"/>
    <p:sldId id="446" r:id="rId127"/>
    <p:sldId id="447" r:id="rId128"/>
    <p:sldId id="448" r:id="rId129"/>
    <p:sldId id="449" r:id="rId130"/>
    <p:sldId id="450" r:id="rId131"/>
    <p:sldId id="451" r:id="rId132"/>
    <p:sldId id="452" r:id="rId133"/>
    <p:sldId id="313" r:id="rId134"/>
    <p:sldId id="460" r:id="rId135"/>
    <p:sldId id="465" r:id="rId136"/>
    <p:sldId id="462" r:id="rId137"/>
    <p:sldId id="469" r:id="rId138"/>
    <p:sldId id="468" r:id="rId139"/>
    <p:sldId id="464" r:id="rId140"/>
    <p:sldId id="477" r:id="rId141"/>
    <p:sldId id="470" r:id="rId142"/>
    <p:sldId id="472" r:id="rId143"/>
    <p:sldId id="473" r:id="rId144"/>
    <p:sldId id="474" r:id="rId145"/>
    <p:sldId id="475" r:id="rId146"/>
    <p:sldId id="476" r:id="rId147"/>
    <p:sldId id="480" r:id="rId148"/>
    <p:sldId id="481" r:id="rId149"/>
    <p:sldId id="483" r:id="rId150"/>
    <p:sldId id="484" r:id="rId151"/>
    <p:sldId id="485" r:id="rId152"/>
    <p:sldId id="486" r:id="rId153"/>
    <p:sldId id="487" r:id="rId154"/>
    <p:sldId id="510" r:id="rId155"/>
    <p:sldId id="511" r:id="rId156"/>
    <p:sldId id="512" r:id="rId157"/>
    <p:sldId id="513" r:id="rId158"/>
    <p:sldId id="514" r:id="rId159"/>
    <p:sldId id="515" r:id="rId160"/>
    <p:sldId id="516" r:id="rId161"/>
    <p:sldId id="503" r:id="rId162"/>
    <p:sldId id="504" r:id="rId163"/>
    <p:sldId id="505" r:id="rId164"/>
    <p:sldId id="506" r:id="rId165"/>
    <p:sldId id="507" r:id="rId166"/>
    <p:sldId id="508" r:id="rId167"/>
    <p:sldId id="509" r:id="rId168"/>
    <p:sldId id="488" r:id="rId169"/>
    <p:sldId id="489" r:id="rId170"/>
    <p:sldId id="491" r:id="rId171"/>
    <p:sldId id="492" r:id="rId172"/>
    <p:sldId id="493" r:id="rId173"/>
    <p:sldId id="494" r:id="rId174"/>
    <p:sldId id="495" r:id="rId175"/>
    <p:sldId id="517" r:id="rId176"/>
    <p:sldId id="518" r:id="rId177"/>
    <p:sldId id="519" r:id="rId178"/>
    <p:sldId id="520" r:id="rId179"/>
    <p:sldId id="521" r:id="rId180"/>
    <p:sldId id="522" r:id="rId181"/>
    <p:sldId id="523" r:id="rId182"/>
    <p:sldId id="524" r:id="rId183"/>
    <p:sldId id="525" r:id="rId184"/>
    <p:sldId id="526" r:id="rId185"/>
    <p:sldId id="527" r:id="rId186"/>
    <p:sldId id="528" r:id="rId187"/>
    <p:sldId id="529" r:id="rId188"/>
    <p:sldId id="530" r:id="rId189"/>
    <p:sldId id="533" r:id="rId190"/>
    <p:sldId id="532" r:id="rId191"/>
    <p:sldId id="534" r:id="rId192"/>
    <p:sldId id="535" r:id="rId193"/>
    <p:sldId id="536" r:id="rId194"/>
    <p:sldId id="537" r:id="rId195"/>
    <p:sldId id="538" r:id="rId196"/>
    <p:sldId id="539" r:id="rId197"/>
    <p:sldId id="540" r:id="rId198"/>
    <p:sldId id="541" r:id="rId199"/>
    <p:sldId id="542" r:id="rId200"/>
    <p:sldId id="543" r:id="rId201"/>
    <p:sldId id="544" r:id="rId202"/>
    <p:sldId id="545" r:id="rId203"/>
    <p:sldId id="546" r:id="rId204"/>
    <p:sldId id="547" r:id="rId20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2718655-9424-5F4B-B08B-0E55A711CFEF}">
          <p14:sldIdLst>
            <p14:sldId id="315"/>
          </p14:sldIdLst>
        </p14:section>
        <p14:section name="Material" id="{DE6D4177-40DB-41DA-A869-CF8EC0143E52}">
          <p14:sldIdLst>
            <p14:sldId id="300"/>
            <p14:sldId id="301"/>
            <p14:sldId id="302"/>
            <p14:sldId id="303"/>
            <p14:sldId id="316"/>
          </p14:sldIdLst>
        </p14:section>
        <p14:section name="Zahl unter dem Tuch bis 1 000" id="{0EEED72B-1E6E-406F-829E-20560A2BFE20}">
          <p14:sldIdLst>
            <p14:sldId id="311"/>
          </p14:sldIdLst>
        </p14:section>
        <p14:section name="Zahl 326" id="{70A4E2DE-C8F8-436F-BB4A-3492982A005C}">
          <p14:sldIdLst>
            <p14:sldId id="329"/>
            <p14:sldId id="330"/>
            <p14:sldId id="331"/>
            <p14:sldId id="333"/>
            <p14:sldId id="332"/>
          </p14:sldIdLst>
        </p14:section>
        <p14:section name="Zahl 247" id="{4CB7529F-FA3A-4959-A0E4-41D0885A42D7}">
          <p14:sldIdLst>
            <p14:sldId id="395"/>
            <p14:sldId id="335"/>
            <p14:sldId id="336"/>
            <p14:sldId id="337"/>
            <p14:sldId id="339"/>
            <p14:sldId id="338"/>
          </p14:sldIdLst>
        </p14:section>
        <p14:section name="Zahl 546" id="{4D4B2A5C-0603-4FC0-8855-B18D5278F23C}">
          <p14:sldIdLst>
            <p14:sldId id="396"/>
            <p14:sldId id="341"/>
            <p14:sldId id="342"/>
            <p14:sldId id="343"/>
            <p14:sldId id="345"/>
            <p14:sldId id="344"/>
          </p14:sldIdLst>
        </p14:section>
        <p14:section name="Zahl 353" id="{F3C46753-8419-4312-8927-700BFF5B36AC}">
          <p14:sldIdLst>
            <p14:sldId id="397"/>
            <p14:sldId id="347"/>
            <p14:sldId id="348"/>
            <p14:sldId id="349"/>
            <p14:sldId id="351"/>
            <p14:sldId id="350"/>
          </p14:sldIdLst>
        </p14:section>
        <p14:section name="Zahl 164" id="{2844CF15-B284-4105-9A58-2963082AFC46}">
          <p14:sldIdLst>
            <p14:sldId id="398"/>
            <p14:sldId id="353"/>
            <p14:sldId id="354"/>
            <p14:sldId id="355"/>
            <p14:sldId id="357"/>
            <p14:sldId id="356"/>
          </p14:sldIdLst>
        </p14:section>
        <p14:section name="Zahl 333" id="{CC6EF5A9-49E6-4EC3-BAA7-912E2D49BBF4}">
          <p14:sldIdLst>
            <p14:sldId id="399"/>
            <p14:sldId id="359"/>
            <p14:sldId id="360"/>
            <p14:sldId id="361"/>
            <p14:sldId id="363"/>
            <p14:sldId id="362"/>
          </p14:sldIdLst>
        </p14:section>
        <p14:section name="Zahl 476" id="{5C6D7904-9635-436C-A339-26F21BA37331}">
          <p14:sldIdLst>
            <p14:sldId id="400"/>
            <p14:sldId id="401"/>
            <p14:sldId id="402"/>
            <p14:sldId id="403"/>
            <p14:sldId id="404"/>
            <p14:sldId id="405"/>
          </p14:sldIdLst>
        </p14:section>
        <p14:section name="Zahl 139" id="{E7A16C98-FE23-4645-B77F-427CE080BF72}">
          <p14:sldIdLst>
            <p14:sldId id="406"/>
            <p14:sldId id="365"/>
            <p14:sldId id="366"/>
            <p14:sldId id="367"/>
            <p14:sldId id="414"/>
            <p14:sldId id="369"/>
            <p14:sldId id="415"/>
          </p14:sldIdLst>
        </p14:section>
        <p14:section name="Zahl 386" id="{CA26FE4E-32B0-4120-9BF0-0A432D2BB86C}">
          <p14:sldIdLst>
            <p14:sldId id="412"/>
            <p14:sldId id="407"/>
            <p14:sldId id="408"/>
            <p14:sldId id="409"/>
            <p14:sldId id="410"/>
            <p14:sldId id="411"/>
            <p14:sldId id="413"/>
          </p14:sldIdLst>
        </p14:section>
        <p14:section name="Zahl 348" id="{8DF1B8D6-B090-4997-819A-489E743F9FE8}">
          <p14:sldIdLst>
            <p14:sldId id="416"/>
            <p14:sldId id="417"/>
            <p14:sldId id="418"/>
            <p14:sldId id="419"/>
            <p14:sldId id="420"/>
            <p14:sldId id="421"/>
            <p14:sldId id="422"/>
          </p14:sldIdLst>
        </p14:section>
        <p14:section name="Zahl unter dem Tuch bis 10 000" id="{55CA3DD1-B1A3-4E62-81DD-2BCA3096F7E1}">
          <p14:sldIdLst>
            <p14:sldId id="312"/>
          </p14:sldIdLst>
        </p14:section>
        <p14:section name="1123" id="{D804A249-C21F-40CC-948C-2666016933EB}">
          <p14:sldIdLst>
            <p14:sldId id="317"/>
            <p14:sldId id="318"/>
            <p14:sldId id="326"/>
            <p14:sldId id="323"/>
            <p14:sldId id="322"/>
          </p14:sldIdLst>
        </p14:section>
        <p14:section name="Zahl 1235" id="{7A068838-718F-486D-8CA5-2E01C57D1F9E}">
          <p14:sldIdLst>
            <p14:sldId id="423"/>
            <p14:sldId id="371"/>
            <p14:sldId id="372"/>
            <p14:sldId id="373"/>
            <p14:sldId id="376"/>
            <p14:sldId id="374"/>
          </p14:sldIdLst>
        </p14:section>
        <p14:section name="Zahl 1224" id="{BBF89A23-0558-4C36-872B-3BD648CB2F48}">
          <p14:sldIdLst>
            <p14:sldId id="424"/>
            <p14:sldId id="377"/>
            <p14:sldId id="378"/>
            <p14:sldId id="379"/>
            <p14:sldId id="381"/>
            <p14:sldId id="380"/>
          </p14:sldIdLst>
        </p14:section>
        <p14:section name="Zahl 2127" id="{449CBA1C-2E0F-4A92-8467-A39F5F243192}">
          <p14:sldIdLst>
            <p14:sldId id="425"/>
            <p14:sldId id="383"/>
            <p14:sldId id="384"/>
            <p14:sldId id="385"/>
            <p14:sldId id="387"/>
            <p14:sldId id="386"/>
          </p14:sldIdLst>
        </p14:section>
        <p14:section name="Zahl 1043" id="{2EDEB04B-E211-43BF-8F74-C5F9D2FD9204}">
          <p14:sldIdLst>
            <p14:sldId id="426"/>
            <p14:sldId id="389"/>
            <p14:sldId id="390"/>
            <p14:sldId id="391"/>
            <p14:sldId id="393"/>
            <p14:sldId id="392"/>
          </p14:sldIdLst>
        </p14:section>
        <p14:section name="Zahl 2337" id="{D838008E-F2BF-408D-971B-C8991D7243E1}">
          <p14:sldIdLst>
            <p14:sldId id="427"/>
            <p14:sldId id="428"/>
            <p14:sldId id="429"/>
            <p14:sldId id="430"/>
            <p14:sldId id="431"/>
            <p14:sldId id="432"/>
          </p14:sldIdLst>
        </p14:section>
        <p14:section name="Zahl 1451" id="{4AC8BF8A-6673-49C2-BFD9-EE508924F7B7}">
          <p14:sldIdLst>
            <p14:sldId id="439"/>
            <p14:sldId id="440"/>
            <p14:sldId id="441"/>
            <p14:sldId id="442"/>
            <p14:sldId id="443"/>
            <p14:sldId id="444"/>
          </p14:sldIdLst>
        </p14:section>
        <p14:section name="Zahl 1419" id="{C38D2588-C0B0-47A2-BE86-F70085CDA28D}">
          <p14:sldIdLst>
            <p14:sldId id="433"/>
            <p14:sldId id="434"/>
            <p14:sldId id="435"/>
            <p14:sldId id="436"/>
            <p14:sldId id="445"/>
            <p14:sldId id="437"/>
            <p14:sldId id="438"/>
          </p14:sldIdLst>
        </p14:section>
        <p14:section name="Zahl 1823" id="{53554601-7A48-450E-90DA-F4632668E22F}">
          <p14:sldIdLst>
            <p14:sldId id="496"/>
            <p14:sldId id="497"/>
            <p14:sldId id="498"/>
            <p14:sldId id="499"/>
            <p14:sldId id="500"/>
            <p14:sldId id="501"/>
            <p14:sldId id="502"/>
          </p14:sldIdLst>
        </p14:section>
        <p14:section name="Zahl 3087" id="{5DA6145C-4512-4C01-B639-0E7855C0830F}">
          <p14:sldIdLst>
            <p14:sldId id="446"/>
            <p14:sldId id="447"/>
            <p14:sldId id="448"/>
            <p14:sldId id="449"/>
            <p14:sldId id="450"/>
            <p14:sldId id="451"/>
            <p14:sldId id="452"/>
          </p14:sldIdLst>
        </p14:section>
        <p14:section name="Zahl unter dem Tuch bis 1 000 000" id="{29C7231F-F2CD-4117-8C2F-9A8BC90ED0F1}">
          <p14:sldIdLst>
            <p14:sldId id="313"/>
          </p14:sldIdLst>
        </p14:section>
        <p14:section name="Zahl 320134" id="{0A527123-E14A-42EE-941A-52188F8AEF11}">
          <p14:sldIdLst>
            <p14:sldId id="460"/>
            <p14:sldId id="465"/>
            <p14:sldId id="462"/>
            <p14:sldId id="469"/>
            <p14:sldId id="468"/>
            <p14:sldId id="464"/>
          </p14:sldIdLst>
        </p14:section>
        <p14:section name="Zahl 568302" id="{E83F483C-65F5-4585-B0F1-59E8BD35AD94}">
          <p14:sldIdLst>
            <p14:sldId id="477"/>
            <p14:sldId id="470"/>
            <p14:sldId id="472"/>
            <p14:sldId id="473"/>
            <p14:sldId id="474"/>
            <p14:sldId id="475"/>
            <p14:sldId id="476"/>
          </p14:sldIdLst>
        </p14:section>
        <p14:section name="Zahl 374020" id="{9A78D917-605D-40D7-8E95-77839B1BC14F}">
          <p14:sldIdLst>
            <p14:sldId id="480"/>
            <p14:sldId id="481"/>
            <p14:sldId id="483"/>
            <p14:sldId id="484"/>
            <p14:sldId id="485"/>
            <p14:sldId id="486"/>
            <p14:sldId id="487"/>
          </p14:sldIdLst>
        </p14:section>
        <p14:section name="Zahl 801957" id="{A664AB65-8D5F-4C11-834C-7940B0914E79}">
          <p14:sldIdLst>
            <p14:sldId id="510"/>
            <p14:sldId id="511"/>
            <p14:sldId id="512"/>
            <p14:sldId id="513"/>
            <p14:sldId id="514"/>
            <p14:sldId id="515"/>
            <p14:sldId id="516"/>
          </p14:sldIdLst>
        </p14:section>
        <p14:section name="Zahl 780002" id="{DB291FF2-D71A-4E10-A526-118B74122D52}">
          <p14:sldIdLst>
            <p14:sldId id="503"/>
            <p14:sldId id="504"/>
            <p14:sldId id="505"/>
            <p14:sldId id="506"/>
            <p14:sldId id="507"/>
            <p14:sldId id="508"/>
            <p14:sldId id="509"/>
          </p14:sldIdLst>
        </p14:section>
        <p14:section name="Zahl 207190" id="{9B32B7A4-3CF9-4D46-8A07-50B3E197223A}">
          <p14:sldIdLst>
            <p14:sldId id="488"/>
            <p14:sldId id="489"/>
            <p14:sldId id="491"/>
            <p14:sldId id="492"/>
            <p14:sldId id="493"/>
            <p14:sldId id="494"/>
            <p14:sldId id="495"/>
          </p14:sldIdLst>
        </p14:section>
        <p14:section name="Zahl 741900" id="{26C535D1-4801-437D-971F-2E0D0D92F3CC}">
          <p14:sldIdLst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</p14:sldIdLst>
        </p14:section>
        <p14:section name="Zahl 203597" id="{C0130B70-A187-43E5-AF32-A42E06F31FE1}">
          <p14:sldIdLst>
            <p14:sldId id="525"/>
            <p14:sldId id="526"/>
            <p14:sldId id="527"/>
            <p14:sldId id="528"/>
            <p14:sldId id="529"/>
            <p14:sldId id="530"/>
            <p14:sldId id="533"/>
            <p14:sldId id="532"/>
          </p14:sldIdLst>
        </p14:section>
        <p14:section name="Zahl 374095" id="{B80AA6AD-1881-4FDB-B4E9-68F43699D83F}">
          <p14:sldIdLst>
            <p14:sldId id="534"/>
            <p14:sldId id="535"/>
            <p14:sldId id="536"/>
            <p14:sldId id="537"/>
            <p14:sldId id="538"/>
            <p14:sldId id="539"/>
            <p14:sldId id="540"/>
          </p14:sldIdLst>
        </p14:section>
        <p14:section name="Zahl 621933" id="{41EE0C4A-1B93-47AE-BE8B-2968153B7EF0}">
          <p14:sldIdLst>
            <p14:sldId id="541"/>
            <p14:sldId id="542"/>
            <p14:sldId id="543"/>
            <p14:sldId id="544"/>
            <p14:sldId id="545"/>
            <p14:sldId id="546"/>
            <p14:sldId id="5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40964-6D51-4C01-B726-DE53EFA4297D}" v="10" dt="2023-08-31T11:28:03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7" autoAdjust="0"/>
    <p:restoredTop sz="94751" autoAdjust="0"/>
  </p:normalViewPr>
  <p:slideViewPr>
    <p:cSldViewPr snapToGrid="0">
      <p:cViewPr varScale="1">
        <p:scale>
          <a:sx n="78" d="100"/>
          <a:sy n="78" d="100"/>
        </p:scale>
        <p:origin x="634" y="8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microsoft.com/office/2016/11/relationships/changesInfo" Target="changesInfos/changesInfo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microsoft.com/office/2015/10/relationships/revisionInfo" Target="revisionInfo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" userId="506080d75e5e1a0a" providerId="LiveId" clId="{E731786E-8B6F-44A1-A4C0-F0B22303BD53}"/>
    <pc:docChg chg="undo redo custSel addSld delSld modSld sldOrd addSection delSection modSection">
      <pc:chgData name="vera" userId="506080d75e5e1a0a" providerId="LiveId" clId="{E731786E-8B6F-44A1-A4C0-F0B22303BD53}" dt="2023-08-17T11:40:46.879" v="3389"/>
      <pc:docMkLst>
        <pc:docMk/>
      </pc:docMkLst>
      <pc:sldChg chg="del">
        <pc:chgData name="vera" userId="506080d75e5e1a0a" providerId="LiveId" clId="{E731786E-8B6F-44A1-A4C0-F0B22303BD53}" dt="2023-08-10T08:09:23.185" v="0" actId="18676"/>
        <pc:sldMkLst>
          <pc:docMk/>
          <pc:sldMk cId="668477581" sldId="262"/>
        </pc:sldMkLst>
      </pc:sldChg>
      <pc:sldChg chg="del">
        <pc:chgData name="vera" userId="506080d75e5e1a0a" providerId="LiveId" clId="{E731786E-8B6F-44A1-A4C0-F0B22303BD53}" dt="2023-08-10T08:09:23.185" v="0" actId="18676"/>
        <pc:sldMkLst>
          <pc:docMk/>
          <pc:sldMk cId="2002822496" sldId="267"/>
        </pc:sldMkLst>
      </pc:sldChg>
      <pc:sldChg chg="del">
        <pc:chgData name="vera" userId="506080d75e5e1a0a" providerId="LiveId" clId="{E731786E-8B6F-44A1-A4C0-F0B22303BD53}" dt="2023-08-10T08:09:23.185" v="0" actId="18676"/>
        <pc:sldMkLst>
          <pc:docMk/>
          <pc:sldMk cId="3547933415" sldId="268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1634498659" sldId="272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2244010367" sldId="274"/>
        </pc:sldMkLst>
      </pc:sldChg>
      <pc:sldChg chg="del">
        <pc:chgData name="vera" userId="506080d75e5e1a0a" providerId="LiveId" clId="{E731786E-8B6F-44A1-A4C0-F0B22303BD53}" dt="2023-08-10T08:09:23.185" v="0" actId="18676"/>
        <pc:sldMkLst>
          <pc:docMk/>
          <pc:sldMk cId="4129869038" sldId="277"/>
        </pc:sldMkLst>
      </pc:sldChg>
      <pc:sldChg chg="del">
        <pc:chgData name="vera" userId="506080d75e5e1a0a" providerId="LiveId" clId="{E731786E-8B6F-44A1-A4C0-F0B22303BD53}" dt="2023-08-10T08:09:23.185" v="0" actId="18676"/>
        <pc:sldMkLst>
          <pc:docMk/>
          <pc:sldMk cId="2241438735" sldId="284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2076497739" sldId="286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3952189471" sldId="287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286346646" sldId="288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1927338692" sldId="291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306244065" sldId="292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2664053616" sldId="293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689298495" sldId="294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1602698324" sldId="295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2233516707" sldId="296"/>
        </pc:sldMkLst>
      </pc:sldChg>
      <pc:sldChg chg="ord">
        <pc:chgData name="vera" userId="506080d75e5e1a0a" providerId="LiveId" clId="{E731786E-8B6F-44A1-A4C0-F0B22303BD53}" dt="2023-08-10T08:11:18.506" v="21"/>
        <pc:sldMkLst>
          <pc:docMk/>
          <pc:sldMk cId="193116007" sldId="300"/>
        </pc:sldMkLst>
      </pc:sldChg>
      <pc:sldChg chg="ord">
        <pc:chgData name="vera" userId="506080d75e5e1a0a" providerId="LiveId" clId="{E731786E-8B6F-44A1-A4C0-F0B22303BD53}" dt="2023-08-10T08:11:18.506" v="21"/>
        <pc:sldMkLst>
          <pc:docMk/>
          <pc:sldMk cId="296445111" sldId="301"/>
        </pc:sldMkLst>
      </pc:sldChg>
      <pc:sldChg chg="ord">
        <pc:chgData name="vera" userId="506080d75e5e1a0a" providerId="LiveId" clId="{E731786E-8B6F-44A1-A4C0-F0B22303BD53}" dt="2023-08-10T08:11:18.506" v="21"/>
        <pc:sldMkLst>
          <pc:docMk/>
          <pc:sldMk cId="2849836403" sldId="302"/>
        </pc:sldMkLst>
      </pc:sldChg>
      <pc:sldChg chg="modSp mod ord">
        <pc:chgData name="vera" userId="506080d75e5e1a0a" providerId="LiveId" clId="{E731786E-8B6F-44A1-A4C0-F0B22303BD53}" dt="2023-08-17T11:05:53.020" v="3060" actId="1076"/>
        <pc:sldMkLst>
          <pc:docMk/>
          <pc:sldMk cId="2701486875" sldId="303"/>
        </pc:sldMkLst>
        <pc:picChg chg="mod">
          <ac:chgData name="vera" userId="506080d75e5e1a0a" providerId="LiveId" clId="{E731786E-8B6F-44A1-A4C0-F0B22303BD53}" dt="2023-08-17T11:05:53.020" v="3060" actId="1076"/>
          <ac:picMkLst>
            <pc:docMk/>
            <pc:sldMk cId="2701486875" sldId="303"/>
            <ac:picMk id="23" creationId="{3D64F89C-19B0-3A52-5630-1429246DC9C1}"/>
          </ac:picMkLst>
        </pc:picChg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2258919670" sldId="304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2532581546" sldId="305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527882200" sldId="306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1376836195" sldId="307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1890341339" sldId="308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185541196" sldId="309"/>
        </pc:sldMkLst>
      </pc:sldChg>
      <pc:sldChg chg="del">
        <pc:chgData name="vera" userId="506080d75e5e1a0a" providerId="LiveId" clId="{E731786E-8B6F-44A1-A4C0-F0B22303BD53}" dt="2023-08-10T08:09:25.466" v="1" actId="18676"/>
        <pc:sldMkLst>
          <pc:docMk/>
          <pc:sldMk cId="374789947" sldId="310"/>
        </pc:sldMkLst>
      </pc:sldChg>
      <pc:sldChg chg="addSp modSp mod ord">
        <pc:chgData name="vera" userId="506080d75e5e1a0a" providerId="LiveId" clId="{E731786E-8B6F-44A1-A4C0-F0B22303BD53}" dt="2023-08-10T08:43:32.222" v="323" actId="20578"/>
        <pc:sldMkLst>
          <pc:docMk/>
          <pc:sldMk cId="2992821291" sldId="311"/>
        </pc:sldMkLst>
        <pc:spChg chg="add mod">
          <ac:chgData name="vera" userId="506080d75e5e1a0a" providerId="LiveId" clId="{E731786E-8B6F-44A1-A4C0-F0B22303BD53}" dt="2023-08-10T08:13:21.730" v="26"/>
          <ac:spMkLst>
            <pc:docMk/>
            <pc:sldMk cId="2992821291" sldId="311"/>
            <ac:spMk id="2" creationId="{D575E5B4-0854-9C89-8729-3373BBA7C5B6}"/>
          </ac:spMkLst>
        </pc:spChg>
        <pc:spChg chg="add mod">
          <ac:chgData name="vera" userId="506080d75e5e1a0a" providerId="LiveId" clId="{E731786E-8B6F-44A1-A4C0-F0B22303BD53}" dt="2023-08-10T08:10:42.363" v="16"/>
          <ac:spMkLst>
            <pc:docMk/>
            <pc:sldMk cId="2992821291" sldId="311"/>
            <ac:spMk id="3" creationId="{CE280D8C-3BA1-A127-4AB0-B73C1CC02444}"/>
          </ac:spMkLst>
        </pc:spChg>
      </pc:sldChg>
      <pc:sldChg chg="modSp modTransition">
        <pc:chgData name="vera" userId="506080d75e5e1a0a" providerId="LiveId" clId="{E731786E-8B6F-44A1-A4C0-F0B22303BD53}" dt="2023-08-16T12:05:32.451" v="1310"/>
        <pc:sldMkLst>
          <pc:docMk/>
          <pc:sldMk cId="4277560730" sldId="312"/>
        </pc:sldMkLst>
        <pc:spChg chg="mod">
          <ac:chgData name="vera" userId="506080d75e5e1a0a" providerId="LiveId" clId="{E731786E-8B6F-44A1-A4C0-F0B22303BD53}" dt="2023-08-16T12:05:32.451" v="1310"/>
          <ac:spMkLst>
            <pc:docMk/>
            <pc:sldMk cId="4277560730" sldId="312"/>
            <ac:spMk id="3" creationId="{60830F4D-482B-5ABE-02B6-86DFE5011F66}"/>
          </ac:spMkLst>
        </pc:spChg>
      </pc:sldChg>
      <pc:sldChg chg="addSp delSp modSp mod">
        <pc:chgData name="vera" userId="506080d75e5e1a0a" providerId="LiveId" clId="{E731786E-8B6F-44A1-A4C0-F0B22303BD53}" dt="2023-08-17T06:45:26.836" v="2609"/>
        <pc:sldMkLst>
          <pc:docMk/>
          <pc:sldMk cId="2326987217" sldId="313"/>
        </pc:sldMkLst>
        <pc:spChg chg="add mod">
          <ac:chgData name="vera" userId="506080d75e5e1a0a" providerId="LiveId" clId="{E731786E-8B6F-44A1-A4C0-F0B22303BD53}" dt="2023-08-17T06:45:26.836" v="2609"/>
          <ac:spMkLst>
            <pc:docMk/>
            <pc:sldMk cId="2326987217" sldId="313"/>
            <ac:spMk id="3" creationId="{479A5284-C80A-0DE8-D5F6-F2B0BA25AF49}"/>
          </ac:spMkLst>
        </pc:spChg>
        <pc:spChg chg="add mod">
          <ac:chgData name="vera" userId="506080d75e5e1a0a" providerId="LiveId" clId="{E731786E-8B6F-44A1-A4C0-F0B22303BD53}" dt="2023-08-16T09:37:14.740" v="442"/>
          <ac:spMkLst>
            <pc:docMk/>
            <pc:sldMk cId="2326987217" sldId="313"/>
            <ac:spMk id="4" creationId="{36548B29-41A5-6C31-FE31-150B8D50CCC2}"/>
          </ac:spMkLst>
        </pc:spChg>
        <pc:picChg chg="del">
          <ac:chgData name="vera" userId="506080d75e5e1a0a" providerId="LiveId" clId="{E731786E-8B6F-44A1-A4C0-F0B22303BD53}" dt="2023-08-17T04:57:01.500" v="2320" actId="478"/>
          <ac:picMkLst>
            <pc:docMk/>
            <pc:sldMk cId="2326987217" sldId="313"/>
            <ac:picMk id="2" creationId="{826983BC-F68F-D8BB-DE68-74DB603FF544}"/>
          </ac:picMkLst>
        </pc:picChg>
        <pc:picChg chg="del">
          <ac:chgData name="vera" userId="506080d75e5e1a0a" providerId="LiveId" clId="{E731786E-8B6F-44A1-A4C0-F0B22303BD53}" dt="2023-08-17T04:57:03.112" v="2323" actId="478"/>
          <ac:picMkLst>
            <pc:docMk/>
            <pc:sldMk cId="2326987217" sldId="313"/>
            <ac:picMk id="15" creationId="{066FA9FC-4290-D874-9D18-EDB95ACC76D8}"/>
          </ac:picMkLst>
        </pc:picChg>
        <pc:picChg chg="del">
          <ac:chgData name="vera" userId="506080d75e5e1a0a" providerId="LiveId" clId="{E731786E-8B6F-44A1-A4C0-F0B22303BD53}" dt="2023-08-17T04:57:02.070" v="2321" actId="478"/>
          <ac:picMkLst>
            <pc:docMk/>
            <pc:sldMk cId="2326987217" sldId="313"/>
            <ac:picMk id="16" creationId="{EC7BCB3B-B139-9230-FC07-4029BD545072}"/>
          </ac:picMkLst>
        </pc:picChg>
        <pc:picChg chg="del">
          <ac:chgData name="vera" userId="506080d75e5e1a0a" providerId="LiveId" clId="{E731786E-8B6F-44A1-A4C0-F0B22303BD53}" dt="2023-08-17T04:57:04.274" v="2325" actId="478"/>
          <ac:picMkLst>
            <pc:docMk/>
            <pc:sldMk cId="2326987217" sldId="313"/>
            <ac:picMk id="19" creationId="{EB714BB9-F1C4-FB6D-FD65-A219966E8AEE}"/>
          </ac:picMkLst>
        </pc:picChg>
        <pc:picChg chg="del">
          <ac:chgData name="vera" userId="506080d75e5e1a0a" providerId="LiveId" clId="{E731786E-8B6F-44A1-A4C0-F0B22303BD53}" dt="2023-08-17T04:57:02.692" v="2322" actId="478"/>
          <ac:picMkLst>
            <pc:docMk/>
            <pc:sldMk cId="2326987217" sldId="313"/>
            <ac:picMk id="20" creationId="{1ED018D9-DB81-D5FE-65BC-8F5933F4E6F6}"/>
          </ac:picMkLst>
        </pc:picChg>
        <pc:picChg chg="del">
          <ac:chgData name="vera" userId="506080d75e5e1a0a" providerId="LiveId" clId="{E731786E-8B6F-44A1-A4C0-F0B22303BD53}" dt="2023-08-17T04:57:03.686" v="2324" actId="478"/>
          <ac:picMkLst>
            <pc:docMk/>
            <pc:sldMk cId="2326987217" sldId="313"/>
            <ac:picMk id="21" creationId="{A87A4BBC-1606-25FB-5BDF-519484AB6DB5}"/>
          </ac:picMkLst>
        </pc:picChg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865139751" sldId="314"/>
        </pc:sldMkLst>
      </pc:sldChg>
      <pc:sldChg chg="delSp modSp mod">
        <pc:chgData name="vera" userId="506080d75e5e1a0a" providerId="LiveId" clId="{E731786E-8B6F-44A1-A4C0-F0B22303BD53}" dt="2023-08-10T08:10:25.164" v="15" actId="408"/>
        <pc:sldMkLst>
          <pc:docMk/>
          <pc:sldMk cId="2451028067" sldId="315"/>
        </pc:sldMkLst>
        <pc:spChg chg="del mod">
          <ac:chgData name="vera" userId="506080d75e5e1a0a" providerId="LiveId" clId="{E731786E-8B6F-44A1-A4C0-F0B22303BD53}" dt="2023-08-10T08:09:53.982" v="7" actId="478"/>
          <ac:spMkLst>
            <pc:docMk/>
            <pc:sldMk cId="2451028067" sldId="315"/>
            <ac:spMk id="15" creationId="{FD78F5FD-AA4B-2C94-710A-BBF8B3E956C1}"/>
          </ac:spMkLst>
        </pc:spChg>
        <pc:spChg chg="del">
          <ac:chgData name="vera" userId="506080d75e5e1a0a" providerId="LiveId" clId="{E731786E-8B6F-44A1-A4C0-F0B22303BD53}" dt="2023-08-10T08:09:54.717" v="8" actId="478"/>
          <ac:spMkLst>
            <pc:docMk/>
            <pc:sldMk cId="2451028067" sldId="315"/>
            <ac:spMk id="17" creationId="{29C56784-A739-7282-7068-98919A1178C8}"/>
          </ac:spMkLst>
        </pc:spChg>
        <pc:spChg chg="mod">
          <ac:chgData name="vera" userId="506080d75e5e1a0a" providerId="LiveId" clId="{E731786E-8B6F-44A1-A4C0-F0B22303BD53}" dt="2023-08-10T08:10:03.019" v="11" actId="1076"/>
          <ac:spMkLst>
            <pc:docMk/>
            <pc:sldMk cId="2451028067" sldId="315"/>
            <ac:spMk id="18" creationId="{8B235C33-0551-AA79-5675-AF9360C6AAA7}"/>
          </ac:spMkLst>
        </pc:spChg>
        <pc:spChg chg="mod">
          <ac:chgData name="vera" userId="506080d75e5e1a0a" providerId="LiveId" clId="{E731786E-8B6F-44A1-A4C0-F0B22303BD53}" dt="2023-08-10T08:10:10.879" v="12" actId="1076"/>
          <ac:spMkLst>
            <pc:docMk/>
            <pc:sldMk cId="2451028067" sldId="315"/>
            <ac:spMk id="21" creationId="{10956805-F699-9D14-5E0D-CFAB9792E4DD}"/>
          </ac:spMkLst>
        </pc:spChg>
        <pc:graphicFrameChg chg="del">
          <ac:chgData name="vera" userId="506080d75e5e1a0a" providerId="LiveId" clId="{E731786E-8B6F-44A1-A4C0-F0B22303BD53}" dt="2023-08-10T08:09:51.352" v="3" actId="478"/>
          <ac:graphicFrameMkLst>
            <pc:docMk/>
            <pc:sldMk cId="2451028067" sldId="315"/>
            <ac:graphicFrameMk id="3" creationId="{16C635C2-B62F-D1D3-5449-5016102674DA}"/>
          </ac:graphicFrameMkLst>
        </pc:graphicFrameChg>
        <pc:graphicFrameChg chg="del">
          <ac:chgData name="vera" userId="506080d75e5e1a0a" providerId="LiveId" clId="{E731786E-8B6F-44A1-A4C0-F0B22303BD53}" dt="2023-08-10T08:09:51.758" v="4" actId="478"/>
          <ac:graphicFrameMkLst>
            <pc:docMk/>
            <pc:sldMk cId="2451028067" sldId="315"/>
            <ac:graphicFrameMk id="5" creationId="{CCDF70D9-837D-2715-426A-00B4BBD1A718}"/>
          </ac:graphicFrameMkLst>
        </pc:graphicFrameChg>
        <pc:graphicFrameChg chg="del">
          <ac:chgData name="vera" userId="506080d75e5e1a0a" providerId="LiveId" clId="{E731786E-8B6F-44A1-A4C0-F0B22303BD53}" dt="2023-08-10T08:09:52.106" v="5" actId="478"/>
          <ac:graphicFrameMkLst>
            <pc:docMk/>
            <pc:sldMk cId="2451028067" sldId="315"/>
            <ac:graphicFrameMk id="7" creationId="{3369BD54-E5D0-365E-4D7D-BC430DAC2628}"/>
          </ac:graphicFrameMkLst>
        </pc:graphicFrameChg>
        <pc:graphicFrameChg chg="mod">
          <ac:chgData name="vera" userId="506080d75e5e1a0a" providerId="LiveId" clId="{E731786E-8B6F-44A1-A4C0-F0B22303BD53}" dt="2023-08-10T08:10:25.164" v="15" actId="408"/>
          <ac:graphicFrameMkLst>
            <pc:docMk/>
            <pc:sldMk cId="2451028067" sldId="315"/>
            <ac:graphicFrameMk id="9" creationId="{A9743F14-EF2E-CDD6-A088-F2BEF8678EDA}"/>
          </ac:graphicFrameMkLst>
        </pc:graphicFrameChg>
        <pc:graphicFrameChg chg="mod">
          <ac:chgData name="vera" userId="506080d75e5e1a0a" providerId="LiveId" clId="{E731786E-8B6F-44A1-A4C0-F0B22303BD53}" dt="2023-08-10T08:10:25.164" v="15" actId="408"/>
          <ac:graphicFrameMkLst>
            <pc:docMk/>
            <pc:sldMk cId="2451028067" sldId="315"/>
            <ac:graphicFrameMk id="11" creationId="{68B4820D-2340-FB11-0174-C60960DFCFE8}"/>
          </ac:graphicFrameMkLst>
        </pc:graphicFrameChg>
        <pc:graphicFrameChg chg="mod">
          <ac:chgData name="vera" userId="506080d75e5e1a0a" providerId="LiveId" clId="{E731786E-8B6F-44A1-A4C0-F0B22303BD53}" dt="2023-08-10T08:10:25.164" v="15" actId="408"/>
          <ac:graphicFrameMkLst>
            <pc:docMk/>
            <pc:sldMk cId="2451028067" sldId="315"/>
            <ac:graphicFrameMk id="13" creationId="{F3FB73DD-6848-9202-CA17-473971CF3C55}"/>
          </ac:graphicFrameMkLst>
        </pc:graphicFrameChg>
      </pc:sldChg>
      <pc:sldChg chg="ord">
        <pc:chgData name="vera" userId="506080d75e5e1a0a" providerId="LiveId" clId="{E731786E-8B6F-44A1-A4C0-F0B22303BD53}" dt="2023-08-10T08:11:18.506" v="21"/>
        <pc:sldMkLst>
          <pc:docMk/>
          <pc:sldMk cId="594527558" sldId="316"/>
        </pc:sldMkLst>
      </pc:sldChg>
      <pc:sldChg chg="modTransition">
        <pc:chgData name="vera" userId="506080d75e5e1a0a" providerId="LiveId" clId="{E731786E-8B6F-44A1-A4C0-F0B22303BD53}" dt="2023-08-17T07:29:31.918" v="2772"/>
        <pc:sldMkLst>
          <pc:docMk/>
          <pc:sldMk cId="1169111671" sldId="317"/>
        </pc:sldMkLst>
      </pc:sldChg>
      <pc:sldChg chg="delSp mod modAnim">
        <pc:chgData name="vera" userId="506080d75e5e1a0a" providerId="LiveId" clId="{E731786E-8B6F-44A1-A4C0-F0B22303BD53}" dt="2023-08-16T12:07:52.388" v="1326"/>
        <pc:sldMkLst>
          <pc:docMk/>
          <pc:sldMk cId="198715049" sldId="322"/>
        </pc:sldMkLst>
        <pc:picChg chg="del">
          <ac:chgData name="vera" userId="506080d75e5e1a0a" providerId="LiveId" clId="{E731786E-8B6F-44A1-A4C0-F0B22303BD53}" dt="2023-08-16T12:07:33.360" v="1316" actId="478"/>
          <ac:picMkLst>
            <pc:docMk/>
            <pc:sldMk cId="198715049" sldId="322"/>
            <ac:picMk id="5" creationId="{675BA5C4-2B29-9D24-5F83-3CD51C47254C}"/>
          </ac:picMkLst>
        </pc:picChg>
        <pc:picChg chg="del">
          <ac:chgData name="vera" userId="506080d75e5e1a0a" providerId="LiveId" clId="{E731786E-8B6F-44A1-A4C0-F0B22303BD53}" dt="2023-08-16T12:07:33.959" v="1317" actId="478"/>
          <ac:picMkLst>
            <pc:docMk/>
            <pc:sldMk cId="198715049" sldId="322"/>
            <ac:picMk id="6" creationId="{6FB3B15D-5CE7-E0B7-48CD-E5BDF7C89B36}"/>
          </ac:picMkLst>
        </pc:picChg>
      </pc:sldChg>
      <pc:sldChg chg="modSp mod ord modAnim">
        <pc:chgData name="vera" userId="506080d75e5e1a0a" providerId="LiveId" clId="{E731786E-8B6F-44A1-A4C0-F0B22303BD53}" dt="2023-08-16T12:07:46.576" v="1322"/>
        <pc:sldMkLst>
          <pc:docMk/>
          <pc:sldMk cId="3881871767" sldId="323"/>
        </pc:sldMkLst>
        <pc:picChg chg="mod">
          <ac:chgData name="vera" userId="506080d75e5e1a0a" providerId="LiveId" clId="{E731786E-8B6F-44A1-A4C0-F0B22303BD53}" dt="2023-08-16T12:07:42.761" v="1321" actId="1076"/>
          <ac:picMkLst>
            <pc:docMk/>
            <pc:sldMk cId="3881871767" sldId="323"/>
            <ac:picMk id="9" creationId="{9ED6782D-B052-D332-CC6C-6D25A5435C68}"/>
          </ac:picMkLst>
        </pc:picChg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2399788974" sldId="324"/>
        </pc:sldMkLst>
      </pc:sldChg>
      <pc:sldChg chg="del">
        <pc:chgData name="vera" userId="506080d75e5e1a0a" providerId="LiveId" clId="{E731786E-8B6F-44A1-A4C0-F0B22303BD53}" dt="2023-08-10T08:09:27.861" v="2" actId="18676"/>
        <pc:sldMkLst>
          <pc:docMk/>
          <pc:sldMk cId="278076865" sldId="325"/>
        </pc:sldMkLst>
      </pc:sldChg>
      <pc:sldChg chg="addSp delSp modSp mod modAnim">
        <pc:chgData name="vera" userId="506080d75e5e1a0a" providerId="LiveId" clId="{E731786E-8B6F-44A1-A4C0-F0B22303BD53}" dt="2023-08-16T12:06:29.571" v="1314"/>
        <pc:sldMkLst>
          <pc:docMk/>
          <pc:sldMk cId="663277970" sldId="326"/>
        </pc:sldMkLst>
        <pc:spChg chg="del">
          <ac:chgData name="vera" userId="506080d75e5e1a0a" providerId="LiveId" clId="{E731786E-8B6F-44A1-A4C0-F0B22303BD53}" dt="2023-08-16T12:06:02.236" v="1312" actId="478"/>
          <ac:spMkLst>
            <pc:docMk/>
            <pc:sldMk cId="663277970" sldId="326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12:05:59.629" v="1311"/>
          <ac:spMkLst>
            <pc:docMk/>
            <pc:sldMk cId="663277970" sldId="326"/>
            <ac:spMk id="3" creationId="{F983B870-2EF7-6FE0-271E-62BC7C6786CE}"/>
          </ac:spMkLst>
        </pc:spChg>
      </pc:sldChg>
      <pc:sldChg chg="del">
        <pc:chgData name="vera" userId="506080d75e5e1a0a" providerId="LiveId" clId="{E731786E-8B6F-44A1-A4C0-F0B22303BD53}" dt="2023-08-16T12:07:56.024" v="1327" actId="2696"/>
        <pc:sldMkLst>
          <pc:docMk/>
          <pc:sldMk cId="3848493391" sldId="327"/>
        </pc:sldMkLst>
      </pc:sldChg>
      <pc:sldChg chg="addSp delSp modSp mod delAnim modAnim">
        <pc:chgData name="vera" userId="506080d75e5e1a0a" providerId="LiveId" clId="{E731786E-8B6F-44A1-A4C0-F0B22303BD53}" dt="2023-08-10T08:22:02.684" v="119"/>
        <pc:sldMkLst>
          <pc:docMk/>
          <pc:sldMk cId="1618510924" sldId="329"/>
        </pc:sldMkLst>
        <pc:picChg chg="del">
          <ac:chgData name="vera" userId="506080d75e5e1a0a" providerId="LiveId" clId="{E731786E-8B6F-44A1-A4C0-F0B22303BD53}" dt="2023-08-10T08:19:31.895" v="87" actId="478"/>
          <ac:picMkLst>
            <pc:docMk/>
            <pc:sldMk cId="1618510924" sldId="329"/>
            <ac:picMk id="3" creationId="{2967996E-BAC7-FDF6-2784-3636DE4F51D4}"/>
          </ac:picMkLst>
        </pc:picChg>
        <pc:picChg chg="del">
          <ac:chgData name="vera" userId="506080d75e5e1a0a" providerId="LiveId" clId="{E731786E-8B6F-44A1-A4C0-F0B22303BD53}" dt="2023-08-10T08:17:40.324" v="60" actId="478"/>
          <ac:picMkLst>
            <pc:docMk/>
            <pc:sldMk cId="1618510924" sldId="329"/>
            <ac:picMk id="4" creationId="{6B6514A3-0171-8528-218F-97705DF8FE8A}"/>
          </ac:picMkLst>
        </pc:picChg>
        <pc:picChg chg="del">
          <ac:chgData name="vera" userId="506080d75e5e1a0a" providerId="LiveId" clId="{E731786E-8B6F-44A1-A4C0-F0B22303BD53}" dt="2023-08-10T08:19:03.336" v="80" actId="478"/>
          <ac:picMkLst>
            <pc:docMk/>
            <pc:sldMk cId="1618510924" sldId="329"/>
            <ac:picMk id="5" creationId="{5EA54F87-45E5-FDDF-5AE8-72D08214745C}"/>
          </ac:picMkLst>
        </pc:picChg>
        <pc:picChg chg="add mod">
          <ac:chgData name="vera" userId="506080d75e5e1a0a" providerId="LiveId" clId="{E731786E-8B6F-44A1-A4C0-F0B22303BD53}" dt="2023-08-10T08:13:34.432" v="28" actId="1076"/>
          <ac:picMkLst>
            <pc:docMk/>
            <pc:sldMk cId="1618510924" sldId="329"/>
            <ac:picMk id="9" creationId="{1B3FC6F8-D7A6-DAF1-0AC7-E3DB4DBB4BE5}"/>
          </ac:picMkLst>
        </pc:picChg>
        <pc:picChg chg="add mod">
          <ac:chgData name="vera" userId="506080d75e5e1a0a" providerId="LiveId" clId="{E731786E-8B6F-44A1-A4C0-F0B22303BD53}" dt="2023-08-10T08:17:14.882" v="55"/>
          <ac:picMkLst>
            <pc:docMk/>
            <pc:sldMk cId="1618510924" sldId="329"/>
            <ac:picMk id="10" creationId="{8B4BBCC9-3D2E-7041-F9B6-6F5543B51C16}"/>
          </ac:picMkLst>
        </pc:picChg>
        <pc:picChg chg="add mod">
          <ac:chgData name="vera" userId="506080d75e5e1a0a" providerId="LiveId" clId="{E731786E-8B6F-44A1-A4C0-F0B22303BD53}" dt="2023-08-10T08:18:43.689" v="73"/>
          <ac:picMkLst>
            <pc:docMk/>
            <pc:sldMk cId="1618510924" sldId="329"/>
            <ac:picMk id="11" creationId="{90A8BB4B-2EB4-F2B0-C89E-F838DF7DCD65}"/>
          </ac:picMkLst>
        </pc:picChg>
        <pc:picChg chg="add del mod">
          <ac:chgData name="vera" userId="506080d75e5e1a0a" providerId="LiveId" clId="{E731786E-8B6F-44A1-A4C0-F0B22303BD53}" dt="2023-08-10T08:19:01.122" v="79"/>
          <ac:picMkLst>
            <pc:docMk/>
            <pc:sldMk cId="1618510924" sldId="329"/>
            <ac:picMk id="14" creationId="{FC0F52A1-A5A2-952A-DC41-726E996F582C}"/>
          </ac:picMkLst>
        </pc:picChg>
        <pc:picChg chg="add mod">
          <ac:chgData name="vera" userId="506080d75e5e1a0a" providerId="LiveId" clId="{E731786E-8B6F-44A1-A4C0-F0B22303BD53}" dt="2023-08-10T08:19:28.087" v="86"/>
          <ac:picMkLst>
            <pc:docMk/>
            <pc:sldMk cId="1618510924" sldId="329"/>
            <ac:picMk id="15" creationId="{D04AA752-FB2F-D8B8-86B5-262B7A65140E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17" creationId="{08FC151E-B460-6774-0588-1B80D201B759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19" creationId="{0C7A6E32-AC14-9831-1719-39E3A20E1472}"/>
          </ac:picMkLst>
        </pc:picChg>
        <pc:picChg chg="ord">
          <ac:chgData name="vera" userId="506080d75e5e1a0a" providerId="LiveId" clId="{E731786E-8B6F-44A1-A4C0-F0B22303BD53}" dt="2023-08-10T08:21:10.206" v="106" actId="166"/>
          <ac:picMkLst>
            <pc:docMk/>
            <pc:sldMk cId="1618510924" sldId="329"/>
            <ac:picMk id="20" creationId="{7915FFD2-00F5-9EB9-678C-01B7C3415F01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25" creationId="{0AA350C2-1BED-330C-ABC2-3A4B7F57E9F0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26" creationId="{C574AB0A-9DC1-AA65-B5F1-E3B4BDADC8BA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27" creationId="{FCE417EB-D856-3740-ACDF-71233E844E5C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28" creationId="{174555CA-1975-C737-86AD-0C0225A71DEA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29" creationId="{ACE94F12-7BB0-BCA1-838D-38D13E3DAC72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30" creationId="{2E3E0560-AEB9-471E-D99A-EDEE795651F5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31" creationId="{6A5F6D50-2E62-BAB8-B357-15F39D295698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32" creationId="{9E998928-CBFA-293F-306A-00253569EAAC}"/>
          </ac:picMkLst>
        </pc:picChg>
        <pc:picChg chg="add del mod">
          <ac:chgData name="vera" userId="506080d75e5e1a0a" providerId="LiveId" clId="{E731786E-8B6F-44A1-A4C0-F0B22303BD53}" dt="2023-08-10T08:22:02.684" v="119"/>
          <ac:picMkLst>
            <pc:docMk/>
            <pc:sldMk cId="1618510924" sldId="329"/>
            <ac:picMk id="33" creationId="{82A2551D-10B8-032F-B26C-EAD966F514FB}"/>
          </ac:picMkLst>
        </pc:picChg>
      </pc:sldChg>
      <pc:sldChg chg="addSp delSp modSp mod modAnim">
        <pc:chgData name="vera" userId="506080d75e5e1a0a" providerId="LiveId" clId="{E731786E-8B6F-44A1-A4C0-F0B22303BD53}" dt="2023-08-10T08:22:27.584" v="135" actId="166"/>
        <pc:sldMkLst>
          <pc:docMk/>
          <pc:sldMk cId="395141754" sldId="330"/>
        </pc:sldMkLst>
        <pc:picChg chg="del">
          <ac:chgData name="vera" userId="506080d75e5e1a0a" providerId="LiveId" clId="{E731786E-8B6F-44A1-A4C0-F0B22303BD53}" dt="2023-08-10T08:20:28.970" v="102" actId="478"/>
          <ac:picMkLst>
            <pc:docMk/>
            <pc:sldMk cId="395141754" sldId="330"/>
            <ac:picMk id="2" creationId="{1D3E5C7C-4901-1D20-0BD1-1C13FB4DEAF0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3" creationId="{C8B0C5E1-1226-9C75-53CC-54AEA8A085F7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4" creationId="{F56297E8-2140-C701-77D1-CA2917D86898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5" creationId="{D2202B3D-F93B-364E-4198-656CD5319CD4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6" creationId="{B83064B4-FD46-009F-615E-4C1471612079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7" creationId="{16B62FD2-3109-94D3-CA96-4F3CF9B57AFE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8" creationId="{9EB6A07B-C1A1-D34F-5D2E-590C885E2777}"/>
          </ac:picMkLst>
        </pc:picChg>
        <pc:picChg chg="del">
          <ac:chgData name="vera" userId="506080d75e5e1a0a" providerId="LiveId" clId="{E731786E-8B6F-44A1-A4C0-F0B22303BD53}" dt="2023-08-10T08:16:48.834" v="52" actId="478"/>
          <ac:picMkLst>
            <pc:docMk/>
            <pc:sldMk cId="395141754" sldId="330"/>
            <ac:picMk id="9" creationId="{695BB15F-AB54-908B-0880-9B98DC43B39A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10" creationId="{6A9F2219-F636-846C-7A9E-C886C6A09EC3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11" creationId="{7F1F646E-9765-B036-D6C2-778D65013A67}"/>
          </ac:picMkLst>
        </pc:picChg>
        <pc:picChg chg="mod ord">
          <ac:chgData name="vera" userId="506080d75e5e1a0a" providerId="LiveId" clId="{E731786E-8B6F-44A1-A4C0-F0B22303BD53}" dt="2023-08-10T08:22:27.584" v="135" actId="166"/>
          <ac:picMkLst>
            <pc:docMk/>
            <pc:sldMk cId="395141754" sldId="330"/>
            <ac:picMk id="15" creationId="{528E0677-16C2-9C91-A780-597762FB167D}"/>
          </ac:picMkLst>
        </pc:picChg>
        <pc:picChg chg="del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16" creationId="{34FA339F-2DD9-BC23-25B0-216BE0E4884B}"/>
          </ac:picMkLst>
        </pc:picChg>
        <pc:picChg chg="add del mod ord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17" creationId="{A3B4228F-A08E-34BD-8B13-969EC0B55087}"/>
          </ac:picMkLst>
        </pc:picChg>
        <pc:picChg chg="add del mod">
          <ac:chgData name="vera" userId="506080d75e5e1a0a" providerId="LiveId" clId="{E731786E-8B6F-44A1-A4C0-F0B22303BD53}" dt="2023-08-10T08:19:13.262" v="82" actId="478"/>
          <ac:picMkLst>
            <pc:docMk/>
            <pc:sldMk cId="395141754" sldId="330"/>
            <ac:picMk id="18" creationId="{131E195A-0365-33B5-A3F5-0B557336E57E}"/>
          </ac:picMkLst>
        </pc:picChg>
        <pc:picChg chg="add del mod">
          <ac:chgData name="vera" userId="506080d75e5e1a0a" providerId="LiveId" clId="{E731786E-8B6F-44A1-A4C0-F0B22303BD53}" dt="2023-08-10T08:22:19.323" v="122" actId="478"/>
          <ac:picMkLst>
            <pc:docMk/>
            <pc:sldMk cId="395141754" sldId="330"/>
            <ac:picMk id="19" creationId="{57B96A34-5DD9-EDAF-722F-84C9D0C9E899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0" creationId="{768EC549-7EF2-3126-8790-AA8F8E647182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3" creationId="{A3FB24A7-C7EA-FE4E-5A9C-FD4B0DE69F24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4" creationId="{0113BF10-4274-707E-EA03-8E95B76CEB34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5" creationId="{B58F84F2-E9D1-EF77-2145-C0C3498575A6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6" creationId="{1AEA4383-664A-7850-0E2B-662387CC8157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7" creationId="{AA70CD9E-5703-6E1E-A234-A3DC2C9088B4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8" creationId="{6D8B419B-6CAC-42F0-E223-0DD783EED563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29" creationId="{DDCC2222-4746-A9D5-5B81-9575DF51F89C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30" creationId="{B03C9204-CDE6-97CE-9064-00716E949554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31" creationId="{B585015C-0087-E29A-F692-8F77CBC650C2}"/>
          </ac:picMkLst>
        </pc:picChg>
        <pc:picChg chg="add mod">
          <ac:chgData name="vera" userId="506080d75e5e1a0a" providerId="LiveId" clId="{E731786E-8B6F-44A1-A4C0-F0B22303BD53}" dt="2023-08-10T08:22:20.158" v="123"/>
          <ac:picMkLst>
            <pc:docMk/>
            <pc:sldMk cId="395141754" sldId="330"/>
            <ac:picMk id="32" creationId="{801463F1-658B-ABEC-1961-A9DBAE6FF662}"/>
          </ac:picMkLst>
        </pc:picChg>
      </pc:sldChg>
      <pc:sldChg chg="addSp delSp modSp mod modAnim">
        <pc:chgData name="vera" userId="506080d75e5e1a0a" providerId="LiveId" clId="{E731786E-8B6F-44A1-A4C0-F0B22303BD53}" dt="2023-08-10T08:22:58.412" v="139" actId="166"/>
        <pc:sldMkLst>
          <pc:docMk/>
          <pc:sldMk cId="1730551543" sldId="331"/>
        </pc:sldMkLst>
        <pc:spChg chg="ord">
          <ac:chgData name="vera" userId="506080d75e5e1a0a" providerId="LiveId" clId="{E731786E-8B6F-44A1-A4C0-F0B22303BD53}" dt="2023-08-10T08:22:58.412" v="139" actId="166"/>
          <ac:spMkLst>
            <pc:docMk/>
            <pc:sldMk cId="1730551543" sldId="331"/>
            <ac:spMk id="39" creationId="{A73CED60-87B8-3205-0A01-82C2371058D8}"/>
          </ac:spMkLst>
        </pc:spChg>
        <pc:picChg chg="add mod ord">
          <ac:chgData name="vera" userId="506080d75e5e1a0a" providerId="LiveId" clId="{E731786E-8B6F-44A1-A4C0-F0B22303BD53}" dt="2023-08-10T08:15:33.266" v="38" actId="167"/>
          <ac:picMkLst>
            <pc:docMk/>
            <pc:sldMk cId="1730551543" sldId="331"/>
            <ac:picMk id="6" creationId="{0098D31F-6A79-F9CA-3578-6B3205E7BE4C}"/>
          </ac:picMkLst>
        </pc:picChg>
        <pc:picChg chg="add del mod">
          <ac:chgData name="vera" userId="506080d75e5e1a0a" providerId="LiveId" clId="{E731786E-8B6F-44A1-A4C0-F0B22303BD53}" dt="2023-08-10T08:22:48.778" v="137" actId="478"/>
          <ac:picMkLst>
            <pc:docMk/>
            <pc:sldMk cId="1730551543" sldId="331"/>
            <ac:picMk id="7" creationId="{7624E04E-A5B9-5982-82F6-D66EA84AD75D}"/>
          </ac:picMkLst>
        </pc:picChg>
        <pc:picChg chg="mod">
          <ac:chgData name="vera" userId="506080d75e5e1a0a" providerId="LiveId" clId="{E731786E-8B6F-44A1-A4C0-F0B22303BD53}" dt="2023-08-10T08:19:24.471" v="84" actId="1076"/>
          <ac:picMkLst>
            <pc:docMk/>
            <pc:sldMk cId="1730551543" sldId="331"/>
            <ac:picMk id="12" creationId="{5C1A123A-D499-E6F4-D9E4-0C73CE08666E}"/>
          </ac:picMkLst>
        </pc:picChg>
        <pc:picChg chg="del mod">
          <ac:chgData name="vera" userId="506080d75e5e1a0a" providerId="LiveId" clId="{E731786E-8B6F-44A1-A4C0-F0B22303BD53}" dt="2023-08-10T08:22:49.619" v="138" actId="478"/>
          <ac:picMkLst>
            <pc:docMk/>
            <pc:sldMk cId="1730551543" sldId="331"/>
            <ac:picMk id="13" creationId="{BF536047-97BA-B2CC-CA29-021692C40EF7}"/>
          </ac:picMkLst>
        </pc:picChg>
        <pc:picChg chg="mod">
          <ac:chgData name="vera" userId="506080d75e5e1a0a" providerId="LiveId" clId="{E731786E-8B6F-44A1-A4C0-F0B22303BD53}" dt="2023-08-10T08:21:19.082" v="109" actId="1076"/>
          <ac:picMkLst>
            <pc:docMk/>
            <pc:sldMk cId="1730551543" sldId="331"/>
            <ac:picMk id="14" creationId="{3C29A9A8-5EA3-74F9-2D9D-81C332FD176A}"/>
          </ac:picMkLst>
        </pc:picChg>
        <pc:picChg chg="mod">
          <ac:chgData name="vera" userId="506080d75e5e1a0a" providerId="LiveId" clId="{E731786E-8B6F-44A1-A4C0-F0B22303BD53}" dt="2023-08-10T08:21:20.960" v="111" actId="1076"/>
          <ac:picMkLst>
            <pc:docMk/>
            <pc:sldMk cId="1730551543" sldId="331"/>
            <ac:picMk id="18" creationId="{63300F1D-285F-EB89-A662-BB60FA58CF8B}"/>
          </ac:picMkLst>
        </pc:picChg>
        <pc:picChg chg="mod">
          <ac:chgData name="vera" userId="506080d75e5e1a0a" providerId="LiveId" clId="{E731786E-8B6F-44A1-A4C0-F0B22303BD53}" dt="2023-08-10T08:21:23.060" v="113" actId="1076"/>
          <ac:picMkLst>
            <pc:docMk/>
            <pc:sldMk cId="1730551543" sldId="331"/>
            <ac:picMk id="19" creationId="{1E80ABCA-A41A-AFD8-02E6-CAB26047F571}"/>
          </ac:picMkLst>
        </pc:picChg>
        <pc:picChg chg="del">
          <ac:chgData name="vera" userId="506080d75e5e1a0a" providerId="LiveId" clId="{E731786E-8B6F-44A1-A4C0-F0B22303BD53}" dt="2023-08-10T08:17:43.307" v="61" actId="478"/>
          <ac:picMkLst>
            <pc:docMk/>
            <pc:sldMk cId="1730551543" sldId="331"/>
            <ac:picMk id="30" creationId="{D7BDC37B-BCEA-F820-4475-4DFD34271BD2}"/>
          </ac:picMkLst>
        </pc:picChg>
        <pc:picChg chg="ord">
          <ac:chgData name="vera" userId="506080d75e5e1a0a" providerId="LiveId" clId="{E731786E-8B6F-44A1-A4C0-F0B22303BD53}" dt="2023-08-10T08:22:58.412" v="139" actId="166"/>
          <ac:picMkLst>
            <pc:docMk/>
            <pc:sldMk cId="1730551543" sldId="331"/>
            <ac:picMk id="31" creationId="{0C611517-3EDE-623D-E020-6F9A301B2F04}"/>
          </ac:picMkLst>
        </pc:picChg>
      </pc:sldChg>
      <pc:sldChg chg="addSp delSp modSp mod modAnim">
        <pc:chgData name="vera" userId="506080d75e5e1a0a" providerId="LiveId" clId="{E731786E-8B6F-44A1-A4C0-F0B22303BD53}" dt="2023-08-10T08:20:04.591" v="98"/>
        <pc:sldMkLst>
          <pc:docMk/>
          <pc:sldMk cId="2699395831" sldId="332"/>
        </pc:sldMkLst>
        <pc:picChg chg="add mod">
          <ac:chgData name="vera" userId="506080d75e5e1a0a" providerId="LiveId" clId="{E731786E-8B6F-44A1-A4C0-F0B22303BD53}" dt="2023-08-10T08:15:35.880" v="39"/>
          <ac:picMkLst>
            <pc:docMk/>
            <pc:sldMk cId="2699395831" sldId="332"/>
            <ac:picMk id="2" creationId="{5126E843-5C7D-3D04-80B4-84BB4C50ED98}"/>
          </ac:picMkLst>
        </pc:picChg>
        <pc:picChg chg="del">
          <ac:chgData name="vera" userId="506080d75e5e1a0a" providerId="LiveId" clId="{E731786E-8B6F-44A1-A4C0-F0B22303BD53}" dt="2023-08-10T08:19:49.485" v="93" actId="478"/>
          <ac:picMkLst>
            <pc:docMk/>
            <pc:sldMk cId="2699395831" sldId="332"/>
            <ac:picMk id="3" creationId="{386A8F48-9353-4969-01D0-4D659590DC4F}"/>
          </ac:picMkLst>
        </pc:picChg>
        <pc:picChg chg="add mod">
          <ac:chgData name="vera" userId="506080d75e5e1a0a" providerId="LiveId" clId="{E731786E-8B6F-44A1-A4C0-F0B22303BD53}" dt="2023-08-10T08:18:35.767" v="71"/>
          <ac:picMkLst>
            <pc:docMk/>
            <pc:sldMk cId="2699395831" sldId="332"/>
            <ac:picMk id="4" creationId="{EA32B617-810A-AF5B-DB63-6AD385FAB6E7}"/>
          </ac:picMkLst>
        </pc:picChg>
        <pc:picChg chg="del">
          <ac:chgData name="vera" userId="506080d75e5e1a0a" providerId="LiveId" clId="{E731786E-8B6F-44A1-A4C0-F0B22303BD53}" dt="2023-08-10T08:19:54.714" v="95" actId="478"/>
          <ac:picMkLst>
            <pc:docMk/>
            <pc:sldMk cId="2699395831" sldId="332"/>
            <ac:picMk id="5" creationId="{BE32DF74-9860-FCAE-4228-4B71D1B18F46}"/>
          </ac:picMkLst>
        </pc:picChg>
        <pc:picChg chg="add mod">
          <ac:chgData name="vera" userId="506080d75e5e1a0a" providerId="LiveId" clId="{E731786E-8B6F-44A1-A4C0-F0B22303BD53}" dt="2023-08-10T08:19:47.854" v="92"/>
          <ac:picMkLst>
            <pc:docMk/>
            <pc:sldMk cId="2699395831" sldId="332"/>
            <ac:picMk id="7" creationId="{F5F1B152-905D-7A22-0D30-26F96E1B7B1B}"/>
          </ac:picMkLst>
        </pc:picChg>
        <pc:picChg chg="add mod">
          <ac:chgData name="vera" userId="506080d75e5e1a0a" providerId="LiveId" clId="{E731786E-8B6F-44A1-A4C0-F0B22303BD53}" dt="2023-08-10T08:20:04.591" v="98"/>
          <ac:picMkLst>
            <pc:docMk/>
            <pc:sldMk cId="2699395831" sldId="332"/>
            <ac:picMk id="8" creationId="{42EDFD2F-1BF3-3F4F-DD6B-F0002AE04E2A}"/>
          </ac:picMkLst>
        </pc:picChg>
        <pc:picChg chg="ord">
          <ac:chgData name="vera" userId="506080d75e5e1a0a" providerId="LiveId" clId="{E731786E-8B6F-44A1-A4C0-F0B22303BD53}" dt="2023-08-10T08:13:56.123" v="31" actId="166"/>
          <ac:picMkLst>
            <pc:docMk/>
            <pc:sldMk cId="2699395831" sldId="332"/>
            <ac:picMk id="20" creationId="{7915FFD2-00F5-9EB9-678C-01B7C3415F01}"/>
          </ac:picMkLst>
        </pc:picChg>
        <pc:picChg chg="del">
          <ac:chgData name="vera" userId="506080d75e5e1a0a" providerId="LiveId" clId="{E731786E-8B6F-44A1-A4C0-F0B22303BD53}" dt="2023-08-10T08:18:37.640" v="72" actId="478"/>
          <ac:picMkLst>
            <pc:docMk/>
            <pc:sldMk cId="2699395831" sldId="332"/>
            <ac:picMk id="30" creationId="{86295D26-B001-FE55-ADA3-01896E6768DC}"/>
          </ac:picMkLst>
        </pc:picChg>
      </pc:sldChg>
      <pc:sldChg chg="addSp delSp modSp mod ord modAnim">
        <pc:chgData name="vera" userId="506080d75e5e1a0a" providerId="LiveId" clId="{E731786E-8B6F-44A1-A4C0-F0B22303BD53}" dt="2023-08-10T08:23:29.912" v="141"/>
        <pc:sldMkLst>
          <pc:docMk/>
          <pc:sldMk cId="1314191860" sldId="333"/>
        </pc:sldMkLst>
        <pc:picChg chg="del">
          <ac:chgData name="vera" userId="506080d75e5e1a0a" providerId="LiveId" clId="{E731786E-8B6F-44A1-A4C0-F0B22303BD53}" dt="2023-08-10T08:19:45.665" v="91" actId="478"/>
          <ac:picMkLst>
            <pc:docMk/>
            <pc:sldMk cId="1314191860" sldId="333"/>
            <ac:picMk id="2" creationId="{742402CA-FEF4-CDA3-D1ED-A633207B46F8}"/>
          </ac:picMkLst>
        </pc:picChg>
        <pc:picChg chg="add mod">
          <ac:chgData name="vera" userId="506080d75e5e1a0a" providerId="LiveId" clId="{E731786E-8B6F-44A1-A4C0-F0B22303BD53}" dt="2023-08-10T08:15:37.734" v="40"/>
          <ac:picMkLst>
            <pc:docMk/>
            <pc:sldMk cId="1314191860" sldId="333"/>
            <ac:picMk id="3" creationId="{59CD7B39-3CBA-FA76-524A-2F8ABF8E4276}"/>
          </ac:picMkLst>
        </pc:picChg>
        <pc:picChg chg="del">
          <ac:chgData name="vera" userId="506080d75e5e1a0a" providerId="LiveId" clId="{E731786E-8B6F-44A1-A4C0-F0B22303BD53}" dt="2023-08-10T08:19:53.012" v="94" actId="478"/>
          <ac:picMkLst>
            <pc:docMk/>
            <pc:sldMk cId="1314191860" sldId="333"/>
            <ac:picMk id="4" creationId="{3B01090C-4FC9-A800-6055-18AC5AA7DFA1}"/>
          </ac:picMkLst>
        </pc:picChg>
        <pc:picChg chg="add mod">
          <ac:chgData name="vera" userId="506080d75e5e1a0a" providerId="LiveId" clId="{E731786E-8B6F-44A1-A4C0-F0B22303BD53}" dt="2023-08-10T08:18:30.812" v="69"/>
          <ac:picMkLst>
            <pc:docMk/>
            <pc:sldMk cId="1314191860" sldId="333"/>
            <ac:picMk id="5" creationId="{7A0702B4-B624-46A4-39C1-8FF3181F72EE}"/>
          </ac:picMkLst>
        </pc:picChg>
        <pc:picChg chg="add mod">
          <ac:chgData name="vera" userId="506080d75e5e1a0a" providerId="LiveId" clId="{E731786E-8B6F-44A1-A4C0-F0B22303BD53}" dt="2023-08-10T08:19:43.898" v="90"/>
          <ac:picMkLst>
            <pc:docMk/>
            <pc:sldMk cId="1314191860" sldId="333"/>
            <ac:picMk id="6" creationId="{30F3CAFE-276D-928F-2C80-F798527723D9}"/>
          </ac:picMkLst>
        </pc:picChg>
        <pc:picChg chg="add mod">
          <ac:chgData name="vera" userId="506080d75e5e1a0a" providerId="LiveId" clId="{E731786E-8B6F-44A1-A4C0-F0B22303BD53}" dt="2023-08-10T08:20:03.225" v="97"/>
          <ac:picMkLst>
            <pc:docMk/>
            <pc:sldMk cId="1314191860" sldId="333"/>
            <ac:picMk id="9" creationId="{3C6D28C1-24A7-0E2C-3DC2-AB70D6965970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11" creationId="{28862024-F714-80B4-DC89-ED8967E4B130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12" creationId="{589C0661-1E58-A9BC-05A7-F9A66C0D05D5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13" creationId="{8E845FD7-B6E7-D33D-420E-DC2BD63FF202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16" creationId="{37BEB5E0-4CE3-CB8F-7090-5F7A55071FF6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18" creationId="{CBD7F014-6E05-C0BF-C924-B1848976DC21}"/>
          </ac:picMkLst>
        </pc:picChg>
        <pc:picChg chg="ord">
          <ac:chgData name="vera" userId="506080d75e5e1a0a" providerId="LiveId" clId="{E731786E-8B6F-44A1-A4C0-F0B22303BD53}" dt="2023-08-10T08:23:01.455" v="140" actId="166"/>
          <ac:picMkLst>
            <pc:docMk/>
            <pc:sldMk cId="1314191860" sldId="333"/>
            <ac:picMk id="20" creationId="{7915FFD2-00F5-9EB9-678C-01B7C3415F01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21" creationId="{59D8BD92-3421-CE5A-717D-64D625B011E2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22" creationId="{5E0A4C02-5D94-14E9-AAAA-10829A261578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25" creationId="{E70F5E43-AAB6-ECF4-9F0B-A8D20CFB1F5C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26" creationId="{B7B5F375-17C6-9612-B44D-07E1EA665715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32" creationId="{C250E0C2-E670-E8ED-6EA5-969E3C304AC4}"/>
          </ac:picMkLst>
        </pc:picChg>
        <pc:picChg chg="add del mod">
          <ac:chgData name="vera" userId="506080d75e5e1a0a" providerId="LiveId" clId="{E731786E-8B6F-44A1-A4C0-F0B22303BD53}" dt="2023-08-10T08:22:07.864" v="121" actId="478"/>
          <ac:picMkLst>
            <pc:docMk/>
            <pc:sldMk cId="1314191860" sldId="333"/>
            <ac:picMk id="33" creationId="{105FC50A-C877-5BED-63AA-E7DEA68094CD}"/>
          </ac:picMkLst>
        </pc:picChg>
        <pc:picChg chg="del">
          <ac:chgData name="vera" userId="506080d75e5e1a0a" providerId="LiveId" clId="{E731786E-8B6F-44A1-A4C0-F0B22303BD53}" dt="2023-08-10T08:18:32.603" v="70" actId="478"/>
          <ac:picMkLst>
            <pc:docMk/>
            <pc:sldMk cId="1314191860" sldId="333"/>
            <ac:picMk id="34" creationId="{CF1FA38A-D6C1-DF79-558C-DE6E6685F78B}"/>
          </ac:picMkLst>
        </pc:picChg>
      </pc:sldChg>
      <pc:sldChg chg="addSp modSp del mod">
        <pc:chgData name="vera" userId="506080d75e5e1a0a" providerId="LiveId" clId="{E731786E-8B6F-44A1-A4C0-F0B22303BD53}" dt="2023-08-10T08:15:50.752" v="45" actId="47"/>
        <pc:sldMkLst>
          <pc:docMk/>
          <pc:sldMk cId="1087017871" sldId="334"/>
        </pc:sldMkLst>
        <pc:picChg chg="add mod">
          <ac:chgData name="vera" userId="506080d75e5e1a0a" providerId="LiveId" clId="{E731786E-8B6F-44A1-A4C0-F0B22303BD53}" dt="2023-08-10T08:15:39.504" v="41"/>
          <ac:picMkLst>
            <pc:docMk/>
            <pc:sldMk cId="1087017871" sldId="334"/>
            <ac:picMk id="3" creationId="{69389EEC-DBB9-FFDD-1B39-1D98E21466D0}"/>
          </ac:picMkLst>
        </pc:picChg>
        <pc:picChg chg="ord">
          <ac:chgData name="vera" userId="506080d75e5e1a0a" providerId="LiveId" clId="{E731786E-8B6F-44A1-A4C0-F0B22303BD53}" dt="2023-08-10T08:14:02.826" v="33" actId="166"/>
          <ac:picMkLst>
            <pc:docMk/>
            <pc:sldMk cId="1087017871" sldId="334"/>
            <ac:picMk id="20" creationId="{7915FFD2-00F5-9EB9-678C-01B7C3415F01}"/>
          </ac:picMkLst>
        </pc:picChg>
      </pc:sldChg>
      <pc:sldChg chg="addSp delSp modSp mod modTransition delAnim modAnim">
        <pc:chgData name="vera" userId="506080d75e5e1a0a" providerId="LiveId" clId="{E731786E-8B6F-44A1-A4C0-F0B22303BD53}" dt="2023-08-10T08:32:56.057" v="227"/>
        <pc:sldMkLst>
          <pc:docMk/>
          <pc:sldMk cId="3666083185" sldId="335"/>
        </pc:sldMkLst>
        <pc:picChg chg="add mod">
          <ac:chgData name="vera" userId="506080d75e5e1a0a" providerId="LiveId" clId="{E731786E-8B6F-44A1-A4C0-F0B22303BD53}" dt="2023-08-10T08:29:27.051" v="186"/>
          <ac:picMkLst>
            <pc:docMk/>
            <pc:sldMk cId="3666083185" sldId="335"/>
            <ac:picMk id="4" creationId="{DB85195B-EBA6-F43F-5DDC-BC73A9E26E35}"/>
          </ac:picMkLst>
        </pc:picChg>
        <pc:picChg chg="del">
          <ac:chgData name="vera" userId="506080d75e5e1a0a" providerId="LiveId" clId="{E731786E-8B6F-44A1-A4C0-F0B22303BD53}" dt="2023-08-10T08:29:39.243" v="191" actId="478"/>
          <ac:picMkLst>
            <pc:docMk/>
            <pc:sldMk cId="3666083185" sldId="335"/>
            <ac:picMk id="8" creationId="{D7F22D1A-C00E-E90C-EB21-068767FE4C71}"/>
          </ac:picMkLst>
        </pc:picChg>
        <pc:picChg chg="del">
          <ac:chgData name="vera" userId="506080d75e5e1a0a" providerId="LiveId" clId="{E731786E-8B6F-44A1-A4C0-F0B22303BD53}" dt="2023-08-10T08:29:38.468" v="190" actId="478"/>
          <ac:picMkLst>
            <pc:docMk/>
            <pc:sldMk cId="3666083185" sldId="335"/>
            <ac:picMk id="11" creationId="{9027EB25-3A17-46CB-36AB-4803DBF178DA}"/>
          </ac:picMkLst>
        </pc:picChg>
        <pc:picChg chg="del">
          <ac:chgData name="vera" userId="506080d75e5e1a0a" providerId="LiveId" clId="{E731786E-8B6F-44A1-A4C0-F0B22303BD53}" dt="2023-08-10T08:29:37.672" v="189" actId="478"/>
          <ac:picMkLst>
            <pc:docMk/>
            <pc:sldMk cId="3666083185" sldId="335"/>
            <ac:picMk id="14" creationId="{B50106AB-E77F-B1A2-05BF-FBAD3A7072CE}"/>
          </ac:picMkLst>
        </pc:picChg>
        <pc:picChg chg="add mod">
          <ac:chgData name="vera" userId="506080d75e5e1a0a" providerId="LiveId" clId="{E731786E-8B6F-44A1-A4C0-F0B22303BD53}" dt="2023-08-10T08:29:27.051" v="186"/>
          <ac:picMkLst>
            <pc:docMk/>
            <pc:sldMk cId="3666083185" sldId="335"/>
            <ac:picMk id="15" creationId="{C3689FCF-332B-19FC-A9E7-3D5234C9F68B}"/>
          </ac:picMkLst>
        </pc:picChg>
        <pc:picChg chg="add mod">
          <ac:chgData name="vera" userId="506080d75e5e1a0a" providerId="LiveId" clId="{E731786E-8B6F-44A1-A4C0-F0B22303BD53}" dt="2023-08-10T08:29:27.051" v="186"/>
          <ac:picMkLst>
            <pc:docMk/>
            <pc:sldMk cId="3666083185" sldId="335"/>
            <ac:picMk id="17" creationId="{E9B6E45B-BE1E-33C9-37AB-FEC8CB8F1777}"/>
          </ac:picMkLst>
        </pc:picChg>
        <pc:picChg chg="ord">
          <ac:chgData name="vera" userId="506080d75e5e1a0a" providerId="LiveId" clId="{E731786E-8B6F-44A1-A4C0-F0B22303BD53}" dt="2023-08-10T08:27:53.878" v="149" actId="166"/>
          <ac:picMkLst>
            <pc:docMk/>
            <pc:sldMk cId="3666083185" sldId="335"/>
            <ac:picMk id="20" creationId="{7915FFD2-00F5-9EB9-678C-01B7C3415F01}"/>
          </ac:picMkLst>
        </pc:picChg>
      </pc:sldChg>
      <pc:sldChg chg="addSp delSp modSp mod modAnim">
        <pc:chgData name="vera" userId="506080d75e5e1a0a" providerId="LiveId" clId="{E731786E-8B6F-44A1-A4C0-F0B22303BD53}" dt="2023-08-10T08:34:30.770" v="252" actId="166"/>
        <pc:sldMkLst>
          <pc:docMk/>
          <pc:sldMk cId="1029433851" sldId="336"/>
        </pc:sldMkLst>
        <pc:picChg chg="del">
          <ac:chgData name="vera" userId="506080d75e5e1a0a" providerId="LiveId" clId="{E731786E-8B6F-44A1-A4C0-F0B22303BD53}" dt="2023-08-10T08:28:33.915" v="164" actId="478"/>
          <ac:picMkLst>
            <pc:docMk/>
            <pc:sldMk cId="1029433851" sldId="336"/>
            <ac:picMk id="2" creationId="{1D3E5C7C-4901-1D20-0BD1-1C13FB4DEAF0}"/>
          </ac:picMkLst>
        </pc:picChg>
        <pc:picChg chg="del">
          <ac:chgData name="vera" userId="506080d75e5e1a0a" providerId="LiveId" clId="{E731786E-8B6F-44A1-A4C0-F0B22303BD53}" dt="2023-08-10T08:28:30.755" v="158" actId="478"/>
          <ac:picMkLst>
            <pc:docMk/>
            <pc:sldMk cId="1029433851" sldId="336"/>
            <ac:picMk id="3" creationId="{C8B0C5E1-1226-9C75-53CC-54AEA8A085F7}"/>
          </ac:picMkLst>
        </pc:picChg>
        <pc:picChg chg="del">
          <ac:chgData name="vera" userId="506080d75e5e1a0a" providerId="LiveId" clId="{E731786E-8B6F-44A1-A4C0-F0B22303BD53}" dt="2023-08-10T08:28:29.854" v="156" actId="478"/>
          <ac:picMkLst>
            <pc:docMk/>
            <pc:sldMk cId="1029433851" sldId="336"/>
            <ac:picMk id="4" creationId="{F56297E8-2140-C701-77D1-CA2917D86898}"/>
          </ac:picMkLst>
        </pc:picChg>
        <pc:picChg chg="del">
          <ac:chgData name="vera" userId="506080d75e5e1a0a" providerId="LiveId" clId="{E731786E-8B6F-44A1-A4C0-F0B22303BD53}" dt="2023-08-10T08:28:32.202" v="161" actId="478"/>
          <ac:picMkLst>
            <pc:docMk/>
            <pc:sldMk cId="1029433851" sldId="336"/>
            <ac:picMk id="5" creationId="{D2202B3D-F93B-364E-4198-656CD5319CD4}"/>
          </ac:picMkLst>
        </pc:picChg>
        <pc:picChg chg="del">
          <ac:chgData name="vera" userId="506080d75e5e1a0a" providerId="LiveId" clId="{E731786E-8B6F-44A1-A4C0-F0B22303BD53}" dt="2023-08-10T08:28:33.396" v="163" actId="478"/>
          <ac:picMkLst>
            <pc:docMk/>
            <pc:sldMk cId="1029433851" sldId="336"/>
            <ac:picMk id="6" creationId="{B83064B4-FD46-009F-615E-4C1471612079}"/>
          </ac:picMkLst>
        </pc:picChg>
        <pc:picChg chg="del">
          <ac:chgData name="vera" userId="506080d75e5e1a0a" providerId="LiveId" clId="{E731786E-8B6F-44A1-A4C0-F0B22303BD53}" dt="2023-08-10T08:28:31.221" v="159" actId="478"/>
          <ac:picMkLst>
            <pc:docMk/>
            <pc:sldMk cId="1029433851" sldId="336"/>
            <ac:picMk id="7" creationId="{16B62FD2-3109-94D3-CA96-4F3CF9B57AFE}"/>
          </ac:picMkLst>
        </pc:picChg>
        <pc:picChg chg="del">
          <ac:chgData name="vera" userId="506080d75e5e1a0a" providerId="LiveId" clId="{E731786E-8B6F-44A1-A4C0-F0B22303BD53}" dt="2023-08-10T08:28:29.296" v="155" actId="478"/>
          <ac:picMkLst>
            <pc:docMk/>
            <pc:sldMk cId="1029433851" sldId="336"/>
            <ac:picMk id="8" creationId="{9EB6A07B-C1A1-D34F-5D2E-590C885E2777}"/>
          </ac:picMkLst>
        </pc:picChg>
        <pc:picChg chg="del">
          <ac:chgData name="vera" userId="506080d75e5e1a0a" providerId="LiveId" clId="{E731786E-8B6F-44A1-A4C0-F0B22303BD53}" dt="2023-08-10T08:28:28.430" v="154" actId="478"/>
          <ac:picMkLst>
            <pc:docMk/>
            <pc:sldMk cId="1029433851" sldId="336"/>
            <ac:picMk id="9" creationId="{695BB15F-AB54-908B-0880-9B98DC43B39A}"/>
          </ac:picMkLst>
        </pc:picChg>
        <pc:picChg chg="del">
          <ac:chgData name="vera" userId="506080d75e5e1a0a" providerId="LiveId" clId="{E731786E-8B6F-44A1-A4C0-F0B22303BD53}" dt="2023-08-10T08:28:32.903" v="162" actId="478"/>
          <ac:picMkLst>
            <pc:docMk/>
            <pc:sldMk cId="1029433851" sldId="336"/>
            <ac:picMk id="10" creationId="{6A9F2219-F636-846C-7A9E-C886C6A09EC3}"/>
          </ac:picMkLst>
        </pc:picChg>
        <pc:picChg chg="del">
          <ac:chgData name="vera" userId="506080d75e5e1a0a" providerId="LiveId" clId="{E731786E-8B6F-44A1-A4C0-F0B22303BD53}" dt="2023-08-10T08:28:31.751" v="160" actId="478"/>
          <ac:picMkLst>
            <pc:docMk/>
            <pc:sldMk cId="1029433851" sldId="336"/>
            <ac:picMk id="11" creationId="{7F1F646E-9765-B036-D6C2-778D65013A67}"/>
          </ac:picMkLst>
        </pc:picChg>
        <pc:picChg chg="ord">
          <ac:chgData name="vera" userId="506080d75e5e1a0a" providerId="LiveId" clId="{E731786E-8B6F-44A1-A4C0-F0B22303BD53}" dt="2023-08-10T08:34:30.770" v="252" actId="166"/>
          <ac:picMkLst>
            <pc:docMk/>
            <pc:sldMk cId="1029433851" sldId="336"/>
            <ac:picMk id="15" creationId="{528E0677-16C2-9C91-A780-597762FB167D}"/>
          </ac:picMkLst>
        </pc:picChg>
        <pc:picChg chg="del">
          <ac:chgData name="vera" userId="506080d75e5e1a0a" providerId="LiveId" clId="{E731786E-8B6F-44A1-A4C0-F0B22303BD53}" dt="2023-08-10T08:28:30.304" v="157" actId="478"/>
          <ac:picMkLst>
            <pc:docMk/>
            <pc:sldMk cId="1029433851" sldId="336"/>
            <ac:picMk id="16" creationId="{34FA339F-2DD9-BC23-25B0-216BE0E4884B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17" creationId="{18C1D3AE-D04E-71D7-AF0A-6B5A68C377F9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18" creationId="{0161FE93-E17F-857A-F0C8-B170F0A7898E}"/>
          </ac:picMkLst>
        </pc:picChg>
        <pc:picChg chg="add del mod">
          <ac:chgData name="vera" userId="506080d75e5e1a0a" providerId="LiveId" clId="{E731786E-8B6F-44A1-A4C0-F0B22303BD53}" dt="2023-08-10T08:33:34.848" v="231" actId="478"/>
          <ac:picMkLst>
            <pc:docMk/>
            <pc:sldMk cId="1029433851" sldId="336"/>
            <ac:picMk id="19" creationId="{B945EFBE-3D60-B466-FC6A-79EE37D7B201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0" creationId="{73134CC8-3226-A141-50E9-4D3399174D7F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3" creationId="{0E683714-2321-2CC5-C881-C4A5EE09EBD0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4" creationId="{B78C6378-A6F1-C0FF-2A54-CB0CA8C29A08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5" creationId="{1203E4E1-546C-A2F6-0AFB-E10330420DCC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6" creationId="{5AEF12A9-901F-8330-D1E6-B55C04DA1DD9}"/>
          </ac:picMkLst>
        </pc:picChg>
        <pc:picChg chg="add del mod">
          <ac:chgData name="vera" userId="506080d75e5e1a0a" providerId="LiveId" clId="{E731786E-8B6F-44A1-A4C0-F0B22303BD53}" dt="2023-08-10T08:29:42.524" v="194" actId="478"/>
          <ac:picMkLst>
            <pc:docMk/>
            <pc:sldMk cId="1029433851" sldId="336"/>
            <ac:picMk id="27" creationId="{C09182A8-BC65-4E2A-5F5D-59BC27C45B76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8" creationId="{A7594D8F-FA39-ADA8-3450-8575373C42DB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29" creationId="{BA4FFE3C-FE76-89D4-EADB-5DD5C020C862}"/>
          </ac:picMkLst>
        </pc:picChg>
        <pc:picChg chg="add del mod">
          <ac:chgData name="vera" userId="506080d75e5e1a0a" providerId="LiveId" clId="{E731786E-8B6F-44A1-A4C0-F0B22303BD53}" dt="2023-08-10T08:29:41.987" v="193" actId="478"/>
          <ac:picMkLst>
            <pc:docMk/>
            <pc:sldMk cId="1029433851" sldId="336"/>
            <ac:picMk id="30" creationId="{3E6F7FBC-1CCF-75E1-96E4-11C12750A6F6}"/>
          </ac:picMkLst>
        </pc:picChg>
        <pc:picChg chg="add del mod">
          <ac:chgData name="vera" userId="506080d75e5e1a0a" providerId="LiveId" clId="{E731786E-8B6F-44A1-A4C0-F0B22303BD53}" dt="2023-08-10T08:29:41.364" v="192" actId="478"/>
          <ac:picMkLst>
            <pc:docMk/>
            <pc:sldMk cId="1029433851" sldId="336"/>
            <ac:picMk id="31" creationId="{25205DC6-BAA2-A195-6E5F-3A640C796F97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32" creationId="{95FE81F6-5F63-3B40-B89A-E3ED8C280F7F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33" creationId="{DB72178B-D815-51D3-15A3-69A0273FBEB2}"/>
          </ac:picMkLst>
        </pc:picChg>
        <pc:picChg chg="add del mod">
          <ac:chgData name="vera" userId="506080d75e5e1a0a" providerId="LiveId" clId="{E731786E-8B6F-44A1-A4C0-F0B22303BD53}" dt="2023-08-10T08:33:25.976" v="230" actId="478"/>
          <ac:picMkLst>
            <pc:docMk/>
            <pc:sldMk cId="1029433851" sldId="336"/>
            <ac:picMk id="34" creationId="{BF3C058F-E661-5A29-DC8C-2FA429A637F0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35" creationId="{82B7A945-4B37-7149-2B7E-F3D93883658C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36" creationId="{D3257DFA-3123-066F-9E9D-295E0A91837A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37" creationId="{80C32BE8-8998-7766-1AE3-30C621C79ABE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38" creationId="{C0CE023A-D191-1653-A552-3F05F569DA5D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39" creationId="{6DE4892D-4290-CC88-FE9A-87D9A884AF60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0" creationId="{782A8B8F-ADB8-2F99-94A7-11037886A63F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1" creationId="{DC618265-2750-8BB0-0367-3278902F0664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2" creationId="{6F01C3F7-208E-650B-D847-B76DDD0347B2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3" creationId="{7B54A665-3E29-0055-EAD7-7A032077C31C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4" creationId="{EA1A5F5D-1C00-930D-9D33-791192533038}"/>
          </ac:picMkLst>
        </pc:picChg>
        <pc:picChg chg="add del mod">
          <ac:chgData name="vera" userId="506080d75e5e1a0a" providerId="LiveId" clId="{E731786E-8B6F-44A1-A4C0-F0B22303BD53}" dt="2023-08-10T08:33:37.424" v="233" actId="478"/>
          <ac:picMkLst>
            <pc:docMk/>
            <pc:sldMk cId="1029433851" sldId="336"/>
            <ac:picMk id="45" creationId="{1EC00007-7DB5-0E18-8F6E-1558D8F357FE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6" creationId="{D4FDC015-646C-CDDB-BBC8-D3ED2D5808D1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7" creationId="{23AF288A-0A44-B134-94A0-0BB010B02C48}"/>
          </ac:picMkLst>
        </pc:picChg>
        <pc:picChg chg="add del mod">
          <ac:chgData name="vera" userId="506080d75e5e1a0a" providerId="LiveId" clId="{E731786E-8B6F-44A1-A4C0-F0B22303BD53}" dt="2023-08-10T08:34:16.370" v="237" actId="478"/>
          <ac:picMkLst>
            <pc:docMk/>
            <pc:sldMk cId="1029433851" sldId="336"/>
            <ac:picMk id="48" creationId="{26BDD34F-06DA-FEB7-4E93-3D826A87C2E3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49" creationId="{E0ADDDAB-7FB1-ACEA-CD2E-B04BF8C479A2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0" creationId="{0D7C5AE7-8D2C-DA4F-199B-CDFFC1FF8853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1" creationId="{E9C3BB34-3B59-9B13-57C8-45A7B8531E92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2" creationId="{D0EAF2C9-0B04-57EE-FA90-71177A9F070C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3" creationId="{6E2ACD3F-D506-877E-F8F6-CBB885DB08AA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4" creationId="{8E5271BD-FE6D-A938-8132-FF10943432CA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5" creationId="{96FA88EB-3C37-54F3-DABF-80F3DA42FA80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6" creationId="{D36BC3BF-2FAC-E5D1-660B-263EF00DF498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7" creationId="{B148A534-4E58-394D-AAFA-6D2445C14002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8" creationId="{34F4FA8D-9E12-0FC5-3C12-386225C1E12D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59" creationId="{43A6648B-6848-8B57-7679-C1CE0FBF6AA6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60" creationId="{F88D231B-2D9D-205E-B79B-6AF05DF01AA3}"/>
          </ac:picMkLst>
        </pc:picChg>
        <pc:picChg chg="add mod">
          <ac:chgData name="vera" userId="506080d75e5e1a0a" providerId="LiveId" clId="{E731786E-8B6F-44A1-A4C0-F0B22303BD53}" dt="2023-08-10T08:34:22.119" v="238"/>
          <ac:picMkLst>
            <pc:docMk/>
            <pc:sldMk cId="1029433851" sldId="336"/>
            <ac:picMk id="61" creationId="{35B8AC42-832C-7EBB-663D-C83F13475FDB}"/>
          </ac:picMkLst>
        </pc:picChg>
      </pc:sldChg>
      <pc:sldChg chg="addSp delSp modSp mod delAnim modAnim">
        <pc:chgData name="vera" userId="506080d75e5e1a0a" providerId="LiveId" clId="{E731786E-8B6F-44A1-A4C0-F0B22303BD53}" dt="2023-08-10T08:31:21.786" v="218" actId="166"/>
        <pc:sldMkLst>
          <pc:docMk/>
          <pc:sldMk cId="3298174079" sldId="337"/>
        </pc:sldMkLst>
        <pc:spChg chg="del">
          <ac:chgData name="vera" userId="506080d75e5e1a0a" providerId="LiveId" clId="{E731786E-8B6F-44A1-A4C0-F0B22303BD53}" dt="2023-08-10T08:27:38.606" v="146" actId="478"/>
          <ac:spMkLst>
            <pc:docMk/>
            <pc:sldMk cId="3298174079" sldId="337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0T08:27:32.134" v="143"/>
          <ac:spMkLst>
            <pc:docMk/>
            <pc:sldMk cId="3298174079" sldId="337"/>
            <ac:spMk id="3" creationId="{F5AE7C08-0938-1174-7879-CD14517A8E45}"/>
          </ac:spMkLst>
        </pc:spChg>
        <pc:spChg chg="ord">
          <ac:chgData name="vera" userId="506080d75e5e1a0a" providerId="LiveId" clId="{E731786E-8B6F-44A1-A4C0-F0B22303BD53}" dt="2023-08-10T08:31:21.786" v="218" actId="166"/>
          <ac:spMkLst>
            <pc:docMk/>
            <pc:sldMk cId="3298174079" sldId="337"/>
            <ac:spMk id="39" creationId="{A73CED60-87B8-3205-0A01-82C2371058D8}"/>
          </ac:spMkLst>
        </pc:sp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4" creationId="{773AF36E-4CA1-DF61-C97E-7A0757DD93B1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5" creationId="{563D3084-1A73-0AED-7564-0506AE5AC999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11" creationId="{58FAF7DA-4F5A-E3D6-5487-B6B281D22107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12" creationId="{5C1A123A-D499-E6F4-D9E4-0C73CE08666E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13" creationId="{A2D619F8-0786-1D3E-A045-E45D62F13F26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14" creationId="{824A7FC0-907B-0C76-3408-58403EB76288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15" creationId="{E1D2B2B1-D3C6-C79B-127D-AB65E3161D47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16" creationId="{ACD0691D-7D8F-A931-1C9B-AAC547D03EE6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17" creationId="{C42F13B6-607C-C651-421C-B055824FF987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18" creationId="{191B3BDF-3493-4D37-B3EA-3A638D78653A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19" creationId="{346D5846-547A-A690-E498-2AD2C07C586C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20" creationId="{33F23A49-3C63-964D-7470-4D6093710EAD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21" creationId="{33795E84-3F82-99E9-EB1A-D30DC7FFF87B}"/>
          </ac:picMkLst>
        </pc:picChg>
        <pc:picChg chg="add mod">
          <ac:chgData name="vera" userId="506080d75e5e1a0a" providerId="LiveId" clId="{E731786E-8B6F-44A1-A4C0-F0B22303BD53}" dt="2023-08-10T08:29:18.250" v="183" actId="1076"/>
          <ac:picMkLst>
            <pc:docMk/>
            <pc:sldMk cId="3298174079" sldId="337"/>
            <ac:picMk id="23" creationId="{00E8F8BC-3B09-F706-1538-A09E711F05B0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24" creationId="{BDAB61B3-6ED7-3EE8-E813-9C3D198E72A7}"/>
          </ac:picMkLst>
        </pc:picChg>
        <pc:picChg chg="add mod">
          <ac:chgData name="vera" userId="506080d75e5e1a0a" providerId="LiveId" clId="{E731786E-8B6F-44A1-A4C0-F0B22303BD53}" dt="2023-08-10T08:29:03.910" v="181"/>
          <ac:picMkLst>
            <pc:docMk/>
            <pc:sldMk cId="3298174079" sldId="337"/>
            <ac:picMk id="27" creationId="{8E6266CD-D05A-4A5D-3663-D68AACA4CB26}"/>
          </ac:picMkLst>
        </pc:picChg>
        <pc:picChg chg="add mod">
          <ac:chgData name="vera" userId="506080d75e5e1a0a" providerId="LiveId" clId="{E731786E-8B6F-44A1-A4C0-F0B22303BD53}" dt="2023-08-10T08:29:20.068" v="184" actId="1076"/>
          <ac:picMkLst>
            <pc:docMk/>
            <pc:sldMk cId="3298174079" sldId="337"/>
            <ac:picMk id="28" creationId="{04E7C72C-AB46-6788-EB08-D552F3BEC7C2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29" creationId="{B22919FF-9FDD-F449-C629-16D594349BB2}"/>
          </ac:picMkLst>
        </pc:picChg>
        <pc:picChg chg="add mod">
          <ac:chgData name="vera" userId="506080d75e5e1a0a" providerId="LiveId" clId="{E731786E-8B6F-44A1-A4C0-F0B22303BD53}" dt="2023-08-10T08:29:15.650" v="182" actId="1076"/>
          <ac:picMkLst>
            <pc:docMk/>
            <pc:sldMk cId="3298174079" sldId="337"/>
            <ac:picMk id="30" creationId="{CE101817-9B20-8804-C5E1-D46A9F6ABF76}"/>
          </ac:picMkLst>
        </pc:picChg>
        <pc:picChg chg="add del ord">
          <ac:chgData name="vera" userId="506080d75e5e1a0a" providerId="LiveId" clId="{E731786E-8B6F-44A1-A4C0-F0B22303BD53}" dt="2023-08-10T08:31:21.786" v="218" actId="166"/>
          <ac:picMkLst>
            <pc:docMk/>
            <pc:sldMk cId="3298174079" sldId="337"/>
            <ac:picMk id="31" creationId="{0C611517-3EDE-623D-E020-6F9A301B2F04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2" creationId="{FA96CB6A-BF89-3960-F2B1-457D3C8434FF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3" creationId="{F9FCA4CD-CCB8-DFAF-4E0C-0FEBC6ED7955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4" creationId="{6754A8F9-7E86-45C7-E856-C35E0113E9DF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5" creationId="{0A439D4E-270A-E642-E46A-1EB909CE5F3E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6" creationId="{58A1BEDA-3E2F-D265-A0F4-79C5193F58E9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7" creationId="{87ABFAE4-DB6B-C2DF-F52F-207885F703BA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38" creationId="{6E2C8CA4-2D04-2D18-87B3-9461B52B29E3}"/>
          </ac:picMkLst>
        </pc:picChg>
        <pc:picChg chg="del">
          <ac:chgData name="vera" userId="506080d75e5e1a0a" providerId="LiveId" clId="{E731786E-8B6F-44A1-A4C0-F0B22303BD53}" dt="2023-08-10T08:29:02.958" v="180" actId="478"/>
          <ac:picMkLst>
            <pc:docMk/>
            <pc:sldMk cId="3298174079" sldId="337"/>
            <ac:picMk id="40" creationId="{D3094C32-DBB4-D5A7-C3AE-B6761E773986}"/>
          </ac:picMkLst>
        </pc:picChg>
        <pc:picChg chg="add mod">
          <ac:chgData name="vera" userId="506080d75e5e1a0a" providerId="LiveId" clId="{E731786E-8B6F-44A1-A4C0-F0B22303BD53}" dt="2023-08-10T08:30:03.209" v="200"/>
          <ac:picMkLst>
            <pc:docMk/>
            <pc:sldMk cId="3298174079" sldId="337"/>
            <ac:picMk id="41" creationId="{750B3D15-0AC4-2133-13D3-361DAF7B889A}"/>
          </ac:picMkLst>
        </pc:picChg>
        <pc:picChg chg="add mod">
          <ac:chgData name="vera" userId="506080d75e5e1a0a" providerId="LiveId" clId="{E731786E-8B6F-44A1-A4C0-F0B22303BD53}" dt="2023-08-10T08:30:15.410" v="202"/>
          <ac:picMkLst>
            <pc:docMk/>
            <pc:sldMk cId="3298174079" sldId="337"/>
            <ac:picMk id="42" creationId="{9B349C39-BF00-C709-CD29-209D07A4CE91}"/>
          </ac:picMkLst>
        </pc:picChg>
        <pc:picChg chg="add mod">
          <ac:chgData name="vera" userId="506080d75e5e1a0a" providerId="LiveId" clId="{E731786E-8B6F-44A1-A4C0-F0B22303BD53}" dt="2023-08-10T08:30:15.410" v="202"/>
          <ac:picMkLst>
            <pc:docMk/>
            <pc:sldMk cId="3298174079" sldId="337"/>
            <ac:picMk id="43" creationId="{1E1CE18C-1F3D-A8CD-AB4A-6763F0DF81AA}"/>
          </ac:picMkLst>
        </pc:picChg>
      </pc:sldChg>
      <pc:sldChg chg="addSp delSp modSp mod modAnim">
        <pc:chgData name="vera" userId="506080d75e5e1a0a" providerId="LiveId" clId="{E731786E-8B6F-44A1-A4C0-F0B22303BD53}" dt="2023-08-10T08:31:28.884" v="220" actId="166"/>
        <pc:sldMkLst>
          <pc:docMk/>
          <pc:sldMk cId="395268849" sldId="338"/>
        </pc:sldMkLst>
        <pc:picChg chg="add del mod">
          <ac:chgData name="vera" userId="506080d75e5e1a0a" providerId="LiveId" clId="{E731786E-8B6F-44A1-A4C0-F0B22303BD53}" dt="2023-08-10T08:30:43.145" v="205" actId="478"/>
          <ac:picMkLst>
            <pc:docMk/>
            <pc:sldMk cId="395268849" sldId="338"/>
            <ac:picMk id="3" creationId="{F02D9F51-0167-5116-7698-DA0DB7CE6FBA}"/>
          </ac:picMkLst>
        </pc:picChg>
        <pc:picChg chg="add del mod">
          <ac:chgData name="vera" userId="506080d75e5e1a0a" providerId="LiveId" clId="{E731786E-8B6F-44A1-A4C0-F0B22303BD53}" dt="2023-08-10T08:30:43.145" v="205" actId="478"/>
          <ac:picMkLst>
            <pc:docMk/>
            <pc:sldMk cId="395268849" sldId="338"/>
            <ac:picMk id="5" creationId="{17FA1221-1DEF-CA21-5E03-3CFF224C63B5}"/>
          </ac:picMkLst>
        </pc:picChg>
        <pc:picChg chg="add mod">
          <ac:chgData name="vera" userId="506080d75e5e1a0a" providerId="LiveId" clId="{E731786E-8B6F-44A1-A4C0-F0B22303BD53}" dt="2023-08-10T08:30:56.702" v="211"/>
          <ac:picMkLst>
            <pc:docMk/>
            <pc:sldMk cId="395268849" sldId="338"/>
            <ac:picMk id="6" creationId="{C3ED3009-1F62-AE16-B05B-FC08DF5D8043}"/>
          </ac:picMkLst>
        </pc:picChg>
        <pc:picChg chg="add mod">
          <ac:chgData name="vera" userId="506080d75e5e1a0a" providerId="LiveId" clId="{E731786E-8B6F-44A1-A4C0-F0B22303BD53}" dt="2023-08-10T08:30:56.702" v="211"/>
          <ac:picMkLst>
            <pc:docMk/>
            <pc:sldMk cId="395268849" sldId="338"/>
            <ac:picMk id="9" creationId="{A688E770-003E-66D8-AB1E-9EDCE8D66DDC}"/>
          </ac:picMkLst>
        </pc:picChg>
        <pc:picChg chg="add mod">
          <ac:chgData name="vera" userId="506080d75e5e1a0a" providerId="LiveId" clId="{E731786E-8B6F-44A1-A4C0-F0B22303BD53}" dt="2023-08-10T08:30:56.702" v="211"/>
          <ac:picMkLst>
            <pc:docMk/>
            <pc:sldMk cId="395268849" sldId="338"/>
            <ac:picMk id="11" creationId="{71E52093-EB6E-53A7-38B1-15FC28427006}"/>
          </ac:picMkLst>
        </pc:picChg>
        <pc:picChg chg="add mod">
          <ac:chgData name="vera" userId="506080d75e5e1a0a" providerId="LiveId" clId="{E731786E-8B6F-44A1-A4C0-F0B22303BD53}" dt="2023-08-10T08:31:05.879" v="216"/>
          <ac:picMkLst>
            <pc:docMk/>
            <pc:sldMk cId="395268849" sldId="338"/>
            <ac:picMk id="12" creationId="{5A894DED-59EC-C9D6-8277-29F0ECABAF3A}"/>
          </ac:picMkLst>
        </pc:picChg>
        <pc:picChg chg="add mod">
          <ac:chgData name="vera" userId="506080d75e5e1a0a" providerId="LiveId" clId="{E731786E-8B6F-44A1-A4C0-F0B22303BD53}" dt="2023-08-10T08:31:05.879" v="216"/>
          <ac:picMkLst>
            <pc:docMk/>
            <pc:sldMk cId="395268849" sldId="338"/>
            <ac:picMk id="13" creationId="{D1166724-3ED9-6AE0-7074-9F4D8BA65C3D}"/>
          </ac:picMkLst>
        </pc:picChg>
        <pc:picChg chg="add mod">
          <ac:chgData name="vera" userId="506080d75e5e1a0a" providerId="LiveId" clId="{E731786E-8B6F-44A1-A4C0-F0B22303BD53}" dt="2023-08-10T08:31:05.879" v="216"/>
          <ac:picMkLst>
            <pc:docMk/>
            <pc:sldMk cId="395268849" sldId="338"/>
            <ac:picMk id="16" creationId="{1418E8F2-CC24-AA76-033B-BE3C85AF78C3}"/>
          </ac:picMkLst>
        </pc:picChg>
        <pc:picChg chg="ord">
          <ac:chgData name="vera" userId="506080d75e5e1a0a" providerId="LiveId" clId="{E731786E-8B6F-44A1-A4C0-F0B22303BD53}" dt="2023-08-10T08:31:28.884" v="220" actId="166"/>
          <ac:picMkLst>
            <pc:docMk/>
            <pc:sldMk cId="395268849" sldId="338"/>
            <ac:picMk id="20" creationId="{7915FFD2-00F5-9EB9-678C-01B7C3415F01}"/>
          </ac:picMkLst>
        </pc:picChg>
        <pc:picChg chg="del">
          <ac:chgData name="vera" userId="506080d75e5e1a0a" providerId="LiveId" clId="{E731786E-8B6F-44A1-A4C0-F0B22303BD53}" dt="2023-08-10T08:31:00.648" v="215" actId="478"/>
          <ac:picMkLst>
            <pc:docMk/>
            <pc:sldMk cId="395268849" sldId="338"/>
            <ac:picMk id="31" creationId="{01277CD7-26EB-C4B8-5E72-1688B012DD81}"/>
          </ac:picMkLst>
        </pc:picChg>
        <pc:picChg chg="del">
          <ac:chgData name="vera" userId="506080d75e5e1a0a" providerId="LiveId" clId="{E731786E-8B6F-44A1-A4C0-F0B22303BD53}" dt="2023-08-10T08:31:00.096" v="214" actId="478"/>
          <ac:picMkLst>
            <pc:docMk/>
            <pc:sldMk cId="395268849" sldId="338"/>
            <ac:picMk id="34" creationId="{8138CF7A-BED8-28D1-2C34-AEC5CBF95C11}"/>
          </ac:picMkLst>
        </pc:picChg>
        <pc:picChg chg="del">
          <ac:chgData name="vera" userId="506080d75e5e1a0a" providerId="LiveId" clId="{E731786E-8B6F-44A1-A4C0-F0B22303BD53}" dt="2023-08-10T08:30:59.614" v="213" actId="478"/>
          <ac:picMkLst>
            <pc:docMk/>
            <pc:sldMk cId="395268849" sldId="338"/>
            <ac:picMk id="35" creationId="{6F7175E6-2227-A508-7615-3BAAE3A118E9}"/>
          </ac:picMkLst>
        </pc:picChg>
        <pc:picChg chg="del">
          <ac:chgData name="vera" userId="506080d75e5e1a0a" providerId="LiveId" clId="{E731786E-8B6F-44A1-A4C0-F0B22303BD53}" dt="2023-08-10T08:30:58.615" v="212" actId="478"/>
          <ac:picMkLst>
            <pc:docMk/>
            <pc:sldMk cId="395268849" sldId="338"/>
            <ac:picMk id="36" creationId="{29054980-C56B-96DC-33C7-0AA79A801AAC}"/>
          </ac:picMkLst>
        </pc:picChg>
        <pc:picChg chg="del">
          <ac:chgData name="vera" userId="506080d75e5e1a0a" providerId="LiveId" clId="{E731786E-8B6F-44A1-A4C0-F0B22303BD53}" dt="2023-08-10T08:30:45.522" v="206" actId="478"/>
          <ac:picMkLst>
            <pc:docMk/>
            <pc:sldMk cId="395268849" sldId="338"/>
            <ac:picMk id="37" creationId="{9A1F008B-F3FA-4E9E-F990-10454C9B074F}"/>
          </ac:picMkLst>
        </pc:picChg>
        <pc:picChg chg="del">
          <ac:chgData name="vera" userId="506080d75e5e1a0a" providerId="LiveId" clId="{E731786E-8B6F-44A1-A4C0-F0B22303BD53}" dt="2023-08-10T08:30:46.484" v="207" actId="478"/>
          <ac:picMkLst>
            <pc:docMk/>
            <pc:sldMk cId="395268849" sldId="338"/>
            <ac:picMk id="38" creationId="{49167E84-3E99-584B-5E17-D54AA4BFD651}"/>
          </ac:picMkLst>
        </pc:picChg>
      </pc:sldChg>
      <pc:sldChg chg="addSp delSp modSp mod">
        <pc:chgData name="vera" userId="506080d75e5e1a0a" providerId="LiveId" clId="{E731786E-8B6F-44A1-A4C0-F0B22303BD53}" dt="2023-08-10T08:31:26.558" v="219" actId="166"/>
        <pc:sldMkLst>
          <pc:docMk/>
          <pc:sldMk cId="736481543" sldId="339"/>
        </pc:sldMkLst>
        <pc:picChg chg="add mod">
          <ac:chgData name="vera" userId="506080d75e5e1a0a" providerId="LiveId" clId="{E731786E-8B6F-44A1-A4C0-F0B22303BD53}" dt="2023-08-10T08:29:48.966" v="195"/>
          <ac:picMkLst>
            <pc:docMk/>
            <pc:sldMk cId="736481543" sldId="339"/>
            <ac:picMk id="2" creationId="{0EF6C151-57B6-349D-E271-8C4E9BA3E04C}"/>
          </ac:picMkLst>
        </pc:picChg>
        <pc:picChg chg="add mod">
          <ac:chgData name="vera" userId="506080d75e5e1a0a" providerId="LiveId" clId="{E731786E-8B6F-44A1-A4C0-F0B22303BD53}" dt="2023-08-10T08:29:48.966" v="195"/>
          <ac:picMkLst>
            <pc:docMk/>
            <pc:sldMk cId="736481543" sldId="339"/>
            <ac:picMk id="4" creationId="{F0ECD120-7F0F-103E-53FE-9E34229D39BA}"/>
          </ac:picMkLst>
        </pc:picChg>
        <pc:picChg chg="add mod">
          <ac:chgData name="vera" userId="506080d75e5e1a0a" providerId="LiveId" clId="{E731786E-8B6F-44A1-A4C0-F0B22303BD53}" dt="2023-08-10T08:29:48.966" v="195"/>
          <ac:picMkLst>
            <pc:docMk/>
            <pc:sldMk cId="736481543" sldId="339"/>
            <ac:picMk id="7" creationId="{D293F20C-2B37-0A98-EDE5-0726CA876FAE}"/>
          </ac:picMkLst>
        </pc:picChg>
        <pc:picChg chg="ord">
          <ac:chgData name="vera" userId="506080d75e5e1a0a" providerId="LiveId" clId="{E731786E-8B6F-44A1-A4C0-F0B22303BD53}" dt="2023-08-10T08:31:26.558" v="219" actId="166"/>
          <ac:picMkLst>
            <pc:docMk/>
            <pc:sldMk cId="736481543" sldId="339"/>
            <ac:picMk id="20" creationId="{7915FFD2-00F5-9EB9-678C-01B7C3415F01}"/>
          </ac:picMkLst>
        </pc:picChg>
        <pc:picChg chg="del">
          <ac:chgData name="vera" userId="506080d75e5e1a0a" providerId="LiveId" clId="{E731786E-8B6F-44A1-A4C0-F0B22303BD53}" dt="2023-08-10T08:29:52.612" v="198" actId="478"/>
          <ac:picMkLst>
            <pc:docMk/>
            <pc:sldMk cId="736481543" sldId="339"/>
            <ac:picMk id="25" creationId="{DD21B054-D74F-5C4A-208C-6F1964A2F1E9}"/>
          </ac:picMkLst>
        </pc:picChg>
        <pc:picChg chg="del">
          <ac:chgData name="vera" userId="506080d75e5e1a0a" providerId="LiveId" clId="{E731786E-8B6F-44A1-A4C0-F0B22303BD53}" dt="2023-08-10T08:29:52.020" v="197" actId="478"/>
          <ac:picMkLst>
            <pc:docMk/>
            <pc:sldMk cId="736481543" sldId="339"/>
            <ac:picMk id="33" creationId="{B4B823EE-688F-B10B-1DDE-C8A6830796B5}"/>
          </ac:picMkLst>
        </pc:picChg>
        <pc:picChg chg="del">
          <ac:chgData name="vera" userId="506080d75e5e1a0a" providerId="LiveId" clId="{E731786E-8B6F-44A1-A4C0-F0B22303BD53}" dt="2023-08-10T08:29:51.448" v="196" actId="478"/>
          <ac:picMkLst>
            <pc:docMk/>
            <pc:sldMk cId="736481543" sldId="339"/>
            <ac:picMk id="35" creationId="{4073BB4E-046C-FD75-F109-2FD9C898888A}"/>
          </ac:picMkLst>
        </pc:picChg>
        <pc:picChg chg="mod">
          <ac:chgData name="vera" userId="506080d75e5e1a0a" providerId="LiveId" clId="{E731786E-8B6F-44A1-A4C0-F0B22303BD53}" dt="2023-08-10T08:30:01.420" v="199" actId="1076"/>
          <ac:picMkLst>
            <pc:docMk/>
            <pc:sldMk cId="736481543" sldId="339"/>
            <ac:picMk id="36" creationId="{69D21BAF-49D7-920A-C855-5B775748DF68}"/>
          </ac:picMkLst>
        </pc:picChg>
      </pc:sldChg>
      <pc:sldChg chg="del">
        <pc:chgData name="vera" userId="506080d75e5e1a0a" providerId="LiveId" clId="{E731786E-8B6F-44A1-A4C0-F0B22303BD53}" dt="2023-08-10T08:30:29.324" v="203" actId="2696"/>
        <pc:sldMkLst>
          <pc:docMk/>
          <pc:sldMk cId="3537470847" sldId="340"/>
        </pc:sldMkLst>
      </pc:sldChg>
      <pc:sldChg chg="modSp mod modTransition">
        <pc:chgData name="vera" userId="506080d75e5e1a0a" providerId="LiveId" clId="{E731786E-8B6F-44A1-A4C0-F0B22303BD53}" dt="2023-08-10T08:40:35.676" v="308"/>
        <pc:sldMkLst>
          <pc:docMk/>
          <pc:sldMk cId="2600033625" sldId="341"/>
        </pc:sldMkLst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2" creationId="{10583CDC-BC5F-D0C6-0A00-DC9701501DF9}"/>
          </ac:picMkLst>
        </pc:picChg>
        <pc:picChg chg="mod">
          <ac:chgData name="vera" userId="506080d75e5e1a0a" providerId="LiveId" clId="{E731786E-8B6F-44A1-A4C0-F0B22303BD53}" dt="2023-08-10T08:37:29.494" v="270" actId="1076"/>
          <ac:picMkLst>
            <pc:docMk/>
            <pc:sldMk cId="2600033625" sldId="341"/>
            <ac:picMk id="3" creationId="{2967996E-BAC7-FDF6-2784-3636DE4F51D4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4" creationId="{6B6514A3-0171-8528-218F-97705DF8FE8A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5" creationId="{5EA54F87-45E5-FDDF-5AE8-72D08214745C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6" creationId="{923F8820-9E8D-04B0-BB10-66B037CE6523}"/>
          </ac:picMkLst>
        </pc:picChg>
        <pc:picChg chg="mod">
          <ac:chgData name="vera" userId="506080d75e5e1a0a" providerId="LiveId" clId="{E731786E-8B6F-44A1-A4C0-F0B22303BD53}" dt="2023-08-10T08:37:29.494" v="270" actId="1076"/>
          <ac:picMkLst>
            <pc:docMk/>
            <pc:sldMk cId="2600033625" sldId="341"/>
            <ac:picMk id="7" creationId="{092991D5-34E8-43FD-8DC2-C076A84D2C88}"/>
          </ac:picMkLst>
        </pc:picChg>
        <pc:picChg chg="mod">
          <ac:chgData name="vera" userId="506080d75e5e1a0a" providerId="LiveId" clId="{E731786E-8B6F-44A1-A4C0-F0B22303BD53}" dt="2023-08-10T08:37:29.494" v="270" actId="1076"/>
          <ac:picMkLst>
            <pc:docMk/>
            <pc:sldMk cId="2600033625" sldId="341"/>
            <ac:picMk id="8" creationId="{D7F22D1A-C00E-E90C-EB21-068767FE4C71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9" creationId="{FB25F931-DCBE-CD3A-DDE0-E96288469C16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10" creationId="{DBF7D34B-C6BF-D796-93DB-14E61EB9CBD0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11" creationId="{EBD982F2-197C-C0AD-14D1-E3B075660EA5}"/>
          </ac:picMkLst>
        </pc:picChg>
        <pc:picChg chg="mod">
          <ac:chgData name="vera" userId="506080d75e5e1a0a" providerId="LiveId" clId="{E731786E-8B6F-44A1-A4C0-F0B22303BD53}" dt="2023-08-10T08:37:29.494" v="270" actId="1076"/>
          <ac:picMkLst>
            <pc:docMk/>
            <pc:sldMk cId="2600033625" sldId="341"/>
            <ac:picMk id="12" creationId="{B3D9FC02-DB1C-6F82-3F0D-3B1393701FAC}"/>
          </ac:picMkLst>
        </pc:picChg>
        <pc:picChg chg="mod">
          <ac:chgData name="vera" userId="506080d75e5e1a0a" providerId="LiveId" clId="{E731786E-8B6F-44A1-A4C0-F0B22303BD53}" dt="2023-08-10T08:37:29.494" v="270" actId="1076"/>
          <ac:picMkLst>
            <pc:docMk/>
            <pc:sldMk cId="2600033625" sldId="341"/>
            <ac:picMk id="13" creationId="{47741D93-3C70-D334-A769-9426BAC16084}"/>
          </ac:picMkLst>
        </pc:picChg>
        <pc:picChg chg="mod">
          <ac:chgData name="vera" userId="506080d75e5e1a0a" providerId="LiveId" clId="{E731786E-8B6F-44A1-A4C0-F0B22303BD53}" dt="2023-08-10T08:37:29.494" v="270" actId="1076"/>
          <ac:picMkLst>
            <pc:docMk/>
            <pc:sldMk cId="2600033625" sldId="341"/>
            <ac:picMk id="15" creationId="{93634581-BA0D-E113-2291-B4AE323CCA75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17" creationId="{F73C1612-C741-5942-150A-1F0CDB497495}"/>
          </ac:picMkLst>
        </pc:picChg>
        <pc:picChg chg="mod">
          <ac:chgData name="vera" userId="506080d75e5e1a0a" providerId="LiveId" clId="{E731786E-8B6F-44A1-A4C0-F0B22303BD53}" dt="2023-08-10T08:36:38.958" v="260" actId="1076"/>
          <ac:picMkLst>
            <pc:docMk/>
            <pc:sldMk cId="2600033625" sldId="341"/>
            <ac:picMk id="19" creationId="{7F806E65-9F71-F777-24A6-4201DF187568}"/>
          </ac:picMkLst>
        </pc:picChg>
      </pc:sldChg>
      <pc:sldChg chg="addSp delSp modSp mod modAnim">
        <pc:chgData name="vera" userId="506080d75e5e1a0a" providerId="LiveId" clId="{E731786E-8B6F-44A1-A4C0-F0B22303BD53}" dt="2023-08-10T08:41:24.348" v="311" actId="170"/>
        <pc:sldMkLst>
          <pc:docMk/>
          <pc:sldMk cId="1535072448" sldId="342"/>
        </pc:sldMkLst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2" creationId="{1D3E5C7C-4901-1D20-0BD1-1C13FB4DEAF0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3" creationId="{C8B0C5E1-1226-9C75-53CC-54AEA8A085F7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4" creationId="{F56297E8-2140-C701-77D1-CA2917D86898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5" creationId="{D2202B3D-F93B-364E-4198-656CD5319CD4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6" creationId="{B83064B4-FD46-009F-615E-4C1471612079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7" creationId="{F9B4E58A-58D5-12AB-0FE5-162B0BB6B13F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8" creationId="{9EB6A07B-C1A1-D34F-5D2E-590C885E2777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9" creationId="{695BB15F-AB54-908B-0880-9B98DC43B39A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10" creationId="{6A9F2219-F636-846C-7A9E-C886C6A09EC3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11" creationId="{7F1F646E-9765-B036-D6C2-778D65013A67}"/>
          </ac:picMkLst>
        </pc:picChg>
        <pc:picChg chg="ord">
          <ac:chgData name="vera" userId="506080d75e5e1a0a" providerId="LiveId" clId="{E731786E-8B6F-44A1-A4C0-F0B22303BD53}" dt="2023-08-10T08:41:24.348" v="311" actId="170"/>
          <ac:picMkLst>
            <pc:docMk/>
            <pc:sldMk cId="1535072448" sldId="342"/>
            <ac:picMk id="15" creationId="{528E0677-16C2-9C91-A780-597762FB167D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16" creationId="{34FA339F-2DD9-BC23-25B0-216BE0E4884B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17" creationId="{BB0E2B0B-202E-B871-1199-9169F92D8F9B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18" creationId="{BE6585A9-AE5D-3F47-76C9-5AF3EAB14441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19" creationId="{73901FB5-B169-7725-F50F-9B279EAE1C14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20" creationId="{DB8395C6-4D11-CA8A-4BF7-9006E7A9A071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23" creationId="{6F98FA56-9F15-79FF-044E-A06B9CF03053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24" creationId="{9E2380F9-8D10-E820-91C0-27327AD2CB74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25" creationId="{34A7D43A-0344-38DD-BB44-96FE3A8F727E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26" creationId="{AA8C55E5-0443-1A93-735B-9DCDC0EA17B9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27" creationId="{30479489-9FE8-E2AB-A176-89D35872260D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28" creationId="{6710AE3F-90CE-F7ED-ECCA-AA366372239C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29" creationId="{F526DA9F-4D70-6055-B801-C895626F4DC0}"/>
          </ac:picMkLst>
        </pc:picChg>
        <pc:picChg chg="del">
          <ac:chgData name="vera" userId="506080d75e5e1a0a" providerId="LiveId" clId="{E731786E-8B6F-44A1-A4C0-F0B22303BD53}" dt="2023-08-10T08:36:44.595" v="261" actId="478"/>
          <ac:picMkLst>
            <pc:docMk/>
            <pc:sldMk cId="1535072448" sldId="342"/>
            <ac:picMk id="30" creationId="{4CA13EE5-6E87-EBDA-20D4-FB97D635BDAC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1" creationId="{0BF81430-D65D-5EB4-0849-FA3C9B1183BC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2" creationId="{9204494B-9C5B-C4DB-6775-D60C750BAB33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3" creationId="{B2B26B2F-5993-EBEA-A4BB-04ECE0A47002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4" creationId="{718847A3-A848-2038-C61C-1C337C2526E8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5" creationId="{A315F3F0-7A1B-5389-336C-00D3900D5D05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6" creationId="{2EC46FE9-5262-37F1-80ED-F5C16300E2AC}"/>
          </ac:picMkLst>
        </pc:picChg>
        <pc:picChg chg="add mod ord">
          <ac:chgData name="vera" userId="506080d75e5e1a0a" providerId="LiveId" clId="{E731786E-8B6F-44A1-A4C0-F0B22303BD53}" dt="2023-08-10T08:39:45.395" v="307" actId="167"/>
          <ac:picMkLst>
            <pc:docMk/>
            <pc:sldMk cId="1535072448" sldId="342"/>
            <ac:picMk id="37" creationId="{3B214406-1227-527F-99DB-75EAB76480D0}"/>
          </ac:picMkLst>
        </pc:picChg>
      </pc:sldChg>
      <pc:sldChg chg="addSp delSp modSp mod modAnim">
        <pc:chgData name="vera" userId="506080d75e5e1a0a" providerId="LiveId" clId="{E731786E-8B6F-44A1-A4C0-F0B22303BD53}" dt="2023-08-10T08:42:16.541" v="316" actId="166"/>
        <pc:sldMkLst>
          <pc:docMk/>
          <pc:sldMk cId="3422213293" sldId="343"/>
        </pc:sldMkLst>
        <pc:spChg chg="del">
          <ac:chgData name="vera" userId="506080d75e5e1a0a" providerId="LiveId" clId="{E731786E-8B6F-44A1-A4C0-F0B22303BD53}" dt="2023-08-10T08:35:32.697" v="257" actId="478"/>
          <ac:spMkLst>
            <pc:docMk/>
            <pc:sldMk cId="3422213293" sldId="343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0T08:35:30.516" v="256"/>
          <ac:spMkLst>
            <pc:docMk/>
            <pc:sldMk cId="3422213293" sldId="343"/>
            <ac:spMk id="3" creationId="{48CC3DAD-A52E-8AE0-DBD5-8A7B33B97040}"/>
          </ac:spMkLst>
        </pc:spChg>
        <pc:spChg chg="ord">
          <ac:chgData name="vera" userId="506080d75e5e1a0a" providerId="LiveId" clId="{E731786E-8B6F-44A1-A4C0-F0B22303BD53}" dt="2023-08-10T08:42:16.541" v="316" actId="166"/>
          <ac:spMkLst>
            <pc:docMk/>
            <pc:sldMk cId="3422213293" sldId="343"/>
            <ac:spMk id="39" creationId="{A73CED60-87B8-3205-0A01-82C2371058D8}"/>
          </ac:spMkLst>
        </pc:sp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" creationId="{D0BC18F1-3BC0-2D4C-A470-B5C959173E9C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5" creationId="{ADE18F79-EF66-783E-82B3-22271D222292}"/>
          </ac:picMkLst>
        </pc:picChg>
        <pc:picChg chg="ord">
          <ac:chgData name="vera" userId="506080d75e5e1a0a" providerId="LiveId" clId="{E731786E-8B6F-44A1-A4C0-F0B22303BD53}" dt="2023-08-10T08:42:16.541" v="316" actId="166"/>
          <ac:picMkLst>
            <pc:docMk/>
            <pc:sldMk cId="3422213293" sldId="343"/>
            <ac:picMk id="6" creationId="{2CE04D1B-C898-AF0D-FA84-7EF409E8657C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7" creationId="{FACB5981-75DB-F4FF-3709-8897B39F0C92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8" creationId="{B0572D6F-4448-40B6-588A-4BC7A903F388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9" creationId="{A1990B4C-A3DE-EB58-2399-AF3CDA6BF222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10" creationId="{C3941E20-BCF1-FAF0-3EAD-929C84313E65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11" creationId="{EB0382CE-672A-23A9-2043-AE081D8F0123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2" creationId="{5C1A123A-D499-E6F4-D9E4-0C73CE08666E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3" creationId="{BF536047-97BA-B2CC-CA29-021692C40EF7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4" creationId="{3C29A9A8-5EA3-74F9-2D9D-81C332FD176A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5" creationId="{E1D2B2B1-D3C6-C79B-127D-AB65E3161D47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6" creationId="{ACD0691D-7D8F-A931-1C9B-AAC547D03EE6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17" creationId="{D6F4CE20-30AE-8D6F-AE47-832DDDAF3263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8" creationId="{63300F1D-285F-EB89-A662-BB60FA58CF8B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19" creationId="{1E80ABCA-A41A-AFD8-02E6-CAB26047F571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20" creationId="{33F23A49-3C63-964D-7470-4D6093710EAD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21" creationId="{33795E84-3F82-99E9-EB1A-D30DC7FFF87B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22" creationId="{40D3B510-AEEA-E34E-58B2-C1B825EF522F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27" creationId="{DAC33D4D-5401-C3A2-7E16-4B7F8F096B2A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29" creationId="{003ADA32-5054-56B0-DB22-D0B32E7063A9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30" creationId="{D7BDC37B-BCEA-F820-4475-4DFD34271BD2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31" creationId="{33DDB99B-6712-2FBE-1123-58F860BB10C3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32" creationId="{7A125EBE-4FEA-1226-2B74-49FC8556CA3A}"/>
          </ac:picMkLst>
        </pc:picChg>
        <pc:picChg chg="del">
          <ac:chgData name="vera" userId="506080d75e5e1a0a" providerId="LiveId" clId="{E731786E-8B6F-44A1-A4C0-F0B22303BD53}" dt="2023-08-10T08:36:56.685" v="263" actId="478"/>
          <ac:picMkLst>
            <pc:docMk/>
            <pc:sldMk cId="3422213293" sldId="343"/>
            <ac:picMk id="33" creationId="{E09EFD40-564A-E050-BCED-527D40FAFC7F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34" creationId="{00BF2C31-AE92-A3B2-1E7A-4609AB160325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35" creationId="{0B82DE34-3A3E-476E-AFF5-21F7559E62B0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0" creationId="{EADD7BF8-5BBF-FAF6-3ED2-6ACD499C29C9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1" creationId="{287725C0-B32E-47CC-9B58-071EB6D2D85A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2" creationId="{54AFB7B8-AC7D-7E0B-7F27-BF1E0BC858AD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3" creationId="{144D3785-B5E5-893F-8711-BB8340134928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4" creationId="{CEA068A3-4A10-CE87-02FD-6EAE0F1D070A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5" creationId="{433BB424-6C5A-44A4-3135-297B2F6A082A}"/>
          </ac:picMkLst>
        </pc:picChg>
        <pc:picChg chg="add mod ord">
          <ac:chgData name="vera" userId="506080d75e5e1a0a" providerId="LiveId" clId="{E731786E-8B6F-44A1-A4C0-F0B22303BD53}" dt="2023-08-10T08:42:05.740" v="314" actId="171"/>
          <ac:picMkLst>
            <pc:docMk/>
            <pc:sldMk cId="3422213293" sldId="343"/>
            <ac:picMk id="46" creationId="{F7B06B72-3B80-C133-80F1-708E7DBA30C5}"/>
          </ac:picMkLst>
        </pc:picChg>
      </pc:sldChg>
      <pc:sldChg chg="addSp delSp modSp mod modAnim">
        <pc:chgData name="vera" userId="506080d75e5e1a0a" providerId="LiveId" clId="{E731786E-8B6F-44A1-A4C0-F0B22303BD53}" dt="2023-08-10T08:42:52.023" v="319"/>
        <pc:sldMkLst>
          <pc:docMk/>
          <pc:sldMk cId="1250743288" sldId="344"/>
        </pc:sldMkLst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2" creationId="{8EC5D895-5245-1125-D27C-E33E06147DFA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3" creationId="{386A8F48-9353-4969-01D0-4D659590DC4F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4" creationId="{515AFECA-FC4B-9E3A-2E98-3FABB9FD2AEE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5" creationId="{AE13821A-8B7F-FBB8-9BDA-DCD970D93E96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6" creationId="{78DDE782-16AF-F001-ED05-8AF39EC023CF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7" creationId="{2D738676-3EBE-88CB-8879-F233618D9EBC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8" creationId="{6CF1E5AA-508C-EE2A-B01C-9A213CA5F705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9" creationId="{7B895D16-0905-A8FB-DA56-DD55F40A6732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0" creationId="{C7A1112E-10E8-F71C-263F-C5557C10FAC2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1" creationId="{6D255630-BBAE-03B4-A19B-E9A453A27A37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12" creationId="{77190B34-769A-F401-F219-6970DF80070C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13" creationId="{339D0C7C-1F6E-61D4-A69D-05534116FDE4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4" creationId="{F31056B4-1563-473B-5BA8-6D4EE6563B01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5" creationId="{DC1982F4-4841-3C66-020D-A8D5A4325C10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16" creationId="{015F1E08-6D68-D6C4-0FEB-46F1180285E3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7" creationId="{29F12248-499A-FBA6-25C9-C3325C0079FB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8" creationId="{A64D04D4-3894-C2B6-3087-1E901DBB8ECA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19" creationId="{9CAC999F-A90C-A68D-1785-1FD5B9A0F748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21" creationId="{32F3B282-3FCF-6365-F27A-2F01A122EE61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22" creationId="{6707437D-3B59-FA88-CD31-47C428371487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25" creationId="{13B33A9B-6AC1-205B-7707-9CD82CB6E309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26" creationId="{2DF6C6AB-7386-F5B0-5F34-72ABA3CD415C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27" creationId="{3F108495-61E4-ABCF-2C55-D269701E221C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28" creationId="{A2A68C68-5F44-7E17-74B1-7404E787B26B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29" creationId="{6C767357-4D78-3B8C-7A27-FA637442AB23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30" creationId="{52BF4C17-8ECE-A870-9A7A-CC58E22C0206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31" creationId="{B41C807C-D15E-E0E9-8DC4-8D0B0F40FAEC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32" creationId="{8F279B6B-9993-4335-5B7B-D0DE5E61EACA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33" creationId="{D758D0AE-3DB6-9AB8-1217-FBE44FC8AC73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34" creationId="{6FF2DC21-EA85-5632-BA8D-B0FB852EB61C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38" creationId="{434D47D9-3253-4368-CF6E-E70CD1D8FB3B}"/>
          </ac:picMkLst>
        </pc:picChg>
        <pc:picChg chg="del">
          <ac:chgData name="vera" userId="506080d75e5e1a0a" providerId="LiveId" clId="{E731786E-8B6F-44A1-A4C0-F0B22303BD53}" dt="2023-08-10T08:37:02.602" v="264" actId="478"/>
          <ac:picMkLst>
            <pc:docMk/>
            <pc:sldMk cId="1250743288" sldId="344"/>
            <ac:picMk id="39" creationId="{92D57972-65FF-FD2D-2B6B-9B430F3C57B7}"/>
          </ac:picMkLst>
        </pc:picChg>
        <pc:picChg chg="add mod">
          <ac:chgData name="vera" userId="506080d75e5e1a0a" providerId="LiveId" clId="{E731786E-8B6F-44A1-A4C0-F0B22303BD53}" dt="2023-08-10T08:37:54.626" v="290"/>
          <ac:picMkLst>
            <pc:docMk/>
            <pc:sldMk cId="1250743288" sldId="344"/>
            <ac:picMk id="40" creationId="{9A3E0C9F-F257-39A4-B807-E494A48DE6B6}"/>
          </ac:picMkLst>
        </pc:picChg>
        <pc:picChg chg="add mod">
          <ac:chgData name="vera" userId="506080d75e5e1a0a" providerId="LiveId" clId="{E731786E-8B6F-44A1-A4C0-F0B22303BD53}" dt="2023-08-10T08:38:58.499" v="303"/>
          <ac:picMkLst>
            <pc:docMk/>
            <pc:sldMk cId="1250743288" sldId="344"/>
            <ac:picMk id="41" creationId="{1426BE57-D05E-D16C-8377-88BF6FED82F6}"/>
          </ac:picMkLst>
        </pc:picChg>
        <pc:picChg chg="add mod">
          <ac:chgData name="vera" userId="506080d75e5e1a0a" providerId="LiveId" clId="{E731786E-8B6F-44A1-A4C0-F0B22303BD53}" dt="2023-08-10T08:38:58.499" v="303"/>
          <ac:picMkLst>
            <pc:docMk/>
            <pc:sldMk cId="1250743288" sldId="344"/>
            <ac:picMk id="42" creationId="{D8E7BC8D-8010-B05E-8579-B64DD4817BE5}"/>
          </ac:picMkLst>
        </pc:picChg>
        <pc:picChg chg="add mod">
          <ac:chgData name="vera" userId="506080d75e5e1a0a" providerId="LiveId" clId="{E731786E-8B6F-44A1-A4C0-F0B22303BD53}" dt="2023-08-10T08:38:58.499" v="303"/>
          <ac:picMkLst>
            <pc:docMk/>
            <pc:sldMk cId="1250743288" sldId="344"/>
            <ac:picMk id="43" creationId="{5205F31C-625C-49E9-BF70-1FB46F2DC0D5}"/>
          </ac:picMkLst>
        </pc:picChg>
      </pc:sldChg>
      <pc:sldChg chg="addSp delSp modSp mod ord">
        <pc:chgData name="vera" userId="506080d75e5e1a0a" providerId="LiveId" clId="{E731786E-8B6F-44A1-A4C0-F0B22303BD53}" dt="2023-08-10T08:41:12.938" v="310" actId="166"/>
        <pc:sldMkLst>
          <pc:docMk/>
          <pc:sldMk cId="4249905682" sldId="345"/>
        </pc:sldMkLst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2" creationId="{89196B80-AB75-EC9B-B142-62FCDF5C302C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4" creationId="{C9F9F336-FF22-9A41-BD3D-8063532ECC56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7" creationId="{A2E3CD02-CC75-353B-D360-6F270D1CC518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8" creationId="{7BB45528-FB3E-C8B5-E00F-F2F9696D9F83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9" creationId="{9BED7D4B-8764-3E74-0F77-4AE890E936B4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10" creationId="{27FAD17B-CEFE-15BE-24CF-69E36A3A7C59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11" creationId="{14171704-5400-0EFA-8B5B-9BEB712BD09D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12" creationId="{F2DBEE2D-A71E-998E-2BB8-74D05F043432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13" creationId="{D0C80C98-5486-623B-8A9E-28164C4C91EF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14" creationId="{195C8927-7F13-E6C8-9EED-EE955D5D5256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15" creationId="{D0756452-0368-B612-529C-D24880B2B4A8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16" creationId="{398DB947-EC7E-A2B6-7437-5519AC32D4D8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17" creationId="{BBCE37D9-F4D5-B72B-4F36-3920E81D6921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18" creationId="{830F35B9-BB0A-AB3C-7D0A-8DEDC88F3BE0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19" creationId="{4C7B2A90-2965-4A71-FA51-01C3ADEDFEA4}"/>
          </ac:picMkLst>
        </pc:picChg>
        <pc:picChg chg="ord">
          <ac:chgData name="vera" userId="506080d75e5e1a0a" providerId="LiveId" clId="{E731786E-8B6F-44A1-A4C0-F0B22303BD53}" dt="2023-08-10T08:41:12.938" v="310" actId="166"/>
          <ac:picMkLst>
            <pc:docMk/>
            <pc:sldMk cId="4249905682" sldId="345"/>
            <ac:picMk id="20" creationId="{7915FFD2-00F5-9EB9-678C-01B7C3415F01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21" creationId="{F78E0C87-BE66-FE5F-FC2A-1236B7079EDB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22" creationId="{51ADC1A8-44B9-436B-FCA1-25082AB5632C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25" creationId="{1FDC5118-F910-3089-36F3-3824531F8A0B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26" creationId="{D9EAA2B5-08CA-63DF-164A-7964B0D2A817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27" creationId="{C6568E9D-94FE-17DF-0BB9-D8B63B85B591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28" creationId="{436F8A82-30E8-DA9C-F9AD-B907D57E670E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29" creationId="{E02441EA-9047-9D62-2DE7-47DBCCA32910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30" creationId="{26095B9A-4B50-E126-FA6D-99C4A00674C2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31" creationId="{778B7A7C-F275-897C-B44F-B6AB96DBDC78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32" creationId="{EFC98623-D66B-4AB2-CFA2-C72D45DFC814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33" creationId="{4C710D62-47C0-C1DC-7882-3C694FF4526E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34" creationId="{95C10594-1055-5DE1-B1D3-DFEA32E8FA07}"/>
          </ac:picMkLst>
        </pc:picChg>
        <pc:picChg chg="del">
          <ac:chgData name="vera" userId="506080d75e5e1a0a" providerId="LiveId" clId="{E731786E-8B6F-44A1-A4C0-F0B22303BD53}" dt="2023-08-10T08:37:08.564" v="266" actId="478"/>
          <ac:picMkLst>
            <pc:docMk/>
            <pc:sldMk cId="4249905682" sldId="345"/>
            <ac:picMk id="35" creationId="{8ACD7D2A-32C7-F962-8E2E-6BE9D594591F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36" creationId="{8EA27CA4-AEA8-88D0-2230-A71EAFA3C93A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37" creationId="{08EE13D8-A139-5373-F2CE-59023706E9D3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38" creationId="{58B49A28-5D32-064F-CB25-F5F3E3E9F9B2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39" creationId="{5E006ACD-4D2A-50BB-571D-152DFAC516E9}"/>
          </ac:picMkLst>
        </pc:picChg>
        <pc:picChg chg="del">
          <ac:chgData name="vera" userId="506080d75e5e1a0a" providerId="LiveId" clId="{E731786E-8B6F-44A1-A4C0-F0B22303BD53}" dt="2023-08-10T08:37:07.725" v="265" actId="478"/>
          <ac:picMkLst>
            <pc:docMk/>
            <pc:sldMk cId="4249905682" sldId="345"/>
            <ac:picMk id="40" creationId="{0AB099D2-D224-E34D-755F-94E93DF6A864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41" creationId="{0ABA3284-8D2B-2702-886F-1EB72A96D6C4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42" creationId="{E912D674-77D3-7FED-EA26-3CC19E0E651C}"/>
          </ac:picMkLst>
        </pc:picChg>
        <pc:picChg chg="add mod ord">
          <ac:chgData name="vera" userId="506080d75e5e1a0a" providerId="LiveId" clId="{E731786E-8B6F-44A1-A4C0-F0B22303BD53}" dt="2023-08-10T08:41:10.491" v="309" actId="167"/>
          <ac:picMkLst>
            <pc:docMk/>
            <pc:sldMk cId="4249905682" sldId="345"/>
            <ac:picMk id="43" creationId="{3587C3BA-0DC9-18E6-5E1E-29958001258F}"/>
          </ac:picMkLst>
        </pc:picChg>
      </pc:sldChg>
      <pc:sldChg chg="del">
        <pc:chgData name="vera" userId="506080d75e5e1a0a" providerId="LiveId" clId="{E731786E-8B6F-44A1-A4C0-F0B22303BD53}" dt="2023-08-10T08:37:12.037" v="267" actId="2696"/>
        <pc:sldMkLst>
          <pc:docMk/>
          <pc:sldMk cId="17254209" sldId="346"/>
        </pc:sldMkLst>
      </pc:sldChg>
      <pc:sldChg chg="modSp mod modTransition">
        <pc:chgData name="vera" userId="506080d75e5e1a0a" providerId="LiveId" clId="{E731786E-8B6F-44A1-A4C0-F0B22303BD53}" dt="2023-08-10T08:46:29.364" v="348"/>
        <pc:sldMkLst>
          <pc:docMk/>
          <pc:sldMk cId="4043809777" sldId="347"/>
        </pc:sldMkLst>
        <pc:picChg chg="mod">
          <ac:chgData name="vera" userId="506080d75e5e1a0a" providerId="LiveId" clId="{E731786E-8B6F-44A1-A4C0-F0B22303BD53}" dt="2023-08-10T08:45:38.872" v="329" actId="1076"/>
          <ac:picMkLst>
            <pc:docMk/>
            <pc:sldMk cId="4043809777" sldId="347"/>
            <ac:picMk id="3" creationId="{2967996E-BAC7-FDF6-2784-3636DE4F51D4}"/>
          </ac:picMkLst>
        </pc:picChg>
        <pc:picChg chg="mod">
          <ac:chgData name="vera" userId="506080d75e5e1a0a" providerId="LiveId" clId="{E731786E-8B6F-44A1-A4C0-F0B22303BD53}" dt="2023-08-10T08:45:30.660" v="326" actId="1076"/>
          <ac:picMkLst>
            <pc:docMk/>
            <pc:sldMk cId="4043809777" sldId="347"/>
            <ac:picMk id="5" creationId="{5EA54F87-45E5-FDDF-5AE8-72D08214745C}"/>
          </ac:picMkLst>
        </pc:picChg>
        <pc:picChg chg="mod">
          <ac:chgData name="vera" userId="506080d75e5e1a0a" providerId="LiveId" clId="{E731786E-8B6F-44A1-A4C0-F0B22303BD53}" dt="2023-08-10T08:45:30.660" v="326" actId="1076"/>
          <ac:picMkLst>
            <pc:docMk/>
            <pc:sldMk cId="4043809777" sldId="347"/>
            <ac:picMk id="9" creationId="{24B4DDA9-55B3-659A-8106-4CE7EBDD38E3}"/>
          </ac:picMkLst>
        </pc:picChg>
        <pc:picChg chg="mod">
          <ac:chgData name="vera" userId="506080d75e5e1a0a" providerId="LiveId" clId="{E731786E-8B6F-44A1-A4C0-F0B22303BD53}" dt="2023-08-10T08:45:30.660" v="326" actId="1076"/>
          <ac:picMkLst>
            <pc:docMk/>
            <pc:sldMk cId="4043809777" sldId="347"/>
            <ac:picMk id="10" creationId="{B55D39A9-547B-B867-C3A2-E4F28E202D78}"/>
          </ac:picMkLst>
        </pc:picChg>
        <pc:picChg chg="mod">
          <ac:chgData name="vera" userId="506080d75e5e1a0a" providerId="LiveId" clId="{E731786E-8B6F-44A1-A4C0-F0B22303BD53}" dt="2023-08-10T08:45:30.660" v="326" actId="1076"/>
          <ac:picMkLst>
            <pc:docMk/>
            <pc:sldMk cId="4043809777" sldId="347"/>
            <ac:picMk id="11" creationId="{85780DF5-8F53-8D10-A311-F2975BDE38D5}"/>
          </ac:picMkLst>
        </pc:picChg>
        <pc:picChg chg="mod">
          <ac:chgData name="vera" userId="506080d75e5e1a0a" providerId="LiveId" clId="{E731786E-8B6F-44A1-A4C0-F0B22303BD53}" dt="2023-08-10T08:45:38.872" v="329" actId="1076"/>
          <ac:picMkLst>
            <pc:docMk/>
            <pc:sldMk cId="4043809777" sldId="347"/>
            <ac:picMk id="12" creationId="{B3D9FC02-DB1C-6F82-3F0D-3B1393701FAC}"/>
          </ac:picMkLst>
        </pc:picChg>
        <pc:picChg chg="mod">
          <ac:chgData name="vera" userId="506080d75e5e1a0a" providerId="LiveId" clId="{E731786E-8B6F-44A1-A4C0-F0B22303BD53}" dt="2023-08-10T08:45:38.872" v="329" actId="1076"/>
          <ac:picMkLst>
            <pc:docMk/>
            <pc:sldMk cId="4043809777" sldId="347"/>
            <ac:picMk id="13" creationId="{47741D93-3C70-D334-A769-9426BAC16084}"/>
          </ac:picMkLst>
        </pc:picChg>
        <pc:picChg chg="mod">
          <ac:chgData name="vera" userId="506080d75e5e1a0a" providerId="LiveId" clId="{E731786E-8B6F-44A1-A4C0-F0B22303BD53}" dt="2023-08-10T08:45:30.660" v="326" actId="1076"/>
          <ac:picMkLst>
            <pc:docMk/>
            <pc:sldMk cId="4043809777" sldId="347"/>
            <ac:picMk id="22" creationId="{19ACADE4-5450-B795-BE09-245EC3AB370F}"/>
          </ac:picMkLst>
        </pc:picChg>
      </pc:sldChg>
      <pc:sldChg chg="addSp delSp modSp mod modAnim">
        <pc:chgData name="vera" userId="506080d75e5e1a0a" providerId="LiveId" clId="{E731786E-8B6F-44A1-A4C0-F0B22303BD53}" dt="2023-08-10T08:48:29.164" v="378" actId="166"/>
        <pc:sldMkLst>
          <pc:docMk/>
          <pc:sldMk cId="190277137" sldId="348"/>
        </pc:sldMkLst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2" creationId="{2A405471-5B6E-11BE-09AE-1D07484372A3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3" creationId="{68E3325E-C968-9BA9-8A18-ACAC78370D51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4" creationId="{0850A56F-1634-795B-6F60-75C0EF4ACADD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5" creationId="{20A477C1-898A-F8C9-4858-A661C35C6717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6" creationId="{6CB8D315-DF1E-2499-8E10-3D2A0826D54F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7" creationId="{399D745F-3B0E-6579-9444-C83C7D20A7BB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8" creationId="{5BE2C6D5-955D-67A7-3041-939A8113BA92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9" creationId="{B0FEE405-E75C-02FA-C590-88CC2FB6639C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10" creationId="{AEE284CF-4DFA-A783-CDD8-1C9537F06409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11" creationId="{4C3C0400-D5EC-C85D-F5E3-49E3F2D71F5A}"/>
          </ac:picMkLst>
        </pc:picChg>
        <pc:picChg chg="ord">
          <ac:chgData name="vera" userId="506080d75e5e1a0a" providerId="LiveId" clId="{E731786E-8B6F-44A1-A4C0-F0B22303BD53}" dt="2023-08-10T08:48:29.164" v="378" actId="166"/>
          <ac:picMkLst>
            <pc:docMk/>
            <pc:sldMk cId="190277137" sldId="348"/>
            <ac:picMk id="15" creationId="{528E0677-16C2-9C91-A780-597762FB167D}"/>
          </ac:picMkLst>
        </pc:picChg>
        <pc:picChg chg="add mod ord">
          <ac:chgData name="vera" userId="506080d75e5e1a0a" providerId="LiveId" clId="{E731786E-8B6F-44A1-A4C0-F0B22303BD53}" dt="2023-08-10T08:46:48.537" v="361" actId="171"/>
          <ac:picMkLst>
            <pc:docMk/>
            <pc:sldMk cId="190277137" sldId="348"/>
            <ac:picMk id="16" creationId="{CFF5AEDA-E5DB-0BE1-7282-D91F5DE96009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17" creationId="{2A9EDAAF-FB75-4E8F-39F4-A701C6E2D73F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18" creationId="{8E5EC5ED-EBF1-AEA6-0323-58A5E0E0EDFA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19" creationId="{D37DD339-86C1-CF3C-C92B-AD91E7196DA0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0" creationId="{3246DB41-0223-05A8-34F7-D10D279CC4E7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3" creationId="{CBF9B182-05C4-4FEB-7067-0F9DA5E6C95D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4" creationId="{097C1599-0B92-2E1B-3D94-AAF329AD25A8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5" creationId="{E2094BB4-9109-E46C-24AA-D647115CD48A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6" creationId="{AEB5237E-49D3-9EB7-9A5B-2D9DB42C71FC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7" creationId="{259B4676-BF93-78CD-2DD1-47F9D425A860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8" creationId="{71D98104-3ED5-4CC0-3E08-34C616B8CF17}"/>
          </ac:picMkLst>
        </pc:picChg>
        <pc:picChg chg="del">
          <ac:chgData name="vera" userId="506080d75e5e1a0a" providerId="LiveId" clId="{E731786E-8B6F-44A1-A4C0-F0B22303BD53}" dt="2023-08-10T08:45:47.221" v="331" actId="478"/>
          <ac:picMkLst>
            <pc:docMk/>
            <pc:sldMk cId="190277137" sldId="348"/>
            <ac:picMk id="29" creationId="{020DB945-F506-CB16-33ED-B633E860B7A6}"/>
          </ac:picMkLst>
        </pc:picChg>
      </pc:sldChg>
      <pc:sldChg chg="addSp delSp modSp mod modAnim">
        <pc:chgData name="vera" userId="506080d75e5e1a0a" providerId="LiveId" clId="{E731786E-8B6F-44A1-A4C0-F0B22303BD53}" dt="2023-08-10T08:49:00.136" v="384"/>
        <pc:sldMkLst>
          <pc:docMk/>
          <pc:sldMk cId="1755408185" sldId="349"/>
        </pc:sldMkLst>
        <pc:spChg chg="del">
          <ac:chgData name="vera" userId="506080d75e5e1a0a" providerId="LiveId" clId="{E731786E-8B6F-44A1-A4C0-F0B22303BD53}" dt="2023-08-10T08:48:31.560" v="379" actId="478"/>
          <ac:spMkLst>
            <pc:docMk/>
            <pc:sldMk cId="1755408185" sldId="349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0T08:48:41.576" v="380"/>
          <ac:spMkLst>
            <pc:docMk/>
            <pc:sldMk cId="1755408185" sldId="349"/>
            <ac:spMk id="30" creationId="{12B028CC-291C-1F55-8CE7-3474C19DC6D6}"/>
          </ac:spMkLst>
        </pc:spChg>
        <pc:spChg chg="ord">
          <ac:chgData name="vera" userId="506080d75e5e1a0a" providerId="LiveId" clId="{E731786E-8B6F-44A1-A4C0-F0B22303BD53}" dt="2023-08-10T08:48:26.099" v="377" actId="166"/>
          <ac:spMkLst>
            <pc:docMk/>
            <pc:sldMk cId="1755408185" sldId="349"/>
            <ac:spMk id="39" creationId="{A73CED60-87B8-3205-0A01-82C2371058D8}"/>
          </ac:spMkLst>
        </pc:sp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3" creationId="{51FA6B4D-7CA3-0BF3-335C-538E89202E0F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4" creationId="{B464F502-CFA6-4C6C-EA47-2EC8BD617FC6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5" creationId="{FB296A21-0EF2-07A4-CD5A-B9FC98D0AA0B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6" creationId="{9104497F-A7AC-D022-CDFA-8175881FCE84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7" creationId="{23DB9817-2AA1-ACE0-7C0E-D6355B9B715D}"/>
          </ac:picMkLst>
        </pc:picChg>
        <pc:picChg chg="del">
          <ac:chgData name="vera" userId="506080d75e5e1a0a" providerId="LiveId" clId="{E731786E-8B6F-44A1-A4C0-F0B22303BD53}" dt="2023-08-10T08:45:57.402" v="334" actId="478"/>
          <ac:picMkLst>
            <pc:docMk/>
            <pc:sldMk cId="1755408185" sldId="349"/>
            <ac:picMk id="8" creationId="{F707F87F-FEF5-677A-5A27-D0C5225ADAE2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9" creationId="{9E78C247-8CD5-D0D7-5E04-9D947C4084D9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0" creationId="{C54C2D6B-D520-C578-494A-7587FAA87AD7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2" creationId="{9A6CF0F2-FD73-F2C4-CD05-77A0041A98F2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3" creationId="{C3731905-0BAB-DB5F-0260-3C6B49CE9F8F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4" creationId="{A652C8F4-879F-CBC0-14E5-60EA9A3C1C2C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5" creationId="{087317E1-45B2-8F12-0079-28D166D30CFD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6" creationId="{13174415-8AC9-74A8-946E-FC275078E8BF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7" creationId="{1EA003FE-831C-D535-068C-4469463376B7}"/>
          </ac:picMkLst>
        </pc:picChg>
        <pc:picChg chg="add mod">
          <ac:chgData name="vera" userId="506080d75e5e1a0a" providerId="LiveId" clId="{E731786E-8B6F-44A1-A4C0-F0B22303BD53}" dt="2023-08-10T08:46:51.311" v="362"/>
          <ac:picMkLst>
            <pc:docMk/>
            <pc:sldMk cId="1755408185" sldId="349"/>
            <ac:picMk id="18" creationId="{B4EAB81E-6EF4-8EDD-B4BB-D15ADE301E7F}"/>
          </ac:picMkLst>
        </pc:picChg>
        <pc:picChg chg="add mod">
          <ac:chgData name="vera" userId="506080d75e5e1a0a" providerId="LiveId" clId="{E731786E-8B6F-44A1-A4C0-F0B22303BD53}" dt="2023-08-10T08:47:03.272" v="364" actId="1076"/>
          <ac:picMkLst>
            <pc:docMk/>
            <pc:sldMk cId="1755408185" sldId="349"/>
            <ac:picMk id="19" creationId="{D8AE7C67-61DA-C956-65AF-7B0281053313}"/>
          </ac:picMkLst>
        </pc:picChg>
        <pc:picChg chg="add mod">
          <ac:chgData name="vera" userId="506080d75e5e1a0a" providerId="LiveId" clId="{E731786E-8B6F-44A1-A4C0-F0B22303BD53}" dt="2023-08-10T08:47:19.958" v="367" actId="1076"/>
          <ac:picMkLst>
            <pc:docMk/>
            <pc:sldMk cId="1755408185" sldId="349"/>
            <ac:picMk id="20" creationId="{099A9DE7-7E7F-FE1D-D67F-B6A25A1E00DC}"/>
          </ac:picMkLst>
        </pc:picChg>
        <pc:picChg chg="add mod">
          <ac:chgData name="vera" userId="506080d75e5e1a0a" providerId="LiveId" clId="{E731786E-8B6F-44A1-A4C0-F0B22303BD53}" dt="2023-08-10T08:47:34.355" v="369" actId="1076"/>
          <ac:picMkLst>
            <pc:docMk/>
            <pc:sldMk cId="1755408185" sldId="349"/>
            <ac:picMk id="21" creationId="{50F73E29-96B0-71B4-F032-3EE00187A12B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22" creationId="{44EB791A-107F-6AEC-F61B-8ECCAC4182E6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23" creationId="{BF89EDF8-CF23-36E8-DAA3-353643A27F3A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24" creationId="{A94DC6BD-DC78-A3E4-DCB5-B429B956E395}"/>
          </ac:picMkLst>
        </pc:picChg>
        <pc:picChg chg="del">
          <ac:chgData name="vera" userId="506080d75e5e1a0a" providerId="LiveId" clId="{E731786E-8B6F-44A1-A4C0-F0B22303BD53}" dt="2023-08-10T08:45:57.935" v="335" actId="478"/>
          <ac:picMkLst>
            <pc:docMk/>
            <pc:sldMk cId="1755408185" sldId="349"/>
            <ac:picMk id="27" creationId="{86ABA5DE-0405-B7FB-8B12-15693FE4C496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28" creationId="{22EF699B-301E-2AC2-3F85-C67CF658E323}"/>
          </ac:picMkLst>
        </pc:picChg>
        <pc:picChg chg="add mod">
          <ac:chgData name="vera" userId="506080d75e5e1a0a" providerId="LiveId" clId="{E731786E-8B6F-44A1-A4C0-F0B22303BD53}" dt="2023-08-10T08:47:36.349" v="370" actId="1076"/>
          <ac:picMkLst>
            <pc:docMk/>
            <pc:sldMk cId="1755408185" sldId="349"/>
            <ac:picMk id="29" creationId="{88C7668A-539F-D731-3180-0C732585AD00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32" creationId="{10862928-F106-B819-E4C4-5919F1A356FE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33" creationId="{BBD47EFC-C38C-75C1-B2C9-11B6A94134FF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42" creationId="{2EE2ACA7-FE8A-B423-E8E1-2361167E94E4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43" creationId="{1498919D-E1C7-FED9-0CB0-0396E61DE012}"/>
          </ac:picMkLst>
        </pc:picChg>
        <pc:picChg chg="del">
          <ac:chgData name="vera" userId="506080d75e5e1a0a" providerId="LiveId" clId="{E731786E-8B6F-44A1-A4C0-F0B22303BD53}" dt="2023-08-10T08:45:56.648" v="333" actId="478"/>
          <ac:picMkLst>
            <pc:docMk/>
            <pc:sldMk cId="1755408185" sldId="349"/>
            <ac:picMk id="44" creationId="{8838183D-DD4D-9E74-5AD6-6388857EF305}"/>
          </ac:picMkLst>
        </pc:picChg>
        <pc:picChg chg="ord">
          <ac:chgData name="vera" userId="506080d75e5e1a0a" providerId="LiveId" clId="{E731786E-8B6F-44A1-A4C0-F0B22303BD53}" dt="2023-08-10T08:48:26.099" v="377" actId="166"/>
          <ac:picMkLst>
            <pc:docMk/>
            <pc:sldMk cId="1755408185" sldId="349"/>
            <ac:picMk id="45" creationId="{F0AE596C-B397-2911-0299-AB61C493682E}"/>
          </ac:picMkLst>
        </pc:picChg>
      </pc:sldChg>
      <pc:sldChg chg="addSp delSp modSp mod modAnim">
        <pc:chgData name="vera" userId="506080d75e5e1a0a" providerId="LiveId" clId="{E731786E-8B6F-44A1-A4C0-F0B22303BD53}" dt="2023-08-10T08:48:17.160" v="375"/>
        <pc:sldMkLst>
          <pc:docMk/>
          <pc:sldMk cId="1485988967" sldId="350"/>
        </pc:sldMkLst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2" creationId="{5EDD0AF6-4B67-2547-1605-0CBD518E9051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3" creationId="{A9FD388D-D1E3-8209-F812-3D36E5C69F4E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4" creationId="{7F44F963-4B09-6D82-5A97-68E035723DC1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5" creationId="{12DC3AD3-FC64-78C5-B8FF-5070F85F3FAF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6" creationId="{A9A38FA3-D502-1001-8FB8-4457B65DA8F2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7" creationId="{4106C10E-DA5B-94A5-76D1-C136C97FB804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8" creationId="{5C5179D3-E0F8-4E23-3529-285F2DEECCAF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9" creationId="{81A2EC43-ED6F-56E5-21A3-F27217015DED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0" creationId="{93303A49-4BCC-E510-0CC8-BE4927E600B9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1" creationId="{905A9F8D-BFF7-3641-86FF-6942591E82AC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2" creationId="{2F815326-15F2-B4AB-D9F4-574C51C93B18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3" creationId="{5CE23281-EB47-6680-35CB-E94100FA693E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4" creationId="{9F574E34-3018-13D5-F10E-169C7FE5002D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5" creationId="{E44FB997-597F-F0EE-E017-DC5BCD459D72}"/>
          </ac:picMkLst>
        </pc:picChg>
        <pc:picChg chg="add mod">
          <ac:chgData name="vera" userId="506080d75e5e1a0a" providerId="LiveId" clId="{E731786E-8B6F-44A1-A4C0-F0B22303BD53}" dt="2023-08-10T08:48:17.160" v="375"/>
          <ac:picMkLst>
            <pc:docMk/>
            <pc:sldMk cId="1485988967" sldId="350"/>
            <ac:picMk id="16" creationId="{4F061482-6178-349E-FFA5-4A14B1F6391D}"/>
          </ac:picMkLst>
        </pc:picChg>
        <pc:picChg chg="del">
          <ac:chgData name="vera" userId="506080d75e5e1a0a" providerId="LiveId" clId="{E731786E-8B6F-44A1-A4C0-F0B22303BD53}" dt="2023-08-10T08:46:02.479" v="337" actId="478"/>
          <ac:picMkLst>
            <pc:docMk/>
            <pc:sldMk cId="1485988967" sldId="350"/>
            <ac:picMk id="31" creationId="{312DF038-834F-DDFC-9431-09B97694A516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32" creationId="{BB9DD649-06B1-4412-8A40-FC0A05582FF5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33" creationId="{EC21EF30-2251-EE1C-5AC9-91B4D6FFC3FB}"/>
          </ac:picMkLst>
        </pc:picChg>
        <pc:picChg chg="del">
          <ac:chgData name="vera" userId="506080d75e5e1a0a" providerId="LiveId" clId="{E731786E-8B6F-44A1-A4C0-F0B22303BD53}" dt="2023-08-10T08:46:02.921" v="338" actId="478"/>
          <ac:picMkLst>
            <pc:docMk/>
            <pc:sldMk cId="1485988967" sldId="350"/>
            <ac:picMk id="34" creationId="{3CE7304E-41EC-4D23-A100-03683699D4D6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35" creationId="{892C5C07-0971-DEE2-AF7E-315B7A4B25C7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36" creationId="{4E841D11-33CF-BD43-9C47-0577AE8B23DA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37" creationId="{23B22AC6-86D4-7D46-FEA7-BE424D47D459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38" creationId="{E8B6CF0E-9270-EB5A-DC0E-A6C4364C792F}"/>
          </ac:picMkLst>
        </pc:picChg>
        <pc:picChg chg="del">
          <ac:chgData name="vera" userId="506080d75e5e1a0a" providerId="LiveId" clId="{E731786E-8B6F-44A1-A4C0-F0B22303BD53}" dt="2023-08-10T08:46:03.284" v="339" actId="478"/>
          <ac:picMkLst>
            <pc:docMk/>
            <pc:sldMk cId="1485988967" sldId="350"/>
            <ac:picMk id="39" creationId="{B0D5C6F7-C21B-3BA6-ACF8-B3F033E189A1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40" creationId="{E8B3C418-45A8-60D4-5F91-BA806E7B2DA1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41" creationId="{23100430-9E06-2BD2-D807-85D70434D26D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42" creationId="{A73D2F95-6726-8C05-F360-CDF478AF5695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47" creationId="{CF86F35E-3207-2F2C-71F3-D189CED443C6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48" creationId="{FEFC92C5-88DB-E149-57C5-892B5E3C481D}"/>
          </ac:picMkLst>
        </pc:picChg>
        <pc:picChg chg="del">
          <ac:chgData name="vera" userId="506080d75e5e1a0a" providerId="LiveId" clId="{E731786E-8B6F-44A1-A4C0-F0B22303BD53}" dt="2023-08-10T08:46:01.586" v="336" actId="478"/>
          <ac:picMkLst>
            <pc:docMk/>
            <pc:sldMk cId="1485988967" sldId="350"/>
            <ac:picMk id="49" creationId="{05BDB874-1AF0-C813-E4F4-436F5CD53AC3}"/>
          </ac:picMkLst>
        </pc:picChg>
      </pc:sldChg>
      <pc:sldChg chg="addSp delSp modSp mod ord modAnim">
        <pc:chgData name="vera" userId="506080d75e5e1a0a" providerId="LiveId" clId="{E731786E-8B6F-44A1-A4C0-F0B22303BD53}" dt="2023-08-10T08:48:15.465" v="374"/>
        <pc:sldMkLst>
          <pc:docMk/>
          <pc:sldMk cId="1638553691" sldId="351"/>
        </pc:sldMkLst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2" creationId="{F9F0B77B-51A4-2B81-5DDB-C58F71DA6F8B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3" creationId="{97A50C7F-29C7-A73E-CFE3-52045FECA60F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4" creationId="{C63BC029-49CA-2BB7-B8A7-0C1A5FA691A1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5" creationId="{8531CD4F-DF4F-0064-6062-0B3B90F424B6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6" creationId="{4E815EA8-DCCC-829B-5B84-63874B3D5BBF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7" creationId="{592CCDF8-9A56-2C00-6A50-684E154C3310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8" creationId="{5CC9C39F-903B-E225-1092-C10C53AB9960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9" creationId="{7D91DA33-4B3C-392B-EBAD-2695AFE43EBC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10" creationId="{7EEE10BD-22AF-128D-BDD2-386AFE26327B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11" creationId="{D6C8BB8F-AC52-777E-2702-096572DC9E1A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12" creationId="{474DCD21-04C9-5E52-E677-05348DE6F17D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13" creationId="{75CC2010-35FA-637C-0307-2906E66CA7A1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14" creationId="{1936C78D-BCE1-0F0C-F4FA-49CBCBFDB231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15" creationId="{80841F5B-690C-9C3E-AC96-5D6C998DE5A5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16" creationId="{DD4E9651-6993-7358-0CF4-7B2691F2DB48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17" creationId="{90D2B66F-43A8-B593-00F0-DFC8465388AC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18" creationId="{E5B3BB29-1BF5-DCC7-84D7-01683A07E838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19" creationId="{A9BAFB5A-DBFB-2DA2-4189-600DB3798A85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21" creationId="{9998D4E4-22CD-3F4C-1557-F02F1927912D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22" creationId="{F589ACB3-87C4-DBD6-2576-E503DED2AF17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25" creationId="{2F39D73D-AA9B-C92E-BD46-D9C1FD66AC19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26" creationId="{191C7037-B875-AD1A-C00C-7785AF0D5BCC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27" creationId="{D1981F32-A729-DE36-BFC2-88AEE90085B3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31" creationId="{EF4190A2-BD7A-766B-A3C3-5A35A2A789CE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32" creationId="{EB60C64E-76BC-56F0-0FEE-F1106F72F3AB}"/>
          </ac:picMkLst>
        </pc:picChg>
        <pc:picChg chg="del">
          <ac:chgData name="vera" userId="506080d75e5e1a0a" providerId="LiveId" clId="{E731786E-8B6F-44A1-A4C0-F0B22303BD53}" dt="2023-08-10T08:46:06.437" v="340" actId="478"/>
          <ac:picMkLst>
            <pc:docMk/>
            <pc:sldMk cId="1638553691" sldId="351"/>
            <ac:picMk id="33" creationId="{0EA818BA-1D68-6CBF-8106-5DC56A9B81BC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34" creationId="{0D657841-95DE-B0AD-35DD-3792C91FF5A5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35" creationId="{167DCE2A-2EE3-2642-EDF3-B012687D5AF6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36" creationId="{A5FFFEF4-00DF-DB4A-91D6-EDABE0399257}"/>
          </ac:picMkLst>
        </pc:picChg>
        <pc:picChg chg="add mod">
          <ac:chgData name="vera" userId="506080d75e5e1a0a" providerId="LiveId" clId="{E731786E-8B6F-44A1-A4C0-F0B22303BD53}" dt="2023-08-10T08:48:15.465" v="374"/>
          <ac:picMkLst>
            <pc:docMk/>
            <pc:sldMk cId="1638553691" sldId="351"/>
            <ac:picMk id="37" creationId="{44DF0DC2-FB35-A289-3636-EF789E4AA297}"/>
          </ac:picMkLst>
        </pc:picChg>
      </pc:sldChg>
      <pc:sldChg chg="del">
        <pc:chgData name="vera" userId="506080d75e5e1a0a" providerId="LiveId" clId="{E731786E-8B6F-44A1-A4C0-F0B22303BD53}" dt="2023-08-10T08:46:09.709" v="341" actId="2696"/>
        <pc:sldMkLst>
          <pc:docMk/>
          <pc:sldMk cId="2470808641" sldId="352"/>
        </pc:sldMkLst>
      </pc:sldChg>
      <pc:sldChg chg="modSp mod modTransition">
        <pc:chgData name="vera" userId="506080d75e5e1a0a" providerId="LiveId" clId="{E731786E-8B6F-44A1-A4C0-F0B22303BD53}" dt="2023-08-10T09:02:03.582" v="437" actId="171"/>
        <pc:sldMkLst>
          <pc:docMk/>
          <pc:sldMk cId="698047887" sldId="353"/>
        </pc:sldMkLst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3" creationId="{2967996E-BAC7-FDF6-2784-3636DE4F51D4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5" creationId="{5EA54F87-45E5-FDDF-5AE8-72D08214745C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7" creationId="{092991D5-34E8-43FD-8DC2-C076A84D2C88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9" creationId="{C84231D3-116E-E8FC-8B57-7EE2881AF06D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10" creationId="{CFF9BA60-683A-8540-9FE1-B2C60C3620D6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11" creationId="{F63728C7-4477-095F-5750-AA0DC6780F91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12" creationId="{B3D9FC02-DB1C-6F82-3F0D-3B1393701FAC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13" creationId="{47741D93-3C70-D334-A769-9426BAC16084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14" creationId="{7383D250-737E-4453-0522-9DB0EE93E0D0}"/>
          </ac:picMkLst>
        </pc:picChg>
        <pc:picChg chg="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15" creationId="{7939A883-E4D5-3D8A-9B65-7DDDE7A48300}"/>
          </ac:picMkLst>
        </pc:picChg>
        <pc:picChg chg="mod ord">
          <ac:chgData name="vera" userId="506080d75e5e1a0a" providerId="LiveId" clId="{E731786E-8B6F-44A1-A4C0-F0B22303BD53}" dt="2023-08-10T09:02:03.582" v="437" actId="171"/>
          <ac:picMkLst>
            <pc:docMk/>
            <pc:sldMk cId="698047887" sldId="353"/>
            <ac:picMk id="22" creationId="{19ACADE4-5450-B795-BE09-245EC3AB370F}"/>
          </ac:picMkLst>
        </pc:picChg>
      </pc:sldChg>
      <pc:sldChg chg="addSp delSp modSp mod modAnim">
        <pc:chgData name="vera" userId="506080d75e5e1a0a" providerId="LiveId" clId="{E731786E-8B6F-44A1-A4C0-F0B22303BD53}" dt="2023-08-17T07:07:33.547" v="2686" actId="166"/>
        <pc:sldMkLst>
          <pc:docMk/>
          <pc:sldMk cId="4241567643" sldId="354"/>
        </pc:sldMkLst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2" creationId="{9EFE7088-0180-1DE9-7BB9-5FB9A16051DC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3" creationId="{02BB7EFD-F0AE-C540-C292-6AB442C91D86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4" creationId="{96D31B6C-4FBE-70FF-37F2-AC107DBC383E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5" creationId="{20EAA76F-B33B-8DAA-B90B-2AC14CC57275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6" creationId="{8F57E145-5008-0BB1-7984-71C512446B91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7" creationId="{A9DD8D51-34CE-5DD7-A08E-47EB8E785ECB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8" creationId="{7F4F9397-10E6-84DF-0209-302F95FF7689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9" creationId="{A95AD423-6168-8905-6117-846483CE52A1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10" creationId="{E891B140-5B81-66B2-50F3-D11899CE5232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11" creationId="{C4285D80-A568-E004-59D3-979DCEAD8365}"/>
          </ac:picMkLst>
        </pc:picChg>
        <pc:picChg chg="ord">
          <ac:chgData name="vera" userId="506080d75e5e1a0a" providerId="LiveId" clId="{E731786E-8B6F-44A1-A4C0-F0B22303BD53}" dt="2023-08-17T07:07:33.547" v="2686" actId="166"/>
          <ac:picMkLst>
            <pc:docMk/>
            <pc:sldMk cId="4241567643" sldId="354"/>
            <ac:picMk id="15" creationId="{528E0677-16C2-9C91-A780-597762FB167D}"/>
          </ac:picMkLst>
        </pc:picChg>
        <pc:picChg chg="add mod ord">
          <ac:chgData name="vera" userId="506080d75e5e1a0a" providerId="LiveId" clId="{E731786E-8B6F-44A1-A4C0-F0B22303BD53}" dt="2023-08-10T09:02:22.650" v="439" actId="171"/>
          <ac:picMkLst>
            <pc:docMk/>
            <pc:sldMk cId="4241567643" sldId="354"/>
            <ac:picMk id="16" creationId="{EEB28264-CC89-D1EC-D21C-787F2189E52B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17" creationId="{714E9ABA-9ED1-02AB-70D5-6C2AF5879C1B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18" creationId="{A964905B-3FDD-B7EF-701C-9A2BCD0F9B87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19" creationId="{470318FA-F519-CD35-4D35-A111875B9FBC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0" creationId="{4A903CF7-3DB7-94A3-085A-0D5368393A3C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3" creationId="{C3DE8A5A-6F5D-FF6A-1645-9CC3032270AD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5" creationId="{DF425B79-090C-5482-BDC4-66295BC2CEA4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6" creationId="{4D06DE94-6139-FE26-4CBC-95D6F01689C0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7" creationId="{5399A13C-969F-743E-8501-94AFEE4C0164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8" creationId="{999EE4BE-EAC1-992C-407A-64071680F7B0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29" creationId="{2E0271C3-D3A0-1F57-E3CE-E79DD7A1E029}"/>
          </ac:picMkLst>
        </pc:picChg>
        <pc:picChg chg="del">
          <ac:chgData name="vera" userId="506080d75e5e1a0a" providerId="LiveId" clId="{E731786E-8B6F-44A1-A4C0-F0B22303BD53}" dt="2023-08-10T08:58:33.424" v="392" actId="478"/>
          <ac:picMkLst>
            <pc:docMk/>
            <pc:sldMk cId="4241567643" sldId="354"/>
            <ac:picMk id="30" creationId="{85EFA31A-236D-5393-73FF-4A7910A29168}"/>
          </ac:picMkLst>
        </pc:picChg>
      </pc:sldChg>
      <pc:sldChg chg="addSp delSp modSp mod modAnim">
        <pc:chgData name="vera" userId="506080d75e5e1a0a" providerId="LiveId" clId="{E731786E-8B6F-44A1-A4C0-F0B22303BD53}" dt="2023-08-10T09:01:34.348" v="435" actId="166"/>
        <pc:sldMkLst>
          <pc:docMk/>
          <pc:sldMk cId="3879792169" sldId="355"/>
        </pc:sldMkLst>
        <pc:spChg chg="del">
          <ac:chgData name="vera" userId="506080d75e5e1a0a" providerId="LiveId" clId="{E731786E-8B6F-44A1-A4C0-F0B22303BD53}" dt="2023-08-10T08:58:09.984" v="386" actId="478"/>
          <ac:spMkLst>
            <pc:docMk/>
            <pc:sldMk cId="3879792169" sldId="355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0T08:58:07.191" v="385"/>
          <ac:spMkLst>
            <pc:docMk/>
            <pc:sldMk cId="3879792169" sldId="355"/>
            <ac:spMk id="10" creationId="{3339C50F-1632-6348-F2CD-59EDF6E74FDB}"/>
          </ac:spMkLst>
        </pc:spChg>
        <pc:spChg chg="ord">
          <ac:chgData name="vera" userId="506080d75e5e1a0a" providerId="LiveId" clId="{E731786E-8B6F-44A1-A4C0-F0B22303BD53}" dt="2023-08-10T09:01:34.348" v="435" actId="166"/>
          <ac:spMkLst>
            <pc:docMk/>
            <pc:sldMk cId="3879792169" sldId="355"/>
            <ac:spMk id="39" creationId="{A73CED60-87B8-3205-0A01-82C2371058D8}"/>
          </ac:spMkLst>
        </pc:sp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6" creationId="{8EE640A8-B5BD-4770-5FB5-7C929F5C832D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7" creationId="{71022BE1-BEA5-0E79-A0DC-81EA0E606FA6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8" creationId="{D79DF147-5D8D-3BE1-E11C-A1A4EEDC3F9A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9" creationId="{EBA708CC-6685-1DF0-D615-B24C4267591E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1" creationId="{9D79F352-E953-C380-CFA2-F60C30B967EB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2" creationId="{93A860B7-3E65-6855-1355-E7AE016B8F18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3" creationId="{8698A2D9-1CC6-476A-63E7-AD0BDE0F7FC1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4" creationId="{DB514ADD-5CD0-A02B-B9AC-1F906CF6A770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5" creationId="{23C5C7EE-AC2C-6FB6-2C5F-D7A28C90A8BA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6" creationId="{352EAC55-F448-E61D-C70E-FAD41C2C5AE8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7" creationId="{7FE625A4-7B76-8944-669E-512D35AAD762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8" creationId="{A8B18B42-8B09-CD9E-1F21-5EEA87BBB973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19" creationId="{B9755FF5-1184-0203-D8AB-CD07E2E57A1C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20" creationId="{252B2F4D-EC4B-7941-A341-D4A2A1F833E5}"/>
          </ac:picMkLst>
        </pc:picChg>
        <pc:picChg chg="add del mod">
          <ac:chgData name="vera" userId="506080d75e5e1a0a" providerId="LiveId" clId="{E731786E-8B6F-44A1-A4C0-F0B22303BD53}" dt="2023-08-10T09:00:09.516" v="423"/>
          <ac:picMkLst>
            <pc:docMk/>
            <pc:sldMk cId="3879792169" sldId="355"/>
            <ac:picMk id="21" creationId="{1BCB5ACE-6325-AAAD-252A-95ACA0C983F0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22" creationId="{BDA72237-6288-09F3-F313-CA350D506B1B}"/>
          </ac:picMkLst>
        </pc:picChg>
        <pc:picChg chg="del">
          <ac:chgData name="vera" userId="506080d75e5e1a0a" providerId="LiveId" clId="{E731786E-8B6F-44A1-A4C0-F0B22303BD53}" dt="2023-08-10T08:58:51.432" v="397" actId="478"/>
          <ac:picMkLst>
            <pc:docMk/>
            <pc:sldMk cId="3879792169" sldId="355"/>
            <ac:picMk id="23" creationId="{0415D3CB-AC69-DA7E-C291-C0746ACAE890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24" creationId="{F1C2EEEA-D67E-6508-44C3-59261368CD35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27" creationId="{97C58E3C-3E6B-EF88-865A-8FA328C5CEED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28" creationId="{D32B8AD0-6AAB-F43E-CDC5-F0609DAE2B9D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29" creationId="{3FAB4965-9898-0A0D-F8B3-DB6218293256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30" creationId="{54F776C5-3DFA-C617-F292-DB23F24D4C6F}"/>
          </ac:picMkLst>
        </pc:picChg>
        <pc:picChg chg="mod ord">
          <ac:chgData name="vera" userId="506080d75e5e1a0a" providerId="LiveId" clId="{E731786E-8B6F-44A1-A4C0-F0B22303BD53}" dt="2023-08-10T09:01:34.348" v="435" actId="166"/>
          <ac:picMkLst>
            <pc:docMk/>
            <pc:sldMk cId="3879792169" sldId="355"/>
            <ac:picMk id="31" creationId="{0C611517-3EDE-623D-E020-6F9A301B2F04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32" creationId="{C353F72C-AE87-CB43-6C4F-F77A01412FCD}"/>
          </ac:picMkLst>
        </pc:picChg>
        <pc:picChg chg="del">
          <ac:chgData name="vera" userId="506080d75e5e1a0a" providerId="LiveId" clId="{E731786E-8B6F-44A1-A4C0-F0B22303BD53}" dt="2023-08-10T08:58:50.601" v="396" actId="478"/>
          <ac:picMkLst>
            <pc:docMk/>
            <pc:sldMk cId="3879792169" sldId="355"/>
            <ac:picMk id="33" creationId="{78FE8DCB-0BC3-4D46-5AE2-DC5E6027EB44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34" creationId="{6D90AD0D-A82A-D843-F263-10F74A184CD6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36" creationId="{1230C864-B816-1AF8-FC61-4D528D6F0D23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37" creationId="{4C2A77B8-6FF3-39F9-28E4-6FA6EFE7B2B7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41" creationId="{63894392-9F9A-3973-1807-74182B28CA8B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42" creationId="{4C7E1285-7BBA-90B6-246E-3A9EF6DB26C0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43" creationId="{844A2C4E-C75A-78CD-008C-2E8881ECF31A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44" creationId="{F8FB5B14-2273-18E3-654D-5593BDCBF289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45" creationId="{1062C0C7-1689-52BC-29BB-E282BDF5F942}"/>
          </ac:picMkLst>
        </pc:picChg>
        <pc:picChg chg="add mod">
          <ac:chgData name="vera" userId="506080d75e5e1a0a" providerId="LiveId" clId="{E731786E-8B6F-44A1-A4C0-F0B22303BD53}" dt="2023-08-10T09:00:26.455" v="424"/>
          <ac:picMkLst>
            <pc:docMk/>
            <pc:sldMk cId="3879792169" sldId="355"/>
            <ac:picMk id="46" creationId="{B0D863FE-C7C2-261C-429A-6E035A265B5C}"/>
          </ac:picMkLst>
        </pc:picChg>
        <pc:picChg chg="add mod">
          <ac:chgData name="vera" userId="506080d75e5e1a0a" providerId="LiveId" clId="{E731786E-8B6F-44A1-A4C0-F0B22303BD53}" dt="2023-08-10T09:00:34.632" v="426" actId="1076"/>
          <ac:picMkLst>
            <pc:docMk/>
            <pc:sldMk cId="3879792169" sldId="355"/>
            <ac:picMk id="47" creationId="{6801F1BC-F168-4363-55AE-1B4CF14AD857}"/>
          </ac:picMkLst>
        </pc:picChg>
        <pc:picChg chg="add mod">
          <ac:chgData name="vera" userId="506080d75e5e1a0a" providerId="LiveId" clId="{E731786E-8B6F-44A1-A4C0-F0B22303BD53}" dt="2023-08-10T09:00:40.187" v="428" actId="1076"/>
          <ac:picMkLst>
            <pc:docMk/>
            <pc:sldMk cId="3879792169" sldId="355"/>
            <ac:picMk id="48" creationId="{7634ADB9-D183-38BD-FE0C-FB28C6E28977}"/>
          </ac:picMkLst>
        </pc:picChg>
        <pc:picChg chg="add mod">
          <ac:chgData name="vera" userId="506080d75e5e1a0a" providerId="LiveId" clId="{E731786E-8B6F-44A1-A4C0-F0B22303BD53}" dt="2023-08-10T09:00:40.187" v="428" actId="1076"/>
          <ac:picMkLst>
            <pc:docMk/>
            <pc:sldMk cId="3879792169" sldId="355"/>
            <ac:picMk id="49" creationId="{A0C4113C-C79A-BF8D-C557-FA079A645D69}"/>
          </ac:picMkLst>
        </pc:picChg>
      </pc:sldChg>
      <pc:sldChg chg="addSp delSp modSp mod modAnim">
        <pc:chgData name="vera" userId="506080d75e5e1a0a" providerId="LiveId" clId="{E731786E-8B6F-44A1-A4C0-F0B22303BD53}" dt="2023-08-10T09:01:18.283" v="434"/>
        <pc:sldMkLst>
          <pc:docMk/>
          <pc:sldMk cId="1928747171" sldId="356"/>
        </pc:sldMkLst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2" creationId="{DF331458-A375-5759-1F4A-425AD2F9DD71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3" creationId="{4028B96E-99DC-F70C-5E0F-3DFFAEF97637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4" creationId="{3DCFE71D-523C-4A69-F923-B308B96B52D8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5" creationId="{5A876980-F2A2-52CE-7686-17FCF7DA083B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6" creationId="{8AF62E7A-2568-1DE8-C090-96DEBD8C27F7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7" creationId="{F7E96A26-3549-1E79-B47F-F11A195613B2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8" creationId="{E4D41F5F-1777-F7F8-29D8-665CB09BED71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9" creationId="{1651AE39-8B98-889E-6E80-1DE8C18047DB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10" creationId="{82D7BAFB-AD69-1DFE-C64F-7ECB55208B25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11" creationId="{E1857272-3D9D-10FC-B5F5-F48CD836B9CA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12" creationId="{2FA35B46-D0A1-E15D-FB8A-881CE2677AE1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13" creationId="{378333F5-D52E-BC78-6413-5547FCBA5B5E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14" creationId="{93AA6109-5A2E-DFE8-4BB3-78AAFB50CC1F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15" creationId="{FE31B84A-1E0C-13BF-7946-F6F4CF065FDC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16" creationId="{B38EA419-4ECF-4D15-0774-2D5F46AE3926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17" creationId="{943BCF11-9306-9545-6C07-FACE1DDE65A6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18" creationId="{4F77C434-08EC-EC38-FBE7-97F7E8664CF7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19" creationId="{661958D4-8FE6-8583-07F4-28F66E3D177F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21" creationId="{19D17206-845E-3F4F-4E58-3F73CBA5C3C6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27" creationId="{0B5B3E83-E812-5BB3-8CEE-338F716D4323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28" creationId="{7BA9C675-C89B-A603-0679-902371F90F6F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29" creationId="{3922DE6B-1C86-3D77-2BB3-7FD4106FEDE1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30" creationId="{13F9B73B-2669-21EE-C96F-B1CD54258469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31" creationId="{6BECBAEC-94CB-B20C-BAEB-822BBDADE2A1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32" creationId="{BD09E3B8-7380-4310-4A53-776E1B71E0FD}"/>
          </ac:picMkLst>
        </pc:picChg>
        <pc:picChg chg="del">
          <ac:chgData name="vera" userId="506080d75e5e1a0a" providerId="LiveId" clId="{E731786E-8B6F-44A1-A4C0-F0B22303BD53}" dt="2023-08-10T08:59:01.194" v="398" actId="478"/>
          <ac:picMkLst>
            <pc:docMk/>
            <pc:sldMk cId="1928747171" sldId="356"/>
            <ac:picMk id="33" creationId="{9C29F749-01D2-3077-256A-6C2418675356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34" creationId="{DF92036D-DD74-75FA-9A39-ED963F2B741F}"/>
          </ac:picMkLst>
        </pc:picChg>
        <pc:picChg chg="add mod">
          <ac:chgData name="vera" userId="506080d75e5e1a0a" providerId="LiveId" clId="{E731786E-8B6F-44A1-A4C0-F0B22303BD53}" dt="2023-08-10T09:01:18.283" v="434"/>
          <ac:picMkLst>
            <pc:docMk/>
            <pc:sldMk cId="1928747171" sldId="356"/>
            <ac:picMk id="35" creationId="{F459FB22-49FC-0E6E-EF04-403CC2802444}"/>
          </ac:picMkLst>
        </pc:picChg>
      </pc:sldChg>
      <pc:sldChg chg="addSp delSp modSp mod ord modAnim">
        <pc:chgData name="vera" userId="506080d75e5e1a0a" providerId="LiveId" clId="{E731786E-8B6F-44A1-A4C0-F0B22303BD53}" dt="2023-08-10T09:01:15.861" v="433"/>
        <pc:sldMkLst>
          <pc:docMk/>
          <pc:sldMk cId="307762420" sldId="357"/>
        </pc:sldMkLst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2" creationId="{62D8E8F4-ECC4-BDC3-6ECC-FF3CD2933D38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3" creationId="{06B1EB44-E5B7-40C6-8FEA-9165E41D3F2F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4" creationId="{0CD0B34B-2B52-2A97-DE0A-0489E5B253BB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5" creationId="{23A4EF5B-DB8D-2F09-EB22-5C1025871C52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6" creationId="{4A2F9AED-DC6B-BEF4-1A65-5B1E64DBED19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7" creationId="{2183ACDA-F1A3-CA12-4289-B6C995A4B074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8" creationId="{6570F94D-57E4-5B98-AC1B-400F47B1F3B4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9" creationId="{97716E0C-D494-E4AC-49DF-D7959EB8D936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10" creationId="{372F09A9-68E6-CDE9-2929-80B97CE31841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11" creationId="{A65DC9DD-5D8A-93A7-D7BF-266534219F6D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12" creationId="{476654B0-C4F4-8040-2A2F-D3A519064D61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13" creationId="{F0F59166-C253-7E80-587F-FC04D002F725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14" creationId="{4758B3F9-082C-6B90-0A55-19DB01E91C39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15" creationId="{F26E3F48-15FD-99B1-1D96-658D60648037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16" creationId="{0E940E55-6A37-EF80-BFF5-8CB53884A4D9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17" creationId="{49EF6B6C-FDCC-4A21-D1A2-D4D7FD89219D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18" creationId="{E05C479F-FF79-D858-9A42-21D4625C07A2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19" creationId="{0C585766-5896-8F4D-7B94-5B7813F7305E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21" creationId="{E6C1DE0F-AD5B-C37F-1D28-9389B2EA9F01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22" creationId="{5AEC17A0-68C1-48DA-39C2-1C45F603A7CE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25" creationId="{3C60C5F4-EA9A-92B8-D511-938FB45438D0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26" creationId="{A580B744-5EDC-6B98-0A61-0927F7CB08CC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27" creationId="{3F3727B6-3CEC-0BC4-6351-A0ED725E6420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31" creationId="{1F9B65F7-D266-75EC-9730-6239020244AE}"/>
          </ac:picMkLst>
        </pc:picChg>
        <pc:picChg chg="del">
          <ac:chgData name="vera" userId="506080d75e5e1a0a" providerId="LiveId" clId="{E731786E-8B6F-44A1-A4C0-F0B22303BD53}" dt="2023-08-10T08:59:04.173" v="399" actId="478"/>
          <ac:picMkLst>
            <pc:docMk/>
            <pc:sldMk cId="307762420" sldId="357"/>
            <ac:picMk id="32" creationId="{7055B435-F340-E738-94AD-17ED8B2A8833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33" creationId="{E7EB62D3-9E32-14B1-B416-4718668DB8D9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34" creationId="{D33A9FF9-54E3-D19B-C70F-41AF7EFAF73A}"/>
          </ac:picMkLst>
        </pc:picChg>
        <pc:picChg chg="add mod">
          <ac:chgData name="vera" userId="506080d75e5e1a0a" providerId="LiveId" clId="{E731786E-8B6F-44A1-A4C0-F0B22303BD53}" dt="2023-08-10T09:01:15.861" v="433"/>
          <ac:picMkLst>
            <pc:docMk/>
            <pc:sldMk cId="307762420" sldId="357"/>
            <ac:picMk id="35" creationId="{F7C3EB0D-4290-C4AB-2EAF-930FCC118426}"/>
          </ac:picMkLst>
        </pc:picChg>
      </pc:sldChg>
      <pc:sldChg chg="del">
        <pc:chgData name="vera" userId="506080d75e5e1a0a" providerId="LiveId" clId="{E731786E-8B6F-44A1-A4C0-F0B22303BD53}" dt="2023-08-10T08:59:08.690" v="400" actId="2696"/>
        <pc:sldMkLst>
          <pc:docMk/>
          <pc:sldMk cId="3075329235" sldId="358"/>
        </pc:sldMkLst>
      </pc:sldChg>
      <pc:sldChg chg="modTransition">
        <pc:chgData name="vera" userId="506080d75e5e1a0a" providerId="LiveId" clId="{E731786E-8B6F-44A1-A4C0-F0B22303BD53}" dt="2023-08-16T09:52:41.422" v="608"/>
        <pc:sldMkLst>
          <pc:docMk/>
          <pc:sldMk cId="789726210" sldId="359"/>
        </pc:sldMkLst>
      </pc:sldChg>
      <pc:sldChg chg="addSp delSp modSp mod modAnim">
        <pc:chgData name="vera" userId="506080d75e5e1a0a" providerId="LiveId" clId="{E731786E-8B6F-44A1-A4C0-F0B22303BD53}" dt="2023-08-17T07:09:45.404" v="2712" actId="166"/>
        <pc:sldMkLst>
          <pc:docMk/>
          <pc:sldMk cId="1407031728" sldId="360"/>
        </pc:sldMkLst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2" creationId="{1D3E5C7C-4901-1D20-0BD1-1C13FB4DEAF0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2" creationId="{AC67DAB8-EA05-8605-87E5-FB7E9B272814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3" creationId="{1F7C5435-077D-87AE-664E-64A69FDF1244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3" creationId="{2D40B55E-4A35-8928-296E-A8E4F4AB73D4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4" creationId="{CB2DA6F7-22F4-2E67-38DC-01E752A1B367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4" creationId="{F4AE64C9-2C9F-D5FC-B6E4-18AA5240C4E8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5" creationId="{28EC822C-7E77-BAF3-E422-5E845A5D7008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5" creationId="{D2202B3D-F93B-364E-4198-656CD5319CD4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6" creationId="{1C46F153-1043-8347-C63D-ECE53A624125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6" creationId="{B83064B4-FD46-009F-615E-4C1471612079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7" creationId="{345B3C3F-1887-0DB7-D6E8-3C89D8DD5B1F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7" creationId="{BCA7145D-100D-5F23-D7BE-1E2A21809C0C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8" creationId="{177EC330-732A-6A46-5159-94BA472FA823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8" creationId="{8745E878-7537-7F46-0EA2-745DC19C1686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9" creationId="{0194A878-5A1D-D73F-3951-E8AF96C04DE3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9" creationId="{FF940FCF-92EB-1309-06EF-0986D641B6A8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10" creationId="{460DAED7-AF77-A35D-39AD-545503C43588}"/>
          </ac:picMkLst>
        </pc:picChg>
        <pc:picChg chg="add mod">
          <ac:chgData name="vera" userId="506080d75e5e1a0a" providerId="LiveId" clId="{E731786E-8B6F-44A1-A4C0-F0B22303BD53}" dt="2023-08-17T07:07:47.336" v="2688"/>
          <ac:picMkLst>
            <pc:docMk/>
            <pc:sldMk cId="1407031728" sldId="360"/>
            <ac:picMk id="10" creationId="{EF10FE0C-299A-4BA5-D13B-4224504457FC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11" creationId="{FC3497F9-A3E0-1564-6B90-88D88D31F593}"/>
          </ac:picMkLst>
        </pc:picChg>
        <pc:picChg chg="ord">
          <ac:chgData name="vera" userId="506080d75e5e1a0a" providerId="LiveId" clId="{E731786E-8B6F-44A1-A4C0-F0B22303BD53}" dt="2023-08-17T07:09:45.404" v="2712" actId="166"/>
          <ac:picMkLst>
            <pc:docMk/>
            <pc:sldMk cId="1407031728" sldId="360"/>
            <ac:picMk id="15" creationId="{528E0677-16C2-9C91-A780-597762FB167D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16" creationId="{8CAE1B27-F8B5-D85E-671E-E5CC1FFF32D9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17" creationId="{714D7D94-B0BD-94B7-FCA5-11D6DFA19014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18" creationId="{031E8B44-915C-32B4-999B-C860272A58F1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19" creationId="{C70D9F67-150C-090E-94E2-7748E8A677B2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20" creationId="{17949EF2-5233-AD45-DD3C-19C639E87673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23" creationId="{A5460D78-4F04-E2FD-805E-8BDA34BE7BB0}"/>
          </ac:picMkLst>
        </pc:picChg>
        <pc:picChg chg="del">
          <ac:chgData name="vera" userId="506080d75e5e1a0a" providerId="LiveId" clId="{E731786E-8B6F-44A1-A4C0-F0B22303BD53}" dt="2023-08-16T09:39:18.145" v="449" actId="478"/>
          <ac:picMkLst>
            <pc:docMk/>
            <pc:sldMk cId="1407031728" sldId="360"/>
            <ac:picMk id="24" creationId="{8DA604C9-9D30-C836-0FF8-6B21928F6657}"/>
          </ac:picMkLst>
        </pc:picChg>
        <pc:picChg chg="add del mod">
          <ac:chgData name="vera" userId="506080d75e5e1a0a" providerId="LiveId" clId="{E731786E-8B6F-44A1-A4C0-F0B22303BD53}" dt="2023-08-17T06:16:22.187" v="2559" actId="478"/>
          <ac:picMkLst>
            <pc:docMk/>
            <pc:sldMk cId="1407031728" sldId="360"/>
            <ac:picMk id="25" creationId="{E37D275F-0652-890B-2D05-F700BD7EF501}"/>
          </ac:picMkLst>
        </pc:picChg>
      </pc:sldChg>
      <pc:sldChg chg="addSp delSp modSp mod delAnim modAnim">
        <pc:chgData name="vera" userId="506080d75e5e1a0a" providerId="LiveId" clId="{E731786E-8B6F-44A1-A4C0-F0B22303BD53}" dt="2023-08-17T07:09:37.757" v="2711" actId="166"/>
        <pc:sldMkLst>
          <pc:docMk/>
          <pc:sldMk cId="1428959713" sldId="361"/>
        </pc:sldMkLst>
        <pc:spChg chg="del">
          <ac:chgData name="vera" userId="506080d75e5e1a0a" providerId="LiveId" clId="{E731786E-8B6F-44A1-A4C0-F0B22303BD53}" dt="2023-08-16T09:39:00.385" v="446" actId="478"/>
          <ac:spMkLst>
            <pc:docMk/>
            <pc:sldMk cId="1428959713" sldId="361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09:38:57.627" v="445" actId="688"/>
          <ac:spMkLst>
            <pc:docMk/>
            <pc:sldMk cId="1428959713" sldId="361"/>
            <ac:spMk id="10" creationId="{B4CE6253-2B29-57A2-3C16-9A136C8B2217}"/>
          </ac:spMkLst>
        </pc:spChg>
        <pc:spChg chg="mod ord">
          <ac:chgData name="vera" userId="506080d75e5e1a0a" providerId="LiveId" clId="{E731786E-8B6F-44A1-A4C0-F0B22303BD53}" dt="2023-08-17T07:09:37.757" v="2711" actId="166"/>
          <ac:spMkLst>
            <pc:docMk/>
            <pc:sldMk cId="1428959713" sldId="361"/>
            <ac:spMk id="39" creationId="{A73CED60-87B8-3205-0A01-82C2371058D8}"/>
          </ac:spMkLst>
        </pc:sp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2" creationId="{28C2F94C-5A0D-011B-CAF6-BD6F65D1A142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6" creationId="{3B1CB211-3AFC-75C0-3185-DEDCE9C5CF74}"/>
          </ac:picMkLst>
        </pc:picChg>
        <pc:picChg chg="del">
          <ac:chgData name="vera" userId="506080d75e5e1a0a" providerId="LiveId" clId="{E731786E-8B6F-44A1-A4C0-F0B22303BD53}" dt="2023-08-16T09:40:02.758" v="469" actId="478"/>
          <ac:picMkLst>
            <pc:docMk/>
            <pc:sldMk cId="1428959713" sldId="361"/>
            <ac:picMk id="6" creationId="{CA7D267B-BE37-EFF3-2BC5-602CCECF0DA2}"/>
          </ac:picMkLst>
        </pc:picChg>
        <pc:picChg chg="del">
          <ac:chgData name="vera" userId="506080d75e5e1a0a" providerId="LiveId" clId="{E731786E-8B6F-44A1-A4C0-F0B22303BD53}" dt="2023-08-16T09:40:02.123" v="468" actId="478"/>
          <ac:picMkLst>
            <pc:docMk/>
            <pc:sldMk cId="1428959713" sldId="361"/>
            <ac:picMk id="7" creationId="{0E3FB097-3C9E-6690-021F-931F123A5A03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7" creationId="{E5C37CFF-B2C9-A55F-677A-EF88F9FEB6B5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8" creationId="{D300F980-BDC3-E6E2-8160-AC1B447EDAF4}"/>
          </ac:picMkLst>
        </pc:picChg>
        <pc:picChg chg="del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8" creationId="{D73AECD8-B817-1556-0C95-5F51C54B9EA6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9" creationId="{9424DE32-27F8-57DD-E595-4C71A71B4942}"/>
          </ac:picMkLst>
        </pc:picChg>
        <pc:picChg chg="del">
          <ac:chgData name="vera" userId="506080d75e5e1a0a" providerId="LiveId" clId="{E731786E-8B6F-44A1-A4C0-F0B22303BD53}" dt="2023-08-16T09:40:00.754" v="466" actId="478"/>
          <ac:picMkLst>
            <pc:docMk/>
            <pc:sldMk cId="1428959713" sldId="361"/>
            <ac:picMk id="9" creationId="{AB2854B5-8648-A947-A51D-5662726964AC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11" creationId="{0DA459FA-A2E7-5473-367C-9804B83CAD45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1" creationId="{C1AF9806-46BC-895A-73BF-23EA6FD349B8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12" creationId="{08156C60-9498-0713-AC61-32683DDDF3E5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2" creationId="{D6808205-EDB4-28E0-BD29-526D12D4B961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13" creationId="{DDA0FF0A-31A8-A5A2-5B1C-32E63753B238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3" creationId="{E2912CE3-F4B2-9208-C5D3-AEE907A38413}"/>
          </ac:picMkLst>
        </pc:picChg>
        <pc:picChg chg="add mod">
          <ac:chgData name="vera" userId="506080d75e5e1a0a" providerId="LiveId" clId="{E731786E-8B6F-44A1-A4C0-F0B22303BD53}" dt="2023-08-17T07:08:00.102" v="2698"/>
          <ac:picMkLst>
            <pc:docMk/>
            <pc:sldMk cId="1428959713" sldId="361"/>
            <ac:picMk id="14" creationId="{385AC922-9745-E905-A19D-11EC6C093303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4" creationId="{656DA25F-703D-AE92-693F-B80BF28A81DD}"/>
          </ac:picMkLst>
        </pc:picChg>
        <pc:picChg chg="add del mod">
          <ac:chgData name="vera" userId="506080d75e5e1a0a" providerId="LiveId" clId="{E731786E-8B6F-44A1-A4C0-F0B22303BD53}" dt="2023-08-17T07:09:23.633" v="2707" actId="478"/>
          <ac:picMkLst>
            <pc:docMk/>
            <pc:sldMk cId="1428959713" sldId="361"/>
            <ac:picMk id="15" creationId="{82684B72-9C40-52D0-60DE-EA304A78C3FB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5" creationId="{BC69ABF6-A2A4-C0AE-866F-4493F99FE59C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6" creationId="{A89B3867-2863-10D2-0534-2531D18E4ED9}"/>
          </ac:picMkLst>
        </pc:picChg>
        <pc:picChg chg="add del mod">
          <ac:chgData name="vera" userId="506080d75e5e1a0a" providerId="LiveId" clId="{E731786E-8B6F-44A1-A4C0-F0B22303BD53}" dt="2023-08-17T07:09:24.232" v="2708" actId="478"/>
          <ac:picMkLst>
            <pc:docMk/>
            <pc:sldMk cId="1428959713" sldId="361"/>
            <ac:picMk id="16" creationId="{AD4ED75D-BAEC-34AD-CEEB-B772DB99BF13}"/>
          </ac:picMkLst>
        </pc:picChg>
        <pc:picChg chg="add del mod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17" creationId="{3B7D9620-FBF3-013B-835B-F019B331F2C5}"/>
          </ac:picMkLst>
        </pc:picChg>
        <pc:picChg chg="add del mod">
          <ac:chgData name="vera" userId="506080d75e5e1a0a" providerId="LiveId" clId="{E731786E-8B6F-44A1-A4C0-F0B22303BD53}" dt="2023-08-16T09:43:27.309" v="504" actId="478"/>
          <ac:picMkLst>
            <pc:docMk/>
            <pc:sldMk cId="1428959713" sldId="361"/>
            <ac:picMk id="18" creationId="{A0A377B2-3CDD-28AE-C73E-0F6B36D4B395}"/>
          </ac:picMkLst>
        </pc:picChg>
        <pc:picChg chg="add del mod">
          <ac:chgData name="vera" userId="506080d75e5e1a0a" providerId="LiveId" clId="{E731786E-8B6F-44A1-A4C0-F0B22303BD53}" dt="2023-08-16T09:43:25.933" v="503" actId="478"/>
          <ac:picMkLst>
            <pc:docMk/>
            <pc:sldMk cId="1428959713" sldId="361"/>
            <ac:picMk id="19" creationId="{C6567DC1-513F-E82C-4FC4-BCF4F3E4E634}"/>
          </ac:picMkLst>
        </pc:picChg>
        <pc:picChg chg="del">
          <ac:chgData name="vera" userId="506080d75e5e1a0a" providerId="LiveId" clId="{E731786E-8B6F-44A1-A4C0-F0B22303BD53}" dt="2023-08-16T09:39:55.820" v="461" actId="478"/>
          <ac:picMkLst>
            <pc:docMk/>
            <pc:sldMk cId="1428959713" sldId="361"/>
            <ac:picMk id="22" creationId="{B50F03B4-4930-B0E9-68CC-7CEA5C0EDA23}"/>
          </ac:picMkLst>
        </pc:picChg>
        <pc:picChg chg="del">
          <ac:chgData name="vera" userId="506080d75e5e1a0a" providerId="LiveId" clId="{E731786E-8B6F-44A1-A4C0-F0B22303BD53}" dt="2023-08-16T09:40:00.074" v="465" actId="478"/>
          <ac:picMkLst>
            <pc:docMk/>
            <pc:sldMk cId="1428959713" sldId="361"/>
            <ac:picMk id="23" creationId="{90EB9690-307F-7A75-355F-53462A0257EC}"/>
          </ac:picMkLst>
        </pc:picChg>
        <pc:picChg chg="del">
          <ac:chgData name="vera" userId="506080d75e5e1a0a" providerId="LiveId" clId="{E731786E-8B6F-44A1-A4C0-F0B22303BD53}" dt="2023-08-17T06:16:17.561" v="2557" actId="478"/>
          <ac:picMkLst>
            <pc:docMk/>
            <pc:sldMk cId="1428959713" sldId="361"/>
            <ac:picMk id="24" creationId="{9D545FDF-EFCD-5BB0-3BB4-A7FC3F02AAEF}"/>
          </ac:picMkLst>
        </pc:picChg>
        <pc:picChg chg="del">
          <ac:chgData name="vera" userId="506080d75e5e1a0a" providerId="LiveId" clId="{E731786E-8B6F-44A1-A4C0-F0B22303BD53}" dt="2023-08-16T09:39:56.387" v="462" actId="478"/>
          <ac:picMkLst>
            <pc:docMk/>
            <pc:sldMk cId="1428959713" sldId="361"/>
            <ac:picMk id="27" creationId="{6BB8C296-E469-DA2A-6A4E-478FE14DC9D6}"/>
          </ac:picMkLst>
        </pc:picChg>
        <pc:picChg chg="del">
          <ac:chgData name="vera" userId="506080d75e5e1a0a" providerId="LiveId" clId="{E731786E-8B6F-44A1-A4C0-F0B22303BD53}" dt="2023-08-16T09:40:01.354" v="467" actId="478"/>
          <ac:picMkLst>
            <pc:docMk/>
            <pc:sldMk cId="1428959713" sldId="361"/>
            <ac:picMk id="28" creationId="{6F78151D-0227-374D-0FC4-00B645DF8BBC}"/>
          </ac:picMkLst>
        </pc:picChg>
        <pc:picChg chg="mod ord">
          <ac:chgData name="vera" userId="506080d75e5e1a0a" providerId="LiveId" clId="{E731786E-8B6F-44A1-A4C0-F0B22303BD53}" dt="2023-08-17T07:09:37.757" v="2711" actId="166"/>
          <ac:picMkLst>
            <pc:docMk/>
            <pc:sldMk cId="1428959713" sldId="361"/>
            <ac:picMk id="31" creationId="{0C611517-3EDE-623D-E020-6F9A301B2F04}"/>
          </ac:picMkLst>
        </pc:picChg>
      </pc:sldChg>
      <pc:sldChg chg="addSp delSp modSp mod modAnim">
        <pc:chgData name="vera" userId="506080d75e5e1a0a" providerId="LiveId" clId="{E731786E-8B6F-44A1-A4C0-F0B22303BD53}" dt="2023-08-17T07:15:35.597" v="2733" actId="478"/>
        <pc:sldMkLst>
          <pc:docMk/>
          <pc:sldMk cId="2546804955" sldId="362"/>
        </pc:sldMkLst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2" creationId="{06EC4C0C-FE61-1751-9C81-E9E452350652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3" creationId="{2CEC7E94-EFCE-B5C1-E8D2-92A3E70DC390}"/>
          </ac:picMkLst>
        </pc:picChg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4" creationId="{82A9ACC0-D62B-E179-4B8F-897724D26320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5" creationId="{E37D64CF-D242-874E-147A-4A7F99A57042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6" creationId="{FCE7768F-7779-2578-A6FF-C6EB6B499D77}"/>
          </ac:picMkLst>
        </pc:picChg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7" creationId="{1A2F792B-5C5A-3044-2032-854623D51B95}"/>
          </ac:picMkLst>
        </pc:picChg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8" creationId="{7936D6BE-B6C4-869C-CC39-2C742FC1D296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9" creationId="{8860FF8B-D33D-C0C0-B3AF-025F7B182748}"/>
          </ac:picMkLst>
        </pc:picChg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10" creationId="{A072CB6D-ED0F-E9E4-6EEE-9587893BEA73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11" creationId="{150632FB-9DBD-6CDE-16D6-2EFFBF008266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12" creationId="{D6C7C769-EFBD-F89D-CE3D-ECA8594B705E}"/>
          </ac:picMkLst>
        </pc:picChg>
        <pc:picChg chg="add mod">
          <ac:chgData name="vera" userId="506080d75e5e1a0a" providerId="LiveId" clId="{E731786E-8B6F-44A1-A4C0-F0B22303BD53}" dt="2023-08-16T09:40:11.466" v="472"/>
          <ac:picMkLst>
            <pc:docMk/>
            <pc:sldMk cId="2546804955" sldId="362"/>
            <ac:picMk id="13" creationId="{66372CD7-FF52-3F30-3D05-1DD13CB44FA1}"/>
          </ac:picMkLst>
        </pc:picChg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14" creationId="{9C6BC220-6F5D-2952-7DA6-2B9F387DDCB0}"/>
          </ac:picMkLst>
        </pc:picChg>
        <pc:picChg chg="del">
          <ac:chgData name="vera" userId="506080d75e5e1a0a" providerId="LiveId" clId="{E731786E-8B6F-44A1-A4C0-F0B22303BD53}" dt="2023-08-16T09:40:10.515" v="471" actId="478"/>
          <ac:picMkLst>
            <pc:docMk/>
            <pc:sldMk cId="2546804955" sldId="362"/>
            <ac:picMk id="15" creationId="{573E15AF-82F1-4F59-6ADC-A71FA8F573E9}"/>
          </ac:picMkLst>
        </pc:picChg>
        <pc:picChg chg="add del mod">
          <ac:chgData name="vera" userId="506080d75e5e1a0a" providerId="LiveId" clId="{E731786E-8B6F-44A1-A4C0-F0B22303BD53}" dt="2023-08-17T07:15:35.597" v="2733" actId="478"/>
          <ac:picMkLst>
            <pc:docMk/>
            <pc:sldMk cId="2546804955" sldId="362"/>
            <ac:picMk id="16" creationId="{9D1768AB-D07A-DD07-1C17-F8A89BEF70D4}"/>
          </ac:picMkLst>
        </pc:picChg>
        <pc:picChg chg="add del mod">
          <ac:chgData name="vera" userId="506080d75e5e1a0a" providerId="LiveId" clId="{E731786E-8B6F-44A1-A4C0-F0B22303BD53}" dt="2023-08-17T07:15:34.695" v="2732" actId="478"/>
          <ac:picMkLst>
            <pc:docMk/>
            <pc:sldMk cId="2546804955" sldId="362"/>
            <ac:picMk id="17" creationId="{599D7451-1DFD-FE2E-8FA8-EE255C152EEB}"/>
          </ac:picMkLst>
        </pc:picChg>
      </pc:sldChg>
      <pc:sldChg chg="addSp delSp modSp mod ord modAnim">
        <pc:chgData name="vera" userId="506080d75e5e1a0a" providerId="LiveId" clId="{E731786E-8B6F-44A1-A4C0-F0B22303BD53}" dt="2023-08-17T07:15:01.578" v="2731"/>
        <pc:sldMkLst>
          <pc:docMk/>
          <pc:sldMk cId="107828263" sldId="363"/>
        </pc:sldMkLst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2" creationId="{0E7DA0E0-A43F-4711-24DD-C22CB536B978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3" creationId="{95D9FAD9-2AC4-5ADB-49D8-69A9707466B4}"/>
          </ac:picMkLst>
        </pc:picChg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4" creationId="{AF6BAF59-0FE5-D2AA-7D7A-27182C8AD0BE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5" creationId="{36AE3755-C091-0FB8-D31C-A81B412428A9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6" creationId="{C9FAA3C7-6FC0-9120-2DF7-55CE44084D7E}"/>
          </ac:picMkLst>
        </pc:picChg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7" creationId="{06DA4AC9-78B6-E78C-BC72-C1A2A484BAAF}"/>
          </ac:picMkLst>
        </pc:picChg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8" creationId="{AD54B044-4F26-B2FA-A634-70E31ECF3020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9" creationId="{C1590994-9557-BD28-E660-910DD9AE035E}"/>
          </ac:picMkLst>
        </pc:picChg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10" creationId="{718161C8-41D0-E176-E8B2-2026325CA4E4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11" creationId="{3FE1A3CC-DAEC-BE03-701F-AE553EFEE6C8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12" creationId="{C513354D-2705-55E5-EA5E-2C14847427AD}"/>
          </ac:picMkLst>
        </pc:picChg>
        <pc:picChg chg="del">
          <ac:chgData name="vera" userId="506080d75e5e1a0a" providerId="LiveId" clId="{E731786E-8B6F-44A1-A4C0-F0B22303BD53}" dt="2023-08-16T09:40:18.088" v="473" actId="478"/>
          <ac:picMkLst>
            <pc:docMk/>
            <pc:sldMk cId="107828263" sldId="363"/>
            <ac:picMk id="13" creationId="{A993887E-6736-9362-7BE6-C4D419932184}"/>
          </ac:picMkLst>
        </pc:picChg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14" creationId="{EC0D4B7B-3274-23EE-1652-DD2A339B881D}"/>
          </ac:picMkLst>
        </pc:picChg>
        <pc:picChg chg="add mod">
          <ac:chgData name="vera" userId="506080d75e5e1a0a" providerId="LiveId" clId="{E731786E-8B6F-44A1-A4C0-F0B22303BD53}" dt="2023-08-16T09:40:18.938" v="474"/>
          <ac:picMkLst>
            <pc:docMk/>
            <pc:sldMk cId="107828263" sldId="363"/>
            <ac:picMk id="15" creationId="{540F3A72-7986-9C27-76FC-3FC082840776}"/>
          </ac:picMkLst>
        </pc:picChg>
        <pc:picChg chg="add del mod">
          <ac:chgData name="vera" userId="506080d75e5e1a0a" providerId="LiveId" clId="{E731786E-8B6F-44A1-A4C0-F0B22303BD53}" dt="2023-08-16T09:42:19.362" v="491" actId="478"/>
          <ac:picMkLst>
            <pc:docMk/>
            <pc:sldMk cId="107828263" sldId="363"/>
            <ac:picMk id="16" creationId="{F7BA27CD-A3B4-DCCD-D787-AA2D4C62ADA2}"/>
          </ac:picMkLst>
        </pc:picChg>
        <pc:picChg chg="add del mod">
          <ac:chgData name="vera" userId="506080d75e5e1a0a" providerId="LiveId" clId="{E731786E-8B6F-44A1-A4C0-F0B22303BD53}" dt="2023-08-16T09:42:18.413" v="490" actId="478"/>
          <ac:picMkLst>
            <pc:docMk/>
            <pc:sldMk cId="107828263" sldId="363"/>
            <ac:picMk id="17" creationId="{5376C38F-0CCA-26AD-6E96-499A9D119515}"/>
          </ac:picMkLst>
        </pc:picChg>
        <pc:picChg chg="add mod">
          <ac:chgData name="vera" userId="506080d75e5e1a0a" providerId="LiveId" clId="{E731786E-8B6F-44A1-A4C0-F0B22303BD53}" dt="2023-08-16T09:43:23.172" v="502" actId="29295"/>
          <ac:picMkLst>
            <pc:docMk/>
            <pc:sldMk cId="107828263" sldId="363"/>
            <ac:picMk id="18" creationId="{238626AA-BF14-FB5A-5036-CFC6A3619C62}"/>
          </ac:picMkLst>
        </pc:picChg>
        <pc:picChg chg="add mod">
          <ac:chgData name="vera" userId="506080d75e5e1a0a" providerId="LiveId" clId="{E731786E-8B6F-44A1-A4C0-F0B22303BD53}" dt="2023-08-16T09:43:20.154" v="501" actId="29295"/>
          <ac:picMkLst>
            <pc:docMk/>
            <pc:sldMk cId="107828263" sldId="363"/>
            <ac:picMk id="19" creationId="{407ABA83-B319-CB37-E432-445DA3F277EE}"/>
          </ac:picMkLst>
        </pc:picChg>
      </pc:sldChg>
      <pc:sldChg chg="del">
        <pc:chgData name="vera" userId="506080d75e5e1a0a" providerId="LiveId" clId="{E731786E-8B6F-44A1-A4C0-F0B22303BD53}" dt="2023-08-16T09:40:22.910" v="475" actId="2696"/>
        <pc:sldMkLst>
          <pc:docMk/>
          <pc:sldMk cId="2433859019" sldId="364"/>
        </pc:sldMkLst>
      </pc:sldChg>
      <pc:sldChg chg="addSp modSp modTransition modAnim">
        <pc:chgData name="vera" userId="506080d75e5e1a0a" providerId="LiveId" clId="{E731786E-8B6F-44A1-A4C0-F0B22303BD53}" dt="2023-08-16T10:00:55.541" v="664" actId="164"/>
        <pc:sldMkLst>
          <pc:docMk/>
          <pc:sldMk cId="1747428648" sldId="365"/>
        </pc:sldMkLst>
        <pc:grpChg chg="add mod">
          <ac:chgData name="vera" userId="506080d75e5e1a0a" providerId="LiveId" clId="{E731786E-8B6F-44A1-A4C0-F0B22303BD53}" dt="2023-08-16T10:00:55.541" v="664" actId="164"/>
          <ac:grpSpMkLst>
            <pc:docMk/>
            <pc:sldMk cId="1747428648" sldId="365"/>
            <ac:grpSpMk id="4" creationId="{86F6602B-4C27-0AEE-0755-8A9EA7761141}"/>
          </ac:grpSpMkLst>
        </pc:grp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2" creationId="{10583CDC-BC5F-D0C6-0A00-DC9701501DF9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3" creationId="{2967996E-BAC7-FDF6-2784-3636DE4F51D4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5" creationId="{5EA54F87-45E5-FDDF-5AE8-72D08214745C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7" creationId="{092991D5-34E8-43FD-8DC2-C076A84D2C88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8" creationId="{D7F22D1A-C00E-E90C-EB21-068767FE4C71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9" creationId="{5622A04F-48D2-1F15-8CC6-6EF61A8395AD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10" creationId="{819F28AB-F47A-2966-2F94-99B2D496807A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11" creationId="{AFB1581D-1F01-EEEE-AE51-2731BF3170D5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12" creationId="{B3D9FC02-DB1C-6F82-3F0D-3B1393701FAC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13" creationId="{47741D93-3C70-D334-A769-9426BAC16084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14" creationId="{B01B79B3-FA5B-38B9-561C-B26587063096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15" creationId="{B8D7C784-5C0F-24A2-6006-3DEE08DDA3D0}"/>
          </ac:picMkLst>
        </pc:picChg>
        <pc:picChg chg="mod">
          <ac:chgData name="vera" userId="506080d75e5e1a0a" providerId="LiveId" clId="{E731786E-8B6F-44A1-A4C0-F0B22303BD53}" dt="2023-08-16T10:00:55.541" v="664" actId="164"/>
          <ac:picMkLst>
            <pc:docMk/>
            <pc:sldMk cId="1747428648" sldId="365"/>
            <ac:picMk id="22" creationId="{19ACADE4-5450-B795-BE09-245EC3AB370F}"/>
          </ac:picMkLst>
        </pc:picChg>
      </pc:sldChg>
      <pc:sldChg chg="addSp delSp modSp mod modAnim">
        <pc:chgData name="vera" userId="506080d75e5e1a0a" providerId="LiveId" clId="{E731786E-8B6F-44A1-A4C0-F0B22303BD53}" dt="2023-08-17T07:26:03.422" v="2769" actId="166"/>
        <pc:sldMkLst>
          <pc:docMk/>
          <pc:sldMk cId="1229016857" sldId="366"/>
        </pc:sldMkLst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2" creationId="{1E985DB6-DF71-6864-25F0-DFE23644B593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3" creationId="{20B17466-D9A8-D601-76B1-93A4066E652F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4" creationId="{2A689926-40AE-D264-028F-B471B6FBFB4D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5" creationId="{5FA4E267-226B-8A0F-3E07-DC796FC63C28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6" creationId="{CD6A9B9E-87CA-31ED-2316-B56DEF7A5DD3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7" creationId="{C94FCCA9-6D45-184C-3EF7-982410045EBC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8" creationId="{6C63EF89-F940-6655-EC07-1AAD5A807D26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9" creationId="{C0CDC496-8927-254A-2824-14716C2470A1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10" creationId="{DD1615F1-EC4F-03B5-93FC-5A6739276133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11" creationId="{6CBDBF9E-1231-02B3-58D9-49CE92768F95}"/>
          </ac:picMkLst>
        </pc:picChg>
        <pc:picChg chg="ord">
          <ac:chgData name="vera" userId="506080d75e5e1a0a" providerId="LiveId" clId="{E731786E-8B6F-44A1-A4C0-F0B22303BD53}" dt="2023-08-17T07:26:03.422" v="2769" actId="166"/>
          <ac:picMkLst>
            <pc:docMk/>
            <pc:sldMk cId="1229016857" sldId="366"/>
            <ac:picMk id="15" creationId="{528E0677-16C2-9C91-A780-597762FB167D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16" creationId="{85FA5F09-F2C8-3FFB-595D-5F0162358D70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17" creationId="{5AA9C008-2EEE-D221-F652-BA69B1897868}"/>
          </ac:picMkLst>
        </pc:picChg>
        <pc:picChg chg="add mod">
          <ac:chgData name="vera" userId="506080d75e5e1a0a" providerId="LiveId" clId="{E731786E-8B6F-44A1-A4C0-F0B22303BD53}" dt="2023-08-17T07:11:00.512" v="2715"/>
          <ac:picMkLst>
            <pc:docMk/>
            <pc:sldMk cId="1229016857" sldId="366"/>
            <ac:picMk id="17" creationId="{800FFF01-E81E-116C-7376-CD00577E9D48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18" creationId="{5EC503C8-4028-DF03-B4A9-BFF5C01C2283}"/>
          </ac:picMkLst>
        </pc:picChg>
        <pc:picChg chg="add del mod">
          <ac:chgData name="vera" userId="506080d75e5e1a0a" providerId="LiveId" clId="{E731786E-8B6F-44A1-A4C0-F0B22303BD53}" dt="2023-08-17T07:25:56.228" v="2767" actId="478"/>
          <ac:picMkLst>
            <pc:docMk/>
            <pc:sldMk cId="1229016857" sldId="366"/>
            <ac:picMk id="18" creationId="{D9D0C9F7-1EFE-1C88-75B4-60C73D7C8CA8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19" creationId="{C9C11E30-0CBC-A870-0BAF-CBBEE7DF5904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0" creationId="{03284697-EA6A-B9E6-552F-1982274260ED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3" creationId="{8CD79917-FDCB-88E4-5602-CF9C73610F94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4" creationId="{57729A15-B1F2-38F6-843A-75B85FF591E6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5" creationId="{7429403A-9517-D0B1-E238-DA4C922E4526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6" creationId="{98040555-61DC-64AE-3A7B-31ACA4589CE7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7" creationId="{F4677C02-5ED6-3434-24E7-D01198A88464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8" creationId="{D2F60149-43BB-C481-5C0A-0B7DAA6DC382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29" creationId="{D7DCDB4B-7EBD-984F-09B4-E49C25D037F0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30" creationId="{84CD18E5-ADAE-41CB-6F15-B4366D318973}"/>
          </ac:picMkLst>
        </pc:picChg>
        <pc:picChg chg="del">
          <ac:chgData name="vera" userId="506080d75e5e1a0a" providerId="LiveId" clId="{E731786E-8B6F-44A1-A4C0-F0B22303BD53}" dt="2023-08-17T06:17:55.146" v="2563" actId="478"/>
          <ac:picMkLst>
            <pc:docMk/>
            <pc:sldMk cId="1229016857" sldId="366"/>
            <ac:picMk id="31" creationId="{7E1F487C-84BE-A65B-8878-995520748C54}"/>
          </ac:picMkLst>
        </pc:picChg>
      </pc:sldChg>
      <pc:sldChg chg="addSp delSp modSp mod modTransition modAnim">
        <pc:chgData name="vera" userId="506080d75e5e1a0a" providerId="LiveId" clId="{E731786E-8B6F-44A1-A4C0-F0B22303BD53}" dt="2023-08-17T07:26:17.127" v="2770"/>
        <pc:sldMkLst>
          <pc:docMk/>
          <pc:sldMk cId="3602516934" sldId="367"/>
        </pc:sldMkLst>
        <pc:spChg chg="del">
          <ac:chgData name="vera" userId="506080d75e5e1a0a" providerId="LiveId" clId="{E731786E-8B6F-44A1-A4C0-F0B22303BD53}" dt="2023-08-16T10:00:25.773" v="661" actId="478"/>
          <ac:spMkLst>
            <pc:docMk/>
            <pc:sldMk cId="3602516934" sldId="367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10:00:22.439" v="660"/>
          <ac:spMkLst>
            <pc:docMk/>
            <pc:sldMk cId="3602516934" sldId="367"/>
            <ac:spMk id="10" creationId="{8BCEF675-9F2D-7575-4986-CECBD2854307}"/>
          </ac:spMkLst>
        </pc:spChg>
        <pc:spChg chg="ord">
          <ac:chgData name="vera" userId="506080d75e5e1a0a" providerId="LiveId" clId="{E731786E-8B6F-44A1-A4C0-F0B22303BD53}" dt="2023-08-17T07:19:34.121" v="2757" actId="166"/>
          <ac:spMkLst>
            <pc:docMk/>
            <pc:sldMk cId="3602516934" sldId="367"/>
            <ac:spMk id="39" creationId="{A73CED60-87B8-3205-0A01-82C2371058D8}"/>
          </ac:spMkLst>
        </pc:spChg>
        <pc:picChg chg="mod">
          <ac:chgData name="vera" userId="506080d75e5e1a0a" providerId="LiveId" clId="{E731786E-8B6F-44A1-A4C0-F0B22303BD53}" dt="2023-08-17T07:19:19.303" v="2756" actId="12789"/>
          <ac:picMkLst>
            <pc:docMk/>
            <pc:sldMk cId="3602516934" sldId="367"/>
            <ac:picMk id="3" creationId="{9545068D-BA14-4F36-537A-B7F856A5A43F}"/>
          </ac:picMkLst>
        </pc:picChg>
        <pc:picChg chg="mod">
          <ac:chgData name="vera" userId="506080d75e5e1a0a" providerId="LiveId" clId="{E731786E-8B6F-44A1-A4C0-F0B22303BD53}" dt="2023-08-17T07:19:19.303" v="2756" actId="12789"/>
          <ac:picMkLst>
            <pc:docMk/>
            <pc:sldMk cId="3602516934" sldId="367"/>
            <ac:picMk id="4" creationId="{D7B61D25-F86F-A4FB-6159-47BC57A33D01}"/>
          </ac:picMkLst>
        </pc:picChg>
        <pc:picChg chg="mod">
          <ac:chgData name="vera" userId="506080d75e5e1a0a" providerId="LiveId" clId="{E731786E-8B6F-44A1-A4C0-F0B22303BD53}" dt="2023-08-17T07:19:19.303" v="2756" actId="12789"/>
          <ac:picMkLst>
            <pc:docMk/>
            <pc:sldMk cId="3602516934" sldId="367"/>
            <ac:picMk id="5" creationId="{4053A9BB-5A68-F7E5-AC7F-2E775987DE6C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6" creationId="{11111EFD-8550-93A6-5BA2-17C52DA96FB6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7" creationId="{1A728D75-94A5-E147-2BAF-42C73EE5F3BB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8" creationId="{462E218A-C738-1EDF-2637-EDA288CBC3F2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9" creationId="{DF9DD9F4-97F9-A329-0FA5-C33DB714FA1F}"/>
          </ac:picMkLst>
        </pc:picChg>
        <pc:picChg chg="add del mod">
          <ac:chgData name="vera" userId="506080d75e5e1a0a" providerId="LiveId" clId="{E731786E-8B6F-44A1-A4C0-F0B22303BD53}" dt="2023-08-16T10:02:52.601" v="674"/>
          <ac:picMkLst>
            <pc:docMk/>
            <pc:sldMk cId="3602516934" sldId="367"/>
            <ac:picMk id="11" creationId="{52259A82-DDA3-C66A-289E-523EF0E1C371}"/>
          </ac:picMkLst>
        </pc:picChg>
        <pc:picChg chg="add del mod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12" creationId="{C62AC0A0-8C93-8362-50A4-23AEEE143D11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22" creationId="{BA4894EA-7F66-9FB7-8074-C9C43FD566D7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23" creationId="{9F389487-8086-D791-B476-43AA429C5872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24" creationId="{60EBD303-68E1-9707-50FA-ADD4C98C44A5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27" creationId="{2269B639-D3C1-25A8-46A2-FA64C4BF1BDF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28" creationId="{CE62C054-FC23-AA1F-40FF-6F6F1CF263BF}"/>
          </ac:picMkLst>
        </pc:picChg>
        <pc:picChg chg="ord">
          <ac:chgData name="vera" userId="506080d75e5e1a0a" providerId="LiveId" clId="{E731786E-8B6F-44A1-A4C0-F0B22303BD53}" dt="2023-08-17T07:19:34.121" v="2757" actId="166"/>
          <ac:picMkLst>
            <pc:docMk/>
            <pc:sldMk cId="3602516934" sldId="367"/>
            <ac:picMk id="31" creationId="{0C611517-3EDE-623D-E020-6F9A301B2F04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32" creationId="{A338C235-B9EE-231E-01F7-FA44AF81DF4F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33" creationId="{58E84CB9-FECA-85EE-F44E-A31AD0754D1D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34" creationId="{4040B431-A0DB-5BCD-5B38-57277CE0614F}"/>
          </ac:picMkLst>
        </pc:picChg>
        <pc:picChg chg="del">
          <ac:chgData name="vera" userId="506080d75e5e1a0a" providerId="LiveId" clId="{E731786E-8B6F-44A1-A4C0-F0B22303BD53}" dt="2023-08-17T06:18:04.639" v="2565" actId="478"/>
          <ac:picMkLst>
            <pc:docMk/>
            <pc:sldMk cId="3602516934" sldId="367"/>
            <ac:picMk id="35" creationId="{75050186-C3E8-A2EC-23AA-5C6C58B650BD}"/>
          </ac:picMkLst>
        </pc:picChg>
        <pc:picChg chg="add del">
          <ac:chgData name="vera" userId="506080d75e5e1a0a" providerId="LiveId" clId="{E731786E-8B6F-44A1-A4C0-F0B22303BD53}" dt="2023-08-16T10:03:03.019" v="678" actId="478"/>
          <ac:picMkLst>
            <pc:docMk/>
            <pc:sldMk cId="3602516934" sldId="367"/>
            <ac:picMk id="37" creationId="{A21D35C8-DD21-F46E-63D9-3C1A9F130AC4}"/>
          </ac:picMkLst>
        </pc:picChg>
      </pc:sldChg>
      <pc:sldChg chg="addSp delSp modSp del mod addAnim delAnim modAnim">
        <pc:chgData name="vera" userId="506080d75e5e1a0a" providerId="LiveId" clId="{E731786E-8B6F-44A1-A4C0-F0B22303BD53}" dt="2023-08-16T10:47:15.502" v="1187" actId="47"/>
        <pc:sldMkLst>
          <pc:docMk/>
          <pc:sldMk cId="2601093673" sldId="368"/>
        </pc:sldMkLst>
        <pc:picChg chg="add del">
          <ac:chgData name="vera" userId="506080d75e5e1a0a" providerId="LiveId" clId="{E731786E-8B6F-44A1-A4C0-F0B22303BD53}" dt="2023-08-16T10:06:24.185" v="693" actId="478"/>
          <ac:picMkLst>
            <pc:docMk/>
            <pc:sldMk cId="2601093673" sldId="368"/>
            <ac:picMk id="5" creationId="{5B2ED6DD-2874-0D0B-314A-A51B4E116D3E}"/>
          </ac:picMkLst>
        </pc:picChg>
        <pc:picChg chg="add del mod">
          <ac:chgData name="vera" userId="506080d75e5e1a0a" providerId="LiveId" clId="{E731786E-8B6F-44A1-A4C0-F0B22303BD53}" dt="2023-08-16T10:03:41.279" v="684" actId="478"/>
          <ac:picMkLst>
            <pc:docMk/>
            <pc:sldMk cId="2601093673" sldId="368"/>
            <ac:picMk id="6" creationId="{AA1FEB67-2FA6-3856-C4C8-5F3C4489D063}"/>
          </ac:picMkLst>
        </pc:picChg>
        <pc:picChg chg="add mod">
          <ac:chgData name="vera" userId="506080d75e5e1a0a" providerId="LiveId" clId="{E731786E-8B6F-44A1-A4C0-F0B22303BD53}" dt="2023-08-16T10:03:39.640" v="683"/>
          <ac:picMkLst>
            <pc:docMk/>
            <pc:sldMk cId="2601093673" sldId="368"/>
            <ac:picMk id="9" creationId="{C6038A8C-DA27-DCB7-E8D4-252D4D1BF5E6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11" creationId="{364F8C78-5CAE-D63A-67CF-C043821F61B7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12" creationId="{75481C08-74E8-95BE-A2AC-B25C2DF84D37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13" creationId="{F4A849E7-3BB5-9D9B-C3DA-DA1512AE8C33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16" creationId="{D290212E-90F8-5352-8DBC-B9484085BEBA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18" creationId="{B107D690-2B0B-6A19-4E6F-E0CE33DCB716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21" creationId="{BA903842-BEC8-0BB5-8FEE-51AB8980CB67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22" creationId="{9B772F82-187E-CDEE-EBCE-6F7AF4A2B6F5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25" creationId="{B06D99C6-59F1-5104-0B87-305D664EA07D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26" creationId="{6EEEB7F5-8DCB-D32A-3B05-8C114ABECA4D}"/>
          </ac:picMkLst>
        </pc:picChg>
        <pc:picChg chg="add del mod">
          <ac:chgData name="vera" userId="506080d75e5e1a0a" providerId="LiveId" clId="{E731786E-8B6F-44A1-A4C0-F0B22303BD53}" dt="2023-08-16T10:09:22.650" v="737" actId="478"/>
          <ac:picMkLst>
            <pc:docMk/>
            <pc:sldMk cId="2601093673" sldId="368"/>
            <ac:picMk id="29" creationId="{EA90485F-47B0-BEE5-93E2-46C1A1A8CCD3}"/>
          </ac:picMkLst>
        </pc:picChg>
        <pc:picChg chg="del">
          <ac:chgData name="vera" userId="506080d75e5e1a0a" providerId="LiveId" clId="{E731786E-8B6F-44A1-A4C0-F0B22303BD53}" dt="2023-08-16T10:03:11.247" v="679" actId="478"/>
          <ac:picMkLst>
            <pc:docMk/>
            <pc:sldMk cId="2601093673" sldId="368"/>
            <ac:picMk id="33" creationId="{76DAE7F3-31F5-99E6-6EFF-D9AA8C0A1364}"/>
          </ac:picMkLst>
        </pc:picChg>
      </pc:sldChg>
      <pc:sldChg chg="addSp delSp modSp add del mod modAnim">
        <pc:chgData name="vera" userId="506080d75e5e1a0a" providerId="LiveId" clId="{E731786E-8B6F-44A1-A4C0-F0B22303BD53}" dt="2023-08-16T10:47:46.726" v="1192"/>
        <pc:sldMkLst>
          <pc:docMk/>
          <pc:sldMk cId="766175876" sldId="369"/>
        </pc:sldMkLst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2" creationId="{41317088-F1CB-DEE6-06C9-E774AA8CE7F4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4" creationId="{A4911F52-AD55-3554-1356-E86ED596A8B4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7" creationId="{4EA7F156-F763-F09C-BD14-4FE60845E95C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8" creationId="{245FE3BA-90C9-C6FB-AB6F-C8B8895E54C9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10" creationId="{2B4C1249-74B8-8AC9-E097-D2D32F9E23F4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11" creationId="{6A2F3F84-D498-F5E7-FC79-FFBE565B9572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12" creationId="{F8E9D68D-7074-BDE4-4E0D-008AE7C632EC}"/>
          </ac:picMkLst>
        </pc:picChg>
        <pc:picChg chg="del">
          <ac:chgData name="vera" userId="506080d75e5e1a0a" providerId="LiveId" clId="{E731786E-8B6F-44A1-A4C0-F0B22303BD53}" dt="2023-08-16T10:46:54.097" v="1183" actId="478"/>
          <ac:picMkLst>
            <pc:docMk/>
            <pc:sldMk cId="766175876" sldId="369"/>
            <ac:picMk id="13" creationId="{09222D9D-C789-1079-0B09-E590713B6280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14" creationId="{8649DE26-13D7-FF7B-E646-2A5547C80673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15" creationId="{8C0C684C-78B7-B2D4-A1BB-D897AAF4255D}"/>
          </ac:picMkLst>
        </pc:picChg>
        <pc:picChg chg="del">
          <ac:chgData name="vera" userId="506080d75e5e1a0a" providerId="LiveId" clId="{E731786E-8B6F-44A1-A4C0-F0B22303BD53}" dt="2023-08-16T10:46:53.624" v="1182" actId="478"/>
          <ac:picMkLst>
            <pc:docMk/>
            <pc:sldMk cId="766175876" sldId="369"/>
            <ac:picMk id="16" creationId="{F8EDDB67-59DD-26B2-F455-49B31AD0CB86}"/>
          </ac:picMkLst>
        </pc:picChg>
        <pc:picChg chg="add mod">
          <ac:chgData name="vera" userId="506080d75e5e1a0a" providerId="LiveId" clId="{E731786E-8B6F-44A1-A4C0-F0B22303BD53}" dt="2023-08-16T10:09:24.656" v="738"/>
          <ac:picMkLst>
            <pc:docMk/>
            <pc:sldMk cId="766175876" sldId="369"/>
            <ac:picMk id="17" creationId="{916ED500-EEFF-4E56-DFC0-B845BC8F97BC}"/>
          </ac:picMkLst>
        </pc:picChg>
        <pc:picChg chg="add del mod">
          <ac:chgData name="vera" userId="506080d75e5e1a0a" providerId="LiveId" clId="{E731786E-8B6F-44A1-A4C0-F0B22303BD53}" dt="2023-08-16T10:46:52.382" v="1181"/>
          <ac:picMkLst>
            <pc:docMk/>
            <pc:sldMk cId="766175876" sldId="369"/>
            <ac:picMk id="18" creationId="{708FBC3B-8312-FAFC-EC5E-4507387E0419}"/>
          </ac:picMkLst>
        </pc:picChg>
        <pc:picChg chg="add del mod">
          <ac:chgData name="vera" userId="506080d75e5e1a0a" providerId="LiveId" clId="{E731786E-8B6F-44A1-A4C0-F0B22303BD53}" dt="2023-08-16T10:46:52.382" v="1181"/>
          <ac:picMkLst>
            <pc:docMk/>
            <pc:sldMk cId="766175876" sldId="369"/>
            <ac:picMk id="19" creationId="{4D2757A0-FF36-608E-B68D-3B981B3A7D05}"/>
          </ac:picMkLst>
        </pc:picChg>
        <pc:picChg chg="add mod">
          <ac:chgData name="vera" userId="506080d75e5e1a0a" providerId="LiveId" clId="{E731786E-8B6F-44A1-A4C0-F0B22303BD53}" dt="2023-08-16T10:46:54.872" v="1184"/>
          <ac:picMkLst>
            <pc:docMk/>
            <pc:sldMk cId="766175876" sldId="369"/>
            <ac:picMk id="21" creationId="{DCA95A25-C6EA-6A5A-E3BC-3F8135435521}"/>
          </ac:picMkLst>
        </pc:picChg>
        <pc:picChg chg="add mod">
          <ac:chgData name="vera" userId="506080d75e5e1a0a" providerId="LiveId" clId="{E731786E-8B6F-44A1-A4C0-F0B22303BD53}" dt="2023-08-16T10:46:54.872" v="1184"/>
          <ac:picMkLst>
            <pc:docMk/>
            <pc:sldMk cId="766175876" sldId="369"/>
            <ac:picMk id="22" creationId="{88F5E58D-7929-5795-1E81-BDC7EF0401BB}"/>
          </ac:picMkLst>
        </pc:picChg>
      </pc:sldChg>
      <pc:sldChg chg="add del">
        <pc:chgData name="vera" userId="506080d75e5e1a0a" providerId="LiveId" clId="{E731786E-8B6F-44A1-A4C0-F0B22303BD53}" dt="2023-08-16T10:05:00.563" v="689" actId="2696"/>
        <pc:sldMkLst>
          <pc:docMk/>
          <pc:sldMk cId="1987857916" sldId="370"/>
        </pc:sldMkLst>
      </pc:sldChg>
      <pc:sldChg chg="addSp delSp modSp mod modTransition modAnim">
        <pc:chgData name="vera" userId="506080d75e5e1a0a" providerId="LiveId" clId="{E731786E-8B6F-44A1-A4C0-F0B22303BD53}" dt="2023-08-16T12:11:52.420" v="1353"/>
        <pc:sldMkLst>
          <pc:docMk/>
          <pc:sldMk cId="3205883385" sldId="371"/>
        </pc:sldMkLst>
        <pc:picChg chg="add del mod">
          <ac:chgData name="vera" userId="506080d75e5e1a0a" providerId="LiveId" clId="{E731786E-8B6F-44A1-A4C0-F0B22303BD53}" dt="2023-08-16T12:11:01.921" v="1346" actId="478"/>
          <ac:picMkLst>
            <pc:docMk/>
            <pc:sldMk cId="3205883385" sldId="371"/>
            <ac:picMk id="9" creationId="{1E846F29-8CE7-A289-1517-A9713A903308}"/>
          </ac:picMkLst>
        </pc:picChg>
        <pc:picChg chg="mod">
          <ac:chgData name="vera" userId="506080d75e5e1a0a" providerId="LiveId" clId="{E731786E-8B6F-44A1-A4C0-F0B22303BD53}" dt="2023-08-16T12:10:12.743" v="1332" actId="1076"/>
          <ac:picMkLst>
            <pc:docMk/>
            <pc:sldMk cId="3205883385" sldId="371"/>
            <ac:picMk id="10" creationId="{3959C981-27C0-17AF-05FF-5E046B5CCE82}"/>
          </ac:picMkLst>
        </pc:picChg>
      </pc:sldChg>
      <pc:sldChg chg="addSp delSp modSp mod">
        <pc:chgData name="vera" userId="506080d75e5e1a0a" providerId="LiveId" clId="{E731786E-8B6F-44A1-A4C0-F0B22303BD53}" dt="2023-08-16T12:12:19.390" v="1358" actId="166"/>
        <pc:sldMkLst>
          <pc:docMk/>
          <pc:sldMk cId="1681308921" sldId="372"/>
        </pc:sldMkLst>
        <pc:picChg chg="mod ord">
          <ac:chgData name="vera" userId="506080d75e5e1a0a" providerId="LiveId" clId="{E731786E-8B6F-44A1-A4C0-F0B22303BD53}" dt="2023-08-16T12:12:19.390" v="1358" actId="166"/>
          <ac:picMkLst>
            <pc:docMk/>
            <pc:sldMk cId="1681308921" sldId="372"/>
            <ac:picMk id="2" creationId="{841C9378-BEDF-513C-B273-9D008B00FC72}"/>
          </ac:picMkLst>
        </pc:picChg>
        <pc:picChg chg="add mod">
          <ac:chgData name="vera" userId="506080d75e5e1a0a" providerId="LiveId" clId="{E731786E-8B6F-44A1-A4C0-F0B22303BD53}" dt="2023-08-16T12:12:17.286" v="1356"/>
          <ac:picMkLst>
            <pc:docMk/>
            <pc:sldMk cId="1681308921" sldId="372"/>
            <ac:picMk id="5" creationId="{7DF55492-9144-28DE-4B91-C93CC54B1B12}"/>
          </ac:picMkLst>
        </pc:picChg>
        <pc:picChg chg="del">
          <ac:chgData name="vera" userId="506080d75e5e1a0a" providerId="LiveId" clId="{E731786E-8B6F-44A1-A4C0-F0B22303BD53}" dt="2023-08-16T12:12:12.756" v="1355" actId="478"/>
          <ac:picMkLst>
            <pc:docMk/>
            <pc:sldMk cId="1681308921" sldId="372"/>
            <ac:picMk id="14" creationId="{1E44B22B-A6D0-3821-00C6-1625C184D1F8}"/>
          </ac:picMkLst>
        </pc:picChg>
      </pc:sldChg>
      <pc:sldChg chg="addSp delSp modSp mod modAnim">
        <pc:chgData name="vera" userId="506080d75e5e1a0a" providerId="LiveId" clId="{E731786E-8B6F-44A1-A4C0-F0B22303BD53}" dt="2023-08-17T07:30:22.262" v="2773"/>
        <pc:sldMkLst>
          <pc:docMk/>
          <pc:sldMk cId="396815878" sldId="373"/>
        </pc:sldMkLst>
        <pc:spChg chg="del">
          <ac:chgData name="vera" userId="506080d75e5e1a0a" providerId="LiveId" clId="{E731786E-8B6F-44A1-A4C0-F0B22303BD53}" dt="2023-08-16T12:09:08.861" v="1329" actId="478"/>
          <ac:spMkLst>
            <pc:docMk/>
            <pc:sldMk cId="396815878" sldId="373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12:09:16.053" v="1330"/>
          <ac:spMkLst>
            <pc:docMk/>
            <pc:sldMk cId="396815878" sldId="373"/>
            <ac:spMk id="10" creationId="{B507E4E7-30C7-125C-FEC2-30AE13EE9515}"/>
          </ac:spMkLst>
        </pc:spChg>
        <pc:spChg chg="ord">
          <ac:chgData name="vera" userId="506080d75e5e1a0a" providerId="LiveId" clId="{E731786E-8B6F-44A1-A4C0-F0B22303BD53}" dt="2023-08-16T12:18:02" v="1390" actId="166"/>
          <ac:spMkLst>
            <pc:docMk/>
            <pc:sldMk cId="396815878" sldId="373"/>
            <ac:spMk id="39" creationId="{A73CED60-87B8-3205-0A01-82C2371058D8}"/>
          </ac:spMkLst>
        </pc:sp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3" creationId="{DD10E512-E203-1640-DDD4-2F9D52DAFE64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4" creationId="{10C06CA3-8C5D-F473-A183-6AD7E7C205CC}"/>
          </ac:picMkLst>
        </pc:picChg>
        <pc:picChg chg="del">
          <ac:chgData name="vera" userId="506080d75e5e1a0a" providerId="LiveId" clId="{E731786E-8B6F-44A1-A4C0-F0B22303BD53}" dt="2023-08-16T12:10:41.528" v="1340" actId="478"/>
          <ac:picMkLst>
            <pc:docMk/>
            <pc:sldMk cId="396815878" sldId="373"/>
            <ac:picMk id="5" creationId="{40D58FC3-73FE-6AE5-3E3F-D262B14BBEC0}"/>
          </ac:picMkLst>
        </pc:picChg>
        <pc:picChg chg="add del mod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1" creationId="{3788B098-90C9-E69C-FF63-5951B8F48C26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2" creationId="{0A7B7EF5-470D-D9CC-9B84-57AE57C653E6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3" creationId="{C3832A82-7688-2EC0-DF9A-1A9BA9F3A113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4" creationId="{FAAD396F-BC46-4CDA-9C7F-F7C33F80FFD9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5" creationId="{2C4327E0-4B2D-FB23-ED21-C58C7BE42A11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6" creationId="{6F442FE7-D95C-C9C2-787B-1BB09099B9AD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7" creationId="{F71F5CBA-198B-FCCF-E5A8-8BA84B67B24D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8" creationId="{3096E587-0203-EABB-27A3-F6BB0142C9F9}"/>
          </ac:picMkLst>
        </pc:picChg>
        <pc:picChg chg="del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19" creationId="{D0F7FEF8-52F2-B17D-A054-3231CD70289B}"/>
          </ac:picMkLst>
        </pc:picChg>
        <pc:picChg chg="add del mod">
          <ac:chgData name="vera" userId="506080d75e5e1a0a" providerId="LiveId" clId="{E731786E-8B6F-44A1-A4C0-F0B22303BD53}" dt="2023-08-16T12:14:13.171" v="1374" actId="478"/>
          <ac:picMkLst>
            <pc:docMk/>
            <pc:sldMk cId="396815878" sldId="373"/>
            <ac:picMk id="21" creationId="{2C599332-6986-7495-47CB-EAE61F74E7EB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22" creationId="{C93AE8C8-A13C-59DB-F73E-6310227574AD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23" creationId="{0381C86E-A3DD-9652-3E61-9401E454BB73}"/>
          </ac:picMkLst>
        </pc:picChg>
        <pc:picChg chg="add del mod">
          <ac:chgData name="vera" userId="506080d75e5e1a0a" providerId="LiveId" clId="{E731786E-8B6F-44A1-A4C0-F0B22303BD53}" dt="2023-08-16T12:15:08.954" v="1380" actId="478"/>
          <ac:picMkLst>
            <pc:docMk/>
            <pc:sldMk cId="396815878" sldId="373"/>
            <ac:picMk id="24" creationId="{2942332A-7DB6-7CD1-33B2-F2400C478B71}"/>
          </ac:picMkLst>
        </pc:picChg>
        <pc:picChg chg="add del mod">
          <ac:chgData name="vera" userId="506080d75e5e1a0a" providerId="LiveId" clId="{E731786E-8B6F-44A1-A4C0-F0B22303BD53}" dt="2023-08-16T12:15:15.028" v="1384" actId="478"/>
          <ac:picMkLst>
            <pc:docMk/>
            <pc:sldMk cId="396815878" sldId="373"/>
            <ac:picMk id="27" creationId="{992AD96F-A0A7-ED7D-3CB1-B5C9B401AA29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28" creationId="{449ECFB5-F244-1853-ADC5-0BEC9FD311AF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31" creationId="{495C3954-09C5-82F7-5978-AFE8964B6691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32" creationId="{0A1D104B-6AEC-2E20-39E3-8863DB53B187}"/>
          </ac:picMkLst>
        </pc:picChg>
        <pc:picChg chg="add del mod">
          <ac:chgData name="vera" userId="506080d75e5e1a0a" providerId="LiveId" clId="{E731786E-8B6F-44A1-A4C0-F0B22303BD53}" dt="2023-08-16T12:15:15.293" v="1385" actId="478"/>
          <ac:picMkLst>
            <pc:docMk/>
            <pc:sldMk cId="396815878" sldId="373"/>
            <ac:picMk id="33" creationId="{838C71FE-B38E-4CB3-0566-EC50B53756A4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34" creationId="{B4A4B291-F963-1C61-0D28-1676B7E434E6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35" creationId="{32E74144-28F8-07F4-C930-E1B405D3531D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36" creationId="{63D9121B-4748-28D2-560C-F61F41D9890F}"/>
          </ac:picMkLst>
        </pc:picChg>
        <pc:picChg chg="add del mod">
          <ac:chgData name="vera" userId="506080d75e5e1a0a" providerId="LiveId" clId="{E731786E-8B6F-44A1-A4C0-F0B22303BD53}" dt="2023-08-16T12:15:08.954" v="1380" actId="478"/>
          <ac:picMkLst>
            <pc:docMk/>
            <pc:sldMk cId="396815878" sldId="373"/>
            <ac:picMk id="37" creationId="{0A9FDC44-95A9-D209-C354-8649047625B3}"/>
          </ac:picMkLst>
        </pc:picChg>
        <pc:picChg chg="ord">
          <ac:chgData name="vera" userId="506080d75e5e1a0a" providerId="LiveId" clId="{E731786E-8B6F-44A1-A4C0-F0B22303BD53}" dt="2023-08-16T12:18:23.394" v="1392" actId="170"/>
          <ac:picMkLst>
            <pc:docMk/>
            <pc:sldMk cId="396815878" sldId="373"/>
            <ac:picMk id="38" creationId="{6D0FEAF1-340A-88DD-748D-8B28C14472D6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40" creationId="{92F5B272-E06E-CEF3-228F-608FAB3A8EFF}"/>
          </ac:picMkLst>
        </pc:picChg>
        <pc:picChg chg="add mod">
          <ac:chgData name="vera" userId="506080d75e5e1a0a" providerId="LiveId" clId="{E731786E-8B6F-44A1-A4C0-F0B22303BD53}" dt="2023-08-16T12:14:18.507" v="1375"/>
          <ac:picMkLst>
            <pc:docMk/>
            <pc:sldMk cId="396815878" sldId="373"/>
            <ac:picMk id="41" creationId="{A938D3AA-E2CF-DAE9-F0C4-79A89DCB23B0}"/>
          </ac:picMkLst>
        </pc:picChg>
        <pc:picChg chg="add del mod">
          <ac:chgData name="vera" userId="506080d75e5e1a0a" providerId="LiveId" clId="{E731786E-8B6F-44A1-A4C0-F0B22303BD53}" dt="2023-08-16T12:15:34.131" v="1388" actId="478"/>
          <ac:picMkLst>
            <pc:docMk/>
            <pc:sldMk cId="396815878" sldId="373"/>
            <ac:picMk id="42" creationId="{8A06C456-2F17-9B97-480D-21091FC17199}"/>
          </ac:picMkLst>
        </pc:picChg>
        <pc:picChg chg="add mod">
          <ac:chgData name="vera" userId="506080d75e5e1a0a" providerId="LiveId" clId="{E731786E-8B6F-44A1-A4C0-F0B22303BD53}" dt="2023-08-16T12:15:09.454" v="1381"/>
          <ac:picMkLst>
            <pc:docMk/>
            <pc:sldMk cId="396815878" sldId="373"/>
            <ac:picMk id="43" creationId="{87474B9D-FC1D-FA73-2E5C-917796426CD8}"/>
          </ac:picMkLst>
        </pc:picChg>
      </pc:sldChg>
      <pc:sldChg chg="addSp delSp modSp mod modAnim">
        <pc:chgData name="vera" userId="506080d75e5e1a0a" providerId="LiveId" clId="{E731786E-8B6F-44A1-A4C0-F0B22303BD53}" dt="2023-08-16T12:13:41.930" v="1372"/>
        <pc:sldMkLst>
          <pc:docMk/>
          <pc:sldMk cId="2028302304" sldId="374"/>
        </pc:sldMkLst>
        <pc:picChg chg="add mod">
          <ac:chgData name="vera" userId="506080d75e5e1a0a" providerId="LiveId" clId="{E731786E-8B6F-44A1-A4C0-F0B22303BD53}" dt="2023-08-16T12:10:19.750" v="1335"/>
          <ac:picMkLst>
            <pc:docMk/>
            <pc:sldMk cId="2028302304" sldId="374"/>
            <ac:picMk id="2" creationId="{1A0E7BC7-513D-5EAC-C488-5708D52B0308}"/>
          </ac:picMkLst>
        </pc:picChg>
        <pc:picChg chg="add mod">
          <ac:chgData name="vera" userId="506080d75e5e1a0a" providerId="LiveId" clId="{E731786E-8B6F-44A1-A4C0-F0B22303BD53}" dt="2023-08-16T12:13:41.930" v="1372"/>
          <ac:picMkLst>
            <pc:docMk/>
            <pc:sldMk cId="2028302304" sldId="374"/>
            <ac:picMk id="4" creationId="{94C6BDD8-FA95-73D8-4C21-733E3577C543}"/>
          </ac:picMkLst>
        </pc:picChg>
        <pc:picChg chg="del">
          <ac:chgData name="vera" userId="506080d75e5e1a0a" providerId="LiveId" clId="{E731786E-8B6F-44A1-A4C0-F0B22303BD53}" dt="2023-08-16T12:10:15.946" v="1333" actId="478"/>
          <ac:picMkLst>
            <pc:docMk/>
            <pc:sldMk cId="2028302304" sldId="374"/>
            <ac:picMk id="6" creationId="{EF7F0EC9-0993-3DA4-262F-9E4F14633709}"/>
          </ac:picMkLst>
        </pc:picChg>
        <pc:picChg chg="add mod">
          <ac:chgData name="vera" userId="506080d75e5e1a0a" providerId="LiveId" clId="{E731786E-8B6F-44A1-A4C0-F0B22303BD53}" dt="2023-08-16T12:13:41.930" v="1372"/>
          <ac:picMkLst>
            <pc:docMk/>
            <pc:sldMk cId="2028302304" sldId="374"/>
            <ac:picMk id="7" creationId="{1D8E7427-1BFE-0EAC-7043-86F32DC67C6B}"/>
          </ac:picMkLst>
        </pc:picChg>
        <pc:picChg chg="mod">
          <ac:chgData name="vera" userId="506080d75e5e1a0a" providerId="LiveId" clId="{E731786E-8B6F-44A1-A4C0-F0B22303BD53}" dt="2023-08-16T12:11:10.158" v="1350" actId="1076"/>
          <ac:picMkLst>
            <pc:docMk/>
            <pc:sldMk cId="2028302304" sldId="374"/>
            <ac:picMk id="20" creationId="{7915FFD2-00F5-9EB9-678C-01B7C3415F01}"/>
          </ac:picMkLst>
        </pc:picChg>
        <pc:picChg chg="mod">
          <ac:chgData name="vera" userId="506080d75e5e1a0a" providerId="LiveId" clId="{E731786E-8B6F-44A1-A4C0-F0B22303BD53}" dt="2023-08-16T12:10:21.898" v="1336" actId="1076"/>
          <ac:picMkLst>
            <pc:docMk/>
            <pc:sldMk cId="2028302304" sldId="374"/>
            <ac:picMk id="25" creationId="{38395ED2-0456-69D1-626C-139295DF3FB4}"/>
          </ac:picMkLst>
        </pc:picChg>
        <pc:picChg chg="del">
          <ac:chgData name="vera" userId="506080d75e5e1a0a" providerId="LiveId" clId="{E731786E-8B6F-44A1-A4C0-F0B22303BD53}" dt="2023-08-16T12:13:41.195" v="1371" actId="478"/>
          <ac:picMkLst>
            <pc:docMk/>
            <pc:sldMk cId="2028302304" sldId="374"/>
            <ac:picMk id="26" creationId="{90E41BB9-E94E-C8F9-95D8-8100C7A183FE}"/>
          </ac:picMkLst>
        </pc:picChg>
        <pc:picChg chg="del">
          <ac:chgData name="vera" userId="506080d75e5e1a0a" providerId="LiveId" clId="{E731786E-8B6F-44A1-A4C0-F0B22303BD53}" dt="2023-08-16T12:13:41.195" v="1371" actId="478"/>
          <ac:picMkLst>
            <pc:docMk/>
            <pc:sldMk cId="2028302304" sldId="374"/>
            <ac:picMk id="27" creationId="{2EDCD944-C84A-E370-4F0B-086844047875}"/>
          </ac:picMkLst>
        </pc:picChg>
      </pc:sldChg>
      <pc:sldChg chg="addSp delSp modSp del mod">
        <pc:chgData name="vera" userId="506080d75e5e1a0a" providerId="LiveId" clId="{E731786E-8B6F-44A1-A4C0-F0B22303BD53}" dt="2023-08-16T12:12:56.480" v="1368" actId="47"/>
        <pc:sldMkLst>
          <pc:docMk/>
          <pc:sldMk cId="3980624099" sldId="375"/>
        </pc:sldMkLst>
        <pc:picChg chg="del">
          <ac:chgData name="vera" userId="506080d75e5e1a0a" providerId="LiveId" clId="{E731786E-8B6F-44A1-A4C0-F0B22303BD53}" dt="2023-08-16T12:11:06.674" v="1347" actId="478"/>
          <ac:picMkLst>
            <pc:docMk/>
            <pc:sldMk cId="3980624099" sldId="375"/>
            <ac:picMk id="7" creationId="{48A2234E-0B5A-AD71-35EE-2E20A7CB2093}"/>
          </ac:picMkLst>
        </pc:picChg>
        <pc:picChg chg="add mod">
          <ac:chgData name="vera" userId="506080d75e5e1a0a" providerId="LiveId" clId="{E731786E-8B6F-44A1-A4C0-F0B22303BD53}" dt="2023-08-16T12:11:14.011" v="1351"/>
          <ac:picMkLst>
            <pc:docMk/>
            <pc:sldMk cId="3980624099" sldId="375"/>
            <ac:picMk id="11" creationId="{21C0027F-382B-2EF0-6B3F-6BA4F57349D9}"/>
          </ac:picMkLst>
        </pc:picChg>
        <pc:picChg chg="add mod">
          <ac:chgData name="vera" userId="506080d75e5e1a0a" providerId="LiveId" clId="{E731786E-8B6F-44A1-A4C0-F0B22303BD53}" dt="2023-08-16T12:11:14.011" v="1351"/>
          <ac:picMkLst>
            <pc:docMk/>
            <pc:sldMk cId="3980624099" sldId="375"/>
            <ac:picMk id="12" creationId="{499A3A10-6008-7929-BFCE-B67812C683E2}"/>
          </ac:picMkLst>
        </pc:picChg>
        <pc:picChg chg="del">
          <ac:chgData name="vera" userId="506080d75e5e1a0a" providerId="LiveId" clId="{E731786E-8B6F-44A1-A4C0-F0B22303BD53}" dt="2023-08-16T12:11:07.167" v="1348" actId="478"/>
          <ac:picMkLst>
            <pc:docMk/>
            <pc:sldMk cId="3980624099" sldId="375"/>
            <ac:picMk id="29" creationId="{EB934A01-D3D4-12AB-BF3A-AFCD68473FE8}"/>
          </ac:picMkLst>
        </pc:picChg>
      </pc:sldChg>
      <pc:sldChg chg="addSp delSp modSp mod ord modAnim">
        <pc:chgData name="vera" userId="506080d75e5e1a0a" providerId="LiveId" clId="{E731786E-8B6F-44A1-A4C0-F0B22303BD53}" dt="2023-08-16T12:15:01.813" v="1378"/>
        <pc:sldMkLst>
          <pc:docMk/>
          <pc:sldMk cId="718145103" sldId="376"/>
        </pc:sldMkLst>
        <pc:picChg chg="del">
          <ac:chgData name="vera" userId="506080d75e5e1a0a" providerId="LiveId" clId="{E731786E-8B6F-44A1-A4C0-F0B22303BD53}" dt="2023-08-16T12:15:01.350" v="1377" actId="478"/>
          <ac:picMkLst>
            <pc:docMk/>
            <pc:sldMk cId="718145103" sldId="376"/>
            <ac:picMk id="7" creationId="{4360CB63-9414-6924-F524-35E3BBBEB364}"/>
          </ac:picMkLst>
        </pc:picChg>
        <pc:picChg chg="add mod">
          <ac:chgData name="vera" userId="506080d75e5e1a0a" providerId="LiveId" clId="{E731786E-8B6F-44A1-A4C0-F0B22303BD53}" dt="2023-08-16T12:15:01.813" v="1378"/>
          <ac:picMkLst>
            <pc:docMk/>
            <pc:sldMk cId="718145103" sldId="376"/>
            <ac:picMk id="11" creationId="{F3EA94EB-8F48-E9A8-E8F3-94171C94CD87}"/>
          </ac:picMkLst>
        </pc:picChg>
        <pc:picChg chg="add mod">
          <ac:chgData name="vera" userId="506080d75e5e1a0a" providerId="LiveId" clId="{E731786E-8B6F-44A1-A4C0-F0B22303BD53}" dt="2023-08-16T12:15:01.813" v="1378"/>
          <ac:picMkLst>
            <pc:docMk/>
            <pc:sldMk cId="718145103" sldId="376"/>
            <ac:picMk id="12" creationId="{F5E603B8-C32E-9394-5784-27115D4C7C5A}"/>
          </ac:picMkLst>
        </pc:picChg>
        <pc:picChg chg="del">
          <ac:chgData name="vera" userId="506080d75e5e1a0a" providerId="LiveId" clId="{E731786E-8B6F-44A1-A4C0-F0B22303BD53}" dt="2023-08-16T12:15:01.350" v="1377" actId="478"/>
          <ac:picMkLst>
            <pc:docMk/>
            <pc:sldMk cId="718145103" sldId="376"/>
            <ac:picMk id="29" creationId="{92A2820E-6DFC-FB5F-1BBD-1FAC70C2B23B}"/>
          </ac:picMkLst>
        </pc:picChg>
        <pc:picChg chg="mod">
          <ac:chgData name="vera" userId="506080d75e5e1a0a" providerId="LiveId" clId="{E731786E-8B6F-44A1-A4C0-F0B22303BD53}" dt="2023-08-16T12:13:36.387" v="1370" actId="1076"/>
          <ac:picMkLst>
            <pc:docMk/>
            <pc:sldMk cId="718145103" sldId="376"/>
            <ac:picMk id="30" creationId="{D134847C-DF04-4294-A829-3868E964F02B}"/>
          </ac:picMkLst>
        </pc:picChg>
        <pc:picChg chg="mod">
          <ac:chgData name="vera" userId="506080d75e5e1a0a" providerId="LiveId" clId="{E731786E-8B6F-44A1-A4C0-F0B22303BD53}" dt="2023-08-16T12:13:36.387" v="1370" actId="1076"/>
          <ac:picMkLst>
            <pc:docMk/>
            <pc:sldMk cId="718145103" sldId="376"/>
            <ac:picMk id="31" creationId="{3085A224-56A8-8C87-9F32-1988CD1A8546}"/>
          </ac:picMkLst>
        </pc:picChg>
      </pc:sldChg>
      <pc:sldChg chg="modTransition">
        <pc:chgData name="vera" userId="506080d75e5e1a0a" providerId="LiveId" clId="{E731786E-8B6F-44A1-A4C0-F0B22303BD53}" dt="2023-08-16T19:59:01.186" v="1721"/>
        <pc:sldMkLst>
          <pc:docMk/>
          <pc:sldMk cId="4290632849" sldId="377"/>
        </pc:sldMkLst>
      </pc:sldChg>
      <pc:sldChg chg="modSp mod">
        <pc:chgData name="vera" userId="506080d75e5e1a0a" providerId="LiveId" clId="{E731786E-8B6F-44A1-A4C0-F0B22303BD53}" dt="2023-08-17T04:58:49.284" v="2345" actId="166"/>
        <pc:sldMkLst>
          <pc:docMk/>
          <pc:sldMk cId="4146400881" sldId="378"/>
        </pc:sldMkLst>
        <pc:picChg chg="ord">
          <ac:chgData name="vera" userId="506080d75e5e1a0a" providerId="LiveId" clId="{E731786E-8B6F-44A1-A4C0-F0B22303BD53}" dt="2023-08-17T04:58:49.284" v="2345" actId="166"/>
          <ac:picMkLst>
            <pc:docMk/>
            <pc:sldMk cId="4146400881" sldId="378"/>
            <ac:picMk id="2" creationId="{841C9378-BEDF-513C-B273-9D008B00FC72}"/>
          </ac:picMkLst>
        </pc:picChg>
        <pc:picChg chg="mod">
          <ac:chgData name="vera" userId="506080d75e5e1a0a" providerId="LiveId" clId="{E731786E-8B6F-44A1-A4C0-F0B22303BD53}" dt="2023-08-16T12:20:31.039" v="1442" actId="1037"/>
          <ac:picMkLst>
            <pc:docMk/>
            <pc:sldMk cId="4146400881" sldId="378"/>
            <ac:picMk id="32" creationId="{35606E04-FFD4-3E31-8CE6-2A2E8C7BFF66}"/>
          </ac:picMkLst>
        </pc:picChg>
        <pc:picChg chg="mod">
          <ac:chgData name="vera" userId="506080d75e5e1a0a" providerId="LiveId" clId="{E731786E-8B6F-44A1-A4C0-F0B22303BD53}" dt="2023-08-16T12:20:31.809" v="1443" actId="1037"/>
          <ac:picMkLst>
            <pc:docMk/>
            <pc:sldMk cId="4146400881" sldId="378"/>
            <ac:picMk id="33" creationId="{011C8752-19E9-A2CB-A3BC-5DA180B83657}"/>
          </ac:picMkLst>
        </pc:picChg>
      </pc:sldChg>
      <pc:sldChg chg="addSp delSp modSp mod modAnim">
        <pc:chgData name="vera" userId="506080d75e5e1a0a" providerId="LiveId" clId="{E731786E-8B6F-44A1-A4C0-F0B22303BD53}" dt="2023-08-17T07:31:08.155" v="2775" actId="167"/>
        <pc:sldMkLst>
          <pc:docMk/>
          <pc:sldMk cId="3230702618" sldId="379"/>
        </pc:sldMkLst>
        <pc:spChg chg="del">
          <ac:chgData name="vera" userId="506080d75e5e1a0a" providerId="LiveId" clId="{E731786E-8B6F-44A1-A4C0-F0B22303BD53}" dt="2023-08-16T12:18:46.058" v="1394" actId="478"/>
          <ac:spMkLst>
            <pc:docMk/>
            <pc:sldMk cId="3230702618" sldId="379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12:18:43.209" v="1393"/>
          <ac:spMkLst>
            <pc:docMk/>
            <pc:sldMk cId="3230702618" sldId="379"/>
            <ac:spMk id="11" creationId="{6AD9C6CA-601B-4611-9E74-FC4B02E98E0F}"/>
          </ac:spMkLst>
        </pc:spChg>
        <pc:spChg chg="ord">
          <ac:chgData name="vera" userId="506080d75e5e1a0a" providerId="LiveId" clId="{E731786E-8B6F-44A1-A4C0-F0B22303BD53}" dt="2023-08-17T07:31:04.727" v="2774" actId="166"/>
          <ac:spMkLst>
            <pc:docMk/>
            <pc:sldMk cId="3230702618" sldId="379"/>
            <ac:spMk id="39" creationId="{A73CED60-87B8-3205-0A01-82C2371058D8}"/>
          </ac:spMkLst>
        </pc:spChg>
        <pc:picChg chg="del">
          <ac:chgData name="vera" userId="506080d75e5e1a0a" providerId="LiveId" clId="{E731786E-8B6F-44A1-A4C0-F0B22303BD53}" dt="2023-08-16T12:19:21.447" v="1399" actId="478"/>
          <ac:picMkLst>
            <pc:docMk/>
            <pc:sldMk cId="3230702618" sldId="379"/>
            <ac:picMk id="3" creationId="{533DC042-B1EC-7EF1-1BBA-C6C9C0482561}"/>
          </ac:picMkLst>
        </pc:picChg>
        <pc:picChg chg="del">
          <ac:chgData name="vera" userId="506080d75e5e1a0a" providerId="LiveId" clId="{E731786E-8B6F-44A1-A4C0-F0B22303BD53}" dt="2023-08-16T12:19:22.622" v="1401" actId="478"/>
          <ac:picMkLst>
            <pc:docMk/>
            <pc:sldMk cId="3230702618" sldId="379"/>
            <ac:picMk id="4" creationId="{C431E25B-EE69-6AAA-FA16-CEA93267A224}"/>
          </ac:picMkLst>
        </pc:picChg>
        <pc:picChg chg="ord">
          <ac:chgData name="vera" userId="506080d75e5e1a0a" providerId="LiveId" clId="{E731786E-8B6F-44A1-A4C0-F0B22303BD53}" dt="2023-08-17T07:31:08.155" v="2775" actId="167"/>
          <ac:picMkLst>
            <pc:docMk/>
            <pc:sldMk cId="3230702618" sldId="379"/>
            <ac:picMk id="5" creationId="{5ED88CD7-7D6E-5F82-2C08-FC579D45383D}"/>
          </ac:picMkLst>
        </pc:picChg>
        <pc:picChg chg="mod">
          <ac:chgData name="vera" userId="506080d75e5e1a0a" providerId="LiveId" clId="{E731786E-8B6F-44A1-A4C0-F0B22303BD53}" dt="2023-08-16T12:20:27.168" v="1440" actId="1037"/>
          <ac:picMkLst>
            <pc:docMk/>
            <pc:sldMk cId="3230702618" sldId="379"/>
            <ac:picMk id="8" creationId="{4BF63F32-4126-903A-A9F6-C72E69AB3F82}"/>
          </ac:picMkLst>
        </pc:picChg>
        <pc:picChg chg="mod">
          <ac:chgData name="vera" userId="506080d75e5e1a0a" providerId="LiveId" clId="{E731786E-8B6F-44A1-A4C0-F0B22303BD53}" dt="2023-08-16T12:20:28.457" v="1441" actId="1037"/>
          <ac:picMkLst>
            <pc:docMk/>
            <pc:sldMk cId="3230702618" sldId="379"/>
            <ac:picMk id="9" creationId="{861F9D54-2BE5-64C3-E0C0-B86CF3D577C4}"/>
          </ac:picMkLst>
        </pc:picChg>
        <pc:picChg chg="ord">
          <ac:chgData name="vera" userId="506080d75e5e1a0a" providerId="LiveId" clId="{E731786E-8B6F-44A1-A4C0-F0B22303BD53}" dt="2023-08-17T07:31:08.155" v="2775" actId="167"/>
          <ac:picMkLst>
            <pc:docMk/>
            <pc:sldMk cId="3230702618" sldId="379"/>
            <ac:picMk id="10" creationId="{3032E899-8387-2803-3AF0-77C57BB26FB2}"/>
          </ac:picMkLst>
        </pc:picChg>
        <pc:picChg chg="del">
          <ac:chgData name="vera" userId="506080d75e5e1a0a" providerId="LiveId" clId="{E731786E-8B6F-44A1-A4C0-F0B22303BD53}" dt="2023-08-16T12:19:25.780" v="1407" actId="478"/>
          <ac:picMkLst>
            <pc:docMk/>
            <pc:sldMk cId="3230702618" sldId="379"/>
            <ac:picMk id="12" creationId="{2EEEFC4A-CB3D-61AB-5C39-AAC1DF9B512C}"/>
          </ac:picMkLst>
        </pc:picChg>
        <pc:picChg chg="del">
          <ac:chgData name="vera" userId="506080d75e5e1a0a" providerId="LiveId" clId="{E731786E-8B6F-44A1-A4C0-F0B22303BD53}" dt="2023-08-16T12:19:26.197" v="1408" actId="478"/>
          <ac:picMkLst>
            <pc:docMk/>
            <pc:sldMk cId="3230702618" sldId="379"/>
            <ac:picMk id="13" creationId="{473B0A72-ED0A-7ED9-4CAE-EF4ACF0756D9}"/>
          </ac:picMkLst>
        </pc:picChg>
        <pc:picChg chg="ord">
          <ac:chgData name="vera" userId="506080d75e5e1a0a" providerId="LiveId" clId="{E731786E-8B6F-44A1-A4C0-F0B22303BD53}" dt="2023-08-17T07:31:08.155" v="2775" actId="167"/>
          <ac:picMkLst>
            <pc:docMk/>
            <pc:sldMk cId="3230702618" sldId="379"/>
            <ac:picMk id="14" creationId="{FD35B302-306C-0D31-E6A1-90EFDE7A9041}"/>
          </ac:picMkLst>
        </pc:picChg>
        <pc:picChg chg="del">
          <ac:chgData name="vera" userId="506080d75e5e1a0a" providerId="LiveId" clId="{E731786E-8B6F-44A1-A4C0-F0B22303BD53}" dt="2023-08-16T12:19:25.385" v="1406" actId="478"/>
          <ac:picMkLst>
            <pc:docMk/>
            <pc:sldMk cId="3230702618" sldId="379"/>
            <ac:picMk id="15" creationId="{BE0A51CD-FD5A-66AD-0D48-CA2387A456E7}"/>
          </ac:picMkLst>
        </pc:picChg>
        <pc:picChg chg="del">
          <ac:chgData name="vera" userId="506080d75e5e1a0a" providerId="LiveId" clId="{E731786E-8B6F-44A1-A4C0-F0B22303BD53}" dt="2023-08-16T12:19:20.838" v="1398" actId="478"/>
          <ac:picMkLst>
            <pc:docMk/>
            <pc:sldMk cId="3230702618" sldId="379"/>
            <ac:picMk id="16" creationId="{803CBFF1-64EF-BF16-BB4A-BCA44474227B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17" creationId="{397CC0DB-064C-0339-E968-17F5F0BC3EC9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18" creationId="{224D6FBA-59C6-863F-CF9B-D65C949084A2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19" creationId="{1FB8BFBA-B8D3-EC0B-3834-DA6F4614C060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20" creationId="{1474F3E9-CE54-BF24-5CB0-CFC455112791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21" creationId="{A5B2A5C4-E6BC-4905-65FD-3BBAD7D40134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22" creationId="{66470D69-6F65-576D-D27F-AA6FEEE718D4}"/>
          </ac:picMkLst>
        </pc:picChg>
        <pc:picChg chg="del">
          <ac:chgData name="vera" userId="506080d75e5e1a0a" providerId="LiveId" clId="{E731786E-8B6F-44A1-A4C0-F0B22303BD53}" dt="2023-08-16T12:19:20.061" v="1397" actId="478"/>
          <ac:picMkLst>
            <pc:docMk/>
            <pc:sldMk cId="3230702618" sldId="379"/>
            <ac:picMk id="23" creationId="{A241A8D7-9722-EB50-9FA3-554EC6C0554D}"/>
          </ac:picMkLst>
        </pc:picChg>
        <pc:picChg chg="del">
          <ac:chgData name="vera" userId="506080d75e5e1a0a" providerId="LiveId" clId="{E731786E-8B6F-44A1-A4C0-F0B22303BD53}" dt="2023-08-16T12:19:23.224" v="1402" actId="478"/>
          <ac:picMkLst>
            <pc:docMk/>
            <pc:sldMk cId="3230702618" sldId="379"/>
            <ac:picMk id="24" creationId="{6A69334C-46CF-DD34-3F05-4F74FC59EBF8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27" creationId="{3F2C8EFB-BE66-9E8B-2393-990293D72E67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28" creationId="{5B510E4F-8010-3A83-AE76-5CF788FD7043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29" creationId="{8A2DE71A-1605-B247-91A6-F6C256DF0BFC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30" creationId="{69D5E432-6BA4-32C3-9975-C2F1FA2D566E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31" creationId="{B20101C2-BDAE-B083-3518-6F49B1F96948}"/>
          </ac:picMkLst>
        </pc:picChg>
        <pc:picChg chg="add mod ord">
          <ac:chgData name="vera" userId="506080d75e5e1a0a" providerId="LiveId" clId="{E731786E-8B6F-44A1-A4C0-F0B22303BD53}" dt="2023-08-16T12:21:12.848" v="1450" actId="167"/>
          <ac:picMkLst>
            <pc:docMk/>
            <pc:sldMk cId="3230702618" sldId="379"/>
            <ac:picMk id="32" creationId="{5747E8CD-782D-2316-F04E-940B69569CE2}"/>
          </ac:picMkLst>
        </pc:picChg>
        <pc:picChg chg="add del mod">
          <ac:chgData name="vera" userId="506080d75e5e1a0a" providerId="LiveId" clId="{E731786E-8B6F-44A1-A4C0-F0B22303BD53}" dt="2023-08-16T12:19:42.883" v="1423" actId="478"/>
          <ac:picMkLst>
            <pc:docMk/>
            <pc:sldMk cId="3230702618" sldId="379"/>
            <ac:picMk id="33" creationId="{D73C8768-DA54-2ED3-1E53-465899131010}"/>
          </ac:picMkLst>
        </pc:picChg>
        <pc:picChg chg="mod ord">
          <ac:chgData name="vera" userId="506080d75e5e1a0a" providerId="LiveId" clId="{E731786E-8B6F-44A1-A4C0-F0B22303BD53}" dt="2023-08-17T07:31:04.727" v="2774" actId="166"/>
          <ac:picMkLst>
            <pc:docMk/>
            <pc:sldMk cId="3230702618" sldId="379"/>
            <ac:picMk id="38" creationId="{6D0FEAF1-340A-88DD-748D-8B28C14472D6}"/>
          </ac:picMkLst>
        </pc:picChg>
        <pc:picChg chg="del">
          <ac:chgData name="vera" userId="506080d75e5e1a0a" providerId="LiveId" clId="{E731786E-8B6F-44A1-A4C0-F0B22303BD53}" dt="2023-08-16T12:19:24.879" v="1405" actId="478"/>
          <ac:picMkLst>
            <pc:docMk/>
            <pc:sldMk cId="3230702618" sldId="379"/>
            <ac:picMk id="44" creationId="{3730E3F6-80FA-BE6F-CA4A-6F405093062B}"/>
          </ac:picMkLst>
        </pc:picChg>
        <pc:picChg chg="del">
          <ac:chgData name="vera" userId="506080d75e5e1a0a" providerId="LiveId" clId="{E731786E-8B6F-44A1-A4C0-F0B22303BD53}" dt="2023-08-16T12:19:26.844" v="1409" actId="478"/>
          <ac:picMkLst>
            <pc:docMk/>
            <pc:sldMk cId="3230702618" sldId="379"/>
            <ac:picMk id="45" creationId="{6CEFB6D9-A29D-0026-2F15-4B638E3D5FA3}"/>
          </ac:picMkLst>
        </pc:picChg>
        <pc:picChg chg="del">
          <ac:chgData name="vera" userId="506080d75e5e1a0a" providerId="LiveId" clId="{E731786E-8B6F-44A1-A4C0-F0B22303BD53}" dt="2023-08-16T12:19:22.120" v="1400" actId="478"/>
          <ac:picMkLst>
            <pc:docMk/>
            <pc:sldMk cId="3230702618" sldId="379"/>
            <ac:picMk id="47" creationId="{C64E4440-AFB6-84AE-B388-C528EA811C80}"/>
          </ac:picMkLst>
        </pc:picChg>
        <pc:picChg chg="del">
          <ac:chgData name="vera" userId="506080d75e5e1a0a" providerId="LiveId" clId="{E731786E-8B6F-44A1-A4C0-F0B22303BD53}" dt="2023-08-16T12:19:23.712" v="1403" actId="478"/>
          <ac:picMkLst>
            <pc:docMk/>
            <pc:sldMk cId="3230702618" sldId="379"/>
            <ac:picMk id="48" creationId="{E8529762-AE9F-89BA-061E-E2FF4BBB398A}"/>
          </ac:picMkLst>
        </pc:picChg>
        <pc:picChg chg="del">
          <ac:chgData name="vera" userId="506080d75e5e1a0a" providerId="LiveId" clId="{E731786E-8B6F-44A1-A4C0-F0B22303BD53}" dt="2023-08-16T12:19:24.318" v="1404" actId="478"/>
          <ac:picMkLst>
            <pc:docMk/>
            <pc:sldMk cId="3230702618" sldId="379"/>
            <ac:picMk id="49" creationId="{07C373ED-9F3D-FA64-C6C7-5DBF7D83C065}"/>
          </ac:picMkLst>
        </pc:picChg>
      </pc:sldChg>
      <pc:sldChg chg="addSp delSp modSp mod ord modAnim">
        <pc:chgData name="vera" userId="506080d75e5e1a0a" providerId="LiveId" clId="{E731786E-8B6F-44A1-A4C0-F0B22303BD53}" dt="2023-08-16T12:20:23.358" v="1439"/>
        <pc:sldMkLst>
          <pc:docMk/>
          <pc:sldMk cId="1985582965" sldId="380"/>
        </pc:sldMkLst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2" creationId="{2FDDFB92-AE8D-2B9E-0203-AEB33A4F9466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3" creationId="{96A26E17-BA4E-05C3-587A-6E13F80A6C40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4" creationId="{8CEC7109-14A7-F38E-EC2D-631A74DED84B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5" creationId="{7E486FFE-67DF-69AD-A5DC-F351F8D6F63D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6" creationId="{E7E20901-7647-5BB2-9CE9-A92E81C94B33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7" creationId="{96CC0EDB-1593-0AF1-F7F0-92CC671CE540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8" creationId="{7ABC3669-AF88-A270-8A16-3A8FAEE58E6D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9" creationId="{11ED09C5-D9DC-F022-6839-7CC245D7849F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10" creationId="{7936320E-EF27-01C6-6DD9-FD407AA8B66F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11" creationId="{08ABA7CE-F107-891C-0970-976A659B7137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12" creationId="{9E3556D3-398B-58C6-811A-C59196AAD76D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13" creationId="{432BC2E7-45AC-B2B4-6097-AA0F9E598300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14" creationId="{EDDB3431-BD90-70E3-FD01-5B9F171AA32A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15" creationId="{9BED8828-6C00-4D52-E676-6CFE58775095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16" creationId="{E5CF31BE-3C12-4CF5-9C85-4D0BD98B5D5E}"/>
          </ac:picMkLst>
        </pc:picChg>
        <pc:picChg chg="del">
          <ac:chgData name="vera" userId="506080d75e5e1a0a" providerId="LiveId" clId="{E731786E-8B6F-44A1-A4C0-F0B22303BD53}" dt="2023-08-16T12:19:59.873" v="1432" actId="478"/>
          <ac:picMkLst>
            <pc:docMk/>
            <pc:sldMk cId="1985582965" sldId="380"/>
            <ac:picMk id="17" creationId="{6633C26E-71A2-6C8C-23BA-9E6856212274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18" creationId="{C25F6EB2-7D24-883E-1AD0-5C9D3628026E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19" creationId="{1A569F20-26C9-62EB-54C2-5A41D38DFA7B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21" creationId="{2CD0A074-8F9A-92C0-AE65-DBB740A35A80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22" creationId="{85C44BCA-5831-F9AA-90EE-4063C138BCBE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25" creationId="{46855EE8-E301-AEEF-328C-D59C2E3EE13F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26" creationId="{A7F2A3E3-C597-9B35-CB6B-3FC40BE540F3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27" creationId="{FDD5EBD9-A4BC-9F7D-9289-8DD675E8F99A}"/>
          </ac:picMkLst>
        </pc:picChg>
        <pc:picChg chg="add mod">
          <ac:chgData name="vera" userId="506080d75e5e1a0a" providerId="LiveId" clId="{E731786E-8B6F-44A1-A4C0-F0B22303BD53}" dt="2023-08-16T12:20:23.358" v="1439"/>
          <ac:picMkLst>
            <pc:docMk/>
            <pc:sldMk cId="1985582965" sldId="380"/>
            <ac:picMk id="28" creationId="{9B1969E6-1FAA-D58B-F375-E4D91E534F72}"/>
          </ac:picMkLst>
        </pc:picChg>
      </pc:sldChg>
      <pc:sldChg chg="addSp delSp modSp mod modAnim">
        <pc:chgData name="vera" userId="506080d75e5e1a0a" providerId="LiveId" clId="{E731786E-8B6F-44A1-A4C0-F0B22303BD53}" dt="2023-08-16T12:20:21.542" v="1438"/>
        <pc:sldMkLst>
          <pc:docMk/>
          <pc:sldMk cId="698564522" sldId="381"/>
        </pc:sldMkLst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2" creationId="{1F86D0A8-72B6-D546-006B-B85227A31713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4" creationId="{24E30204-45DB-9C53-F021-B7CA1AFC3196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7" creationId="{7A573C73-AF71-9BE8-7D5F-8FA88B5F9D9C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8" creationId="{90281CB0-2E45-3A07-EDE4-36B7380A770B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10" creationId="{79BB7956-8DE0-11A5-3CB3-F1BE4369D508}"/>
          </ac:picMkLst>
        </pc:picChg>
        <pc:picChg chg="del">
          <ac:chgData name="vera" userId="506080d75e5e1a0a" providerId="LiveId" clId="{E731786E-8B6F-44A1-A4C0-F0B22303BD53}" dt="2023-08-16T12:20:04.601" v="1434" actId="478"/>
          <ac:picMkLst>
            <pc:docMk/>
            <pc:sldMk cId="698564522" sldId="381"/>
            <ac:picMk id="11" creationId="{C513312E-6414-E1E4-99E0-9765E1AAAB7E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12" creationId="{1582846E-0801-71C7-80D6-84F57D526914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13" creationId="{68E453BA-7996-54D7-85A2-B75E4DB322CE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14" creationId="{A427C54C-8187-9F40-494C-B165A9515F55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15" creationId="{239C85FD-3E01-1EAE-D7C9-92FDA0FD568C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16" creationId="{14C4FAF0-64A9-D7FA-1D3D-0B8B41360CD4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17" creationId="{C80A0801-EE27-2A26-0E57-85CB1FB9E989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18" creationId="{D1A69CEF-9CB5-690B-4609-F270E380D31F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19" creationId="{EB63EABB-DE2E-FE6D-106F-B35ECE076036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21" creationId="{90BEFE8B-D18B-A7B7-7D21-1B8A879601D2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22" creationId="{DD7B3BD3-1EC6-1350-4724-FFEFEE7D23DA}"/>
          </ac:picMkLst>
        </pc:picChg>
        <pc:picChg chg="del">
          <ac:chgData name="vera" userId="506080d75e5e1a0a" providerId="LiveId" clId="{E731786E-8B6F-44A1-A4C0-F0B22303BD53}" dt="2023-08-16T12:20:03.694" v="1433" actId="478"/>
          <ac:picMkLst>
            <pc:docMk/>
            <pc:sldMk cId="698564522" sldId="381"/>
            <ac:picMk id="25" creationId="{9412B71E-A1E5-9A76-B57F-E79CFA640478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26" creationId="{8BF3A8D2-E5ED-586B-3C26-48D6B6B6E04B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27" creationId="{DEEA55DF-30B9-2092-ADCC-4E140DD3A523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28" creationId="{2525253E-27FB-4068-1DF7-35E7452F0435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29" creationId="{CD37CA19-578A-93CA-A21E-31A4C62CDA40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30" creationId="{ECB2E23B-4C40-4752-6378-DC186634F1F6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31" creationId="{F970C99B-A3EB-AE2F-1172-F920DBAE3F6A}"/>
          </ac:picMkLst>
        </pc:picChg>
        <pc:picChg chg="add mod">
          <ac:chgData name="vera" userId="506080d75e5e1a0a" providerId="LiveId" clId="{E731786E-8B6F-44A1-A4C0-F0B22303BD53}" dt="2023-08-16T12:20:21.542" v="1438"/>
          <ac:picMkLst>
            <pc:docMk/>
            <pc:sldMk cId="698564522" sldId="381"/>
            <ac:picMk id="32" creationId="{7DD9AB6B-3020-AB78-18D7-2A25FA4830CC}"/>
          </ac:picMkLst>
        </pc:picChg>
      </pc:sldChg>
      <pc:sldChg chg="del">
        <pc:chgData name="vera" userId="506080d75e5e1a0a" providerId="LiveId" clId="{E731786E-8B6F-44A1-A4C0-F0B22303BD53}" dt="2023-08-16T12:19:54.053" v="1427" actId="2696"/>
        <pc:sldMkLst>
          <pc:docMk/>
          <pc:sldMk cId="2818800428" sldId="382"/>
        </pc:sldMkLst>
      </pc:sldChg>
      <pc:sldChg chg="modTransition">
        <pc:chgData name="vera" userId="506080d75e5e1a0a" providerId="LiveId" clId="{E731786E-8B6F-44A1-A4C0-F0B22303BD53}" dt="2023-08-16T19:58:54.652" v="1720"/>
        <pc:sldMkLst>
          <pc:docMk/>
          <pc:sldMk cId="752855601" sldId="383"/>
        </pc:sldMkLst>
      </pc:sldChg>
      <pc:sldChg chg="addSp delSp modSp mod modAnim">
        <pc:chgData name="vera" userId="506080d75e5e1a0a" providerId="LiveId" clId="{E731786E-8B6F-44A1-A4C0-F0B22303BD53}" dt="2023-08-16T12:23:51.024" v="1484" actId="167"/>
        <pc:sldMkLst>
          <pc:docMk/>
          <pc:sldMk cId="2597120449" sldId="384"/>
        </pc:sldMkLst>
        <pc:picChg chg="ord">
          <ac:chgData name="vera" userId="506080d75e5e1a0a" providerId="LiveId" clId="{E731786E-8B6F-44A1-A4C0-F0B22303BD53}" dt="2023-08-16T12:22:47.033" v="1455" actId="167"/>
          <ac:picMkLst>
            <pc:docMk/>
            <pc:sldMk cId="2597120449" sldId="384"/>
            <ac:picMk id="2" creationId="{841C9378-BEDF-513C-B273-9D008B00FC72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3" creationId="{C700DB9C-7DF2-67FB-E17B-C8243FEB5AAE}"/>
          </ac:picMkLst>
        </pc:picChg>
        <pc:picChg chg="del">
          <ac:chgData name="vera" userId="506080d75e5e1a0a" providerId="LiveId" clId="{E731786E-8B6F-44A1-A4C0-F0B22303BD53}" dt="2023-08-16T12:23:31.159" v="1468" actId="478"/>
          <ac:picMkLst>
            <pc:docMk/>
            <pc:sldMk cId="2597120449" sldId="384"/>
            <ac:picMk id="4" creationId="{8F16379D-AB43-400A-C0E6-EEDBEFDE814C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5" creationId="{E199EDF1-1C25-2B9D-2DC7-0F1CB31905B7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6" creationId="{73406209-B8DC-703F-233E-FBD8312AC34F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7" creationId="{24351BCA-F82C-E46A-2F31-609976CF7C7C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8" creationId="{6F70F900-BE68-08DC-A808-C022E209953D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9" creationId="{F9E6F2EA-DC8B-6D31-261C-2BFA144F5C80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10" creationId="{B955F4CB-C978-2CBD-7F98-4C81C7B9EA5F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11" creationId="{4DF8E160-2503-5892-70E5-F7CA1A9F3D9F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12" creationId="{D6B3D63B-5624-16EB-36DE-4E28BDDEAAE2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13" creationId="{26B2AFEA-287E-AA85-9F29-9918345C01A1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14" creationId="{A9939ACB-9842-A562-5E53-94AED4D579CC}"/>
          </ac:picMkLst>
        </pc:picChg>
        <pc:picChg chg="del">
          <ac:chgData name="vera" userId="506080d75e5e1a0a" providerId="LiveId" clId="{E731786E-8B6F-44A1-A4C0-F0B22303BD53}" dt="2023-08-16T12:23:30.458" v="1467" actId="478"/>
          <ac:picMkLst>
            <pc:docMk/>
            <pc:sldMk cId="2597120449" sldId="384"/>
            <ac:picMk id="15" creationId="{E4F6CB5E-F0D6-E465-2C07-704578AED94E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16" creationId="{D9B9CB8C-9ACF-BE92-CA34-46EE5484A042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17" creationId="{844C670D-2674-AD69-8C8C-DE7A3FD2C1B1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18" creationId="{CF8A7B0D-CDEA-AA4C-3D13-D9B18411A0AD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19" creationId="{25FEE5F9-009E-98DB-7726-3A7C3653DABA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0" creationId="{87233115-1FB9-7F55-5C9B-D7784EC7CB70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3" creationId="{90D07D4F-FD49-97AC-49A7-CA24B5019864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4" creationId="{D6F6F3DB-67DA-C084-1073-F3CF722F43BA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5" creationId="{050D727D-A595-D54C-1310-9CA06A35010D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6" creationId="{D789A3C7-E9D5-A886-8B72-C87425F09EE7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7" creationId="{3A7BC7ED-39B9-CA9B-C6B4-6357A2335E83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8" creationId="{7D17BBE8-9AEB-E83B-6766-229750CD67CD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29" creationId="{7B095364-A90B-7EC4-887C-5B5419F53D1E}"/>
          </ac:picMkLst>
        </pc:picChg>
        <pc:picChg chg="add mod ord">
          <ac:chgData name="vera" userId="506080d75e5e1a0a" providerId="LiveId" clId="{E731786E-8B6F-44A1-A4C0-F0B22303BD53}" dt="2023-08-16T12:23:51.024" v="1484" actId="167"/>
          <ac:picMkLst>
            <pc:docMk/>
            <pc:sldMk cId="2597120449" sldId="384"/>
            <ac:picMk id="34" creationId="{76EC3C52-71DC-57AD-E03F-B56F0DF190A8}"/>
          </ac:picMkLst>
        </pc:picChg>
      </pc:sldChg>
      <pc:sldChg chg="addSp delSp modSp mod modAnim">
        <pc:chgData name="vera" userId="506080d75e5e1a0a" providerId="LiveId" clId="{E731786E-8B6F-44A1-A4C0-F0B22303BD53}" dt="2023-08-16T12:26:39.591" v="1520" actId="166"/>
        <pc:sldMkLst>
          <pc:docMk/>
          <pc:sldMk cId="629393156" sldId="385"/>
        </pc:sldMkLst>
        <pc:spChg chg="del">
          <ac:chgData name="vera" userId="506080d75e5e1a0a" providerId="LiveId" clId="{E731786E-8B6F-44A1-A4C0-F0B22303BD53}" dt="2023-08-16T12:22:40.678" v="1453" actId="478"/>
          <ac:spMkLst>
            <pc:docMk/>
            <pc:sldMk cId="629393156" sldId="385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12:22:38.319" v="1452"/>
          <ac:spMkLst>
            <pc:docMk/>
            <pc:sldMk cId="629393156" sldId="385"/>
            <ac:spMk id="10" creationId="{71F2BFA1-BEA7-D31A-C900-8B1BBA03FD2B}"/>
          </ac:spMkLst>
        </pc:spChg>
        <pc:spChg chg="ord">
          <ac:chgData name="vera" userId="506080d75e5e1a0a" providerId="LiveId" clId="{E731786E-8B6F-44A1-A4C0-F0B22303BD53}" dt="2023-08-16T12:26:39.591" v="1520" actId="166"/>
          <ac:spMkLst>
            <pc:docMk/>
            <pc:sldMk cId="629393156" sldId="385"/>
            <ac:spMk id="39" creationId="{A73CED60-87B8-3205-0A01-82C2371058D8}"/>
          </ac:spMkLst>
        </pc:spChg>
        <pc:picChg chg="del">
          <ac:chgData name="vera" userId="506080d75e5e1a0a" providerId="LiveId" clId="{E731786E-8B6F-44A1-A4C0-F0B22303BD53}" dt="2023-08-16T12:24:12.044" v="1491" actId="478"/>
          <ac:picMkLst>
            <pc:docMk/>
            <pc:sldMk cId="629393156" sldId="385"/>
            <ac:picMk id="3" creationId="{F1AA3EE6-FF8F-0F88-CE31-A39B5A74B834}"/>
          </ac:picMkLst>
        </pc:picChg>
        <pc:picChg chg="del">
          <ac:chgData name="vera" userId="506080d75e5e1a0a" providerId="LiveId" clId="{E731786E-8B6F-44A1-A4C0-F0B22303BD53}" dt="2023-08-16T12:24:16.745" v="1500" actId="478"/>
          <ac:picMkLst>
            <pc:docMk/>
            <pc:sldMk cId="629393156" sldId="385"/>
            <ac:picMk id="4" creationId="{2F554157-98DD-7E00-6257-E174DFF0EF3F}"/>
          </ac:picMkLst>
        </pc:picChg>
        <pc:picChg chg="del">
          <ac:chgData name="vera" userId="506080d75e5e1a0a" providerId="LiveId" clId="{E731786E-8B6F-44A1-A4C0-F0B22303BD53}" dt="2023-08-16T12:24:18.137" v="1503" actId="478"/>
          <ac:picMkLst>
            <pc:docMk/>
            <pc:sldMk cId="629393156" sldId="385"/>
            <ac:picMk id="5" creationId="{A298D50C-C30B-7973-D075-C416FB18D9A8}"/>
          </ac:picMkLst>
        </pc:picChg>
        <pc:picChg chg="del">
          <ac:chgData name="vera" userId="506080d75e5e1a0a" providerId="LiveId" clId="{E731786E-8B6F-44A1-A4C0-F0B22303BD53}" dt="2023-08-16T12:24:12.538" v="1492" actId="478"/>
          <ac:picMkLst>
            <pc:docMk/>
            <pc:sldMk cId="629393156" sldId="385"/>
            <ac:picMk id="12" creationId="{63D7C407-E8D7-327F-38D0-84698EE16EA0}"/>
          </ac:picMkLst>
        </pc:picChg>
        <pc:picChg chg="del">
          <ac:chgData name="vera" userId="506080d75e5e1a0a" providerId="LiveId" clId="{E731786E-8B6F-44A1-A4C0-F0B22303BD53}" dt="2023-08-16T12:24:17.255" v="1501" actId="478"/>
          <ac:picMkLst>
            <pc:docMk/>
            <pc:sldMk cId="629393156" sldId="385"/>
            <ac:picMk id="13" creationId="{2E769243-F624-5643-2DE8-C630FC8C7619}"/>
          </ac:picMkLst>
        </pc:picChg>
        <pc:picChg chg="del">
          <ac:chgData name="vera" userId="506080d75e5e1a0a" providerId="LiveId" clId="{E731786E-8B6F-44A1-A4C0-F0B22303BD53}" dt="2023-08-16T12:24:16.301" v="1499" actId="478"/>
          <ac:picMkLst>
            <pc:docMk/>
            <pc:sldMk cId="629393156" sldId="385"/>
            <ac:picMk id="14" creationId="{3A272AB8-D763-D92B-EF2B-CD86F0115A1E}"/>
          </ac:picMkLst>
        </pc:picChg>
        <pc:picChg chg="del">
          <ac:chgData name="vera" userId="506080d75e5e1a0a" providerId="LiveId" clId="{E731786E-8B6F-44A1-A4C0-F0B22303BD53}" dt="2023-08-16T12:24:17.687" v="1502" actId="478"/>
          <ac:picMkLst>
            <pc:docMk/>
            <pc:sldMk cId="629393156" sldId="385"/>
            <ac:picMk id="15" creationId="{13BBA7B6-1E64-596E-48A3-1B2238B92B2A}"/>
          </ac:picMkLst>
        </pc:picChg>
        <pc:picChg chg="del">
          <ac:chgData name="vera" userId="506080d75e5e1a0a" providerId="LiveId" clId="{E731786E-8B6F-44A1-A4C0-F0B22303BD53}" dt="2023-08-16T12:24:18.644" v="1504" actId="478"/>
          <ac:picMkLst>
            <pc:docMk/>
            <pc:sldMk cId="629393156" sldId="385"/>
            <ac:picMk id="16" creationId="{B59A6587-327A-EC10-C62B-922BD38E66AC}"/>
          </ac:picMkLst>
        </pc:picChg>
        <pc:picChg chg="del">
          <ac:chgData name="vera" userId="506080d75e5e1a0a" providerId="LiveId" clId="{E731786E-8B6F-44A1-A4C0-F0B22303BD53}" dt="2023-08-16T12:24:15.843" v="1498" actId="478"/>
          <ac:picMkLst>
            <pc:docMk/>
            <pc:sldMk cId="629393156" sldId="385"/>
            <ac:picMk id="17" creationId="{66D2A384-3EF6-A6A8-B371-AC813B5DE343}"/>
          </ac:picMkLst>
        </pc:picChg>
        <pc:picChg chg="del">
          <ac:chgData name="vera" userId="506080d75e5e1a0a" providerId="LiveId" clId="{E731786E-8B6F-44A1-A4C0-F0B22303BD53}" dt="2023-08-16T12:24:14.735" v="1496" actId="478"/>
          <ac:picMkLst>
            <pc:docMk/>
            <pc:sldMk cId="629393156" sldId="385"/>
            <ac:picMk id="18" creationId="{26EC7F49-33F7-F5CB-2BBB-D6C9ABC62A2B}"/>
          </ac:picMkLst>
        </pc:picChg>
        <pc:picChg chg="del">
          <ac:chgData name="vera" userId="506080d75e5e1a0a" providerId="LiveId" clId="{E731786E-8B6F-44A1-A4C0-F0B22303BD53}" dt="2023-08-16T12:24:15.345" v="1497" actId="478"/>
          <ac:picMkLst>
            <pc:docMk/>
            <pc:sldMk cId="629393156" sldId="385"/>
            <ac:picMk id="19" creationId="{30A97EEC-B245-8FD1-97E3-F065B18C4AA6}"/>
          </ac:picMkLst>
        </pc:picChg>
        <pc:picChg chg="del">
          <ac:chgData name="vera" userId="506080d75e5e1a0a" providerId="LiveId" clId="{E731786E-8B6F-44A1-A4C0-F0B22303BD53}" dt="2023-08-16T12:24:14.175" v="1495" actId="478"/>
          <ac:picMkLst>
            <pc:docMk/>
            <pc:sldMk cId="629393156" sldId="385"/>
            <ac:picMk id="20" creationId="{18D1DF55-DF5E-901A-5836-8B5BD929EDDF}"/>
          </ac:picMkLst>
        </pc:picChg>
        <pc:picChg chg="del">
          <ac:chgData name="vera" userId="506080d75e5e1a0a" providerId="LiveId" clId="{E731786E-8B6F-44A1-A4C0-F0B22303BD53}" dt="2023-08-16T12:24:12.983" v="1493" actId="478"/>
          <ac:picMkLst>
            <pc:docMk/>
            <pc:sldMk cId="629393156" sldId="385"/>
            <ac:picMk id="21" creationId="{AA929CF4-DAC3-06D3-BE66-E32EC3D5B6B8}"/>
          </ac:picMkLst>
        </pc:picChg>
        <pc:picChg chg="del">
          <ac:chgData name="vera" userId="506080d75e5e1a0a" providerId="LiveId" clId="{E731786E-8B6F-44A1-A4C0-F0B22303BD53}" dt="2023-08-16T12:24:13.569" v="1494" actId="478"/>
          <ac:picMkLst>
            <pc:docMk/>
            <pc:sldMk cId="629393156" sldId="385"/>
            <ac:picMk id="22" creationId="{7F3838EA-A8EB-DECB-9023-A5A9299F8CE4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23" creationId="{9351A8F9-FE1B-7074-259D-B1E41F980BB0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24" creationId="{8C62984F-FC1E-D473-F578-24FDCBD5E6B2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27" creationId="{BABF4837-2AD1-A09C-013A-FF2779DBD148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28" creationId="{54BD118B-AD63-03BF-9A35-42D36A1E6305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29" creationId="{23B35B19-CF3D-8EC1-6006-20F59E78C053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0" creationId="{18733F22-B7B6-B761-6D9C-E79658292B42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1" creationId="{9A58691E-FAE7-E5FD-799B-DA0C9ADF8638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2" creationId="{44A0CD9F-19BD-AD6C-0396-7F2CAB932E5D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3" creationId="{AD136D06-4CC2-7D41-9D3D-773FB281FE63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4" creationId="{8A4DD6C7-9139-4615-73AC-E9D0762FCC94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5" creationId="{0C448003-F1A8-698C-3EDB-F46C5615AA4A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37" creationId="{BD26F363-A4A9-5D35-69F5-05EE784256D1}"/>
          </ac:picMkLst>
        </pc:picChg>
        <pc:picChg chg="ord">
          <ac:chgData name="vera" userId="506080d75e5e1a0a" providerId="LiveId" clId="{E731786E-8B6F-44A1-A4C0-F0B22303BD53}" dt="2023-08-16T12:26:39.591" v="1520" actId="166"/>
          <ac:picMkLst>
            <pc:docMk/>
            <pc:sldMk cId="629393156" sldId="385"/>
            <ac:picMk id="38" creationId="{6D0FEAF1-340A-88DD-748D-8B28C14472D6}"/>
          </ac:picMkLst>
        </pc:picChg>
        <pc:picChg chg="add del mod">
          <ac:chgData name="vera" userId="506080d75e5e1a0a" providerId="LiveId" clId="{E731786E-8B6F-44A1-A4C0-F0B22303BD53}" dt="2023-08-16T12:24:07.224" v="1488"/>
          <ac:picMkLst>
            <pc:docMk/>
            <pc:sldMk cId="629393156" sldId="385"/>
            <ac:picMk id="40" creationId="{7402C0C1-4F08-451B-B9F6-C86A9D6C3EF5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1" creationId="{54E8A1D1-8E88-A51C-2D1A-5EB36806F972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2" creationId="{88E6550C-B079-B285-CD21-8AB317361B06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3" creationId="{49D07245-02B6-7059-000D-4FCF4F6D7EBA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4" creationId="{382B8022-8058-60C9-FBD7-BAA14E675A4A}"/>
          </ac:picMkLst>
        </pc:picChg>
        <pc:picChg chg="del">
          <ac:chgData name="vera" userId="506080d75e5e1a0a" providerId="LiveId" clId="{E731786E-8B6F-44A1-A4C0-F0B22303BD53}" dt="2023-08-16T12:24:11.587" v="1490" actId="478"/>
          <ac:picMkLst>
            <pc:docMk/>
            <pc:sldMk cId="629393156" sldId="385"/>
            <ac:picMk id="45" creationId="{6CEFB6D9-A29D-0026-2F15-4B638E3D5FA3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6" creationId="{F470718C-F457-63C1-B9E1-9A6B81AE5495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7" creationId="{25C4ED4A-F625-C455-2403-BAD514F390E0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8" creationId="{87E726F6-BA60-D164-12CF-B35922B00A33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49" creationId="{F4BA6E15-1CA9-4E6F-23FD-6731FF9B537F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50" creationId="{AF3152CD-B43E-1E74-8D56-C8BB9B0750BF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51" creationId="{77E94206-3A72-DBC1-7ECD-C92B87BEA23D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52" creationId="{7D5DF4D3-0F9E-BC7F-A3A7-26371D2D0586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53" creationId="{4E9E8B22-50B0-F52A-ED90-406F494792EF}"/>
          </ac:picMkLst>
        </pc:picChg>
        <pc:picChg chg="add mod">
          <ac:chgData name="vera" userId="506080d75e5e1a0a" providerId="LiveId" clId="{E731786E-8B6F-44A1-A4C0-F0B22303BD53}" dt="2023-08-16T12:24:22.083" v="1505"/>
          <ac:picMkLst>
            <pc:docMk/>
            <pc:sldMk cId="629393156" sldId="385"/>
            <ac:picMk id="54" creationId="{20F51DA3-8F2A-CC09-3131-E780F37C235C}"/>
          </ac:picMkLst>
        </pc:picChg>
        <pc:picChg chg="add mod">
          <ac:chgData name="vera" userId="506080d75e5e1a0a" providerId="LiveId" clId="{E731786E-8B6F-44A1-A4C0-F0B22303BD53}" dt="2023-08-16T12:25:14.919" v="1510" actId="1076"/>
          <ac:picMkLst>
            <pc:docMk/>
            <pc:sldMk cId="629393156" sldId="385"/>
            <ac:picMk id="55" creationId="{BADB1479-347D-1F5F-4FA6-2087CA23BD9E}"/>
          </ac:picMkLst>
        </pc:picChg>
        <pc:picChg chg="add mod">
          <ac:chgData name="vera" userId="506080d75e5e1a0a" providerId="LiveId" clId="{E731786E-8B6F-44A1-A4C0-F0B22303BD53}" dt="2023-08-16T12:25:17.513" v="1511" actId="1076"/>
          <ac:picMkLst>
            <pc:docMk/>
            <pc:sldMk cId="629393156" sldId="385"/>
            <ac:picMk id="56" creationId="{3A539E62-B480-A993-2377-099647FA4EFF}"/>
          </ac:picMkLst>
        </pc:picChg>
      </pc:sldChg>
      <pc:sldChg chg="addSp delSp modSp mod modAnim">
        <pc:chgData name="vera" userId="506080d75e5e1a0a" providerId="LiveId" clId="{E731786E-8B6F-44A1-A4C0-F0B22303BD53}" dt="2023-08-16T12:25:35.750" v="1515"/>
        <pc:sldMkLst>
          <pc:docMk/>
          <pc:sldMk cId="1947711408" sldId="386"/>
        </pc:sldMkLst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2" creationId="{9507B83A-741E-47A1-5AE5-1A962502FA10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3" creationId="{8E59E907-F545-8947-608A-D0E7E3BD84A0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4" creationId="{CB7D4C62-E145-AE9D-3D3B-E263EC04CEA8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5" creationId="{DA7B133B-9441-7C53-9DA1-04582F5435BA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6" creationId="{3A6627A2-C51E-55A4-BE81-54191297BD32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7" creationId="{6622D5EF-13E6-0553-F360-BACEF66C1C2E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8" creationId="{07D9A6AB-41BE-888E-BCD6-361A8A5B1556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9" creationId="{5C55B559-0AC4-8178-91A0-9495BCB64C45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10" creationId="{4E6CD223-CC1D-52D6-1D30-7BDB09D7E53B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11" creationId="{7A735A00-D615-DC01-D5BA-D7B4C0E49AAB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12" creationId="{1E3EDDBB-3449-C8DD-7CF5-F822C90C3E35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13" creationId="{FC2D84F3-C5D1-F6F0-C635-F236908A4D16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14" creationId="{D281B8E5-D6FA-08BB-B19F-A06CF0DA2D55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15" creationId="{7575839A-43E5-BDFA-E73B-E89A772F9A8D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16" creationId="{E7068AAC-22E2-A8FB-E2A5-923C07119562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17" creationId="{50B1CD0A-1A64-5BD7-35A3-29025F7E9789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18" creationId="{736076EE-0194-F138-E93B-0A615794E4A7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19" creationId="{164166E1-7FAC-F762-7867-DEF72546B973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21" creationId="{3A163303-050C-252C-CC63-C6E6B8711C81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22" creationId="{5A2670C2-7786-7468-00FF-09F17FF55092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25" creationId="{324966DC-A825-4AFE-A249-D56A744AAF97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26" creationId="{1E3BEA80-E84C-E68A-872C-D19B3F55A99B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27" creationId="{7415DA0A-9E8A-FA87-868A-B4637BC917F0}"/>
          </ac:picMkLst>
        </pc:picChg>
        <pc:picChg chg="del">
          <ac:chgData name="vera" userId="506080d75e5e1a0a" providerId="LiveId" clId="{E731786E-8B6F-44A1-A4C0-F0B22303BD53}" dt="2023-08-16T12:23:00.355" v="1456" actId="478"/>
          <ac:picMkLst>
            <pc:docMk/>
            <pc:sldMk cId="1947711408" sldId="386"/>
            <ac:picMk id="28" creationId="{C6DBA824-E4B1-8DF5-A689-1AE942C62214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29" creationId="{033C51C2-1496-8C80-8C20-CB513955C24B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30" creationId="{68BB146B-D6C0-1950-4CE4-D497C38C5B93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31" creationId="{FE4E38C5-9980-E2FF-9DB1-264A0E063A9E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32" creationId="{AEACEBC4-D83E-4336-F065-6695FA89C95E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33" creationId="{458E3660-0EBF-0811-271E-DE6BCB7D5BFA}"/>
          </ac:picMkLst>
        </pc:picChg>
        <pc:picChg chg="add mod">
          <ac:chgData name="vera" userId="506080d75e5e1a0a" providerId="LiveId" clId="{E731786E-8B6F-44A1-A4C0-F0B22303BD53}" dt="2023-08-16T12:25:35.750" v="1515"/>
          <ac:picMkLst>
            <pc:docMk/>
            <pc:sldMk cId="1947711408" sldId="386"/>
            <ac:picMk id="34" creationId="{9E7B4A5D-A572-6C97-249B-360DF1E8D579}"/>
          </ac:picMkLst>
        </pc:picChg>
      </pc:sldChg>
      <pc:sldChg chg="addSp delSp modSp mod ord modAnim">
        <pc:chgData name="vera" userId="506080d75e5e1a0a" providerId="LiveId" clId="{E731786E-8B6F-44A1-A4C0-F0B22303BD53}" dt="2023-08-16T12:25:33.871" v="1514"/>
        <pc:sldMkLst>
          <pc:docMk/>
          <pc:sldMk cId="306126651" sldId="387"/>
        </pc:sldMkLst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2" creationId="{79271BAA-951F-431D-4E3B-952B6D81A3C8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4" creationId="{ECF98E1A-8944-C263-5593-8B71EC1A8D5F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7" creationId="{CA5C2025-26C4-AB68-A2D4-716950AF8C9E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8" creationId="{CE47C7F1-06D1-7A3D-0D3B-91CE9D263164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10" creationId="{92BF7C52-440F-971C-004C-B9D41B5BDEF9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11" creationId="{3FABC4D0-EDA6-344A-AB35-074B38572A54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12" creationId="{0AFD20EA-D1F0-3664-C985-CA51E0BC4A34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13" creationId="{E6C63816-BE77-6922-C223-3FE2BAE17E10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14" creationId="{964111C5-5039-001E-0484-12BFA0F5560B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15" creationId="{EB9F9936-1DD3-B4D6-D7F5-2A268D029E15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16" creationId="{298D7221-5678-858B-B67D-93E7BAA8500D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17" creationId="{F5C588B4-80CA-DF6B-D292-1E68CD44C354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18" creationId="{CEB18763-E805-B3EB-D91F-638C74C76187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19" creationId="{4F93A89F-0CA7-B2FD-1040-5D3951FABF13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21" creationId="{C463171F-EBC5-0E33-333E-1F1B43E6B8E7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22" creationId="{FDCDACB3-D53E-7A47-B80B-690605D4D866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25" creationId="{16ABDAB6-EDC7-4867-316C-B0F2C2ADEAC4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26" creationId="{B72FD8E5-86CC-481D-000F-3351E1F0C18D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27" creationId="{10FDD6DB-36D8-FC5A-CEB2-69280E8336ED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28" creationId="{61D007CF-56D1-D5B7-D08D-FBD64B3EF4CC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29" creationId="{FF6217C7-96E8-5919-710E-699AF43BAB7A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30" creationId="{0E11C834-EDB3-D4C2-6F1E-DE14C2F04D02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31" creationId="{F0C311C1-A8EF-51DF-7E26-F8AF818954DD}"/>
          </ac:picMkLst>
        </pc:picChg>
        <pc:picChg chg="del">
          <ac:chgData name="vera" userId="506080d75e5e1a0a" providerId="LiveId" clId="{E731786E-8B6F-44A1-A4C0-F0B22303BD53}" dt="2023-08-16T12:23:04.563" v="1459" actId="478"/>
          <ac:picMkLst>
            <pc:docMk/>
            <pc:sldMk cId="306126651" sldId="387"/>
            <ac:picMk id="32" creationId="{B8157931-ED69-CCBE-2002-D33EA767B714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33" creationId="{1A72F317-F21A-EA05-048D-1E1CF74F79C5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34" creationId="{ED1B6590-C588-A79E-9CA9-946DCDA72BCB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35" creationId="{A12AA9EB-D9CC-7666-8D58-029C76EF0AEB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36" creationId="{2E4D1A37-489E-D229-EA00-5B18DC133AD3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37" creationId="{60CE14DC-CB97-684B-3E7D-1A9D4D146FDC}"/>
          </ac:picMkLst>
        </pc:picChg>
        <pc:picChg chg="add mod">
          <ac:chgData name="vera" userId="506080d75e5e1a0a" providerId="LiveId" clId="{E731786E-8B6F-44A1-A4C0-F0B22303BD53}" dt="2023-08-16T12:25:33.871" v="1514"/>
          <ac:picMkLst>
            <pc:docMk/>
            <pc:sldMk cId="306126651" sldId="387"/>
            <ac:picMk id="38" creationId="{58B5F610-2ACC-B7F3-ABCE-5E2572587F2C}"/>
          </ac:picMkLst>
        </pc:picChg>
      </pc:sldChg>
      <pc:sldChg chg="del">
        <pc:chgData name="vera" userId="506080d75e5e1a0a" providerId="LiveId" clId="{E731786E-8B6F-44A1-A4C0-F0B22303BD53}" dt="2023-08-16T12:23:06.094" v="1460" actId="47"/>
        <pc:sldMkLst>
          <pc:docMk/>
          <pc:sldMk cId="1751713627" sldId="388"/>
        </pc:sldMkLst>
      </pc:sldChg>
      <pc:sldChg chg="modTransition">
        <pc:chgData name="vera" userId="506080d75e5e1a0a" providerId="LiveId" clId="{E731786E-8B6F-44A1-A4C0-F0B22303BD53}" dt="2023-08-16T12:29:36.957" v="1571"/>
        <pc:sldMkLst>
          <pc:docMk/>
          <pc:sldMk cId="1188515056" sldId="389"/>
        </pc:sldMkLst>
      </pc:sldChg>
      <pc:sldChg chg="addSp delSp modSp mod modAnim">
        <pc:chgData name="vera" userId="506080d75e5e1a0a" providerId="LiveId" clId="{E731786E-8B6F-44A1-A4C0-F0B22303BD53}" dt="2023-08-16T12:29:54.980" v="1572" actId="166"/>
        <pc:sldMkLst>
          <pc:docMk/>
          <pc:sldMk cId="708469816" sldId="390"/>
        </pc:sldMkLst>
        <pc:picChg chg="ord">
          <ac:chgData name="vera" userId="506080d75e5e1a0a" providerId="LiveId" clId="{E731786E-8B6F-44A1-A4C0-F0B22303BD53}" dt="2023-08-16T12:29:54.980" v="1572" actId="166"/>
          <ac:picMkLst>
            <pc:docMk/>
            <pc:sldMk cId="708469816" sldId="390"/>
            <ac:picMk id="2" creationId="{841C9378-BEDF-513C-B273-9D008B00FC72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3" creationId="{7436BC98-7DFC-E111-588A-096B458E5445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4" creationId="{0B7DF54E-80F5-44DC-D056-2BF2A67802F3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5" creationId="{45285907-250F-43F7-0B33-5365DF524688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6" creationId="{6E23C5ED-22B8-B73B-3D49-F25528DEBD6F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7" creationId="{FE979753-210D-E6C4-A569-6056B550ADB8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8" creationId="{4A030F84-E7EC-5A23-8C84-9D3AFB7DF79C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9" creationId="{7D68B8AA-36E6-636B-A1F9-18D02ABF73AF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10" creationId="{BF842F72-909C-B8FD-487E-ED2ECAAF863A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11" creationId="{1DF40CA1-FA2D-2EFE-2608-E6B0BD3377AD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12" creationId="{188E988B-3A49-0135-3FEC-DD6F27DBF31B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13" creationId="{0EDEE5EE-F657-36D3-FA5B-1DA43BF65DE9}"/>
          </ac:picMkLst>
        </pc:picChg>
        <pc:picChg chg="add mod">
          <ac:chgData name="vera" userId="506080d75e5e1a0a" providerId="LiveId" clId="{E731786E-8B6F-44A1-A4C0-F0B22303BD53}" dt="2023-08-16T12:27:47.838" v="1528"/>
          <ac:picMkLst>
            <pc:docMk/>
            <pc:sldMk cId="708469816" sldId="390"/>
            <ac:picMk id="14" creationId="{D88A335F-C1A8-24AB-3A37-363D770C809E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23" creationId="{5EB224C7-8207-2550-DAF6-F984A77B9B44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25" creationId="{95D3B134-2A4B-9BCC-931C-F9D8631A57BA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27" creationId="{09C9CF20-285A-3DA0-5825-7D9001D0D5ED}"/>
          </ac:picMkLst>
        </pc:picChg>
        <pc:picChg chg="del">
          <ac:chgData name="vera" userId="506080d75e5e1a0a" providerId="LiveId" clId="{E731786E-8B6F-44A1-A4C0-F0B22303BD53}" dt="2023-08-16T12:27:47.033" v="1527" actId="478"/>
          <ac:picMkLst>
            <pc:docMk/>
            <pc:sldMk cId="708469816" sldId="390"/>
            <ac:picMk id="28" creationId="{852ECF4B-B2A3-492C-82C6-40A7186F1EB0}"/>
          </ac:picMkLst>
        </pc:picChg>
      </pc:sldChg>
      <pc:sldChg chg="addSp delSp modSp mod modAnim">
        <pc:chgData name="vera" userId="506080d75e5e1a0a" providerId="LiveId" clId="{E731786E-8B6F-44A1-A4C0-F0B22303BD53}" dt="2023-08-16T12:29:25.157" v="1570" actId="166"/>
        <pc:sldMkLst>
          <pc:docMk/>
          <pc:sldMk cId="4012898777" sldId="391"/>
        </pc:sldMkLst>
        <pc:spChg chg="del">
          <ac:chgData name="vera" userId="506080d75e5e1a0a" providerId="LiveId" clId="{E731786E-8B6F-44A1-A4C0-F0B22303BD53}" dt="2023-08-16T12:27:21.628" v="1524" actId="478"/>
          <ac:spMkLst>
            <pc:docMk/>
            <pc:sldMk cId="4012898777" sldId="391"/>
            <ac:spMk id="2" creationId="{4A91603F-46BD-DF49-A93B-A50A15CAFB5A}"/>
          </ac:spMkLst>
        </pc:spChg>
        <pc:spChg chg="add mod">
          <ac:chgData name="vera" userId="506080d75e5e1a0a" providerId="LiveId" clId="{E731786E-8B6F-44A1-A4C0-F0B22303BD53}" dt="2023-08-16T12:27:19.518" v="1523"/>
          <ac:spMkLst>
            <pc:docMk/>
            <pc:sldMk cId="4012898777" sldId="391"/>
            <ac:spMk id="6" creationId="{57D42013-4A7F-F520-9F3B-682E7643ADB0}"/>
          </ac:spMkLst>
        </pc:spChg>
        <pc:spChg chg="ord">
          <ac:chgData name="vera" userId="506080d75e5e1a0a" providerId="LiveId" clId="{E731786E-8B6F-44A1-A4C0-F0B22303BD53}" dt="2023-08-16T12:29:25.157" v="1570" actId="166"/>
          <ac:spMkLst>
            <pc:docMk/>
            <pc:sldMk cId="4012898777" sldId="391"/>
            <ac:spMk id="39" creationId="{A73CED60-87B8-3205-0A01-82C2371058D8}"/>
          </ac:spMkLst>
        </pc:sp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7" creationId="{F1B84B8B-5E14-6951-DA6E-608AEE53CF63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8" creationId="{865B40E7-430E-BE96-6EA9-660CC78B3ACD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9" creationId="{EFD18F01-3543-D31D-DB59-EAA04CE0DB67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11" creationId="{F748AD5C-E27D-0031-9F95-79740BECD020}"/>
          </ac:picMkLst>
        </pc:picChg>
        <pc:picChg chg="del">
          <ac:chgData name="vera" userId="506080d75e5e1a0a" providerId="LiveId" clId="{E731786E-8B6F-44A1-A4C0-F0B22303BD53}" dt="2023-08-16T12:28:05.042" v="1542" actId="478"/>
          <ac:picMkLst>
            <pc:docMk/>
            <pc:sldMk cId="4012898777" sldId="391"/>
            <ac:picMk id="12" creationId="{6E675905-10AC-C2AB-E8C8-8A41E0A2A4CD}"/>
          </ac:picMkLst>
        </pc:picChg>
        <pc:picChg chg="del">
          <ac:chgData name="vera" userId="506080d75e5e1a0a" providerId="LiveId" clId="{E731786E-8B6F-44A1-A4C0-F0B22303BD53}" dt="2023-08-16T12:28:04.594" v="1541" actId="478"/>
          <ac:picMkLst>
            <pc:docMk/>
            <pc:sldMk cId="4012898777" sldId="391"/>
            <ac:picMk id="13" creationId="{EEF82591-DA66-FD43-F533-3A963D2BC4A2}"/>
          </ac:picMkLst>
        </pc:picChg>
        <pc:picChg chg="del">
          <ac:chgData name="vera" userId="506080d75e5e1a0a" providerId="LiveId" clId="{E731786E-8B6F-44A1-A4C0-F0B22303BD53}" dt="2023-08-16T12:28:04.179" v="1540" actId="478"/>
          <ac:picMkLst>
            <pc:docMk/>
            <pc:sldMk cId="4012898777" sldId="391"/>
            <ac:picMk id="14" creationId="{9A67750F-F8E7-8D41-46D3-5447AA8AEFAC}"/>
          </ac:picMkLst>
        </pc:picChg>
        <pc:picChg chg="del">
          <ac:chgData name="vera" userId="506080d75e5e1a0a" providerId="LiveId" clId="{E731786E-8B6F-44A1-A4C0-F0B22303BD53}" dt="2023-08-16T12:28:03.597" v="1539" actId="478"/>
          <ac:picMkLst>
            <pc:docMk/>
            <pc:sldMk cId="4012898777" sldId="391"/>
            <ac:picMk id="15" creationId="{E744523D-5F17-A9F7-CE69-29E280357E95}"/>
          </ac:picMkLst>
        </pc:picChg>
        <pc:picChg chg="del">
          <ac:chgData name="vera" userId="506080d75e5e1a0a" providerId="LiveId" clId="{E731786E-8B6F-44A1-A4C0-F0B22303BD53}" dt="2023-08-16T12:28:05.496" v="1543" actId="478"/>
          <ac:picMkLst>
            <pc:docMk/>
            <pc:sldMk cId="4012898777" sldId="391"/>
            <ac:picMk id="16" creationId="{68935EF5-2B4D-23FE-218A-6204DBC433B2}"/>
          </ac:picMkLst>
        </pc:picChg>
        <pc:picChg chg="del">
          <ac:chgData name="vera" userId="506080d75e5e1a0a" providerId="LiveId" clId="{E731786E-8B6F-44A1-A4C0-F0B22303BD53}" dt="2023-08-16T12:28:02.897" v="1538" actId="478"/>
          <ac:picMkLst>
            <pc:docMk/>
            <pc:sldMk cId="4012898777" sldId="391"/>
            <ac:picMk id="18" creationId="{8FBE1CEA-8C31-834B-D0C5-C5715F15A35D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19" creationId="{430F3D5E-401D-A66A-2698-98F670BC1333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20" creationId="{3BADBD03-E687-9B0B-0597-F68DD7D57C60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21" creationId="{899D5F10-B0EE-8699-FCD0-31C0170C38C9}"/>
          </ac:picMkLst>
        </pc:picChg>
        <pc:picChg chg="add del mod">
          <ac:chgData name="vera" userId="506080d75e5e1a0a" providerId="LiveId" clId="{E731786E-8B6F-44A1-A4C0-F0B22303BD53}" dt="2023-08-16T12:28:10.520" v="1549" actId="478"/>
          <ac:picMkLst>
            <pc:docMk/>
            <pc:sldMk cId="4012898777" sldId="391"/>
            <ac:picMk id="22" creationId="{F9552B8D-BF86-8CF0-137A-069182F3E61A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23" creationId="{A7C09826-CC5A-8CDC-8E98-A1014165085B}"/>
          </ac:picMkLst>
        </pc:picChg>
        <pc:picChg chg="del">
          <ac:chgData name="vera" userId="506080d75e5e1a0a" providerId="LiveId" clId="{E731786E-8B6F-44A1-A4C0-F0B22303BD53}" dt="2023-08-16T12:28:05.936" v="1544" actId="478"/>
          <ac:picMkLst>
            <pc:docMk/>
            <pc:sldMk cId="4012898777" sldId="391"/>
            <ac:picMk id="24" creationId="{6A69334C-46CF-DD34-3F05-4F74FC59EBF8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27" creationId="{55B32385-CE89-794B-A9A1-6C2D254FD2B0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28" creationId="{0F75F853-C9CE-AFCF-594F-AA95548414F2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29" creationId="{4EFA7939-DF82-7066-5183-53E5AE494FCD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30" creationId="{13600D5E-E650-7520-7B6A-2738A2021506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31" creationId="{0C495617-176C-C090-DA49-339EBEAEEFF3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32" creationId="{700EE0DA-D13A-25A2-A322-0631DE461505}"/>
          </ac:picMkLst>
        </pc:picChg>
        <pc:picChg chg="add mod">
          <ac:chgData name="vera" userId="506080d75e5e1a0a" providerId="LiveId" clId="{E731786E-8B6F-44A1-A4C0-F0B22303BD53}" dt="2023-08-16T12:28:20.731" v="1550"/>
          <ac:picMkLst>
            <pc:docMk/>
            <pc:sldMk cId="4012898777" sldId="391"/>
            <ac:picMk id="33" creationId="{6107F1BA-B215-6262-0589-A353A9C6D9AB}"/>
          </ac:picMkLst>
        </pc:picChg>
        <pc:picChg chg="add mod">
          <ac:chgData name="vera" userId="506080d75e5e1a0a" providerId="LiveId" clId="{E731786E-8B6F-44A1-A4C0-F0B22303BD53}" dt="2023-08-16T12:28:36.878" v="1554" actId="1076"/>
          <ac:picMkLst>
            <pc:docMk/>
            <pc:sldMk cId="4012898777" sldId="391"/>
            <ac:picMk id="34" creationId="{621005FE-2D4F-0D9F-A80D-7B185B47E034}"/>
          </ac:picMkLst>
        </pc:picChg>
        <pc:picChg chg="add mod">
          <ac:chgData name="vera" userId="506080d75e5e1a0a" providerId="LiveId" clId="{E731786E-8B6F-44A1-A4C0-F0B22303BD53}" dt="2023-08-16T12:28:36.878" v="1554" actId="1076"/>
          <ac:picMkLst>
            <pc:docMk/>
            <pc:sldMk cId="4012898777" sldId="391"/>
            <ac:picMk id="35" creationId="{53A979E5-0D8E-8D0A-141D-5669AE22C75B}"/>
          </ac:picMkLst>
        </pc:picChg>
        <pc:picChg chg="mod ord">
          <ac:chgData name="vera" userId="506080d75e5e1a0a" providerId="LiveId" clId="{E731786E-8B6F-44A1-A4C0-F0B22303BD53}" dt="2023-08-16T12:29:25.157" v="1570" actId="166"/>
          <ac:picMkLst>
            <pc:docMk/>
            <pc:sldMk cId="4012898777" sldId="391"/>
            <ac:picMk id="38" creationId="{6D0FEAF1-340A-88DD-748D-8B28C14472D6}"/>
          </ac:picMkLst>
        </pc:picChg>
        <pc:picChg chg="del">
          <ac:chgData name="vera" userId="506080d75e5e1a0a" providerId="LiveId" clId="{E731786E-8B6F-44A1-A4C0-F0B22303BD53}" dt="2023-08-16T12:28:07.524" v="1547" actId="478"/>
          <ac:picMkLst>
            <pc:docMk/>
            <pc:sldMk cId="4012898777" sldId="391"/>
            <ac:picMk id="45" creationId="{6CEFB6D9-A29D-0026-2F15-4B638E3D5FA3}"/>
          </ac:picMkLst>
        </pc:picChg>
        <pc:picChg chg="del">
          <ac:chgData name="vera" userId="506080d75e5e1a0a" providerId="LiveId" clId="{E731786E-8B6F-44A1-A4C0-F0B22303BD53}" dt="2023-08-16T12:28:06.381" v="1545" actId="478"/>
          <ac:picMkLst>
            <pc:docMk/>
            <pc:sldMk cId="4012898777" sldId="391"/>
            <ac:picMk id="47" creationId="{C64E4440-AFB6-84AE-B388-C528EA811C80}"/>
          </ac:picMkLst>
        </pc:picChg>
        <pc:picChg chg="del">
          <ac:chgData name="vera" userId="506080d75e5e1a0a" providerId="LiveId" clId="{E731786E-8B6F-44A1-A4C0-F0B22303BD53}" dt="2023-08-16T12:28:06.858" v="1546" actId="478"/>
          <ac:picMkLst>
            <pc:docMk/>
            <pc:sldMk cId="4012898777" sldId="391"/>
            <ac:picMk id="48" creationId="{E8529762-AE9F-89BA-061E-E2FF4BBB398A}"/>
          </ac:picMkLst>
        </pc:picChg>
      </pc:sldChg>
      <pc:sldChg chg="addSp delSp modSp mod ord modAnim">
        <pc:chgData name="vera" userId="506080d75e5e1a0a" providerId="LiveId" clId="{E731786E-8B6F-44A1-A4C0-F0B22303BD53}" dt="2023-08-16T12:29:07.611" v="1565"/>
        <pc:sldMkLst>
          <pc:docMk/>
          <pc:sldMk cId="1782650802" sldId="392"/>
        </pc:sldMkLst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2" creationId="{D44586FB-701A-433C-D145-5B7046F4ED56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4" creationId="{8CEC7109-14A7-F38E-EC2D-631A74DED84B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7" creationId="{2A9ED144-94B5-5ECF-5461-CB5604236EDE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8" creationId="{7ABC3669-AF88-A270-8A16-3A8FAEE58E6D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9" creationId="{BE09B1A6-6868-633B-16B8-D04544E789DE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10" creationId="{81883520-B0C5-0D82-853F-BAEA1ADDC266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1" creationId="{27005A42-6FD7-7D7C-9BF7-1CC3F90D9B05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2" creationId="{87398E27-0EA9-DC92-FA92-8413B04D5EC9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3" creationId="{91C2D250-DB72-1EDF-0569-1B0DFD689284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4" creationId="{EDDB3431-BD90-70E3-FD01-5B9F171AA32A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5" creationId="{9BED8828-6C00-4D52-E676-6CFE58775095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6" creationId="{BED0E616-844D-A8E9-2762-B6EA3B7C7505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17" creationId="{633DB9BE-97FD-5080-AA0A-326A5EE1641F}"/>
          </ac:picMkLst>
        </pc:picChg>
        <pc:picChg chg="del">
          <ac:chgData name="vera" userId="506080d75e5e1a0a" providerId="LiveId" clId="{E731786E-8B6F-44A1-A4C0-F0B22303BD53}" dt="2023-08-16T12:29:01.795" v="1559" actId="478"/>
          <ac:picMkLst>
            <pc:docMk/>
            <pc:sldMk cId="1782650802" sldId="392"/>
            <ac:picMk id="18" creationId="{5A3E7459-90E0-2A93-6787-447D99017C6C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19" creationId="{1466361E-8CEE-CD7A-EF8D-43C5E2E53531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21" creationId="{2870F19D-E5F3-9AAA-00F4-8512736FDB5D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22" creationId="{2F335046-49A0-EAA4-8056-2637B0E3775E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25" creationId="{76271E04-8912-F1D5-45B0-4A1F9789217A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26" creationId="{FB095B2E-9F02-E835-F9B3-661B3BD1F2F5}"/>
          </ac:picMkLst>
        </pc:picChg>
        <pc:picChg chg="add mod">
          <ac:chgData name="vera" userId="506080d75e5e1a0a" providerId="LiveId" clId="{E731786E-8B6F-44A1-A4C0-F0B22303BD53}" dt="2023-08-16T12:29:02.703" v="1560"/>
          <ac:picMkLst>
            <pc:docMk/>
            <pc:sldMk cId="1782650802" sldId="392"/>
            <ac:picMk id="27" creationId="{B2168872-E24D-37AC-22A2-B2F07EFDABB9}"/>
          </ac:picMkLst>
        </pc:picChg>
      </pc:sldChg>
      <pc:sldChg chg="addSp delSp modSp mod modAnim">
        <pc:chgData name="vera" userId="506080d75e5e1a0a" providerId="LiveId" clId="{E731786E-8B6F-44A1-A4C0-F0B22303BD53}" dt="2023-08-16T12:30:20.261" v="1573"/>
        <pc:sldMkLst>
          <pc:docMk/>
          <pc:sldMk cId="3787774179" sldId="393"/>
        </pc:sldMkLst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2" creationId="{9B9FA998-D3F9-0737-4241-8EF6E461F145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4" creationId="{207F6ED0-B0A0-7A7B-F9D9-28DF14802740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5" creationId="{AB52D550-3F44-11CE-DB3E-742D812CCD4D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7" creationId="{4CEF04C2-B3D6-61E9-3737-D08E7D1D294C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8" creationId="{318EA513-6E92-D575-303C-22C4F7D0CD4F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10" creationId="{41EB912E-F734-21C2-40F7-BA2DD55AAF0C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11" creationId="{96DE8832-CFB4-0BB8-DAAA-3794598FCE76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12" creationId="{1582846E-0801-71C7-80D6-84F57D526914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13" creationId="{7887ED37-D304-5597-06AA-C80EBE312B16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14" creationId="{A39419FA-520D-E09B-7239-E9F8F4ED072A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15" creationId="{36DEE233-A69B-7585-0CBB-96B88C7F55EA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16" creationId="{14C4FAF0-64A9-D7FA-1D3D-0B8B41360CD4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17" creationId="{730D611D-F1B1-D861-431E-B321D252999B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18" creationId="{AB3267EB-9600-B56E-56EA-1CF9B8C7AB8F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19" creationId="{4B805D91-9CDA-9A17-656A-070440BD4D16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21" creationId="{90BEFE8B-D18B-A7B7-7D21-1B8A879601D2}"/>
          </ac:picMkLst>
        </pc:picChg>
        <pc:picChg chg="del">
          <ac:chgData name="vera" userId="506080d75e5e1a0a" providerId="LiveId" clId="{E731786E-8B6F-44A1-A4C0-F0B22303BD53}" dt="2023-08-16T12:29:12.779" v="1567" actId="478"/>
          <ac:picMkLst>
            <pc:docMk/>
            <pc:sldMk cId="3787774179" sldId="393"/>
            <ac:picMk id="22" creationId="{DD7B3BD3-1EC6-1350-4724-FFEFEE7D23DA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25" creationId="{845EE813-C88F-F928-5AA9-DF02320D6010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26" creationId="{6E9D0B1F-5C98-2395-0BC8-3396D7DFC2E7}"/>
          </ac:picMkLst>
        </pc:picChg>
        <pc:picChg chg="add mod">
          <ac:chgData name="vera" userId="506080d75e5e1a0a" providerId="LiveId" clId="{E731786E-8B6F-44A1-A4C0-F0B22303BD53}" dt="2023-08-16T12:29:13.755" v="1568"/>
          <ac:picMkLst>
            <pc:docMk/>
            <pc:sldMk cId="3787774179" sldId="393"/>
            <ac:picMk id="27" creationId="{31945375-26DE-EA58-2350-1EEAE39BA812}"/>
          </ac:picMkLst>
        </pc:picChg>
      </pc:sldChg>
      <pc:sldChg chg="del">
        <pc:chgData name="vera" userId="506080d75e5e1a0a" providerId="LiveId" clId="{E731786E-8B6F-44A1-A4C0-F0B22303BD53}" dt="2023-08-16T12:29:08.976" v="1566" actId="47"/>
        <pc:sldMkLst>
          <pc:docMk/>
          <pc:sldMk cId="1924420843" sldId="394"/>
        </pc:sldMkLst>
      </pc:sldChg>
      <pc:sldChg chg="addSp delSp modSp mod ord">
        <pc:chgData name="vera" userId="506080d75e5e1a0a" providerId="LiveId" clId="{E731786E-8B6F-44A1-A4C0-F0B22303BD53}" dt="2023-08-10T08:32:25.763" v="226" actId="167"/>
        <pc:sldMkLst>
          <pc:docMk/>
          <pc:sldMk cId="3052146812" sldId="395"/>
        </pc:sldMkLst>
        <pc:spChg chg="mod">
          <ac:chgData name="vera" userId="506080d75e5e1a0a" providerId="LiveId" clId="{E731786E-8B6F-44A1-A4C0-F0B22303BD53}" dt="2023-08-10T08:27:24.373" v="142"/>
          <ac:spMkLst>
            <pc:docMk/>
            <pc:sldMk cId="3052146812" sldId="395"/>
            <ac:spMk id="3" creationId="{94671052-5F4F-AC8E-5F79-4F2B09C73891}"/>
          </ac:spMkLst>
        </pc:spChg>
        <pc:spChg chg="add mod ord">
          <ac:chgData name="vera" userId="506080d75e5e1a0a" providerId="LiveId" clId="{E731786E-8B6F-44A1-A4C0-F0B22303BD53}" dt="2023-08-10T08:32:25.763" v="226" actId="167"/>
          <ac:spMkLst>
            <pc:docMk/>
            <pc:sldMk cId="3052146812" sldId="395"/>
            <ac:spMk id="6" creationId="{61BEF314-A96E-2CC5-46DE-EB28537B439D}"/>
          </ac:spMkLst>
        </pc:spChg>
        <pc:spChg chg="del">
          <ac:chgData name="vera" userId="506080d75e5e1a0a" providerId="LiveId" clId="{E731786E-8B6F-44A1-A4C0-F0B22303BD53}" dt="2023-08-10T08:32:16.701" v="224" actId="478"/>
          <ac:spMkLst>
            <pc:docMk/>
            <pc:sldMk cId="3052146812" sldId="395"/>
            <ac:spMk id="25" creationId="{23F6F3B1-2A2F-1AF4-C807-650D26022EF8}"/>
          </ac:spMkLst>
        </pc:spChg>
        <pc:picChg chg="ord">
          <ac:chgData name="vera" userId="506080d75e5e1a0a" providerId="LiveId" clId="{E731786E-8B6F-44A1-A4C0-F0B22303BD53}" dt="2023-08-10T08:32:13.144" v="222" actId="167"/>
          <ac:picMkLst>
            <pc:docMk/>
            <pc:sldMk cId="3052146812" sldId="395"/>
            <ac:picMk id="2" creationId="{CE1CBAE3-03ED-AA21-5C97-C6EC7ADC4CE1}"/>
          </ac:picMkLst>
        </pc:picChg>
        <pc:picChg chg="add mod">
          <ac:chgData name="vera" userId="506080d75e5e1a0a" providerId="LiveId" clId="{E731786E-8B6F-44A1-A4C0-F0B22303BD53}" dt="2023-08-10T08:32:08.779" v="221"/>
          <ac:picMkLst>
            <pc:docMk/>
            <pc:sldMk cId="3052146812" sldId="395"/>
            <ac:picMk id="5" creationId="{D30900E3-C7B3-F51F-77BB-2DDD76B3FB3A}"/>
          </ac:picMkLst>
        </pc:picChg>
        <pc:picChg chg="del">
          <ac:chgData name="vera" userId="506080d75e5e1a0a" providerId="LiveId" clId="{E731786E-8B6F-44A1-A4C0-F0B22303BD53}" dt="2023-08-10T08:32:14.617" v="223" actId="478"/>
          <ac:picMkLst>
            <pc:docMk/>
            <pc:sldMk cId="3052146812" sldId="395"/>
            <ac:picMk id="26" creationId="{89BBC270-3E50-3689-FAD1-F1850C6AEAAE}"/>
          </ac:picMkLst>
        </pc:picChg>
      </pc:sldChg>
      <pc:sldChg chg="modSp add ord">
        <pc:chgData name="vera" userId="506080d75e5e1a0a" providerId="LiveId" clId="{E731786E-8B6F-44A1-A4C0-F0B22303BD53}" dt="2023-08-10T08:36:24.094" v="258"/>
        <pc:sldMkLst>
          <pc:docMk/>
          <pc:sldMk cId="1644917969" sldId="396"/>
        </pc:sldMkLst>
        <pc:spChg chg="mod">
          <ac:chgData name="vera" userId="506080d75e5e1a0a" providerId="LiveId" clId="{E731786E-8B6F-44A1-A4C0-F0B22303BD53}" dt="2023-08-10T08:36:24.094" v="258"/>
          <ac:spMkLst>
            <pc:docMk/>
            <pc:sldMk cId="1644917969" sldId="396"/>
            <ac:spMk id="3" creationId="{94671052-5F4F-AC8E-5F79-4F2B09C73891}"/>
          </ac:spMkLst>
        </pc:spChg>
      </pc:sldChg>
      <pc:sldChg chg="modSp add ord">
        <pc:chgData name="vera" userId="506080d75e5e1a0a" providerId="LiveId" clId="{E731786E-8B6F-44A1-A4C0-F0B22303BD53}" dt="2023-08-10T08:45:14.391" v="325"/>
        <pc:sldMkLst>
          <pc:docMk/>
          <pc:sldMk cId="3016233242" sldId="397"/>
        </pc:sldMkLst>
        <pc:spChg chg="mod">
          <ac:chgData name="vera" userId="506080d75e5e1a0a" providerId="LiveId" clId="{E731786E-8B6F-44A1-A4C0-F0B22303BD53}" dt="2023-08-10T08:45:14.391" v="325"/>
          <ac:spMkLst>
            <pc:docMk/>
            <pc:sldMk cId="3016233242" sldId="397"/>
            <ac:spMk id="3" creationId="{94671052-5F4F-AC8E-5F79-4F2B09C73891}"/>
          </ac:spMkLst>
        </pc:spChg>
      </pc:sldChg>
      <pc:sldChg chg="modSp add ord">
        <pc:chgData name="vera" userId="506080d75e5e1a0a" providerId="LiveId" clId="{E731786E-8B6F-44A1-A4C0-F0B22303BD53}" dt="2023-08-10T08:58:26.446" v="390"/>
        <pc:sldMkLst>
          <pc:docMk/>
          <pc:sldMk cId="1382328831" sldId="398"/>
        </pc:sldMkLst>
        <pc:spChg chg="mod">
          <ac:chgData name="vera" userId="506080d75e5e1a0a" providerId="LiveId" clId="{E731786E-8B6F-44A1-A4C0-F0B22303BD53}" dt="2023-08-10T08:58:26.446" v="390"/>
          <ac:spMkLst>
            <pc:docMk/>
            <pc:sldMk cId="1382328831" sldId="398"/>
            <ac:spMk id="3" creationId="{94671052-5F4F-AC8E-5F79-4F2B09C73891}"/>
          </ac:spMkLst>
        </pc:spChg>
      </pc:sldChg>
      <pc:sldChg chg="modSp">
        <pc:chgData name="vera" userId="506080d75e5e1a0a" providerId="LiveId" clId="{E731786E-8B6F-44A1-A4C0-F0B22303BD53}" dt="2023-08-16T09:38:45.608" v="443"/>
        <pc:sldMkLst>
          <pc:docMk/>
          <pc:sldMk cId="458802761" sldId="399"/>
        </pc:sldMkLst>
        <pc:spChg chg="mod">
          <ac:chgData name="vera" userId="506080d75e5e1a0a" providerId="LiveId" clId="{E731786E-8B6F-44A1-A4C0-F0B22303BD53}" dt="2023-08-16T09:38:45.608" v="443"/>
          <ac:spMkLst>
            <pc:docMk/>
            <pc:sldMk cId="458802761" sldId="399"/>
            <ac:spMk id="3" creationId="{94671052-5F4F-AC8E-5F79-4F2B09C73891}"/>
          </ac:spMkLst>
        </pc:spChg>
      </pc:sldChg>
      <pc:sldChg chg="modSp add">
        <pc:chgData name="vera" userId="506080d75e5e1a0a" providerId="LiveId" clId="{E731786E-8B6F-44A1-A4C0-F0B22303BD53}" dt="2023-08-16T09:45:40.298" v="509"/>
        <pc:sldMkLst>
          <pc:docMk/>
          <pc:sldMk cId="2400185070" sldId="400"/>
        </pc:sldMkLst>
        <pc:spChg chg="mod">
          <ac:chgData name="vera" userId="506080d75e5e1a0a" providerId="LiveId" clId="{E731786E-8B6F-44A1-A4C0-F0B22303BD53}" dt="2023-08-16T09:45:40.298" v="509"/>
          <ac:spMkLst>
            <pc:docMk/>
            <pc:sldMk cId="2400185070" sldId="400"/>
            <ac:spMk id="3" creationId="{94671052-5F4F-AC8E-5F79-4F2B09C73891}"/>
          </ac:spMkLst>
        </pc:spChg>
      </pc:sldChg>
      <pc:sldChg chg="addSp modSp add mod replId modTransition modAnim">
        <pc:chgData name="vera" userId="506080d75e5e1a0a" providerId="LiveId" clId="{E731786E-8B6F-44A1-A4C0-F0B22303BD53}" dt="2023-08-16T09:54:28.903" v="629"/>
        <pc:sldMkLst>
          <pc:docMk/>
          <pc:sldMk cId="1556817412" sldId="401"/>
        </pc:sldMkLst>
        <pc:picChg chg="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2" creationId="{10583CDC-BC5F-D0C6-0A00-DC9701501DF9}"/>
          </ac:picMkLst>
        </pc:picChg>
        <pc:picChg chg="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3" creationId="{2967996E-BAC7-FDF6-2784-3636DE4F51D4}"/>
          </ac:picMkLst>
        </pc:picChg>
        <pc:picChg chg="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4" creationId="{6B6514A3-0171-8528-218F-97705DF8FE8A}"/>
          </ac:picMkLst>
        </pc:picChg>
        <pc:picChg chg="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5" creationId="{5EA54F87-45E5-FDDF-5AE8-72D08214745C}"/>
          </ac:picMkLst>
        </pc:picChg>
        <pc:picChg chg="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6" creationId="{923F8820-9E8D-04B0-BB10-66B037CE6523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7" creationId="{C4E1018F-7EEF-80E7-4266-4AF0204FF81B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8" creationId="{C0EF4C62-BE48-2DAD-8118-D6F2532663CE}"/>
          </ac:picMkLst>
        </pc:picChg>
        <pc:picChg chg="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9" creationId="{37DFD5F3-CCB5-ABA7-C84E-37798C5FFACD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0" creationId="{1626258C-6A7D-69B8-9F0C-C4ED3C11E059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1" creationId="{7DACDC44-627E-B625-5E9D-49EA7F52374A}"/>
          </ac:picMkLst>
        </pc:picChg>
        <pc:picChg chg="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2" creationId="{B3D9FC02-DB1C-6F82-3F0D-3B1393701FAC}"/>
          </ac:picMkLst>
        </pc:picChg>
        <pc:picChg chg="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3" creationId="{47741D93-3C70-D334-A769-9426BAC16084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4" creationId="{91FCB9E5-6C05-5795-50BD-0D3E89F061FB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5" creationId="{1881731D-A55C-2A3E-7325-8F59724132C7}"/>
          </ac:picMkLst>
        </pc:picChg>
        <pc:picChg chg="mod">
          <ac:chgData name="vera" userId="506080d75e5e1a0a" providerId="LiveId" clId="{E731786E-8B6F-44A1-A4C0-F0B22303BD53}" dt="2023-08-16T09:46:44.434" v="512" actId="14826"/>
          <ac:picMkLst>
            <pc:docMk/>
            <pc:sldMk cId="1556817412" sldId="401"/>
            <ac:picMk id="16" creationId="{EEDBB26E-3615-9BCC-0E4C-FED44B7773EC}"/>
          </ac:picMkLst>
        </pc:picChg>
        <pc:picChg chg="add 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17" creationId="{684FE358-3D4E-F3BC-3B53-428EBB98FC54}"/>
          </ac:picMkLst>
        </pc:picChg>
        <pc:picChg chg="mod">
          <ac:chgData name="vera" userId="506080d75e5e1a0a" providerId="LiveId" clId="{E731786E-8B6F-44A1-A4C0-F0B22303BD53}" dt="2023-08-16T09:46:58.209" v="513" actId="14826"/>
          <ac:picMkLst>
            <pc:docMk/>
            <pc:sldMk cId="1556817412" sldId="401"/>
            <ac:picMk id="18" creationId="{51DE00C8-38DB-23A0-1D6C-B18BBBCC97B1}"/>
          </ac:picMkLst>
        </pc:picChg>
        <pc:picChg chg="add mod">
          <ac:chgData name="vera" userId="506080d75e5e1a0a" providerId="LiveId" clId="{E731786E-8B6F-44A1-A4C0-F0B22303BD53}" dt="2023-08-16T09:54:17.395" v="626"/>
          <ac:picMkLst>
            <pc:docMk/>
            <pc:sldMk cId="1556817412" sldId="401"/>
            <ac:picMk id="19" creationId="{792BE291-969A-2A1A-46C7-60148AB377F4}"/>
          </ac:picMkLst>
        </pc:picChg>
        <pc:picChg chg="mod">
          <ac:chgData name="vera" userId="506080d75e5e1a0a" providerId="LiveId" clId="{E731786E-8B6F-44A1-A4C0-F0B22303BD53}" dt="2023-08-16T09:46:28.996" v="511" actId="14826"/>
          <ac:picMkLst>
            <pc:docMk/>
            <pc:sldMk cId="1556817412" sldId="401"/>
            <ac:picMk id="21" creationId="{D2158368-E557-21CE-085D-E852E840E5A7}"/>
          </ac:picMkLst>
        </pc:picChg>
        <pc:picChg chg="mod ord">
          <ac:chgData name="vera" userId="506080d75e5e1a0a" providerId="LiveId" clId="{E731786E-8B6F-44A1-A4C0-F0B22303BD53}" dt="2023-08-16T09:48:02.012" v="528" actId="171"/>
          <ac:picMkLst>
            <pc:docMk/>
            <pc:sldMk cId="1556817412" sldId="401"/>
            <ac:picMk id="22" creationId="{19ACADE4-5450-B795-BE09-245EC3AB370F}"/>
          </ac:picMkLst>
        </pc:picChg>
      </pc:sldChg>
      <pc:sldChg chg="addSp delSp modSp add mod replId modAnim">
        <pc:chgData name="vera" userId="506080d75e5e1a0a" providerId="LiveId" clId="{E731786E-8B6F-44A1-A4C0-F0B22303BD53}" dt="2023-08-17T07:09:56.417" v="2714" actId="167"/>
        <pc:sldMkLst>
          <pc:docMk/>
          <pc:sldMk cId="4278502862" sldId="402"/>
        </pc:sldMkLst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" creationId="{C52BE73D-69AA-A190-967D-A141AB0CCD09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3" creationId="{2D40B55E-4A35-8928-296E-A8E4F4AB73D4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4" creationId="{F4AE64C9-2C9F-D5FC-B6E4-18AA5240C4E8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5" creationId="{232E5726-57FB-16CE-5017-39C620ED9CAE}"/>
          </ac:picMkLst>
        </pc:picChg>
        <pc:picChg chg="add mod ord">
          <ac:chgData name="vera" userId="506080d75e5e1a0a" providerId="LiveId" clId="{E731786E-8B6F-44A1-A4C0-F0B22303BD53}" dt="2023-08-16T09:59:35.865" v="655" actId="14826"/>
          <ac:picMkLst>
            <pc:docMk/>
            <pc:sldMk cId="4278502862" sldId="402"/>
            <ac:picMk id="6" creationId="{E8B45B4A-65F8-D30E-699C-1C8ED540D77B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7" creationId="{BCA7145D-100D-5F23-D7BE-1E2A21809C0C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8" creationId="{177EC330-732A-6A46-5159-94BA472FA823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9" creationId="{FF940FCF-92EB-1309-06EF-0986D641B6A8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10" creationId="{460DAED7-AF77-A35D-39AD-545503C43588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11" creationId="{FC3497F9-A3E0-1564-6B90-88D88D31F593}"/>
          </ac:picMkLst>
        </pc:picChg>
        <pc:picChg chg="mod">
          <ac:chgData name="vera" userId="506080d75e5e1a0a" providerId="LiveId" clId="{E731786E-8B6F-44A1-A4C0-F0B22303BD53}" dt="2023-08-16T09:48:46.291" v="554" actId="14826"/>
          <ac:picMkLst>
            <pc:docMk/>
            <pc:sldMk cId="4278502862" sldId="402"/>
            <ac:picMk id="12" creationId="{D41B9AD4-62D9-61A4-06B3-06FFE7115F17}"/>
          </ac:picMkLst>
        </pc:picChg>
        <pc:picChg chg="mod">
          <ac:chgData name="vera" userId="506080d75e5e1a0a" providerId="LiveId" clId="{E731786E-8B6F-44A1-A4C0-F0B22303BD53}" dt="2023-08-16T09:49:42.068" v="566" actId="14826"/>
          <ac:picMkLst>
            <pc:docMk/>
            <pc:sldMk cId="4278502862" sldId="402"/>
            <ac:picMk id="13" creationId="{367FA647-085D-5CF9-ADD5-9AB3F6F81AA9}"/>
          </ac:picMkLst>
        </pc:picChg>
        <pc:picChg chg="mod">
          <ac:chgData name="vera" userId="506080d75e5e1a0a" providerId="LiveId" clId="{E731786E-8B6F-44A1-A4C0-F0B22303BD53}" dt="2023-08-16T09:49:52.345" v="568" actId="14826"/>
          <ac:picMkLst>
            <pc:docMk/>
            <pc:sldMk cId="4278502862" sldId="402"/>
            <ac:picMk id="14" creationId="{5A125B4F-2C6A-1CB9-458F-D5E7259C490E}"/>
          </ac:picMkLst>
        </pc:picChg>
        <pc:picChg chg="ord">
          <ac:chgData name="vera" userId="506080d75e5e1a0a" providerId="LiveId" clId="{E731786E-8B6F-44A1-A4C0-F0B22303BD53}" dt="2023-08-17T07:09:56.417" v="2714" actId="167"/>
          <ac:picMkLst>
            <pc:docMk/>
            <pc:sldMk cId="4278502862" sldId="402"/>
            <ac:picMk id="15" creationId="{528E0677-16C2-9C91-A780-597762FB167D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16" creationId="{8CAE1B27-F8B5-D85E-671E-E5CC1FFF32D9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17" creationId="{BBA598A9-4223-99D0-A733-F4CB509B8913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18" creationId="{2BDA4103-314B-C36C-0FFF-08FBF891D300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19" creationId="{A7016621-D719-F8A9-867E-0592FB97EFB7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0" creationId="{975A0521-9E7D-6AFA-B225-EE70ADD74F27}"/>
          </ac:picMkLst>
        </pc:picChg>
        <pc:picChg chg="add mod ord">
          <ac:chgData name="vera" userId="506080d75e5e1a0a" providerId="LiveId" clId="{E731786E-8B6F-44A1-A4C0-F0B22303BD53}" dt="2023-08-16T09:59:36.799" v="656" actId="14826"/>
          <ac:picMkLst>
            <pc:docMk/>
            <pc:sldMk cId="4278502862" sldId="402"/>
            <ac:picMk id="23" creationId="{31892600-A0AE-2E3A-8639-54453D4B18DE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4" creationId="{47D9EC35-238D-B04D-CA62-D8E1C33A68BF}"/>
          </ac:picMkLst>
        </pc:picChg>
        <pc:picChg chg="del">
          <ac:chgData name="vera" userId="506080d75e5e1a0a" providerId="LiveId" clId="{E731786E-8B6F-44A1-A4C0-F0B22303BD53}" dt="2023-08-16T09:50:00.772" v="570" actId="478"/>
          <ac:picMkLst>
            <pc:docMk/>
            <pc:sldMk cId="4278502862" sldId="402"/>
            <ac:picMk id="25" creationId="{E37D275F-0652-890B-2D05-F700BD7EF501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6" creationId="{2585EB78-A2CB-D459-451E-F88374458C9D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7" creationId="{8E058BB4-D393-BF1F-323C-A71FB6D021CA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8" creationId="{578783C1-2DAA-3A36-7D81-4E1BBE7BFC09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29" creationId="{3448C8C6-F91C-CC37-AF19-DCCCF2F710B4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30" creationId="{976340E4-AE1D-52EA-FD37-2BE38E5EA803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31" creationId="{3F572866-0D6F-8465-D48D-4612952AE599}"/>
          </ac:picMkLst>
        </pc:picChg>
        <pc:picChg chg="add mod ord">
          <ac:chgData name="vera" userId="506080d75e5e1a0a" providerId="LiveId" clId="{E731786E-8B6F-44A1-A4C0-F0B22303BD53}" dt="2023-08-16T09:58:33.043" v="648" actId="167"/>
          <ac:picMkLst>
            <pc:docMk/>
            <pc:sldMk cId="4278502862" sldId="402"/>
            <ac:picMk id="32" creationId="{FAB40FEA-1955-9FCC-E4C1-A6AA156E58AA}"/>
          </ac:picMkLst>
        </pc:picChg>
        <pc:picChg chg="add mod ord">
          <ac:chgData name="vera" userId="506080d75e5e1a0a" providerId="LiveId" clId="{E731786E-8B6F-44A1-A4C0-F0B22303BD53}" dt="2023-08-16T09:59:37.346" v="657" actId="14826"/>
          <ac:picMkLst>
            <pc:docMk/>
            <pc:sldMk cId="4278502862" sldId="402"/>
            <ac:picMk id="33" creationId="{DADD799D-1D9F-3DED-17C7-BE54AB841DEF}"/>
          </ac:picMkLst>
        </pc:picChg>
      </pc:sldChg>
      <pc:sldChg chg="addSp delSp modSp add mod replId delAnim modAnim">
        <pc:chgData name="vera" userId="506080d75e5e1a0a" providerId="LiveId" clId="{E731786E-8B6F-44A1-A4C0-F0B22303BD53}" dt="2023-08-17T07:16:48.474" v="2741" actId="12789"/>
        <pc:sldMkLst>
          <pc:docMk/>
          <pc:sldMk cId="1890478473" sldId="403"/>
        </pc:sldMkLst>
        <pc:spChg chg="ord">
          <ac:chgData name="vera" userId="506080d75e5e1a0a" providerId="LiveId" clId="{E731786E-8B6F-44A1-A4C0-F0B22303BD53}" dt="2023-08-16T09:54:37.702" v="631" actId="166"/>
          <ac:spMkLst>
            <pc:docMk/>
            <pc:sldMk cId="1890478473" sldId="403"/>
            <ac:spMk id="39" creationId="{A73CED60-87B8-3205-0A01-82C2371058D8}"/>
          </ac:spMkLst>
        </pc:sp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" creationId="{87497ADB-5508-1AEF-7696-CC64A1441B50}"/>
          </ac:picMkLst>
        </pc:picChg>
        <pc:picChg chg="mod">
          <ac:chgData name="vera" userId="506080d75e5e1a0a" providerId="LiveId" clId="{E731786E-8B6F-44A1-A4C0-F0B22303BD53}" dt="2023-08-17T07:16:48.474" v="2741" actId="12789"/>
          <ac:picMkLst>
            <pc:docMk/>
            <pc:sldMk cId="1890478473" sldId="403"/>
            <ac:picMk id="3" creationId="{9545068D-BA14-4F36-537A-B7F856A5A43F}"/>
          </ac:picMkLst>
        </pc:picChg>
        <pc:picChg chg="mod">
          <ac:chgData name="vera" userId="506080d75e5e1a0a" providerId="LiveId" clId="{E731786E-8B6F-44A1-A4C0-F0B22303BD53}" dt="2023-08-17T07:16:48.474" v="2741" actId="12789"/>
          <ac:picMkLst>
            <pc:docMk/>
            <pc:sldMk cId="1890478473" sldId="403"/>
            <ac:picMk id="4" creationId="{D7B61D25-F86F-A4FB-6159-47BC57A33D01}"/>
          </ac:picMkLst>
        </pc:picChg>
        <pc:picChg chg="mod">
          <ac:chgData name="vera" userId="506080d75e5e1a0a" providerId="LiveId" clId="{E731786E-8B6F-44A1-A4C0-F0B22303BD53}" dt="2023-08-17T07:16:48.474" v="2741" actId="12789"/>
          <ac:picMkLst>
            <pc:docMk/>
            <pc:sldMk cId="1890478473" sldId="403"/>
            <ac:picMk id="5" creationId="{4053A9BB-5A68-F7E5-AC7F-2E775987DE6C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6" creationId="{9EE55124-D317-8F7C-A8B3-8279154F4A16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7" creationId="{C6D5B308-FCB4-F11F-7BEA-FC4DF3FAD007}"/>
          </ac:picMkLst>
        </pc:picChg>
        <pc:picChg chg="del">
          <ac:chgData name="vera" userId="506080d75e5e1a0a" providerId="LiveId" clId="{E731786E-8B6F-44A1-A4C0-F0B22303BD53}" dt="2023-08-16T09:48:14.722" v="531" actId="478"/>
          <ac:picMkLst>
            <pc:docMk/>
            <pc:sldMk cId="1890478473" sldId="403"/>
            <ac:picMk id="8" creationId="{D73AECD8-B817-1556-0C95-5F51C54B9EA6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9" creationId="{5FAC7A3B-AB4E-93CC-0685-DCB063E0AE9A}"/>
          </ac:picMkLst>
        </pc:picChg>
        <pc:picChg chg="del">
          <ac:chgData name="vera" userId="506080d75e5e1a0a" providerId="LiveId" clId="{E731786E-8B6F-44A1-A4C0-F0B22303BD53}" dt="2023-08-16T09:48:14.722" v="531" actId="478"/>
          <ac:picMkLst>
            <pc:docMk/>
            <pc:sldMk cId="1890478473" sldId="403"/>
            <ac:picMk id="11" creationId="{C1AF9806-46BC-895A-73BF-23EA6FD349B8}"/>
          </ac:picMkLst>
        </pc:picChg>
        <pc:picChg chg="del">
          <ac:chgData name="vera" userId="506080d75e5e1a0a" providerId="LiveId" clId="{E731786E-8B6F-44A1-A4C0-F0B22303BD53}" dt="2023-08-16T09:48:14.722" v="531" actId="478"/>
          <ac:picMkLst>
            <pc:docMk/>
            <pc:sldMk cId="1890478473" sldId="403"/>
            <ac:picMk id="12" creationId="{D6808205-EDB4-28E0-BD29-526D12D4B961}"/>
          </ac:picMkLst>
        </pc:picChg>
        <pc:picChg chg="del">
          <ac:chgData name="vera" userId="506080d75e5e1a0a" providerId="LiveId" clId="{E731786E-8B6F-44A1-A4C0-F0B22303BD53}" dt="2023-08-16T09:48:15.776" v="533" actId="478"/>
          <ac:picMkLst>
            <pc:docMk/>
            <pc:sldMk cId="1890478473" sldId="403"/>
            <ac:picMk id="13" creationId="{E2912CE3-F4B2-9208-C5D3-AEE907A38413}"/>
          </ac:picMkLst>
        </pc:picChg>
        <pc:picChg chg="del">
          <ac:chgData name="vera" userId="506080d75e5e1a0a" providerId="LiveId" clId="{E731786E-8B6F-44A1-A4C0-F0B22303BD53}" dt="2023-08-16T09:48:14.722" v="531" actId="478"/>
          <ac:picMkLst>
            <pc:docMk/>
            <pc:sldMk cId="1890478473" sldId="403"/>
            <ac:picMk id="14" creationId="{656DA25F-703D-AE92-693F-B80BF28A81DD}"/>
          </ac:picMkLst>
        </pc:picChg>
        <pc:picChg chg="del">
          <ac:chgData name="vera" userId="506080d75e5e1a0a" providerId="LiveId" clId="{E731786E-8B6F-44A1-A4C0-F0B22303BD53}" dt="2023-08-16T09:48:14.722" v="531" actId="478"/>
          <ac:picMkLst>
            <pc:docMk/>
            <pc:sldMk cId="1890478473" sldId="403"/>
            <ac:picMk id="15" creationId="{BC69ABF6-A2A4-C0AE-866F-4493F99FE59C}"/>
          </ac:picMkLst>
        </pc:picChg>
        <pc:picChg chg="del">
          <ac:chgData name="vera" userId="506080d75e5e1a0a" providerId="LiveId" clId="{E731786E-8B6F-44A1-A4C0-F0B22303BD53}" dt="2023-08-16T09:48:15.335" v="532" actId="478"/>
          <ac:picMkLst>
            <pc:docMk/>
            <pc:sldMk cId="1890478473" sldId="403"/>
            <ac:picMk id="16" creationId="{A89B3867-2863-10D2-0534-2531D18E4ED9}"/>
          </ac:picMkLst>
        </pc:picChg>
        <pc:picChg chg="del">
          <ac:chgData name="vera" userId="506080d75e5e1a0a" providerId="LiveId" clId="{E731786E-8B6F-44A1-A4C0-F0B22303BD53}" dt="2023-08-16T09:48:14.722" v="531" actId="478"/>
          <ac:picMkLst>
            <pc:docMk/>
            <pc:sldMk cId="1890478473" sldId="403"/>
            <ac:picMk id="17" creationId="{3B7D9620-FBF3-013B-835B-F019B331F2C5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18" creationId="{DBA0C56E-7EB8-83B1-D679-BAC216A454D9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19" creationId="{448F086E-A1AB-1BAF-B677-3BC72ADCD7E5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0" creationId="{C5A82259-4715-3AE3-5B50-A0C3D27434A6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1" creationId="{81080CC9-AF27-139A-7271-C5E9DC64FD92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2" creationId="{16B653F5-FC69-A90D-E253-64188896FFB0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3" creationId="{57A9F520-44B4-6149-3014-1D224805712C}"/>
          </ac:picMkLst>
        </pc:picChg>
        <pc:picChg chg="del">
          <ac:chgData name="vera" userId="506080d75e5e1a0a" providerId="LiveId" clId="{E731786E-8B6F-44A1-A4C0-F0B22303BD53}" dt="2023-08-16T09:48:16.321" v="534" actId="478"/>
          <ac:picMkLst>
            <pc:docMk/>
            <pc:sldMk cId="1890478473" sldId="403"/>
            <ac:picMk id="24" creationId="{9D545FDF-EFCD-5BB0-3BB4-A7FC3F02AAEF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7" creationId="{18750D42-CD39-1238-6D45-C68DD11CC493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8" creationId="{F4531474-CB58-EDDA-E53B-E40C316C95CE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29" creationId="{7FE5EEF7-1DD2-BBF6-C164-A988A0838099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30" creationId="{05AC33BD-E098-6A23-CEC3-DE96101593A6}"/>
          </ac:picMkLst>
        </pc:picChg>
        <pc:picChg chg="ord">
          <ac:chgData name="vera" userId="506080d75e5e1a0a" providerId="LiveId" clId="{E731786E-8B6F-44A1-A4C0-F0B22303BD53}" dt="2023-08-16T09:54:37.702" v="631" actId="166"/>
          <ac:picMkLst>
            <pc:docMk/>
            <pc:sldMk cId="1890478473" sldId="403"/>
            <ac:picMk id="31" creationId="{0C611517-3EDE-623D-E020-6F9A301B2F04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32" creationId="{806774E8-7A38-B2C3-BF81-EE44B4BD5994}"/>
          </ac:picMkLst>
        </pc:picChg>
        <pc:picChg chg="add mod">
          <ac:chgData name="vera" userId="506080d75e5e1a0a" providerId="LiveId" clId="{E731786E-8B6F-44A1-A4C0-F0B22303BD53}" dt="2023-08-16T09:50:19.761" v="588"/>
          <ac:picMkLst>
            <pc:docMk/>
            <pc:sldMk cId="1890478473" sldId="403"/>
            <ac:picMk id="33" creationId="{221B79AD-7AC9-1F7D-F67B-A58A6EE31AD2}"/>
          </ac:picMkLst>
        </pc:picChg>
        <pc:picChg chg="add del mod">
          <ac:chgData name="vera" userId="506080d75e5e1a0a" providerId="LiveId" clId="{E731786E-8B6F-44A1-A4C0-F0B22303BD53}" dt="2023-08-16T09:52:16.740" v="602" actId="478"/>
          <ac:picMkLst>
            <pc:docMk/>
            <pc:sldMk cId="1890478473" sldId="403"/>
            <ac:picMk id="34" creationId="{487FCE51-668B-0459-AD6B-0FC22C92FC1E}"/>
          </ac:picMkLst>
        </pc:picChg>
        <pc:picChg chg="add del mod">
          <ac:chgData name="vera" userId="506080d75e5e1a0a" providerId="LiveId" clId="{E731786E-8B6F-44A1-A4C0-F0B22303BD53}" dt="2023-08-16T09:52:16.740" v="602" actId="478"/>
          <ac:picMkLst>
            <pc:docMk/>
            <pc:sldMk cId="1890478473" sldId="403"/>
            <ac:picMk id="35" creationId="{1DE49BD0-C85A-B9FA-4238-38BBFBFC9FD3}"/>
          </ac:picMkLst>
        </pc:picChg>
        <pc:picChg chg="add del mod">
          <ac:chgData name="vera" userId="506080d75e5e1a0a" providerId="LiveId" clId="{E731786E-8B6F-44A1-A4C0-F0B22303BD53}" dt="2023-08-16T09:52:16.740" v="602" actId="478"/>
          <ac:picMkLst>
            <pc:docMk/>
            <pc:sldMk cId="1890478473" sldId="403"/>
            <ac:picMk id="36" creationId="{477491EA-5221-4DCF-6AAB-DD32643D55E0}"/>
          </ac:picMkLst>
        </pc:picChg>
        <pc:picChg chg="add del mod">
          <ac:chgData name="vera" userId="506080d75e5e1a0a" providerId="LiveId" clId="{E731786E-8B6F-44A1-A4C0-F0B22303BD53}" dt="2023-08-16T09:51:35.262" v="599" actId="478"/>
          <ac:picMkLst>
            <pc:docMk/>
            <pc:sldMk cId="1890478473" sldId="403"/>
            <ac:picMk id="37" creationId="{AA4E9BB0-61D7-563B-9A48-6FCA122DD6F3}"/>
          </ac:picMkLst>
        </pc:picChg>
        <pc:picChg chg="add mod">
          <ac:chgData name="vera" userId="506080d75e5e1a0a" providerId="LiveId" clId="{E731786E-8B6F-44A1-A4C0-F0B22303BD53}" dt="2023-08-16T09:54:33.760" v="630"/>
          <ac:picMkLst>
            <pc:docMk/>
            <pc:sldMk cId="1890478473" sldId="403"/>
            <ac:picMk id="38" creationId="{31BAC891-6AD2-6F40-9F86-328B361E84FD}"/>
          </ac:picMkLst>
        </pc:picChg>
      </pc:sldChg>
      <pc:sldChg chg="addSp delSp modSp add mod ord replId modAnim">
        <pc:chgData name="vera" userId="506080d75e5e1a0a" providerId="LiveId" clId="{E731786E-8B6F-44A1-A4C0-F0B22303BD53}" dt="2023-08-17T07:17:44.390" v="2755"/>
        <pc:sldMkLst>
          <pc:docMk/>
          <pc:sldMk cId="2506794652" sldId="404"/>
        </pc:sldMkLst>
        <pc:picChg chg="del">
          <ac:chgData name="vera" userId="506080d75e5e1a0a" providerId="LiveId" clId="{E731786E-8B6F-44A1-A4C0-F0B22303BD53}" dt="2023-08-16T09:48:19.468" v="537" actId="478"/>
          <ac:picMkLst>
            <pc:docMk/>
            <pc:sldMk cId="2506794652" sldId="404"/>
            <ac:picMk id="2" creationId="{0E7DA0E0-A43F-4711-24DD-C22CB536B978}"/>
          </ac:picMkLst>
        </pc:picChg>
        <pc:picChg chg="add mod">
          <ac:chgData name="vera" userId="506080d75e5e1a0a" providerId="LiveId" clId="{E731786E-8B6F-44A1-A4C0-F0B22303BD53}" dt="2023-08-17T07:17:11.686" v="2749"/>
          <ac:picMkLst>
            <pc:docMk/>
            <pc:sldMk cId="2506794652" sldId="404"/>
            <ac:picMk id="2" creationId="{8FD10FCE-D1B1-66EF-A4E1-4B85BDEE6610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3" creationId="{721D4986-EEF7-D003-B898-B7FA6CF42F3C}"/>
          </ac:picMkLst>
        </pc:picChg>
        <pc:picChg chg="del">
          <ac:chgData name="vera" userId="506080d75e5e1a0a" providerId="LiveId" clId="{E731786E-8B6F-44A1-A4C0-F0B22303BD53}" dt="2023-08-16T09:48:20.235" v="539" actId="478"/>
          <ac:picMkLst>
            <pc:docMk/>
            <pc:sldMk cId="2506794652" sldId="404"/>
            <ac:picMk id="4" creationId="{AF6BAF59-0FE5-D2AA-7D7A-27182C8AD0BE}"/>
          </ac:picMkLst>
        </pc:picChg>
        <pc:picChg chg="add mod">
          <ac:chgData name="vera" userId="506080d75e5e1a0a" providerId="LiveId" clId="{E731786E-8B6F-44A1-A4C0-F0B22303BD53}" dt="2023-08-17T07:17:11.686" v="2749"/>
          <ac:picMkLst>
            <pc:docMk/>
            <pc:sldMk cId="2506794652" sldId="404"/>
            <ac:picMk id="4" creationId="{FD688D9C-2629-C406-010C-76D0608E0E3B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5" creationId="{9839E460-E432-26F6-F9A8-562BC63F16EA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6" creationId="{5BEFF2ED-C9EF-2840-4B1D-8B7676A61437}"/>
          </ac:picMkLst>
        </pc:picChg>
        <pc:picChg chg="del">
          <ac:chgData name="vera" userId="506080d75e5e1a0a" providerId="LiveId" clId="{E731786E-8B6F-44A1-A4C0-F0B22303BD53}" dt="2023-08-16T09:48:21.373" v="542" actId="478"/>
          <ac:picMkLst>
            <pc:docMk/>
            <pc:sldMk cId="2506794652" sldId="404"/>
            <ac:picMk id="7" creationId="{06DA4AC9-78B6-E78C-BC72-C1A2A484BAAF}"/>
          </ac:picMkLst>
        </pc:picChg>
        <pc:picChg chg="add mod">
          <ac:chgData name="vera" userId="506080d75e5e1a0a" providerId="LiveId" clId="{E731786E-8B6F-44A1-A4C0-F0B22303BD53}" dt="2023-08-17T07:17:11.686" v="2749"/>
          <ac:picMkLst>
            <pc:docMk/>
            <pc:sldMk cId="2506794652" sldId="404"/>
            <ac:picMk id="7" creationId="{68B6467D-EA47-935E-8C7B-4F9AE5D336FE}"/>
          </ac:picMkLst>
        </pc:picChg>
        <pc:picChg chg="del mod">
          <ac:chgData name="vera" userId="506080d75e5e1a0a" providerId="LiveId" clId="{E731786E-8B6F-44A1-A4C0-F0B22303BD53}" dt="2023-08-16T09:48:19.083" v="536" actId="478"/>
          <ac:picMkLst>
            <pc:docMk/>
            <pc:sldMk cId="2506794652" sldId="404"/>
            <ac:picMk id="8" creationId="{AD54B044-4F26-B2FA-A634-70E31ECF3020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9" creationId="{429018DF-D45F-B1DB-7C1F-443221EA32E1}"/>
          </ac:picMkLst>
        </pc:picChg>
        <pc:picChg chg="del">
          <ac:chgData name="vera" userId="506080d75e5e1a0a" providerId="LiveId" clId="{E731786E-8B6F-44A1-A4C0-F0B22303BD53}" dt="2023-08-16T09:48:19.907" v="538" actId="478"/>
          <ac:picMkLst>
            <pc:docMk/>
            <pc:sldMk cId="2506794652" sldId="404"/>
            <ac:picMk id="10" creationId="{718161C8-41D0-E176-E8B2-2026325CA4E4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11" creationId="{E3E82DD8-092C-11D0-FFB0-6DF4F9508430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12" creationId="{7C8EF3B5-4121-E7B7-BFC2-EA71537C3216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13" creationId="{5430D370-94BF-64C8-FE5B-748627ACA002}"/>
          </ac:picMkLst>
        </pc:picChg>
        <pc:picChg chg="del">
          <ac:chgData name="vera" userId="506080d75e5e1a0a" providerId="LiveId" clId="{E731786E-8B6F-44A1-A4C0-F0B22303BD53}" dt="2023-08-16T09:48:21.074" v="541" actId="478"/>
          <ac:picMkLst>
            <pc:docMk/>
            <pc:sldMk cId="2506794652" sldId="404"/>
            <ac:picMk id="14" creationId="{EC0D4B7B-3274-23EE-1652-DD2A339B881D}"/>
          </ac:picMkLst>
        </pc:picChg>
        <pc:picChg chg="del">
          <ac:chgData name="vera" userId="506080d75e5e1a0a" providerId="LiveId" clId="{E731786E-8B6F-44A1-A4C0-F0B22303BD53}" dt="2023-08-16T09:48:20.533" v="540" actId="478"/>
          <ac:picMkLst>
            <pc:docMk/>
            <pc:sldMk cId="2506794652" sldId="404"/>
            <ac:picMk id="15" creationId="{540F3A72-7986-9C27-76FC-3FC082840776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16" creationId="{099E9E49-4FCC-8803-C50A-CDB313B2AEC9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17" creationId="{DAA98095-B97C-F390-B2C6-213456AE5CB3}"/>
          </ac:picMkLst>
        </pc:picChg>
        <pc:picChg chg="del">
          <ac:chgData name="vera" userId="506080d75e5e1a0a" providerId="LiveId" clId="{E731786E-8B6F-44A1-A4C0-F0B22303BD53}" dt="2023-08-16T09:48:22.318" v="544" actId="478"/>
          <ac:picMkLst>
            <pc:docMk/>
            <pc:sldMk cId="2506794652" sldId="404"/>
            <ac:picMk id="18" creationId="{238626AA-BF14-FB5A-5036-CFC6A3619C62}"/>
          </ac:picMkLst>
        </pc:picChg>
        <pc:picChg chg="del">
          <ac:chgData name="vera" userId="506080d75e5e1a0a" providerId="LiveId" clId="{E731786E-8B6F-44A1-A4C0-F0B22303BD53}" dt="2023-08-16T09:48:21.922" v="543" actId="478"/>
          <ac:picMkLst>
            <pc:docMk/>
            <pc:sldMk cId="2506794652" sldId="404"/>
            <ac:picMk id="19" creationId="{407ABA83-B319-CB37-E432-445DA3F277EE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21" creationId="{EF8A4B61-A1BC-D87E-096F-4C36A7280428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22" creationId="{E5A377B8-7961-BCB1-CAC2-EAFC66367CFF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25" creationId="{568A8F27-9655-0BAD-BF60-476CC2D69DBC}"/>
          </ac:picMkLst>
        </pc:picChg>
        <pc:picChg chg="add mod">
          <ac:chgData name="vera" userId="506080d75e5e1a0a" providerId="LiveId" clId="{E731786E-8B6F-44A1-A4C0-F0B22303BD53}" dt="2023-08-16T09:51:01.105" v="594"/>
          <ac:picMkLst>
            <pc:docMk/>
            <pc:sldMk cId="2506794652" sldId="404"/>
            <ac:picMk id="26" creationId="{748E07A1-FA4D-FC9F-11C1-805CA19AB899}"/>
          </ac:picMkLst>
        </pc:picChg>
        <pc:picChg chg="add del mod">
          <ac:chgData name="vera" userId="506080d75e5e1a0a" providerId="LiveId" clId="{E731786E-8B6F-44A1-A4C0-F0B22303BD53}" dt="2023-08-16T09:51:03.260" v="595" actId="478"/>
          <ac:picMkLst>
            <pc:docMk/>
            <pc:sldMk cId="2506794652" sldId="404"/>
            <ac:picMk id="27" creationId="{9A1C8958-45FE-3E81-449B-88DA9AB054C7}"/>
          </ac:picMkLst>
        </pc:picChg>
        <pc:picChg chg="mod">
          <ac:chgData name="vera" userId="506080d75e5e1a0a" providerId="LiveId" clId="{E731786E-8B6F-44A1-A4C0-F0B22303BD53}" dt="2023-08-16T09:49:06.138" v="558" actId="14826"/>
          <ac:picMkLst>
            <pc:docMk/>
            <pc:sldMk cId="2506794652" sldId="404"/>
            <ac:picMk id="28" creationId="{F214D3D9-F61D-917B-FDC1-2607C9631D0C}"/>
          </ac:picMkLst>
        </pc:picChg>
        <pc:picChg chg="mod">
          <ac:chgData name="vera" userId="506080d75e5e1a0a" providerId="LiveId" clId="{E731786E-8B6F-44A1-A4C0-F0B22303BD53}" dt="2023-08-16T09:55:18.956" v="640" actId="14826"/>
          <ac:picMkLst>
            <pc:docMk/>
            <pc:sldMk cId="2506794652" sldId="404"/>
            <ac:picMk id="29" creationId="{B19D32A8-D45D-003F-D742-8C5312E63658}"/>
          </ac:picMkLst>
        </pc:picChg>
        <pc:picChg chg="mod">
          <ac:chgData name="vera" userId="506080d75e5e1a0a" providerId="LiveId" clId="{E731786E-8B6F-44A1-A4C0-F0B22303BD53}" dt="2023-08-16T09:55:45.167" v="642" actId="14826"/>
          <ac:picMkLst>
            <pc:docMk/>
            <pc:sldMk cId="2506794652" sldId="404"/>
            <ac:picMk id="30" creationId="{1F523909-7514-B043-B23E-693846CE7413}"/>
          </ac:picMkLst>
        </pc:picChg>
        <pc:picChg chg="add del mod">
          <ac:chgData name="vera" userId="506080d75e5e1a0a" providerId="LiveId" clId="{E731786E-8B6F-44A1-A4C0-F0B22303BD53}" dt="2023-08-17T07:16:35.928" v="2740" actId="478"/>
          <ac:picMkLst>
            <pc:docMk/>
            <pc:sldMk cId="2506794652" sldId="404"/>
            <ac:picMk id="31" creationId="{80CD2E61-CCCD-613A-027A-EB6BB3F74C2D}"/>
          </ac:picMkLst>
        </pc:picChg>
        <pc:picChg chg="add del mod">
          <ac:chgData name="vera" userId="506080d75e5e1a0a" providerId="LiveId" clId="{E731786E-8B6F-44A1-A4C0-F0B22303BD53}" dt="2023-08-17T07:16:35.535" v="2739" actId="478"/>
          <ac:picMkLst>
            <pc:docMk/>
            <pc:sldMk cId="2506794652" sldId="404"/>
            <ac:picMk id="32" creationId="{2FDEDA8C-861B-86FE-2DFA-650596A5A52F}"/>
          </ac:picMkLst>
        </pc:picChg>
        <pc:picChg chg="add del mod">
          <ac:chgData name="vera" userId="506080d75e5e1a0a" providerId="LiveId" clId="{E731786E-8B6F-44A1-A4C0-F0B22303BD53}" dt="2023-08-17T07:16:35" v="2738" actId="478"/>
          <ac:picMkLst>
            <pc:docMk/>
            <pc:sldMk cId="2506794652" sldId="404"/>
            <ac:picMk id="33" creationId="{9487AF9D-35DE-6C8F-952B-F051C696ABA5}"/>
          </ac:picMkLst>
        </pc:picChg>
        <pc:picChg chg="add mod">
          <ac:chgData name="vera" userId="506080d75e5e1a0a" providerId="LiveId" clId="{E731786E-8B6F-44A1-A4C0-F0B22303BD53}" dt="2023-08-16T09:54:48.860" v="635"/>
          <ac:picMkLst>
            <pc:docMk/>
            <pc:sldMk cId="2506794652" sldId="404"/>
            <ac:picMk id="34" creationId="{CA05B250-0E8D-7957-A3A2-A32E3A75BEC0}"/>
          </ac:picMkLst>
        </pc:picChg>
      </pc:sldChg>
      <pc:sldChg chg="addSp delSp modSp add mod replId delAnim modAnim">
        <pc:chgData name="vera" userId="506080d75e5e1a0a" providerId="LiveId" clId="{E731786E-8B6F-44A1-A4C0-F0B22303BD53}" dt="2023-08-17T07:17:09.951" v="2748" actId="478"/>
        <pc:sldMkLst>
          <pc:docMk/>
          <pc:sldMk cId="3080755984" sldId="405"/>
        </pc:sldMkLst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2" creationId="{D9DD93D9-3C12-3688-0B7D-49AB3E04C928}"/>
          </ac:picMkLst>
        </pc:picChg>
        <pc:picChg chg="del">
          <ac:chgData name="vera" userId="506080d75e5e1a0a" providerId="LiveId" clId="{E731786E-8B6F-44A1-A4C0-F0B22303BD53}" dt="2023-08-16T09:48:26.318" v="550" actId="478"/>
          <ac:picMkLst>
            <pc:docMk/>
            <pc:sldMk cId="3080755984" sldId="405"/>
            <ac:picMk id="3" creationId="{2CEC7E94-EFCE-B5C1-E8D2-92A3E70DC390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4" creationId="{8E7390D9-EC97-A9B4-FC1E-2F81645E6B73}"/>
          </ac:picMkLst>
        </pc:picChg>
        <pc:picChg chg="del">
          <ac:chgData name="vera" userId="506080d75e5e1a0a" providerId="LiveId" clId="{E731786E-8B6F-44A1-A4C0-F0B22303BD53}" dt="2023-08-16T09:48:25.625" v="548" actId="478"/>
          <ac:picMkLst>
            <pc:docMk/>
            <pc:sldMk cId="3080755984" sldId="405"/>
            <ac:picMk id="5" creationId="{E37D64CF-D242-874E-147A-4A7F99A57042}"/>
          </ac:picMkLst>
        </pc:picChg>
        <pc:picChg chg="del">
          <ac:chgData name="vera" userId="506080d75e5e1a0a" providerId="LiveId" clId="{E731786E-8B6F-44A1-A4C0-F0B22303BD53}" dt="2023-08-16T09:48:27.257" v="552" actId="478"/>
          <ac:picMkLst>
            <pc:docMk/>
            <pc:sldMk cId="3080755984" sldId="405"/>
            <ac:picMk id="6" creationId="{FCE7768F-7779-2578-A6FF-C6EB6B499D77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7" creationId="{DDA98797-F065-07C4-1721-CAD0E087AC5A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8" creationId="{8B9F450C-A07E-3642-2D64-EC9DC9FC77CA}"/>
          </ac:picMkLst>
        </pc:picChg>
        <pc:picChg chg="del">
          <ac:chgData name="vera" userId="506080d75e5e1a0a" providerId="LiveId" clId="{E731786E-8B6F-44A1-A4C0-F0B22303BD53}" dt="2023-08-16T09:48:26.662" v="551" actId="478"/>
          <ac:picMkLst>
            <pc:docMk/>
            <pc:sldMk cId="3080755984" sldId="405"/>
            <ac:picMk id="9" creationId="{8860FF8B-D33D-C0C0-B3AF-025F7B182748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10" creationId="{E77AFC97-8985-5EBE-A137-595D04C865EB}"/>
          </ac:picMkLst>
        </pc:picChg>
        <pc:picChg chg="del">
          <ac:chgData name="vera" userId="506080d75e5e1a0a" providerId="LiveId" clId="{E731786E-8B6F-44A1-A4C0-F0B22303BD53}" dt="2023-08-16T09:48:25.312" v="547" actId="478"/>
          <ac:picMkLst>
            <pc:docMk/>
            <pc:sldMk cId="3080755984" sldId="405"/>
            <ac:picMk id="11" creationId="{150632FB-9DBD-6CDE-16D6-2EFFBF008266}"/>
          </ac:picMkLst>
        </pc:picChg>
        <pc:picChg chg="del">
          <ac:chgData name="vera" userId="506080d75e5e1a0a" providerId="LiveId" clId="{E731786E-8B6F-44A1-A4C0-F0B22303BD53}" dt="2023-08-16T09:48:27.808" v="553" actId="478"/>
          <ac:picMkLst>
            <pc:docMk/>
            <pc:sldMk cId="3080755984" sldId="405"/>
            <ac:picMk id="12" creationId="{D6C7C769-EFBD-F89D-CE3D-ECA8594B705E}"/>
          </ac:picMkLst>
        </pc:picChg>
        <pc:picChg chg="del">
          <ac:chgData name="vera" userId="506080d75e5e1a0a" providerId="LiveId" clId="{E731786E-8B6F-44A1-A4C0-F0B22303BD53}" dt="2023-08-16T09:48:25.960" v="549" actId="478"/>
          <ac:picMkLst>
            <pc:docMk/>
            <pc:sldMk cId="3080755984" sldId="405"/>
            <ac:picMk id="13" creationId="{66372CD7-FF52-3F30-3D05-1DD13CB44FA1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14" creationId="{64A406C1-E642-C9ED-3534-35D9591A3A65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15" creationId="{A717137C-9A7E-D80D-3810-C8564E4B2A65}"/>
          </ac:picMkLst>
        </pc:picChg>
        <pc:picChg chg="del">
          <ac:chgData name="vera" userId="506080d75e5e1a0a" providerId="LiveId" clId="{E731786E-8B6F-44A1-A4C0-F0B22303BD53}" dt="2023-08-16T09:48:24.790" v="546" actId="478"/>
          <ac:picMkLst>
            <pc:docMk/>
            <pc:sldMk cId="3080755984" sldId="405"/>
            <ac:picMk id="16" creationId="{9D1768AB-D07A-DD07-1C17-F8A89BEF70D4}"/>
          </ac:picMkLst>
        </pc:picChg>
        <pc:picChg chg="del">
          <ac:chgData name="vera" userId="506080d75e5e1a0a" providerId="LiveId" clId="{E731786E-8B6F-44A1-A4C0-F0B22303BD53}" dt="2023-08-16T09:48:24.244" v="545" actId="478"/>
          <ac:picMkLst>
            <pc:docMk/>
            <pc:sldMk cId="3080755984" sldId="405"/>
            <ac:picMk id="17" creationId="{599D7451-1DFD-FE2E-8FA8-EE255C152EEB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18" creationId="{B33A90AE-7FE0-A53C-E631-9AE53E37AAAB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19" creationId="{6126855A-16CA-7006-18D5-D031FC54B9C9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21" creationId="{33E240F1-0B8F-77C6-6A71-3203CDB553A5}"/>
          </ac:picMkLst>
        </pc:picChg>
        <pc:picChg chg="mod">
          <ac:chgData name="vera" userId="506080d75e5e1a0a" providerId="LiveId" clId="{E731786E-8B6F-44A1-A4C0-F0B22303BD53}" dt="2023-08-17T07:16:53.943" v="2742" actId="12789"/>
          <ac:picMkLst>
            <pc:docMk/>
            <pc:sldMk cId="3080755984" sldId="405"/>
            <ac:picMk id="22" creationId="{FCD6DE53-73F7-7742-9AEF-2D8E9947473C}"/>
          </ac:picMkLst>
        </pc:picChg>
        <pc:picChg chg="mod">
          <ac:chgData name="vera" userId="506080d75e5e1a0a" providerId="LiveId" clId="{E731786E-8B6F-44A1-A4C0-F0B22303BD53}" dt="2023-08-17T07:16:53.943" v="2742" actId="12789"/>
          <ac:picMkLst>
            <pc:docMk/>
            <pc:sldMk cId="3080755984" sldId="405"/>
            <ac:picMk id="25" creationId="{E10242EE-16AB-BD74-163A-7522E21EE57A}"/>
          </ac:picMkLst>
        </pc:picChg>
        <pc:picChg chg="mod">
          <ac:chgData name="vera" userId="506080d75e5e1a0a" providerId="LiveId" clId="{E731786E-8B6F-44A1-A4C0-F0B22303BD53}" dt="2023-08-17T07:16:53.943" v="2742" actId="12789"/>
          <ac:picMkLst>
            <pc:docMk/>
            <pc:sldMk cId="3080755984" sldId="405"/>
            <ac:picMk id="26" creationId="{A1226CE8-BC03-A4E6-C7CB-CD7338D59E62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27" creationId="{8AA71ADF-D84D-570F-A64B-D90EF1B900DF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28" creationId="{87E997AF-9AE9-CB8B-157E-9BCEF5E7A759}"/>
          </ac:picMkLst>
        </pc:picChg>
        <pc:picChg chg="add mod">
          <ac:chgData name="vera" userId="506080d75e5e1a0a" providerId="LiveId" clId="{E731786E-8B6F-44A1-A4C0-F0B22303BD53}" dt="2023-08-16T09:50:56.127" v="593"/>
          <ac:picMkLst>
            <pc:docMk/>
            <pc:sldMk cId="3080755984" sldId="405"/>
            <ac:picMk id="29" creationId="{1A4AE5EF-EFEE-4263-3BD3-9A61A909FFC4}"/>
          </ac:picMkLst>
        </pc:picChg>
        <pc:picChg chg="add del mod">
          <ac:chgData name="vera" userId="506080d75e5e1a0a" providerId="LiveId" clId="{E731786E-8B6F-44A1-A4C0-F0B22303BD53}" dt="2023-08-16T09:51:06.922" v="596" actId="478"/>
          <ac:picMkLst>
            <pc:docMk/>
            <pc:sldMk cId="3080755984" sldId="405"/>
            <ac:picMk id="30" creationId="{99A49B4A-1A07-3596-384F-CC5BAA905514}"/>
          </ac:picMkLst>
        </pc:picChg>
        <pc:picChg chg="add del mod">
          <ac:chgData name="vera" userId="506080d75e5e1a0a" providerId="LiveId" clId="{E731786E-8B6F-44A1-A4C0-F0B22303BD53}" dt="2023-08-17T07:17:09.951" v="2748" actId="478"/>
          <ac:picMkLst>
            <pc:docMk/>
            <pc:sldMk cId="3080755984" sldId="405"/>
            <ac:picMk id="31" creationId="{082654E8-944C-DE80-E187-6DF7F4F95066}"/>
          </ac:picMkLst>
        </pc:picChg>
        <pc:picChg chg="add del mod">
          <ac:chgData name="vera" userId="506080d75e5e1a0a" providerId="LiveId" clId="{E731786E-8B6F-44A1-A4C0-F0B22303BD53}" dt="2023-08-17T07:17:09.951" v="2748" actId="478"/>
          <ac:picMkLst>
            <pc:docMk/>
            <pc:sldMk cId="3080755984" sldId="405"/>
            <ac:picMk id="32" creationId="{7522EC11-D842-900F-2303-1521ABD47D13}"/>
          </ac:picMkLst>
        </pc:picChg>
        <pc:picChg chg="add del mod">
          <ac:chgData name="vera" userId="506080d75e5e1a0a" providerId="LiveId" clId="{E731786E-8B6F-44A1-A4C0-F0B22303BD53}" dt="2023-08-17T07:17:09.951" v="2748" actId="478"/>
          <ac:picMkLst>
            <pc:docMk/>
            <pc:sldMk cId="3080755984" sldId="405"/>
            <ac:picMk id="33" creationId="{66F9448B-7666-D5D3-6505-F0C3A1571CD8}"/>
          </ac:picMkLst>
        </pc:picChg>
        <pc:picChg chg="add mod">
          <ac:chgData name="vera" userId="506080d75e5e1a0a" providerId="LiveId" clId="{E731786E-8B6F-44A1-A4C0-F0B22303BD53}" dt="2023-08-16T09:54:47.408" v="634"/>
          <ac:picMkLst>
            <pc:docMk/>
            <pc:sldMk cId="3080755984" sldId="405"/>
            <ac:picMk id="34" creationId="{602F2BAF-DE9B-3FC1-F0DD-F35669F196A5}"/>
          </ac:picMkLst>
        </pc:picChg>
      </pc:sldChg>
      <pc:sldChg chg="add del setBg">
        <pc:chgData name="vera" userId="506080d75e5e1a0a" providerId="LiveId" clId="{E731786E-8B6F-44A1-A4C0-F0B22303BD53}" dt="2023-08-16T09:54:44.139" v="633"/>
        <pc:sldMkLst>
          <pc:docMk/>
          <pc:sldMk cId="3775886175" sldId="406"/>
        </pc:sldMkLst>
      </pc:sldChg>
      <pc:sldChg chg="modSp">
        <pc:chgData name="vera" userId="506080d75e5e1a0a" providerId="LiveId" clId="{E731786E-8B6F-44A1-A4C0-F0B22303BD53}" dt="2023-08-16T09:56:51.747" v="645"/>
        <pc:sldMkLst>
          <pc:docMk/>
          <pc:sldMk cId="3866966687" sldId="406"/>
        </pc:sldMkLst>
        <pc:spChg chg="mod">
          <ac:chgData name="vera" userId="506080d75e5e1a0a" providerId="LiveId" clId="{E731786E-8B6F-44A1-A4C0-F0B22303BD53}" dt="2023-08-16T09:56:51.747" v="645"/>
          <ac:spMkLst>
            <pc:docMk/>
            <pc:sldMk cId="3866966687" sldId="406"/>
            <ac:spMk id="3" creationId="{94671052-5F4F-AC8E-5F79-4F2B09C73891}"/>
          </ac:spMkLst>
        </pc:spChg>
      </pc:sldChg>
      <pc:sldChg chg="addSp delSp modSp mod modTransition addAnim delAnim modAnim">
        <pc:chgData name="vera" userId="506080d75e5e1a0a" providerId="LiveId" clId="{E731786E-8B6F-44A1-A4C0-F0B22303BD53}" dt="2023-08-17T07:26:54.820" v="2771"/>
        <pc:sldMkLst>
          <pc:docMk/>
          <pc:sldMk cId="282999552" sldId="407"/>
        </pc:sldMkLst>
        <pc:picChg chg="mod">
          <ac:chgData name="vera" userId="506080d75e5e1a0a" providerId="LiveId" clId="{E731786E-8B6F-44A1-A4C0-F0B22303BD53}" dt="2023-08-16T10:12:40.314" v="799" actId="1035"/>
          <ac:picMkLst>
            <pc:docMk/>
            <pc:sldMk cId="282999552" sldId="407"/>
            <ac:picMk id="2" creationId="{10583CDC-BC5F-D0C6-0A00-DC9701501DF9}"/>
          </ac:picMkLst>
        </pc:picChg>
        <pc:picChg chg="add mod">
          <ac:chgData name="vera" userId="506080d75e5e1a0a" providerId="LiveId" clId="{E731786E-8B6F-44A1-A4C0-F0B22303BD53}" dt="2023-08-16T10:12:36.303" v="779" actId="1036"/>
          <ac:picMkLst>
            <pc:docMk/>
            <pc:sldMk cId="282999552" sldId="407"/>
            <ac:picMk id="3" creationId="{0043A369-409C-19A8-EAD6-00C36698C7CB}"/>
          </ac:picMkLst>
        </pc:picChg>
        <pc:picChg chg="add mod">
          <ac:chgData name="vera" userId="506080d75e5e1a0a" providerId="LiveId" clId="{E731786E-8B6F-44A1-A4C0-F0B22303BD53}" dt="2023-08-16T10:12:36.303" v="779" actId="1036"/>
          <ac:picMkLst>
            <pc:docMk/>
            <pc:sldMk cId="282999552" sldId="407"/>
            <ac:picMk id="4" creationId="{6AE054D2-5FCC-8F70-96A2-7237097DF195}"/>
          </ac:picMkLst>
        </pc:picChg>
        <pc:picChg chg="add mod">
          <ac:chgData name="vera" userId="506080d75e5e1a0a" providerId="LiveId" clId="{E731786E-8B6F-44A1-A4C0-F0B22303BD53}" dt="2023-08-16T10:12:36.303" v="779" actId="1036"/>
          <ac:picMkLst>
            <pc:docMk/>
            <pc:sldMk cId="282999552" sldId="407"/>
            <ac:picMk id="5" creationId="{27063DA2-A228-EFBA-E6C0-ED57B6F84FA7}"/>
          </ac:picMkLst>
        </pc:picChg>
        <pc:picChg chg="mod">
          <ac:chgData name="vera" userId="506080d75e5e1a0a" providerId="LiveId" clId="{E731786E-8B6F-44A1-A4C0-F0B22303BD53}" dt="2023-08-16T10:12:40.314" v="799" actId="1035"/>
          <ac:picMkLst>
            <pc:docMk/>
            <pc:sldMk cId="282999552" sldId="407"/>
            <ac:picMk id="6" creationId="{923F8820-9E8D-04B0-BB10-66B037CE6523}"/>
          </ac:picMkLst>
        </pc:picChg>
        <pc:picChg chg="del mod">
          <ac:chgData name="vera" userId="506080d75e5e1a0a" providerId="LiveId" clId="{E731786E-8B6F-44A1-A4C0-F0B22303BD53}" dt="2023-08-16T10:14:24.605" v="821" actId="478"/>
          <ac:picMkLst>
            <pc:docMk/>
            <pc:sldMk cId="282999552" sldId="407"/>
            <ac:picMk id="7" creationId="{092991D5-34E8-43FD-8DC2-C076A84D2C88}"/>
          </ac:picMkLst>
        </pc:picChg>
        <pc:picChg chg="del mod">
          <ac:chgData name="vera" userId="506080d75e5e1a0a" providerId="LiveId" clId="{E731786E-8B6F-44A1-A4C0-F0B22303BD53}" dt="2023-08-16T10:14:24.605" v="821" actId="478"/>
          <ac:picMkLst>
            <pc:docMk/>
            <pc:sldMk cId="282999552" sldId="407"/>
            <ac:picMk id="8" creationId="{D7F22D1A-C00E-E90C-EB21-068767FE4C71}"/>
          </ac:picMkLst>
        </pc:picChg>
        <pc:picChg chg="del mod">
          <ac:chgData name="vera" userId="506080d75e5e1a0a" providerId="LiveId" clId="{E731786E-8B6F-44A1-A4C0-F0B22303BD53}" dt="2023-08-16T10:14:24.605" v="821" actId="478"/>
          <ac:picMkLst>
            <pc:docMk/>
            <pc:sldMk cId="282999552" sldId="407"/>
            <ac:picMk id="9" creationId="{1B3FC6F8-D7A6-DAF1-0AC7-E3DB4DBB4BE5}"/>
          </ac:picMkLst>
        </pc:picChg>
        <pc:picChg chg="mod">
          <ac:chgData name="vera" userId="506080d75e5e1a0a" providerId="LiveId" clId="{E731786E-8B6F-44A1-A4C0-F0B22303BD53}" dt="2023-08-16T10:12:40.314" v="799" actId="1035"/>
          <ac:picMkLst>
            <pc:docMk/>
            <pc:sldMk cId="282999552" sldId="407"/>
            <ac:picMk id="10" creationId="{8B4BBCC9-3D2E-7041-F9B6-6F5543B51C16}"/>
          </ac:picMkLst>
        </pc:picChg>
        <pc:picChg chg="mod">
          <ac:chgData name="vera" userId="506080d75e5e1a0a" providerId="LiveId" clId="{E731786E-8B6F-44A1-A4C0-F0B22303BD53}" dt="2023-08-16T10:12:36.303" v="779" actId="1036"/>
          <ac:picMkLst>
            <pc:docMk/>
            <pc:sldMk cId="282999552" sldId="407"/>
            <ac:picMk id="11" creationId="{90A8BB4B-2EB4-F2B0-C89E-F838DF7DCD65}"/>
          </ac:picMkLst>
        </pc:picChg>
        <pc:picChg chg="del mod">
          <ac:chgData name="vera" userId="506080d75e5e1a0a" providerId="LiveId" clId="{E731786E-8B6F-44A1-A4C0-F0B22303BD53}" dt="2023-08-16T10:14:24.605" v="821" actId="478"/>
          <ac:picMkLst>
            <pc:docMk/>
            <pc:sldMk cId="282999552" sldId="407"/>
            <ac:picMk id="12" creationId="{B3D9FC02-DB1C-6F82-3F0D-3B1393701FAC}"/>
          </ac:picMkLst>
        </pc:picChg>
        <pc:picChg chg="add del mod">
          <ac:chgData name="vera" userId="506080d75e5e1a0a" providerId="LiveId" clId="{E731786E-8B6F-44A1-A4C0-F0B22303BD53}" dt="2023-08-16T10:14:24.605" v="821" actId="478"/>
          <ac:picMkLst>
            <pc:docMk/>
            <pc:sldMk cId="282999552" sldId="407"/>
            <ac:picMk id="13" creationId="{47741D93-3C70-D334-A769-9426BAC16084}"/>
          </ac:picMkLst>
        </pc:picChg>
        <pc:picChg chg="add mod">
          <ac:chgData name="vera" userId="506080d75e5e1a0a" providerId="LiveId" clId="{E731786E-8B6F-44A1-A4C0-F0B22303BD53}" dt="2023-08-16T10:12:16.832" v="753" actId="1076"/>
          <ac:picMkLst>
            <pc:docMk/>
            <pc:sldMk cId="282999552" sldId="407"/>
            <ac:picMk id="14" creationId="{8972DF84-61C0-9D2D-CFBB-113B94DDC290}"/>
          </ac:picMkLst>
        </pc:picChg>
        <pc:picChg chg="add del mod">
          <ac:chgData name="vera" userId="506080d75e5e1a0a" providerId="LiveId" clId="{E731786E-8B6F-44A1-A4C0-F0B22303BD53}" dt="2023-08-16T10:14:24.605" v="821" actId="478"/>
          <ac:picMkLst>
            <pc:docMk/>
            <pc:sldMk cId="282999552" sldId="407"/>
            <ac:picMk id="15" creationId="{D04AA752-FB2F-D8B8-86B5-262B7A65140E}"/>
          </ac:picMkLst>
        </pc:picChg>
        <pc:picChg chg="mod">
          <ac:chgData name="vera" userId="506080d75e5e1a0a" providerId="LiveId" clId="{E731786E-8B6F-44A1-A4C0-F0B22303BD53}" dt="2023-08-16T10:16:45.402" v="887" actId="14826"/>
          <ac:picMkLst>
            <pc:docMk/>
            <pc:sldMk cId="282999552" sldId="407"/>
            <ac:picMk id="16" creationId="{EEDBB26E-3615-9BCC-0E4C-FED44B7773EC}"/>
          </ac:picMkLst>
        </pc:picChg>
        <pc:picChg chg="add del mod">
          <ac:chgData name="vera" userId="506080d75e5e1a0a" providerId="LiveId" clId="{E731786E-8B6F-44A1-A4C0-F0B22303BD53}" dt="2023-08-16T10:12:19.300" v="754" actId="478"/>
          <ac:picMkLst>
            <pc:docMk/>
            <pc:sldMk cId="282999552" sldId="407"/>
            <ac:picMk id="17" creationId="{0F335436-2547-DD7F-F3A9-2F7C250FC9CE}"/>
          </ac:picMkLst>
        </pc:picChg>
        <pc:picChg chg="add mod">
          <ac:chgData name="vera" userId="506080d75e5e1a0a" providerId="LiveId" clId="{E731786E-8B6F-44A1-A4C0-F0B22303BD53}" dt="2023-08-16T10:12:16.832" v="753" actId="1076"/>
          <ac:picMkLst>
            <pc:docMk/>
            <pc:sldMk cId="282999552" sldId="407"/>
            <ac:picMk id="19" creationId="{8B02A3A8-F345-0631-0DBF-0FCE4595CCD2}"/>
          </ac:picMkLst>
        </pc:picChg>
        <pc:picChg chg="mod">
          <ac:chgData name="vera" userId="506080d75e5e1a0a" providerId="LiveId" clId="{E731786E-8B6F-44A1-A4C0-F0B22303BD53}" dt="2023-08-16T10:12:36.303" v="779" actId="1036"/>
          <ac:picMkLst>
            <pc:docMk/>
            <pc:sldMk cId="282999552" sldId="407"/>
            <ac:picMk id="22" creationId="{19ACADE4-5450-B795-BE09-245EC3AB370F}"/>
          </ac:picMkLst>
        </pc:picChg>
        <pc:picChg chg="add mod">
          <ac:chgData name="vera" userId="506080d75e5e1a0a" providerId="LiveId" clId="{E731786E-8B6F-44A1-A4C0-F0B22303BD53}" dt="2023-08-16T10:12:16.832" v="753" actId="1076"/>
          <ac:picMkLst>
            <pc:docMk/>
            <pc:sldMk cId="282999552" sldId="407"/>
            <ac:picMk id="25" creationId="{0100BC16-B5AC-1898-2B1E-B0D0F9738567}"/>
          </ac:picMkLst>
        </pc:picChg>
        <pc:picChg chg="add mod">
          <ac:chgData name="vera" userId="506080d75e5e1a0a" providerId="LiveId" clId="{E731786E-8B6F-44A1-A4C0-F0B22303BD53}" dt="2023-08-16T10:14:25.431" v="822"/>
          <ac:picMkLst>
            <pc:docMk/>
            <pc:sldMk cId="282999552" sldId="407"/>
            <ac:picMk id="26" creationId="{561666E5-10A2-5570-418C-68187840FCC1}"/>
          </ac:picMkLst>
        </pc:picChg>
        <pc:picChg chg="add mod">
          <ac:chgData name="vera" userId="506080d75e5e1a0a" providerId="LiveId" clId="{E731786E-8B6F-44A1-A4C0-F0B22303BD53}" dt="2023-08-16T10:14:25.431" v="822"/>
          <ac:picMkLst>
            <pc:docMk/>
            <pc:sldMk cId="282999552" sldId="407"/>
            <ac:picMk id="27" creationId="{522A333B-784D-933E-9821-D31DB1F4CED6}"/>
          </ac:picMkLst>
        </pc:picChg>
        <pc:picChg chg="add mod">
          <ac:chgData name="vera" userId="506080d75e5e1a0a" providerId="LiveId" clId="{E731786E-8B6F-44A1-A4C0-F0B22303BD53}" dt="2023-08-16T10:14:25.431" v="822"/>
          <ac:picMkLst>
            <pc:docMk/>
            <pc:sldMk cId="282999552" sldId="407"/>
            <ac:picMk id="28" creationId="{18A6EBE9-264C-7595-E5E8-650B2294ED28}"/>
          </ac:picMkLst>
        </pc:picChg>
        <pc:picChg chg="add mod">
          <ac:chgData name="vera" userId="506080d75e5e1a0a" providerId="LiveId" clId="{E731786E-8B6F-44A1-A4C0-F0B22303BD53}" dt="2023-08-16T10:14:25.431" v="822"/>
          <ac:picMkLst>
            <pc:docMk/>
            <pc:sldMk cId="282999552" sldId="407"/>
            <ac:picMk id="29" creationId="{A299802A-66CF-6006-83D7-4FF0D5990054}"/>
          </ac:picMkLst>
        </pc:picChg>
        <pc:picChg chg="add mod">
          <ac:chgData name="vera" userId="506080d75e5e1a0a" providerId="LiveId" clId="{E731786E-8B6F-44A1-A4C0-F0B22303BD53}" dt="2023-08-16T10:14:25.431" v="822"/>
          <ac:picMkLst>
            <pc:docMk/>
            <pc:sldMk cId="282999552" sldId="407"/>
            <ac:picMk id="30" creationId="{1F2BE7A2-68BF-BBE7-1FC9-8473446D883F}"/>
          </ac:picMkLst>
        </pc:picChg>
        <pc:picChg chg="add mod">
          <ac:chgData name="vera" userId="506080d75e5e1a0a" providerId="LiveId" clId="{E731786E-8B6F-44A1-A4C0-F0B22303BD53}" dt="2023-08-16T10:14:25.431" v="822"/>
          <ac:picMkLst>
            <pc:docMk/>
            <pc:sldMk cId="282999552" sldId="407"/>
            <ac:picMk id="31" creationId="{3821D54B-AB6B-25F1-2FB7-927BD362FA7C}"/>
          </ac:picMkLst>
        </pc:picChg>
      </pc:sldChg>
      <pc:sldChg chg="addSp delSp modSp mod modAnim">
        <pc:chgData name="vera" userId="506080d75e5e1a0a" providerId="LiveId" clId="{E731786E-8B6F-44A1-A4C0-F0B22303BD53}" dt="2023-08-17T06:20:53.646" v="2567" actId="478"/>
        <pc:sldMkLst>
          <pc:docMk/>
          <pc:sldMk cId="1656166553" sldId="408"/>
        </pc:sldMkLst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2" creationId="{E06914CA-4547-DD06-33E4-60D83FDDCAD3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3" creationId="{AF444DD8-2A2D-A74A-AA5A-C4A7DBCFCFFF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4" creationId="{7B08B0BD-0193-B1E8-742C-D8309316B80B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5" creationId="{2926B466-63EB-1E9B-7FE7-94FD68129300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6" creationId="{85FBB56C-126E-DD71-895D-3300EE652BCB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7" creationId="{527E4DCC-D134-0B61-E3C1-716454809389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8" creationId="{AB4F881B-8502-297D-40B3-474025D4D734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9" creationId="{CD1C091C-D953-0377-C0E9-B041D1FE2623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10" creationId="{A04541CD-0728-8BC0-51F6-C3C07291AD4D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11" creationId="{AA3815E7-E6E7-10D8-2D7C-646953DE807A}"/>
          </ac:picMkLst>
        </pc:picChg>
        <pc:picChg chg="mod">
          <ac:chgData name="vera" userId="506080d75e5e1a0a" providerId="LiveId" clId="{E731786E-8B6F-44A1-A4C0-F0B22303BD53}" dt="2023-08-16T10:16:59.101" v="888" actId="14826"/>
          <ac:picMkLst>
            <pc:docMk/>
            <pc:sldMk cId="1656166553" sldId="408"/>
            <ac:picMk id="13" creationId="{367FA647-085D-5CF9-ADD5-9AB3F6F81AA9}"/>
          </ac:picMkLst>
        </pc:picChg>
        <pc:picChg chg="ord">
          <ac:chgData name="vera" userId="506080d75e5e1a0a" providerId="LiveId" clId="{E731786E-8B6F-44A1-A4C0-F0B22303BD53}" dt="2023-08-17T06:20:51.251" v="2566" actId="167"/>
          <ac:picMkLst>
            <pc:docMk/>
            <pc:sldMk cId="1656166553" sldId="408"/>
            <ac:picMk id="15" creationId="{528E0677-16C2-9C91-A780-597762FB167D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16" creationId="{2CC55AF1-6F71-EAEC-49AC-0BB74FE0EF85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17" creationId="{0E444AD2-095B-B654-4351-DE02EF2E23FC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18" creationId="{4CC8421E-FC1A-974F-90E5-E10677904BE7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19" creationId="{EF52B894-C789-2E38-DB18-6557D8FB01BB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0" creationId="{768EC549-7EF2-3126-8790-AA8F8E647182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3" creationId="{A3FB24A7-C7EA-FE4E-5A9C-FD4B0DE69F24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4" creationId="{0113BF10-4274-707E-EA03-8E95B76CEB34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5" creationId="{B58F84F2-E9D1-EF77-2145-C0C3498575A6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6" creationId="{1AEA4383-664A-7850-0E2B-662387CC8157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7" creationId="{AA70CD9E-5703-6E1E-A234-A3DC2C9088B4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8" creationId="{6D8B419B-6CAC-42F0-E223-0DD783EED563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29" creationId="{DDCC2222-4746-A9D5-5B81-9575DF51F89C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30" creationId="{B03C9204-CDE6-97CE-9064-00716E949554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31" creationId="{B585015C-0087-E29A-F692-8F77CBC650C2}"/>
          </ac:picMkLst>
        </pc:picChg>
        <pc:picChg chg="del">
          <ac:chgData name="vera" userId="506080d75e5e1a0a" providerId="LiveId" clId="{E731786E-8B6F-44A1-A4C0-F0B22303BD53}" dt="2023-08-16T10:13:04.737" v="806" actId="478"/>
          <ac:picMkLst>
            <pc:docMk/>
            <pc:sldMk cId="1656166553" sldId="408"/>
            <ac:picMk id="32" creationId="{801463F1-658B-ABEC-1961-A9DBAE6FF662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33" creationId="{01FCDAC2-CEF5-C1D9-9FF9-818CE2D43C59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34" creationId="{7218DBDB-C4B5-ABA8-B971-258E9ED43D30}"/>
          </ac:picMkLst>
        </pc:picChg>
        <pc:picChg chg="add del mod">
          <ac:chgData name="vera" userId="506080d75e5e1a0a" providerId="LiveId" clId="{E731786E-8B6F-44A1-A4C0-F0B22303BD53}" dt="2023-08-17T06:20:53.646" v="2567" actId="478"/>
          <ac:picMkLst>
            <pc:docMk/>
            <pc:sldMk cId="1656166553" sldId="408"/>
            <ac:picMk id="35" creationId="{5D4B3DB7-A835-1C61-A286-4C1ADE901062}"/>
          </ac:picMkLst>
        </pc:picChg>
      </pc:sldChg>
      <pc:sldChg chg="addSp delSp modSp mod addAnim delAnim modAnim">
        <pc:chgData name="vera" userId="506080d75e5e1a0a" providerId="LiveId" clId="{E731786E-8B6F-44A1-A4C0-F0B22303BD53}" dt="2023-08-17T07:20:37.759" v="2761" actId="166"/>
        <pc:sldMkLst>
          <pc:docMk/>
          <pc:sldMk cId="2980737070" sldId="409"/>
        </pc:sldMkLst>
        <pc:spChg chg="add del ord">
          <ac:chgData name="vera" userId="506080d75e5e1a0a" providerId="LiveId" clId="{E731786E-8B6F-44A1-A4C0-F0B22303BD53}" dt="2023-08-17T07:20:37.759" v="2761" actId="166"/>
          <ac:spMkLst>
            <pc:docMk/>
            <pc:sldMk cId="2980737070" sldId="409"/>
            <ac:spMk id="39" creationId="{A73CED60-87B8-3205-0A01-82C2371058D8}"/>
          </ac:spMkLst>
        </pc:spChg>
        <pc:picChg chg="mod">
          <ac:chgData name="vera" userId="506080d75e5e1a0a" providerId="LiveId" clId="{E731786E-8B6F-44A1-A4C0-F0B22303BD53}" dt="2023-08-16T10:17:03.487" v="889" actId="14826"/>
          <ac:picMkLst>
            <pc:docMk/>
            <pc:sldMk cId="2980737070" sldId="409"/>
            <ac:picMk id="4" creationId="{D7B61D25-F86F-A4FB-6159-47BC57A33D01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6" creationId="{0098D31F-6A79-F9CA-3578-6B3205E7BE4C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6" creationId="{2578F3BD-3AA6-A855-D18E-D26D553F8960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7" creationId="{277E1AF3-4B99-FFB0-51CD-AD597850D391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7" creationId="{EE266DB3-5AF4-F7E2-DD0B-114D5701E654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8" creationId="{66C93027-6F8B-0900-65D5-4D99B4C9818D}"/>
          </ac:picMkLst>
        </pc:picChg>
        <pc:picChg chg="add del mod">
          <ac:chgData name="vera" userId="506080d75e5e1a0a" providerId="LiveId" clId="{E731786E-8B6F-44A1-A4C0-F0B22303BD53}" dt="2023-08-16T10:14:19.728" v="819" actId="478"/>
          <ac:picMkLst>
            <pc:docMk/>
            <pc:sldMk cId="2980737070" sldId="409"/>
            <ac:picMk id="8" creationId="{6A5A97F3-A8E5-BB69-1A8B-C780B6FFE14D}"/>
          </ac:picMkLst>
        </pc:picChg>
        <pc:picChg chg="add del mod">
          <ac:chgData name="vera" userId="506080d75e5e1a0a" providerId="LiveId" clId="{E731786E-8B6F-44A1-A4C0-F0B22303BD53}" dt="2023-08-16T10:14:19.728" v="819" actId="478"/>
          <ac:picMkLst>
            <pc:docMk/>
            <pc:sldMk cId="2980737070" sldId="409"/>
            <ac:picMk id="9" creationId="{5B9E2BE8-13EF-66CE-5614-96ED993BC49C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9" creationId="{87461280-3B02-87CE-6F98-6CF5D7556998}"/>
          </ac:picMkLst>
        </pc:picChg>
        <pc:picChg chg="del">
          <ac:chgData name="vera" userId="506080d75e5e1a0a" providerId="LiveId" clId="{E731786E-8B6F-44A1-A4C0-F0B22303BD53}" dt="2023-08-16T10:16:23.179" v="884" actId="478"/>
          <ac:picMkLst>
            <pc:docMk/>
            <pc:sldMk cId="2980737070" sldId="409"/>
            <ac:picMk id="10" creationId="{3032E899-8387-2803-3AF0-77C57BB26FB2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0" creationId="{5D19E456-42C2-6DB7-5704-E78306A32993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1" creationId="{55E8DE89-4934-1706-E9A4-1412ABB4DAAC}"/>
          </ac:picMkLst>
        </pc:picChg>
        <pc:picChg chg="del">
          <ac:chgData name="vera" userId="506080d75e5e1a0a" providerId="LiveId" clId="{E731786E-8B6F-44A1-A4C0-F0B22303BD53}" dt="2023-08-16T10:13:20.513" v="812" actId="478"/>
          <ac:picMkLst>
            <pc:docMk/>
            <pc:sldMk cId="2980737070" sldId="409"/>
            <ac:picMk id="11" creationId="{F3CE8A0A-64B2-2ECA-2C52-096A022AFB55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2" creationId="{14CB1DEC-67CA-5CA9-8670-16391E500063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2" creationId="{5C1A123A-D499-E6F4-D9E4-0C73CE08666E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13" creationId="{4071CD4A-10DD-F5D9-BE6B-9B32553D05CD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3" creationId="{E9B3FD63-2359-6BF1-1978-85E405FACE56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4" creationId="{3C29A9A8-5EA3-74F9-2D9D-81C332FD176A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4" creationId="{A410FECB-6FD9-EDF2-A11B-DF41E4751D82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5" creationId="{BB4EE8E3-125C-7D53-2451-9426E9C0AA29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5" creationId="{E1D2B2B1-D3C6-C79B-127D-AB65E3161D47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6" creationId="{0CAE8CE4-B090-2304-42E8-83621928AEFA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6" creationId="{ACD0691D-7D8F-A931-1C9B-AAC547D03EE6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7" creationId="{4076DB2B-0E92-3E3B-D83C-2CAC4AFA3B86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7" creationId="{77EE685B-2CCB-785B-94EF-76CCF5B4DC39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8" creationId="{63300F1D-285F-EB89-A662-BB60FA58CF8B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8" creationId="{F1D43367-2AB4-5608-A028-A7379B72600E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19" creationId="{1E80ABCA-A41A-AFD8-02E6-CAB26047F571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19" creationId="{906D1500-8FED-1351-5DAB-A4C420F2448D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20" creationId="{33F23A49-3C63-964D-7470-4D6093710EAD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20" creationId="{4B8A6698-5C95-9A82-51A7-3475AA1E8725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21" creationId="{2BF22F0A-786D-8C1C-933A-AD9D64E34DC7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21" creationId="{33795E84-3F82-99E9-EB1A-D30DC7FFF87B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22" creationId="{6F4F9A2D-D184-6A68-888B-E65618E56795}"/>
          </ac:picMkLst>
        </pc:picChg>
        <pc:picChg chg="add mod">
          <ac:chgData name="vera" userId="506080d75e5e1a0a" providerId="LiveId" clId="{E731786E-8B6F-44A1-A4C0-F0B22303BD53}" dt="2023-08-17T07:20:28.876" v="2759"/>
          <ac:picMkLst>
            <pc:docMk/>
            <pc:sldMk cId="2980737070" sldId="409"/>
            <ac:picMk id="22" creationId="{7ABCDF50-76F8-C216-BC2B-A379A936970C}"/>
          </ac:picMkLst>
        </pc:picChg>
        <pc:picChg chg="add del mod">
          <ac:chgData name="vera" userId="506080d75e5e1a0a" providerId="LiveId" clId="{E731786E-8B6F-44A1-A4C0-F0B22303BD53}" dt="2023-08-16T10:14:19.728" v="819" actId="478"/>
          <ac:picMkLst>
            <pc:docMk/>
            <pc:sldMk cId="2980737070" sldId="409"/>
            <ac:picMk id="23" creationId="{880184A0-754B-ABD9-125F-3EA78EDE3139}"/>
          </ac:picMkLst>
        </pc:picChg>
        <pc:picChg chg="add del mod">
          <ac:chgData name="vera" userId="506080d75e5e1a0a" providerId="LiveId" clId="{E731786E-8B6F-44A1-A4C0-F0B22303BD53}" dt="2023-08-17T07:20:32.338" v="2760" actId="478"/>
          <ac:picMkLst>
            <pc:docMk/>
            <pc:sldMk cId="2980737070" sldId="409"/>
            <ac:picMk id="23" creationId="{B9EB354D-17FF-1EE2-23AC-97FDC75C749D}"/>
          </ac:picMkLst>
        </pc:picChg>
        <pc:picChg chg="add del mod">
          <ac:chgData name="vera" userId="506080d75e5e1a0a" providerId="LiveId" clId="{E731786E-8B6F-44A1-A4C0-F0B22303BD53}" dt="2023-08-16T10:14:19.728" v="819" actId="478"/>
          <ac:picMkLst>
            <pc:docMk/>
            <pc:sldMk cId="2980737070" sldId="409"/>
            <ac:picMk id="24" creationId="{D46E12A8-4637-2A65-C67F-CB75BDD94CB5}"/>
          </ac:picMkLst>
        </pc:picChg>
        <pc:picChg chg="add del mod">
          <ac:chgData name="vera" userId="506080d75e5e1a0a" providerId="LiveId" clId="{E731786E-8B6F-44A1-A4C0-F0B22303BD53}" dt="2023-08-16T10:14:19.728" v="819" actId="478"/>
          <ac:picMkLst>
            <pc:docMk/>
            <pc:sldMk cId="2980737070" sldId="409"/>
            <ac:picMk id="27" creationId="{76224CCF-3DCF-E373-659F-01638E3973DB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28" creationId="{011460DE-165E-B92A-B3D0-7E653A9729A3}"/>
          </ac:picMkLst>
        </pc:picChg>
        <pc:picChg chg="del">
          <ac:chgData name="vera" userId="506080d75e5e1a0a" providerId="LiveId" clId="{E731786E-8B6F-44A1-A4C0-F0B22303BD53}" dt="2023-08-16T10:13:19.459" v="811" actId="478"/>
          <ac:picMkLst>
            <pc:docMk/>
            <pc:sldMk cId="2980737070" sldId="409"/>
            <ac:picMk id="29" creationId="{B22919FF-9FDD-F449-C629-16D594349BB2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0" creationId="{5A72DABF-02E7-51B8-E85C-ADF0E271B913}"/>
          </ac:picMkLst>
        </pc:picChg>
        <pc:picChg chg="mod ord">
          <ac:chgData name="vera" userId="506080d75e5e1a0a" providerId="LiveId" clId="{E731786E-8B6F-44A1-A4C0-F0B22303BD53}" dt="2023-08-17T07:20:37.759" v="2761" actId="166"/>
          <ac:picMkLst>
            <pc:docMk/>
            <pc:sldMk cId="2980737070" sldId="409"/>
            <ac:picMk id="31" creationId="{0C611517-3EDE-623D-E020-6F9A301B2F04}"/>
          </ac:picMkLst>
        </pc:picChg>
        <pc:picChg chg="add del mod">
          <ac:chgData name="vera" userId="506080d75e5e1a0a" providerId="LiveId" clId="{E731786E-8B6F-44A1-A4C0-F0B22303BD53}" dt="2023-08-16T10:14:19.728" v="819" actId="478"/>
          <ac:picMkLst>
            <pc:docMk/>
            <pc:sldMk cId="2980737070" sldId="409"/>
            <ac:picMk id="32" creationId="{220242CE-9904-0E1C-0828-D0CB40FE1BE7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3" creationId="{B8191982-A611-8AD0-0906-B5426616BF5A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4" creationId="{A1BC4449-ADF1-C332-45DE-E0FDA38BCE5D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5" creationId="{E591D3ED-171B-45B3-D87C-04511D40BC52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6" creationId="{3EDDDE9E-D10A-6D58-D382-0633B9A5E82B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7" creationId="{2E90164B-AC73-E63A-512C-4D2D83A78493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38" creationId="{C50804F2-2423-7EDC-C6B3-DDEBF22DBA01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40" creationId="{6639E88C-08CB-AD77-11DE-5FCDE658173B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41" creationId="{A481FF0B-F769-7DE0-9899-94055401B359}"/>
          </ac:picMkLst>
        </pc:picChg>
        <pc:picChg chg="add del mod">
          <ac:chgData name="vera" userId="506080d75e5e1a0a" providerId="LiveId" clId="{E731786E-8B6F-44A1-A4C0-F0B22303BD53}" dt="2023-08-17T06:21:03.249" v="2571" actId="478"/>
          <ac:picMkLst>
            <pc:docMk/>
            <pc:sldMk cId="2980737070" sldId="409"/>
            <ac:picMk id="42" creationId="{8E770900-D2E2-8A59-22B8-B450A8028CE5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43" creationId="{D6D361B6-2EE4-409F-4D3A-D9A935BCC47F}"/>
          </ac:picMkLst>
        </pc:picChg>
        <pc:picChg chg="add del mod">
          <ac:chgData name="vera" userId="506080d75e5e1a0a" providerId="LiveId" clId="{E731786E-8B6F-44A1-A4C0-F0B22303BD53}" dt="2023-08-17T06:21:02.158" v="2569" actId="478"/>
          <ac:picMkLst>
            <pc:docMk/>
            <pc:sldMk cId="2980737070" sldId="409"/>
            <ac:picMk id="44" creationId="{C92B876F-6006-F7B7-9B22-BA11381F8FE9}"/>
          </ac:picMkLst>
        </pc:picChg>
        <pc:picChg chg="add del mod">
          <ac:chgData name="vera" userId="506080d75e5e1a0a" providerId="LiveId" clId="{E731786E-8B6F-44A1-A4C0-F0B22303BD53}" dt="2023-08-17T06:21:02.864" v="2570" actId="478"/>
          <ac:picMkLst>
            <pc:docMk/>
            <pc:sldMk cId="2980737070" sldId="409"/>
            <ac:picMk id="45" creationId="{4E2F050A-D8F9-AB8F-7733-B3D2967E0514}"/>
          </ac:picMkLst>
        </pc:picChg>
        <pc:picChg chg="add mod">
          <ac:chgData name="vera" userId="506080d75e5e1a0a" providerId="LiveId" clId="{E731786E-8B6F-44A1-A4C0-F0B22303BD53}" dt="2023-08-16T10:17:37.239" v="894" actId="1076"/>
          <ac:picMkLst>
            <pc:docMk/>
            <pc:sldMk cId="2980737070" sldId="409"/>
            <ac:picMk id="46" creationId="{0D9D493F-B365-FDB7-E596-836B719716E8}"/>
          </ac:picMkLst>
        </pc:picChg>
        <pc:picChg chg="add mod">
          <ac:chgData name="vera" userId="506080d75e5e1a0a" providerId="LiveId" clId="{E731786E-8B6F-44A1-A4C0-F0B22303BD53}" dt="2023-08-16T10:16:32.081" v="886" actId="1076"/>
          <ac:picMkLst>
            <pc:docMk/>
            <pc:sldMk cId="2980737070" sldId="409"/>
            <ac:picMk id="47" creationId="{7D0B0931-E260-4405-91C4-472A447237E3}"/>
          </ac:picMkLst>
        </pc:picChg>
        <pc:picChg chg="add del mod">
          <ac:chgData name="vera" userId="506080d75e5e1a0a" providerId="LiveId" clId="{E731786E-8B6F-44A1-A4C0-F0B22303BD53}" dt="2023-08-17T06:21:03.635" v="2572" actId="478"/>
          <ac:picMkLst>
            <pc:docMk/>
            <pc:sldMk cId="2980737070" sldId="409"/>
            <ac:picMk id="48" creationId="{9C6DA8C8-B39A-FF3B-A0E1-CB810704B525}"/>
          </ac:picMkLst>
        </pc:picChg>
        <pc:picChg chg="add del mod">
          <ac:chgData name="vera" userId="506080d75e5e1a0a" providerId="LiveId" clId="{E731786E-8B6F-44A1-A4C0-F0B22303BD53}" dt="2023-08-17T06:21:06.424" v="2575" actId="478"/>
          <ac:picMkLst>
            <pc:docMk/>
            <pc:sldMk cId="2980737070" sldId="409"/>
            <ac:picMk id="49" creationId="{FF7375A7-B769-5983-EF88-E7D564DFE828}"/>
          </ac:picMkLst>
        </pc:picChg>
      </pc:sldChg>
      <pc:sldChg chg="addSp delSp modSp mod addAnim delAnim modAnim">
        <pc:chgData name="vera" userId="506080d75e5e1a0a" providerId="LiveId" clId="{E731786E-8B6F-44A1-A4C0-F0B22303BD53}" dt="2023-08-17T07:21:15.896" v="2764" actId="478"/>
        <pc:sldMkLst>
          <pc:docMk/>
          <pc:sldMk cId="1838017960" sldId="410"/>
        </pc:sldMkLst>
        <pc:picChg chg="add mod">
          <ac:chgData name="vera" userId="506080d75e5e1a0a" providerId="LiveId" clId="{E731786E-8B6F-44A1-A4C0-F0B22303BD53}" dt="2023-08-16T10:13:27.168" v="815"/>
          <ac:picMkLst>
            <pc:docMk/>
            <pc:sldMk cId="1838017960" sldId="410"/>
            <ac:picMk id="2" creationId="{AF473474-F746-1778-B537-BF49E24B6C04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3" creationId="{59CD7B39-3CBA-FA76-524A-2F8ABF8E4276}"/>
          </ac:picMkLst>
        </pc:picChg>
        <pc:picChg chg="add del mod">
          <ac:chgData name="vera" userId="506080d75e5e1a0a" providerId="LiveId" clId="{E731786E-8B6F-44A1-A4C0-F0B22303BD53}" dt="2023-08-16T10:42:21.300" v="1052" actId="478"/>
          <ac:picMkLst>
            <pc:docMk/>
            <pc:sldMk cId="1838017960" sldId="410"/>
            <ac:picMk id="3" creationId="{AB9FB628-5D4B-77CA-FA30-04C3D87DA8C3}"/>
          </ac:picMkLst>
        </pc:picChg>
        <pc:picChg chg="add del mod">
          <ac:chgData name="vera" userId="506080d75e5e1a0a" providerId="LiveId" clId="{E731786E-8B6F-44A1-A4C0-F0B22303BD53}" dt="2023-08-17T07:20:55.736" v="2762" actId="478"/>
          <ac:picMkLst>
            <pc:docMk/>
            <pc:sldMk cId="1838017960" sldId="410"/>
            <ac:picMk id="3" creationId="{FD4B6300-171F-1B5F-9316-0CBFE8BE4F92}"/>
          </ac:picMkLst>
        </pc:picChg>
        <pc:picChg chg="add del mod">
          <ac:chgData name="vera" userId="506080d75e5e1a0a" providerId="LiveId" clId="{E731786E-8B6F-44A1-A4C0-F0B22303BD53}" dt="2023-08-16T10:15:08.200" v="874" actId="478"/>
          <ac:picMkLst>
            <pc:docMk/>
            <pc:sldMk cId="1838017960" sldId="410"/>
            <ac:picMk id="4" creationId="{4DC33019-1C48-1A15-1F90-8A944E1D680D}"/>
          </ac:picMkLst>
        </pc:picChg>
        <pc:picChg chg="add del mod">
          <ac:chgData name="vera" userId="506080d75e5e1a0a" providerId="LiveId" clId="{E731786E-8B6F-44A1-A4C0-F0B22303BD53}" dt="2023-08-16T10:42:21.720" v="1053" actId="478"/>
          <ac:picMkLst>
            <pc:docMk/>
            <pc:sldMk cId="1838017960" sldId="410"/>
            <ac:picMk id="4" creationId="{8BD0DAD0-0235-3F92-9145-1137C1D500E8}"/>
          </ac:picMkLst>
        </pc:picChg>
        <pc:picChg chg="add del mod">
          <ac:chgData name="vera" userId="506080d75e5e1a0a" providerId="LiveId" clId="{E731786E-8B6F-44A1-A4C0-F0B22303BD53}" dt="2023-08-16T10:42:22.191" v="1054" actId="478"/>
          <ac:picMkLst>
            <pc:docMk/>
            <pc:sldMk cId="1838017960" sldId="410"/>
            <ac:picMk id="5" creationId="{243F6E7C-5B9C-5156-FDA1-7E4E06E19FE6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5" creationId="{7A0702B4-B624-46A4-39C1-8FF3181F72EE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6" creationId="{30F3CAFE-276D-928F-2C80-F798527723D9}"/>
          </ac:picMkLst>
        </pc:picChg>
        <pc:picChg chg="add del mod">
          <ac:chgData name="vera" userId="506080d75e5e1a0a" providerId="LiveId" clId="{E731786E-8B6F-44A1-A4C0-F0B22303BD53}" dt="2023-08-16T10:42:20.649" v="1051" actId="478"/>
          <ac:picMkLst>
            <pc:docMk/>
            <pc:sldMk cId="1838017960" sldId="410"/>
            <ac:picMk id="6" creationId="{61B1C053-7398-B51E-3397-B85B5B0B4865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7" creationId="{213ACBE3-80AF-E7B3-0831-AF9A331AE8BA}"/>
          </ac:picMkLst>
        </pc:picChg>
        <pc:picChg chg="add del mod">
          <ac:chgData name="vera" userId="506080d75e5e1a0a" providerId="LiveId" clId="{E731786E-8B6F-44A1-A4C0-F0B22303BD53}" dt="2023-08-16T10:42:17.584" v="1050"/>
          <ac:picMkLst>
            <pc:docMk/>
            <pc:sldMk cId="1838017960" sldId="410"/>
            <ac:picMk id="7" creationId="{2C7E2686-5434-10AE-1455-86752D5E11C4}"/>
          </ac:picMkLst>
        </pc:picChg>
        <pc:picChg chg="add del mod">
          <ac:chgData name="vera" userId="506080d75e5e1a0a" providerId="LiveId" clId="{E731786E-8B6F-44A1-A4C0-F0B22303BD53}" dt="2023-08-16T10:42:13.388" v="1041"/>
          <ac:picMkLst>
            <pc:docMk/>
            <pc:sldMk cId="1838017960" sldId="410"/>
            <ac:picMk id="8" creationId="{1DE6888E-500C-C3D8-3A3B-E1A6620174BB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8" creationId="{C00D3136-3BC8-C493-5C7F-D35BC078E9EB}"/>
          </ac:picMkLst>
        </pc:picChg>
        <pc:picChg chg="add del mod">
          <ac:chgData name="vera" userId="506080d75e5e1a0a" providerId="LiveId" clId="{E731786E-8B6F-44A1-A4C0-F0B22303BD53}" dt="2023-08-16T10:42:13.388" v="1041"/>
          <ac:picMkLst>
            <pc:docMk/>
            <pc:sldMk cId="1838017960" sldId="410"/>
            <ac:picMk id="9" creationId="{2128DC39-9F72-8A56-50A8-CFC3B8B9FB3F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9" creationId="{3C6D28C1-24A7-0E2C-3DC2-AB70D6965970}"/>
          </ac:picMkLst>
        </pc:picChg>
        <pc:picChg chg="add del mod">
          <ac:chgData name="vera" userId="506080d75e5e1a0a" providerId="LiveId" clId="{E731786E-8B6F-44A1-A4C0-F0B22303BD53}" dt="2023-08-16T10:42:13.388" v="1041"/>
          <ac:picMkLst>
            <pc:docMk/>
            <pc:sldMk cId="1838017960" sldId="410"/>
            <ac:picMk id="10" creationId="{85A5AA70-C518-35DC-BBB9-600F0C4BEC08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10" creationId="{A0540C63-EDF3-FB1C-A4B6-4F69FB47335A}"/>
          </ac:picMkLst>
        </pc:picChg>
        <pc:picChg chg="add del mod">
          <ac:chgData name="vera" userId="506080d75e5e1a0a" providerId="LiveId" clId="{E731786E-8B6F-44A1-A4C0-F0B22303BD53}" dt="2023-08-16T10:15:08.200" v="874" actId="478"/>
          <ac:picMkLst>
            <pc:docMk/>
            <pc:sldMk cId="1838017960" sldId="410"/>
            <ac:picMk id="11" creationId="{AC98DFD6-60B3-28B0-39E2-566CAB047950}"/>
          </ac:picMkLst>
        </pc:picChg>
        <pc:picChg chg="add del mod">
          <ac:chgData name="vera" userId="506080d75e5e1a0a" providerId="LiveId" clId="{E731786E-8B6F-44A1-A4C0-F0B22303BD53}" dt="2023-08-16T10:42:13.388" v="1041"/>
          <ac:picMkLst>
            <pc:docMk/>
            <pc:sldMk cId="1838017960" sldId="410"/>
            <ac:picMk id="11" creationId="{EDE1EBD2-C6B7-199F-6519-3E446C449EDF}"/>
          </ac:picMkLst>
        </pc:picChg>
        <pc:picChg chg="add mod">
          <ac:chgData name="vera" userId="506080d75e5e1a0a" providerId="LiveId" clId="{E731786E-8B6F-44A1-A4C0-F0B22303BD53}" dt="2023-08-16T10:42:15.951" v="1048" actId="1035"/>
          <ac:picMkLst>
            <pc:docMk/>
            <pc:sldMk cId="1838017960" sldId="410"/>
            <ac:picMk id="12" creationId="{944FB8CB-E6FB-F632-9612-7DB6DE149C13}"/>
          </ac:picMkLst>
        </pc:picChg>
        <pc:picChg chg="add mod">
          <ac:chgData name="vera" userId="506080d75e5e1a0a" providerId="LiveId" clId="{E731786E-8B6F-44A1-A4C0-F0B22303BD53}" dt="2023-08-16T10:13:27.168" v="815"/>
          <ac:picMkLst>
            <pc:docMk/>
            <pc:sldMk cId="1838017960" sldId="410"/>
            <ac:picMk id="13" creationId="{BE029E9A-016C-4008-AC48-02FB6D1E8C85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14" creationId="{04B941ED-57F6-CB9B-CCF9-128C87E948E2}"/>
          </ac:picMkLst>
        </pc:picChg>
        <pc:picChg chg="add del mod">
          <ac:chgData name="vera" userId="506080d75e5e1a0a" providerId="LiveId" clId="{E731786E-8B6F-44A1-A4C0-F0B22303BD53}" dt="2023-08-16T10:42:13.388" v="1041"/>
          <ac:picMkLst>
            <pc:docMk/>
            <pc:sldMk cId="1838017960" sldId="410"/>
            <ac:picMk id="14" creationId="{C9F5B324-7AA8-75F5-7CB5-EC2CC1C4D53C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15" creationId="{CE74A5A9-27E9-B739-AE47-8C02EEB4227B}"/>
          </ac:picMkLst>
        </pc:picChg>
        <pc:picChg chg="add del mod">
          <ac:chgData name="vera" userId="506080d75e5e1a0a" providerId="LiveId" clId="{E731786E-8B6F-44A1-A4C0-F0B22303BD53}" dt="2023-08-16T10:15:08.200" v="874" actId="478"/>
          <ac:picMkLst>
            <pc:docMk/>
            <pc:sldMk cId="1838017960" sldId="410"/>
            <ac:picMk id="16" creationId="{FD1F01BD-774E-08DE-131D-DFECD70FEEEA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17" creationId="{26272B3F-09A3-1534-1FB9-63048E02B268}"/>
          </ac:picMkLst>
        </pc:picChg>
        <pc:picChg chg="add del mod">
          <ac:chgData name="vera" userId="506080d75e5e1a0a" providerId="LiveId" clId="{E731786E-8B6F-44A1-A4C0-F0B22303BD53}" dt="2023-08-16T10:15:08.200" v="874" actId="478"/>
          <ac:picMkLst>
            <pc:docMk/>
            <pc:sldMk cId="1838017960" sldId="410"/>
            <ac:picMk id="18" creationId="{A75F2179-CAD4-F1E0-51BE-AC944BCE0D77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19" creationId="{6FACB38A-EDC4-335E-C050-3F7DA997883A}"/>
          </ac:picMkLst>
        </pc:picChg>
        <pc:picChg chg="add del mod">
          <ac:chgData name="vera" userId="506080d75e5e1a0a" providerId="LiveId" clId="{E731786E-8B6F-44A1-A4C0-F0B22303BD53}" dt="2023-08-16T10:15:08.200" v="874" actId="478"/>
          <ac:picMkLst>
            <pc:docMk/>
            <pc:sldMk cId="1838017960" sldId="410"/>
            <ac:picMk id="21" creationId="{1966EE69-55A0-D818-52F6-7DAE95E6665E}"/>
          </ac:picMkLst>
        </pc:picChg>
        <pc:picChg chg="add mod">
          <ac:chgData name="vera" userId="506080d75e5e1a0a" providerId="LiveId" clId="{E731786E-8B6F-44A1-A4C0-F0B22303BD53}" dt="2023-08-16T10:13:27.168" v="815"/>
          <ac:picMkLst>
            <pc:docMk/>
            <pc:sldMk cId="1838017960" sldId="410"/>
            <ac:picMk id="22" creationId="{CF478163-7477-4500-5A99-D9B0D77DC405}"/>
          </ac:picMkLst>
        </pc:picChg>
        <pc:picChg chg="add mod">
          <ac:chgData name="vera" userId="506080d75e5e1a0a" providerId="LiveId" clId="{E731786E-8B6F-44A1-A4C0-F0B22303BD53}" dt="2023-08-16T10:42:15.951" v="1048" actId="1035"/>
          <ac:picMkLst>
            <pc:docMk/>
            <pc:sldMk cId="1838017960" sldId="410"/>
            <ac:picMk id="25" creationId="{EFA31DC0-9485-7FE4-BBA6-B61FFE01C826}"/>
          </ac:picMkLst>
        </pc:picChg>
        <pc:picChg chg="add del mod">
          <ac:chgData name="vera" userId="506080d75e5e1a0a" providerId="LiveId" clId="{E731786E-8B6F-44A1-A4C0-F0B22303BD53}" dt="2023-08-16T10:15:08.200" v="874" actId="478"/>
          <ac:picMkLst>
            <pc:docMk/>
            <pc:sldMk cId="1838017960" sldId="410"/>
            <ac:picMk id="26" creationId="{C657117D-B843-4245-B171-84FB261402FE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27" creationId="{7E9061D4-8148-8508-5063-E2F3E45B8CFA}"/>
          </ac:picMkLst>
        </pc:picChg>
        <pc:picChg chg="del">
          <ac:chgData name="vera" userId="506080d75e5e1a0a" providerId="LiveId" clId="{E731786E-8B6F-44A1-A4C0-F0B22303BD53}" dt="2023-08-17T07:21:15.896" v="2764" actId="478"/>
          <ac:picMkLst>
            <pc:docMk/>
            <pc:sldMk cId="1838017960" sldId="410"/>
            <ac:picMk id="28" creationId="{F214D3D9-F61D-917B-FDC1-2607C9631D0C}"/>
          </ac:picMkLst>
        </pc:picChg>
        <pc:picChg chg="del">
          <ac:chgData name="vera" userId="506080d75e5e1a0a" providerId="LiveId" clId="{E731786E-8B6F-44A1-A4C0-F0B22303BD53}" dt="2023-08-16T10:16:09.811" v="882" actId="478"/>
          <ac:picMkLst>
            <pc:docMk/>
            <pc:sldMk cId="1838017960" sldId="410"/>
            <ac:picMk id="29" creationId="{B19D32A8-D45D-003F-D742-8C5312E63658}"/>
          </ac:picMkLst>
        </pc:picChg>
        <pc:picChg chg="del">
          <ac:chgData name="vera" userId="506080d75e5e1a0a" providerId="LiveId" clId="{E731786E-8B6F-44A1-A4C0-F0B22303BD53}" dt="2023-08-17T07:21:15.273" v="2763" actId="478"/>
          <ac:picMkLst>
            <pc:docMk/>
            <pc:sldMk cId="1838017960" sldId="410"/>
            <ac:picMk id="30" creationId="{1F523909-7514-B043-B23E-693846CE7413}"/>
          </ac:picMkLst>
        </pc:picChg>
        <pc:picChg chg="del">
          <ac:chgData name="vera" userId="506080d75e5e1a0a" providerId="LiveId" clId="{E731786E-8B6F-44A1-A4C0-F0B22303BD53}" dt="2023-08-16T10:13:26.085" v="814" actId="478"/>
          <ac:picMkLst>
            <pc:docMk/>
            <pc:sldMk cId="1838017960" sldId="410"/>
            <ac:picMk id="31" creationId="{F4BC0AF9-B797-82A3-759A-8D37FE25E76F}"/>
          </ac:picMkLst>
        </pc:picChg>
        <pc:picChg chg="add mod">
          <ac:chgData name="vera" userId="506080d75e5e1a0a" providerId="LiveId" clId="{E731786E-8B6F-44A1-A4C0-F0B22303BD53}" dt="2023-08-16T10:42:15.951" v="1048" actId="1035"/>
          <ac:picMkLst>
            <pc:docMk/>
            <pc:sldMk cId="1838017960" sldId="410"/>
            <ac:picMk id="32" creationId="{B178DC51-E92E-7DBB-C16C-7A63BADB10CA}"/>
          </ac:picMkLst>
        </pc:picChg>
        <pc:picChg chg="add del mod">
          <ac:chgData name="vera" userId="506080d75e5e1a0a" providerId="LiveId" clId="{E731786E-8B6F-44A1-A4C0-F0B22303BD53}" dt="2023-08-16T10:42:15.951" v="1048" actId="1035"/>
          <ac:picMkLst>
            <pc:docMk/>
            <pc:sldMk cId="1838017960" sldId="410"/>
            <ac:picMk id="33" creationId="{FED194ED-9C6E-707F-C90B-606229734E78}"/>
          </ac:picMkLst>
        </pc:picChg>
        <pc:picChg chg="add mod">
          <ac:chgData name="vera" userId="506080d75e5e1a0a" providerId="LiveId" clId="{E731786E-8B6F-44A1-A4C0-F0B22303BD53}" dt="2023-08-16T10:42:15.951" v="1048" actId="1035"/>
          <ac:picMkLst>
            <pc:docMk/>
            <pc:sldMk cId="1838017960" sldId="410"/>
            <ac:picMk id="34" creationId="{D8A78CC0-159F-9187-FD8A-1CFFB23DF412}"/>
          </ac:picMkLst>
        </pc:picChg>
        <pc:picChg chg="add mod">
          <ac:chgData name="vera" userId="506080d75e5e1a0a" providerId="LiveId" clId="{E731786E-8B6F-44A1-A4C0-F0B22303BD53}" dt="2023-08-16T10:13:27.168" v="815"/>
          <ac:picMkLst>
            <pc:docMk/>
            <pc:sldMk cId="1838017960" sldId="410"/>
            <ac:picMk id="35" creationId="{695D6CB7-B45D-4F06-4F5B-786D0A512915}"/>
          </ac:picMkLst>
        </pc:picChg>
        <pc:picChg chg="add mod">
          <ac:chgData name="vera" userId="506080d75e5e1a0a" providerId="LiveId" clId="{E731786E-8B6F-44A1-A4C0-F0B22303BD53}" dt="2023-08-16T10:13:27.168" v="815"/>
          <ac:picMkLst>
            <pc:docMk/>
            <pc:sldMk cId="1838017960" sldId="410"/>
            <ac:picMk id="36" creationId="{28927650-70AC-6419-597E-ED6ACCB7B1A5}"/>
          </ac:picMkLst>
        </pc:picChg>
        <pc:picChg chg="add mod">
          <ac:chgData name="vera" userId="506080d75e5e1a0a" providerId="LiveId" clId="{E731786E-8B6F-44A1-A4C0-F0B22303BD53}" dt="2023-08-16T10:13:27.168" v="815"/>
          <ac:picMkLst>
            <pc:docMk/>
            <pc:sldMk cId="1838017960" sldId="410"/>
            <ac:picMk id="37" creationId="{3F680F39-7B8C-F781-8D44-3C76B38919C2}"/>
          </ac:picMkLst>
        </pc:picChg>
        <pc:picChg chg="add mod">
          <ac:chgData name="vera" userId="506080d75e5e1a0a" providerId="LiveId" clId="{E731786E-8B6F-44A1-A4C0-F0B22303BD53}" dt="2023-08-16T10:15:09.072" v="875"/>
          <ac:picMkLst>
            <pc:docMk/>
            <pc:sldMk cId="1838017960" sldId="410"/>
            <ac:picMk id="38" creationId="{B16C9D27-582A-8BBD-E09D-5131D232D091}"/>
          </ac:picMkLst>
        </pc:picChg>
        <pc:picChg chg="add mod">
          <ac:chgData name="vera" userId="506080d75e5e1a0a" providerId="LiveId" clId="{E731786E-8B6F-44A1-A4C0-F0B22303BD53}" dt="2023-08-16T10:15:09.072" v="875"/>
          <ac:picMkLst>
            <pc:docMk/>
            <pc:sldMk cId="1838017960" sldId="410"/>
            <ac:picMk id="39" creationId="{902D5B14-61C3-D149-EA54-D81A3C426731}"/>
          </ac:picMkLst>
        </pc:picChg>
        <pc:picChg chg="add mod">
          <ac:chgData name="vera" userId="506080d75e5e1a0a" providerId="LiveId" clId="{E731786E-8B6F-44A1-A4C0-F0B22303BD53}" dt="2023-08-16T10:15:09.072" v="875"/>
          <ac:picMkLst>
            <pc:docMk/>
            <pc:sldMk cId="1838017960" sldId="410"/>
            <ac:picMk id="40" creationId="{224D6206-1D8B-84AD-9180-924BBFE985DB}"/>
          </ac:picMkLst>
        </pc:picChg>
        <pc:picChg chg="add mod">
          <ac:chgData name="vera" userId="506080d75e5e1a0a" providerId="LiveId" clId="{E731786E-8B6F-44A1-A4C0-F0B22303BD53}" dt="2023-08-16T10:15:09.072" v="875"/>
          <ac:picMkLst>
            <pc:docMk/>
            <pc:sldMk cId="1838017960" sldId="410"/>
            <ac:picMk id="41" creationId="{8F2DA260-624F-92FC-5823-1B706EF18C58}"/>
          </ac:picMkLst>
        </pc:picChg>
        <pc:picChg chg="add mod">
          <ac:chgData name="vera" userId="506080d75e5e1a0a" providerId="LiveId" clId="{E731786E-8B6F-44A1-A4C0-F0B22303BD53}" dt="2023-08-16T10:15:09.072" v="875"/>
          <ac:picMkLst>
            <pc:docMk/>
            <pc:sldMk cId="1838017960" sldId="410"/>
            <ac:picMk id="42" creationId="{FB5C391F-1C2E-CDA1-0188-356DBCF5F8A0}"/>
          </ac:picMkLst>
        </pc:picChg>
        <pc:picChg chg="add mod">
          <ac:chgData name="vera" userId="506080d75e5e1a0a" providerId="LiveId" clId="{E731786E-8B6F-44A1-A4C0-F0B22303BD53}" dt="2023-08-16T10:15:09.072" v="875"/>
          <ac:picMkLst>
            <pc:docMk/>
            <pc:sldMk cId="1838017960" sldId="410"/>
            <ac:picMk id="43" creationId="{95C7CA68-84B2-06B4-39B3-DC88319DC2C4}"/>
          </ac:picMkLst>
        </pc:picChg>
        <pc:picChg chg="add mod">
          <ac:chgData name="vera" userId="506080d75e5e1a0a" providerId="LiveId" clId="{E731786E-8B6F-44A1-A4C0-F0B22303BD53}" dt="2023-08-16T10:18:21.464" v="899"/>
          <ac:picMkLst>
            <pc:docMk/>
            <pc:sldMk cId="1838017960" sldId="410"/>
            <ac:picMk id="44" creationId="{123D7F7A-4015-B142-607F-739BFDBD70CA}"/>
          </ac:picMkLst>
        </pc:picChg>
        <pc:picChg chg="add mod">
          <ac:chgData name="vera" userId="506080d75e5e1a0a" providerId="LiveId" clId="{E731786E-8B6F-44A1-A4C0-F0B22303BD53}" dt="2023-08-16T10:18:21.464" v="899"/>
          <ac:picMkLst>
            <pc:docMk/>
            <pc:sldMk cId="1838017960" sldId="410"/>
            <ac:picMk id="45" creationId="{F9238B0C-1FAA-0553-6260-7B279BFE7B58}"/>
          </ac:picMkLst>
        </pc:picChg>
        <pc:picChg chg="add del mod">
          <ac:chgData name="vera" userId="506080d75e5e1a0a" providerId="LiveId" clId="{E731786E-8B6F-44A1-A4C0-F0B22303BD53}" dt="2023-08-16T10:27:43.197" v="948" actId="478"/>
          <ac:picMkLst>
            <pc:docMk/>
            <pc:sldMk cId="1838017960" sldId="410"/>
            <ac:picMk id="46" creationId="{E09B922B-5500-297C-622B-6C7D9BFBF1E3}"/>
          </ac:picMkLst>
        </pc:picChg>
        <pc:picChg chg="add del mod">
          <ac:chgData name="vera" userId="506080d75e5e1a0a" providerId="LiveId" clId="{E731786E-8B6F-44A1-A4C0-F0B22303BD53}" dt="2023-08-16T10:27:43.799" v="949" actId="478"/>
          <ac:picMkLst>
            <pc:docMk/>
            <pc:sldMk cId="1838017960" sldId="410"/>
            <ac:picMk id="47" creationId="{0B2CB0F2-F5D3-31F5-87E2-769CA1C8BD61}"/>
          </ac:picMkLst>
        </pc:picChg>
        <pc:picChg chg="add del mod">
          <ac:chgData name="vera" userId="506080d75e5e1a0a" providerId="LiveId" clId="{E731786E-8B6F-44A1-A4C0-F0B22303BD53}" dt="2023-08-16T10:27:44.423" v="950" actId="478"/>
          <ac:picMkLst>
            <pc:docMk/>
            <pc:sldMk cId="1838017960" sldId="410"/>
            <ac:picMk id="48" creationId="{92E6F6A0-0B53-DCF5-727B-1F1787264462}"/>
          </ac:picMkLst>
        </pc:picChg>
        <pc:picChg chg="add del mod">
          <ac:chgData name="vera" userId="506080d75e5e1a0a" providerId="LiveId" clId="{E731786E-8B6F-44A1-A4C0-F0B22303BD53}" dt="2023-08-16T10:38:21.727" v="965" actId="478"/>
          <ac:picMkLst>
            <pc:docMk/>
            <pc:sldMk cId="1838017960" sldId="410"/>
            <ac:picMk id="49" creationId="{DDED4251-F5FB-AE82-6FA1-5172AF5D5098}"/>
          </ac:picMkLst>
        </pc:picChg>
        <pc:picChg chg="add del mod">
          <ac:chgData name="vera" userId="506080d75e5e1a0a" providerId="LiveId" clId="{E731786E-8B6F-44A1-A4C0-F0B22303BD53}" dt="2023-08-16T10:39:07.243" v="969" actId="478"/>
          <ac:picMkLst>
            <pc:docMk/>
            <pc:sldMk cId="1838017960" sldId="410"/>
            <ac:picMk id="50" creationId="{04BA232C-A6D3-B188-DA60-F7E9CDE8EEB1}"/>
          </ac:picMkLst>
        </pc:picChg>
        <pc:picChg chg="add del mod">
          <ac:chgData name="vera" userId="506080d75e5e1a0a" providerId="LiveId" clId="{E731786E-8B6F-44A1-A4C0-F0B22303BD53}" dt="2023-08-16T10:38:49.300" v="968" actId="478"/>
          <ac:picMkLst>
            <pc:docMk/>
            <pc:sldMk cId="1838017960" sldId="410"/>
            <ac:picMk id="51" creationId="{F5C319C0-9599-EC05-44B9-2CD044C15BA7}"/>
          </ac:picMkLst>
        </pc:picChg>
        <pc:picChg chg="add del mod">
          <ac:chgData name="vera" userId="506080d75e5e1a0a" providerId="LiveId" clId="{E731786E-8B6F-44A1-A4C0-F0B22303BD53}" dt="2023-08-16T10:38:16.997" v="964" actId="478"/>
          <ac:picMkLst>
            <pc:docMk/>
            <pc:sldMk cId="1838017960" sldId="410"/>
            <ac:picMk id="52" creationId="{3943CF09-90EE-D37B-40FB-FC1109F9D659}"/>
          </ac:picMkLst>
        </pc:picChg>
        <pc:picChg chg="add del mod">
          <ac:chgData name="vera" userId="506080d75e5e1a0a" providerId="LiveId" clId="{E731786E-8B6F-44A1-A4C0-F0B22303BD53}" dt="2023-08-16T10:37:55.878" v="962" actId="478"/>
          <ac:picMkLst>
            <pc:docMk/>
            <pc:sldMk cId="1838017960" sldId="410"/>
            <ac:picMk id="53" creationId="{6978404E-7860-67B4-1020-76F7F9B2726E}"/>
          </ac:picMkLst>
        </pc:picChg>
        <pc:picChg chg="add del mod">
          <ac:chgData name="vera" userId="506080d75e5e1a0a" providerId="LiveId" clId="{E731786E-8B6F-44A1-A4C0-F0B22303BD53}" dt="2023-08-16T10:29:01.895" v="956" actId="478"/>
          <ac:picMkLst>
            <pc:docMk/>
            <pc:sldMk cId="1838017960" sldId="410"/>
            <ac:picMk id="54" creationId="{4053B3B4-4F77-2237-6A16-C10D2C15ACE8}"/>
          </ac:picMkLst>
        </pc:picChg>
        <pc:picChg chg="add del mod">
          <ac:chgData name="vera" userId="506080d75e5e1a0a" providerId="LiveId" clId="{E731786E-8B6F-44A1-A4C0-F0B22303BD53}" dt="2023-08-16T10:28:42.535" v="954" actId="478"/>
          <ac:picMkLst>
            <pc:docMk/>
            <pc:sldMk cId="1838017960" sldId="410"/>
            <ac:picMk id="55" creationId="{E1E04D9B-FED2-8118-0962-EE78D4AD1B32}"/>
          </ac:picMkLst>
        </pc:picChg>
        <pc:picChg chg="add del mod">
          <ac:chgData name="vera" userId="506080d75e5e1a0a" providerId="LiveId" clId="{E731786E-8B6F-44A1-A4C0-F0B22303BD53}" dt="2023-08-16T10:28:41.870" v="953" actId="478"/>
          <ac:picMkLst>
            <pc:docMk/>
            <pc:sldMk cId="1838017960" sldId="410"/>
            <ac:picMk id="56" creationId="{061FC4D3-A3BB-FC56-7E95-FB48248DEDFA}"/>
          </ac:picMkLst>
        </pc:picChg>
      </pc:sldChg>
      <pc:sldChg chg="addSp delSp modSp mod delAnim modAnim">
        <pc:chgData name="vera" userId="506080d75e5e1a0a" providerId="LiveId" clId="{E731786E-8B6F-44A1-A4C0-F0B22303BD53}" dt="2023-08-17T07:21:22.177" v="2765"/>
        <pc:sldMkLst>
          <pc:docMk/>
          <pc:sldMk cId="1800562537" sldId="411"/>
        </pc:sldMkLst>
        <pc:picChg chg="add del mod">
          <ac:chgData name="vera" userId="506080d75e5e1a0a" providerId="LiveId" clId="{E731786E-8B6F-44A1-A4C0-F0B22303BD53}" dt="2023-08-16T10:44:22.430" v="1115" actId="478"/>
          <ac:picMkLst>
            <pc:docMk/>
            <pc:sldMk cId="1800562537" sldId="411"/>
            <ac:picMk id="2" creationId="{20A9C8CD-1D3A-15BD-107D-9D92C3B68152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2" creationId="{5126E843-5C7D-3D04-80B4-84BB4C50ED98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" creationId="{8E60B18B-DFE2-5CEF-BFB9-138668B66EC5}"/>
          </ac:picMkLst>
        </pc:picChg>
        <pc:picChg chg="add del mod">
          <ac:chgData name="vera" userId="506080d75e5e1a0a" providerId="LiveId" clId="{E731786E-8B6F-44A1-A4C0-F0B22303BD53}" dt="2023-08-16T10:44:22.128" v="1114" actId="478"/>
          <ac:picMkLst>
            <pc:docMk/>
            <pc:sldMk cId="1800562537" sldId="411"/>
            <ac:picMk id="3" creationId="{F5286400-FDC5-B727-5A38-C1055CA3EBD3}"/>
          </ac:picMkLst>
        </pc:picChg>
        <pc:picChg chg="add del mod">
          <ac:chgData name="vera" userId="506080d75e5e1a0a" providerId="LiveId" clId="{E731786E-8B6F-44A1-A4C0-F0B22303BD53}" dt="2023-08-16T10:44:21.763" v="1113" actId="478"/>
          <ac:picMkLst>
            <pc:docMk/>
            <pc:sldMk cId="1800562537" sldId="411"/>
            <ac:picMk id="4" creationId="{4767B259-CFBD-B6B1-F0C1-78D0C776C11E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4" creationId="{EA32B617-810A-AF5B-DB63-6AD385FAB6E7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5" creationId="{C6B99D96-04CA-850F-0E71-47120FA99401}"/>
          </ac:picMkLst>
        </pc:picChg>
        <pc:picChg chg="add del mod">
          <ac:chgData name="vera" userId="506080d75e5e1a0a" providerId="LiveId" clId="{E731786E-8B6F-44A1-A4C0-F0B22303BD53}" dt="2023-08-16T10:44:23.537" v="1117" actId="478"/>
          <ac:picMkLst>
            <pc:docMk/>
            <pc:sldMk cId="1800562537" sldId="411"/>
            <ac:picMk id="5" creationId="{E4600324-70BF-B2E2-D547-4F0B3D7F951E}"/>
          </ac:picMkLst>
        </pc:picChg>
        <pc:picChg chg="add del mod">
          <ac:chgData name="vera" userId="506080d75e5e1a0a" providerId="LiveId" clId="{E731786E-8B6F-44A1-A4C0-F0B22303BD53}" dt="2023-08-16T10:44:22.787" v="1116" actId="478"/>
          <ac:picMkLst>
            <pc:docMk/>
            <pc:sldMk cId="1800562537" sldId="411"/>
            <ac:picMk id="6" creationId="{39735A9C-C9CF-6423-4721-D4B1D0CEFF9C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6" creationId="{ADB09572-6CC9-3DAF-A6FD-1357CD9E034A}"/>
          </ac:picMkLst>
        </pc:picChg>
        <pc:picChg chg="add del mod">
          <ac:chgData name="vera" userId="506080d75e5e1a0a" providerId="LiveId" clId="{E731786E-8B6F-44A1-A4C0-F0B22303BD53}" dt="2023-08-16T10:44:25.252" v="1119" actId="478"/>
          <ac:picMkLst>
            <pc:docMk/>
            <pc:sldMk cId="1800562537" sldId="411"/>
            <ac:picMk id="7" creationId="{66AE98B2-1F9C-96CF-137A-629DC04D439D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7" creationId="{F5F1B152-905D-7A22-0D30-26F96E1B7B1B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8" creationId="{42EDFD2F-1BF3-3F4F-DD6B-F0002AE04E2A}"/>
          </ac:picMkLst>
        </pc:picChg>
        <pc:picChg chg="add del mod">
          <ac:chgData name="vera" userId="506080d75e5e1a0a" providerId="LiveId" clId="{E731786E-8B6F-44A1-A4C0-F0B22303BD53}" dt="2023-08-16T10:44:20.027" v="1109" actId="478"/>
          <ac:picMkLst>
            <pc:docMk/>
            <pc:sldMk cId="1800562537" sldId="411"/>
            <ac:picMk id="8" creationId="{5C5F93D8-ED94-64A3-12A1-DA6B74D56E46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9" creationId="{7B895D16-0905-A8FB-DA56-DD55F40A6732}"/>
          </ac:picMkLst>
        </pc:picChg>
        <pc:picChg chg="add del mod">
          <ac:chgData name="vera" userId="506080d75e5e1a0a" providerId="LiveId" clId="{E731786E-8B6F-44A1-A4C0-F0B22303BD53}" dt="2023-08-16T10:44:21.036" v="1111" actId="478"/>
          <ac:picMkLst>
            <pc:docMk/>
            <pc:sldMk cId="1800562537" sldId="411"/>
            <ac:picMk id="9" creationId="{B037210E-C785-838B-40FD-934CA4CBA899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10" creationId="{0B75BE46-34C5-5DB1-8A8C-DCB07ACAB846}"/>
          </ac:picMkLst>
        </pc:picChg>
        <pc:picChg chg="add del mod">
          <ac:chgData name="vera" userId="506080d75e5e1a0a" providerId="LiveId" clId="{E731786E-8B6F-44A1-A4C0-F0B22303BD53}" dt="2023-08-16T10:44:21.341" v="1112" actId="478"/>
          <ac:picMkLst>
            <pc:docMk/>
            <pc:sldMk cId="1800562537" sldId="411"/>
            <ac:picMk id="10" creationId="{DA70424E-63A4-4FE9-1222-4E670B5C599B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11" creationId="{6D255630-BBAE-03B4-A19B-E9A453A27A37}"/>
          </ac:picMkLst>
        </pc:picChg>
        <pc:picChg chg="add del mod">
          <ac:chgData name="vera" userId="506080d75e5e1a0a" providerId="LiveId" clId="{E731786E-8B6F-44A1-A4C0-F0B22303BD53}" dt="2023-08-16T10:44:20.445" v="1110" actId="478"/>
          <ac:picMkLst>
            <pc:docMk/>
            <pc:sldMk cId="1800562537" sldId="411"/>
            <ac:picMk id="11" creationId="{C9F8A18A-B7E8-D82E-6B06-6FF528684826}"/>
          </ac:picMkLst>
        </pc:picChg>
        <pc:picChg chg="add mod">
          <ac:chgData name="vera" userId="506080d75e5e1a0a" providerId="LiveId" clId="{E731786E-8B6F-44A1-A4C0-F0B22303BD53}" dt="2023-08-16T10:43:18.087" v="1062"/>
          <ac:picMkLst>
            <pc:docMk/>
            <pc:sldMk cId="1800562537" sldId="411"/>
            <ac:picMk id="12" creationId="{7F5EF208-D83D-41A0-C956-F6E555E3117C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12" creationId="{9C6F0853-43B9-EEB9-AB52-20EB8145BC57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13" creationId="{060E939B-04EB-0B46-8299-F7852C7C1A71}"/>
          </ac:picMkLst>
        </pc:picChg>
        <pc:picChg chg="add mod">
          <ac:chgData name="vera" userId="506080d75e5e1a0a" providerId="LiveId" clId="{E731786E-8B6F-44A1-A4C0-F0B22303BD53}" dt="2023-08-16T10:43:18.087" v="1062"/>
          <ac:picMkLst>
            <pc:docMk/>
            <pc:sldMk cId="1800562537" sldId="411"/>
            <ac:picMk id="13" creationId="{5C169A47-8492-8666-CC52-FEA5F6B8A818}"/>
          </ac:picMkLst>
        </pc:picChg>
        <pc:picChg chg="add mod">
          <ac:chgData name="vera" userId="506080d75e5e1a0a" providerId="LiveId" clId="{E731786E-8B6F-44A1-A4C0-F0B22303BD53}" dt="2023-08-16T10:44:30.282" v="1120"/>
          <ac:picMkLst>
            <pc:docMk/>
            <pc:sldMk cId="1800562537" sldId="411"/>
            <ac:picMk id="14" creationId="{16C325DE-8960-4B22-6587-B38BBFB41BA5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14" creationId="{8F412540-C023-086D-B097-2CA0FE6504AE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15" creationId="{8322F1AD-FE48-ED12-89F1-3D0C83AA9850}"/>
          </ac:picMkLst>
        </pc:picChg>
        <pc:picChg chg="add mod">
          <ac:chgData name="vera" userId="506080d75e5e1a0a" providerId="LiveId" clId="{E731786E-8B6F-44A1-A4C0-F0B22303BD53}" dt="2023-08-16T10:44:52.961" v="1150" actId="1035"/>
          <ac:picMkLst>
            <pc:docMk/>
            <pc:sldMk cId="1800562537" sldId="411"/>
            <ac:picMk id="15" creationId="{DF498AFD-4FEE-72C1-1960-37EFDFDDDE88}"/>
          </ac:picMkLst>
        </pc:picChg>
        <pc:picChg chg="add mod">
          <ac:chgData name="vera" userId="506080d75e5e1a0a" providerId="LiveId" clId="{E731786E-8B6F-44A1-A4C0-F0B22303BD53}" dt="2023-08-16T10:44:57.278" v="1151" actId="1076"/>
          <ac:picMkLst>
            <pc:docMk/>
            <pc:sldMk cId="1800562537" sldId="411"/>
            <ac:picMk id="16" creationId="{04E16885-5E6D-F6A4-730A-8B0592EAECC5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16" creationId="{761607C2-3DCA-E05A-78ED-45F9DC3F7623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17" creationId="{16332D0C-DCEE-E5BA-4EE2-2264628F07B7}"/>
          </ac:picMkLst>
        </pc:picChg>
        <pc:picChg chg="add mod">
          <ac:chgData name="vera" userId="506080d75e5e1a0a" providerId="LiveId" clId="{E731786E-8B6F-44A1-A4C0-F0B22303BD53}" dt="2023-08-16T10:45:01.894" v="1152" actId="1076"/>
          <ac:picMkLst>
            <pc:docMk/>
            <pc:sldMk cId="1800562537" sldId="411"/>
            <ac:picMk id="17" creationId="{ED7D021B-7C8E-CF99-C2ED-17653812254C}"/>
          </ac:picMkLst>
        </pc:picChg>
        <pc:picChg chg="add mod">
          <ac:chgData name="vera" userId="506080d75e5e1a0a" providerId="LiveId" clId="{E731786E-8B6F-44A1-A4C0-F0B22303BD53}" dt="2023-08-16T10:45:10.278" v="1156" actId="1076"/>
          <ac:picMkLst>
            <pc:docMk/>
            <pc:sldMk cId="1800562537" sldId="411"/>
            <ac:picMk id="18" creationId="{0CB8D6C6-7236-35EB-16DC-5022F73731AF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18" creationId="{A64D04D4-3894-C2B6-3087-1E901DBB8ECA}"/>
          </ac:picMkLst>
        </pc:picChg>
        <pc:picChg chg="add mod">
          <ac:chgData name="vera" userId="506080d75e5e1a0a" providerId="LiveId" clId="{E731786E-8B6F-44A1-A4C0-F0B22303BD53}" dt="2023-08-16T10:45:12.168" v="1157" actId="1076"/>
          <ac:picMkLst>
            <pc:docMk/>
            <pc:sldMk cId="1800562537" sldId="411"/>
            <ac:picMk id="19" creationId="{4562128F-9977-26CA-3D65-6061B3118442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19" creationId="{C47A097D-08DD-EBD0-25D0-30744FA81BF0}"/>
          </ac:picMkLst>
        </pc:picChg>
        <pc:picChg chg="add mod">
          <ac:chgData name="vera" userId="506080d75e5e1a0a" providerId="LiveId" clId="{E731786E-8B6F-44A1-A4C0-F0B22303BD53}" dt="2023-08-16T10:45:14.248" v="1158" actId="1076"/>
          <ac:picMkLst>
            <pc:docMk/>
            <pc:sldMk cId="1800562537" sldId="411"/>
            <ac:picMk id="21" creationId="{0FAFDA7D-F2C5-988A-0A49-5507C606E2E9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21" creationId="{32F3B282-3FCF-6365-F27A-2F01A122EE61}"/>
          </ac:picMkLst>
        </pc:picChg>
        <pc:picChg chg="del">
          <ac:chgData name="vera" userId="506080d75e5e1a0a" providerId="LiveId" clId="{E731786E-8B6F-44A1-A4C0-F0B22303BD53}" dt="2023-08-16T10:43:13.838" v="1061" actId="478"/>
          <ac:picMkLst>
            <pc:docMk/>
            <pc:sldMk cId="1800562537" sldId="411"/>
            <ac:picMk id="22" creationId="{FCD6DE53-73F7-7742-9AEF-2D8E9947473C}"/>
          </ac:picMkLst>
        </pc:picChg>
        <pc:picChg chg="add mod">
          <ac:chgData name="vera" userId="506080d75e5e1a0a" providerId="LiveId" clId="{E731786E-8B6F-44A1-A4C0-F0B22303BD53}" dt="2023-08-16T10:45:16.476" v="1159" actId="1076"/>
          <ac:picMkLst>
            <pc:docMk/>
            <pc:sldMk cId="1800562537" sldId="411"/>
            <ac:picMk id="25" creationId="{CB44A9F6-39CE-E0CB-5F39-F1271DE580D5}"/>
          </ac:picMkLst>
        </pc:picChg>
        <pc:picChg chg="del">
          <ac:chgData name="vera" userId="506080d75e5e1a0a" providerId="LiveId" clId="{E731786E-8B6F-44A1-A4C0-F0B22303BD53}" dt="2023-08-16T10:27:38.397" v="947" actId="478"/>
          <ac:picMkLst>
            <pc:docMk/>
            <pc:sldMk cId="1800562537" sldId="411"/>
            <ac:picMk id="25" creationId="{E10242EE-16AB-BD74-163A-7522E21EE57A}"/>
          </ac:picMkLst>
        </pc:picChg>
        <pc:picChg chg="del">
          <ac:chgData name="vera" userId="506080d75e5e1a0a" providerId="LiveId" clId="{E731786E-8B6F-44A1-A4C0-F0B22303BD53}" dt="2023-08-16T10:43:12.771" v="1060" actId="478"/>
          <ac:picMkLst>
            <pc:docMk/>
            <pc:sldMk cId="1800562537" sldId="411"/>
            <ac:picMk id="26" creationId="{A1226CE8-BC03-A4E6-C7CB-CD7338D59E62}"/>
          </ac:picMkLst>
        </pc:picChg>
        <pc:picChg chg="add mod">
          <ac:chgData name="vera" userId="506080d75e5e1a0a" providerId="LiveId" clId="{E731786E-8B6F-44A1-A4C0-F0B22303BD53}" dt="2023-08-16T10:45:18.545" v="1160" actId="1076"/>
          <ac:picMkLst>
            <pc:docMk/>
            <pc:sldMk cId="1800562537" sldId="411"/>
            <ac:picMk id="27" creationId="{87EBC0C6-0412-078B-93C0-25E52C28F547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27" creationId="{DCEC4B58-7E43-25DA-1374-6946CD43ECD9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28" creationId="{A852D8DA-7BC7-F094-8181-63B83EA59636}"/>
          </ac:picMkLst>
        </pc:picChg>
        <pc:picChg chg="add mod">
          <ac:chgData name="vera" userId="506080d75e5e1a0a" providerId="LiveId" clId="{E731786E-8B6F-44A1-A4C0-F0B22303BD53}" dt="2023-08-16T10:45:22.865" v="1162" actId="1076"/>
          <ac:picMkLst>
            <pc:docMk/>
            <pc:sldMk cId="1800562537" sldId="411"/>
            <ac:picMk id="28" creationId="{E8844CFF-6F4C-BD10-35FA-2BCF1861CA63}"/>
          </ac:picMkLst>
        </pc:picChg>
        <pc:picChg chg="del">
          <ac:chgData name="vera" userId="506080d75e5e1a0a" providerId="LiveId" clId="{E731786E-8B6F-44A1-A4C0-F0B22303BD53}" dt="2023-08-16T10:13:32.061" v="816" actId="478"/>
          <ac:picMkLst>
            <pc:docMk/>
            <pc:sldMk cId="1800562537" sldId="411"/>
            <ac:picMk id="29" creationId="{E36965BE-B945-F8FD-4E8D-2B1090FD590C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0" creationId="{0BA3A2E6-6EE7-D231-398B-4B99D3F7B278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1" creationId="{3BD1339E-EBB2-B491-9F1F-8C5138E1D4AA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2" creationId="{AC20FA22-3DB4-7FD2-1094-C9BD8A0B40F8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3" creationId="{0C8010A1-F0AE-B8A8-1C1E-8C8DF84F8385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4" creationId="{33B8D6CC-E85E-9C1E-130E-B6693BC926FC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5" creationId="{6C5EA9FE-0D47-E320-4234-766F7AE7178D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6" creationId="{2B20194E-05A0-7F20-EB1E-4AEFBE833394}"/>
          </ac:picMkLst>
        </pc:picChg>
        <pc:picChg chg="add del mod">
          <ac:chgData name="vera" userId="506080d75e5e1a0a" providerId="LiveId" clId="{E731786E-8B6F-44A1-A4C0-F0B22303BD53}" dt="2023-08-16T10:15:15.535" v="876" actId="478"/>
          <ac:picMkLst>
            <pc:docMk/>
            <pc:sldMk cId="1800562537" sldId="411"/>
            <ac:picMk id="37" creationId="{7B5302D4-B6A6-2375-E1E4-CC07487F35FC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38" creationId="{44426DD4-FAE4-A771-3FB1-CD7437C969A8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39" creationId="{67A616CD-F7C7-56F7-BBE7-3FD2BE5D01E5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40" creationId="{5303FE8F-8B76-B764-5CFE-784186C8D351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41" creationId="{C2FDB747-F3BB-4F5D-7183-B2B35F8DFF17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2" creationId="{F78BD367-90EE-4A55-D547-7373AA1A6F9C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3" creationId="{12DC2122-8FB4-8D77-2747-A4CAB350A0B5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4" creationId="{39CC0E9B-28EC-47DE-810A-04AAC00D791D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5" creationId="{543506B3-E645-E084-A0A0-FE7B5F85CAF0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6" creationId="{7BC326C1-EBDF-0AAB-CFDA-A4DFC46B9196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7" creationId="{7E2FF3B1-9955-4415-F2E6-3F1FAD77E6E5}"/>
          </ac:picMkLst>
        </pc:picChg>
        <pc:picChg chg="add del mod">
          <ac:chgData name="vera" userId="506080d75e5e1a0a" providerId="LiveId" clId="{E731786E-8B6F-44A1-A4C0-F0B22303BD53}" dt="2023-08-16T10:27:29.129" v="946" actId="478"/>
          <ac:picMkLst>
            <pc:docMk/>
            <pc:sldMk cId="1800562537" sldId="411"/>
            <ac:picMk id="48" creationId="{51D4F9CC-CFA4-6A17-FF8C-763938B9E06A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49" creationId="{FD99F906-CA97-395A-9ACF-3CBBA6D89B8F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50" creationId="{519DC4C2-DAAD-55ED-962E-A4D062A74B47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51" creationId="{75A87918-EB7E-7067-6A6E-5418E59B43C7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52" creationId="{9155EE95-CB78-41C0-8F11-E000F167A33F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53" creationId="{294F9335-ECF7-D9BA-3070-2DB51931D056}"/>
          </ac:picMkLst>
        </pc:picChg>
        <pc:picChg chg="add mod">
          <ac:chgData name="vera" userId="506080d75e5e1a0a" providerId="LiveId" clId="{E731786E-8B6F-44A1-A4C0-F0B22303BD53}" dt="2023-08-16T10:15:20.842" v="877"/>
          <ac:picMkLst>
            <pc:docMk/>
            <pc:sldMk cId="1800562537" sldId="411"/>
            <ac:picMk id="54" creationId="{4C4A0B44-74B1-91E0-3B42-21DEF3190D05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55" creationId="{D74835F0-D406-105A-37DB-62ECEC536F16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56" creationId="{44AC5484-9032-4D6C-9B38-409E64C66AAB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57" creationId="{17525F35-15B9-4ED7-34C9-A6A90B757CB3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58" creationId="{7931B8C8-79AA-55CF-1B68-D1EED6762180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59" creationId="{9909A986-3B3A-7B8D-D8B8-26C46E0C944D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60" creationId="{2CB9FE70-D217-B5B3-6C67-CE37A0118597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61" creationId="{597B53E9-B436-F08D-F0C2-10B20EA09D0D}"/>
          </ac:picMkLst>
        </pc:picChg>
        <pc:picChg chg="add del mod">
          <ac:chgData name="vera" userId="506080d75e5e1a0a" providerId="LiveId" clId="{E731786E-8B6F-44A1-A4C0-F0B22303BD53}" dt="2023-08-16T10:41:06.405" v="1003" actId="478"/>
          <ac:picMkLst>
            <pc:docMk/>
            <pc:sldMk cId="1800562537" sldId="411"/>
            <ac:picMk id="62" creationId="{1467CB3B-EA65-FB43-1AD8-DD0A8D1EA9F6}"/>
          </ac:picMkLst>
        </pc:picChg>
        <pc:picChg chg="add del mod">
          <ac:chgData name="vera" userId="506080d75e5e1a0a" providerId="LiveId" clId="{E731786E-8B6F-44A1-A4C0-F0B22303BD53}" dt="2023-08-16T10:41:02.319" v="1002" actId="478"/>
          <ac:picMkLst>
            <pc:docMk/>
            <pc:sldMk cId="1800562537" sldId="411"/>
            <ac:picMk id="63" creationId="{159E0DB3-AB15-1DBF-D58E-93B2D1E994A5}"/>
          </ac:picMkLst>
        </pc:picChg>
        <pc:picChg chg="add del mod">
          <ac:chgData name="vera" userId="506080d75e5e1a0a" providerId="LiveId" clId="{E731786E-8B6F-44A1-A4C0-F0B22303BD53}" dt="2023-08-16T10:41:01.960" v="1001" actId="478"/>
          <ac:picMkLst>
            <pc:docMk/>
            <pc:sldMk cId="1800562537" sldId="411"/>
            <ac:picMk id="64" creationId="{D7445CAC-41B2-74AE-9F0E-FF8FF4E7B535}"/>
          </ac:picMkLst>
        </pc:picChg>
        <pc:picChg chg="add del mod">
          <ac:chgData name="vera" userId="506080d75e5e1a0a" providerId="LiveId" clId="{E731786E-8B6F-44A1-A4C0-F0B22303BD53}" dt="2023-08-16T10:41:01.611" v="1000" actId="478"/>
          <ac:picMkLst>
            <pc:docMk/>
            <pc:sldMk cId="1800562537" sldId="411"/>
            <ac:picMk id="65" creationId="{C24E720D-A393-5F4F-B35B-831D353A4DE8}"/>
          </ac:picMkLst>
        </pc:picChg>
      </pc:sldChg>
      <pc:sldChg chg="modSp">
        <pc:chgData name="vera" userId="506080d75e5e1a0a" providerId="LiveId" clId="{E731786E-8B6F-44A1-A4C0-F0B22303BD53}" dt="2023-08-16T10:11:33.735" v="741"/>
        <pc:sldMkLst>
          <pc:docMk/>
          <pc:sldMk cId="2702257257" sldId="412"/>
        </pc:sldMkLst>
        <pc:spChg chg="mod">
          <ac:chgData name="vera" userId="506080d75e5e1a0a" providerId="LiveId" clId="{E731786E-8B6F-44A1-A4C0-F0B22303BD53}" dt="2023-08-16T10:11:33.735" v="741"/>
          <ac:spMkLst>
            <pc:docMk/>
            <pc:sldMk cId="2702257257" sldId="412"/>
            <ac:spMk id="3" creationId="{94671052-5F4F-AC8E-5F79-4F2B09C73891}"/>
          </ac:spMkLst>
        </pc:spChg>
      </pc:sldChg>
      <pc:sldChg chg="addSp delSp modSp add mod">
        <pc:chgData name="vera" userId="506080d75e5e1a0a" providerId="LiveId" clId="{E731786E-8B6F-44A1-A4C0-F0B22303BD53}" dt="2023-08-16T10:45:58.217" v="1167"/>
        <pc:sldMkLst>
          <pc:docMk/>
          <pc:sldMk cId="3356031058" sldId="413"/>
        </pc:sldMkLst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2" creationId="{20A9C8CD-1D3A-15BD-107D-9D92C3B68152}"/>
          </ac:picMkLst>
        </pc:picChg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3" creationId="{F5286400-FDC5-B727-5A38-C1055CA3EBD3}"/>
          </ac:picMkLst>
        </pc:picChg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4" creationId="{4767B259-CFBD-B6B1-F0C1-78D0C776C11E}"/>
          </ac:picMkLst>
        </pc:picChg>
        <pc:picChg chg="add del mod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5" creationId="{E4600324-70BF-B2E2-D547-4F0B3D7F951E}"/>
          </ac:picMkLst>
        </pc:picChg>
        <pc:picChg chg="add del mod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6" creationId="{39735A9C-C9CF-6423-4721-D4B1D0CEFF9C}"/>
          </ac:picMkLst>
        </pc:picChg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7" creationId="{66AE98B2-1F9C-96CF-137A-629DC04D439D}"/>
          </ac:picMkLst>
        </pc:picChg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8" creationId="{5C5F93D8-ED94-64A3-12A1-DA6B74D56E46}"/>
          </ac:picMkLst>
        </pc:picChg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9" creationId="{B037210E-C785-838B-40FD-934CA4CBA899}"/>
          </ac:picMkLst>
        </pc:picChg>
        <pc:picChg chg="del">
          <ac:chgData name="vera" userId="506080d75e5e1a0a" providerId="LiveId" clId="{E731786E-8B6F-44A1-A4C0-F0B22303BD53}" dt="2023-08-16T10:45:45.420" v="1163" actId="478"/>
          <ac:picMkLst>
            <pc:docMk/>
            <pc:sldMk cId="3356031058" sldId="413"/>
            <ac:picMk id="10" creationId="{DA70424E-63A4-4FE9-1222-4E670B5C599B}"/>
          </ac:picMkLst>
        </pc:picChg>
        <pc:picChg chg="del">
          <ac:chgData name="vera" userId="506080d75e5e1a0a" providerId="LiveId" clId="{E731786E-8B6F-44A1-A4C0-F0B22303BD53}" dt="2023-08-16T10:45:46.055" v="1164" actId="478"/>
          <ac:picMkLst>
            <pc:docMk/>
            <pc:sldMk cId="3356031058" sldId="413"/>
            <ac:picMk id="11" creationId="{C9F8A18A-B7E8-D82E-6B06-6FF528684826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2" creationId="{145EF851-4646-0964-D11A-D6E6525AAFEF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3" creationId="{D8DA169F-6D75-E891-40F4-4DD1F5333B3C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4" creationId="{880AB57E-2EDE-BE75-EE9E-3F1779814ADF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5" creationId="{2617F0BA-8B5B-5959-518E-EE34D7CEEEC4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6" creationId="{9582A169-D139-F168-624A-BDC79A93DE70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7" creationId="{E9AB748C-43C2-85FA-B590-56E1FA1D765D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8" creationId="{759A2DC2-2879-0201-DD20-086D235B81A8}"/>
          </ac:picMkLst>
        </pc:picChg>
        <pc:picChg chg="add del mod">
          <ac:chgData name="vera" userId="506080d75e5e1a0a" providerId="LiveId" clId="{E731786E-8B6F-44A1-A4C0-F0B22303BD53}" dt="2023-08-16T10:45:52.679" v="1166" actId="478"/>
          <ac:picMkLst>
            <pc:docMk/>
            <pc:sldMk cId="3356031058" sldId="413"/>
            <ac:picMk id="19" creationId="{E7EC5D88-02E1-31E1-DFB2-D29579A186A4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21" creationId="{97266AE1-2B6E-6CA3-8960-1B5E448F2B0D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25" creationId="{6DEADEE0-A492-30E6-33BF-AD77AE1DAE61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27" creationId="{E3BB3261-7A2C-CC6C-0C07-2ABC7F324269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28" creationId="{5AC47860-2C23-C85C-E77D-ECE1EAEEEF2C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29" creationId="{C7CA9009-BB3B-AAEA-3438-AB8C58D52714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30" creationId="{1CA05CA6-3980-CAA2-0138-0C1943E4711A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31" creationId="{689ABE80-4F04-8838-744E-0CB1F5C85D6B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32" creationId="{72E09A5C-1EAC-792F-4F73-1658D7F59AAE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33" creationId="{3A481ADC-DFF9-EB6C-8D34-AF05CA2A3740}"/>
          </ac:picMkLst>
        </pc:picChg>
        <pc:picChg chg="add mod">
          <ac:chgData name="vera" userId="506080d75e5e1a0a" providerId="LiveId" clId="{E731786E-8B6F-44A1-A4C0-F0B22303BD53}" dt="2023-08-16T10:45:58.217" v="1167"/>
          <ac:picMkLst>
            <pc:docMk/>
            <pc:sldMk cId="3356031058" sldId="413"/>
            <ac:picMk id="34" creationId="{458FAC79-C1BC-C0F0-1F41-9670E18C2AD5}"/>
          </ac:picMkLst>
        </pc:picChg>
      </pc:sldChg>
      <pc:sldChg chg="delSp add mod delAnim modAnim">
        <pc:chgData name="vera" userId="506080d75e5e1a0a" providerId="LiveId" clId="{E731786E-8B6F-44A1-A4C0-F0B22303BD53}" dt="2023-08-16T10:47:19.533" v="1189" actId="478"/>
        <pc:sldMkLst>
          <pc:docMk/>
          <pc:sldMk cId="3673153515" sldId="414"/>
        </pc:sldMkLst>
        <pc:picChg chg="del">
          <ac:chgData name="vera" userId="506080d75e5e1a0a" providerId="LiveId" clId="{E731786E-8B6F-44A1-A4C0-F0B22303BD53}" dt="2023-08-16T10:47:18.968" v="1188" actId="478"/>
          <ac:picMkLst>
            <pc:docMk/>
            <pc:sldMk cId="3673153515" sldId="414"/>
            <ac:picMk id="3" creationId="{2421BCDD-943A-9C94-B829-E889E839A8B1}"/>
          </ac:picMkLst>
        </pc:picChg>
        <pc:picChg chg="del">
          <ac:chgData name="vera" userId="506080d75e5e1a0a" providerId="LiveId" clId="{E731786E-8B6F-44A1-A4C0-F0B22303BD53}" dt="2023-08-16T10:47:19.533" v="1189" actId="478"/>
          <ac:picMkLst>
            <pc:docMk/>
            <pc:sldMk cId="3673153515" sldId="414"/>
            <ac:picMk id="5" creationId="{5B2ED6DD-2874-0D0B-314A-A51B4E116D3E}"/>
          </ac:picMkLst>
        </pc:picChg>
      </pc:sldChg>
      <pc:sldChg chg="add">
        <pc:chgData name="vera" userId="506080d75e5e1a0a" providerId="LiveId" clId="{E731786E-8B6F-44A1-A4C0-F0B22303BD53}" dt="2023-08-16T10:46:44.717" v="1179" actId="2890"/>
        <pc:sldMkLst>
          <pc:docMk/>
          <pc:sldMk cId="1250548188" sldId="415"/>
        </pc:sldMkLst>
      </pc:sldChg>
      <pc:sldChg chg="modSp">
        <pc:chgData name="vera" userId="506080d75e5e1a0a" providerId="LiveId" clId="{E731786E-8B6F-44A1-A4C0-F0B22303BD53}" dt="2023-08-16T10:48:23.575" v="1195"/>
        <pc:sldMkLst>
          <pc:docMk/>
          <pc:sldMk cId="2060493082" sldId="416"/>
        </pc:sldMkLst>
        <pc:spChg chg="mod">
          <ac:chgData name="vera" userId="506080d75e5e1a0a" providerId="LiveId" clId="{E731786E-8B6F-44A1-A4C0-F0B22303BD53}" dt="2023-08-16T10:48:23.575" v="1195"/>
          <ac:spMkLst>
            <pc:docMk/>
            <pc:sldMk cId="2060493082" sldId="416"/>
            <ac:spMk id="3" creationId="{94671052-5F4F-AC8E-5F79-4F2B09C73891}"/>
          </ac:spMkLst>
        </pc:spChg>
      </pc:sldChg>
      <pc:sldChg chg="addSp delSp modSp mod delAnim modAnim">
        <pc:chgData name="vera" userId="506080d75e5e1a0a" providerId="LiveId" clId="{E731786E-8B6F-44A1-A4C0-F0B22303BD53}" dt="2023-08-16T10:51:11.636" v="1273" actId="14826"/>
        <pc:sldMkLst>
          <pc:docMk/>
          <pc:sldMk cId="149585715" sldId="417"/>
        </pc:sldMkLst>
        <pc:picChg chg="mod">
          <ac:chgData name="vera" userId="506080d75e5e1a0a" providerId="LiveId" clId="{E731786E-8B6F-44A1-A4C0-F0B22303BD53}" dt="2023-08-16T10:50:50.975" v="1268" actId="1035"/>
          <ac:picMkLst>
            <pc:docMk/>
            <pc:sldMk cId="149585715" sldId="417"/>
            <ac:picMk id="2" creationId="{10583CDC-BC5F-D0C6-0A00-DC9701501DF9}"/>
          </ac:picMkLst>
        </pc:picChg>
        <pc:picChg chg="add mod">
          <ac:chgData name="vera" userId="506080d75e5e1a0a" providerId="LiveId" clId="{E731786E-8B6F-44A1-A4C0-F0B22303BD53}" dt="2023-08-16T10:50:50.975" v="1268" actId="1035"/>
          <ac:picMkLst>
            <pc:docMk/>
            <pc:sldMk cId="149585715" sldId="417"/>
            <ac:picMk id="4" creationId="{89068AC1-AA1F-2A50-5DF8-5B1939605045}"/>
          </ac:picMkLst>
        </pc:picChg>
        <pc:picChg chg="add mod">
          <ac:chgData name="vera" userId="506080d75e5e1a0a" providerId="LiveId" clId="{E731786E-8B6F-44A1-A4C0-F0B22303BD53}" dt="2023-08-16T10:50:50.975" v="1268" actId="1035"/>
          <ac:picMkLst>
            <pc:docMk/>
            <pc:sldMk cId="149585715" sldId="417"/>
            <ac:picMk id="6" creationId="{A901551E-7973-09FC-EC74-DBE72F1214B9}"/>
          </ac:picMkLst>
        </pc:picChg>
        <pc:picChg chg="del">
          <ac:chgData name="vera" userId="506080d75e5e1a0a" providerId="LiveId" clId="{E731786E-8B6F-44A1-A4C0-F0B22303BD53}" dt="2023-08-16T10:48:31.976" v="1196" actId="478"/>
          <ac:picMkLst>
            <pc:docMk/>
            <pc:sldMk cId="149585715" sldId="417"/>
            <ac:picMk id="15" creationId="{B8D7C784-5C0F-24A2-6006-3DEE08DDA3D0}"/>
          </ac:picMkLst>
        </pc:picChg>
        <pc:picChg chg="mod">
          <ac:chgData name="vera" userId="506080d75e5e1a0a" providerId="LiveId" clId="{E731786E-8B6F-44A1-A4C0-F0B22303BD53}" dt="2023-08-16T10:49:58.879" v="1214" actId="14826"/>
          <ac:picMkLst>
            <pc:docMk/>
            <pc:sldMk cId="149585715" sldId="417"/>
            <ac:picMk id="16" creationId="{EEDBB26E-3615-9BCC-0E4C-FED44B7773EC}"/>
          </ac:picMkLst>
        </pc:picChg>
        <pc:picChg chg="add del mod">
          <ac:chgData name="vera" userId="506080d75e5e1a0a" providerId="LiveId" clId="{E731786E-8B6F-44A1-A4C0-F0B22303BD53}" dt="2023-08-16T10:49:02.107" v="1208" actId="478"/>
          <ac:picMkLst>
            <pc:docMk/>
            <pc:sldMk cId="149585715" sldId="417"/>
            <ac:picMk id="17" creationId="{E147E5CF-09A0-4F9E-45E3-FC1E51B92EB8}"/>
          </ac:picMkLst>
        </pc:picChg>
        <pc:picChg chg="mod">
          <ac:chgData name="vera" userId="506080d75e5e1a0a" providerId="LiveId" clId="{E731786E-8B6F-44A1-A4C0-F0B22303BD53}" dt="2023-08-16T10:51:11.636" v="1273" actId="14826"/>
          <ac:picMkLst>
            <pc:docMk/>
            <pc:sldMk cId="149585715" sldId="417"/>
            <ac:picMk id="18" creationId="{51DE00C8-38DB-23A0-1D6C-B18BBBCC97B1}"/>
          </ac:picMkLst>
        </pc:picChg>
        <pc:picChg chg="add mod">
          <ac:chgData name="vera" userId="506080d75e5e1a0a" providerId="LiveId" clId="{E731786E-8B6F-44A1-A4C0-F0B22303BD53}" dt="2023-08-16T10:48:48.586" v="1204" actId="1076"/>
          <ac:picMkLst>
            <pc:docMk/>
            <pc:sldMk cId="149585715" sldId="417"/>
            <ac:picMk id="19" creationId="{F8867652-E254-BAC0-AE82-02D8253E8167}"/>
          </ac:picMkLst>
        </pc:picChg>
        <pc:picChg chg="mod">
          <ac:chgData name="vera" userId="506080d75e5e1a0a" providerId="LiveId" clId="{E731786E-8B6F-44A1-A4C0-F0B22303BD53}" dt="2023-08-16T10:49:18.298" v="1209" actId="14826"/>
          <ac:picMkLst>
            <pc:docMk/>
            <pc:sldMk cId="149585715" sldId="417"/>
            <ac:picMk id="21" creationId="{D2158368-E557-21CE-085D-E852E840E5A7}"/>
          </ac:picMkLst>
        </pc:picChg>
      </pc:sldChg>
      <pc:sldChg chg="addSp delSp modSp mod modAnim">
        <pc:chgData name="vera" userId="506080d75e5e1a0a" providerId="LiveId" clId="{E731786E-8B6F-44A1-A4C0-F0B22303BD53}" dt="2023-08-17T06:21:19.979" v="2578" actId="478"/>
        <pc:sldMkLst>
          <pc:docMk/>
          <pc:sldMk cId="2096062467" sldId="418"/>
        </pc:sldMkLst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2" creationId="{B513B8D5-15A5-7A32-8D86-753585FA4235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3" creationId="{36A897CE-FC97-92BC-7BF3-B4101A2BCF85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4" creationId="{5235BD9B-CE81-383A-BED7-83E4FD39B639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5" creationId="{97F92899-77CD-90BE-C874-9C659F87864C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6" creationId="{E420F18F-09AF-7DF7-0AAD-8F8B10C32908}"/>
          </ac:picMkLst>
        </pc:picChg>
        <pc:picChg chg="add del mod">
          <ac:chgData name="vera" userId="506080d75e5e1a0a" providerId="LiveId" clId="{E731786E-8B6F-44A1-A4C0-F0B22303BD53}" dt="2023-08-16T10:50:38.463" v="1237" actId="478"/>
          <ac:picMkLst>
            <pc:docMk/>
            <pc:sldMk cId="2096062467" sldId="418"/>
            <ac:picMk id="7" creationId="{C995A844-02EF-86EE-944A-1AE329533A8B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8" creationId="{039E4987-E914-0729-B1D0-9A5151915CD3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9" creationId="{AD7F6627-80CC-A6CF-28A8-DA1A7283F1B0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10" creationId="{3B1BEAFB-8BCE-B4C8-131A-6962A2300848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11" creationId="{489950C6-7E44-5B1C-F10C-E9F6F9023F85}"/>
          </ac:picMkLst>
        </pc:picChg>
        <pc:picChg chg="mod">
          <ac:chgData name="vera" userId="506080d75e5e1a0a" providerId="LiveId" clId="{E731786E-8B6F-44A1-A4C0-F0B22303BD53}" dt="2023-08-16T10:50:15.158" v="1217" actId="14826"/>
          <ac:picMkLst>
            <pc:docMk/>
            <pc:sldMk cId="2096062467" sldId="418"/>
            <ac:picMk id="12" creationId="{D41B9AD4-62D9-61A4-06B3-06FFE7115F17}"/>
          </ac:picMkLst>
        </pc:picChg>
        <pc:picChg chg="mod">
          <ac:chgData name="vera" userId="506080d75e5e1a0a" providerId="LiveId" clId="{E731786E-8B6F-44A1-A4C0-F0B22303BD53}" dt="2023-08-16T10:50:03.044" v="1215" actId="14826"/>
          <ac:picMkLst>
            <pc:docMk/>
            <pc:sldMk cId="2096062467" sldId="418"/>
            <ac:picMk id="13" creationId="{367FA647-085D-5CF9-ADD5-9AB3F6F81AA9}"/>
          </ac:picMkLst>
        </pc:picChg>
        <pc:picChg chg="mod">
          <ac:chgData name="vera" userId="506080d75e5e1a0a" providerId="LiveId" clId="{E731786E-8B6F-44A1-A4C0-F0B22303BD53}" dt="2023-08-16T10:51:15.931" v="1274" actId="14826"/>
          <ac:picMkLst>
            <pc:docMk/>
            <pc:sldMk cId="2096062467" sldId="418"/>
            <ac:picMk id="14" creationId="{5A125B4F-2C6A-1CB9-458F-D5E7259C490E}"/>
          </ac:picMkLst>
        </pc:picChg>
        <pc:picChg chg="ord">
          <ac:chgData name="vera" userId="506080d75e5e1a0a" providerId="LiveId" clId="{E731786E-8B6F-44A1-A4C0-F0B22303BD53}" dt="2023-08-17T06:21:17.564" v="2577" actId="167"/>
          <ac:picMkLst>
            <pc:docMk/>
            <pc:sldMk cId="2096062467" sldId="418"/>
            <ac:picMk id="15" creationId="{528E0677-16C2-9C91-A780-597762FB167D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16" creationId="{5A3D6A8A-B3F7-CA9A-018D-8FFB5AF870D7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17" creationId="{5AA9C008-2EEE-D221-F652-BA69B1897868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18" creationId="{5EC503C8-4028-DF03-B4A9-BFF5C01C2283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19" creationId="{C9C11E30-0CBC-A870-0BAF-CBBEE7DF5904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0" creationId="{03284697-EA6A-B9E6-552F-1982274260ED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3" creationId="{8CD79917-FDCB-88E4-5602-CF9C73610F94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4" creationId="{57729A15-B1F2-38F6-843A-75B85FF591E6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5" creationId="{7429403A-9517-D0B1-E238-DA4C922E4526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6" creationId="{98040555-61DC-64AE-3A7B-31ACA4589CE7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7" creationId="{F4677C02-5ED6-3434-24E7-D01198A88464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8" creationId="{D2F60149-43BB-C481-5C0A-0B7DAA6DC382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29" creationId="{D7DCDB4B-7EBD-984F-09B4-E49C25D037F0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30" creationId="{84CD18E5-ADAE-41CB-6F15-B4366D318973}"/>
          </ac:picMkLst>
        </pc:picChg>
        <pc:picChg chg="del">
          <ac:chgData name="vera" userId="506080d75e5e1a0a" providerId="LiveId" clId="{E731786E-8B6F-44A1-A4C0-F0B22303BD53}" dt="2023-08-16T10:50:20.919" v="1218" actId="478"/>
          <ac:picMkLst>
            <pc:docMk/>
            <pc:sldMk cId="2096062467" sldId="418"/>
            <ac:picMk id="31" creationId="{7E1F487C-84BE-A65B-8878-995520748C54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32" creationId="{A731B89B-DE46-0534-5A98-0DC199C77228}"/>
          </ac:picMkLst>
        </pc:picChg>
        <pc:picChg chg="add del mod">
          <ac:chgData name="vera" userId="506080d75e5e1a0a" providerId="LiveId" clId="{E731786E-8B6F-44A1-A4C0-F0B22303BD53}" dt="2023-08-16T10:50:37.829" v="1236" actId="478"/>
          <ac:picMkLst>
            <pc:docMk/>
            <pc:sldMk cId="2096062467" sldId="418"/>
            <ac:picMk id="33" creationId="{88C44ABB-2B16-8AD7-07BF-DF575794E57F}"/>
          </ac:picMkLst>
        </pc:picChg>
        <pc:picChg chg="add del mod">
          <ac:chgData name="vera" userId="506080d75e5e1a0a" providerId="LiveId" clId="{E731786E-8B6F-44A1-A4C0-F0B22303BD53}" dt="2023-08-16T10:50:37.466" v="1235" actId="478"/>
          <ac:picMkLst>
            <pc:docMk/>
            <pc:sldMk cId="2096062467" sldId="418"/>
            <ac:picMk id="34" creationId="{B6B556DA-27C6-1FF0-89D5-5EF7B479F5FB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35" creationId="{BBE9B873-C496-D232-FBD5-17B57FEEC596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36" creationId="{3D41B971-7576-84EA-B018-4D0481B6A356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37" creationId="{04DEF2E1-53A0-5200-92EB-716ED0699BD3}"/>
          </ac:picMkLst>
        </pc:picChg>
        <pc:picChg chg="add del mod">
          <ac:chgData name="vera" userId="506080d75e5e1a0a" providerId="LiveId" clId="{E731786E-8B6F-44A1-A4C0-F0B22303BD53}" dt="2023-08-17T06:21:19.979" v="2578" actId="478"/>
          <ac:picMkLst>
            <pc:docMk/>
            <pc:sldMk cId="2096062467" sldId="418"/>
            <ac:picMk id="38" creationId="{2AE53CB9-0C85-20F7-569A-20C431C0B935}"/>
          </ac:picMkLst>
        </pc:picChg>
      </pc:sldChg>
      <pc:sldChg chg="addSp delSp modSp mod delAnim modAnim">
        <pc:chgData name="vera" userId="506080d75e5e1a0a" providerId="LiveId" clId="{E731786E-8B6F-44A1-A4C0-F0B22303BD53}" dt="2023-08-17T06:21:35.602" v="2582" actId="166"/>
        <pc:sldMkLst>
          <pc:docMk/>
          <pc:sldMk cId="583179024" sldId="419"/>
        </pc:sldMkLst>
        <pc:spChg chg="ord">
          <ac:chgData name="vera" userId="506080d75e5e1a0a" providerId="LiveId" clId="{E731786E-8B6F-44A1-A4C0-F0B22303BD53}" dt="2023-08-17T06:21:35.602" v="2582" actId="166"/>
          <ac:spMkLst>
            <pc:docMk/>
            <pc:sldMk cId="583179024" sldId="419"/>
            <ac:spMk id="39" creationId="{A73CED60-87B8-3205-0A01-82C2371058D8}"/>
          </ac:spMkLst>
        </pc:sp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2" creationId="{2A349E9F-94F9-BC3F-BCD4-E50ADC5BD45C}"/>
          </ac:picMkLst>
        </pc:picChg>
        <pc:picChg chg="mod">
          <ac:chgData name="vera" userId="506080d75e5e1a0a" providerId="LiveId" clId="{E731786E-8B6F-44A1-A4C0-F0B22303BD53}" dt="2023-08-16T10:49:22.835" v="1210" actId="14826"/>
          <ac:picMkLst>
            <pc:docMk/>
            <pc:sldMk cId="583179024" sldId="419"/>
            <ac:picMk id="3" creationId="{9545068D-BA14-4F36-537A-B7F856A5A43F}"/>
          </ac:picMkLst>
        </pc:picChg>
        <pc:picChg chg="mod">
          <ac:chgData name="vera" userId="506080d75e5e1a0a" providerId="LiveId" clId="{E731786E-8B6F-44A1-A4C0-F0B22303BD53}" dt="2023-08-16T10:50:08.521" v="1216" actId="14826"/>
          <ac:picMkLst>
            <pc:docMk/>
            <pc:sldMk cId="583179024" sldId="419"/>
            <ac:picMk id="4" creationId="{D7B61D25-F86F-A4FB-6159-47BC57A33D01}"/>
          </ac:picMkLst>
        </pc:picChg>
        <pc:picChg chg="mod">
          <ac:chgData name="vera" userId="506080d75e5e1a0a" providerId="LiveId" clId="{E731786E-8B6F-44A1-A4C0-F0B22303BD53}" dt="2023-08-16T10:51:19.883" v="1275" actId="14826"/>
          <ac:picMkLst>
            <pc:docMk/>
            <pc:sldMk cId="583179024" sldId="419"/>
            <ac:picMk id="5" creationId="{4053A9BB-5A68-F7E5-AC7F-2E775987DE6C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6" creationId="{11111EFD-8550-93A6-5BA2-17C52DA96FB6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7" creationId="{1A728D75-94A5-E147-2BAF-42C73EE5F3BB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8" creationId="{462E218A-C738-1EDF-2637-EDA288CBC3F2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9" creationId="{DF9DD9F4-97F9-A329-0FA5-C33DB714FA1F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1" creationId="{D572AAA8-DFCB-2680-9C73-FD6C6CD46438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12" creationId="{C62AC0A0-8C93-8362-50A4-23AEEE143D11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3" creationId="{DD1CFF1E-6859-897B-C429-CF479AB00C38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4" creationId="{7CED0183-2070-7F2E-5FE7-94B2A5A654C0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5" creationId="{21899A47-9674-9F87-2469-582043A782BA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6" creationId="{A0EDB0CA-6BC1-3D05-F4E3-8D046905FB45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7" creationId="{0DE49354-FF26-12B6-0C2F-4CA61600109E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8" creationId="{B4EDB73E-08E3-D9F5-E4AF-1682FC59903C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19" creationId="{683208B4-AA0C-F82B-A08C-9554BF12FE87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20" creationId="{227E1B2D-DB1E-24B9-606E-81C268489A87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21" creationId="{429EC81D-A796-21CB-BBB0-CA9D5C88A515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22" creationId="{BA4894EA-7F66-9FB7-8074-C9C43FD566D7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23" creationId="{9F389487-8086-D791-B476-43AA429C5872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24" creationId="{60EBD303-68E1-9707-50FA-ADD4C98C44A5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27" creationId="{2269B639-D3C1-25A8-46A2-FA64C4BF1BDF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28" creationId="{CE62C054-FC23-AA1F-40FF-6F6F1CF263BF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29" creationId="{3E5C190C-8925-EC1F-BF62-AE930D1B18E8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30" creationId="{E009B008-D9F1-71E0-25A9-A5DA68C7CE3F}"/>
          </ac:picMkLst>
        </pc:picChg>
        <pc:picChg chg="mod ord">
          <ac:chgData name="vera" userId="506080d75e5e1a0a" providerId="LiveId" clId="{E731786E-8B6F-44A1-A4C0-F0B22303BD53}" dt="2023-08-17T06:21:35.602" v="2582" actId="166"/>
          <ac:picMkLst>
            <pc:docMk/>
            <pc:sldMk cId="583179024" sldId="419"/>
            <ac:picMk id="31" creationId="{0C611517-3EDE-623D-E020-6F9A301B2F04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32" creationId="{A338C235-B9EE-231E-01F7-FA44AF81DF4F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33" creationId="{58E84CB9-FECA-85EE-F44E-A31AD0754D1D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34" creationId="{4040B431-A0DB-5BCD-5B38-57277CE0614F}"/>
          </ac:picMkLst>
        </pc:picChg>
        <pc:picChg chg="del">
          <ac:chgData name="vera" userId="506080d75e5e1a0a" providerId="LiveId" clId="{E731786E-8B6F-44A1-A4C0-F0B22303BD53}" dt="2023-08-16T10:51:43.496" v="1278" actId="478"/>
          <ac:picMkLst>
            <pc:docMk/>
            <pc:sldMk cId="583179024" sldId="419"/>
            <ac:picMk id="35" creationId="{75050186-C3E8-A2EC-23AA-5C6C58B650BD}"/>
          </ac:picMkLst>
        </pc:picChg>
        <pc:picChg chg="del">
          <ac:chgData name="vera" userId="506080d75e5e1a0a" providerId="LiveId" clId="{E731786E-8B6F-44A1-A4C0-F0B22303BD53}" dt="2023-08-16T10:51:44.988" v="1279" actId="478"/>
          <ac:picMkLst>
            <pc:docMk/>
            <pc:sldMk cId="583179024" sldId="419"/>
            <ac:picMk id="36" creationId="{AF20B845-3404-21ED-001A-577B21320BC7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37" creationId="{F07CCDA4-803E-1B06-EAF3-58F83350EEBB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38" creationId="{A975200A-526D-7425-3A50-3E2F5AE4C3A5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40" creationId="{2FE5F2EF-E58A-01EA-60E9-D33539FCBF91}"/>
          </ac:picMkLst>
        </pc:picChg>
        <pc:picChg chg="add mod">
          <ac:chgData name="vera" userId="506080d75e5e1a0a" providerId="LiveId" clId="{E731786E-8B6F-44A1-A4C0-F0B22303BD53}" dt="2023-08-16T10:52:11.502" v="1285" actId="1076"/>
          <ac:picMkLst>
            <pc:docMk/>
            <pc:sldMk cId="583179024" sldId="419"/>
            <ac:picMk id="41" creationId="{E066DF7A-A162-B080-E134-4A013B4882AE}"/>
          </ac:picMkLst>
        </pc:picChg>
        <pc:picChg chg="add mod">
          <ac:chgData name="vera" userId="506080d75e5e1a0a" providerId="LiveId" clId="{E731786E-8B6F-44A1-A4C0-F0B22303BD53}" dt="2023-08-16T10:52:15.640" v="1287" actId="1076"/>
          <ac:picMkLst>
            <pc:docMk/>
            <pc:sldMk cId="583179024" sldId="419"/>
            <ac:picMk id="42" creationId="{B196B452-9C08-2CE8-357A-DF32AA25C94F}"/>
          </ac:picMkLst>
        </pc:picChg>
        <pc:picChg chg="add mod">
          <ac:chgData name="vera" userId="506080d75e5e1a0a" providerId="LiveId" clId="{E731786E-8B6F-44A1-A4C0-F0B22303BD53}" dt="2023-08-16T10:52:15.640" v="1287" actId="1076"/>
          <ac:picMkLst>
            <pc:docMk/>
            <pc:sldMk cId="583179024" sldId="419"/>
            <ac:picMk id="43" creationId="{EC5960CD-82DB-03A3-8A2E-3DBE293B266D}"/>
          </ac:picMkLst>
        </pc:picChg>
        <pc:picChg chg="add del mod">
          <ac:chgData name="vera" userId="506080d75e5e1a0a" providerId="LiveId" clId="{E731786E-8B6F-44A1-A4C0-F0B22303BD53}" dt="2023-08-17T06:21:31.180" v="2580" actId="478"/>
          <ac:picMkLst>
            <pc:docMk/>
            <pc:sldMk cId="583179024" sldId="419"/>
            <ac:picMk id="44" creationId="{7ABF701D-B0B6-88BE-84CE-43588AA84EA3}"/>
          </ac:picMkLst>
        </pc:picChg>
        <pc:picChg chg="add del mod">
          <ac:chgData name="vera" userId="506080d75e5e1a0a" providerId="LiveId" clId="{E731786E-8B6F-44A1-A4C0-F0B22303BD53}" dt="2023-08-17T06:21:31.961" v="2581" actId="478"/>
          <ac:picMkLst>
            <pc:docMk/>
            <pc:sldMk cId="583179024" sldId="419"/>
            <ac:picMk id="45" creationId="{FF3C8315-5E9A-44A0-7CE0-81B0C82B231B}"/>
          </ac:picMkLst>
        </pc:picChg>
      </pc:sldChg>
      <pc:sldChg chg="addSp delSp modSp mod">
        <pc:chgData name="vera" userId="506080d75e5e1a0a" providerId="LiveId" clId="{E731786E-8B6F-44A1-A4C0-F0B22303BD53}" dt="2023-08-16T10:53:32.656" v="1296"/>
        <pc:sldMkLst>
          <pc:docMk/>
          <pc:sldMk cId="2582185691" sldId="420"/>
        </pc:sldMkLst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2" creationId="{E7FBCD1B-3B63-2E09-56F6-4B26F9F211C6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3" creationId="{AFBB61E6-D298-95F8-0139-2341C09B4915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4" creationId="{C20939C3-4555-5ABD-6CEB-6972118143FC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5" creationId="{945F297C-BBD9-A477-2633-86C94427DEE7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6" creationId="{C7BCB3C4-2F0B-742D-4DAF-CDD1F6B1FDBF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7" creationId="{7E6A9C98-E9A1-0DDA-79BB-4767D4511823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8" creationId="{2FF8BE84-603D-32D0-97C7-CAF48B44C2C5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9" creationId="{C6038A8C-DA27-DCB7-E8D4-252D4D1BF5E6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10" creationId="{13E1BE19-2277-3753-6AA6-5C39BDE6E549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11" creationId="{0638E6D3-6159-E28F-100E-2AC69CDA281D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12" creationId="{6C888C0C-6C23-E53E-F60D-64DE2E291357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13" creationId="{CBEC1814-C90A-3719-F0D9-745E82F557E9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14" creationId="{CF1D14F2-FF4E-4E7B-F473-41AB028D5FFB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15" creationId="{38E13EEF-7FE4-3E9B-E787-C0FCF01C19F2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16" creationId="{92DADA6B-B21D-C439-F7CF-9CEA417B2FF4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17" creationId="{BB08965A-5B35-0BD7-0B1F-91BDF64306C7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18" creationId="{14E9961A-7165-F43C-8D60-18F9B24EA00A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19" creationId="{AE70DC29-E3F5-8754-26D1-3A658BAECEA9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21" creationId="{9DB3FE5D-2A49-9344-7EA3-8E62B8E56879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22" creationId="{8638BACD-FF40-BE29-D7C7-14454A5DEEC6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25" creationId="{3D7285CC-C83B-49E5-2FFC-1EE6367B49C5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26" creationId="{DDFBE38B-A861-38B6-944F-A22E22B8BD9E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27" creationId="{241D190C-EDF7-819E-BDF8-51AF3E239E3D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28" creationId="{0467CD69-1C66-BF64-2B8F-4E1AB32E49DC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29" creationId="{882CA2CC-FEC7-A5BC-25B8-5E662C0DB444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30" creationId="{3BCB1105-4FB6-E500-63E9-7160722EA21B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31" creationId="{B3D09C03-DAD3-4F02-61F9-25AADC4A2C3D}"/>
          </ac:picMkLst>
        </pc:picChg>
        <pc:picChg chg="del">
          <ac:chgData name="vera" userId="506080d75e5e1a0a" providerId="LiveId" clId="{E731786E-8B6F-44A1-A4C0-F0B22303BD53}" dt="2023-08-16T10:49:32.637" v="1211" actId="478"/>
          <ac:picMkLst>
            <pc:docMk/>
            <pc:sldMk cId="2582185691" sldId="420"/>
            <ac:picMk id="32" creationId="{845F0CCB-5221-1F48-2297-835052795147}"/>
          </ac:picMkLst>
        </pc:picChg>
        <pc:picChg chg="add mod">
          <ac:chgData name="vera" userId="506080d75e5e1a0a" providerId="LiveId" clId="{E731786E-8B6F-44A1-A4C0-F0B22303BD53}" dt="2023-08-16T10:51:55.366" v="1281"/>
          <ac:picMkLst>
            <pc:docMk/>
            <pc:sldMk cId="2582185691" sldId="420"/>
            <ac:picMk id="33" creationId="{69C21D4F-0D7A-2727-0707-0FA8561E9ACC}"/>
          </ac:picMkLst>
        </pc:picChg>
        <pc:picChg chg="add mod">
          <ac:chgData name="vera" userId="506080d75e5e1a0a" providerId="LiveId" clId="{E731786E-8B6F-44A1-A4C0-F0B22303BD53}" dt="2023-08-16T10:53:32.656" v="1296"/>
          <ac:picMkLst>
            <pc:docMk/>
            <pc:sldMk cId="2582185691" sldId="420"/>
            <ac:picMk id="34" creationId="{F3EC0B9A-346C-2F01-98B3-87D2D9050504}"/>
          </ac:picMkLst>
        </pc:picChg>
        <pc:picChg chg="add mod">
          <ac:chgData name="vera" userId="506080d75e5e1a0a" providerId="LiveId" clId="{E731786E-8B6F-44A1-A4C0-F0B22303BD53}" dt="2023-08-16T10:53:32.656" v="1296"/>
          <ac:picMkLst>
            <pc:docMk/>
            <pc:sldMk cId="2582185691" sldId="420"/>
            <ac:picMk id="35" creationId="{CD7C6209-1475-2648-20B9-417DDD0DE111}"/>
          </ac:picMkLst>
        </pc:picChg>
        <pc:picChg chg="add mod">
          <ac:chgData name="vera" userId="506080d75e5e1a0a" providerId="LiveId" clId="{E731786E-8B6F-44A1-A4C0-F0B22303BD53}" dt="2023-08-16T10:53:32.656" v="1296"/>
          <ac:picMkLst>
            <pc:docMk/>
            <pc:sldMk cId="2582185691" sldId="420"/>
            <ac:picMk id="36" creationId="{7E344C8D-D17C-2A1B-A3F1-E9630632F4B4}"/>
          </ac:picMkLst>
        </pc:picChg>
      </pc:sldChg>
      <pc:sldChg chg="addSp delSp modSp mod">
        <pc:chgData name="vera" userId="506080d75e5e1a0a" providerId="LiveId" clId="{E731786E-8B6F-44A1-A4C0-F0B22303BD53}" dt="2023-08-16T10:54:24.866" v="1305" actId="14826"/>
        <pc:sldMkLst>
          <pc:docMk/>
          <pc:sldMk cId="800108957" sldId="421"/>
        </pc:sldMkLst>
        <pc:picChg chg="del">
          <ac:chgData name="vera" userId="506080d75e5e1a0a" providerId="LiveId" clId="{E731786E-8B6F-44A1-A4C0-F0B22303BD53}" dt="2023-08-16T10:53:40.820" v="1297" actId="478"/>
          <ac:picMkLst>
            <pc:docMk/>
            <pc:sldMk cId="800108957" sldId="421"/>
            <ac:picMk id="3" creationId="{19EE4F44-5A1D-AB87-4583-A4DB3143B559}"/>
          </ac:picMkLst>
        </pc:picChg>
        <pc:picChg chg="del">
          <ac:chgData name="vera" userId="506080d75e5e1a0a" providerId="LiveId" clId="{E731786E-8B6F-44A1-A4C0-F0B22303BD53}" dt="2023-08-16T10:53:41.399" v="1298" actId="478"/>
          <ac:picMkLst>
            <pc:docMk/>
            <pc:sldMk cId="800108957" sldId="421"/>
            <ac:picMk id="5" creationId="{3574D482-9A58-A59E-B3D5-0DD28615A85A}"/>
          </ac:picMkLst>
        </pc:picChg>
        <pc:picChg chg="del">
          <ac:chgData name="vera" userId="506080d75e5e1a0a" providerId="LiveId" clId="{E731786E-8B6F-44A1-A4C0-F0B22303BD53}" dt="2023-08-16T10:53:41.818" v="1299" actId="478"/>
          <ac:picMkLst>
            <pc:docMk/>
            <pc:sldMk cId="800108957" sldId="421"/>
            <ac:picMk id="6" creationId="{61BCE59C-AA6D-0123-9F0D-8C0110BDCDA2}"/>
          </ac:picMkLst>
        </pc:picChg>
        <pc:picChg chg="del">
          <ac:chgData name="vera" userId="506080d75e5e1a0a" providerId="LiveId" clId="{E731786E-8B6F-44A1-A4C0-F0B22303BD53}" dt="2023-08-16T10:53:40.820" v="1297" actId="478"/>
          <ac:picMkLst>
            <pc:docMk/>
            <pc:sldMk cId="800108957" sldId="421"/>
            <ac:picMk id="9" creationId="{CD8E283A-73CC-88E8-F05D-2643A536944F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13" creationId="{7C86E6BC-013A-EA58-A795-E0BF496714B8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16" creationId="{96C4445F-2E42-E2EE-CDB0-24C39AB79AB6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18" creationId="{B8D686EE-2AA9-66A6-7EFF-317A5D94A06B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19" creationId="{8E63E3A3-87F1-21A8-92D5-909C08D594D4}"/>
          </ac:picMkLst>
        </pc:picChg>
        <pc:picChg chg="mod">
          <ac:chgData name="vera" userId="506080d75e5e1a0a" providerId="LiveId" clId="{E731786E-8B6F-44A1-A4C0-F0B22303BD53}" dt="2023-08-16T10:54:10.907" v="1303" actId="14826"/>
          <ac:picMkLst>
            <pc:docMk/>
            <pc:sldMk cId="800108957" sldId="421"/>
            <ac:picMk id="21" creationId="{DCA95A25-C6EA-6A5A-E3BC-3F8135435521}"/>
          </ac:picMkLst>
        </pc:picChg>
        <pc:picChg chg="mod">
          <ac:chgData name="vera" userId="506080d75e5e1a0a" providerId="LiveId" clId="{E731786E-8B6F-44A1-A4C0-F0B22303BD53}" dt="2023-08-16T10:54:24.866" v="1305" actId="14826"/>
          <ac:picMkLst>
            <pc:docMk/>
            <pc:sldMk cId="800108957" sldId="421"/>
            <ac:picMk id="22" creationId="{88F5E58D-7929-5795-1E81-BDC7EF0401BB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25" creationId="{8B486FC2-7DCB-B0D2-5485-6FEF3370AEC6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26" creationId="{C57585F0-E41D-71DC-3896-0C2200D02522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27" creationId="{D186D1D2-6656-D230-A9FE-140DFDB62121}"/>
          </ac:picMkLst>
        </pc:picChg>
        <pc:picChg chg="add mod">
          <ac:chgData name="vera" userId="506080d75e5e1a0a" providerId="LiveId" clId="{E731786E-8B6F-44A1-A4C0-F0B22303BD53}" dt="2023-08-16T10:53:47.840" v="1300"/>
          <ac:picMkLst>
            <pc:docMk/>
            <pc:sldMk cId="800108957" sldId="421"/>
            <ac:picMk id="28" creationId="{ABFFCCF4-52D0-BC00-DC23-C697DBF9455F}"/>
          </ac:picMkLst>
        </pc:picChg>
      </pc:sldChg>
      <pc:sldChg chg="addSp delSp modSp mod">
        <pc:chgData name="vera" userId="506080d75e5e1a0a" providerId="LiveId" clId="{E731786E-8B6F-44A1-A4C0-F0B22303BD53}" dt="2023-08-16T10:54:28.182" v="1306" actId="14826"/>
        <pc:sldMkLst>
          <pc:docMk/>
          <pc:sldMk cId="2881390894" sldId="422"/>
        </pc:sldMkLst>
        <pc:picChg chg="del">
          <ac:chgData name="vera" userId="506080d75e5e1a0a" providerId="LiveId" clId="{E731786E-8B6F-44A1-A4C0-F0B22303BD53}" dt="2023-08-16T10:53:52.996" v="1301" actId="478"/>
          <ac:picMkLst>
            <pc:docMk/>
            <pc:sldMk cId="2881390894" sldId="422"/>
            <ac:picMk id="3" creationId="{19EE4F44-5A1D-AB87-4583-A4DB3143B559}"/>
          </ac:picMkLst>
        </pc:picChg>
        <pc:picChg chg="del">
          <ac:chgData name="vera" userId="506080d75e5e1a0a" providerId="LiveId" clId="{E731786E-8B6F-44A1-A4C0-F0B22303BD53}" dt="2023-08-16T10:53:52.996" v="1301" actId="478"/>
          <ac:picMkLst>
            <pc:docMk/>
            <pc:sldMk cId="2881390894" sldId="422"/>
            <ac:picMk id="5" creationId="{3574D482-9A58-A59E-B3D5-0DD28615A85A}"/>
          </ac:picMkLst>
        </pc:picChg>
        <pc:picChg chg="del">
          <ac:chgData name="vera" userId="506080d75e5e1a0a" providerId="LiveId" clId="{E731786E-8B6F-44A1-A4C0-F0B22303BD53}" dt="2023-08-16T10:53:52.996" v="1301" actId="478"/>
          <ac:picMkLst>
            <pc:docMk/>
            <pc:sldMk cId="2881390894" sldId="422"/>
            <ac:picMk id="6" creationId="{61BCE59C-AA6D-0123-9F0D-8C0110BDCDA2}"/>
          </ac:picMkLst>
        </pc:picChg>
        <pc:picChg chg="del">
          <ac:chgData name="vera" userId="506080d75e5e1a0a" providerId="LiveId" clId="{E731786E-8B6F-44A1-A4C0-F0B22303BD53}" dt="2023-08-16T10:53:52.996" v="1301" actId="478"/>
          <ac:picMkLst>
            <pc:docMk/>
            <pc:sldMk cId="2881390894" sldId="422"/>
            <ac:picMk id="9" creationId="{CD8E283A-73CC-88E8-F05D-2643A536944F}"/>
          </ac:picMkLst>
        </pc:picChg>
        <pc:picChg chg="mod">
          <ac:chgData name="vera" userId="506080d75e5e1a0a" providerId="LiveId" clId="{E731786E-8B6F-44A1-A4C0-F0B22303BD53}" dt="2023-08-16T10:54:14.493" v="1304" actId="14826"/>
          <ac:picMkLst>
            <pc:docMk/>
            <pc:sldMk cId="2881390894" sldId="422"/>
            <ac:picMk id="13" creationId="{09222D9D-C789-1079-0B09-E590713B6280}"/>
          </ac:picMkLst>
        </pc:picChg>
        <pc:picChg chg="mod">
          <ac:chgData name="vera" userId="506080d75e5e1a0a" providerId="LiveId" clId="{E731786E-8B6F-44A1-A4C0-F0B22303BD53}" dt="2023-08-16T10:54:28.182" v="1306" actId="14826"/>
          <ac:picMkLst>
            <pc:docMk/>
            <pc:sldMk cId="2881390894" sldId="422"/>
            <ac:picMk id="16" creationId="{F8EDDB67-59DD-26B2-F455-49B31AD0CB86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18" creationId="{CFC4E5F3-D7FB-EDC5-4425-4BB433573594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19" creationId="{D8572290-FFB5-33FF-84B8-DD49FAD1AAF7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21" creationId="{1178061B-801D-0048-09AC-7CFF54A10866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22" creationId="{2645D76E-8753-3F45-E619-361826AA8A22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25" creationId="{F6861E86-DF43-D43D-F295-4686C6AC1439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26" creationId="{3999FAC2-0A0C-71D3-AE3B-4B11C916AB02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27" creationId="{1AF0B0B3-08C0-BD12-0652-F0B4CD67F676}"/>
          </ac:picMkLst>
        </pc:picChg>
        <pc:picChg chg="add mod">
          <ac:chgData name="vera" userId="506080d75e5e1a0a" providerId="LiveId" clId="{E731786E-8B6F-44A1-A4C0-F0B22303BD53}" dt="2023-08-16T10:53:53.899" v="1302"/>
          <ac:picMkLst>
            <pc:docMk/>
            <pc:sldMk cId="2881390894" sldId="422"/>
            <ac:picMk id="28" creationId="{DEB9A9F4-1697-0C14-BDE2-C4787F29F818}"/>
          </ac:picMkLst>
        </pc:picChg>
      </pc:sldChg>
      <pc:sldChg chg="modSp">
        <pc:chgData name="vera" userId="506080d75e5e1a0a" providerId="LiveId" clId="{E731786E-8B6F-44A1-A4C0-F0B22303BD53}" dt="2023-08-16T12:08:21.152" v="1328"/>
        <pc:sldMkLst>
          <pc:docMk/>
          <pc:sldMk cId="2834198808" sldId="423"/>
        </pc:sldMkLst>
        <pc:spChg chg="mod">
          <ac:chgData name="vera" userId="506080d75e5e1a0a" providerId="LiveId" clId="{E731786E-8B6F-44A1-A4C0-F0B22303BD53}" dt="2023-08-16T12:08:21.152" v="1328"/>
          <ac:spMkLst>
            <pc:docMk/>
            <pc:sldMk cId="2834198808" sldId="423"/>
            <ac:spMk id="3" creationId="{94671052-5F4F-AC8E-5F79-4F2B09C73891}"/>
          </ac:spMkLst>
        </pc:spChg>
      </pc:sldChg>
      <pc:sldChg chg="modSp">
        <pc:chgData name="vera" userId="506080d75e5e1a0a" providerId="LiveId" clId="{E731786E-8B6F-44A1-A4C0-F0B22303BD53}" dt="2023-08-16T12:13:16.262" v="1369"/>
        <pc:sldMkLst>
          <pc:docMk/>
          <pc:sldMk cId="3608956081" sldId="424"/>
        </pc:sldMkLst>
        <pc:spChg chg="mod">
          <ac:chgData name="vera" userId="506080d75e5e1a0a" providerId="LiveId" clId="{E731786E-8B6F-44A1-A4C0-F0B22303BD53}" dt="2023-08-16T12:13:16.262" v="1369"/>
          <ac:spMkLst>
            <pc:docMk/>
            <pc:sldMk cId="3608956081" sldId="424"/>
            <ac:spMk id="3" creationId="{94671052-5F4F-AC8E-5F79-4F2B09C73891}"/>
          </ac:spMkLst>
        </pc:spChg>
      </pc:sldChg>
      <pc:sldChg chg="modSp">
        <pc:chgData name="vera" userId="506080d75e5e1a0a" providerId="LiveId" clId="{E731786E-8B6F-44A1-A4C0-F0B22303BD53}" dt="2023-08-16T12:26:51.278" v="1521"/>
        <pc:sldMkLst>
          <pc:docMk/>
          <pc:sldMk cId="629984391" sldId="425"/>
        </pc:sldMkLst>
        <pc:spChg chg="mod">
          <ac:chgData name="vera" userId="506080d75e5e1a0a" providerId="LiveId" clId="{E731786E-8B6F-44A1-A4C0-F0B22303BD53}" dt="2023-08-16T12:26:51.278" v="1521"/>
          <ac:spMkLst>
            <pc:docMk/>
            <pc:sldMk cId="629984391" sldId="425"/>
            <ac:spMk id="3" creationId="{94671052-5F4F-AC8E-5F79-4F2B09C73891}"/>
          </ac:spMkLst>
        </pc:spChg>
      </pc:sldChg>
      <pc:sldChg chg="modSp">
        <pc:chgData name="vera" userId="506080d75e5e1a0a" providerId="LiveId" clId="{E731786E-8B6F-44A1-A4C0-F0B22303BD53}" dt="2023-08-16T12:27:10.004" v="1522"/>
        <pc:sldMkLst>
          <pc:docMk/>
          <pc:sldMk cId="620186536" sldId="426"/>
        </pc:sldMkLst>
        <pc:spChg chg="mod">
          <ac:chgData name="vera" userId="506080d75e5e1a0a" providerId="LiveId" clId="{E731786E-8B6F-44A1-A4C0-F0B22303BD53}" dt="2023-08-16T12:27:10.004" v="1522"/>
          <ac:spMkLst>
            <pc:docMk/>
            <pc:sldMk cId="620186536" sldId="426"/>
            <ac:spMk id="3" creationId="{94671052-5F4F-AC8E-5F79-4F2B09C73891}"/>
          </ac:spMkLst>
        </pc:spChg>
      </pc:sldChg>
      <pc:sldChg chg="modSp">
        <pc:chgData name="vera" userId="506080d75e5e1a0a" providerId="LiveId" clId="{E731786E-8B6F-44A1-A4C0-F0B22303BD53}" dt="2023-08-16T19:46:56.901" v="1576"/>
        <pc:sldMkLst>
          <pc:docMk/>
          <pc:sldMk cId="198888875" sldId="427"/>
        </pc:sldMkLst>
        <pc:spChg chg="mod">
          <ac:chgData name="vera" userId="506080d75e5e1a0a" providerId="LiveId" clId="{E731786E-8B6F-44A1-A4C0-F0B22303BD53}" dt="2023-08-16T19:46:56.901" v="1576"/>
          <ac:spMkLst>
            <pc:docMk/>
            <pc:sldMk cId="198888875" sldId="427"/>
            <ac:spMk id="3" creationId="{94671052-5F4F-AC8E-5F79-4F2B09C73891}"/>
          </ac:spMkLst>
        </pc:spChg>
      </pc:sldChg>
      <pc:sldChg chg="addSp modSp mod modTransition modAnim">
        <pc:chgData name="vera" userId="506080d75e5e1a0a" providerId="LiveId" clId="{E731786E-8B6F-44A1-A4C0-F0B22303BD53}" dt="2023-08-16T20:06:10.773" v="1785" actId="14826"/>
        <pc:sldMkLst>
          <pc:docMk/>
          <pc:sldMk cId="2019100064" sldId="428"/>
        </pc:sldMkLst>
        <pc:picChg chg="add mod">
          <ac:chgData name="vera" userId="506080d75e5e1a0a" providerId="LiveId" clId="{E731786E-8B6F-44A1-A4C0-F0B22303BD53}" dt="2023-08-16T19:53:57.510" v="1656" actId="1035"/>
          <ac:picMkLst>
            <pc:docMk/>
            <pc:sldMk cId="2019100064" sldId="428"/>
            <ac:picMk id="2" creationId="{A4D18297-4E10-3643-255E-C81FF6FDF835}"/>
          </ac:picMkLst>
        </pc:picChg>
        <pc:picChg chg="mod">
          <ac:chgData name="vera" userId="506080d75e5e1a0a" providerId="LiveId" clId="{E731786E-8B6F-44A1-A4C0-F0B22303BD53}" dt="2023-08-16T19:53:47.676" v="1615" actId="1035"/>
          <ac:picMkLst>
            <pc:docMk/>
            <pc:sldMk cId="2019100064" sldId="428"/>
            <ac:picMk id="4" creationId="{C166D961-31E3-ABB5-72CC-23434B97F558}"/>
          </ac:picMkLst>
        </pc:picChg>
        <pc:picChg chg="mod">
          <ac:chgData name="vera" userId="506080d75e5e1a0a" providerId="LiveId" clId="{E731786E-8B6F-44A1-A4C0-F0B22303BD53}" dt="2023-08-16T19:53:52.298" v="1633" actId="1035"/>
          <ac:picMkLst>
            <pc:docMk/>
            <pc:sldMk cId="2019100064" sldId="428"/>
            <ac:picMk id="5" creationId="{5EA54F87-45E5-FDDF-5AE8-72D08214745C}"/>
          </ac:picMkLst>
        </pc:picChg>
        <pc:picChg chg="mod">
          <ac:chgData name="vera" userId="506080d75e5e1a0a" providerId="LiveId" clId="{E731786E-8B6F-44A1-A4C0-F0B22303BD53}" dt="2023-08-16T19:53:57.510" v="1656" actId="1035"/>
          <ac:picMkLst>
            <pc:docMk/>
            <pc:sldMk cId="2019100064" sldId="428"/>
            <ac:picMk id="6" creationId="{923F8820-9E8D-04B0-BB10-66B037CE6523}"/>
          </ac:picMkLst>
        </pc:picChg>
        <pc:picChg chg="mod">
          <ac:chgData name="vera" userId="506080d75e5e1a0a" providerId="LiveId" clId="{E731786E-8B6F-44A1-A4C0-F0B22303BD53}" dt="2023-08-16T19:53:47.676" v="1615" actId="1035"/>
          <ac:picMkLst>
            <pc:docMk/>
            <pc:sldMk cId="2019100064" sldId="428"/>
            <ac:picMk id="7" creationId="{4AC2E9B0-6D24-C21E-1402-5B5161524F86}"/>
          </ac:picMkLst>
        </pc:picChg>
        <pc:picChg chg="add mod">
          <ac:chgData name="vera" userId="506080d75e5e1a0a" providerId="LiveId" clId="{E731786E-8B6F-44A1-A4C0-F0B22303BD53}" dt="2023-08-16T19:53:57.510" v="1656" actId="1035"/>
          <ac:picMkLst>
            <pc:docMk/>
            <pc:sldMk cId="2019100064" sldId="428"/>
            <ac:picMk id="8" creationId="{60ADB6F8-7BCF-3393-6180-2A40C1F119AA}"/>
          </ac:picMkLst>
        </pc:picChg>
        <pc:picChg chg="mod">
          <ac:chgData name="vera" userId="506080d75e5e1a0a" providerId="LiveId" clId="{E731786E-8B6F-44A1-A4C0-F0B22303BD53}" dt="2023-08-16T19:53:52.298" v="1633" actId="1035"/>
          <ac:picMkLst>
            <pc:docMk/>
            <pc:sldMk cId="2019100064" sldId="428"/>
            <ac:picMk id="10" creationId="{9F2BE523-E68C-9DD0-1D75-EC5A60B2DEA4}"/>
          </ac:picMkLst>
        </pc:picChg>
        <pc:picChg chg="mod">
          <ac:chgData name="vera" userId="506080d75e5e1a0a" providerId="LiveId" clId="{E731786E-8B6F-44A1-A4C0-F0B22303BD53}" dt="2023-08-16T20:06:10.773" v="1785" actId="14826"/>
          <ac:picMkLst>
            <pc:docMk/>
            <pc:sldMk cId="2019100064" sldId="428"/>
            <ac:picMk id="11" creationId="{068D0E1B-00F7-126C-D782-6AA786D2C146}"/>
          </ac:picMkLst>
        </pc:picChg>
        <pc:picChg chg="mod">
          <ac:chgData name="vera" userId="506080d75e5e1a0a" providerId="LiveId" clId="{E731786E-8B6F-44A1-A4C0-F0B22303BD53}" dt="2023-08-16T19:54:15.872" v="1657" actId="14826"/>
          <ac:picMkLst>
            <pc:docMk/>
            <pc:sldMk cId="2019100064" sldId="428"/>
            <ac:picMk id="21" creationId="{D2158368-E557-21CE-085D-E852E840E5A7}"/>
          </ac:picMkLst>
        </pc:picChg>
        <pc:picChg chg="mod">
          <ac:chgData name="vera" userId="506080d75e5e1a0a" providerId="LiveId" clId="{E731786E-8B6F-44A1-A4C0-F0B22303BD53}" dt="2023-08-16T19:53:52.298" v="1633" actId="1035"/>
          <ac:picMkLst>
            <pc:docMk/>
            <pc:sldMk cId="2019100064" sldId="428"/>
            <ac:picMk id="22" creationId="{19ACADE4-5450-B795-BE09-245EC3AB370F}"/>
          </ac:picMkLst>
        </pc:picChg>
      </pc:sldChg>
      <pc:sldChg chg="del">
        <pc:chgData name="vera" userId="506080d75e5e1a0a" providerId="LiveId" clId="{E731786E-8B6F-44A1-A4C0-F0B22303BD53}" dt="2023-08-16T19:51:12.162" v="1579" actId="2696"/>
        <pc:sldMkLst>
          <pc:docMk/>
          <pc:sldMk cId="4014816934" sldId="428"/>
        </pc:sldMkLst>
      </pc:sldChg>
      <pc:sldChg chg="addSp delSp modSp mod modAnim">
        <pc:chgData name="vera" userId="506080d75e5e1a0a" providerId="LiveId" clId="{E731786E-8B6F-44A1-A4C0-F0B22303BD53}" dt="2023-08-16T20:06:09.433" v="1784" actId="14826"/>
        <pc:sldMkLst>
          <pc:docMk/>
          <pc:sldMk cId="1484068532" sldId="429"/>
        </pc:sldMkLst>
        <pc:picChg chg="ord">
          <ac:chgData name="vera" userId="506080d75e5e1a0a" providerId="LiveId" clId="{E731786E-8B6F-44A1-A4C0-F0B22303BD53}" dt="2023-08-16T19:58:38.773" v="1718" actId="166"/>
          <ac:picMkLst>
            <pc:docMk/>
            <pc:sldMk cId="1484068532" sldId="429"/>
            <ac:picMk id="2" creationId="{841C9378-BEDF-513C-B273-9D008B00FC72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3" creationId="{7F993DBD-BAE2-A94E-3FF3-DA4A86498160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4" creationId="{EAE4CD45-5716-F799-2EFD-6F247605B14B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5" creationId="{26F913C4-1834-0C2B-734F-A9E911A94F18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6" creationId="{EC5EBD4D-C04C-584C-CBBD-0D45934F030F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7" creationId="{F95D5F91-1E3D-6C29-F95F-0A40A8882F6A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8" creationId="{8238DB72-BCE0-6D2A-A708-E41CB9D4855D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9" creationId="{A31B2722-3B6C-6CBD-6C9A-F65F918881A8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10" creationId="{9EF42EA5-422E-59DD-569C-8A54C1E031C1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11" creationId="{D149871B-A030-009F-D99F-7C29501EA0C1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12" creationId="{7CFB91A2-AA7A-3956-2447-A040F3A75E17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13" creationId="{F8362EDB-F86C-56FB-BE16-CC1076458DA7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14" creationId="{AC67071F-EC16-CBBD-9419-31378A76A6E3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15" creationId="{56A91386-CC23-0973-8DDE-44C72724D0C5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16" creationId="{D9B9CB8C-9ACF-BE92-CA34-46EE5484A042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17" creationId="{844C670D-2674-AD69-8C8C-DE7A3FD2C1B1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18" creationId="{CF8A7B0D-CDEA-AA4C-3D13-D9B18411A0AD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19" creationId="{25FEE5F9-009E-98DB-7726-3A7C3653DABA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0" creationId="{87233115-1FB9-7F55-5C9B-D7784EC7CB70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3" creationId="{90D07D4F-FD49-97AC-49A7-CA24B5019864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4" creationId="{D6F6F3DB-67DA-C084-1073-F3CF722F43BA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5" creationId="{050D727D-A595-D54C-1310-9CA06A35010D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6" creationId="{D789A3C7-E9D5-A886-8B72-C87425F09EE7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7" creationId="{3A7BC7ED-39B9-CA9B-C6B4-6357A2335E83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8" creationId="{7D17BBE8-9AEB-E83B-6766-229750CD67CD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29" creationId="{7B095364-A90B-7EC4-887C-5B5419F53D1E}"/>
          </ac:picMkLst>
        </pc:picChg>
        <pc:picChg chg="mod">
          <ac:chgData name="vera" userId="506080d75e5e1a0a" providerId="LiveId" clId="{E731786E-8B6F-44A1-A4C0-F0B22303BD53}" dt="2023-08-16T20:06:09.433" v="1784" actId="14826"/>
          <ac:picMkLst>
            <pc:docMk/>
            <pc:sldMk cId="1484068532" sldId="429"/>
            <ac:picMk id="30" creationId="{1CA01FDE-BA37-B085-1387-834B0DA9FAE3}"/>
          </ac:picMkLst>
        </pc:picChg>
        <pc:picChg chg="mod">
          <ac:chgData name="vera" userId="506080d75e5e1a0a" providerId="LiveId" clId="{E731786E-8B6F-44A1-A4C0-F0B22303BD53}" dt="2023-08-16T19:54:32.019" v="1659" actId="14826"/>
          <ac:picMkLst>
            <pc:docMk/>
            <pc:sldMk cId="1484068532" sldId="429"/>
            <ac:picMk id="31" creationId="{6BEF8060-ADEC-7D13-C671-C85AD3302AF5}"/>
          </ac:picMkLst>
        </pc:picChg>
        <pc:picChg chg="mod">
          <ac:chgData name="vera" userId="506080d75e5e1a0a" providerId="LiveId" clId="{E731786E-8B6F-44A1-A4C0-F0B22303BD53}" dt="2023-08-16T19:54:34.009" v="1660" actId="1037"/>
          <ac:picMkLst>
            <pc:docMk/>
            <pc:sldMk cId="1484068532" sldId="429"/>
            <ac:picMk id="32" creationId="{35606E04-FFD4-3E31-8CE6-2A2E8C7BFF66}"/>
          </ac:picMkLst>
        </pc:picChg>
        <pc:picChg chg="mod">
          <ac:chgData name="vera" userId="506080d75e5e1a0a" providerId="LiveId" clId="{E731786E-8B6F-44A1-A4C0-F0B22303BD53}" dt="2023-08-16T19:54:35.060" v="1661" actId="1037"/>
          <ac:picMkLst>
            <pc:docMk/>
            <pc:sldMk cId="1484068532" sldId="429"/>
            <ac:picMk id="33" creationId="{011C8752-19E9-A2CB-A3BC-5DA180B83657}"/>
          </ac:picMkLst>
        </pc:picChg>
        <pc:picChg chg="del">
          <ac:chgData name="vera" userId="506080d75e5e1a0a" providerId="LiveId" clId="{E731786E-8B6F-44A1-A4C0-F0B22303BD53}" dt="2023-08-16T19:53:05.002" v="1608" actId="478"/>
          <ac:picMkLst>
            <pc:docMk/>
            <pc:sldMk cId="1484068532" sldId="429"/>
            <ac:picMk id="34" creationId="{76EC3C52-71DC-57AD-E03F-B56F0DF190A8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35" creationId="{4F5CD01F-AC83-99B8-0C2C-15894FCE371F}"/>
          </ac:picMkLst>
        </pc:picChg>
        <pc:picChg chg="add mod">
          <ac:chgData name="vera" userId="506080d75e5e1a0a" providerId="LiveId" clId="{E731786E-8B6F-44A1-A4C0-F0B22303BD53}" dt="2023-08-16T19:55:10.402" v="1667"/>
          <ac:picMkLst>
            <pc:docMk/>
            <pc:sldMk cId="1484068532" sldId="429"/>
            <ac:picMk id="36" creationId="{03000534-4823-A8A8-248B-B57E00B5E2EE}"/>
          </ac:picMkLst>
        </pc:picChg>
      </pc:sldChg>
      <pc:sldChg chg="del">
        <pc:chgData name="vera" userId="506080d75e5e1a0a" providerId="LiveId" clId="{E731786E-8B6F-44A1-A4C0-F0B22303BD53}" dt="2023-08-16T19:51:41.290" v="1585" actId="47"/>
        <pc:sldMkLst>
          <pc:docMk/>
          <pc:sldMk cId="3313072045" sldId="429"/>
        </pc:sldMkLst>
      </pc:sldChg>
      <pc:sldChg chg="addSp delSp modSp del mod delAnim modAnim">
        <pc:chgData name="vera" userId="506080d75e5e1a0a" providerId="LiveId" clId="{E731786E-8B6F-44A1-A4C0-F0B22303BD53}" dt="2023-08-16T19:51:39.418" v="1582" actId="47"/>
        <pc:sldMkLst>
          <pc:docMk/>
          <pc:sldMk cId="196190237" sldId="430"/>
        </pc:sldMkLst>
        <pc:spChg chg="add mod">
          <ac:chgData name="vera" userId="506080d75e5e1a0a" providerId="LiveId" clId="{E731786E-8B6F-44A1-A4C0-F0B22303BD53}" dt="2023-08-16T19:47:28.131" v="1577"/>
          <ac:spMkLst>
            <pc:docMk/>
            <pc:sldMk cId="196190237" sldId="430"/>
            <ac:spMk id="2" creationId="{82144EB2-30DD-32A8-41BD-25A55BABEF92}"/>
          </ac:spMkLst>
        </pc:spChg>
        <pc:spChg chg="del">
          <ac:chgData name="vera" userId="506080d75e5e1a0a" providerId="LiveId" clId="{E731786E-8B6F-44A1-A4C0-F0B22303BD53}" dt="2023-08-16T19:47:30.563" v="1578" actId="478"/>
          <ac:spMkLst>
            <pc:docMk/>
            <pc:sldMk cId="196190237" sldId="430"/>
            <ac:spMk id="6" creationId="{57D42013-4A7F-F520-9F3B-682E7643ADB0}"/>
          </ac:spMkLst>
        </pc:spChg>
      </pc:sldChg>
      <pc:sldChg chg="addSp delSp modSp mod delAnim modAnim">
        <pc:chgData name="vera" userId="506080d75e5e1a0a" providerId="LiveId" clId="{E731786E-8B6F-44A1-A4C0-F0B22303BD53}" dt="2023-08-16T20:06:06.773" v="1783" actId="14826"/>
        <pc:sldMkLst>
          <pc:docMk/>
          <pc:sldMk cId="537764929" sldId="430"/>
        </pc:sldMkLst>
        <pc:spChg chg="add mod">
          <ac:chgData name="vera" userId="506080d75e5e1a0a" providerId="LiveId" clId="{E731786E-8B6F-44A1-A4C0-F0B22303BD53}" dt="2023-08-16T19:52:02.221" v="1588"/>
          <ac:spMkLst>
            <pc:docMk/>
            <pc:sldMk cId="537764929" sldId="430"/>
            <ac:spMk id="2" creationId="{65A78326-491B-9877-1088-160ABF8BF2C8}"/>
          </ac:spMkLst>
        </pc:spChg>
        <pc:spChg chg="del">
          <ac:chgData name="vera" userId="506080d75e5e1a0a" providerId="LiveId" clId="{E731786E-8B6F-44A1-A4C0-F0B22303BD53}" dt="2023-08-16T19:52:01.856" v="1587" actId="478"/>
          <ac:spMkLst>
            <pc:docMk/>
            <pc:sldMk cId="537764929" sldId="430"/>
            <ac:spMk id="10" creationId="{71F2BFA1-BEA7-D31A-C900-8B1BBA03FD2B}"/>
          </ac:spMkLst>
        </pc:spChg>
        <pc:spChg chg="ord">
          <ac:chgData name="vera" userId="506080d75e5e1a0a" providerId="LiveId" clId="{E731786E-8B6F-44A1-A4C0-F0B22303BD53}" dt="2023-08-16T19:58:35.356" v="1717" actId="166"/>
          <ac:spMkLst>
            <pc:docMk/>
            <pc:sldMk cId="537764929" sldId="430"/>
            <ac:spMk id="39" creationId="{A73CED60-87B8-3205-0A01-82C2371058D8}"/>
          </ac:spMkLst>
        </pc:sp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3" creationId="{3D91E6CB-BBD2-F6D3-BD17-6828B6EB9E4E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4" creationId="{2450621C-ACC3-5B18-FF8A-81A8BA69AB0F}"/>
          </ac:picMkLst>
        </pc:picChg>
        <pc:picChg chg="add mod">
          <ac:chgData name="vera" userId="506080d75e5e1a0a" providerId="LiveId" clId="{E731786E-8B6F-44A1-A4C0-F0B22303BD53}" dt="2023-08-16T19:56:03.119" v="1686" actId="1076"/>
          <ac:picMkLst>
            <pc:docMk/>
            <pc:sldMk cId="537764929" sldId="430"/>
            <ac:picMk id="5" creationId="{3E607D3E-EB56-054D-A295-F66F74F88225}"/>
          </ac:picMkLst>
        </pc:picChg>
        <pc:picChg chg="mod">
          <ac:chgData name="vera" userId="506080d75e5e1a0a" providerId="LiveId" clId="{E731786E-8B6F-44A1-A4C0-F0B22303BD53}" dt="2023-08-16T20:06:06.773" v="1783" actId="14826"/>
          <ac:picMkLst>
            <pc:docMk/>
            <pc:sldMk cId="537764929" sldId="430"/>
            <ac:picMk id="6" creationId="{EA9E1823-546A-09E0-0DD6-C4E7B8758BB9}"/>
          </ac:picMkLst>
        </pc:picChg>
        <pc:picChg chg="mod">
          <ac:chgData name="vera" userId="506080d75e5e1a0a" providerId="LiveId" clId="{E731786E-8B6F-44A1-A4C0-F0B22303BD53}" dt="2023-08-16T19:54:41.557" v="1664" actId="14826"/>
          <ac:picMkLst>
            <pc:docMk/>
            <pc:sldMk cId="537764929" sldId="430"/>
            <ac:picMk id="7" creationId="{98A08483-65E8-279E-9C4C-444D64F83E7A}"/>
          </ac:picMkLst>
        </pc:picChg>
        <pc:picChg chg="mod">
          <ac:chgData name="vera" userId="506080d75e5e1a0a" providerId="LiveId" clId="{E731786E-8B6F-44A1-A4C0-F0B22303BD53}" dt="2023-08-16T19:54:36.909" v="1662" actId="1037"/>
          <ac:picMkLst>
            <pc:docMk/>
            <pc:sldMk cId="537764929" sldId="430"/>
            <ac:picMk id="8" creationId="{4BF63F32-4126-903A-A9F6-C72E69AB3F82}"/>
          </ac:picMkLst>
        </pc:picChg>
        <pc:picChg chg="mod">
          <ac:chgData name="vera" userId="506080d75e5e1a0a" providerId="LiveId" clId="{E731786E-8B6F-44A1-A4C0-F0B22303BD53}" dt="2023-08-16T19:54:37.685" v="1663" actId="1037"/>
          <ac:picMkLst>
            <pc:docMk/>
            <pc:sldMk cId="537764929" sldId="430"/>
            <ac:picMk id="9" creationId="{861F9D54-2BE5-64C3-E0C0-B86CF3D577C4}"/>
          </ac:picMkLst>
        </pc:picChg>
        <pc:picChg chg="del mod">
          <ac:chgData name="vera" userId="506080d75e5e1a0a" providerId="LiveId" clId="{E731786E-8B6F-44A1-A4C0-F0B22303BD53}" dt="2023-08-16T19:57:58.051" v="1704" actId="478"/>
          <ac:picMkLst>
            <pc:docMk/>
            <pc:sldMk cId="537764929" sldId="430"/>
            <ac:picMk id="11" creationId="{F3CE8A0A-64B2-2ECA-2C52-096A022AFB55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2" creationId="{771EFA10-DAF0-1018-A2F8-ED1534C21EFB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3" creationId="{6E73B7B5-35F2-B717-DF5D-9E6D18DBBEBE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4" creationId="{A4666159-369C-8967-A473-2791FB264764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5" creationId="{8C6DB4C0-2E57-4A5E-8D56-AD80262ABAE4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6" creationId="{99CF4E41-E03A-9398-78CE-B75F3C2277D8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7" creationId="{34287B68-6935-21D4-BCD6-84A2CAB5A65F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8" creationId="{01043115-3C3C-F2AB-5129-A7F5B774AEBB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19" creationId="{699F8AC0-2BBB-B56B-43D2-436A131F2818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20" creationId="{8BD3D3AB-1843-8E5B-1F37-FF94020AE1B5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21" creationId="{9BE7531C-7643-8719-F4C6-07E5AA9476DB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22" creationId="{4B48B386-6DD2-DBB1-63D3-6DB8E87E2CF0}"/>
          </ac:picMkLst>
        </pc:picChg>
        <pc:picChg chg="add mod">
          <ac:chgData name="vera" userId="506080d75e5e1a0a" providerId="LiveId" clId="{E731786E-8B6F-44A1-A4C0-F0B22303BD53}" dt="2023-08-16T19:55:46.534" v="1683"/>
          <ac:picMkLst>
            <pc:docMk/>
            <pc:sldMk cId="537764929" sldId="430"/>
            <ac:picMk id="23" creationId="{407A4FE7-E8F4-C85E-56C4-D6CB34E7D66F}"/>
          </ac:picMkLst>
        </pc:picChg>
        <pc:picChg chg="add del mod">
          <ac:chgData name="vera" userId="506080d75e5e1a0a" providerId="LiveId" clId="{E731786E-8B6F-44A1-A4C0-F0B22303BD53}" dt="2023-08-16T19:57:56.653" v="1702" actId="478"/>
          <ac:picMkLst>
            <pc:docMk/>
            <pc:sldMk cId="537764929" sldId="430"/>
            <ac:picMk id="24" creationId="{F5684AB5-0B30-7EDB-1596-4A03BDAF81EA}"/>
          </ac:picMkLst>
        </pc:picChg>
        <pc:picChg chg="del mod">
          <ac:chgData name="vera" userId="506080d75e5e1a0a" providerId="LiveId" clId="{E731786E-8B6F-44A1-A4C0-F0B22303BD53}" dt="2023-08-16T19:57:57.288" v="1703" actId="478"/>
          <ac:picMkLst>
            <pc:docMk/>
            <pc:sldMk cId="537764929" sldId="430"/>
            <ac:picMk id="36" creationId="{CED2FE6E-3E41-35B5-3BE4-9D1F35820D64}"/>
          </ac:picMkLst>
        </pc:picChg>
        <pc:picChg chg="ord">
          <ac:chgData name="vera" userId="506080d75e5e1a0a" providerId="LiveId" clId="{E731786E-8B6F-44A1-A4C0-F0B22303BD53}" dt="2023-08-16T19:58:35.356" v="1717" actId="166"/>
          <ac:picMkLst>
            <pc:docMk/>
            <pc:sldMk cId="537764929" sldId="430"/>
            <ac:picMk id="38" creationId="{6D0FEAF1-340A-88DD-748D-8B28C14472D6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1" creationId="{54E8A1D1-8E88-A51C-2D1A-5EB36806F972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2" creationId="{88E6550C-B079-B285-CD21-8AB317361B06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3" creationId="{49D07245-02B6-7059-000D-4FCF4F6D7EBA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4" creationId="{382B8022-8058-60C9-FBD7-BAA14E675A4A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6" creationId="{F470718C-F457-63C1-B9E1-9A6B81AE5495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7" creationId="{25C4ED4A-F625-C455-2403-BAD514F390E0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8" creationId="{87E726F6-BA60-D164-12CF-B35922B00A33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49" creationId="{F4BA6E15-1CA9-4E6F-23FD-6731FF9B537F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0" creationId="{AF3152CD-B43E-1E74-8D56-C8BB9B0750BF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1" creationId="{77E94206-3A72-DBC1-7ECD-C92B87BEA23D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2" creationId="{7D5DF4D3-0F9E-BC7F-A3A7-26371D2D0586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3" creationId="{4E9E8B22-50B0-F52A-ED90-406F494792EF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4" creationId="{20F51DA3-8F2A-CC09-3131-E780F37C235C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5" creationId="{BADB1479-347D-1F5F-4FA6-2087CA23BD9E}"/>
          </ac:picMkLst>
        </pc:picChg>
        <pc:picChg chg="del">
          <ac:chgData name="vera" userId="506080d75e5e1a0a" providerId="LiveId" clId="{E731786E-8B6F-44A1-A4C0-F0B22303BD53}" dt="2023-08-16T19:53:01.050" v="1607" actId="478"/>
          <ac:picMkLst>
            <pc:docMk/>
            <pc:sldMk cId="537764929" sldId="430"/>
            <ac:picMk id="56" creationId="{3A539E62-B480-A993-2377-099647FA4EFF}"/>
          </ac:picMkLst>
        </pc:picChg>
      </pc:sldChg>
      <pc:sldChg chg="del">
        <pc:chgData name="vera" userId="506080d75e5e1a0a" providerId="LiveId" clId="{E731786E-8B6F-44A1-A4C0-F0B22303BD53}" dt="2023-08-16T19:51:39.921" v="1583" actId="47"/>
        <pc:sldMkLst>
          <pc:docMk/>
          <pc:sldMk cId="1376936847" sldId="431"/>
        </pc:sldMkLst>
      </pc:sldChg>
      <pc:sldChg chg="addSp delSp modSp mod modAnim">
        <pc:chgData name="vera" userId="506080d75e5e1a0a" providerId="LiveId" clId="{E731786E-8B6F-44A1-A4C0-F0B22303BD53}" dt="2023-08-17T07:32:57.290" v="2777"/>
        <pc:sldMkLst>
          <pc:docMk/>
          <pc:sldMk cId="2567787129" sldId="431"/>
        </pc:sldMkLst>
        <pc:picChg chg="add del mod">
          <ac:chgData name="vera" userId="506080d75e5e1a0a" providerId="LiveId" clId="{E731786E-8B6F-44A1-A4C0-F0B22303BD53}" dt="2023-08-16T20:06:03.275" v="1779" actId="478"/>
          <ac:picMkLst>
            <pc:docMk/>
            <pc:sldMk cId="2567787129" sldId="431"/>
            <ac:picMk id="2" creationId="{D33748AA-4FD3-22BD-A826-031874ED0034}"/>
          </ac:picMkLst>
        </pc:picChg>
        <pc:picChg chg="mod">
          <ac:chgData name="vera" userId="506080d75e5e1a0a" providerId="LiveId" clId="{E731786E-8B6F-44A1-A4C0-F0B22303BD53}" dt="2023-08-16T20:06:05.919" v="1782" actId="14826"/>
          <ac:picMkLst>
            <pc:docMk/>
            <pc:sldMk cId="2567787129" sldId="431"/>
            <ac:picMk id="3" creationId="{313A3B89-97B3-2295-93E1-F9DE669954A9}"/>
          </ac:picMkLst>
        </pc:picChg>
        <pc:picChg chg="add del mod">
          <ac:chgData name="vera" userId="506080d75e5e1a0a" providerId="LiveId" clId="{E731786E-8B6F-44A1-A4C0-F0B22303BD53}" dt="2023-08-16T20:06:04.287" v="1780" actId="478"/>
          <ac:picMkLst>
            <pc:docMk/>
            <pc:sldMk cId="2567787129" sldId="431"/>
            <ac:picMk id="4" creationId="{F47EDE15-1633-0B78-1C0A-C8C377D9041E}"/>
          </ac:picMkLst>
        </pc:picChg>
        <pc:picChg chg="mod">
          <ac:chgData name="vera" userId="506080d75e5e1a0a" providerId="LiveId" clId="{E731786E-8B6F-44A1-A4C0-F0B22303BD53}" dt="2023-08-16T19:54:58.476" v="1665" actId="14826"/>
          <ac:picMkLst>
            <pc:docMk/>
            <pc:sldMk cId="2567787129" sldId="431"/>
            <ac:picMk id="5" creationId="{47831EAF-F090-A715-B268-72D7406C08A0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7" creationId="{B2C318C6-009B-7A09-08F5-2287FAAFBAD0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8" creationId="{DBDCEFA4-CDC1-1C2B-41E9-EC60A6BE4CE4}"/>
          </ac:picMkLst>
        </pc:picChg>
        <pc:picChg chg="mod">
          <ac:chgData name="vera" userId="506080d75e5e1a0a" providerId="LiveId" clId="{E731786E-8B6F-44A1-A4C0-F0B22303BD53}" dt="2023-08-16T19:59:32.887" v="1723" actId="14826"/>
          <ac:picMkLst>
            <pc:docMk/>
            <pc:sldMk cId="2567787129" sldId="431"/>
            <ac:picMk id="9" creationId="{9ED6782D-B052-D332-CC6C-6D25A5435C68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10" creationId="{1AABD7CA-7361-8B40-BD4F-3C0DDAF507E9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11" creationId="{3FABC4D0-EDA6-344A-AB35-074B38572A54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12" creationId="{0AFD20EA-D1F0-3664-C985-CA51E0BC4A34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13" creationId="{E6C63816-BE77-6922-C223-3FE2BAE17E10}"/>
          </ac:picMkLst>
        </pc:picChg>
        <pc:picChg chg="add del mod">
          <ac:chgData name="vera" userId="506080d75e5e1a0a" providerId="LiveId" clId="{E731786E-8B6F-44A1-A4C0-F0B22303BD53}" dt="2023-08-16T19:58:24.059" v="1714" actId="478"/>
          <ac:picMkLst>
            <pc:docMk/>
            <pc:sldMk cId="2567787129" sldId="431"/>
            <ac:picMk id="14" creationId="{AC8C704A-6D17-0B44-A161-E5444A1D4C18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15" creationId="{C7E5E23C-A5BE-6F18-F096-B1B621D24BFB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16" creationId="{298D7221-5678-858B-B67D-93E7BAA8500D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17" creationId="{9C91F268-BBAB-A17C-48D6-098D6C4187EA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18" creationId="{CEB18763-E805-B3EB-D91F-638C74C76187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19" creationId="{B220F1EC-354E-D54F-B61A-4F8F013B1E46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21" creationId="{C463171F-EBC5-0E33-333E-1F1B43E6B8E7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22" creationId="{FDCDACB3-D53E-7A47-B80B-690605D4D866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25" creationId="{16ABDAB6-EDC7-4867-316C-B0F2C2ADEAC4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26" creationId="{B72FD8E5-86CC-481D-000F-3351E1F0C18D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27" creationId="{F5C90AF9-DFFE-504D-9C13-3F2E313E8564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28" creationId="{108DDE19-CC4C-4BB1-3176-86FF1C87B997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29" creationId="{B2CE4BF2-ABC6-C20C-1B6A-C9A70A460CE7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30" creationId="{0A77B119-114D-001F-AC58-CABC1AB1AEC8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31" creationId="{BAB45C7E-5C5E-B745-43F4-77041D8EB97A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32" creationId="{E5D72877-DCE2-3F6B-73E9-4026960CD04D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33" creationId="{1A72F317-F21A-EA05-048D-1E1CF74F79C5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34" creationId="{ED1B6590-C588-A79E-9CA9-946DCDA72BCB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35" creationId="{A12AA9EB-D9CC-7666-8D58-029C76EF0AEB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36" creationId="{2E4D1A37-489E-D229-EA00-5B18DC133AD3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37" creationId="{60CE14DC-CB97-684B-3E7D-1A9D4D146FDC}"/>
          </ac:picMkLst>
        </pc:picChg>
        <pc:picChg chg="del">
          <ac:chgData name="vera" userId="506080d75e5e1a0a" providerId="LiveId" clId="{E731786E-8B6F-44A1-A4C0-F0B22303BD53}" dt="2023-08-16T19:52:49.235" v="1605" actId="478"/>
          <ac:picMkLst>
            <pc:docMk/>
            <pc:sldMk cId="2567787129" sldId="431"/>
            <ac:picMk id="38" creationId="{58B5F610-2ACC-B7F3-ABCE-5E2572587F2C}"/>
          </ac:picMkLst>
        </pc:picChg>
        <pc:picChg chg="add del mod">
          <ac:chgData name="vera" userId="506080d75e5e1a0a" providerId="LiveId" clId="{E731786E-8B6F-44A1-A4C0-F0B22303BD53}" dt="2023-08-16T19:58:23.546" v="1713" actId="478"/>
          <ac:picMkLst>
            <pc:docMk/>
            <pc:sldMk cId="2567787129" sldId="431"/>
            <ac:picMk id="39" creationId="{3BDA0B7C-D278-B083-7998-F644F8270B7C}"/>
          </ac:picMkLst>
        </pc:picChg>
        <pc:picChg chg="add del mod">
          <ac:chgData name="vera" userId="506080d75e5e1a0a" providerId="LiveId" clId="{E731786E-8B6F-44A1-A4C0-F0B22303BD53}" dt="2023-08-16T19:58:24.540" v="1715" actId="478"/>
          <ac:picMkLst>
            <pc:docMk/>
            <pc:sldMk cId="2567787129" sldId="431"/>
            <ac:picMk id="40" creationId="{E28216DA-A8B7-E8E4-93CA-A6D7CC9D26B3}"/>
          </ac:picMkLst>
        </pc:picChg>
        <pc:picChg chg="add del mod">
          <ac:chgData name="vera" userId="506080d75e5e1a0a" providerId="LiveId" clId="{E731786E-8B6F-44A1-A4C0-F0B22303BD53}" dt="2023-08-16T20:06:05.212" v="1781" actId="478"/>
          <ac:picMkLst>
            <pc:docMk/>
            <pc:sldMk cId="2567787129" sldId="431"/>
            <ac:picMk id="41" creationId="{CA123BCD-730C-C69D-4CDC-8D0F49B7E02F}"/>
          </ac:picMkLst>
        </pc:picChg>
      </pc:sldChg>
      <pc:sldChg chg="addSp delSp modSp mod">
        <pc:chgData name="vera" userId="506080d75e5e1a0a" providerId="LiveId" clId="{E731786E-8B6F-44A1-A4C0-F0B22303BD53}" dt="2023-08-17T06:39:33.187" v="2588" actId="478"/>
        <pc:sldMkLst>
          <pc:docMk/>
          <pc:sldMk cId="1192627405" sldId="432"/>
        </pc:sldMkLst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2" creationId="{9507B83A-741E-47A1-5AE5-1A962502FA10}"/>
          </ac:picMkLst>
        </pc:picChg>
        <pc:picChg chg="add del mod">
          <ac:chgData name="vera" userId="506080d75e5e1a0a" providerId="LiveId" clId="{E731786E-8B6F-44A1-A4C0-F0B22303BD53}" dt="2023-08-17T06:39:32.277" v="2587" actId="478"/>
          <ac:picMkLst>
            <pc:docMk/>
            <pc:sldMk cId="1192627405" sldId="432"/>
            <ac:picMk id="3" creationId="{2415EB4E-852C-C9E1-0498-8F83A27565D3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4" creationId="{CB7D4C62-E145-AE9D-3D3B-E263EC04CEA8}"/>
          </ac:picMkLst>
        </pc:picChg>
        <pc:picChg chg="add del mod">
          <ac:chgData name="vera" userId="506080d75e5e1a0a" providerId="LiveId" clId="{E731786E-8B6F-44A1-A4C0-F0B22303BD53}" dt="2023-08-17T06:39:31.766" v="2586" actId="478"/>
          <ac:picMkLst>
            <pc:docMk/>
            <pc:sldMk cId="1192627405" sldId="432"/>
            <ac:picMk id="5" creationId="{432439A5-19CB-6F0F-7BDD-9A3C58C37212}"/>
          </ac:picMkLst>
        </pc:picChg>
        <pc:picChg chg="add del mod">
          <ac:chgData name="vera" userId="506080d75e5e1a0a" providerId="LiveId" clId="{E731786E-8B6F-44A1-A4C0-F0B22303BD53}" dt="2023-08-17T06:39:33.187" v="2588" actId="478"/>
          <ac:picMkLst>
            <pc:docMk/>
            <pc:sldMk cId="1192627405" sldId="432"/>
            <ac:picMk id="6" creationId="{D54F4E24-5E88-0719-A4B1-C65CC5B99730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7" creationId="{6622D5EF-13E6-0553-F360-BACEF66C1C2E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8" creationId="{07D9A6AB-41BE-888E-BCD6-361A8A5B1556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9" creationId="{2FB8552E-8070-6B58-D77D-23FABE724B75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10" creationId="{4E6CD223-CC1D-52D6-1D30-7BDB09D7E53B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11" creationId="{C0D595D4-F46C-C0A3-37AE-D7626C50FEB4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12" creationId="{32C354BD-BAED-6F90-69C5-91066A0499E7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13" creationId="{A333DEDE-07EE-F974-1B28-75548568BBFA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14" creationId="{D281B8E5-D6FA-08BB-B19F-A06CF0DA2D55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15" creationId="{7575839A-43E5-BDFA-E73B-E89A772F9A8D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16" creationId="{727EAD66-C590-7BD3-64C0-4F7EAEC77BB9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17" creationId="{50B1CD0A-1A64-5BD7-35A3-29025F7E9789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18" creationId="{19B9C7D8-485B-2D4D-EE61-0A775D31E19E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19" creationId="{164166E1-7FAC-F762-7867-DEF72546B973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1" creationId="{4CBCA600-990A-F328-4346-1EDF132A755E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2" creationId="{391E0199-9439-6BB1-3CE5-8EA18A2138D3}"/>
          </ac:picMkLst>
        </pc:picChg>
        <pc:picChg chg="add del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4" creationId="{E972CE9F-E1F4-ACF6-3135-22CC32C6C112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5" creationId="{DEE00ECB-992D-A3E6-0A42-AFB0A49B5058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6" creationId="{9871BE1A-C6A8-2C01-C77C-2EC2CF9EEFC1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7" creationId="{0B9539DD-7DF6-0078-A015-FD3C6C40778F}"/>
          </ac:picMkLst>
        </pc:picChg>
        <pc:picChg chg="add del mod">
          <ac:chgData name="vera" userId="506080d75e5e1a0a" providerId="LiveId" clId="{E731786E-8B6F-44A1-A4C0-F0B22303BD53}" dt="2023-08-16T20:06:02.320" v="1778" actId="478"/>
          <ac:picMkLst>
            <pc:docMk/>
            <pc:sldMk cId="1192627405" sldId="432"/>
            <ac:picMk id="28" creationId="{8755A365-C655-37F9-98D3-D2047057A34B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29" creationId="{033C51C2-1496-8C80-8C20-CB513955C24B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30" creationId="{68BB146B-D6C0-1950-4CE4-D497C38C5B93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31" creationId="{FE4E38C5-9980-E2FF-9DB1-264A0E063A9E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32" creationId="{AEACEBC4-D83E-4336-F065-6695FA89C95E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33" creationId="{458E3660-0EBF-0811-271E-DE6BCB7D5BFA}"/>
          </ac:picMkLst>
        </pc:picChg>
        <pc:picChg chg="del">
          <ac:chgData name="vera" userId="506080d75e5e1a0a" providerId="LiveId" clId="{E731786E-8B6F-44A1-A4C0-F0B22303BD53}" dt="2023-08-16T19:52:55.717" v="1606" actId="478"/>
          <ac:picMkLst>
            <pc:docMk/>
            <pc:sldMk cId="1192627405" sldId="432"/>
            <ac:picMk id="34" creationId="{9E7B4A5D-A572-6C97-249B-360DF1E8D579}"/>
          </ac:picMkLst>
        </pc:picChg>
        <pc:picChg chg="mod">
          <ac:chgData name="vera" userId="506080d75e5e1a0a" providerId="LiveId" clId="{E731786E-8B6F-44A1-A4C0-F0B22303BD53}" dt="2023-08-16T20:06:00.610" v="1776" actId="14826"/>
          <ac:picMkLst>
            <pc:docMk/>
            <pc:sldMk cId="1192627405" sldId="432"/>
            <ac:picMk id="35" creationId="{8C4DB1E5-EDF4-A60B-6581-B60B3A5A2CC5}"/>
          </ac:picMkLst>
        </pc:picChg>
        <pc:picChg chg="mod">
          <ac:chgData name="vera" userId="506080d75e5e1a0a" providerId="LiveId" clId="{E731786E-8B6F-44A1-A4C0-F0B22303BD53}" dt="2023-08-16T19:55:02.372" v="1666" actId="14826"/>
          <ac:picMkLst>
            <pc:docMk/>
            <pc:sldMk cId="1192627405" sldId="432"/>
            <ac:picMk id="36" creationId="{3F1CFE35-F5BF-508E-F2D5-716E16360D42}"/>
          </ac:picMkLst>
        </pc:picChg>
        <pc:picChg chg="mod">
          <ac:chgData name="vera" userId="506080d75e5e1a0a" providerId="LiveId" clId="{E731786E-8B6F-44A1-A4C0-F0B22303BD53}" dt="2023-08-16T19:59:37.335" v="1724" actId="14826"/>
          <ac:picMkLst>
            <pc:docMk/>
            <pc:sldMk cId="1192627405" sldId="432"/>
            <ac:picMk id="38" creationId="{CB840F83-79ED-A9F6-4CCE-7B0AC51A6507}"/>
          </ac:picMkLst>
        </pc:picChg>
      </pc:sldChg>
      <pc:sldChg chg="del">
        <pc:chgData name="vera" userId="506080d75e5e1a0a" providerId="LiveId" clId="{E731786E-8B6F-44A1-A4C0-F0B22303BD53}" dt="2023-08-16T19:51:40.352" v="1584" actId="47"/>
        <pc:sldMkLst>
          <pc:docMk/>
          <pc:sldMk cId="2601176361" sldId="432"/>
        </pc:sldMkLst>
      </pc:sldChg>
      <pc:sldChg chg="modSp">
        <pc:chgData name="vera" userId="506080d75e5e1a0a" providerId="LiveId" clId="{E731786E-8B6F-44A1-A4C0-F0B22303BD53}" dt="2023-08-16T20:21:15.439" v="1882"/>
        <pc:sldMkLst>
          <pc:docMk/>
          <pc:sldMk cId="273961441" sldId="433"/>
        </pc:sldMkLst>
        <pc:spChg chg="mod">
          <ac:chgData name="vera" userId="506080d75e5e1a0a" providerId="LiveId" clId="{E731786E-8B6F-44A1-A4C0-F0B22303BD53}" dt="2023-08-16T20:21:15.439" v="1882"/>
          <ac:spMkLst>
            <pc:docMk/>
            <pc:sldMk cId="273961441" sldId="433"/>
            <ac:spMk id="3" creationId="{94671052-5F4F-AC8E-5F79-4F2B09C73891}"/>
          </ac:spMkLst>
        </pc:spChg>
      </pc:sldChg>
      <pc:sldChg chg="del">
        <pc:chgData name="vera" userId="506080d75e5e1a0a" providerId="LiveId" clId="{E731786E-8B6F-44A1-A4C0-F0B22303BD53}" dt="2023-08-16T19:51:41.948" v="1586" actId="47"/>
        <pc:sldMkLst>
          <pc:docMk/>
          <pc:sldMk cId="2054462586" sldId="433"/>
        </pc:sldMkLst>
      </pc:sldChg>
      <pc:sldChg chg="new del">
        <pc:chgData name="vera" userId="506080d75e5e1a0a" providerId="LiveId" clId="{E731786E-8B6F-44A1-A4C0-F0B22303BD53}" dt="2023-08-16T19:51:23.294" v="1581" actId="680"/>
        <pc:sldMkLst>
          <pc:docMk/>
          <pc:sldMk cId="3105914098" sldId="433"/>
        </pc:sldMkLst>
      </pc:sldChg>
      <pc:sldChg chg="addSp delSp modSp mod delAnim modAnim">
        <pc:chgData name="vera" userId="506080d75e5e1a0a" providerId="LiveId" clId="{E731786E-8B6F-44A1-A4C0-F0B22303BD53}" dt="2023-08-16T20:28:00.011" v="1908" actId="14826"/>
        <pc:sldMkLst>
          <pc:docMk/>
          <pc:sldMk cId="2258818365" sldId="434"/>
        </pc:sldMkLst>
        <pc:picChg chg="mod">
          <ac:chgData name="vera" userId="506080d75e5e1a0a" providerId="LiveId" clId="{E731786E-8B6F-44A1-A4C0-F0B22303BD53}" dt="2023-08-16T20:02:55.333" v="1745" actId="1076"/>
          <ac:picMkLst>
            <pc:docMk/>
            <pc:sldMk cId="2258818365" sldId="434"/>
            <ac:picMk id="2" creationId="{A4D18297-4E10-3643-255E-C81FF6FDF835}"/>
          </ac:picMkLst>
        </pc:picChg>
        <pc:picChg chg="mod">
          <ac:chgData name="vera" userId="506080d75e5e1a0a" providerId="LiveId" clId="{E731786E-8B6F-44A1-A4C0-F0B22303BD53}" dt="2023-08-16T20:21:27.081" v="1887" actId="1076"/>
          <ac:picMkLst>
            <pc:docMk/>
            <pc:sldMk cId="2258818365" sldId="434"/>
            <ac:picMk id="3" creationId="{2967996E-BAC7-FDF6-2784-3636DE4F51D4}"/>
          </ac:picMkLst>
        </pc:picChg>
        <pc:picChg chg="del">
          <ac:chgData name="vera" userId="506080d75e5e1a0a" providerId="LiveId" clId="{E731786E-8B6F-44A1-A4C0-F0B22303BD53}" dt="2023-08-16T20:02:28.201" v="1727" actId="478"/>
          <ac:picMkLst>
            <pc:docMk/>
            <pc:sldMk cId="2258818365" sldId="434"/>
            <ac:picMk id="4" creationId="{C166D961-31E3-ABB5-72CC-23434B97F558}"/>
          </ac:picMkLst>
        </pc:picChg>
        <pc:picChg chg="del mod">
          <ac:chgData name="vera" userId="506080d75e5e1a0a" providerId="LiveId" clId="{E731786E-8B6F-44A1-A4C0-F0B22303BD53}" dt="2023-08-16T20:21:24.567" v="1886" actId="478"/>
          <ac:picMkLst>
            <pc:docMk/>
            <pc:sldMk cId="2258818365" sldId="434"/>
            <ac:picMk id="5" creationId="{5EA54F87-45E5-FDDF-5AE8-72D08214745C}"/>
          </ac:picMkLst>
        </pc:picChg>
        <pc:picChg chg="mod">
          <ac:chgData name="vera" userId="506080d75e5e1a0a" providerId="LiveId" clId="{E731786E-8B6F-44A1-A4C0-F0B22303BD53}" dt="2023-08-16T20:04:56.308" v="1763" actId="1076"/>
          <ac:picMkLst>
            <pc:docMk/>
            <pc:sldMk cId="2258818365" sldId="434"/>
            <ac:picMk id="6" creationId="{923F8820-9E8D-04B0-BB10-66B037CE6523}"/>
          </ac:picMkLst>
        </pc:picChg>
        <pc:picChg chg="mod">
          <ac:chgData name="vera" userId="506080d75e5e1a0a" providerId="LiveId" clId="{E731786E-8B6F-44A1-A4C0-F0B22303BD53}" dt="2023-08-16T20:02:30.793" v="1728" actId="1076"/>
          <ac:picMkLst>
            <pc:docMk/>
            <pc:sldMk cId="2258818365" sldId="434"/>
            <ac:picMk id="7" creationId="{4AC2E9B0-6D24-C21E-1402-5B5161524F86}"/>
          </ac:picMkLst>
        </pc:picChg>
        <pc:picChg chg="mod">
          <ac:chgData name="vera" userId="506080d75e5e1a0a" providerId="LiveId" clId="{E731786E-8B6F-44A1-A4C0-F0B22303BD53}" dt="2023-08-16T20:02:57.216" v="1746" actId="1076"/>
          <ac:picMkLst>
            <pc:docMk/>
            <pc:sldMk cId="2258818365" sldId="434"/>
            <ac:picMk id="8" creationId="{60ADB6F8-7BCF-3393-6180-2A40C1F119AA}"/>
          </ac:picMkLst>
        </pc:picChg>
        <pc:picChg chg="add mod">
          <ac:chgData name="vera" userId="506080d75e5e1a0a" providerId="LiveId" clId="{E731786E-8B6F-44A1-A4C0-F0B22303BD53}" dt="2023-08-16T20:04:53.128" v="1762" actId="1076"/>
          <ac:picMkLst>
            <pc:docMk/>
            <pc:sldMk cId="2258818365" sldId="434"/>
            <ac:picMk id="9" creationId="{E7C0BCA4-3443-7383-C3CF-ABB84B75280C}"/>
          </ac:picMkLst>
        </pc:picChg>
        <pc:picChg chg="mod">
          <ac:chgData name="vera" userId="506080d75e5e1a0a" providerId="LiveId" clId="{E731786E-8B6F-44A1-A4C0-F0B22303BD53}" dt="2023-08-16T20:03:07.514" v="1752" actId="1076"/>
          <ac:picMkLst>
            <pc:docMk/>
            <pc:sldMk cId="2258818365" sldId="434"/>
            <ac:picMk id="10" creationId="{9F2BE523-E68C-9DD0-1D75-EC5A60B2DEA4}"/>
          </ac:picMkLst>
        </pc:picChg>
        <pc:picChg chg="mod">
          <ac:chgData name="vera" userId="506080d75e5e1a0a" providerId="LiveId" clId="{E731786E-8B6F-44A1-A4C0-F0B22303BD53}" dt="2023-08-16T20:06:39.033" v="1788" actId="14826"/>
          <ac:picMkLst>
            <pc:docMk/>
            <pc:sldMk cId="2258818365" sldId="434"/>
            <ac:picMk id="11" creationId="{068D0E1B-00F7-126C-D782-6AA786D2C146}"/>
          </ac:picMkLst>
        </pc:picChg>
        <pc:picChg chg="del">
          <ac:chgData name="vera" userId="506080d75e5e1a0a" providerId="LiveId" clId="{E731786E-8B6F-44A1-A4C0-F0B22303BD53}" dt="2023-08-16T20:02:35.184" v="1733" actId="478"/>
          <ac:picMkLst>
            <pc:docMk/>
            <pc:sldMk cId="2258818365" sldId="434"/>
            <ac:picMk id="12" creationId="{B3D9FC02-DB1C-6F82-3F0D-3B1393701FAC}"/>
          </ac:picMkLst>
        </pc:picChg>
        <pc:picChg chg="del">
          <ac:chgData name="vera" userId="506080d75e5e1a0a" providerId="LiveId" clId="{E731786E-8B6F-44A1-A4C0-F0B22303BD53}" dt="2023-08-16T20:02:35.913" v="1734" actId="478"/>
          <ac:picMkLst>
            <pc:docMk/>
            <pc:sldMk cId="2258818365" sldId="434"/>
            <ac:picMk id="13" creationId="{47741D93-3C70-D334-A769-9426BAC16084}"/>
          </ac:picMkLst>
        </pc:picChg>
        <pc:picChg chg="del">
          <ac:chgData name="vera" userId="506080d75e5e1a0a" providerId="LiveId" clId="{E731786E-8B6F-44A1-A4C0-F0B22303BD53}" dt="2023-08-16T20:02:34.615" v="1732" actId="478"/>
          <ac:picMkLst>
            <pc:docMk/>
            <pc:sldMk cId="2258818365" sldId="434"/>
            <ac:picMk id="14" creationId="{503D7299-4A1A-81F3-5A16-CDDFA12BAA7F}"/>
          </ac:picMkLst>
        </pc:picChg>
        <pc:picChg chg="del">
          <ac:chgData name="vera" userId="506080d75e5e1a0a" providerId="LiveId" clId="{E731786E-8B6F-44A1-A4C0-F0B22303BD53}" dt="2023-08-16T20:02:33.545" v="1730" actId="478"/>
          <ac:picMkLst>
            <pc:docMk/>
            <pc:sldMk cId="2258818365" sldId="434"/>
            <ac:picMk id="15" creationId="{0628474B-7066-E501-EF91-65B1D974DF94}"/>
          </ac:picMkLst>
        </pc:picChg>
        <pc:picChg chg="mod">
          <ac:chgData name="vera" userId="506080d75e5e1a0a" providerId="LiveId" clId="{E731786E-8B6F-44A1-A4C0-F0B22303BD53}" dt="2023-08-16T20:28:00.011" v="1908" actId="14826"/>
          <ac:picMkLst>
            <pc:docMk/>
            <pc:sldMk cId="2258818365" sldId="434"/>
            <ac:picMk id="16" creationId="{EEDBB26E-3615-9BCC-0E4C-FED44B7773EC}"/>
          </ac:picMkLst>
        </pc:picChg>
        <pc:picChg chg="del">
          <ac:chgData name="vera" userId="506080d75e5e1a0a" providerId="LiveId" clId="{E731786E-8B6F-44A1-A4C0-F0B22303BD53}" dt="2023-08-16T20:02:34.136" v="1731" actId="478"/>
          <ac:picMkLst>
            <pc:docMk/>
            <pc:sldMk cId="2258818365" sldId="434"/>
            <ac:picMk id="17" creationId="{5506167D-9631-4AE4-3702-9C9FF6BB4D8F}"/>
          </ac:picMkLst>
        </pc:picChg>
        <pc:picChg chg="mod">
          <ac:chgData name="vera" userId="506080d75e5e1a0a" providerId="LiveId" clId="{E731786E-8B6F-44A1-A4C0-F0B22303BD53}" dt="2023-08-16T20:27:28.966" v="1905" actId="14826"/>
          <ac:picMkLst>
            <pc:docMk/>
            <pc:sldMk cId="2258818365" sldId="434"/>
            <ac:picMk id="18" creationId="{51DE00C8-38DB-23A0-1D6C-B18BBBCC97B1}"/>
          </ac:picMkLst>
        </pc:picChg>
        <pc:picChg chg="del">
          <ac:chgData name="vera" userId="506080d75e5e1a0a" providerId="LiveId" clId="{E731786E-8B6F-44A1-A4C0-F0B22303BD53}" dt="2023-08-16T20:02:32.922" v="1729" actId="478"/>
          <ac:picMkLst>
            <pc:docMk/>
            <pc:sldMk cId="2258818365" sldId="434"/>
            <ac:picMk id="19" creationId="{1F2C74DD-9DA7-F46D-4AFD-CA60A9C52D8A}"/>
          </ac:picMkLst>
        </pc:picChg>
        <pc:picChg chg="mod">
          <ac:chgData name="vera" userId="506080d75e5e1a0a" providerId="LiveId" clId="{E731786E-8B6F-44A1-A4C0-F0B22303BD53}" dt="2023-08-16T20:09:45.060" v="1819" actId="14826"/>
          <ac:picMkLst>
            <pc:docMk/>
            <pc:sldMk cId="2258818365" sldId="434"/>
            <ac:picMk id="21" creationId="{D2158368-E557-21CE-085D-E852E840E5A7}"/>
          </ac:picMkLst>
        </pc:picChg>
        <pc:picChg chg="del mod">
          <ac:chgData name="vera" userId="506080d75e5e1a0a" providerId="LiveId" clId="{E731786E-8B6F-44A1-A4C0-F0B22303BD53}" dt="2023-08-16T20:21:23.813" v="1885" actId="478"/>
          <ac:picMkLst>
            <pc:docMk/>
            <pc:sldMk cId="2258818365" sldId="434"/>
            <ac:picMk id="22" creationId="{19ACADE4-5450-B795-BE09-245EC3AB370F}"/>
          </ac:picMkLst>
        </pc:picChg>
        <pc:picChg chg="add del mod">
          <ac:chgData name="vera" userId="506080d75e5e1a0a" providerId="LiveId" clId="{E731786E-8B6F-44A1-A4C0-F0B22303BD53}" dt="2023-08-16T20:03:04.326" v="1750" actId="478"/>
          <ac:picMkLst>
            <pc:docMk/>
            <pc:sldMk cId="2258818365" sldId="434"/>
            <ac:picMk id="25" creationId="{EC82A45C-DC2C-B264-79E8-15F26937B8B3}"/>
          </ac:picMkLst>
        </pc:picChg>
        <pc:picChg chg="add del mod">
          <ac:chgData name="vera" userId="506080d75e5e1a0a" providerId="LiveId" clId="{E731786E-8B6F-44A1-A4C0-F0B22303BD53}" dt="2023-08-16T20:21:23.353" v="1884" actId="478"/>
          <ac:picMkLst>
            <pc:docMk/>
            <pc:sldMk cId="2258818365" sldId="434"/>
            <ac:picMk id="26" creationId="{19F12346-6F4D-72F4-F77B-2E19579CC780}"/>
          </ac:picMkLst>
        </pc:picChg>
        <pc:picChg chg="add del mod">
          <ac:chgData name="vera" userId="506080d75e5e1a0a" providerId="LiveId" clId="{E731786E-8B6F-44A1-A4C0-F0B22303BD53}" dt="2023-08-16T20:21:22.495" v="1883" actId="478"/>
          <ac:picMkLst>
            <pc:docMk/>
            <pc:sldMk cId="2258818365" sldId="434"/>
            <ac:picMk id="27" creationId="{C8C7A6E5-3F43-82FD-3571-B1A9F550710B}"/>
          </ac:picMkLst>
        </pc:picChg>
        <pc:picChg chg="add mod">
          <ac:chgData name="vera" userId="506080d75e5e1a0a" providerId="LiveId" clId="{E731786E-8B6F-44A1-A4C0-F0B22303BD53}" dt="2023-08-16T20:21:29.639" v="1889" actId="1076"/>
          <ac:picMkLst>
            <pc:docMk/>
            <pc:sldMk cId="2258818365" sldId="434"/>
            <ac:picMk id="28" creationId="{8C936418-03EC-8B8D-E5AB-14687DC836FA}"/>
          </ac:picMkLst>
        </pc:picChg>
        <pc:picChg chg="add mod">
          <ac:chgData name="vera" userId="506080d75e5e1a0a" providerId="LiveId" clId="{E731786E-8B6F-44A1-A4C0-F0B22303BD53}" dt="2023-08-16T20:21:32.787" v="1891" actId="1076"/>
          <ac:picMkLst>
            <pc:docMk/>
            <pc:sldMk cId="2258818365" sldId="434"/>
            <ac:picMk id="29" creationId="{5459A4DF-5F69-F3D8-F338-E4D3121CDBC6}"/>
          </ac:picMkLst>
        </pc:picChg>
        <pc:picChg chg="add mod">
          <ac:chgData name="vera" userId="506080d75e5e1a0a" providerId="LiveId" clId="{E731786E-8B6F-44A1-A4C0-F0B22303BD53}" dt="2023-08-16T20:21:36.232" v="1893" actId="1076"/>
          <ac:picMkLst>
            <pc:docMk/>
            <pc:sldMk cId="2258818365" sldId="434"/>
            <ac:picMk id="30" creationId="{A46787FA-0D62-5EC9-D262-88C7ADA3ABCC}"/>
          </ac:picMkLst>
        </pc:picChg>
        <pc:picChg chg="add mod">
          <ac:chgData name="vera" userId="506080d75e5e1a0a" providerId="LiveId" clId="{E731786E-8B6F-44A1-A4C0-F0B22303BD53}" dt="2023-08-16T20:21:42.827" v="1895" actId="1076"/>
          <ac:picMkLst>
            <pc:docMk/>
            <pc:sldMk cId="2258818365" sldId="434"/>
            <ac:picMk id="31" creationId="{7754421A-805D-DB22-D488-F03088C95F9D}"/>
          </ac:picMkLst>
        </pc:picChg>
        <pc:picChg chg="add mod">
          <ac:chgData name="vera" userId="506080d75e5e1a0a" providerId="LiveId" clId="{E731786E-8B6F-44A1-A4C0-F0B22303BD53}" dt="2023-08-16T20:21:46.131" v="1897" actId="1076"/>
          <ac:picMkLst>
            <pc:docMk/>
            <pc:sldMk cId="2258818365" sldId="434"/>
            <ac:picMk id="32" creationId="{5965260C-9D4C-74F3-A422-8E3559DD11CD}"/>
          </ac:picMkLst>
        </pc:picChg>
        <pc:picChg chg="add mod">
          <ac:chgData name="vera" userId="506080d75e5e1a0a" providerId="LiveId" clId="{E731786E-8B6F-44A1-A4C0-F0B22303BD53}" dt="2023-08-16T20:21:50.365" v="1899" actId="1076"/>
          <ac:picMkLst>
            <pc:docMk/>
            <pc:sldMk cId="2258818365" sldId="434"/>
            <ac:picMk id="33" creationId="{E9683DA1-6389-F9FA-91E2-2B3A7935B651}"/>
          </ac:picMkLst>
        </pc:picChg>
        <pc:picChg chg="add mod">
          <ac:chgData name="vera" userId="506080d75e5e1a0a" providerId="LiveId" clId="{E731786E-8B6F-44A1-A4C0-F0B22303BD53}" dt="2023-08-16T20:21:54.927" v="1901" actId="1076"/>
          <ac:picMkLst>
            <pc:docMk/>
            <pc:sldMk cId="2258818365" sldId="434"/>
            <ac:picMk id="34" creationId="{22A7008A-F02E-8261-6913-C8904321048B}"/>
          </ac:picMkLst>
        </pc:picChg>
        <pc:picChg chg="add mod">
          <ac:chgData name="vera" userId="506080d75e5e1a0a" providerId="LiveId" clId="{E731786E-8B6F-44A1-A4C0-F0B22303BD53}" dt="2023-08-16T20:27:10.356" v="1904" actId="1076"/>
          <ac:picMkLst>
            <pc:docMk/>
            <pc:sldMk cId="2258818365" sldId="434"/>
            <ac:picMk id="35" creationId="{FC376B89-E1CC-B3D0-122B-2C5F5A1EDA82}"/>
          </ac:picMkLst>
        </pc:picChg>
      </pc:sldChg>
      <pc:sldChg chg="addSp delSp modSp mod modAnim">
        <pc:chgData name="vera" userId="506080d75e5e1a0a" providerId="LiveId" clId="{E731786E-8B6F-44A1-A4C0-F0B22303BD53}" dt="2023-08-16T20:31:00.601" v="1991" actId="166"/>
        <pc:sldMkLst>
          <pc:docMk/>
          <pc:sldMk cId="3696347932" sldId="435"/>
        </pc:sldMkLst>
        <pc:picChg chg="ord">
          <ac:chgData name="vera" userId="506080d75e5e1a0a" providerId="LiveId" clId="{E731786E-8B6F-44A1-A4C0-F0B22303BD53}" dt="2023-08-16T20:31:00.601" v="1991" actId="166"/>
          <ac:picMkLst>
            <pc:docMk/>
            <pc:sldMk cId="3696347932" sldId="435"/>
            <ac:picMk id="2" creationId="{841C9378-BEDF-513C-B273-9D008B00FC72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3" creationId="{7F993DBD-BAE2-A94E-3FF3-DA4A86498160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4" creationId="{EAE4CD45-5716-F799-2EFD-6F247605B14B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5" creationId="{26F913C4-1834-0C2B-734F-A9E911A94F18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6" creationId="{EC5EBD4D-C04C-584C-CBBD-0D45934F030F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7" creationId="{F95D5F91-1E3D-6C29-F95F-0A40A8882F6A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8" creationId="{8238DB72-BCE0-6D2A-A708-E41CB9D4855D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9" creationId="{A31B2722-3B6C-6CBD-6C9A-F65F918881A8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10" creationId="{9EF42EA5-422E-59DD-569C-8A54C1E031C1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11" creationId="{D149871B-A030-009F-D99F-7C29501EA0C1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12" creationId="{7CFB91A2-AA7A-3956-2447-A040F3A75E17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13" creationId="{F8362EDB-F86C-56FB-BE16-CC1076458DA7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14" creationId="{AC67071F-EC16-CBBD-9419-31378A76A6E3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15" creationId="{56A91386-CC23-0973-8DDE-44C72724D0C5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16" creationId="{4A4AD8A5-15FA-725C-E1AC-E48D4ACC2422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17" creationId="{D572D6C8-6239-B516-D159-41B4DEF0E8EB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18" creationId="{E091EA84-645C-0FA7-E124-48B8A90A3298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19" creationId="{4C9DFF18-029D-498A-B2AF-E1BDB5378709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0" creationId="{8AC14413-BB37-EE31-83CE-7C91538BDEF5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3" creationId="{8B6683AC-534F-DF13-5551-F5B4A23D83EA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4" creationId="{C1B85DF1-375C-D2D8-CE4E-460860B97E4E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5" creationId="{7016D328-0094-CDCE-69A1-222B77451EE0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6" creationId="{B5790F60-F320-B857-C927-6213CF803E84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7" creationId="{3D1DCA27-91EB-402A-503E-994EE738E3D7}"/>
          </ac:picMkLst>
        </pc:picChg>
        <pc:picChg chg="add del mod">
          <ac:chgData name="vera" userId="506080d75e5e1a0a" providerId="LiveId" clId="{E731786E-8B6F-44A1-A4C0-F0B22303BD53}" dt="2023-08-16T20:30:21.799" v="1970" actId="478"/>
          <ac:picMkLst>
            <pc:docMk/>
            <pc:sldMk cId="3696347932" sldId="435"/>
            <ac:picMk id="28" creationId="{72E680D0-C1E3-CDF8-2A50-2186D571D73F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29" creationId="{F2B9B781-8EA0-209C-2B62-E0EA5ED58299}"/>
          </ac:picMkLst>
        </pc:picChg>
        <pc:picChg chg="mod">
          <ac:chgData name="vera" userId="506080d75e5e1a0a" providerId="LiveId" clId="{E731786E-8B6F-44A1-A4C0-F0B22303BD53}" dt="2023-08-16T20:06:43.182" v="1789" actId="14826"/>
          <ac:picMkLst>
            <pc:docMk/>
            <pc:sldMk cId="3696347932" sldId="435"/>
            <ac:picMk id="30" creationId="{1CA01FDE-BA37-B085-1387-834B0DA9FAE3}"/>
          </ac:picMkLst>
        </pc:picChg>
        <pc:picChg chg="mod">
          <ac:chgData name="vera" userId="506080d75e5e1a0a" providerId="LiveId" clId="{E731786E-8B6F-44A1-A4C0-F0B22303BD53}" dt="2023-08-16T20:09:49.386" v="1820" actId="14826"/>
          <ac:picMkLst>
            <pc:docMk/>
            <pc:sldMk cId="3696347932" sldId="435"/>
            <ac:picMk id="31" creationId="{6BEF8060-ADEC-7D13-C671-C85AD3302AF5}"/>
          </ac:picMkLst>
        </pc:picChg>
        <pc:picChg chg="mod">
          <ac:chgData name="vera" userId="506080d75e5e1a0a" providerId="LiveId" clId="{E731786E-8B6F-44A1-A4C0-F0B22303BD53}" dt="2023-08-16T20:28:03.995" v="1909" actId="14826"/>
          <ac:picMkLst>
            <pc:docMk/>
            <pc:sldMk cId="3696347932" sldId="435"/>
            <ac:picMk id="32" creationId="{35606E04-FFD4-3E31-8CE6-2A2E8C7BFF66}"/>
          </ac:picMkLst>
        </pc:picChg>
        <pc:picChg chg="mod">
          <ac:chgData name="vera" userId="506080d75e5e1a0a" providerId="LiveId" clId="{E731786E-8B6F-44A1-A4C0-F0B22303BD53}" dt="2023-08-16T20:27:39.120" v="1906" actId="14826"/>
          <ac:picMkLst>
            <pc:docMk/>
            <pc:sldMk cId="3696347932" sldId="435"/>
            <ac:picMk id="33" creationId="{011C8752-19E9-A2CB-A3BC-5DA180B83657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34" creationId="{061A3229-4878-AC24-35DD-B5F5711BFEA2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35" creationId="{4F5CD01F-AC83-99B8-0C2C-15894FCE371F}"/>
          </ac:picMkLst>
        </pc:picChg>
        <pc:picChg chg="del">
          <ac:chgData name="vera" userId="506080d75e5e1a0a" providerId="LiveId" clId="{E731786E-8B6F-44A1-A4C0-F0B22303BD53}" dt="2023-08-16T20:09:24.184" v="1818" actId="478"/>
          <ac:picMkLst>
            <pc:docMk/>
            <pc:sldMk cId="3696347932" sldId="435"/>
            <ac:picMk id="36" creationId="{03000534-4823-A8A8-248B-B57E00B5E2EE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37" creationId="{F2659A72-035C-2276-9D95-E31DCA46BFD1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38" creationId="{2DC4590D-3939-1D8F-A4A2-08688DC8E9A9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39" creationId="{A6FF76A4-6494-93D0-1508-1473E293810A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0" creationId="{8702B0AC-048C-A64E-7204-2EEDA8B56C66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1" creationId="{F90DF79E-90B9-01C1-9F1F-3EB21E712DD6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2" creationId="{057B1FF5-6E3A-0791-F911-A6C850D0B0F9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3" creationId="{253B41FF-E4B6-DF81-F4C4-5CBB9B017412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4" creationId="{1CB9D7E8-EFCF-5A43-220F-E151D9E2DA19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5" creationId="{A6D3A610-5F0A-FF7D-9114-687F8EB4D140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6" creationId="{9CB45E78-8162-3E40-A41E-AE1569567EDD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7" creationId="{D95CB581-B25C-95A0-5D9B-5F9DDCDBBB38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8" creationId="{CAE345E9-F050-8767-96BE-6225EC9C5271}"/>
          </ac:picMkLst>
        </pc:picChg>
        <pc:picChg chg="add del mod">
          <ac:chgData name="vera" userId="506080d75e5e1a0a" providerId="LiveId" clId="{E731786E-8B6F-44A1-A4C0-F0B22303BD53}" dt="2023-08-16T20:30:16.971" v="1968"/>
          <ac:picMkLst>
            <pc:docMk/>
            <pc:sldMk cId="3696347932" sldId="435"/>
            <ac:picMk id="49" creationId="{7BA5E7B9-DB2C-752A-3F77-E8FEE65DBEF0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0" creationId="{FCB1296B-8FA9-59B8-AD21-3E600C9100EA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1" creationId="{D886D111-F15C-82F2-0326-EFEB76D551C0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2" creationId="{AD9824FF-0620-398D-EDAB-880A8B9EA491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3" creationId="{D46EFDDE-7C52-804C-A5EF-5051CBBA5000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4" creationId="{DF4BB70F-7AE2-E740-899E-16AB111A7200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5" creationId="{664FBF06-AE36-36EC-B84A-CF08626255D6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6" creationId="{7CD88454-43E5-1159-DA93-ABE976715CBE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7" creationId="{74675A02-2A55-4DDC-4E38-197338CEBAF2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8" creationId="{796EEBC6-A8F6-0C2F-6954-F1D808487736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59" creationId="{9D4E272E-884B-13A9-8FC9-AB74477B759D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0" creationId="{8E41CA48-809D-FD62-7C1D-603B01203AA1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1" creationId="{37CEC954-24AA-3EAB-446C-50823E43869C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2" creationId="{4577EDD7-DF42-FB03-CCEC-51A72448EBF2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3" creationId="{2C37EBC1-F650-A21A-E604-22DE2C2E7E72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4" creationId="{336087AE-3A71-2ACE-C2E3-3A8586DAD37D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5" creationId="{225AF959-9853-ABCA-3A67-C964911201F4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6" creationId="{1935BE7D-844A-BFAF-41E2-AE7870D0CB81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7" creationId="{B91DBF97-3CF5-FDB6-CBF8-7192DFFFEF77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8" creationId="{10B897C1-E605-6D2C-ADCB-BE4DF46DEE5C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69" creationId="{7E6C2ED2-42CE-C8CF-4F88-6A88CB4B1650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70" creationId="{54696FDA-AB6C-FB8C-5BB5-720DD8926485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71" creationId="{FD87F34F-0100-CB49-2783-061024E73591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72" creationId="{A5F2A845-2F7E-0429-3A41-C21679EF62CB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73" creationId="{50DBCA47-11D3-4C3D-4CF7-C1C2CC46A330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74" creationId="{D6DAABAB-2A54-F861-CBD6-1B9EF557C589}"/>
          </ac:picMkLst>
        </pc:picChg>
        <pc:picChg chg="add del mod">
          <ac:chgData name="vera" userId="506080d75e5e1a0a" providerId="LiveId" clId="{E731786E-8B6F-44A1-A4C0-F0B22303BD53}" dt="2023-08-16T20:30:25.720" v="1972" actId="478"/>
          <ac:picMkLst>
            <pc:docMk/>
            <pc:sldMk cId="3696347932" sldId="435"/>
            <ac:picMk id="75" creationId="{E09BA09D-7D4B-2BC3-22F2-3936807D226C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76" creationId="{E0B12149-3EC3-7D82-70E6-003971E33A7C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77" creationId="{6A2EACCE-CA2D-EFA9-B853-C6BBEBE6420E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78" creationId="{3857C17D-7CED-75EF-5C37-051CA3E321CA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79" creationId="{02676CB8-47F4-539C-5838-0DCF97DAA4A0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0" creationId="{E3BF3E99-50E2-6DAA-C110-A0F043695839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1" creationId="{4CFA153F-FF12-DB0E-5165-090D6D0365E1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2" creationId="{9264D77F-84F5-9319-487D-1E2FFECF9304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3" creationId="{ADDA0A8C-9AAE-72CD-08DE-D134BFEC7C0C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4" creationId="{703C3B90-07F4-474C-BAB0-D3522F008292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5" creationId="{717AE5CF-C253-5A69-9AFE-AF907F4C46E3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6" creationId="{B98E283E-F728-89ED-352E-689DD01C29F3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7" creationId="{6A979A4F-B561-0094-C436-7EF7BD20EDC1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8" creationId="{07A18BAE-7B36-0F11-6BD8-D1BF3A18EEB1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89" creationId="{8E407D80-3DD3-3C6A-B351-472784786AEF}"/>
          </ac:picMkLst>
        </pc:picChg>
        <pc:picChg chg="add mod">
          <ac:chgData name="vera" userId="506080d75e5e1a0a" providerId="LiveId" clId="{E731786E-8B6F-44A1-A4C0-F0B22303BD53}" dt="2023-08-16T20:30:31.066" v="1973"/>
          <ac:picMkLst>
            <pc:docMk/>
            <pc:sldMk cId="3696347932" sldId="435"/>
            <ac:picMk id="90" creationId="{15BCC9B7-3F4B-A8B8-F67C-BB97562D293A}"/>
          </ac:picMkLst>
        </pc:picChg>
      </pc:sldChg>
      <pc:sldChg chg="addSp delSp modSp mod delAnim modAnim">
        <pc:chgData name="vera" userId="506080d75e5e1a0a" providerId="LiveId" clId="{E731786E-8B6F-44A1-A4C0-F0B22303BD53}" dt="2023-08-16T20:32:54.903" v="2011" actId="166"/>
        <pc:sldMkLst>
          <pc:docMk/>
          <pc:sldMk cId="2165266362" sldId="436"/>
        </pc:sldMkLst>
        <pc:spChg chg="mod">
          <ac:chgData name="vera" userId="506080d75e5e1a0a" providerId="LiveId" clId="{E731786E-8B6F-44A1-A4C0-F0B22303BD53}" dt="2023-08-16T20:29:37.027" v="1932" actId="688"/>
          <ac:spMkLst>
            <pc:docMk/>
            <pc:sldMk cId="2165266362" sldId="436"/>
            <ac:spMk id="2" creationId="{65A78326-491B-9877-1088-160ABF8BF2C8}"/>
          </ac:spMkLst>
        </pc:spChg>
        <pc:spChg chg="del ord">
          <ac:chgData name="vera" userId="506080d75e5e1a0a" providerId="LiveId" clId="{E731786E-8B6F-44A1-A4C0-F0B22303BD53}" dt="2023-08-16T20:29:29.250" v="1931" actId="478"/>
          <ac:spMkLst>
            <pc:docMk/>
            <pc:sldMk cId="2165266362" sldId="436"/>
            <ac:spMk id="39" creationId="{A73CED60-87B8-3205-0A01-82C2371058D8}"/>
          </ac:spMkLst>
        </pc:spChg>
        <pc:spChg chg="add mod ord">
          <ac:chgData name="vera" userId="506080d75e5e1a0a" providerId="LiveId" clId="{E731786E-8B6F-44A1-A4C0-F0B22303BD53}" dt="2023-08-16T20:32:54.903" v="2011" actId="166"/>
          <ac:spMkLst>
            <pc:docMk/>
            <pc:sldMk cId="2165266362" sldId="436"/>
            <ac:spMk id="83" creationId="{DDD1BCF0-0988-9FD4-6640-4D236E4A098E}"/>
          </ac:spMkLst>
        </pc:spChg>
        <pc:picChg chg="del">
          <ac:chgData name="vera" userId="506080d75e5e1a0a" providerId="LiveId" clId="{E731786E-8B6F-44A1-A4C0-F0B22303BD53}" dt="2023-08-16T20:09:16.057" v="1810" actId="478"/>
          <ac:picMkLst>
            <pc:docMk/>
            <pc:sldMk cId="2165266362" sldId="436"/>
            <ac:picMk id="3" creationId="{3D91E6CB-BBD2-F6D3-BD17-6828B6EB9E4E}"/>
          </ac:picMkLst>
        </pc:picChg>
        <pc:picChg chg="del">
          <ac:chgData name="vera" userId="506080d75e5e1a0a" providerId="LiveId" clId="{E731786E-8B6F-44A1-A4C0-F0B22303BD53}" dt="2023-08-16T20:09:17.276" v="1813" actId="478"/>
          <ac:picMkLst>
            <pc:docMk/>
            <pc:sldMk cId="2165266362" sldId="436"/>
            <ac:picMk id="4" creationId="{2450621C-ACC3-5B18-FF8A-81A8BA69AB0F}"/>
          </ac:picMkLst>
        </pc:picChg>
        <pc:picChg chg="del">
          <ac:chgData name="vera" userId="506080d75e5e1a0a" providerId="LiveId" clId="{E731786E-8B6F-44A1-A4C0-F0B22303BD53}" dt="2023-08-16T20:09:12.111" v="1802" actId="478"/>
          <ac:picMkLst>
            <pc:docMk/>
            <pc:sldMk cId="2165266362" sldId="436"/>
            <ac:picMk id="5" creationId="{3E607D3E-EB56-054D-A295-F66F74F88225}"/>
          </ac:picMkLst>
        </pc:picChg>
        <pc:picChg chg="mod">
          <ac:chgData name="vera" userId="506080d75e5e1a0a" providerId="LiveId" clId="{E731786E-8B6F-44A1-A4C0-F0B22303BD53}" dt="2023-08-16T20:06:48.277" v="1790" actId="14826"/>
          <ac:picMkLst>
            <pc:docMk/>
            <pc:sldMk cId="2165266362" sldId="436"/>
            <ac:picMk id="6" creationId="{EA9E1823-546A-09E0-0DD6-C4E7B8758BB9}"/>
          </ac:picMkLst>
        </pc:picChg>
        <pc:picChg chg="mod">
          <ac:chgData name="vera" userId="506080d75e5e1a0a" providerId="LiveId" clId="{E731786E-8B6F-44A1-A4C0-F0B22303BD53}" dt="2023-08-16T20:09:53.590" v="1821" actId="14826"/>
          <ac:picMkLst>
            <pc:docMk/>
            <pc:sldMk cId="2165266362" sldId="436"/>
            <ac:picMk id="7" creationId="{98A08483-65E8-279E-9C4C-444D64F83E7A}"/>
          </ac:picMkLst>
        </pc:picChg>
        <pc:picChg chg="mod">
          <ac:chgData name="vera" userId="506080d75e5e1a0a" providerId="LiveId" clId="{E731786E-8B6F-44A1-A4C0-F0B22303BD53}" dt="2023-08-16T20:28:08.239" v="1910" actId="14826"/>
          <ac:picMkLst>
            <pc:docMk/>
            <pc:sldMk cId="2165266362" sldId="436"/>
            <ac:picMk id="8" creationId="{4BF63F32-4126-903A-A9F6-C72E69AB3F82}"/>
          </ac:picMkLst>
        </pc:picChg>
        <pc:picChg chg="mod">
          <ac:chgData name="vera" userId="506080d75e5e1a0a" providerId="LiveId" clId="{E731786E-8B6F-44A1-A4C0-F0B22303BD53}" dt="2023-08-16T20:27:49.268" v="1907" actId="14826"/>
          <ac:picMkLst>
            <pc:docMk/>
            <pc:sldMk cId="2165266362" sldId="436"/>
            <ac:picMk id="9" creationId="{861F9D54-2BE5-64C3-E0C0-B86CF3D577C4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10" creationId="{2FB89BA4-A57E-6297-711E-BE122ECCBACB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11" creationId="{7A077E6B-58B6-6E1C-FA2D-46927EB0D5C4}"/>
          </ac:picMkLst>
        </pc:picChg>
        <pc:picChg chg="del">
          <ac:chgData name="vera" userId="506080d75e5e1a0a" providerId="LiveId" clId="{E731786E-8B6F-44A1-A4C0-F0B22303BD53}" dt="2023-08-16T20:09:15.668" v="1809" actId="478"/>
          <ac:picMkLst>
            <pc:docMk/>
            <pc:sldMk cId="2165266362" sldId="436"/>
            <ac:picMk id="12" creationId="{771EFA10-DAF0-1018-A2F8-ED1534C21EFB}"/>
          </ac:picMkLst>
        </pc:picChg>
        <pc:picChg chg="del">
          <ac:chgData name="vera" userId="506080d75e5e1a0a" providerId="LiveId" clId="{E731786E-8B6F-44A1-A4C0-F0B22303BD53}" dt="2023-08-16T20:09:16.428" v="1811" actId="478"/>
          <ac:picMkLst>
            <pc:docMk/>
            <pc:sldMk cId="2165266362" sldId="436"/>
            <ac:picMk id="13" creationId="{6E73B7B5-35F2-B717-DF5D-9E6D18DBBEBE}"/>
          </ac:picMkLst>
        </pc:picChg>
        <pc:picChg chg="del">
          <ac:chgData name="vera" userId="506080d75e5e1a0a" providerId="LiveId" clId="{E731786E-8B6F-44A1-A4C0-F0B22303BD53}" dt="2023-08-16T20:09:16.884" v="1812" actId="478"/>
          <ac:picMkLst>
            <pc:docMk/>
            <pc:sldMk cId="2165266362" sldId="436"/>
            <ac:picMk id="14" creationId="{A4666159-369C-8967-A473-2791FB264764}"/>
          </ac:picMkLst>
        </pc:picChg>
        <pc:picChg chg="del">
          <ac:chgData name="vera" userId="506080d75e5e1a0a" providerId="LiveId" clId="{E731786E-8B6F-44A1-A4C0-F0B22303BD53}" dt="2023-08-16T20:09:18.239" v="1815" actId="478"/>
          <ac:picMkLst>
            <pc:docMk/>
            <pc:sldMk cId="2165266362" sldId="436"/>
            <ac:picMk id="15" creationId="{8C6DB4C0-2E57-4A5E-8D56-AD80262ABAE4}"/>
          </ac:picMkLst>
        </pc:picChg>
        <pc:picChg chg="del">
          <ac:chgData name="vera" userId="506080d75e5e1a0a" providerId="LiveId" clId="{E731786E-8B6F-44A1-A4C0-F0B22303BD53}" dt="2023-08-16T20:09:18.787" v="1816" actId="478"/>
          <ac:picMkLst>
            <pc:docMk/>
            <pc:sldMk cId="2165266362" sldId="436"/>
            <ac:picMk id="16" creationId="{99CF4E41-E03A-9398-78CE-B75F3C2277D8}"/>
          </ac:picMkLst>
        </pc:picChg>
        <pc:picChg chg="del">
          <ac:chgData name="vera" userId="506080d75e5e1a0a" providerId="LiveId" clId="{E731786E-8B6F-44A1-A4C0-F0B22303BD53}" dt="2023-08-16T20:09:17.787" v="1814" actId="478"/>
          <ac:picMkLst>
            <pc:docMk/>
            <pc:sldMk cId="2165266362" sldId="436"/>
            <ac:picMk id="17" creationId="{34287B68-6935-21D4-BCD6-84A2CAB5A65F}"/>
          </ac:picMkLst>
        </pc:picChg>
        <pc:picChg chg="del">
          <ac:chgData name="vera" userId="506080d75e5e1a0a" providerId="LiveId" clId="{E731786E-8B6F-44A1-A4C0-F0B22303BD53}" dt="2023-08-16T20:09:15.249" v="1808" actId="478"/>
          <ac:picMkLst>
            <pc:docMk/>
            <pc:sldMk cId="2165266362" sldId="436"/>
            <ac:picMk id="18" creationId="{01043115-3C3C-F2AB-5129-A7F5B774AEBB}"/>
          </ac:picMkLst>
        </pc:picChg>
        <pc:picChg chg="del">
          <ac:chgData name="vera" userId="506080d75e5e1a0a" providerId="LiveId" clId="{E731786E-8B6F-44A1-A4C0-F0B22303BD53}" dt="2023-08-16T20:09:14.494" v="1806" actId="478"/>
          <ac:picMkLst>
            <pc:docMk/>
            <pc:sldMk cId="2165266362" sldId="436"/>
            <ac:picMk id="19" creationId="{699F8AC0-2BBB-B56B-43D2-436A131F2818}"/>
          </ac:picMkLst>
        </pc:picChg>
        <pc:picChg chg="del">
          <ac:chgData name="vera" userId="506080d75e5e1a0a" providerId="LiveId" clId="{E731786E-8B6F-44A1-A4C0-F0B22303BD53}" dt="2023-08-16T20:09:14.882" v="1807" actId="478"/>
          <ac:picMkLst>
            <pc:docMk/>
            <pc:sldMk cId="2165266362" sldId="436"/>
            <ac:picMk id="20" creationId="{8BD3D3AB-1843-8E5B-1F37-FF94020AE1B5}"/>
          </ac:picMkLst>
        </pc:picChg>
        <pc:picChg chg="del">
          <ac:chgData name="vera" userId="506080d75e5e1a0a" providerId="LiveId" clId="{E731786E-8B6F-44A1-A4C0-F0B22303BD53}" dt="2023-08-16T20:09:13.880" v="1805" actId="478"/>
          <ac:picMkLst>
            <pc:docMk/>
            <pc:sldMk cId="2165266362" sldId="436"/>
            <ac:picMk id="21" creationId="{9BE7531C-7643-8719-F4C6-07E5AA9476DB}"/>
          </ac:picMkLst>
        </pc:picChg>
        <pc:picChg chg="del">
          <ac:chgData name="vera" userId="506080d75e5e1a0a" providerId="LiveId" clId="{E731786E-8B6F-44A1-A4C0-F0B22303BD53}" dt="2023-08-16T20:09:12.645" v="1803" actId="478"/>
          <ac:picMkLst>
            <pc:docMk/>
            <pc:sldMk cId="2165266362" sldId="436"/>
            <ac:picMk id="22" creationId="{4B48B386-6DD2-DBB1-63D3-6DB8E87E2CF0}"/>
          </ac:picMkLst>
        </pc:picChg>
        <pc:picChg chg="del">
          <ac:chgData name="vera" userId="506080d75e5e1a0a" providerId="LiveId" clId="{E731786E-8B6F-44A1-A4C0-F0B22303BD53}" dt="2023-08-16T20:09:13.010" v="1804" actId="478"/>
          <ac:picMkLst>
            <pc:docMk/>
            <pc:sldMk cId="2165266362" sldId="436"/>
            <ac:picMk id="23" creationId="{407A4FE7-E8F4-C85E-56C4-D6CB34E7D66F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24" creationId="{B12B3B42-398D-F071-75C2-4822084F0103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27" creationId="{3C5EF2E8-6E51-974F-7EBD-9E1A81549247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28" creationId="{73837A24-C55F-3FBF-EDCC-7286F741D5A4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29" creationId="{83708E3E-5751-A26F-8AEF-20ECACDDE74B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30" creationId="{6FCAC6F0-2949-F75E-2C76-10C250F89E85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31" creationId="{67B07184-C38D-F860-D572-CEF093C19F7A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32" creationId="{CE6325A2-3111-46C1-6496-341CA6995AA5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33" creationId="{A8DC420A-8087-6F9D-298D-46AA56D5F61B}"/>
          </ac:picMkLst>
        </pc:picChg>
        <pc:picChg chg="add del mod">
          <ac:chgData name="vera" userId="506080d75e5e1a0a" providerId="LiveId" clId="{E731786E-8B6F-44A1-A4C0-F0B22303BD53}" dt="2023-08-16T20:29:29.250" v="1931" actId="478"/>
          <ac:picMkLst>
            <pc:docMk/>
            <pc:sldMk cId="2165266362" sldId="436"/>
            <ac:picMk id="34" creationId="{627D5A5B-4F39-264D-EB58-F117E90006C4}"/>
          </ac:picMkLst>
        </pc:picChg>
        <pc:picChg chg="add del mod">
          <ac:chgData name="vera" userId="506080d75e5e1a0a" providerId="LiveId" clId="{E731786E-8B6F-44A1-A4C0-F0B22303BD53}" dt="2023-08-16T20:19:45.228" v="1879" actId="478"/>
          <ac:picMkLst>
            <pc:docMk/>
            <pc:sldMk cId="2165266362" sldId="436"/>
            <ac:picMk id="35" creationId="{F742A8E9-9370-DBDD-2C1D-ED12988DE15F}"/>
          </ac:picMkLst>
        </pc:picChg>
        <pc:picChg chg="add del mod">
          <ac:chgData name="vera" userId="506080d75e5e1a0a" providerId="LiveId" clId="{E731786E-8B6F-44A1-A4C0-F0B22303BD53}" dt="2023-08-16T20:12:32.952" v="1848" actId="478"/>
          <ac:picMkLst>
            <pc:docMk/>
            <pc:sldMk cId="2165266362" sldId="436"/>
            <ac:picMk id="36" creationId="{749EC9C1-3CE7-FFD3-BDA4-076DEB4E33D2}"/>
          </ac:picMkLst>
        </pc:picChg>
        <pc:picChg chg="add del mod">
          <ac:chgData name="vera" userId="506080d75e5e1a0a" providerId="LiveId" clId="{E731786E-8B6F-44A1-A4C0-F0B22303BD53}" dt="2023-08-16T20:19:45.228" v="1879" actId="478"/>
          <ac:picMkLst>
            <pc:docMk/>
            <pc:sldMk cId="2165266362" sldId="436"/>
            <ac:picMk id="37" creationId="{A88BD0C1-A344-35B9-1E92-11109FBB43E1}"/>
          </ac:picMkLst>
        </pc:picChg>
        <pc:picChg chg="ord">
          <ac:chgData name="vera" userId="506080d75e5e1a0a" providerId="LiveId" clId="{E731786E-8B6F-44A1-A4C0-F0B22303BD53}" dt="2023-08-16T20:32:54.903" v="2011" actId="166"/>
          <ac:picMkLst>
            <pc:docMk/>
            <pc:sldMk cId="2165266362" sldId="436"/>
            <ac:picMk id="38" creationId="{6D0FEAF1-340A-88DD-748D-8B28C14472D6}"/>
          </ac:picMkLst>
        </pc:picChg>
        <pc:picChg chg="add del mod">
          <ac:chgData name="vera" userId="506080d75e5e1a0a" providerId="LiveId" clId="{E731786E-8B6F-44A1-A4C0-F0B22303BD53}" dt="2023-08-16T20:19:45.228" v="1879" actId="478"/>
          <ac:picMkLst>
            <pc:docMk/>
            <pc:sldMk cId="2165266362" sldId="436"/>
            <ac:picMk id="40" creationId="{2353F6FC-673A-BEA4-F167-F7275F1CDB44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1" creationId="{F0A49C01-69BC-B83E-67DE-D30E92B13A53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2" creationId="{BADDB415-8B51-45AE-AEB5-2F57CFE6A685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3" creationId="{E34D4D55-9703-3011-0427-307E098C63F5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4" creationId="{B1693586-684D-4D76-C0D8-0B024FDE7F20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5" creationId="{F1A29747-5B17-5DD7-437D-92CD8B26EEE9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6" creationId="{C45DBD14-CF31-B7EF-1080-A8FFA24F0DD7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7" creationId="{BE9AD09C-9EC3-3507-49CE-A8A2BDB16AC0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8" creationId="{F08B41EC-1FF7-40B7-439E-4B7C551AFAC2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49" creationId="{5A1BB8E8-1452-C76D-CD43-AEC00DECC842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0" creationId="{BCF58106-EFD7-A877-98CE-02E34698645C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1" creationId="{7B53587A-8386-9C06-0817-AEEBEBCD89E1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2" creationId="{CEEFA928-695E-7232-EFBB-193D606D335B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3" creationId="{072E7BE7-BA6A-8D43-EC58-BC5BC9DD9D3D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4" creationId="{3EF74AEF-089C-204D-B5C1-26A05D005BF3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5" creationId="{3449BEAC-1800-9758-FAED-892FCB95CA5C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6" creationId="{C29B3CC9-8CAF-8CC9-685F-EAA151A18420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7" creationId="{297A1A65-EDF0-15C6-06E4-D2420F7DF702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8" creationId="{30FCBDC9-6B6A-9A65-6FEA-11761F5394DA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59" creationId="{92EAC1CE-07D0-BC2E-AE29-1D0155908889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0" creationId="{059D0BE6-3DCD-017C-70F4-C3C674DFD0F0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1" creationId="{908B9447-C2A0-E8A9-8667-5178EF546676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2" creationId="{914FB0C7-B1B8-793E-4054-83484EB0EA42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3" creationId="{B00BF4CE-6F22-333C-E832-4110265EB9A6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4" creationId="{13197C4B-2980-B4A3-2E9B-45087B7C54E1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5" creationId="{C4744D4C-2F41-996E-1E27-B0B3DA1926D8}"/>
          </ac:picMkLst>
        </pc:picChg>
        <pc:picChg chg="add del mod">
          <ac:chgData name="vera" userId="506080d75e5e1a0a" providerId="LiveId" clId="{E731786E-8B6F-44A1-A4C0-F0B22303BD53}" dt="2023-08-16T20:30:04.714" v="1950"/>
          <ac:picMkLst>
            <pc:docMk/>
            <pc:sldMk cId="2165266362" sldId="436"/>
            <ac:picMk id="66" creationId="{84EB848E-1EB8-403B-BEB6-E8335540C01F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67" creationId="{335676BC-7654-EB21-F06F-946B3DAA2924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68" creationId="{DDB23E97-E46D-83A6-DF68-6A37A21AA571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69" creationId="{B02CDF6A-1AA8-88B7-F89D-5CFD7075848A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0" creationId="{20D6D314-3799-7C21-FBF8-B50F6E225415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1" creationId="{E9BE4115-C5CC-ACF8-A5C9-221AB61FB509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2" creationId="{4FE970F2-DDFF-74C2-D8E7-1356529C1E9F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3" creationId="{6C522517-33DE-FD89-6C69-BDF32EEF2D17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4" creationId="{148E42B2-4AA6-13D7-F6EB-413240A23D98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5" creationId="{4E8672FA-4738-F2DB-922A-0F667B45DADE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6" creationId="{5072DCC3-60B3-DCDC-240A-FF454E647ABB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7" creationId="{6DAFF595-E1E1-9CA9-5763-2CE1936A83C7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8" creationId="{76C9C05C-C305-CAD3-A1F9-8F2B52DE9429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79" creationId="{9E7B0B7A-13B9-992B-D3DA-FA3C57BAB96A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80" creationId="{289E775C-F1CD-BEAB-CE25-B33163C28587}"/>
          </ac:picMkLst>
        </pc:picChg>
        <pc:picChg chg="add mod">
          <ac:chgData name="vera" userId="506080d75e5e1a0a" providerId="LiveId" clId="{E731786E-8B6F-44A1-A4C0-F0B22303BD53}" dt="2023-08-16T20:30:42.544" v="1989"/>
          <ac:picMkLst>
            <pc:docMk/>
            <pc:sldMk cId="2165266362" sldId="436"/>
            <ac:picMk id="81" creationId="{EA5BE8D6-A970-B1E3-EA6B-F9ED4F5BA256}"/>
          </ac:picMkLst>
        </pc:picChg>
        <pc:picChg chg="add mod">
          <ac:chgData name="vera" userId="506080d75e5e1a0a" providerId="LiveId" clId="{E731786E-8B6F-44A1-A4C0-F0B22303BD53}" dt="2023-08-16T20:31:06.217" v="1993" actId="1076"/>
          <ac:picMkLst>
            <pc:docMk/>
            <pc:sldMk cId="2165266362" sldId="436"/>
            <ac:picMk id="82" creationId="{8D101028-247F-C604-B667-D5EEFD3B6055}"/>
          </ac:picMkLst>
        </pc:picChg>
        <pc:picChg chg="add mod">
          <ac:chgData name="vera" userId="506080d75e5e1a0a" providerId="LiveId" clId="{E731786E-8B6F-44A1-A4C0-F0B22303BD53}" dt="2023-08-16T20:31:49.143" v="1999" actId="1076"/>
          <ac:picMkLst>
            <pc:docMk/>
            <pc:sldMk cId="2165266362" sldId="436"/>
            <ac:picMk id="84" creationId="{CEA7DE1C-4AD4-5F23-F57F-B3A132947211}"/>
          </ac:picMkLst>
        </pc:picChg>
      </pc:sldChg>
      <pc:sldChg chg="addSp delSp modSp mod ord delAnim modAnim">
        <pc:chgData name="vera" userId="506080d75e5e1a0a" providerId="LiveId" clId="{E731786E-8B6F-44A1-A4C0-F0B22303BD53}" dt="2023-08-16T20:35:58.380" v="2085" actId="1076"/>
        <pc:sldMkLst>
          <pc:docMk/>
          <pc:sldMk cId="233767289" sldId="437"/>
        </pc:sldMkLst>
        <pc:picChg chg="del">
          <ac:chgData name="vera" userId="506080d75e5e1a0a" providerId="LiveId" clId="{E731786E-8B6F-44A1-A4C0-F0B22303BD53}" dt="2023-08-16T20:09:03.440" v="1799" actId="478"/>
          <ac:picMkLst>
            <pc:docMk/>
            <pc:sldMk cId="233767289" sldId="437"/>
            <ac:picMk id="2" creationId="{D33748AA-4FD3-22BD-A826-031874ED0034}"/>
          </ac:picMkLst>
        </pc:picChg>
        <pc:picChg chg="mod">
          <ac:chgData name="vera" userId="506080d75e5e1a0a" providerId="LiveId" clId="{E731786E-8B6F-44A1-A4C0-F0B22303BD53}" dt="2023-08-16T20:06:52.494" v="1791" actId="14826"/>
          <ac:picMkLst>
            <pc:docMk/>
            <pc:sldMk cId="233767289" sldId="437"/>
            <ac:picMk id="3" creationId="{313A3B89-97B3-2295-93E1-F9DE669954A9}"/>
          </ac:picMkLst>
        </pc:picChg>
        <pc:picChg chg="del">
          <ac:chgData name="vera" userId="506080d75e5e1a0a" providerId="LiveId" clId="{E731786E-8B6F-44A1-A4C0-F0B22303BD53}" dt="2023-08-16T20:09:03.079" v="1798" actId="478"/>
          <ac:picMkLst>
            <pc:docMk/>
            <pc:sldMk cId="233767289" sldId="437"/>
            <ac:picMk id="4" creationId="{F47EDE15-1633-0B78-1C0A-C8C377D9041E}"/>
          </ac:picMkLst>
        </pc:picChg>
        <pc:picChg chg="mod">
          <ac:chgData name="vera" userId="506080d75e5e1a0a" providerId="LiveId" clId="{E731786E-8B6F-44A1-A4C0-F0B22303BD53}" dt="2023-08-16T20:28:27.255" v="1911" actId="14826"/>
          <ac:picMkLst>
            <pc:docMk/>
            <pc:sldMk cId="233767289" sldId="437"/>
            <ac:picMk id="5" creationId="{47831EAF-F090-A715-B268-72D7406C08A0}"/>
          </ac:picMkLst>
        </pc:picChg>
        <pc:picChg chg="mod">
          <ac:chgData name="vera" userId="506080d75e5e1a0a" providerId="LiveId" clId="{E731786E-8B6F-44A1-A4C0-F0B22303BD53}" dt="2023-08-16T20:28:49.877" v="1915" actId="14826"/>
          <ac:picMkLst>
            <pc:docMk/>
            <pc:sldMk cId="233767289" sldId="437"/>
            <ac:picMk id="6" creationId="{17ED1CCF-1847-67F1-9556-8CC52A42CAAF}"/>
          </ac:picMkLst>
        </pc:picChg>
        <pc:picChg chg="del">
          <ac:chgData name="vera" userId="506080d75e5e1a0a" providerId="LiveId" clId="{E731786E-8B6F-44A1-A4C0-F0B22303BD53}" dt="2023-08-16T20:09:02.690" v="1797" actId="478"/>
          <ac:picMkLst>
            <pc:docMk/>
            <pc:sldMk cId="233767289" sldId="437"/>
            <ac:picMk id="7" creationId="{B2C318C6-009B-7A09-08F5-2287FAAFBAD0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8" creationId="{DBDCEFA4-CDC1-1C2B-41E9-EC60A6BE4CE4}"/>
          </ac:picMkLst>
        </pc:picChg>
        <pc:picChg chg="del mod">
          <ac:chgData name="vera" userId="506080d75e5e1a0a" providerId="LiveId" clId="{E731786E-8B6F-44A1-A4C0-F0B22303BD53}" dt="2023-08-16T20:28:34.909" v="1914" actId="478"/>
          <ac:picMkLst>
            <pc:docMk/>
            <pc:sldMk cId="233767289" sldId="437"/>
            <ac:picMk id="9" creationId="{9ED6782D-B052-D332-CC6C-6D25A5435C68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10" creationId="{1AABD7CA-7361-8B40-BD4F-3C0DDAF507E9}"/>
          </ac:picMkLst>
        </pc:picChg>
        <pc:picChg chg="add del mod">
          <ac:chgData name="vera" userId="506080d75e5e1a0a" providerId="LiveId" clId="{E731786E-8B6F-44A1-A4C0-F0B22303BD53}" dt="2023-08-16T20:29:18.696" v="1929" actId="478"/>
          <ac:picMkLst>
            <pc:docMk/>
            <pc:sldMk cId="233767289" sldId="437"/>
            <ac:picMk id="11" creationId="{30C2F165-C18F-9391-9181-65E1B4709870}"/>
          </ac:picMkLst>
        </pc:picChg>
        <pc:picChg chg="add del mod">
          <ac:chgData name="vera" userId="506080d75e5e1a0a" providerId="LiveId" clId="{E731786E-8B6F-44A1-A4C0-F0B22303BD53}" dt="2023-08-16T20:29:18.169" v="1928" actId="478"/>
          <ac:picMkLst>
            <pc:docMk/>
            <pc:sldMk cId="233767289" sldId="437"/>
            <ac:picMk id="12" creationId="{46DD9C91-041D-4C94-30A5-59B5F337F897}"/>
          </ac:picMkLst>
        </pc:picChg>
        <pc:picChg chg="add del mod">
          <ac:chgData name="vera" userId="506080d75e5e1a0a" providerId="LiveId" clId="{E731786E-8B6F-44A1-A4C0-F0B22303BD53}" dt="2023-08-16T20:29:17.611" v="1927" actId="478"/>
          <ac:picMkLst>
            <pc:docMk/>
            <pc:sldMk cId="233767289" sldId="437"/>
            <ac:picMk id="13" creationId="{DF3386FA-9B1C-0DB9-F302-4D1D0221E787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14" creationId="{43B59A2A-525D-4C6E-9A9B-38D57B16A6FD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15" creationId="{C7E5E23C-A5BE-6F18-F096-B1B621D24BFB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16" creationId="{1EA04BBF-0E5B-B4F5-A015-3CA3EDF1890C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17" creationId="{9C91F268-BBAB-A17C-48D6-098D6C4187EA}"/>
          </ac:picMkLst>
        </pc:picChg>
        <pc:picChg chg="add del mod">
          <ac:chgData name="vera" userId="506080d75e5e1a0a" providerId="LiveId" clId="{E731786E-8B6F-44A1-A4C0-F0B22303BD53}" dt="2023-08-16T20:17:49.056" v="1865" actId="478"/>
          <ac:picMkLst>
            <pc:docMk/>
            <pc:sldMk cId="233767289" sldId="437"/>
            <ac:picMk id="18" creationId="{C6A039C3-99B6-E3F4-3825-57758D1381BF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19" creationId="{B220F1EC-354E-D54F-B61A-4F8F013B1E46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21" creationId="{01EEE06F-0B3C-C741-7BB2-4378DB6B1599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22" creationId="{34979EB7-BEB1-F92E-A62F-4316F57A7224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25" creationId="{63872CCA-61FD-7591-330E-68B758DA82F7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26" creationId="{1D6A78E2-C3FC-02A6-AE27-E90C08D4B75D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27" creationId="{F5C90AF9-DFFE-504D-9C13-3F2E313E8564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28" creationId="{108DDE19-CC4C-4BB1-3176-86FF1C87B997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29" creationId="{B2CE4BF2-ABC6-C20C-1B6A-C9A70A460CE7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30" creationId="{0A77B119-114D-001F-AC58-CABC1AB1AEC8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31" creationId="{BAB45C7E-5C5E-B745-43F4-77041D8EB97A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32" creationId="{E5D72877-DCE2-3F6B-73E9-4026960CD04D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33" creationId="{A0B6BAC4-3BF7-4902-8D1F-199F08018D69}"/>
          </ac:picMkLst>
        </pc:picChg>
        <pc:picChg chg="add del mod">
          <ac:chgData name="vera" userId="506080d75e5e1a0a" providerId="LiveId" clId="{E731786E-8B6F-44A1-A4C0-F0B22303BD53}" dt="2023-08-16T20:29:16.872" v="1926" actId="478"/>
          <ac:picMkLst>
            <pc:docMk/>
            <pc:sldMk cId="233767289" sldId="437"/>
            <ac:picMk id="34" creationId="{A5F9698B-5D17-CDEC-B149-8E192C902971}"/>
          </ac:picMkLst>
        </pc:picChg>
        <pc:picChg chg="add del mod">
          <ac:chgData name="vera" userId="506080d75e5e1a0a" providerId="LiveId" clId="{E731786E-8B6F-44A1-A4C0-F0B22303BD53}" dt="2023-08-16T20:17:50.357" v="1867" actId="478"/>
          <ac:picMkLst>
            <pc:docMk/>
            <pc:sldMk cId="233767289" sldId="437"/>
            <ac:picMk id="35" creationId="{9B5CF4C8-D0BE-E0BF-7AF6-8376C1940B88}"/>
          </ac:picMkLst>
        </pc:picChg>
        <pc:picChg chg="add del mod">
          <ac:chgData name="vera" userId="506080d75e5e1a0a" providerId="LiveId" clId="{E731786E-8B6F-44A1-A4C0-F0B22303BD53}" dt="2023-08-16T20:17:49.730" v="1866" actId="478"/>
          <ac:picMkLst>
            <pc:docMk/>
            <pc:sldMk cId="233767289" sldId="437"/>
            <ac:picMk id="36" creationId="{F4144C4C-3A2E-45E0-DF70-8044C92CAAFC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37" creationId="{397814C2-9DFD-8E97-CB7D-CAE74554B6D4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38" creationId="{2F3E66CD-86B2-D834-AADB-D5B3E913D745}"/>
          </ac:picMkLst>
        </pc:picChg>
        <pc:picChg chg="add del mod">
          <ac:chgData name="vera" userId="506080d75e5e1a0a" providerId="LiveId" clId="{E731786E-8B6F-44A1-A4C0-F0B22303BD53}" dt="2023-08-16T20:32:20.880" v="2002" actId="478"/>
          <ac:picMkLst>
            <pc:docMk/>
            <pc:sldMk cId="233767289" sldId="437"/>
            <ac:picMk id="39" creationId="{BC4A511F-274D-5348-10B1-481E3D73BB7B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0" creationId="{65215B03-1098-2F30-AE34-75D0AFB2FFE9}"/>
          </ac:picMkLst>
        </pc:picChg>
        <pc:picChg chg="del">
          <ac:chgData name="vera" userId="506080d75e5e1a0a" providerId="LiveId" clId="{E731786E-8B6F-44A1-A4C0-F0B22303BD53}" dt="2023-08-16T20:09:05.837" v="1800" actId="478"/>
          <ac:picMkLst>
            <pc:docMk/>
            <pc:sldMk cId="233767289" sldId="437"/>
            <ac:picMk id="41" creationId="{CA123BCD-730C-C69D-4CDC-8D0F49B7E02F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2" creationId="{278FB418-7026-6E21-4571-0AA7973D89DC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3" creationId="{DBFBE7F6-4AE3-45E0-7523-D5D4280AF141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4" creationId="{CF649B4E-DC98-6DA0-99DD-879D0476CA0B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5" creationId="{409A017B-CB58-4A7E-5447-368D372BEE87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6" creationId="{60676B9B-5D51-D9AA-A337-E453D18040AE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7" creationId="{5EF7E07F-6EB3-2B5A-1713-F41DDA6BAE28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8" creationId="{7B6AB21F-1332-90ED-6DD3-C326E6323077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49" creationId="{1AEBF1FE-995A-B726-AEB9-E8B11ADD620B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50" creationId="{E9F8DA61-FC2B-CBF1-6B51-CACE4AC9B3F7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51" creationId="{C9FF7162-CE34-BFF5-3E42-4566DE647FB2}"/>
          </ac:picMkLst>
        </pc:picChg>
        <pc:picChg chg="add del mod">
          <ac:chgData name="vera" userId="506080d75e5e1a0a" providerId="LiveId" clId="{E731786E-8B6F-44A1-A4C0-F0B22303BD53}" dt="2023-08-16T20:32:19.655" v="2001" actId="478"/>
          <ac:picMkLst>
            <pc:docMk/>
            <pc:sldMk cId="233767289" sldId="437"/>
            <ac:picMk id="52" creationId="{83B55EB7-F37A-820E-AC3D-E408117E54FF}"/>
          </ac:picMkLst>
        </pc:picChg>
        <pc:picChg chg="add mod">
          <ac:chgData name="vera" userId="506080d75e5e1a0a" providerId="LiveId" clId="{E731786E-8B6F-44A1-A4C0-F0B22303BD53}" dt="2023-08-16T20:35:58.380" v="2085" actId="1076"/>
          <ac:picMkLst>
            <pc:docMk/>
            <pc:sldMk cId="233767289" sldId="437"/>
            <ac:picMk id="53" creationId="{C2AE6E21-F81F-E732-A8AA-A3997489978F}"/>
          </ac:picMkLst>
        </pc:picChg>
        <pc:picChg chg="add mod">
          <ac:chgData name="vera" userId="506080d75e5e1a0a" providerId="LiveId" clId="{E731786E-8B6F-44A1-A4C0-F0B22303BD53}" dt="2023-08-16T20:32:21.636" v="2003"/>
          <ac:picMkLst>
            <pc:docMk/>
            <pc:sldMk cId="233767289" sldId="437"/>
            <ac:picMk id="54" creationId="{46E96F50-56DF-65B9-AAD7-601692F6EE4F}"/>
          </ac:picMkLst>
        </pc:picChg>
        <pc:picChg chg="add mod">
          <ac:chgData name="vera" userId="506080d75e5e1a0a" providerId="LiveId" clId="{E731786E-8B6F-44A1-A4C0-F0B22303BD53}" dt="2023-08-16T20:32:21.636" v="2003"/>
          <ac:picMkLst>
            <pc:docMk/>
            <pc:sldMk cId="233767289" sldId="437"/>
            <ac:picMk id="55" creationId="{899922AC-FA29-D219-5F72-2559F11AB3BA}"/>
          </ac:picMkLst>
        </pc:picChg>
        <pc:picChg chg="add mod">
          <ac:chgData name="vera" userId="506080d75e5e1a0a" providerId="LiveId" clId="{E731786E-8B6F-44A1-A4C0-F0B22303BD53}" dt="2023-08-16T20:32:21.636" v="2003"/>
          <ac:picMkLst>
            <pc:docMk/>
            <pc:sldMk cId="233767289" sldId="437"/>
            <ac:picMk id="56" creationId="{AAA727D9-5D57-D44A-C238-184D059B3C65}"/>
          </ac:picMkLst>
        </pc:picChg>
        <pc:picChg chg="add mod">
          <ac:chgData name="vera" userId="506080d75e5e1a0a" providerId="LiveId" clId="{E731786E-8B6F-44A1-A4C0-F0B22303BD53}" dt="2023-08-16T20:32:21.636" v="2003"/>
          <ac:picMkLst>
            <pc:docMk/>
            <pc:sldMk cId="233767289" sldId="437"/>
            <ac:picMk id="57" creationId="{4FC2B7EF-9F9C-CF5D-3F01-EB6B92615C79}"/>
          </ac:picMkLst>
        </pc:picChg>
        <pc:picChg chg="add mod">
          <ac:chgData name="vera" userId="506080d75e5e1a0a" providerId="LiveId" clId="{E731786E-8B6F-44A1-A4C0-F0B22303BD53}" dt="2023-08-16T20:32:21.636" v="2003"/>
          <ac:picMkLst>
            <pc:docMk/>
            <pc:sldMk cId="233767289" sldId="437"/>
            <ac:picMk id="58" creationId="{DD42FF1A-FEDA-3852-425E-83F708CDEE45}"/>
          </ac:picMkLst>
        </pc:picChg>
        <pc:picChg chg="add mod">
          <ac:chgData name="vera" userId="506080d75e5e1a0a" providerId="LiveId" clId="{E731786E-8B6F-44A1-A4C0-F0B22303BD53}" dt="2023-08-16T20:32:21.636" v="2003"/>
          <ac:picMkLst>
            <pc:docMk/>
            <pc:sldMk cId="233767289" sldId="437"/>
            <ac:picMk id="59" creationId="{70D07CFF-1B23-963C-0A53-4C8481F538C2}"/>
          </ac:picMkLst>
        </pc:picChg>
        <pc:picChg chg="add mod">
          <ac:chgData name="vera" userId="506080d75e5e1a0a" providerId="LiveId" clId="{E731786E-8B6F-44A1-A4C0-F0B22303BD53}" dt="2023-08-16T20:35:56.952" v="2084" actId="1076"/>
          <ac:picMkLst>
            <pc:docMk/>
            <pc:sldMk cId="233767289" sldId="437"/>
            <ac:picMk id="60" creationId="{63C0EE47-ACBD-0EF1-3C53-893BBDB03CB2}"/>
          </ac:picMkLst>
        </pc:picChg>
        <pc:picChg chg="add mod">
          <ac:chgData name="vera" userId="506080d75e5e1a0a" providerId="LiveId" clId="{E731786E-8B6F-44A1-A4C0-F0B22303BD53}" dt="2023-08-16T20:35:55.068" v="2083" actId="1076"/>
          <ac:picMkLst>
            <pc:docMk/>
            <pc:sldMk cId="233767289" sldId="437"/>
            <ac:picMk id="61" creationId="{B9586350-E026-F365-987F-D5BEFD6BB403}"/>
          </ac:picMkLst>
        </pc:picChg>
        <pc:picChg chg="add mod">
          <ac:chgData name="vera" userId="506080d75e5e1a0a" providerId="LiveId" clId="{E731786E-8B6F-44A1-A4C0-F0B22303BD53}" dt="2023-08-16T20:35:53.882" v="2082" actId="1076"/>
          <ac:picMkLst>
            <pc:docMk/>
            <pc:sldMk cId="233767289" sldId="437"/>
            <ac:picMk id="62" creationId="{3D562E45-4145-7817-7413-71DB58789361}"/>
          </ac:picMkLst>
        </pc:picChg>
        <pc:picChg chg="add mod">
          <ac:chgData name="vera" userId="506080d75e5e1a0a" providerId="LiveId" clId="{E731786E-8B6F-44A1-A4C0-F0B22303BD53}" dt="2023-08-16T20:35:47.126" v="2078" actId="1076"/>
          <ac:picMkLst>
            <pc:docMk/>
            <pc:sldMk cId="233767289" sldId="437"/>
            <ac:picMk id="63" creationId="{A7D079A3-0F65-6D6A-87A9-242053E93121}"/>
          </ac:picMkLst>
        </pc:picChg>
        <pc:picChg chg="add mod">
          <ac:chgData name="vera" userId="506080d75e5e1a0a" providerId="LiveId" clId="{E731786E-8B6F-44A1-A4C0-F0B22303BD53}" dt="2023-08-16T20:35:39.045" v="2074" actId="1076"/>
          <ac:picMkLst>
            <pc:docMk/>
            <pc:sldMk cId="233767289" sldId="437"/>
            <ac:picMk id="64" creationId="{102D0429-4ECE-92DB-6D95-C41D2E692E01}"/>
          </ac:picMkLst>
        </pc:picChg>
        <pc:picChg chg="add mod">
          <ac:chgData name="vera" userId="506080d75e5e1a0a" providerId="LiveId" clId="{E731786E-8B6F-44A1-A4C0-F0B22303BD53}" dt="2023-08-16T20:35:37.470" v="2073" actId="1076"/>
          <ac:picMkLst>
            <pc:docMk/>
            <pc:sldMk cId="233767289" sldId="437"/>
            <ac:picMk id="65" creationId="{6BF4E975-98AA-ED1A-26B2-D6758EC88F8C}"/>
          </ac:picMkLst>
        </pc:picChg>
        <pc:picChg chg="add mod">
          <ac:chgData name="vera" userId="506080d75e5e1a0a" providerId="LiveId" clId="{E731786E-8B6F-44A1-A4C0-F0B22303BD53}" dt="2023-08-16T20:35:34.899" v="2072" actId="1076"/>
          <ac:picMkLst>
            <pc:docMk/>
            <pc:sldMk cId="233767289" sldId="437"/>
            <ac:picMk id="66" creationId="{CEB29909-FDA0-3152-3EAF-FBEFB9E703EA}"/>
          </ac:picMkLst>
        </pc:picChg>
        <pc:picChg chg="add mod">
          <ac:chgData name="vera" userId="506080d75e5e1a0a" providerId="LiveId" clId="{E731786E-8B6F-44A1-A4C0-F0B22303BD53}" dt="2023-08-16T20:35:33.320" v="2071" actId="1076"/>
          <ac:picMkLst>
            <pc:docMk/>
            <pc:sldMk cId="233767289" sldId="437"/>
            <ac:picMk id="67" creationId="{DD645CE0-52BD-0D5B-6617-B746986F4F44}"/>
          </ac:picMkLst>
        </pc:picChg>
        <pc:picChg chg="add mod">
          <ac:chgData name="vera" userId="506080d75e5e1a0a" providerId="LiveId" clId="{E731786E-8B6F-44A1-A4C0-F0B22303BD53}" dt="2023-08-16T20:35:29.953" v="2070" actId="1076"/>
          <ac:picMkLst>
            <pc:docMk/>
            <pc:sldMk cId="233767289" sldId="437"/>
            <ac:picMk id="68" creationId="{97583D2D-344E-DC6E-CA90-517564923671}"/>
          </ac:picMkLst>
        </pc:picChg>
      </pc:sldChg>
      <pc:sldChg chg="addSp delSp modSp mod">
        <pc:chgData name="vera" userId="506080d75e5e1a0a" providerId="LiveId" clId="{E731786E-8B6F-44A1-A4C0-F0B22303BD53}" dt="2023-08-16T20:36:47.041" v="2086"/>
        <pc:sldMkLst>
          <pc:docMk/>
          <pc:sldMk cId="937356641" sldId="438"/>
        </pc:sldMkLst>
        <pc:picChg chg="add del mod">
          <ac:chgData name="vera" userId="506080d75e5e1a0a" providerId="LiveId" clId="{E731786E-8B6F-44A1-A4C0-F0B22303BD53}" dt="2023-08-16T20:29:12.361" v="1923" actId="478"/>
          <ac:picMkLst>
            <pc:docMk/>
            <pc:sldMk cId="937356641" sldId="438"/>
            <ac:picMk id="2" creationId="{8E779FD8-1003-9F9C-8B0C-298328602E78}"/>
          </ac:picMkLst>
        </pc:picChg>
        <pc:picChg chg="del">
          <ac:chgData name="vera" userId="506080d75e5e1a0a" providerId="LiveId" clId="{E731786E-8B6F-44A1-A4C0-F0B22303BD53}" dt="2023-08-16T20:08:59.117" v="1795" actId="478"/>
          <ac:picMkLst>
            <pc:docMk/>
            <pc:sldMk cId="937356641" sldId="438"/>
            <ac:picMk id="3" creationId="{2415EB4E-852C-C9E1-0498-8F83A27565D3}"/>
          </ac:picMkLst>
        </pc:picChg>
        <pc:picChg chg="add del mod">
          <ac:chgData name="vera" userId="506080d75e5e1a0a" providerId="LiveId" clId="{E731786E-8B6F-44A1-A4C0-F0B22303BD53}" dt="2023-08-16T20:29:12.737" v="1924" actId="478"/>
          <ac:picMkLst>
            <pc:docMk/>
            <pc:sldMk cId="937356641" sldId="438"/>
            <ac:picMk id="4" creationId="{F24146DE-A4B9-E33F-372C-F112C7FDF79E}"/>
          </ac:picMkLst>
        </pc:picChg>
        <pc:picChg chg="del">
          <ac:chgData name="vera" userId="506080d75e5e1a0a" providerId="LiveId" clId="{E731786E-8B6F-44A1-A4C0-F0B22303BD53}" dt="2023-08-16T20:08:58.708" v="1794" actId="478"/>
          <ac:picMkLst>
            <pc:docMk/>
            <pc:sldMk cId="937356641" sldId="438"/>
            <ac:picMk id="5" creationId="{432439A5-19CB-6F0F-7BDD-9A3C58C37212}"/>
          </ac:picMkLst>
        </pc:picChg>
        <pc:picChg chg="del">
          <ac:chgData name="vera" userId="506080d75e5e1a0a" providerId="LiveId" clId="{E731786E-8B6F-44A1-A4C0-F0B22303BD53}" dt="2023-08-16T20:08:58.198" v="1793" actId="478"/>
          <ac:picMkLst>
            <pc:docMk/>
            <pc:sldMk cId="937356641" sldId="438"/>
            <ac:picMk id="6" creationId="{D54F4E24-5E88-0719-A4B1-C65CC5B99730}"/>
          </ac:picMkLst>
        </pc:picChg>
        <pc:picChg chg="add del mod">
          <ac:chgData name="vera" userId="506080d75e5e1a0a" providerId="LiveId" clId="{E731786E-8B6F-44A1-A4C0-F0B22303BD53}" dt="2023-08-16T20:29:13.142" v="1925" actId="478"/>
          <ac:picMkLst>
            <pc:docMk/>
            <pc:sldMk cId="937356641" sldId="438"/>
            <ac:picMk id="7" creationId="{6940CF9D-AD95-A235-0A2C-A9BAB87E1F2F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8" creationId="{99A9F6B7-E990-FEAD-BFF8-DBC7FE800D48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9" creationId="{2FB8552E-8070-6B58-D77D-23FABE724B75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10" creationId="{EFBEFD88-76A7-AFDC-82AF-1F2FE978E1EE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11" creationId="{C0D595D4-F46C-C0A3-37AE-D7626C50FEB4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12" creationId="{32C354BD-BAED-6F90-69C5-91066A0499E7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13" creationId="{A333DEDE-07EE-F974-1B28-75548568BBFA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14" creationId="{5C7C798C-002A-82DA-E31E-3058526707FA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15" creationId="{82A9462F-EC36-5EED-9ADE-16BF2AEBE2B8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16" creationId="{727EAD66-C590-7BD3-64C0-4F7EAEC77BB9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17" creationId="{14A9C2A3-80E8-0330-DD47-51BB543A46DB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18" creationId="{19B9C7D8-485B-2D4D-EE61-0A775D31E19E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19" creationId="{AFC19920-3E23-83BD-C1D0-A1286F6A561A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21" creationId="{4CBCA600-990A-F328-4346-1EDF132A755E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22" creationId="{391E0199-9439-6BB1-3CE5-8EA18A2138D3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25" creationId="{DEE00ECB-992D-A3E6-0A42-AFB0A49B5058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26" creationId="{9871BE1A-C6A8-2C01-C77C-2EC2CF9EEFC1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27" creationId="{0B9539DD-7DF6-0078-A015-FD3C6C40778F}"/>
          </ac:picMkLst>
        </pc:picChg>
        <pc:picChg chg="del">
          <ac:chgData name="vera" userId="506080d75e5e1a0a" providerId="LiveId" clId="{E731786E-8B6F-44A1-A4C0-F0B22303BD53}" dt="2023-08-16T20:09:00.931" v="1796" actId="478"/>
          <ac:picMkLst>
            <pc:docMk/>
            <pc:sldMk cId="937356641" sldId="438"/>
            <ac:picMk id="28" creationId="{8755A365-C655-37F9-98D3-D2047057A34B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29" creationId="{B177AD43-0770-8D8E-FC16-8A0E1D1AD929}"/>
          </ac:picMkLst>
        </pc:picChg>
        <pc:picChg chg="add del mod">
          <ac:chgData name="vera" userId="506080d75e5e1a0a" providerId="LiveId" clId="{E731786E-8B6F-44A1-A4C0-F0B22303BD53}" dt="2023-08-16T20:29:11.803" v="1922" actId="478"/>
          <ac:picMkLst>
            <pc:docMk/>
            <pc:sldMk cId="937356641" sldId="438"/>
            <ac:picMk id="30" creationId="{2ED571BB-CFDD-A835-557D-3D858E04EA09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31" creationId="{FC6473FF-93FA-3534-6CAD-6260DB919F14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32" creationId="{E5F227C6-7320-B58F-C429-0A9AF3CE02C7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33" creationId="{A6A6BB1C-0235-D6CC-42EE-211B0225B799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34" creationId="{FADA99A1-E2D1-08C3-330C-74BB1C5168AD}"/>
          </ac:picMkLst>
        </pc:picChg>
        <pc:picChg chg="mod">
          <ac:chgData name="vera" userId="506080d75e5e1a0a" providerId="LiveId" clId="{E731786E-8B6F-44A1-A4C0-F0B22303BD53}" dt="2023-08-16T20:06:57.155" v="1792" actId="14826"/>
          <ac:picMkLst>
            <pc:docMk/>
            <pc:sldMk cId="937356641" sldId="438"/>
            <ac:picMk id="35" creationId="{8C4DB1E5-EDF4-A60B-6581-B60B3A5A2CC5}"/>
          </ac:picMkLst>
        </pc:picChg>
        <pc:picChg chg="mod">
          <ac:chgData name="vera" userId="506080d75e5e1a0a" providerId="LiveId" clId="{E731786E-8B6F-44A1-A4C0-F0B22303BD53}" dt="2023-08-16T20:28:31.106" v="1912" actId="14826"/>
          <ac:picMkLst>
            <pc:docMk/>
            <pc:sldMk cId="937356641" sldId="438"/>
            <ac:picMk id="36" creationId="{3F1CFE35-F5BF-508E-F2D5-716E16360D42}"/>
          </ac:picMkLst>
        </pc:picChg>
        <pc:picChg chg="mod">
          <ac:chgData name="vera" userId="506080d75e5e1a0a" providerId="LiveId" clId="{E731786E-8B6F-44A1-A4C0-F0B22303BD53}" dt="2023-08-16T20:29:05.823" v="1921" actId="14826"/>
          <ac:picMkLst>
            <pc:docMk/>
            <pc:sldMk cId="937356641" sldId="438"/>
            <ac:picMk id="37" creationId="{AD45D41D-1F1A-D720-5C0B-6F2A11FA2A3B}"/>
          </ac:picMkLst>
        </pc:picChg>
        <pc:picChg chg="del mod">
          <ac:chgData name="vera" userId="506080d75e5e1a0a" providerId="LiveId" clId="{E731786E-8B6F-44A1-A4C0-F0B22303BD53}" dt="2023-08-16T20:28:33.263" v="1913" actId="478"/>
          <ac:picMkLst>
            <pc:docMk/>
            <pc:sldMk cId="937356641" sldId="438"/>
            <ac:picMk id="38" creationId="{CB840F83-79ED-A9F6-4CCE-7B0AC51A6507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39" creationId="{ABD7D1FF-C7A5-6A43-FDDA-BFD2AD98DD25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0" creationId="{D413D987-D1BE-D7D8-A216-0B4EE050EBD1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1" creationId="{D31F3812-E2EB-0920-51C2-E62D738A07FD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2" creationId="{79BBA6A1-13AF-DD14-2514-139DEDFDE02C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3" creationId="{6869865D-463C-03C5-9569-12D064D91682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4" creationId="{E4311AED-9093-5EAC-B279-89396FCF8907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5" creationId="{F6FC4494-8E76-D849-5B25-493823C8E65C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6" creationId="{B6BFE49E-B74B-F239-45ED-FB9ECEE2C669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7" creationId="{AB2B54BD-C99A-A89A-318A-60B2568C5FE1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8" creationId="{B084F9C7-50CC-FA11-B93D-9F6B16738A9B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49" creationId="{89BCF3A4-5A4C-5F5F-30C9-B0D0E47271B1}"/>
          </ac:picMkLst>
        </pc:picChg>
        <pc:picChg chg="add mod">
          <ac:chgData name="vera" userId="506080d75e5e1a0a" providerId="LiveId" clId="{E731786E-8B6F-44A1-A4C0-F0B22303BD53}" dt="2023-08-16T20:36:47.041" v="2086"/>
          <ac:picMkLst>
            <pc:docMk/>
            <pc:sldMk cId="937356641" sldId="438"/>
            <ac:picMk id="50" creationId="{FB1F05AD-0563-6A9B-655A-4DD270A38451}"/>
          </ac:picMkLst>
        </pc:picChg>
      </pc:sldChg>
      <pc:sldChg chg="delSp add mod delAnim">
        <pc:chgData name="vera" userId="506080d75e5e1a0a" providerId="LiveId" clId="{E731786E-8B6F-44A1-A4C0-F0B22303BD53}" dt="2023-08-16T20:32:30.675" v="2007" actId="478"/>
        <pc:sldMkLst>
          <pc:docMk/>
          <pc:sldMk cId="2308180916" sldId="445"/>
        </pc:sldMkLst>
        <pc:picChg chg="del">
          <ac:chgData name="vera" userId="506080d75e5e1a0a" providerId="LiveId" clId="{E731786E-8B6F-44A1-A4C0-F0B22303BD53}" dt="2023-08-16T20:32:30.675" v="2007" actId="478"/>
          <ac:picMkLst>
            <pc:docMk/>
            <pc:sldMk cId="2308180916" sldId="445"/>
            <ac:picMk id="3" creationId="{313A3B89-97B3-2295-93E1-F9DE669954A9}"/>
          </ac:picMkLst>
        </pc:picChg>
        <pc:picChg chg="del">
          <ac:chgData name="vera" userId="506080d75e5e1a0a" providerId="LiveId" clId="{E731786E-8B6F-44A1-A4C0-F0B22303BD53}" dt="2023-08-16T20:32:30.179" v="2006" actId="478"/>
          <ac:picMkLst>
            <pc:docMk/>
            <pc:sldMk cId="2308180916" sldId="445"/>
            <ac:picMk id="5" creationId="{47831EAF-F090-A715-B268-72D7406C08A0}"/>
          </ac:picMkLst>
        </pc:picChg>
        <pc:picChg chg="del">
          <ac:chgData name="vera" userId="506080d75e5e1a0a" providerId="LiveId" clId="{E731786E-8B6F-44A1-A4C0-F0B22303BD53}" dt="2023-08-16T20:32:29.700" v="2005" actId="478"/>
          <ac:picMkLst>
            <pc:docMk/>
            <pc:sldMk cId="2308180916" sldId="445"/>
            <ac:picMk id="6" creationId="{17ED1CCF-1847-67F1-9556-8CC52A42CAAF}"/>
          </ac:picMkLst>
        </pc:picChg>
      </pc:sldChg>
      <pc:sldChg chg="modSp">
        <pc:chgData name="vera" userId="506080d75e5e1a0a" providerId="LiveId" clId="{E731786E-8B6F-44A1-A4C0-F0B22303BD53}" dt="2023-08-16T20:40:38.855" v="2089"/>
        <pc:sldMkLst>
          <pc:docMk/>
          <pc:sldMk cId="1208617793" sldId="446"/>
        </pc:sldMkLst>
        <pc:spChg chg="mod">
          <ac:chgData name="vera" userId="506080d75e5e1a0a" providerId="LiveId" clId="{E731786E-8B6F-44A1-A4C0-F0B22303BD53}" dt="2023-08-16T20:40:38.855" v="2089"/>
          <ac:spMkLst>
            <pc:docMk/>
            <pc:sldMk cId="1208617793" sldId="446"/>
            <ac:spMk id="3" creationId="{94671052-5F4F-AC8E-5F79-4F2B09C73891}"/>
          </ac:spMkLst>
        </pc:spChg>
      </pc:sldChg>
      <pc:sldChg chg="addSp delSp modSp mod delAnim modAnim">
        <pc:chgData name="vera" userId="506080d75e5e1a0a" providerId="LiveId" clId="{E731786E-8B6F-44A1-A4C0-F0B22303BD53}" dt="2023-08-16T20:48:52.255" v="2264" actId="1035"/>
        <pc:sldMkLst>
          <pc:docMk/>
          <pc:sldMk cId="570797408" sldId="447"/>
        </pc:sldMkLst>
        <pc:picChg chg="del">
          <ac:chgData name="vera" userId="506080d75e5e1a0a" providerId="LiveId" clId="{E731786E-8B6F-44A1-A4C0-F0B22303BD53}" dt="2023-08-16T20:40:47.615" v="2093" actId="478"/>
          <ac:picMkLst>
            <pc:docMk/>
            <pc:sldMk cId="570797408" sldId="447"/>
            <ac:picMk id="2" creationId="{A4D18297-4E10-3643-255E-C81FF6FDF835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3" creationId="{2967996E-BAC7-FDF6-2784-3636DE4F51D4}"/>
          </ac:picMkLst>
        </pc:picChg>
        <pc:picChg chg="add 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4" creationId="{8D24636F-8264-002F-A8D5-B3B6150700D0}"/>
          </ac:picMkLst>
        </pc:picChg>
        <pc:picChg chg="add del mod">
          <ac:chgData name="vera" userId="506080d75e5e1a0a" providerId="LiveId" clId="{E731786E-8B6F-44A1-A4C0-F0B22303BD53}" dt="2023-08-16T20:42:59.607" v="2149" actId="478"/>
          <ac:picMkLst>
            <pc:docMk/>
            <pc:sldMk cId="570797408" sldId="447"/>
            <ac:picMk id="5" creationId="{AF9D9CCF-C9F4-87B7-F362-85156B83A5AB}"/>
          </ac:picMkLst>
        </pc:picChg>
        <pc:picChg chg="del">
          <ac:chgData name="vera" userId="506080d75e5e1a0a" providerId="LiveId" clId="{E731786E-8B6F-44A1-A4C0-F0B22303BD53}" dt="2023-08-16T20:40:46.955" v="2092" actId="478"/>
          <ac:picMkLst>
            <pc:docMk/>
            <pc:sldMk cId="570797408" sldId="447"/>
            <ac:picMk id="6" creationId="{923F8820-9E8D-04B0-BB10-66B037CE6523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7" creationId="{4AC2E9B0-6D24-C21E-1402-5B5161524F86}"/>
          </ac:picMkLst>
        </pc:picChg>
        <pc:picChg chg="del">
          <ac:chgData name="vera" userId="506080d75e5e1a0a" providerId="LiveId" clId="{E731786E-8B6F-44A1-A4C0-F0B22303BD53}" dt="2023-08-16T20:40:48.077" v="2094" actId="478"/>
          <ac:picMkLst>
            <pc:docMk/>
            <pc:sldMk cId="570797408" sldId="447"/>
            <ac:picMk id="8" creationId="{60ADB6F8-7BCF-3393-6180-2A40C1F119AA}"/>
          </ac:picMkLst>
        </pc:picChg>
        <pc:picChg chg="del">
          <ac:chgData name="vera" userId="506080d75e5e1a0a" providerId="LiveId" clId="{E731786E-8B6F-44A1-A4C0-F0B22303BD53}" dt="2023-08-16T20:40:48.935" v="2095" actId="478"/>
          <ac:picMkLst>
            <pc:docMk/>
            <pc:sldMk cId="570797408" sldId="447"/>
            <ac:picMk id="9" creationId="{E7C0BCA4-3443-7383-C3CF-ABB84B75280C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10" creationId="{9F2BE523-E68C-9DD0-1D75-EC5A60B2DEA4}"/>
          </ac:picMkLst>
        </pc:picChg>
        <pc:picChg chg="mod">
          <ac:chgData name="vera" userId="506080d75e5e1a0a" providerId="LiveId" clId="{E731786E-8B6F-44A1-A4C0-F0B22303BD53}" dt="2023-08-16T20:44:45.166" v="2169" actId="14826"/>
          <ac:picMkLst>
            <pc:docMk/>
            <pc:sldMk cId="570797408" sldId="447"/>
            <ac:picMk id="11" creationId="{068D0E1B-00F7-126C-D782-6AA786D2C146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12" creationId="{2FF18E35-6B7D-AEE9-84CC-89859F7E83E3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13" creationId="{A85CBBA9-E756-A82A-E97C-83F05E0EDA43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14" creationId="{FC28AB25-4877-2BBC-09F0-693B1E1D4A7F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15" creationId="{D227FE20-15EA-DA99-9419-C48F3AEB3062}"/>
          </ac:picMkLst>
        </pc:picChg>
        <pc:picChg chg="mod">
          <ac:chgData name="vera" userId="506080d75e5e1a0a" providerId="LiveId" clId="{E731786E-8B6F-44A1-A4C0-F0B22303BD53}" dt="2023-08-16T20:45:56.802" v="2179" actId="14826"/>
          <ac:picMkLst>
            <pc:docMk/>
            <pc:sldMk cId="570797408" sldId="447"/>
            <ac:picMk id="16" creationId="{EEDBB26E-3615-9BCC-0E4C-FED44B7773EC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17" creationId="{5EA27A92-66C3-D01B-4ADA-479559A72FFE}"/>
          </ac:picMkLst>
        </pc:picChg>
        <pc:picChg chg="mod">
          <ac:chgData name="vera" userId="506080d75e5e1a0a" providerId="LiveId" clId="{E731786E-8B6F-44A1-A4C0-F0B22303BD53}" dt="2023-08-16T20:46:18.116" v="2182" actId="14826"/>
          <ac:picMkLst>
            <pc:docMk/>
            <pc:sldMk cId="570797408" sldId="447"/>
            <ac:picMk id="18" creationId="{51DE00C8-38DB-23A0-1D6C-B18BBBCC97B1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19" creationId="{A92CC0A3-2CAD-E458-FB66-65D7885EADF2}"/>
          </ac:picMkLst>
        </pc:picChg>
        <pc:picChg chg="del">
          <ac:chgData name="vera" userId="506080d75e5e1a0a" providerId="LiveId" clId="{E731786E-8B6F-44A1-A4C0-F0B22303BD53}" dt="2023-08-16T20:43:55.583" v="2160" actId="478"/>
          <ac:picMkLst>
            <pc:docMk/>
            <pc:sldMk cId="570797408" sldId="447"/>
            <ac:picMk id="21" creationId="{D2158368-E557-21CE-085D-E852E840E5A7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22" creationId="{5A930951-3FDF-4D21-9AFB-869358F3980E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25" creationId="{4F80D6BF-D938-007B-2BFD-8D489B2CBDAA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26" creationId="{86F677A9-C0A8-08B5-F2D8-EBF38945653E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27" creationId="{60E7B335-633E-9D49-0711-4D15131F0B09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28" creationId="{8C936418-03EC-8B8D-E5AB-14687DC836FA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29" creationId="{5459A4DF-5F69-F3D8-F338-E4D3121CDBC6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30" creationId="{A46787FA-0D62-5EC9-D262-88C7ADA3ABCC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31" creationId="{7754421A-805D-DB22-D488-F03088C95F9D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32" creationId="{5965260C-9D4C-74F3-A422-8E3559DD11CD}"/>
          </ac:picMkLst>
        </pc:picChg>
        <pc:picChg chg="del mod">
          <ac:chgData name="vera" userId="506080d75e5e1a0a" providerId="LiveId" clId="{E731786E-8B6F-44A1-A4C0-F0B22303BD53}" dt="2023-08-16T20:42:58.893" v="2148" actId="478"/>
          <ac:picMkLst>
            <pc:docMk/>
            <pc:sldMk cId="570797408" sldId="447"/>
            <ac:picMk id="33" creationId="{E9683DA1-6389-F9FA-91E2-2B3A7935B651}"/>
          </ac:picMkLst>
        </pc:picChg>
        <pc:picChg chg="del">
          <ac:chgData name="vera" userId="506080d75e5e1a0a" providerId="LiveId" clId="{E731786E-8B6F-44A1-A4C0-F0B22303BD53}" dt="2023-08-16T20:40:52.525" v="2097" actId="478"/>
          <ac:picMkLst>
            <pc:docMk/>
            <pc:sldMk cId="570797408" sldId="447"/>
            <ac:picMk id="34" creationId="{22A7008A-F02E-8261-6913-C8904321048B}"/>
          </ac:picMkLst>
        </pc:picChg>
        <pc:picChg chg="del">
          <ac:chgData name="vera" userId="506080d75e5e1a0a" providerId="LiveId" clId="{E731786E-8B6F-44A1-A4C0-F0B22303BD53}" dt="2023-08-16T20:40:49.899" v="2096" actId="478"/>
          <ac:picMkLst>
            <pc:docMk/>
            <pc:sldMk cId="570797408" sldId="447"/>
            <ac:picMk id="35" creationId="{FC376B89-E1CC-B3D0-122B-2C5F5A1EDA82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36" creationId="{6BB65EAF-28B3-C898-4FA2-CB108E97523A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37" creationId="{45702CAF-861D-3E86-D7BD-E631A282F178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38" creationId="{7D76E461-0CA6-6941-726A-E67DFDD2D9CC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39" creationId="{F7899AD6-06B3-1731-7348-E1C75B2154E0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0" creationId="{D32416C8-AE1C-553D-6C83-5DA7342A2AE6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1" creationId="{D4427609-5DEF-A3F0-88A0-D2C8E1A8E7B1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2" creationId="{C98D9E59-13B2-7AC7-BCF6-4939010517B3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3" creationId="{8F5C87E9-614C-DED2-CF4F-FC98C0DC43C9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4" creationId="{B6270054-A3DC-7409-DFCA-81ED8BC50F77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5" creationId="{F4BE41A6-BD65-25E5-1173-2BA86647758F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6" creationId="{14C8E665-AF0D-DAC6-FDC1-8E2B9B7B91DE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7" creationId="{B26E8989-9187-6F81-ADA9-C3DFC2141D3C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8" creationId="{EFE81864-1031-FB95-C8C9-A4A2324645E6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49" creationId="{17E4110F-0931-EFAE-FDE0-6A9BC405A303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0" creationId="{F26147D8-2131-4343-437D-77761DBE63BE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1" creationId="{F56755C7-3154-E72F-7A40-44E38A10611B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2" creationId="{E9A29CBF-C407-A15C-56DC-491E86A9A3B1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3" creationId="{96750CDE-A63B-D6B1-5DA0-5603843823EF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4" creationId="{9EEB303F-7794-8138-2E15-D4BD32A0EA98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5" creationId="{8A856851-F7EC-8C9A-FE59-A3AF3084DC3E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6" creationId="{6D696925-86C6-26F7-6825-25225053E38B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7" creationId="{71779D78-DD02-D9A8-BB0F-F495B599DF25}"/>
          </ac:picMkLst>
        </pc:picChg>
        <pc:picChg chg="add del mod">
          <ac:chgData name="vera" userId="506080d75e5e1a0a" providerId="LiveId" clId="{E731786E-8B6F-44A1-A4C0-F0B22303BD53}" dt="2023-08-16T20:43:02.857" v="2151" actId="478"/>
          <ac:picMkLst>
            <pc:docMk/>
            <pc:sldMk cId="570797408" sldId="447"/>
            <ac:picMk id="58" creationId="{383E4100-53C6-421A-1466-E690742244AC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59" creationId="{D609C717-A162-CACD-4EDB-927FCF6A47DC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0" creationId="{BED57451-F784-AC44-8BB0-3A6E1260C491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61" creationId="{D8E92551-5BE2-2E55-81BB-FA40132E21CB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2" creationId="{14FDDFDE-E834-305B-DC8B-ECFC3E0141B1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3" creationId="{4BC8F865-229F-FFE7-834E-8B0AB6C80A9E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4" creationId="{8969F38F-E34B-3E27-65CF-9D7CB1E288FD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5" creationId="{15C3595F-310F-F5F9-5E97-F35119A50522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6" creationId="{A839F4D3-6AF8-DC8F-8376-456CB1B982E9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7" creationId="{DF759A2B-A472-3755-5493-1881CF255DCE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8" creationId="{9E159681-8ACF-C5B8-F339-18D8FF534A91}"/>
          </ac:picMkLst>
        </pc:picChg>
        <pc:picChg chg="add mod">
          <ac:chgData name="vera" userId="506080d75e5e1a0a" providerId="LiveId" clId="{E731786E-8B6F-44A1-A4C0-F0B22303BD53}" dt="2023-08-16T20:43:19.760" v="2152"/>
          <ac:picMkLst>
            <pc:docMk/>
            <pc:sldMk cId="570797408" sldId="447"/>
            <ac:picMk id="69" creationId="{04E9DD21-286E-F2B4-EC76-6C3DC1860F8E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0" creationId="{E7CFECB8-58F8-E184-6091-DFE93DE09EDC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1" creationId="{8C01CB15-D440-777D-4702-4CED94E097A6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2" creationId="{6CAA71ED-0E12-838B-CCE8-ED4C62AA8AAE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3" creationId="{33D18B41-3DE5-6C35-0965-C029DFA4111F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4" creationId="{88B2FB7F-8B96-5AE5-F312-B69702458553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5" creationId="{5743F16E-4EF8-37D5-5D8C-42C88A8E2B5C}"/>
          </ac:picMkLst>
        </pc:picChg>
        <pc:picChg chg="add mod">
          <ac:chgData name="vera" userId="506080d75e5e1a0a" providerId="LiveId" clId="{E731786E-8B6F-44A1-A4C0-F0B22303BD53}" dt="2023-08-16T20:48:52.255" v="2264" actId="1035"/>
          <ac:picMkLst>
            <pc:docMk/>
            <pc:sldMk cId="570797408" sldId="447"/>
            <ac:picMk id="76" creationId="{BD110B4B-5F28-0A84-2EAD-B5D24F79CD57}"/>
          </ac:picMkLst>
        </pc:picChg>
      </pc:sldChg>
      <pc:sldChg chg="addSp delSp modSp mod delAnim modAnim">
        <pc:chgData name="vera" userId="506080d75e5e1a0a" providerId="LiveId" clId="{E731786E-8B6F-44A1-A4C0-F0B22303BD53}" dt="2023-08-16T20:51:37.176" v="2295" actId="166"/>
        <pc:sldMkLst>
          <pc:docMk/>
          <pc:sldMk cId="96925310" sldId="448"/>
        </pc:sldMkLst>
        <pc:picChg chg="mod ord">
          <ac:chgData name="vera" userId="506080d75e5e1a0a" providerId="LiveId" clId="{E731786E-8B6F-44A1-A4C0-F0B22303BD53}" dt="2023-08-16T20:51:37.176" v="2295" actId="166"/>
          <ac:picMkLst>
            <pc:docMk/>
            <pc:sldMk cId="96925310" sldId="448"/>
            <ac:picMk id="2" creationId="{841C9378-BEDF-513C-B273-9D008B00FC72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3" creationId="{38BBA5BF-FF9E-D582-F8BC-D07410A2961C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4" creationId="{2A22F34C-3304-565B-3965-66F99851A91F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5" creationId="{ADB15A10-060B-BB0B-C221-1EA31147977B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6" creationId="{37A21298-A5D7-D26E-EB04-52EC5E72718D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7" creationId="{AD5DA5D4-DF75-A368-A6A9-FA5E01B31B59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" creationId="{DF8BE7B3-9A11-4265-CE25-530A353D5039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9" creationId="{F1182D81-49D9-0C9F-20E9-15EC07F28A43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0" creationId="{CE561410-4F27-F964-9EA1-63DC9EB7B8F2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1" creationId="{E0221E17-7917-717A-B59C-A41E15026CFD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2" creationId="{AAEDFAB8-92C5-8C8B-FA0E-7474D3D42FC1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3" creationId="{240A643B-DAF8-BCBF-142F-78E9CD585474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4" creationId="{3A3BA9D5-A9F3-6652-8117-DB7DD940AC75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5" creationId="{EDD24103-E792-6737-09D3-395401DE8C77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6" creationId="{EAFF16E2-8D72-D287-5EE9-6C90E845718A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7" creationId="{C030F4CE-4295-873C-B6CA-516B1768ED91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8" creationId="{12DA5CF1-100D-003F-5CB6-7D65B9D9B0F3}"/>
          </ac:picMkLst>
        </pc:picChg>
        <pc:picChg chg="add 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19" creationId="{BBF201B5-7036-7E85-667C-E59AE897EC38}"/>
          </ac:picMkLst>
        </pc:picChg>
        <pc:picChg chg="add del mod">
          <ac:chgData name="vera" userId="506080d75e5e1a0a" providerId="LiveId" clId="{E731786E-8B6F-44A1-A4C0-F0B22303BD53}" dt="2023-08-16T20:43:23.592" v="2153" actId="478"/>
          <ac:picMkLst>
            <pc:docMk/>
            <pc:sldMk cId="96925310" sldId="448"/>
            <ac:picMk id="20" creationId="{E9342FE0-6F85-3A3C-594B-4901C070DC21}"/>
          </ac:picMkLst>
        </pc:picChg>
        <pc:picChg chg="add del mod">
          <ac:chgData name="vera" userId="506080d75e5e1a0a" providerId="LiveId" clId="{E731786E-8B6F-44A1-A4C0-F0B22303BD53}" dt="2023-08-16T20:41:53.664" v="2120" actId="478"/>
          <ac:picMkLst>
            <pc:docMk/>
            <pc:sldMk cId="96925310" sldId="448"/>
            <ac:picMk id="23" creationId="{F497BB8E-BF59-AA8E-F094-5DFF0EF69D07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24" creationId="{63E2DF46-9AD9-FD77-09AB-1D29EE3812A8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25" creationId="{754D8454-D518-2EDA-FE3D-5B285A1E2A59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26" creationId="{50F5434E-3A15-ABF0-83D2-26534753A15F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27" creationId="{D2D52E72-E16D-07A7-74B5-78B734186643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28" creationId="{96FAD044-5639-0394-1226-4FB9D9CCC5CE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29" creationId="{76BCBB07-FD68-03A4-AEAD-AC2D0055E669}"/>
          </ac:picMkLst>
        </pc:picChg>
        <pc:picChg chg="mod">
          <ac:chgData name="vera" userId="506080d75e5e1a0a" providerId="LiveId" clId="{E731786E-8B6F-44A1-A4C0-F0B22303BD53}" dt="2023-08-16T20:44:50.061" v="2170" actId="14826"/>
          <ac:picMkLst>
            <pc:docMk/>
            <pc:sldMk cId="96925310" sldId="448"/>
            <ac:picMk id="30" creationId="{1CA01FDE-BA37-B085-1387-834B0DA9FAE3}"/>
          </ac:picMkLst>
        </pc:picChg>
        <pc:picChg chg="del">
          <ac:chgData name="vera" userId="506080d75e5e1a0a" providerId="LiveId" clId="{E731786E-8B6F-44A1-A4C0-F0B22303BD53}" dt="2023-08-16T20:44:51.646" v="2171" actId="478"/>
          <ac:picMkLst>
            <pc:docMk/>
            <pc:sldMk cId="96925310" sldId="448"/>
            <ac:picMk id="31" creationId="{6BEF8060-ADEC-7D13-C671-C85AD3302AF5}"/>
          </ac:picMkLst>
        </pc:picChg>
        <pc:picChg chg="mod">
          <ac:chgData name="vera" userId="506080d75e5e1a0a" providerId="LiveId" clId="{E731786E-8B6F-44A1-A4C0-F0B22303BD53}" dt="2023-08-16T20:46:01.468" v="2180" actId="14826"/>
          <ac:picMkLst>
            <pc:docMk/>
            <pc:sldMk cId="96925310" sldId="448"/>
            <ac:picMk id="32" creationId="{35606E04-FFD4-3E31-8CE6-2A2E8C7BFF66}"/>
          </ac:picMkLst>
        </pc:picChg>
        <pc:picChg chg="mod">
          <ac:chgData name="vera" userId="506080d75e5e1a0a" providerId="LiveId" clId="{E731786E-8B6F-44A1-A4C0-F0B22303BD53}" dt="2023-08-16T20:46:22.320" v="2183" actId="14826"/>
          <ac:picMkLst>
            <pc:docMk/>
            <pc:sldMk cId="96925310" sldId="448"/>
            <ac:picMk id="33" creationId="{011C8752-19E9-A2CB-A3BC-5DA180B83657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34" creationId="{56206472-D725-2404-5F3B-BA1A7A2456D5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35" creationId="{A875D939-BAC7-A0F7-9E69-FF010EF958F6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36" creationId="{E34E02B7-D825-408B-0BB3-B0AB6376291F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37" creationId="{FE2E3618-C830-3CA3-0F75-CAADE7D3DAE1}"/>
          </ac:picMkLst>
        </pc:picChg>
        <pc:picChg chg="add mod">
          <ac:chgData name="vera" userId="506080d75e5e1a0a" providerId="LiveId" clId="{E731786E-8B6F-44A1-A4C0-F0B22303BD53}" dt="2023-08-16T20:47:32.080" v="2216"/>
          <ac:picMkLst>
            <pc:docMk/>
            <pc:sldMk cId="96925310" sldId="448"/>
            <ac:picMk id="38" creationId="{CE34BC9F-043F-FA07-C562-5E7DDCDD8D9D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39" creationId="{95938CF4-3978-0590-1375-68C57908FB5C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40" creationId="{46A900A3-A8FE-C07E-5CD4-5ABF874F8783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41" creationId="{CCF1DF63-9EB4-759C-4634-2EEC69F55B97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42" creationId="{92320282-27E6-6C2D-DC1B-3705176636E5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43" creationId="{B6CC0D8E-EE06-83ED-4483-6BCF2DD1DFC3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44" creationId="{89D5B1E5-589A-DC30-1D53-34D653B12BD1}"/>
          </ac:picMkLst>
        </pc:picChg>
        <pc:picChg chg="add del mod">
          <ac:chgData name="vera" userId="506080d75e5e1a0a" providerId="LiveId" clId="{E731786E-8B6F-44A1-A4C0-F0B22303BD53}" dt="2023-08-16T20:49:01.957" v="2265" actId="478"/>
          <ac:picMkLst>
            <pc:docMk/>
            <pc:sldMk cId="96925310" sldId="448"/>
            <ac:picMk id="45" creationId="{CCE3AB30-27FC-3B58-BC98-A53D24B6B209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46" creationId="{85A9A308-2C8B-4B58-9EEB-4B32B69DB6DF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47" creationId="{7622BF55-66A5-D4A1-66AC-6FB7D6850EC5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48" creationId="{CB30B17F-39F3-CD1A-FF7B-BAE6C93336F1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49" creationId="{2A2B8659-9E72-BEB5-94AC-92C5385F5179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50" creationId="{C121253A-0BAC-74DB-2381-79B37B162D25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51" creationId="{3379E6D4-41D9-D6AF-CB91-381D3B19AF42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52" creationId="{8CD36CD6-5F9C-FF4A-229F-7BA0228000A7}"/>
          </ac:picMkLst>
        </pc:picChg>
        <pc:picChg chg="add mod">
          <ac:chgData name="vera" userId="506080d75e5e1a0a" providerId="LiveId" clId="{E731786E-8B6F-44A1-A4C0-F0B22303BD53}" dt="2023-08-16T20:49:02.790" v="2266"/>
          <ac:picMkLst>
            <pc:docMk/>
            <pc:sldMk cId="96925310" sldId="448"/>
            <ac:picMk id="53" creationId="{28B3B508-6F61-E328-4C70-684179537234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76" creationId="{E0B12149-3EC3-7D82-70E6-003971E33A7C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77" creationId="{6A2EACCE-CA2D-EFA9-B853-C6BBEBE6420E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78" creationId="{3857C17D-7CED-75EF-5C37-051CA3E321CA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79" creationId="{02676CB8-47F4-539C-5838-0DCF97DAA4A0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0" creationId="{E3BF3E99-50E2-6DAA-C110-A0F043695839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1" creationId="{4CFA153F-FF12-DB0E-5165-090D6D0365E1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2" creationId="{9264D77F-84F5-9319-487D-1E2FFECF9304}"/>
          </ac:picMkLst>
        </pc:picChg>
        <pc:picChg chg="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3" creationId="{ADDA0A8C-9AAE-72CD-08DE-D134BFEC7C0C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4" creationId="{703C3B90-07F4-474C-BAB0-D3522F008292}"/>
          </ac:picMkLst>
        </pc:picChg>
        <pc:picChg chg="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5" creationId="{717AE5CF-C253-5A69-9AFE-AF907F4C46E3}"/>
          </ac:picMkLst>
        </pc:picChg>
        <pc:picChg chg="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6" creationId="{B98E283E-F728-89ED-352E-689DD01C29F3}"/>
          </ac:picMkLst>
        </pc:picChg>
        <pc:picChg chg="del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7" creationId="{6A979A4F-B561-0094-C436-7EF7BD20EDC1}"/>
          </ac:picMkLst>
        </pc:picChg>
        <pc:picChg chg="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8" creationId="{07A18BAE-7B36-0F11-6BD8-D1BF3A18EEB1}"/>
          </ac:picMkLst>
        </pc:picChg>
        <pc:picChg chg="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89" creationId="{8E407D80-3DD3-3C6A-B351-472784786AEF}"/>
          </ac:picMkLst>
        </pc:picChg>
        <pc:picChg chg="del mod">
          <ac:chgData name="vera" userId="506080d75e5e1a0a" providerId="LiveId" clId="{E731786E-8B6F-44A1-A4C0-F0B22303BD53}" dt="2023-08-16T20:43:26.670" v="2154" actId="478"/>
          <ac:picMkLst>
            <pc:docMk/>
            <pc:sldMk cId="96925310" sldId="448"/>
            <ac:picMk id="90" creationId="{15BCC9B7-3F4B-A8B8-F67C-BB97562D293A}"/>
          </ac:picMkLst>
        </pc:picChg>
      </pc:sldChg>
      <pc:sldChg chg="addSp delSp modSp mod delAnim modAnim">
        <pc:chgData name="vera" userId="506080d75e5e1a0a" providerId="LiveId" clId="{E731786E-8B6F-44A1-A4C0-F0B22303BD53}" dt="2023-08-16T20:53:50.424" v="2318" actId="166"/>
        <pc:sldMkLst>
          <pc:docMk/>
          <pc:sldMk cId="1552150098" sldId="449"/>
        </pc:sldMkLst>
        <pc:spChg chg="ord">
          <ac:chgData name="vera" userId="506080d75e5e1a0a" providerId="LiveId" clId="{E731786E-8B6F-44A1-A4C0-F0B22303BD53}" dt="2023-08-16T20:53:50.424" v="2318" actId="166"/>
          <ac:spMkLst>
            <pc:docMk/>
            <pc:sldMk cId="1552150098" sldId="449"/>
            <ac:spMk id="83" creationId="{DDD1BCF0-0988-9FD4-6640-4D236E4A098E}"/>
          </ac:spMkLst>
        </pc:sp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3" creationId="{2A4715B4-035F-FA14-0EEB-8F227270F60B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4" creationId="{3839078C-B5DE-B6F2-D202-FC52A391DDF1}"/>
          </ac:picMkLst>
        </pc:picChg>
        <pc:picChg chg="add del mod">
          <ac:chgData name="vera" userId="506080d75e5e1a0a" providerId="LiveId" clId="{E731786E-8B6F-44A1-A4C0-F0B22303BD53}" dt="2023-08-16T20:49:13.835" v="2275" actId="478"/>
          <ac:picMkLst>
            <pc:docMk/>
            <pc:sldMk cId="1552150098" sldId="449"/>
            <ac:picMk id="5" creationId="{E03293EC-458A-BC22-769F-45E71159F4B8}"/>
          </ac:picMkLst>
        </pc:picChg>
        <pc:picChg chg="mod">
          <ac:chgData name="vera" userId="506080d75e5e1a0a" providerId="LiveId" clId="{E731786E-8B6F-44A1-A4C0-F0B22303BD53}" dt="2023-08-16T20:44:56.801" v="2172" actId="14826"/>
          <ac:picMkLst>
            <pc:docMk/>
            <pc:sldMk cId="1552150098" sldId="449"/>
            <ac:picMk id="6" creationId="{EA9E1823-546A-09E0-0DD6-C4E7B8758BB9}"/>
          </ac:picMkLst>
        </pc:picChg>
        <pc:picChg chg="del">
          <ac:chgData name="vera" userId="506080d75e5e1a0a" providerId="LiveId" clId="{E731786E-8B6F-44A1-A4C0-F0B22303BD53}" dt="2023-08-16T20:45:26.644" v="2178" actId="478"/>
          <ac:picMkLst>
            <pc:docMk/>
            <pc:sldMk cId="1552150098" sldId="449"/>
            <ac:picMk id="7" creationId="{98A08483-65E8-279E-9C4C-444D64F83E7A}"/>
          </ac:picMkLst>
        </pc:picChg>
        <pc:picChg chg="mod">
          <ac:chgData name="vera" userId="506080d75e5e1a0a" providerId="LiveId" clId="{E731786E-8B6F-44A1-A4C0-F0B22303BD53}" dt="2023-08-16T20:46:06.045" v="2181" actId="14826"/>
          <ac:picMkLst>
            <pc:docMk/>
            <pc:sldMk cId="1552150098" sldId="449"/>
            <ac:picMk id="8" creationId="{4BF63F32-4126-903A-A9F6-C72E69AB3F82}"/>
          </ac:picMkLst>
        </pc:picChg>
        <pc:picChg chg="mod">
          <ac:chgData name="vera" userId="506080d75e5e1a0a" providerId="LiveId" clId="{E731786E-8B6F-44A1-A4C0-F0B22303BD53}" dt="2023-08-16T20:46:26.617" v="2184" actId="14826"/>
          <ac:picMkLst>
            <pc:docMk/>
            <pc:sldMk cId="1552150098" sldId="449"/>
            <ac:picMk id="9" creationId="{861F9D54-2BE5-64C3-E0C0-B86CF3D577C4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0" creationId="{F437AB6F-1FE4-36A0-2F55-1D4B06B27329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1" creationId="{345A6B0E-A0DB-86E2-545F-9EB645BC4E28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2" creationId="{5F512CBE-A3CA-FB78-1E9D-45AEC0064AC6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3" creationId="{6BC2C258-EEC3-9774-65DE-14F9D5C9707E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4" creationId="{673104A1-748E-7203-E371-BC0D81A87D36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5" creationId="{433DA62D-8FEB-660C-A8AC-4B405C8D4F3D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6" creationId="{C5EF50C8-0362-3868-5AC0-224F9A20A0D1}"/>
          </ac:picMkLst>
        </pc:picChg>
        <pc:picChg chg="add mod">
          <ac:chgData name="vera" userId="506080d75e5e1a0a" providerId="LiveId" clId="{E731786E-8B6F-44A1-A4C0-F0B22303BD53}" dt="2023-08-16T20:47:47.180" v="2237"/>
          <ac:picMkLst>
            <pc:docMk/>
            <pc:sldMk cId="1552150098" sldId="449"/>
            <ac:picMk id="17" creationId="{07D5CA07-FCB3-F2F8-69A5-F4EBAAA13BF3}"/>
          </ac:picMkLst>
        </pc:picChg>
        <pc:picChg chg="add del mod">
          <ac:chgData name="vera" userId="506080d75e5e1a0a" providerId="LiveId" clId="{E731786E-8B6F-44A1-A4C0-F0B22303BD53}" dt="2023-08-16T20:49:14.348" v="2276" actId="478"/>
          <ac:picMkLst>
            <pc:docMk/>
            <pc:sldMk cId="1552150098" sldId="449"/>
            <ac:picMk id="18" creationId="{CCF4B6D2-9C34-9794-64FD-9EC208B851BF}"/>
          </ac:picMkLst>
        </pc:picChg>
        <pc:picChg chg="add del mod">
          <ac:chgData name="vera" userId="506080d75e5e1a0a" providerId="LiveId" clId="{E731786E-8B6F-44A1-A4C0-F0B22303BD53}" dt="2023-08-16T20:49:14.921" v="2277" actId="478"/>
          <ac:picMkLst>
            <pc:docMk/>
            <pc:sldMk cId="1552150098" sldId="449"/>
            <ac:picMk id="19" creationId="{02B5CDFA-FF48-4A51-5555-9EF48F8E2213}"/>
          </ac:picMkLst>
        </pc:picChg>
        <pc:picChg chg="add del mod">
          <ac:chgData name="vera" userId="506080d75e5e1a0a" providerId="LiveId" clId="{E731786E-8B6F-44A1-A4C0-F0B22303BD53}" dt="2023-08-16T20:49:15.390" v="2278" actId="478"/>
          <ac:picMkLst>
            <pc:docMk/>
            <pc:sldMk cId="1552150098" sldId="449"/>
            <ac:picMk id="20" creationId="{372B1E56-A32C-6CD6-5DA6-F6DC00740FF3}"/>
          </ac:picMkLst>
        </pc:picChg>
        <pc:picChg chg="add del mod">
          <ac:chgData name="vera" userId="506080d75e5e1a0a" providerId="LiveId" clId="{E731786E-8B6F-44A1-A4C0-F0B22303BD53}" dt="2023-08-16T20:49:16.487" v="2279" actId="478"/>
          <ac:picMkLst>
            <pc:docMk/>
            <pc:sldMk cId="1552150098" sldId="449"/>
            <ac:picMk id="21" creationId="{06199139-E852-5DAE-7C26-F9AD0CDC9C24}"/>
          </ac:picMkLst>
        </pc:picChg>
        <pc:picChg chg="add del mod">
          <ac:chgData name="vera" userId="506080d75e5e1a0a" providerId="LiveId" clId="{E731786E-8B6F-44A1-A4C0-F0B22303BD53}" dt="2023-08-16T20:49:17.435" v="2280" actId="478"/>
          <ac:picMkLst>
            <pc:docMk/>
            <pc:sldMk cId="1552150098" sldId="449"/>
            <ac:picMk id="22" creationId="{814958A3-3EAD-D34B-8E12-51B8A32567F2}"/>
          </ac:picMkLst>
        </pc:picChg>
        <pc:picChg chg="add del mod">
          <ac:chgData name="vera" userId="506080d75e5e1a0a" providerId="LiveId" clId="{E731786E-8B6F-44A1-A4C0-F0B22303BD53}" dt="2023-08-16T20:49:18.421" v="2281" actId="478"/>
          <ac:picMkLst>
            <pc:docMk/>
            <pc:sldMk cId="1552150098" sldId="449"/>
            <ac:picMk id="23" creationId="{E49489F3-7683-813C-A4A6-F4C0163442C4}"/>
          </ac:picMkLst>
        </pc:picChg>
        <pc:picChg chg="add del mod">
          <ac:chgData name="vera" userId="506080d75e5e1a0a" providerId="LiveId" clId="{E731786E-8B6F-44A1-A4C0-F0B22303BD53}" dt="2023-08-16T20:49:19.258" v="2282" actId="478"/>
          <ac:picMkLst>
            <pc:docMk/>
            <pc:sldMk cId="1552150098" sldId="449"/>
            <ac:picMk id="24" creationId="{70DCC380-A50C-7A48-387A-3CBA353F6410}"/>
          </ac:picMkLst>
        </pc:picChg>
        <pc:picChg chg="add mod">
          <ac:chgData name="vera" userId="506080d75e5e1a0a" providerId="LiveId" clId="{E731786E-8B6F-44A1-A4C0-F0B22303BD53}" dt="2023-08-16T20:47:55.593" v="2239" actId="1076"/>
          <ac:picMkLst>
            <pc:docMk/>
            <pc:sldMk cId="1552150098" sldId="449"/>
            <ac:picMk id="27" creationId="{61CA3EC2-313D-1A42-CFA8-A2AB25F750C0}"/>
          </ac:picMkLst>
        </pc:picChg>
        <pc:picChg chg="add mod">
          <ac:chgData name="vera" userId="506080d75e5e1a0a" providerId="LiveId" clId="{E731786E-8B6F-44A1-A4C0-F0B22303BD53}" dt="2023-08-16T20:47:55.593" v="2239" actId="1076"/>
          <ac:picMkLst>
            <pc:docMk/>
            <pc:sldMk cId="1552150098" sldId="449"/>
            <ac:picMk id="28" creationId="{2EC1BEEF-C0C4-5E7A-9AB8-A0936132FCE6}"/>
          </ac:picMkLst>
        </pc:picChg>
        <pc:picChg chg="add mod">
          <ac:chgData name="vera" userId="506080d75e5e1a0a" providerId="LiveId" clId="{E731786E-8B6F-44A1-A4C0-F0B22303BD53}" dt="2023-08-16T20:47:55.593" v="2239" actId="1076"/>
          <ac:picMkLst>
            <pc:docMk/>
            <pc:sldMk cId="1552150098" sldId="449"/>
            <ac:picMk id="29" creationId="{24D31450-716C-58B5-318C-D97BDCD5667F}"/>
          </ac:picMkLst>
        </pc:picChg>
        <pc:picChg chg="add del mod">
          <ac:chgData name="vera" userId="506080d75e5e1a0a" providerId="LiveId" clId="{E731786E-8B6F-44A1-A4C0-F0B22303BD53}" dt="2023-08-16T20:48:33.795" v="2247" actId="478"/>
          <ac:picMkLst>
            <pc:docMk/>
            <pc:sldMk cId="1552150098" sldId="449"/>
            <ac:picMk id="30" creationId="{D450349D-03B0-9D0B-065E-60B7E65FF930}"/>
          </ac:picMkLst>
        </pc:picChg>
        <pc:picChg chg="add del mod">
          <ac:chgData name="vera" userId="506080d75e5e1a0a" providerId="LiveId" clId="{E731786E-8B6F-44A1-A4C0-F0B22303BD53}" dt="2023-08-16T20:48:33.795" v="2247" actId="478"/>
          <ac:picMkLst>
            <pc:docMk/>
            <pc:sldMk cId="1552150098" sldId="449"/>
            <ac:picMk id="31" creationId="{9D702F80-F3A1-37B0-60AB-3F6CA41CA3C9}"/>
          </ac:picMkLst>
        </pc:picChg>
        <pc:picChg chg="add del mod">
          <ac:chgData name="vera" userId="506080d75e5e1a0a" providerId="LiveId" clId="{E731786E-8B6F-44A1-A4C0-F0B22303BD53}" dt="2023-08-16T20:48:33.795" v="2247" actId="478"/>
          <ac:picMkLst>
            <pc:docMk/>
            <pc:sldMk cId="1552150098" sldId="449"/>
            <ac:picMk id="32" creationId="{EA2A19C9-F132-2121-E8B7-08DC7C004360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33" creationId="{6D1C3ECC-1291-576A-FF06-8DA98B0588CA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34" creationId="{63179196-06DF-5E2F-ADA4-CFFEB9C8C858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35" creationId="{BCF7BE2E-E3E1-3660-356B-E492AFE131E2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36" creationId="{558F36E1-72EE-1C26-5953-365AEC633995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37" creationId="{6A4410DE-A0D5-92B2-3879-91EA73F08428}"/>
          </ac:picMkLst>
        </pc:picChg>
        <pc:picChg chg="ord">
          <ac:chgData name="vera" userId="506080d75e5e1a0a" providerId="LiveId" clId="{E731786E-8B6F-44A1-A4C0-F0B22303BD53}" dt="2023-08-16T20:53:50.424" v="2318" actId="166"/>
          <ac:picMkLst>
            <pc:docMk/>
            <pc:sldMk cId="1552150098" sldId="449"/>
            <ac:picMk id="38" creationId="{6D0FEAF1-340A-88DD-748D-8B28C14472D6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39" creationId="{D3381549-F8F1-F7BB-0C02-3021C35C0460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40" creationId="{267D0CAD-FA5D-B529-C255-836EBD697E0F}"/>
          </ac:picMkLst>
        </pc:picChg>
        <pc:picChg chg="add mod">
          <ac:chgData name="vera" userId="506080d75e5e1a0a" providerId="LiveId" clId="{E731786E-8B6F-44A1-A4C0-F0B22303BD53}" dt="2023-08-16T20:49:20.248" v="2283"/>
          <ac:picMkLst>
            <pc:docMk/>
            <pc:sldMk cId="1552150098" sldId="449"/>
            <ac:picMk id="41" creationId="{C7A5345C-0C3D-2633-F6CE-3954F5439995}"/>
          </ac:picMkLst>
        </pc:picChg>
        <pc:picChg chg="add del mod">
          <ac:chgData name="vera" userId="506080d75e5e1a0a" providerId="LiveId" clId="{E731786E-8B6F-44A1-A4C0-F0B22303BD53}" dt="2023-08-16T20:53:46.270" v="2317" actId="478"/>
          <ac:picMkLst>
            <pc:docMk/>
            <pc:sldMk cId="1552150098" sldId="449"/>
            <ac:picMk id="42" creationId="{1A7453FC-8407-E11D-3BCC-33F8394B6330}"/>
          </ac:picMkLst>
        </pc:picChg>
        <pc:picChg chg="add del mod">
          <ac:chgData name="vera" userId="506080d75e5e1a0a" providerId="LiveId" clId="{E731786E-8B6F-44A1-A4C0-F0B22303BD53}" dt="2023-08-16T20:53:45.399" v="2316" actId="478"/>
          <ac:picMkLst>
            <pc:docMk/>
            <pc:sldMk cId="1552150098" sldId="449"/>
            <ac:picMk id="43" creationId="{9E17EFB4-6E6E-B4E9-EDB4-AA22854607D4}"/>
          </ac:picMkLst>
        </pc:picChg>
        <pc:picChg chg="add del mod">
          <ac:chgData name="vera" userId="506080d75e5e1a0a" providerId="LiveId" clId="{E731786E-8B6F-44A1-A4C0-F0B22303BD53}" dt="2023-08-16T20:53:44.713" v="2315" actId="478"/>
          <ac:picMkLst>
            <pc:docMk/>
            <pc:sldMk cId="1552150098" sldId="449"/>
            <ac:picMk id="44" creationId="{EE4341F2-F2E1-D755-F975-A342F25BFD18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67" creationId="{335676BC-7654-EB21-F06F-946B3DAA2924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68" creationId="{DDB23E97-E46D-83A6-DF68-6A37A21AA571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69" creationId="{B02CDF6A-1AA8-88B7-F89D-5CFD7075848A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0" creationId="{20D6D314-3799-7C21-FBF8-B50F6E225415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1" creationId="{E9BE4115-C5CC-ACF8-A5C9-221AB61FB509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2" creationId="{4FE970F2-DDFF-74C2-D8E7-1356529C1E9F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3" creationId="{6C522517-33DE-FD89-6C69-BDF32EEF2D17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4" creationId="{148E42B2-4AA6-13D7-F6EB-413240A23D98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5" creationId="{4E8672FA-4738-F2DB-922A-0F667B45DADE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6" creationId="{5072DCC3-60B3-DCDC-240A-FF454E647ABB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7" creationId="{6DAFF595-E1E1-9CA9-5763-2CE1936A83C7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8" creationId="{76C9C05C-C305-CAD3-A1F9-8F2B52DE9429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79" creationId="{9E7B0B7A-13B9-992B-D3DA-FA3C57BAB96A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80" creationId="{289E775C-F1CD-BEAB-CE25-B33163C28587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81" creationId="{EA5BE8D6-A970-B1E3-EA6B-F9ED4F5BA256}"/>
          </ac:picMkLst>
        </pc:picChg>
        <pc:picChg chg="del">
          <ac:chgData name="vera" userId="506080d75e5e1a0a" providerId="LiveId" clId="{E731786E-8B6F-44A1-A4C0-F0B22303BD53}" dt="2023-08-16T20:44:59.960" v="2173" actId="478"/>
          <ac:picMkLst>
            <pc:docMk/>
            <pc:sldMk cId="1552150098" sldId="449"/>
            <ac:picMk id="82" creationId="{8D101028-247F-C604-B667-D5EEFD3B6055}"/>
          </ac:picMkLst>
        </pc:picChg>
        <pc:picChg chg="del">
          <ac:chgData name="vera" userId="506080d75e5e1a0a" providerId="LiveId" clId="{E731786E-8B6F-44A1-A4C0-F0B22303BD53}" dt="2023-08-16T20:45:06.293" v="2175" actId="478"/>
          <ac:picMkLst>
            <pc:docMk/>
            <pc:sldMk cId="1552150098" sldId="449"/>
            <ac:picMk id="84" creationId="{CEA7DE1C-4AD4-5F23-F57F-B3A132947211}"/>
          </ac:picMkLst>
        </pc:picChg>
      </pc:sldChg>
      <pc:sldChg chg="addSp delSp modSp mod">
        <pc:chgData name="vera" userId="506080d75e5e1a0a" providerId="LiveId" clId="{E731786E-8B6F-44A1-A4C0-F0B22303BD53}" dt="2023-08-16T20:51:20.818" v="2291"/>
        <pc:sldMkLst>
          <pc:docMk/>
          <pc:sldMk cId="3648600461" sldId="450"/>
        </pc:sldMkLst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2" creationId="{586D4DD4-7C87-9632-7C69-1C5AF7230D07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3" creationId="{132FFD97-442C-C93D-FAEC-31E117AF9198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4" creationId="{DCD580D8-705B-B39D-6827-245CAD3397AE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5" creationId="{64FE1082-5D2E-0A51-B0CE-BD2C78A264B8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6" creationId="{2496DF01-4C01-36F0-C39B-2C360568E9D3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7" creationId="{88A0C69A-19BD-554B-722A-C3162222321A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8" creationId="{25E3C04C-5A12-1A09-3410-11C70D08D7DB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9" creationId="{003F74FB-FDD7-E4A9-3E8F-992181EFDBB8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0" creationId="{D6B668FC-B04C-7149-759D-11C3D715508D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1" creationId="{A5F2C2C6-AFDE-D921-6AAA-D94CA8ACC082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2" creationId="{E9A4DE10-108E-1B8F-29C7-EBD843336281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3" creationId="{B19E4EE7-12FA-A424-795C-9E2450CF263D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4" creationId="{C57D71DF-9005-EEB2-8CF1-D6E7154E1ABC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5" creationId="{6BB144FE-DE67-5380-6F0E-12763A98A348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6" creationId="{6BA9B25F-C692-37D8-32F9-AC78CA43BD43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7" creationId="{C20D3D44-445E-2EA6-25E6-23376B534B95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8" creationId="{95D58F4C-9A89-D592-C45E-8E0F7F08EE12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19" creationId="{CB905F8F-23FB-0C02-91F1-7B7DEE8344CC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21" creationId="{C529CAB8-3FBB-31E9-3578-6C976F5794E4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22" creationId="{39392AC5-EBFE-D875-0AED-AE4F331A850F}"/>
          </ac:picMkLst>
        </pc:picChg>
        <pc:picChg chg="add mod">
          <ac:chgData name="vera" userId="506080d75e5e1a0a" providerId="LiveId" clId="{E731786E-8B6F-44A1-A4C0-F0B22303BD53}" dt="2023-08-16T20:51:20.818" v="2291"/>
          <ac:picMkLst>
            <pc:docMk/>
            <pc:sldMk cId="3648600461" sldId="450"/>
            <ac:picMk id="25" creationId="{F9D4B741-FBF2-DC52-0924-5326C9BBD432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3" creationId="{C2AE6E21-F81F-E732-A8AA-A3997489978F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4" creationId="{46E96F50-56DF-65B9-AAD7-601692F6EE4F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5" creationId="{899922AC-FA29-D219-5F72-2559F11AB3BA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6" creationId="{AAA727D9-5D57-D44A-C238-184D059B3C65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7" creationId="{4FC2B7EF-9F9C-CF5D-3F01-EB6B92615C79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8" creationId="{DD42FF1A-FEDA-3852-425E-83F708CDEE45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59" creationId="{70D07CFF-1B23-963C-0A53-4C8481F538C2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0" creationId="{63C0EE47-ACBD-0EF1-3C53-893BBDB03CB2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1" creationId="{B9586350-E026-F365-987F-D5BEFD6BB403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2" creationId="{3D562E45-4145-7817-7413-71DB58789361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3" creationId="{A7D079A3-0F65-6D6A-87A9-242053E93121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4" creationId="{102D0429-4ECE-92DB-6D95-C41D2E692E01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5" creationId="{6BF4E975-98AA-ED1A-26B2-D6758EC88F8C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6" creationId="{CEB29909-FDA0-3152-3EAF-FBEFB9E703EA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7" creationId="{DD645CE0-52BD-0D5B-6617-B746986F4F44}"/>
          </ac:picMkLst>
        </pc:picChg>
        <pc:picChg chg="del">
          <ac:chgData name="vera" userId="506080d75e5e1a0a" providerId="LiveId" clId="{E731786E-8B6F-44A1-A4C0-F0B22303BD53}" dt="2023-08-16T20:47:09.642" v="2212" actId="478"/>
          <ac:picMkLst>
            <pc:docMk/>
            <pc:sldMk cId="3648600461" sldId="450"/>
            <ac:picMk id="68" creationId="{97583D2D-344E-DC6E-CA90-517564923671}"/>
          </ac:picMkLst>
        </pc:picChg>
      </pc:sldChg>
      <pc:sldChg chg="addSp delSp modSp mod modAnim">
        <pc:chgData name="vera" userId="506080d75e5e1a0a" providerId="LiveId" clId="{E731786E-8B6F-44A1-A4C0-F0B22303BD53}" dt="2023-08-16T20:53:00.827" v="2311" actId="1076"/>
        <pc:sldMkLst>
          <pc:docMk/>
          <pc:sldMk cId="1519318323" sldId="451"/>
        </pc:sldMkLst>
        <pc:picChg chg="add mod">
          <ac:chgData name="vera" userId="506080d75e5e1a0a" providerId="LiveId" clId="{E731786E-8B6F-44A1-A4C0-F0B22303BD53}" dt="2023-08-16T20:46:42.524" v="2206" actId="1037"/>
          <ac:picMkLst>
            <pc:docMk/>
            <pc:sldMk cId="1519318323" sldId="451"/>
            <ac:picMk id="2" creationId="{8632CC09-B251-C88C-39CD-7034DC1BF022}"/>
          </ac:picMkLst>
        </pc:picChg>
        <pc:picChg chg="mod">
          <ac:chgData name="vera" userId="506080d75e5e1a0a" providerId="LiveId" clId="{E731786E-8B6F-44A1-A4C0-F0B22303BD53}" dt="2023-08-16T20:45:16.096" v="2176" actId="14826"/>
          <ac:picMkLst>
            <pc:docMk/>
            <pc:sldMk cId="1519318323" sldId="451"/>
            <ac:picMk id="3" creationId="{313A3B89-97B3-2295-93E1-F9DE669954A9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4" creationId="{03391573-C448-99FE-C5A1-C8A67935F942}"/>
          </ac:picMkLst>
        </pc:picChg>
        <pc:picChg chg="mod">
          <ac:chgData name="vera" userId="506080d75e5e1a0a" providerId="LiveId" clId="{E731786E-8B6F-44A1-A4C0-F0B22303BD53}" dt="2023-08-16T20:52:05.407" v="2296" actId="14826"/>
          <ac:picMkLst>
            <pc:docMk/>
            <pc:sldMk cId="1519318323" sldId="451"/>
            <ac:picMk id="5" creationId="{47831EAF-F090-A715-B268-72D7406C08A0}"/>
          </ac:picMkLst>
        </pc:picChg>
        <pc:picChg chg="mod">
          <ac:chgData name="vera" userId="506080d75e5e1a0a" providerId="LiveId" clId="{E731786E-8B6F-44A1-A4C0-F0B22303BD53}" dt="2023-08-16T20:52:19.911" v="2298" actId="14826"/>
          <ac:picMkLst>
            <pc:docMk/>
            <pc:sldMk cId="1519318323" sldId="451"/>
            <ac:picMk id="6" creationId="{17ED1CCF-1847-67F1-9556-8CC52A42CAAF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7" creationId="{078BC55C-A5C6-0722-BF74-E7CE39043EBE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8" creationId="{689D1D09-704C-1B68-36AA-E6F8750954ED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9" creationId="{6ACBCBBE-1336-02BE-932D-EB6871E98917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10" creationId="{C6EC8253-A9A0-DB37-AFB5-8578B4B4BF16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11" creationId="{74D56D34-AAAF-BD83-4832-EA4152ACC5E3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12" creationId="{99D7D8F3-81D9-6C59-3F5A-75EDD95B37D7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13" creationId="{CE556F97-00CA-BFE8-F4AC-9313FE32DD09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14" creationId="{BD042F12-D3FF-7FE0-18C5-FDE3075431E5}"/>
          </ac:picMkLst>
        </pc:picChg>
        <pc:picChg chg="add mod">
          <ac:chgData name="vera" userId="506080d75e5e1a0a" providerId="LiveId" clId="{E731786E-8B6F-44A1-A4C0-F0B22303BD53}" dt="2023-08-16T20:52:31.194" v="2300"/>
          <ac:picMkLst>
            <pc:docMk/>
            <pc:sldMk cId="1519318323" sldId="451"/>
            <ac:picMk id="15" creationId="{85A82EF6-51C1-0602-6BB5-739AF18D8788}"/>
          </ac:picMkLst>
        </pc:picChg>
        <pc:picChg chg="add mod">
          <ac:chgData name="vera" userId="506080d75e5e1a0a" providerId="LiveId" clId="{E731786E-8B6F-44A1-A4C0-F0B22303BD53}" dt="2023-08-16T20:52:39.689" v="2301" actId="1076"/>
          <ac:picMkLst>
            <pc:docMk/>
            <pc:sldMk cId="1519318323" sldId="451"/>
            <ac:picMk id="16" creationId="{6828F795-919A-E4DB-90EF-88B0F24AC5BD}"/>
          </ac:picMkLst>
        </pc:picChg>
        <pc:picChg chg="add mod">
          <ac:chgData name="vera" userId="506080d75e5e1a0a" providerId="LiveId" clId="{E731786E-8B6F-44A1-A4C0-F0B22303BD53}" dt="2023-08-16T20:52:41.638" v="2302" actId="1076"/>
          <ac:picMkLst>
            <pc:docMk/>
            <pc:sldMk cId="1519318323" sldId="451"/>
            <ac:picMk id="17" creationId="{E5C80A7D-8E14-692C-21D7-718F36BDCD83}"/>
          </ac:picMkLst>
        </pc:picChg>
        <pc:picChg chg="add mod">
          <ac:chgData name="vera" userId="506080d75e5e1a0a" providerId="LiveId" clId="{E731786E-8B6F-44A1-A4C0-F0B22303BD53}" dt="2023-08-16T20:52:43.826" v="2303" actId="1076"/>
          <ac:picMkLst>
            <pc:docMk/>
            <pc:sldMk cId="1519318323" sldId="451"/>
            <ac:picMk id="18" creationId="{91C4DCB3-83B9-E807-E971-42F10032D1B0}"/>
          </ac:picMkLst>
        </pc:picChg>
        <pc:picChg chg="add mod">
          <ac:chgData name="vera" userId="506080d75e5e1a0a" providerId="LiveId" clId="{E731786E-8B6F-44A1-A4C0-F0B22303BD53}" dt="2023-08-16T20:52:46.223" v="2304" actId="1076"/>
          <ac:picMkLst>
            <pc:docMk/>
            <pc:sldMk cId="1519318323" sldId="451"/>
            <ac:picMk id="19" creationId="{E995C128-94B1-D62A-33B9-F5F06D9B5495}"/>
          </ac:picMkLst>
        </pc:picChg>
        <pc:picChg chg="add mod">
          <ac:chgData name="vera" userId="506080d75e5e1a0a" providerId="LiveId" clId="{E731786E-8B6F-44A1-A4C0-F0B22303BD53}" dt="2023-08-16T20:52:48.248" v="2305" actId="1076"/>
          <ac:picMkLst>
            <pc:docMk/>
            <pc:sldMk cId="1519318323" sldId="451"/>
            <ac:picMk id="21" creationId="{C026A19D-D89F-4D54-67D6-824561C7F2A9}"/>
          </ac:picMkLst>
        </pc:picChg>
        <pc:picChg chg="add mod">
          <ac:chgData name="vera" userId="506080d75e5e1a0a" providerId="LiveId" clId="{E731786E-8B6F-44A1-A4C0-F0B22303BD53}" dt="2023-08-16T20:52:50.378" v="2306" actId="1076"/>
          <ac:picMkLst>
            <pc:docMk/>
            <pc:sldMk cId="1519318323" sldId="451"/>
            <ac:picMk id="22" creationId="{8246A698-AD2E-418E-468F-FC814C29ABE8}"/>
          </ac:picMkLst>
        </pc:picChg>
        <pc:picChg chg="add mod">
          <ac:chgData name="vera" userId="506080d75e5e1a0a" providerId="LiveId" clId="{E731786E-8B6F-44A1-A4C0-F0B22303BD53}" dt="2023-08-16T20:52:52.507" v="2307" actId="1076"/>
          <ac:picMkLst>
            <pc:docMk/>
            <pc:sldMk cId="1519318323" sldId="451"/>
            <ac:picMk id="25" creationId="{98781683-8D06-CB88-9FA3-B931FE63B96B}"/>
          </ac:picMkLst>
        </pc:picChg>
        <pc:picChg chg="add mod">
          <ac:chgData name="vera" userId="506080d75e5e1a0a" providerId="LiveId" clId="{E731786E-8B6F-44A1-A4C0-F0B22303BD53}" dt="2023-08-16T20:52:54.613" v="2308" actId="1076"/>
          <ac:picMkLst>
            <pc:docMk/>
            <pc:sldMk cId="1519318323" sldId="451"/>
            <ac:picMk id="26" creationId="{B72B66EF-DD6D-09F6-3EB2-25F3A1C89273}"/>
          </ac:picMkLst>
        </pc:picChg>
        <pc:picChg chg="add mod">
          <ac:chgData name="vera" userId="506080d75e5e1a0a" providerId="LiveId" clId="{E731786E-8B6F-44A1-A4C0-F0B22303BD53}" dt="2023-08-16T20:52:56.965" v="2309" actId="1076"/>
          <ac:picMkLst>
            <pc:docMk/>
            <pc:sldMk cId="1519318323" sldId="451"/>
            <ac:picMk id="27" creationId="{EFE1EFDE-3C99-1AA9-2A16-38B5B2378B8A}"/>
          </ac:picMkLst>
        </pc:picChg>
        <pc:picChg chg="add mod">
          <ac:chgData name="vera" userId="506080d75e5e1a0a" providerId="LiveId" clId="{E731786E-8B6F-44A1-A4C0-F0B22303BD53}" dt="2023-08-16T20:52:59.481" v="2310" actId="1076"/>
          <ac:picMkLst>
            <pc:docMk/>
            <pc:sldMk cId="1519318323" sldId="451"/>
            <ac:picMk id="28" creationId="{D5FB8DF5-67A6-3B4F-D84F-AED8368D2C30}"/>
          </ac:picMkLst>
        </pc:picChg>
        <pc:picChg chg="add mod">
          <ac:chgData name="vera" userId="506080d75e5e1a0a" providerId="LiveId" clId="{E731786E-8B6F-44A1-A4C0-F0B22303BD53}" dt="2023-08-16T20:53:00.827" v="2311" actId="1076"/>
          <ac:picMkLst>
            <pc:docMk/>
            <pc:sldMk cId="1519318323" sldId="451"/>
            <ac:picMk id="29" creationId="{66DFF861-B866-6EC9-A3D9-30DCC15D7341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3" creationId="{C2AE6E21-F81F-E732-A8AA-A3997489978F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4" creationId="{46E96F50-56DF-65B9-AAD7-601692F6EE4F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5" creationId="{899922AC-FA29-D219-5F72-2559F11AB3BA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6" creationId="{AAA727D9-5D57-D44A-C238-184D059B3C65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7" creationId="{4FC2B7EF-9F9C-CF5D-3F01-EB6B92615C79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8" creationId="{DD42FF1A-FEDA-3852-425E-83F708CDEE45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59" creationId="{70D07CFF-1B23-963C-0A53-4C8481F538C2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0" creationId="{63C0EE47-ACBD-0EF1-3C53-893BBDB03CB2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1" creationId="{B9586350-E026-F365-987F-D5BEFD6BB403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2" creationId="{3D562E45-4145-7817-7413-71DB58789361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3" creationId="{A7D079A3-0F65-6D6A-87A9-242053E93121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4" creationId="{102D0429-4ECE-92DB-6D95-C41D2E692E01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5" creationId="{6BF4E975-98AA-ED1A-26B2-D6758EC88F8C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6" creationId="{CEB29909-FDA0-3152-3EAF-FBEFB9E703EA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7" creationId="{DD645CE0-52BD-0D5B-6617-B746986F4F44}"/>
          </ac:picMkLst>
        </pc:picChg>
        <pc:picChg chg="del">
          <ac:chgData name="vera" userId="506080d75e5e1a0a" providerId="LiveId" clId="{E731786E-8B6F-44A1-A4C0-F0B22303BD53}" dt="2023-08-16T20:47:06.262" v="2211" actId="478"/>
          <ac:picMkLst>
            <pc:docMk/>
            <pc:sldMk cId="1519318323" sldId="451"/>
            <ac:picMk id="68" creationId="{97583D2D-344E-DC6E-CA90-517564923671}"/>
          </ac:picMkLst>
        </pc:picChg>
      </pc:sldChg>
      <pc:sldChg chg="addSp delSp modSp mod">
        <pc:chgData name="vera" userId="506080d75e5e1a0a" providerId="LiveId" clId="{E731786E-8B6F-44A1-A4C0-F0B22303BD53}" dt="2023-08-16T20:53:08.762" v="2312"/>
        <pc:sldMkLst>
          <pc:docMk/>
          <pc:sldMk cId="663813961" sldId="452"/>
        </pc:sldMkLst>
        <pc:picChg chg="add mod">
          <ac:chgData name="vera" userId="506080d75e5e1a0a" providerId="LiveId" clId="{E731786E-8B6F-44A1-A4C0-F0B22303BD53}" dt="2023-08-16T20:46:56.624" v="2209" actId="1076"/>
          <ac:picMkLst>
            <pc:docMk/>
            <pc:sldMk cId="663813961" sldId="452"/>
            <ac:picMk id="2" creationId="{7D72900C-345C-5E62-CFB1-0631FAB8C990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3" creationId="{B5EA81F9-BC5B-EF1A-8FFF-2A8CB4B754F3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4" creationId="{70544BDB-CC7C-28F1-57E5-5115A49F5F56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5" creationId="{B79F0706-A77D-BE16-A818-AC13E75588C6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6" creationId="{F3081875-EC13-35AD-7220-1782406D44C5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7" creationId="{7FD9AF5E-32F2-6EEE-B729-538BA13B8965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8" creationId="{F81CE4CC-725E-5B69-927C-4A531B20E274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9" creationId="{107BF6A6-C7AE-FE1B-5ED2-2CBA396DBE89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0" creationId="{AE8D0963-BF69-3D0D-96B1-DC959740758C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1" creationId="{A7A305AD-582F-B1B6-CD2B-FD7897C7DE7A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2" creationId="{9CB94AE2-CAE0-42F6-8978-EE517A43EF78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3" creationId="{CD7BDD08-040D-672E-B30D-BE45F9A960CC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4" creationId="{C3424BF6-19D5-33F6-CA4A-79CE148CF0DE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5" creationId="{A9FD7A60-79D2-48DA-FE3F-644C5B7ECB88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6" creationId="{F24630A1-2459-EF88-2244-39BD92C82A2A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7" creationId="{7DB940D4-A8C3-8159-D686-5F41048E1C15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8" creationId="{587E24DC-37E8-B00A-BA2B-7982046E99B5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19" creationId="{D5F06191-2BD4-7F81-3B7D-3B1849AF91D7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21" creationId="{3029C09F-FC80-0495-4698-9B6C47674212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22" creationId="{91C07989-88A3-020C-812F-EDD36302D175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25" creationId="{5CE5FC71-7D25-337D-6A93-67FEF1A98C26}"/>
          </ac:picMkLst>
        </pc:picChg>
        <pc:picChg chg="add mod">
          <ac:chgData name="vera" userId="506080d75e5e1a0a" providerId="LiveId" clId="{E731786E-8B6F-44A1-A4C0-F0B22303BD53}" dt="2023-08-16T20:53:08.762" v="2312"/>
          <ac:picMkLst>
            <pc:docMk/>
            <pc:sldMk cId="663813961" sldId="452"/>
            <ac:picMk id="26" creationId="{EA8B7F6E-6E8A-2590-A881-E83868AAC5A7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31" creationId="{FC6473FF-93FA-3534-6CAD-6260DB919F14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32" creationId="{E5F227C6-7320-B58F-C429-0A9AF3CE02C7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33" creationId="{A6A6BB1C-0235-D6CC-42EE-211B0225B799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34" creationId="{FADA99A1-E2D1-08C3-330C-74BB1C5168AD}"/>
          </ac:picMkLst>
        </pc:picChg>
        <pc:picChg chg="mod">
          <ac:chgData name="vera" userId="506080d75e5e1a0a" providerId="LiveId" clId="{E731786E-8B6F-44A1-A4C0-F0B22303BD53}" dt="2023-08-16T20:45:19.636" v="2177" actId="14826"/>
          <ac:picMkLst>
            <pc:docMk/>
            <pc:sldMk cId="663813961" sldId="452"/>
            <ac:picMk id="35" creationId="{8C4DB1E5-EDF4-A60B-6581-B60B3A5A2CC5}"/>
          </ac:picMkLst>
        </pc:picChg>
        <pc:picChg chg="mod">
          <ac:chgData name="vera" userId="506080d75e5e1a0a" providerId="LiveId" clId="{E731786E-8B6F-44A1-A4C0-F0B22303BD53}" dt="2023-08-16T20:52:09.648" v="2297" actId="14826"/>
          <ac:picMkLst>
            <pc:docMk/>
            <pc:sldMk cId="663813961" sldId="452"/>
            <ac:picMk id="36" creationId="{3F1CFE35-F5BF-508E-F2D5-716E16360D42}"/>
          </ac:picMkLst>
        </pc:picChg>
        <pc:picChg chg="mod">
          <ac:chgData name="vera" userId="506080d75e5e1a0a" providerId="LiveId" clId="{E731786E-8B6F-44A1-A4C0-F0B22303BD53}" dt="2023-08-16T20:52:24.445" v="2299" actId="14826"/>
          <ac:picMkLst>
            <pc:docMk/>
            <pc:sldMk cId="663813961" sldId="452"/>
            <ac:picMk id="37" creationId="{AD45D41D-1F1A-D720-5C0B-6F2A11FA2A3B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39" creationId="{ABD7D1FF-C7A5-6A43-FDDA-BFD2AD98DD25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0" creationId="{D413D987-D1BE-D7D8-A216-0B4EE050EBD1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1" creationId="{D31F3812-E2EB-0920-51C2-E62D738A07FD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2" creationId="{79BBA6A1-13AF-DD14-2514-139DEDFDE02C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3" creationId="{6869865D-463C-03C5-9569-12D064D91682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4" creationId="{E4311AED-9093-5EAC-B279-89396FCF8907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5" creationId="{F6FC4494-8E76-D849-5B25-493823C8E65C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6" creationId="{B6BFE49E-B74B-F239-45ED-FB9ECEE2C669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7" creationId="{AB2B54BD-C99A-A89A-318A-60B2568C5FE1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8" creationId="{B084F9C7-50CC-FA11-B93D-9F6B16738A9B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49" creationId="{89BCF3A4-5A4C-5F5F-30C9-B0D0E47271B1}"/>
          </ac:picMkLst>
        </pc:picChg>
        <pc:picChg chg="del">
          <ac:chgData name="vera" userId="506080d75e5e1a0a" providerId="LiveId" clId="{E731786E-8B6F-44A1-A4C0-F0B22303BD53}" dt="2023-08-16T20:47:03.347" v="2210" actId="478"/>
          <ac:picMkLst>
            <pc:docMk/>
            <pc:sldMk cId="663813961" sldId="452"/>
            <ac:picMk id="50" creationId="{FB1F05AD-0563-6A9B-655A-4DD270A38451}"/>
          </ac:picMkLst>
        </pc:picChg>
      </pc:sldChg>
      <pc:sldChg chg="addSp delSp modSp del mod delAnim">
        <pc:chgData name="vera" userId="506080d75e5e1a0a" providerId="LiveId" clId="{E731786E-8B6F-44A1-A4C0-F0B22303BD53}" dt="2023-08-17T06:45:15.273" v="2607" actId="47"/>
        <pc:sldMkLst>
          <pc:docMk/>
          <pc:sldMk cId="2284382418" sldId="453"/>
        </pc:sldMkLst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2" creationId="{1F5C42F5-199B-0D30-D9A1-B7AD683CD212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3" creationId="{893F4172-D781-B457-46B3-209B46C0DD47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4" creationId="{4D04DE16-E028-CA06-FE05-36EC776485E2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5" creationId="{B409562D-D2AF-E10E-39EF-98F0F284139D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6" creationId="{0DB47D92-41FD-0375-3C5C-F26950DF2908}"/>
          </ac:picMkLst>
        </pc:picChg>
        <pc:picChg chg="add mod">
          <ac:chgData name="vera" userId="506080d75e5e1a0a" providerId="LiveId" clId="{E731786E-8B6F-44A1-A4C0-F0B22303BD53}" dt="2023-08-17T05:00:42.216" v="2373" actId="1076"/>
          <ac:picMkLst>
            <pc:docMk/>
            <pc:sldMk cId="2284382418" sldId="453"/>
            <ac:picMk id="7" creationId="{CCE33C7C-3DDA-B276-AB2B-D30F220713C2}"/>
          </ac:picMkLst>
        </pc:picChg>
        <pc:picChg chg="add mod">
          <ac:chgData name="vera" userId="506080d75e5e1a0a" providerId="LiveId" clId="{E731786E-8B6F-44A1-A4C0-F0B22303BD53}" dt="2023-08-17T05:02:35" v="2423" actId="1076"/>
          <ac:picMkLst>
            <pc:docMk/>
            <pc:sldMk cId="2284382418" sldId="453"/>
            <ac:picMk id="8" creationId="{F5C2F4D1-FC3B-D1BA-166B-7999E7677C01}"/>
          </ac:picMkLst>
        </pc:picChg>
        <pc:picChg chg="add mod">
          <ac:chgData name="vera" userId="506080d75e5e1a0a" providerId="LiveId" clId="{E731786E-8B6F-44A1-A4C0-F0B22303BD53}" dt="2023-08-17T05:07:20.263" v="2481" actId="1076"/>
          <ac:picMkLst>
            <pc:docMk/>
            <pc:sldMk cId="2284382418" sldId="453"/>
            <ac:picMk id="9" creationId="{DBC7E981-7257-0B8D-6D26-C755980918C6}"/>
          </ac:picMkLst>
        </pc:picChg>
        <pc:picChg chg="add mod">
          <ac:chgData name="vera" userId="506080d75e5e1a0a" providerId="LiveId" clId="{E731786E-8B6F-44A1-A4C0-F0B22303BD53}" dt="2023-08-17T05:07:22.991" v="2482" actId="1076"/>
          <ac:picMkLst>
            <pc:docMk/>
            <pc:sldMk cId="2284382418" sldId="453"/>
            <ac:picMk id="10" creationId="{46A0DE9C-BDBD-3B69-4E00-A3D42108C2B8}"/>
          </ac:picMkLst>
        </pc:picChg>
        <pc:picChg chg="del mod">
          <ac:chgData name="vera" userId="506080d75e5e1a0a" providerId="LiveId" clId="{E731786E-8B6F-44A1-A4C0-F0B22303BD53}" dt="2023-08-17T05:01:04.817" v="2381" actId="478"/>
          <ac:picMkLst>
            <pc:docMk/>
            <pc:sldMk cId="2284382418" sldId="453"/>
            <ac:picMk id="11" creationId="{068D0E1B-00F7-126C-D782-6AA786D2C146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12" creationId="{2C942763-EA32-6946-6051-F3377BF6A814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13" creationId="{A00222BF-7330-0075-268A-988AB6C5230D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14" creationId="{73FAB1CD-6A8A-0A38-4400-E162A4C952A9}"/>
          </ac:picMkLst>
        </pc:picChg>
        <pc:picChg chg="add mod">
          <ac:chgData name="vera" userId="506080d75e5e1a0a" providerId="LiveId" clId="{E731786E-8B6F-44A1-A4C0-F0B22303BD53}" dt="2023-08-17T05:02:35" v="2423" actId="1076"/>
          <ac:picMkLst>
            <pc:docMk/>
            <pc:sldMk cId="2284382418" sldId="453"/>
            <ac:picMk id="15" creationId="{05D5C7ED-3767-9D16-E251-2D2E8EF9752E}"/>
          </ac:picMkLst>
        </pc:picChg>
        <pc:picChg chg="del mod">
          <ac:chgData name="vera" userId="506080d75e5e1a0a" providerId="LiveId" clId="{E731786E-8B6F-44A1-A4C0-F0B22303BD53}" dt="2023-08-17T05:00:56.834" v="2377" actId="478"/>
          <ac:picMkLst>
            <pc:docMk/>
            <pc:sldMk cId="2284382418" sldId="453"/>
            <ac:picMk id="16" creationId="{EEDBB26E-3615-9BCC-0E4C-FED44B7773EC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17" creationId="{C7D3F31C-97B3-BF58-7D4D-27F0758E3B38}"/>
          </ac:picMkLst>
        </pc:picChg>
        <pc:picChg chg="del">
          <ac:chgData name="vera" userId="506080d75e5e1a0a" providerId="LiveId" clId="{E731786E-8B6F-44A1-A4C0-F0B22303BD53}" dt="2023-08-17T05:01:01.815" v="2379" actId="478"/>
          <ac:picMkLst>
            <pc:docMk/>
            <pc:sldMk cId="2284382418" sldId="453"/>
            <ac:picMk id="18" creationId="{51DE00C8-38DB-23A0-1D6C-B18BBBCC97B1}"/>
          </ac:picMkLst>
        </pc:picChg>
        <pc:picChg chg="add mod">
          <ac:chgData name="vera" userId="506080d75e5e1a0a" providerId="LiveId" clId="{E731786E-8B6F-44A1-A4C0-F0B22303BD53}" dt="2023-08-17T05:02:08.933" v="2412" actId="1076"/>
          <ac:picMkLst>
            <pc:docMk/>
            <pc:sldMk cId="2284382418" sldId="453"/>
            <ac:picMk id="19" creationId="{C2C98EF1-C9F5-8951-A087-D41A74CD0688}"/>
          </ac:picMkLst>
        </pc:picChg>
        <pc:picChg chg="add mod">
          <ac:chgData name="vera" userId="506080d75e5e1a0a" providerId="LiveId" clId="{E731786E-8B6F-44A1-A4C0-F0B22303BD53}" dt="2023-08-17T05:02:07.951" v="2411" actId="1076"/>
          <ac:picMkLst>
            <pc:docMk/>
            <pc:sldMk cId="2284382418" sldId="453"/>
            <ac:picMk id="21" creationId="{633A19AD-E9A1-A14A-DDD8-921A03E47894}"/>
          </ac:picMkLst>
        </pc:picChg>
        <pc:picChg chg="add mod">
          <ac:chgData name="vera" userId="506080d75e5e1a0a" providerId="LiveId" clId="{E731786E-8B6F-44A1-A4C0-F0B22303BD53}" dt="2023-08-17T05:03:53.995" v="2445" actId="1076"/>
          <ac:picMkLst>
            <pc:docMk/>
            <pc:sldMk cId="2284382418" sldId="453"/>
            <ac:picMk id="22" creationId="{0F61BD9C-D04C-123A-2F72-CEFAC10A1D7D}"/>
          </ac:picMkLst>
        </pc:picChg>
        <pc:picChg chg="add mod">
          <ac:chgData name="vera" userId="506080d75e5e1a0a" providerId="LiveId" clId="{E731786E-8B6F-44A1-A4C0-F0B22303BD53}" dt="2023-08-17T05:02:35" v="2423" actId="1076"/>
          <ac:picMkLst>
            <pc:docMk/>
            <pc:sldMk cId="2284382418" sldId="453"/>
            <ac:picMk id="25" creationId="{92397739-6CAE-9C48-D501-AC1F5367F0EA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59" creationId="{D609C717-A162-CACD-4EDB-927FCF6A47DC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0" creationId="{BED57451-F784-AC44-8BB0-3A6E1260C491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1" creationId="{D8E92551-5BE2-2E55-81BB-FA40132E21CB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2" creationId="{14FDDFDE-E834-305B-DC8B-ECFC3E0141B1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3" creationId="{4BC8F865-229F-FFE7-834E-8B0AB6C80A9E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4" creationId="{8969F38F-E34B-3E27-65CF-9D7CB1E288FD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5" creationId="{15C3595F-310F-F5F9-5E97-F35119A50522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6" creationId="{A839F4D3-6AF8-DC8F-8376-456CB1B982E9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7" creationId="{DF759A2B-A472-3755-5493-1881CF255DCE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8" creationId="{9E159681-8ACF-C5B8-F339-18D8FF534A91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69" creationId="{04E9DD21-286E-F2B4-EC76-6C3DC1860F8E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0" creationId="{E7CFECB8-58F8-E184-6091-DFE93DE09EDC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1" creationId="{8C01CB15-D440-777D-4702-4CED94E097A6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2" creationId="{6CAA71ED-0E12-838B-CCE8-ED4C62AA8AAE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3" creationId="{33D18B41-3DE5-6C35-0965-C029DFA4111F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4" creationId="{88B2FB7F-8B96-5AE5-F312-B69702458553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5" creationId="{5743F16E-4EF8-37D5-5D8C-42C88A8E2B5C}"/>
          </ac:picMkLst>
        </pc:picChg>
        <pc:picChg chg="del">
          <ac:chgData name="vera" userId="506080d75e5e1a0a" providerId="LiveId" clId="{E731786E-8B6F-44A1-A4C0-F0B22303BD53}" dt="2023-08-17T04:57:08.222" v="2326" actId="478"/>
          <ac:picMkLst>
            <pc:docMk/>
            <pc:sldMk cId="2284382418" sldId="453"/>
            <ac:picMk id="76" creationId="{BD110B4B-5F28-0A84-2EAD-B5D24F79CD57}"/>
          </ac:picMkLst>
        </pc:picChg>
      </pc:sldChg>
      <pc:sldChg chg="addSp delSp modSp del mod">
        <pc:chgData name="vera" userId="506080d75e5e1a0a" providerId="LiveId" clId="{E731786E-8B6F-44A1-A4C0-F0B22303BD53}" dt="2023-08-17T06:45:14.303" v="2606" actId="47"/>
        <pc:sldMkLst>
          <pc:docMk/>
          <pc:sldMk cId="1296397928" sldId="454"/>
        </pc:sldMkLst>
        <pc:picChg chg="ord">
          <ac:chgData name="vera" userId="506080d75e5e1a0a" providerId="LiveId" clId="{E731786E-8B6F-44A1-A4C0-F0B22303BD53}" dt="2023-08-17T04:57:27.104" v="2327" actId="167"/>
          <ac:picMkLst>
            <pc:docMk/>
            <pc:sldMk cId="1296397928" sldId="454"/>
            <ac:picMk id="2" creationId="{841C9378-BEDF-513C-B273-9D008B00FC72}"/>
          </ac:picMkLst>
        </pc:picChg>
        <pc:picChg chg="add mod">
          <ac:chgData name="vera" userId="506080d75e5e1a0a" providerId="LiveId" clId="{E731786E-8B6F-44A1-A4C0-F0B22303BD53}" dt="2023-08-17T05:02:38.351" v="2424"/>
          <ac:picMkLst>
            <pc:docMk/>
            <pc:sldMk cId="1296397928" sldId="454"/>
            <ac:picMk id="3" creationId="{C01753CC-086F-37C1-94E8-F04227B8EFA5}"/>
          </ac:picMkLst>
        </pc:picChg>
        <pc:picChg chg="add mod">
          <ac:chgData name="vera" userId="506080d75e5e1a0a" providerId="LiveId" clId="{E731786E-8B6F-44A1-A4C0-F0B22303BD53}" dt="2023-08-17T05:02:42.601" v="2425" actId="1076"/>
          <ac:picMkLst>
            <pc:docMk/>
            <pc:sldMk cId="1296397928" sldId="454"/>
            <ac:picMk id="4" creationId="{1BB51463-9B15-EB59-D2CA-ADAD02FEFF08}"/>
          </ac:picMkLst>
        </pc:picChg>
        <pc:picChg chg="add mod">
          <ac:chgData name="vera" userId="506080d75e5e1a0a" providerId="LiveId" clId="{E731786E-8B6F-44A1-A4C0-F0B22303BD53}" dt="2023-08-17T05:02:45.737" v="2426" actId="1076"/>
          <ac:picMkLst>
            <pc:docMk/>
            <pc:sldMk cId="1296397928" sldId="454"/>
            <ac:picMk id="5" creationId="{22631074-7B39-4C0B-C2D9-4356089AF768}"/>
          </ac:picMkLst>
        </pc:picChg>
        <pc:picChg chg="add mod">
          <ac:chgData name="vera" userId="506080d75e5e1a0a" providerId="LiveId" clId="{E731786E-8B6F-44A1-A4C0-F0B22303BD53}" dt="2023-08-17T05:02:51.411" v="2427" actId="1076"/>
          <ac:picMkLst>
            <pc:docMk/>
            <pc:sldMk cId="1296397928" sldId="454"/>
            <ac:picMk id="6" creationId="{FDF1DD74-BE2D-0D80-17EA-4ED498F6E4EC}"/>
          </ac:picMkLst>
        </pc:picChg>
        <pc:picChg chg="add mod">
          <ac:chgData name="vera" userId="506080d75e5e1a0a" providerId="LiveId" clId="{E731786E-8B6F-44A1-A4C0-F0B22303BD53}" dt="2023-08-17T05:02:54.340" v="2428" actId="1076"/>
          <ac:picMkLst>
            <pc:docMk/>
            <pc:sldMk cId="1296397928" sldId="454"/>
            <ac:picMk id="7" creationId="{D3A06DAF-62BE-5215-17D7-029EC9F1F245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8" creationId="{DB6078E4-9387-D07B-B472-122C26212196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9" creationId="{0569F231-5B95-2A69-2C3F-ED21F39B9253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0" creationId="{E2D47659-F7DB-9F1B-66F6-B5EFBB8C7425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1" creationId="{3ABF77DD-20A7-D6BA-05EE-A37263131D59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2" creationId="{44A330AA-878B-79EB-AA16-E718697C36A2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3" creationId="{2564A83F-25F4-CC48-50A8-86A658D939AA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4" creationId="{9434A15C-B51E-4994-FB88-8B0B50FEC48B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5" creationId="{2E9AB916-9DCE-D119-8E37-8E44CD0912D9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6" creationId="{5D0F45A3-28AD-F4C3-A2F8-B894F6DFE053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7" creationId="{2A64A6F3-35FE-A776-DE9C-01A816C85922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8" creationId="{84782A94-2161-F01A-402C-C3A4D00C26BF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19" creationId="{AAC025C1-B739-159E-E941-8A186F1961D7}"/>
          </ac:picMkLst>
        </pc:picChg>
        <pc:picChg chg="add del mod">
          <ac:chgData name="vera" userId="506080d75e5e1a0a" providerId="LiveId" clId="{E731786E-8B6F-44A1-A4C0-F0B22303BD53}" dt="2023-08-17T05:04:04.655" v="2447"/>
          <ac:picMkLst>
            <pc:docMk/>
            <pc:sldMk cId="1296397928" sldId="454"/>
            <ac:picMk id="20" creationId="{93F81CB2-34BE-3145-BFD6-5AF55D6E1A56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24" creationId="{63E2DF46-9AD9-FD77-09AB-1D29EE3812A8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25" creationId="{754D8454-D518-2EDA-FE3D-5B285A1E2A59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27" creationId="{D2D52E72-E16D-07A7-74B5-78B734186643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28" creationId="{96FAD044-5639-0394-1226-4FB9D9CCC5CE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29" creationId="{76BCBB07-FD68-03A4-AEAD-AC2D0055E669}"/>
          </ac:picMkLst>
        </pc:picChg>
        <pc:picChg chg="del">
          <ac:chgData name="vera" userId="506080d75e5e1a0a" providerId="LiveId" clId="{E731786E-8B6F-44A1-A4C0-F0B22303BD53}" dt="2023-08-17T05:02:29.664" v="2421" actId="478"/>
          <ac:picMkLst>
            <pc:docMk/>
            <pc:sldMk cId="1296397928" sldId="454"/>
            <ac:picMk id="30" creationId="{1CA01FDE-BA37-B085-1387-834B0DA9FAE3}"/>
          </ac:picMkLst>
        </pc:picChg>
        <pc:picChg chg="del">
          <ac:chgData name="vera" userId="506080d75e5e1a0a" providerId="LiveId" clId="{E731786E-8B6F-44A1-A4C0-F0B22303BD53}" dt="2023-08-17T05:02:29.198" v="2420" actId="478"/>
          <ac:picMkLst>
            <pc:docMk/>
            <pc:sldMk cId="1296397928" sldId="454"/>
            <ac:picMk id="32" creationId="{35606E04-FFD4-3E31-8CE6-2A2E8C7BFF66}"/>
          </ac:picMkLst>
        </pc:picChg>
        <pc:picChg chg="del">
          <ac:chgData name="vera" userId="506080d75e5e1a0a" providerId="LiveId" clId="{E731786E-8B6F-44A1-A4C0-F0B22303BD53}" dt="2023-08-17T05:02:28.694" v="2419" actId="478"/>
          <ac:picMkLst>
            <pc:docMk/>
            <pc:sldMk cId="1296397928" sldId="454"/>
            <ac:picMk id="33" creationId="{011C8752-19E9-A2CB-A3BC-5DA180B83657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34" creationId="{56206472-D725-2404-5F3B-BA1A7A2456D5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35" creationId="{A875D939-BAC7-A0F7-9E69-FF010EF958F6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36" creationId="{E34E02B7-D825-408B-0BB3-B0AB6376291F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37" creationId="{FE2E3618-C830-3CA3-0F75-CAADE7D3DAE1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38" creationId="{CE34BC9F-043F-FA07-C562-5E7DDCDD8D9D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46" creationId="{85A9A308-2C8B-4B58-9EEB-4B32B69DB6DF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47" creationId="{7622BF55-66A5-D4A1-66AC-6FB7D6850EC5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48" creationId="{CB30B17F-39F3-CD1A-FF7B-BAE6C93336F1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49" creationId="{2A2B8659-9E72-BEB5-94AC-92C5385F5179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50" creationId="{C121253A-0BAC-74DB-2381-79B37B162D25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51" creationId="{3379E6D4-41D9-D6AF-CB91-381D3B19AF42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52" creationId="{8CD36CD6-5F9C-FF4A-229F-7BA0228000A7}"/>
          </ac:picMkLst>
        </pc:picChg>
        <pc:picChg chg="del">
          <ac:chgData name="vera" userId="506080d75e5e1a0a" providerId="LiveId" clId="{E731786E-8B6F-44A1-A4C0-F0B22303BD53}" dt="2023-08-17T04:57:30.357" v="2328" actId="478"/>
          <ac:picMkLst>
            <pc:docMk/>
            <pc:sldMk cId="1296397928" sldId="454"/>
            <ac:picMk id="53" creationId="{28B3B508-6F61-E328-4C70-684179537234}"/>
          </ac:picMkLst>
        </pc:picChg>
      </pc:sldChg>
      <pc:sldChg chg="addSp delSp modSp del mod delAnim modAnim">
        <pc:chgData name="vera" userId="506080d75e5e1a0a" providerId="LiveId" clId="{E731786E-8B6F-44A1-A4C0-F0B22303BD53}" dt="2023-08-17T06:45:13.563" v="2605" actId="47"/>
        <pc:sldMkLst>
          <pc:docMk/>
          <pc:sldMk cId="2185560422" sldId="455"/>
        </pc:sldMkLst>
        <pc:spChg chg="mod">
          <ac:chgData name="vera" userId="506080d75e5e1a0a" providerId="LiveId" clId="{E731786E-8B6F-44A1-A4C0-F0B22303BD53}" dt="2023-08-17T05:03:46.794" v="2443" actId="688"/>
          <ac:spMkLst>
            <pc:docMk/>
            <pc:sldMk cId="2185560422" sldId="455"/>
            <ac:spMk id="2" creationId="{65A78326-491B-9877-1088-160ABF8BF2C8}"/>
          </ac:spMkLst>
        </pc:spChg>
        <pc:spChg chg="add del mod">
          <ac:chgData name="vera" userId="506080d75e5e1a0a" providerId="LiveId" clId="{E731786E-8B6F-44A1-A4C0-F0B22303BD53}" dt="2023-08-17T05:05:54.671" v="2469" actId="478"/>
          <ac:spMkLst>
            <pc:docMk/>
            <pc:sldMk cId="2185560422" sldId="455"/>
            <ac:spMk id="30" creationId="{1F021AC8-BE9E-4C93-7341-EE1C1098A833}"/>
          </ac:spMkLst>
        </pc:spChg>
        <pc:spChg chg="add mod ord">
          <ac:chgData name="vera" userId="506080d75e5e1a0a" providerId="LiveId" clId="{E731786E-8B6F-44A1-A4C0-F0B22303BD53}" dt="2023-08-17T05:08:10.371" v="2484" actId="166"/>
          <ac:spMkLst>
            <pc:docMk/>
            <pc:sldMk cId="2185560422" sldId="455"/>
            <ac:spMk id="31" creationId="{5EE7D997-E50B-7286-87BE-1EEBDAE3A9A2}"/>
          </ac:spMkLst>
        </pc:spChg>
        <pc:spChg chg="del ord">
          <ac:chgData name="vera" userId="506080d75e5e1a0a" providerId="LiveId" clId="{E731786E-8B6F-44A1-A4C0-F0B22303BD53}" dt="2023-08-17T04:57:37.037" v="2330" actId="478"/>
          <ac:spMkLst>
            <pc:docMk/>
            <pc:sldMk cId="2185560422" sldId="455"/>
            <ac:spMk id="83" creationId="{DDD1BCF0-0988-9FD4-6640-4D236E4A098E}"/>
          </ac:spMkLst>
        </pc:sp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" creationId="{2A4715B4-035F-FA14-0EEB-8F227270F60B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4" creationId="{3839078C-B5DE-B6F2-D202-FC52A391DDF1}"/>
          </ac:picMkLst>
        </pc:picChg>
        <pc:picChg chg="add mod">
          <ac:chgData name="vera" userId="506080d75e5e1a0a" providerId="LiveId" clId="{E731786E-8B6F-44A1-A4C0-F0B22303BD53}" dt="2023-08-17T05:03:19.365" v="2437"/>
          <ac:picMkLst>
            <pc:docMk/>
            <pc:sldMk cId="2185560422" sldId="455"/>
            <ac:picMk id="5" creationId="{910939EB-6248-8BA6-BE3A-F7C2552BC49D}"/>
          </ac:picMkLst>
        </pc:picChg>
        <pc:picChg chg="del">
          <ac:chgData name="vera" userId="506080d75e5e1a0a" providerId="LiveId" clId="{E731786E-8B6F-44A1-A4C0-F0B22303BD53}" dt="2023-08-17T05:03:13.791" v="2436" actId="478"/>
          <ac:picMkLst>
            <pc:docMk/>
            <pc:sldMk cId="2185560422" sldId="455"/>
            <ac:picMk id="6" creationId="{EA9E1823-546A-09E0-0DD6-C4E7B8758BB9}"/>
          </ac:picMkLst>
        </pc:picChg>
        <pc:picChg chg="add mod">
          <ac:chgData name="vera" userId="506080d75e5e1a0a" providerId="LiveId" clId="{E731786E-8B6F-44A1-A4C0-F0B22303BD53}" dt="2023-08-17T05:03:19.365" v="2437"/>
          <ac:picMkLst>
            <pc:docMk/>
            <pc:sldMk cId="2185560422" sldId="455"/>
            <ac:picMk id="7" creationId="{687E8CD7-C39D-CC49-8315-8C4A474F9EFA}"/>
          </ac:picMkLst>
        </pc:picChg>
        <pc:picChg chg="del">
          <ac:chgData name="vera" userId="506080d75e5e1a0a" providerId="LiveId" clId="{E731786E-8B6F-44A1-A4C0-F0B22303BD53}" dt="2023-08-17T05:03:12.883" v="2434" actId="478"/>
          <ac:picMkLst>
            <pc:docMk/>
            <pc:sldMk cId="2185560422" sldId="455"/>
            <ac:picMk id="8" creationId="{4BF63F32-4126-903A-A9F6-C72E69AB3F82}"/>
          </ac:picMkLst>
        </pc:picChg>
        <pc:picChg chg="del">
          <ac:chgData name="vera" userId="506080d75e5e1a0a" providerId="LiveId" clId="{E731786E-8B6F-44A1-A4C0-F0B22303BD53}" dt="2023-08-17T05:03:13.359" v="2435" actId="478"/>
          <ac:picMkLst>
            <pc:docMk/>
            <pc:sldMk cId="2185560422" sldId="455"/>
            <ac:picMk id="9" creationId="{861F9D54-2BE5-64C3-E0C0-B86CF3D577C4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0" creationId="{F437AB6F-1FE4-36A0-2F55-1D4B06B27329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1" creationId="{345A6B0E-A0DB-86E2-545F-9EB645BC4E28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2" creationId="{5F512CBE-A3CA-FB78-1E9D-45AEC0064AC6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3" creationId="{6BC2C258-EEC3-9774-65DE-14F9D5C9707E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4" creationId="{673104A1-748E-7203-E371-BC0D81A87D36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5" creationId="{433DA62D-8FEB-660C-A8AC-4B405C8D4F3D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6" creationId="{C5EF50C8-0362-3868-5AC0-224F9A20A0D1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17" creationId="{07D5CA07-FCB3-F2F8-69A5-F4EBAAA13BF3}"/>
          </ac:picMkLst>
        </pc:picChg>
        <pc:picChg chg="add mod">
          <ac:chgData name="vera" userId="506080d75e5e1a0a" providerId="LiveId" clId="{E731786E-8B6F-44A1-A4C0-F0B22303BD53}" dt="2023-08-17T05:03:19.365" v="2437"/>
          <ac:picMkLst>
            <pc:docMk/>
            <pc:sldMk cId="2185560422" sldId="455"/>
            <ac:picMk id="18" creationId="{77CB453B-C700-D7E4-6A18-0F629F09F633}"/>
          </ac:picMkLst>
        </pc:picChg>
        <pc:picChg chg="add mod">
          <ac:chgData name="vera" userId="506080d75e5e1a0a" providerId="LiveId" clId="{E731786E-8B6F-44A1-A4C0-F0B22303BD53}" dt="2023-08-17T05:03:19.365" v="2437"/>
          <ac:picMkLst>
            <pc:docMk/>
            <pc:sldMk cId="2185560422" sldId="455"/>
            <ac:picMk id="19" creationId="{A2D06DE3-A7F2-57B6-3444-571F905C7951}"/>
          </ac:picMkLst>
        </pc:picChg>
        <pc:picChg chg="add mod">
          <ac:chgData name="vera" userId="506080d75e5e1a0a" providerId="LiveId" clId="{E731786E-8B6F-44A1-A4C0-F0B22303BD53}" dt="2023-08-17T05:03:19.365" v="2437"/>
          <ac:picMkLst>
            <pc:docMk/>
            <pc:sldMk cId="2185560422" sldId="455"/>
            <ac:picMk id="20" creationId="{63974148-F394-0115-C242-A60A48C6136A}"/>
          </ac:picMkLst>
        </pc:picChg>
        <pc:picChg chg="add del mod">
          <ac:chgData name="vera" userId="506080d75e5e1a0a" providerId="LiveId" clId="{E731786E-8B6F-44A1-A4C0-F0B22303BD53}" dt="2023-08-17T05:03:42.958" v="2442" actId="478"/>
          <ac:picMkLst>
            <pc:docMk/>
            <pc:sldMk cId="2185560422" sldId="455"/>
            <ac:picMk id="21" creationId="{7A1561E7-7626-5FE3-13F5-9DF6CB6934C9}"/>
          </ac:picMkLst>
        </pc:picChg>
        <pc:picChg chg="add del mod">
          <ac:chgData name="vera" userId="506080d75e5e1a0a" providerId="LiveId" clId="{E731786E-8B6F-44A1-A4C0-F0B22303BD53}" dt="2023-08-17T05:03:42.450" v="2441" actId="478"/>
          <ac:picMkLst>
            <pc:docMk/>
            <pc:sldMk cId="2185560422" sldId="455"/>
            <ac:picMk id="22" creationId="{AFA311C8-022E-2703-F87F-09AFEC60CBFE}"/>
          </ac:picMkLst>
        </pc:picChg>
        <pc:picChg chg="add mod">
          <ac:chgData name="vera" userId="506080d75e5e1a0a" providerId="LiveId" clId="{E731786E-8B6F-44A1-A4C0-F0B22303BD53}" dt="2023-08-17T05:04:16.326" v="2449" actId="1076"/>
          <ac:picMkLst>
            <pc:docMk/>
            <pc:sldMk cId="2185560422" sldId="455"/>
            <ac:picMk id="23" creationId="{799FC545-984B-A5CB-24D5-0C0A36F93F3C}"/>
          </ac:picMkLst>
        </pc:picChg>
        <pc:picChg chg="add del mod">
          <ac:chgData name="vera" userId="506080d75e5e1a0a" providerId="LiveId" clId="{E731786E-8B6F-44A1-A4C0-F0B22303BD53}" dt="2023-08-17T05:05:25.189" v="2465" actId="478"/>
          <ac:picMkLst>
            <pc:docMk/>
            <pc:sldMk cId="2185560422" sldId="455"/>
            <ac:picMk id="24" creationId="{5AF125B7-3DD2-A6C4-EE50-3A63E2FEE235}"/>
          </ac:picMkLst>
        </pc:picChg>
        <pc:picChg chg="del">
          <ac:chgData name="vera" userId="506080d75e5e1a0a" providerId="LiveId" clId="{E731786E-8B6F-44A1-A4C0-F0B22303BD53}" dt="2023-08-17T04:57:37.695" v="2331" actId="478"/>
          <ac:picMkLst>
            <pc:docMk/>
            <pc:sldMk cId="2185560422" sldId="455"/>
            <ac:picMk id="27" creationId="{61CA3EC2-313D-1A42-CFA8-A2AB25F750C0}"/>
          </ac:picMkLst>
        </pc:picChg>
        <pc:picChg chg="del">
          <ac:chgData name="vera" userId="506080d75e5e1a0a" providerId="LiveId" clId="{E731786E-8B6F-44A1-A4C0-F0B22303BD53}" dt="2023-08-17T04:57:38.068" v="2332" actId="478"/>
          <ac:picMkLst>
            <pc:docMk/>
            <pc:sldMk cId="2185560422" sldId="455"/>
            <ac:picMk id="28" creationId="{2EC1BEEF-C0C4-5E7A-9AB8-A0936132FCE6}"/>
          </ac:picMkLst>
        </pc:picChg>
        <pc:picChg chg="del">
          <ac:chgData name="vera" userId="506080d75e5e1a0a" providerId="LiveId" clId="{E731786E-8B6F-44A1-A4C0-F0B22303BD53}" dt="2023-08-17T04:57:38.464" v="2333" actId="478"/>
          <ac:picMkLst>
            <pc:docMk/>
            <pc:sldMk cId="2185560422" sldId="455"/>
            <ac:picMk id="29" creationId="{24D31450-716C-58B5-318C-D97BDCD5667F}"/>
          </ac:picMkLst>
        </pc:picChg>
        <pc:picChg chg="add del mod">
          <ac:chgData name="vera" userId="506080d75e5e1a0a" providerId="LiveId" clId="{E731786E-8B6F-44A1-A4C0-F0B22303BD53}" dt="2023-08-17T05:06:21.697" v="2472" actId="478"/>
          <ac:picMkLst>
            <pc:docMk/>
            <pc:sldMk cId="2185560422" sldId="455"/>
            <ac:picMk id="32" creationId="{CD1EDBEC-9488-593A-FEE6-D3469F7610A5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3" creationId="{6D1C3ECC-1291-576A-FF06-8DA98B0588CA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4" creationId="{63179196-06DF-5E2F-ADA4-CFFEB9C8C858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5" creationId="{BCF7BE2E-E3E1-3660-356B-E492AFE131E2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6" creationId="{558F36E1-72EE-1C26-5953-365AEC633995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7" creationId="{6A4410DE-A0D5-92B2-3879-91EA73F08428}"/>
          </ac:picMkLst>
        </pc:picChg>
        <pc:picChg chg="ord">
          <ac:chgData name="vera" userId="506080d75e5e1a0a" providerId="LiveId" clId="{E731786E-8B6F-44A1-A4C0-F0B22303BD53}" dt="2023-08-17T05:08:10.371" v="2484" actId="166"/>
          <ac:picMkLst>
            <pc:docMk/>
            <pc:sldMk cId="2185560422" sldId="455"/>
            <ac:picMk id="38" creationId="{6D0FEAF1-340A-88DD-748D-8B28C14472D6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39" creationId="{D3381549-F8F1-F7BB-0C02-3021C35C0460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40" creationId="{267D0CAD-FA5D-B529-C255-836EBD697E0F}"/>
          </ac:picMkLst>
        </pc:picChg>
        <pc:picChg chg="del">
          <ac:chgData name="vera" userId="506080d75e5e1a0a" providerId="LiveId" clId="{E731786E-8B6F-44A1-A4C0-F0B22303BD53}" dt="2023-08-17T04:57:37.037" v="2330" actId="478"/>
          <ac:picMkLst>
            <pc:docMk/>
            <pc:sldMk cId="2185560422" sldId="455"/>
            <ac:picMk id="41" creationId="{C7A5345C-0C3D-2633-F6CE-3954F5439995}"/>
          </ac:picMkLst>
        </pc:picChg>
      </pc:sldChg>
      <pc:sldChg chg="delSp del mod">
        <pc:chgData name="vera" userId="506080d75e5e1a0a" providerId="LiveId" clId="{E731786E-8B6F-44A1-A4C0-F0B22303BD53}" dt="2023-08-17T04:57:47.430" v="2336" actId="2696"/>
        <pc:sldMkLst>
          <pc:docMk/>
          <pc:sldMk cId="3504621316" sldId="456"/>
        </pc:sldMkLst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2" creationId="{586D4DD4-7C87-9632-7C69-1C5AF7230D07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3" creationId="{132FFD97-442C-C93D-FAEC-31E117AF9198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4" creationId="{DCD580D8-705B-B39D-6827-245CAD3397AE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5" creationId="{64FE1082-5D2E-0A51-B0CE-BD2C78A264B8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6" creationId="{2496DF01-4C01-36F0-C39B-2C360568E9D3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7" creationId="{88A0C69A-19BD-554B-722A-C3162222321A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8" creationId="{25E3C04C-5A12-1A09-3410-11C70D08D7DB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9" creationId="{003F74FB-FDD7-E4A9-3E8F-992181EFDBB8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0" creationId="{D6B668FC-B04C-7149-759D-11C3D715508D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1" creationId="{A5F2C2C6-AFDE-D921-6AAA-D94CA8ACC082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2" creationId="{E9A4DE10-108E-1B8F-29C7-EBD843336281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3" creationId="{B19E4EE7-12FA-A424-795C-9E2450CF263D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4" creationId="{C57D71DF-9005-EEB2-8CF1-D6E7154E1ABC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5" creationId="{6BB144FE-DE67-5380-6F0E-12763A98A348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6" creationId="{6BA9B25F-C692-37D8-32F9-AC78CA43BD43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7" creationId="{C20D3D44-445E-2EA6-25E6-23376B534B95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8" creationId="{95D58F4C-9A89-D592-C45E-8E0F7F08EE12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19" creationId="{CB905F8F-23FB-0C02-91F1-7B7DEE8344CC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21" creationId="{C529CAB8-3FBB-31E9-3578-6C976F5794E4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22" creationId="{39392AC5-EBFE-D875-0AED-AE4F331A850F}"/>
          </ac:picMkLst>
        </pc:picChg>
        <pc:picChg chg="del">
          <ac:chgData name="vera" userId="506080d75e5e1a0a" providerId="LiveId" clId="{E731786E-8B6F-44A1-A4C0-F0B22303BD53}" dt="2023-08-17T04:57:45.306" v="2335" actId="478"/>
          <ac:picMkLst>
            <pc:docMk/>
            <pc:sldMk cId="3504621316" sldId="456"/>
            <ac:picMk id="25" creationId="{F9D4B741-FBF2-DC52-0924-5326C9BBD432}"/>
          </ac:picMkLst>
        </pc:picChg>
      </pc:sldChg>
      <pc:sldChg chg="addSp delSp modSp del mod delAnim modAnim">
        <pc:chgData name="vera" userId="506080d75e5e1a0a" providerId="LiveId" clId="{E731786E-8B6F-44A1-A4C0-F0B22303BD53}" dt="2023-08-17T06:45:12.690" v="2604" actId="47"/>
        <pc:sldMkLst>
          <pc:docMk/>
          <pc:sldMk cId="3302504352" sldId="457"/>
        </pc:sldMkLst>
        <pc:picChg chg="del">
          <ac:chgData name="vera" userId="506080d75e5e1a0a" providerId="LiveId" clId="{E731786E-8B6F-44A1-A4C0-F0B22303BD53}" dt="2023-08-17T05:03:08.109" v="2430" actId="478"/>
          <ac:picMkLst>
            <pc:docMk/>
            <pc:sldMk cId="3302504352" sldId="457"/>
            <ac:picMk id="2" creationId="{8632CC09-B251-C88C-39CD-7034DC1BF022}"/>
          </ac:picMkLst>
        </pc:picChg>
        <pc:picChg chg="del">
          <ac:chgData name="vera" userId="506080d75e5e1a0a" providerId="LiveId" clId="{E731786E-8B6F-44A1-A4C0-F0B22303BD53}" dt="2023-08-17T05:03:09.660" v="2433" actId="478"/>
          <ac:picMkLst>
            <pc:docMk/>
            <pc:sldMk cId="3302504352" sldId="457"/>
            <ac:picMk id="3" creationId="{313A3B89-97B3-2295-93E1-F9DE669954A9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4" creationId="{03391573-C448-99FE-C5A1-C8A67935F942}"/>
          </ac:picMkLst>
        </pc:picChg>
        <pc:picChg chg="del">
          <ac:chgData name="vera" userId="506080d75e5e1a0a" providerId="LiveId" clId="{E731786E-8B6F-44A1-A4C0-F0B22303BD53}" dt="2023-08-17T05:03:09.217" v="2432" actId="478"/>
          <ac:picMkLst>
            <pc:docMk/>
            <pc:sldMk cId="3302504352" sldId="457"/>
            <ac:picMk id="5" creationId="{47831EAF-F090-A715-B268-72D7406C08A0}"/>
          </ac:picMkLst>
        </pc:picChg>
        <pc:picChg chg="del">
          <ac:chgData name="vera" userId="506080d75e5e1a0a" providerId="LiveId" clId="{E731786E-8B6F-44A1-A4C0-F0B22303BD53}" dt="2023-08-17T05:03:08.525" v="2431" actId="478"/>
          <ac:picMkLst>
            <pc:docMk/>
            <pc:sldMk cId="3302504352" sldId="457"/>
            <ac:picMk id="6" creationId="{17ED1CCF-1847-67F1-9556-8CC52A42CAAF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7" creationId="{078BC55C-A5C6-0722-BF74-E7CE39043EBE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8" creationId="{689D1D09-704C-1B68-36AA-E6F8750954ED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9" creationId="{6ACBCBBE-1336-02BE-932D-EB6871E98917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0" creationId="{C6EC8253-A9A0-DB37-AFB5-8578B4B4BF16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1" creationId="{74D56D34-AAAF-BD83-4832-EA4152ACC5E3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2" creationId="{99D7D8F3-81D9-6C59-3F5A-75EDD95B37D7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3" creationId="{CE556F97-00CA-BFE8-F4AC-9313FE32DD09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4" creationId="{BD042F12-D3FF-7FE0-18C5-FDE3075431E5}"/>
          </ac:picMkLst>
        </pc:picChg>
        <pc:picChg chg="del">
          <ac:chgData name="vera" userId="506080d75e5e1a0a" providerId="LiveId" clId="{E731786E-8B6F-44A1-A4C0-F0B22303BD53}" dt="2023-08-17T04:57:51.543" v="2338" actId="478"/>
          <ac:picMkLst>
            <pc:docMk/>
            <pc:sldMk cId="3302504352" sldId="457"/>
            <ac:picMk id="15" creationId="{85A82EF6-51C1-0602-6BB5-739AF18D8788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6" creationId="{6828F795-919A-E4DB-90EF-88B0F24AC5BD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7" creationId="{E5C80A7D-8E14-692C-21D7-718F36BDCD83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8" creationId="{91C4DCB3-83B9-E807-E971-42F10032D1B0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19" creationId="{E995C128-94B1-D62A-33B9-F5F06D9B5495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1" creationId="{C026A19D-D89F-4D54-67D6-824561C7F2A9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2" creationId="{8246A698-AD2E-418E-468F-FC814C29ABE8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5" creationId="{98781683-8D06-CB88-9FA3-B931FE63B96B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6" creationId="{B72B66EF-DD6D-09F6-3EB2-25F3A1C89273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7" creationId="{EFE1EFDE-3C99-1AA9-2A16-38B5B2378B8A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8" creationId="{D5FB8DF5-67A6-3B4F-D84F-AED8368D2C30}"/>
          </ac:picMkLst>
        </pc:picChg>
        <pc:picChg chg="del">
          <ac:chgData name="vera" userId="506080d75e5e1a0a" providerId="LiveId" clId="{E731786E-8B6F-44A1-A4C0-F0B22303BD53}" dt="2023-08-17T04:57:50.662" v="2337" actId="478"/>
          <ac:picMkLst>
            <pc:docMk/>
            <pc:sldMk cId="3302504352" sldId="457"/>
            <ac:picMk id="29" creationId="{66DFF861-B866-6EC9-A3D9-30DCC15D7341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0" creationId="{93451F8E-617F-751D-3132-9493BEEDA4F2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1" creationId="{F0AE33A4-BDFF-6258-5FED-C9C3EE67A63E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2" creationId="{9EA1B7BD-5B94-5896-BBB4-B4A28FED7590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3" creationId="{FABC5082-8C79-A10F-1BE5-2EF67BF6CE36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4" creationId="{0BDFB8F5-79AA-5B9E-0D58-BF9811E10B72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5" creationId="{FC9C6500-6EB2-A557-6C27-24955D1F94D4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6" creationId="{834529FA-BD48-CE56-6060-191175ACC786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7" creationId="{B8BEAB15-97DF-8A26-338E-5030A4DD212E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8" creationId="{24D3AC81-42CA-A93A-4B48-205B4FFBFC68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39" creationId="{6BFE5F4E-12F0-C5BB-1254-42D11C9FDDFF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40" creationId="{6558E4FA-690F-39D5-B942-E0E637AD6327}"/>
          </ac:picMkLst>
        </pc:picChg>
        <pc:picChg chg="add mod">
          <ac:chgData name="vera" userId="506080d75e5e1a0a" providerId="LiveId" clId="{E731786E-8B6F-44A1-A4C0-F0B22303BD53}" dt="2023-08-17T05:03:06.609" v="2429"/>
          <ac:picMkLst>
            <pc:docMk/>
            <pc:sldMk cId="3302504352" sldId="457"/>
            <ac:picMk id="41" creationId="{72928A93-ADF4-7BDF-D178-86C4C661ABDD}"/>
          </ac:picMkLst>
        </pc:picChg>
        <pc:picChg chg="add mod">
          <ac:chgData name="vera" userId="506080d75e5e1a0a" providerId="LiveId" clId="{E731786E-8B6F-44A1-A4C0-F0B22303BD53}" dt="2023-08-17T05:04:27.187" v="2451"/>
          <ac:picMkLst>
            <pc:docMk/>
            <pc:sldMk cId="3302504352" sldId="457"/>
            <ac:picMk id="42" creationId="{7FAE9537-BB2C-9B75-1FD4-E2560CF92973}"/>
          </ac:picMkLst>
        </pc:picChg>
        <pc:picChg chg="add mod">
          <ac:chgData name="vera" userId="506080d75e5e1a0a" providerId="LiveId" clId="{E731786E-8B6F-44A1-A4C0-F0B22303BD53}" dt="2023-08-17T05:06:39.241" v="2477" actId="1076"/>
          <ac:picMkLst>
            <pc:docMk/>
            <pc:sldMk cId="3302504352" sldId="457"/>
            <ac:picMk id="43" creationId="{4E512175-15AD-4C75-F8A5-3D24A2D2A63D}"/>
          </ac:picMkLst>
        </pc:picChg>
        <pc:picChg chg="add mod">
          <ac:chgData name="vera" userId="506080d75e5e1a0a" providerId="LiveId" clId="{E731786E-8B6F-44A1-A4C0-F0B22303BD53}" dt="2023-08-17T05:06:39.241" v="2477" actId="1076"/>
          <ac:picMkLst>
            <pc:docMk/>
            <pc:sldMk cId="3302504352" sldId="457"/>
            <ac:picMk id="44" creationId="{F40FE1E0-FE3C-E34C-76A4-1691E255E9CC}"/>
          </ac:picMkLst>
        </pc:picChg>
        <pc:picChg chg="add mod">
          <ac:chgData name="vera" userId="506080d75e5e1a0a" providerId="LiveId" clId="{E731786E-8B6F-44A1-A4C0-F0B22303BD53}" dt="2023-08-17T05:06:39.241" v="2477" actId="1076"/>
          <ac:picMkLst>
            <pc:docMk/>
            <pc:sldMk cId="3302504352" sldId="457"/>
            <ac:picMk id="45" creationId="{425B7C46-570F-B579-5E60-5E6D9B1F0A1B}"/>
          </ac:picMkLst>
        </pc:picChg>
        <pc:picChg chg="add mod">
          <ac:chgData name="vera" userId="506080d75e5e1a0a" providerId="LiveId" clId="{E731786E-8B6F-44A1-A4C0-F0B22303BD53}" dt="2023-08-17T05:04:35.278" v="2452"/>
          <ac:picMkLst>
            <pc:docMk/>
            <pc:sldMk cId="3302504352" sldId="457"/>
            <ac:picMk id="46" creationId="{6449036C-B757-EC3B-DCA7-15B60ED2FF4C}"/>
          </ac:picMkLst>
        </pc:picChg>
        <pc:picChg chg="add mod">
          <ac:chgData name="vera" userId="506080d75e5e1a0a" providerId="LiveId" clId="{E731786E-8B6F-44A1-A4C0-F0B22303BD53}" dt="2023-08-17T05:06:39.241" v="2477" actId="1076"/>
          <ac:picMkLst>
            <pc:docMk/>
            <pc:sldMk cId="3302504352" sldId="457"/>
            <ac:picMk id="47" creationId="{D02A46EA-166B-A7C0-392F-0D57080E71CF}"/>
          </ac:picMkLst>
        </pc:picChg>
        <pc:picChg chg="add mod">
          <ac:chgData name="vera" userId="506080d75e5e1a0a" providerId="LiveId" clId="{E731786E-8B6F-44A1-A4C0-F0B22303BD53}" dt="2023-08-17T05:05:07.795" v="2461" actId="1076"/>
          <ac:picMkLst>
            <pc:docMk/>
            <pc:sldMk cId="3302504352" sldId="457"/>
            <ac:picMk id="48" creationId="{7426D4A5-A0FE-BF0C-58FC-CE825C927109}"/>
          </ac:picMkLst>
        </pc:picChg>
      </pc:sldChg>
      <pc:sldChg chg="addSp delSp modSp del mod">
        <pc:chgData name="vera" userId="506080d75e5e1a0a" providerId="LiveId" clId="{E731786E-8B6F-44A1-A4C0-F0B22303BD53}" dt="2023-08-17T06:45:11.945" v="2603" actId="47"/>
        <pc:sldMkLst>
          <pc:docMk/>
          <pc:sldMk cId="3696024795" sldId="458"/>
        </pc:sldMkLst>
        <pc:picChg chg="del">
          <ac:chgData name="vera" userId="506080d75e5e1a0a" providerId="LiveId" clId="{E731786E-8B6F-44A1-A4C0-F0B22303BD53}" dt="2023-08-17T05:04:38.440" v="2453" actId="478"/>
          <ac:picMkLst>
            <pc:docMk/>
            <pc:sldMk cId="3696024795" sldId="458"/>
            <ac:picMk id="2" creationId="{7D72900C-345C-5E62-CFB1-0631FAB8C990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3" creationId="{B5EA81F9-BC5B-EF1A-8FFF-2A8CB4B754F3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4" creationId="{70544BDB-CC7C-28F1-57E5-5115A49F5F56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5" creationId="{B79F0706-A77D-BE16-A818-AC13E75588C6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6" creationId="{F3081875-EC13-35AD-7220-1782406D44C5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7" creationId="{7FD9AF5E-32F2-6EEE-B729-538BA13B8965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8" creationId="{F81CE4CC-725E-5B69-927C-4A531B20E274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9" creationId="{107BF6A6-C7AE-FE1B-5ED2-2CBA396DBE89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0" creationId="{AE8D0963-BF69-3D0D-96B1-DC959740758C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1" creationId="{A7A305AD-582F-B1B6-CD2B-FD7897C7DE7A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2" creationId="{9CB94AE2-CAE0-42F6-8978-EE517A43EF78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3" creationId="{CD7BDD08-040D-672E-B30D-BE45F9A960CC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4" creationId="{C3424BF6-19D5-33F6-CA4A-79CE148CF0DE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5" creationId="{A9FD7A60-79D2-48DA-FE3F-644C5B7ECB88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6" creationId="{F24630A1-2459-EF88-2244-39BD92C82A2A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7" creationId="{7DB940D4-A8C3-8159-D686-5F41048E1C15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8" creationId="{587E24DC-37E8-B00A-BA2B-7982046E99B5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19" creationId="{D5F06191-2BD4-7F81-3B7D-3B1849AF91D7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21" creationId="{3029C09F-FC80-0495-4698-9B6C47674212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22" creationId="{91C07989-88A3-020C-812F-EDD36302D175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25" creationId="{5CE5FC71-7D25-337D-6A93-67FEF1A98C26}"/>
          </ac:picMkLst>
        </pc:picChg>
        <pc:picChg chg="del">
          <ac:chgData name="vera" userId="506080d75e5e1a0a" providerId="LiveId" clId="{E731786E-8B6F-44A1-A4C0-F0B22303BD53}" dt="2023-08-17T04:57:55.365" v="2339" actId="478"/>
          <ac:picMkLst>
            <pc:docMk/>
            <pc:sldMk cId="3696024795" sldId="458"/>
            <ac:picMk id="26" creationId="{EA8B7F6E-6E8A-2590-A881-E83868AAC5A7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27" creationId="{6CE6A924-DE7A-4148-4C86-AD2317FC437E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28" creationId="{851AF139-EF98-C4AE-5B73-36DD3B808FA3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29" creationId="{40076814-33D0-32AF-31B7-3D9D0193E2D3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0" creationId="{11DC752F-4B54-C568-1974-9889A526C5EF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1" creationId="{78F32FFD-EFBF-2903-0021-9D9DD6FB47D2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2" creationId="{5A7EF917-A78C-F917-8FE3-125396EE0F04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3" creationId="{E4A20CF9-BA44-A441-0FAE-E4872F319D20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4" creationId="{A6E0B9D3-F377-ABCD-C433-E7D0131ACF10}"/>
          </ac:picMkLst>
        </pc:picChg>
        <pc:picChg chg="del">
          <ac:chgData name="vera" userId="506080d75e5e1a0a" providerId="LiveId" clId="{E731786E-8B6F-44A1-A4C0-F0B22303BD53}" dt="2023-08-17T05:04:39.654" v="2456" actId="478"/>
          <ac:picMkLst>
            <pc:docMk/>
            <pc:sldMk cId="3696024795" sldId="458"/>
            <ac:picMk id="35" creationId="{8C4DB1E5-EDF4-A60B-6581-B60B3A5A2CC5}"/>
          </ac:picMkLst>
        </pc:picChg>
        <pc:picChg chg="del">
          <ac:chgData name="vera" userId="506080d75e5e1a0a" providerId="LiveId" clId="{E731786E-8B6F-44A1-A4C0-F0B22303BD53}" dt="2023-08-17T05:04:39.310" v="2455" actId="478"/>
          <ac:picMkLst>
            <pc:docMk/>
            <pc:sldMk cId="3696024795" sldId="458"/>
            <ac:picMk id="36" creationId="{3F1CFE35-F5BF-508E-F2D5-716E16360D42}"/>
          </ac:picMkLst>
        </pc:picChg>
        <pc:picChg chg="del">
          <ac:chgData name="vera" userId="506080d75e5e1a0a" providerId="LiveId" clId="{E731786E-8B6F-44A1-A4C0-F0B22303BD53}" dt="2023-08-17T05:04:38.879" v="2454" actId="478"/>
          <ac:picMkLst>
            <pc:docMk/>
            <pc:sldMk cId="3696024795" sldId="458"/>
            <ac:picMk id="37" creationId="{AD45D41D-1F1A-D720-5C0B-6F2A11FA2A3B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8" creationId="{6274BAB7-6246-F05D-4D47-C4EA6547E3E8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39" creationId="{34C713FC-C318-94E1-AE14-E172DA6BA213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40" creationId="{864E1812-4BDD-8D9F-EC94-617476108562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41" creationId="{DCC31F16-6AA8-14D8-17CE-65BC76952CD1}"/>
          </ac:picMkLst>
        </pc:picChg>
        <pc:picChg chg="add mod">
          <ac:chgData name="vera" userId="506080d75e5e1a0a" providerId="LiveId" clId="{E731786E-8B6F-44A1-A4C0-F0B22303BD53}" dt="2023-08-17T05:04:23.680" v="2450"/>
          <ac:picMkLst>
            <pc:docMk/>
            <pc:sldMk cId="3696024795" sldId="458"/>
            <ac:picMk id="42" creationId="{37C68A58-39D0-1844-AAD2-C8CE13E96152}"/>
          </ac:picMkLst>
        </pc:picChg>
        <pc:picChg chg="add mod">
          <ac:chgData name="vera" userId="506080d75e5e1a0a" providerId="LiveId" clId="{E731786E-8B6F-44A1-A4C0-F0B22303BD53}" dt="2023-08-17T05:04:45.496" v="2457"/>
          <ac:picMkLst>
            <pc:docMk/>
            <pc:sldMk cId="3696024795" sldId="458"/>
            <ac:picMk id="43" creationId="{1EC08D3C-141C-175E-7CA3-318B71FA322E}"/>
          </ac:picMkLst>
        </pc:picChg>
        <pc:picChg chg="add mod">
          <ac:chgData name="vera" userId="506080d75e5e1a0a" providerId="LiveId" clId="{E731786E-8B6F-44A1-A4C0-F0B22303BD53}" dt="2023-08-17T05:04:45.496" v="2457"/>
          <ac:picMkLst>
            <pc:docMk/>
            <pc:sldMk cId="3696024795" sldId="458"/>
            <ac:picMk id="44" creationId="{51BFE0D0-824D-143A-5FF6-34D2AF407A5C}"/>
          </ac:picMkLst>
        </pc:picChg>
        <pc:picChg chg="add mod">
          <ac:chgData name="vera" userId="506080d75e5e1a0a" providerId="LiveId" clId="{E731786E-8B6F-44A1-A4C0-F0B22303BD53}" dt="2023-08-17T05:04:58.565" v="2459" actId="14826"/>
          <ac:picMkLst>
            <pc:docMk/>
            <pc:sldMk cId="3696024795" sldId="458"/>
            <ac:picMk id="45" creationId="{72C461C3-AA9D-6E60-A36F-257BF4810943}"/>
          </ac:picMkLst>
        </pc:picChg>
        <pc:picChg chg="add mod">
          <ac:chgData name="vera" userId="506080d75e5e1a0a" providerId="LiveId" clId="{E731786E-8B6F-44A1-A4C0-F0B22303BD53}" dt="2023-08-17T05:04:45.496" v="2457"/>
          <ac:picMkLst>
            <pc:docMk/>
            <pc:sldMk cId="3696024795" sldId="458"/>
            <ac:picMk id="46" creationId="{DC5A737C-68CA-D54B-9B48-FCA4BB662357}"/>
          </ac:picMkLst>
        </pc:picChg>
        <pc:picChg chg="add mod">
          <ac:chgData name="vera" userId="506080d75e5e1a0a" providerId="LiveId" clId="{E731786E-8B6F-44A1-A4C0-F0B22303BD53}" dt="2023-08-17T05:04:45.496" v="2457"/>
          <ac:picMkLst>
            <pc:docMk/>
            <pc:sldMk cId="3696024795" sldId="458"/>
            <ac:picMk id="47" creationId="{F36322C8-0255-29F0-22A2-80247BE438F0}"/>
          </ac:picMkLst>
        </pc:picChg>
        <pc:picChg chg="add mod">
          <ac:chgData name="vera" userId="506080d75e5e1a0a" providerId="LiveId" clId="{E731786E-8B6F-44A1-A4C0-F0B22303BD53}" dt="2023-08-17T05:10:12.147" v="2554"/>
          <ac:picMkLst>
            <pc:docMk/>
            <pc:sldMk cId="3696024795" sldId="458"/>
            <ac:picMk id="48" creationId="{F10E2D18-79CE-1B4C-E4CC-C32C022474B2}"/>
          </ac:picMkLst>
        </pc:picChg>
      </pc:sldChg>
      <pc:sldChg chg="modSp del">
        <pc:chgData name="vera" userId="506080d75e5e1a0a" providerId="LiveId" clId="{E731786E-8B6F-44A1-A4C0-F0B22303BD53}" dt="2023-08-17T06:45:20.326" v="2608" actId="47"/>
        <pc:sldMkLst>
          <pc:docMk/>
          <pc:sldMk cId="576835083" sldId="459"/>
        </pc:sldMkLst>
        <pc:spChg chg="mod">
          <ac:chgData name="vera" userId="506080d75e5e1a0a" providerId="LiveId" clId="{E731786E-8B6F-44A1-A4C0-F0B22303BD53}" dt="2023-08-17T04:58:32.937" v="2342"/>
          <ac:spMkLst>
            <pc:docMk/>
            <pc:sldMk cId="576835083" sldId="459"/>
            <ac:spMk id="3" creationId="{94671052-5F4F-AC8E-5F79-4F2B09C73891}"/>
          </ac:spMkLst>
        </pc:spChg>
      </pc:sldChg>
      <pc:sldChg chg="delSp del mod delAnim">
        <pc:chgData name="vera" userId="506080d75e5e1a0a" providerId="LiveId" clId="{E731786E-8B6F-44A1-A4C0-F0B22303BD53}" dt="2023-08-17T05:08:36.699" v="2485" actId="47"/>
        <pc:sldMkLst>
          <pc:docMk/>
          <pc:sldMk cId="573669196" sldId="460"/>
        </pc:sldMkLst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2" creationId="{774ABA0C-73DC-2D9F-8DD2-A583979C83EF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3" creationId="{2967996E-BAC7-FDF6-2784-3636DE4F51D4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4" creationId="{A4AE2D33-2177-6896-6066-3293845B782A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5" creationId="{5EA54F87-45E5-FDDF-5AE8-72D08214745C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6" creationId="{923F8820-9E8D-04B0-BB10-66B037CE6523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9" creationId="{8E0A106E-B787-64B6-630D-E31559FE0D6E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12" creationId="{B3D9FC02-DB1C-6F82-3F0D-3B1393701FAC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13" creationId="{47741D93-3C70-D334-A769-9426BAC16084}"/>
          </ac:picMkLst>
        </pc:picChg>
        <pc:picChg chg="del">
          <ac:chgData name="vera" userId="506080d75e5e1a0a" providerId="LiveId" clId="{E731786E-8B6F-44A1-A4C0-F0B22303BD53}" dt="2023-08-17T04:58:38.265" v="2343" actId="478"/>
          <ac:picMkLst>
            <pc:docMk/>
            <pc:sldMk cId="573669196" sldId="460"/>
            <ac:picMk id="22" creationId="{19ACADE4-5450-B795-BE09-245EC3AB370F}"/>
          </ac:picMkLst>
        </pc:picChg>
      </pc:sldChg>
      <pc:sldChg chg="addSp delSp modSp mod">
        <pc:chgData name="vera" userId="506080d75e5e1a0a" providerId="LiveId" clId="{E731786E-8B6F-44A1-A4C0-F0B22303BD53}" dt="2023-08-17T06:42:29.767" v="2593" actId="478"/>
        <pc:sldMkLst>
          <pc:docMk/>
          <pc:sldMk cId="3299169953" sldId="460"/>
        </pc:sldMkLst>
        <pc:picChg chg="del">
          <ac:chgData name="vera" userId="506080d75e5e1a0a" providerId="LiveId" clId="{E731786E-8B6F-44A1-A4C0-F0B22303BD53}" dt="2023-08-17T05:08:50.762" v="2492" actId="478"/>
          <ac:picMkLst>
            <pc:docMk/>
            <pc:sldMk cId="3299169953" sldId="460"/>
            <ac:picMk id="2" creationId="{1F5C42F5-199B-0D30-D9A1-B7AD683CD212}"/>
          </ac:picMkLst>
        </pc:picChg>
        <pc:picChg chg="del">
          <ac:chgData name="vera" userId="506080d75e5e1a0a" providerId="LiveId" clId="{E731786E-8B6F-44A1-A4C0-F0B22303BD53}" dt="2023-08-17T05:08:50.472" v="2491" actId="478"/>
          <ac:picMkLst>
            <pc:docMk/>
            <pc:sldMk cId="3299169953" sldId="460"/>
            <ac:picMk id="3" creationId="{893F4172-D781-B457-46B3-209B46C0DD47}"/>
          </ac:picMkLst>
        </pc:picChg>
        <pc:picChg chg="del">
          <ac:chgData name="vera" userId="506080d75e5e1a0a" providerId="LiveId" clId="{E731786E-8B6F-44A1-A4C0-F0B22303BD53}" dt="2023-08-17T05:08:50.094" v="2490" actId="478"/>
          <ac:picMkLst>
            <pc:docMk/>
            <pc:sldMk cId="3299169953" sldId="460"/>
            <ac:picMk id="4" creationId="{4D04DE16-E028-CA06-FE05-36EC776485E2}"/>
          </ac:picMkLst>
        </pc:picChg>
        <pc:picChg chg="del mod">
          <ac:chgData name="vera" userId="506080d75e5e1a0a" providerId="LiveId" clId="{E731786E-8B6F-44A1-A4C0-F0B22303BD53}" dt="2023-08-17T05:08:51.093" v="2494" actId="478"/>
          <ac:picMkLst>
            <pc:docMk/>
            <pc:sldMk cId="3299169953" sldId="460"/>
            <ac:picMk id="5" creationId="{B409562D-D2AF-E10E-39EF-98F0F284139D}"/>
          </ac:picMkLst>
        </pc:picChg>
        <pc:picChg chg="del">
          <ac:chgData name="vera" userId="506080d75e5e1a0a" providerId="LiveId" clId="{E731786E-8B6F-44A1-A4C0-F0B22303BD53}" dt="2023-08-17T05:08:51.470" v="2495" actId="478"/>
          <ac:picMkLst>
            <pc:docMk/>
            <pc:sldMk cId="3299169953" sldId="460"/>
            <ac:picMk id="6" creationId="{0DB47D92-41FD-0375-3C5C-F26950DF2908}"/>
          </ac:picMkLst>
        </pc:picChg>
        <pc:picChg chg="del mod">
          <ac:chgData name="vera" userId="506080d75e5e1a0a" providerId="LiveId" clId="{E731786E-8B6F-44A1-A4C0-F0B22303BD53}" dt="2023-08-17T06:42:28.242" v="2589" actId="478"/>
          <ac:picMkLst>
            <pc:docMk/>
            <pc:sldMk cId="3299169953" sldId="460"/>
            <ac:picMk id="7" creationId="{CCE33C7C-3DDA-B276-AB2B-D30F220713C2}"/>
          </ac:picMkLst>
        </pc:picChg>
        <pc:picChg chg="del mod">
          <ac:chgData name="vera" userId="506080d75e5e1a0a" providerId="LiveId" clId="{E731786E-8B6F-44A1-A4C0-F0B22303BD53}" dt="2023-08-17T06:42:28.640" v="2590" actId="478"/>
          <ac:picMkLst>
            <pc:docMk/>
            <pc:sldMk cId="3299169953" sldId="460"/>
            <ac:picMk id="8" creationId="{F5C2F4D1-FC3B-D1BA-166B-7999E7677C01}"/>
          </ac:picMkLst>
        </pc:picChg>
        <pc:picChg chg="del mod">
          <ac:chgData name="vera" userId="506080d75e5e1a0a" providerId="LiveId" clId="{E731786E-8B6F-44A1-A4C0-F0B22303BD53}" dt="2023-08-17T06:42:29.060" v="2591" actId="478"/>
          <ac:picMkLst>
            <pc:docMk/>
            <pc:sldMk cId="3299169953" sldId="460"/>
            <ac:picMk id="9" creationId="{DBC7E981-7257-0B8D-6D26-C755980918C6}"/>
          </ac:picMkLst>
        </pc:picChg>
        <pc:picChg chg="del">
          <ac:chgData name="vera" userId="506080d75e5e1a0a" providerId="LiveId" clId="{E731786E-8B6F-44A1-A4C0-F0B22303BD53}" dt="2023-08-17T05:08:51.846" v="2496" actId="478"/>
          <ac:picMkLst>
            <pc:docMk/>
            <pc:sldMk cId="3299169953" sldId="460"/>
            <ac:picMk id="10" creationId="{46A0DE9C-BDBD-3B69-4E00-A3D42108C2B8}"/>
          </ac:picMkLst>
        </pc:picChg>
        <pc:picChg chg="add mod">
          <ac:chgData name="vera" userId="506080d75e5e1a0a" providerId="LiveId" clId="{E731786E-8B6F-44A1-A4C0-F0B22303BD53}" dt="2023-08-17T05:09:33.280" v="2515" actId="1076"/>
          <ac:picMkLst>
            <pc:docMk/>
            <pc:sldMk cId="3299169953" sldId="460"/>
            <ac:picMk id="11" creationId="{6F06D4D6-27A1-3A6E-D1B6-0035F5DF3F6D}"/>
          </ac:picMkLst>
        </pc:picChg>
        <pc:picChg chg="del">
          <ac:chgData name="vera" userId="506080d75e5e1a0a" providerId="LiveId" clId="{E731786E-8B6F-44A1-A4C0-F0B22303BD53}" dt="2023-08-17T05:08:54.698" v="2503" actId="478"/>
          <ac:picMkLst>
            <pc:docMk/>
            <pc:sldMk cId="3299169953" sldId="460"/>
            <ac:picMk id="12" creationId="{2C942763-EA32-6946-6051-F3377BF6A814}"/>
          </ac:picMkLst>
        </pc:picChg>
        <pc:picChg chg="del">
          <ac:chgData name="vera" userId="506080d75e5e1a0a" providerId="LiveId" clId="{E731786E-8B6F-44A1-A4C0-F0B22303BD53}" dt="2023-08-17T05:08:52.471" v="2498" actId="478"/>
          <ac:picMkLst>
            <pc:docMk/>
            <pc:sldMk cId="3299169953" sldId="460"/>
            <ac:picMk id="13" creationId="{A00222BF-7330-0075-268A-988AB6C5230D}"/>
          </ac:picMkLst>
        </pc:picChg>
        <pc:picChg chg="del">
          <ac:chgData name="vera" userId="506080d75e5e1a0a" providerId="LiveId" clId="{E731786E-8B6F-44A1-A4C0-F0B22303BD53}" dt="2023-08-17T05:08:54.271" v="2502" actId="478"/>
          <ac:picMkLst>
            <pc:docMk/>
            <pc:sldMk cId="3299169953" sldId="460"/>
            <ac:picMk id="14" creationId="{73FAB1CD-6A8A-0A38-4400-E162A4C952A9}"/>
          </ac:picMkLst>
        </pc:picChg>
        <pc:picChg chg="del mod">
          <ac:chgData name="vera" userId="506080d75e5e1a0a" providerId="LiveId" clId="{E731786E-8B6F-44A1-A4C0-F0B22303BD53}" dt="2023-08-17T06:42:29.403" v="2592" actId="478"/>
          <ac:picMkLst>
            <pc:docMk/>
            <pc:sldMk cId="3299169953" sldId="460"/>
            <ac:picMk id="15" creationId="{05D5C7ED-3767-9D16-E251-2D2E8EF9752E}"/>
          </ac:picMkLst>
        </pc:picChg>
        <pc:picChg chg="add mod">
          <ac:chgData name="vera" userId="506080d75e5e1a0a" providerId="LiveId" clId="{E731786E-8B6F-44A1-A4C0-F0B22303BD53}" dt="2023-08-17T05:09:35.708" v="2517" actId="1076"/>
          <ac:picMkLst>
            <pc:docMk/>
            <pc:sldMk cId="3299169953" sldId="460"/>
            <ac:picMk id="16" creationId="{1BDDFDEC-8842-3A07-835B-2AEDA6429226}"/>
          </ac:picMkLst>
        </pc:picChg>
        <pc:picChg chg="del">
          <ac:chgData name="vera" userId="506080d75e5e1a0a" providerId="LiveId" clId="{E731786E-8B6F-44A1-A4C0-F0B22303BD53}" dt="2023-08-17T05:08:53.970" v="2501" actId="478"/>
          <ac:picMkLst>
            <pc:docMk/>
            <pc:sldMk cId="3299169953" sldId="460"/>
            <ac:picMk id="17" creationId="{C7D3F31C-97B3-BF58-7D4D-27F0758E3B38}"/>
          </ac:picMkLst>
        </pc:picChg>
        <pc:picChg chg="add mod">
          <ac:chgData name="vera" userId="506080d75e5e1a0a" providerId="LiveId" clId="{E731786E-8B6F-44A1-A4C0-F0B22303BD53}" dt="2023-08-17T05:09:38.270" v="2519" actId="1076"/>
          <ac:picMkLst>
            <pc:docMk/>
            <pc:sldMk cId="3299169953" sldId="460"/>
            <ac:picMk id="18" creationId="{DC69A277-E6F3-E99F-13BE-C71A152AAEDB}"/>
          </ac:picMkLst>
        </pc:picChg>
        <pc:picChg chg="del">
          <ac:chgData name="vera" userId="506080d75e5e1a0a" providerId="LiveId" clId="{E731786E-8B6F-44A1-A4C0-F0B22303BD53}" dt="2023-08-17T05:08:53.657" v="2500" actId="478"/>
          <ac:picMkLst>
            <pc:docMk/>
            <pc:sldMk cId="3299169953" sldId="460"/>
            <ac:picMk id="19" creationId="{C2C98EF1-C9F5-8951-A087-D41A74CD0688}"/>
          </ac:picMkLst>
        </pc:picChg>
        <pc:picChg chg="del">
          <ac:chgData name="vera" userId="506080d75e5e1a0a" providerId="LiveId" clId="{E731786E-8B6F-44A1-A4C0-F0B22303BD53}" dt="2023-08-17T05:08:53.260" v="2499" actId="478"/>
          <ac:picMkLst>
            <pc:docMk/>
            <pc:sldMk cId="3299169953" sldId="460"/>
            <ac:picMk id="21" creationId="{633A19AD-E9A1-A14A-DDD8-921A03E47894}"/>
          </ac:picMkLst>
        </pc:picChg>
        <pc:picChg chg="del">
          <ac:chgData name="vera" userId="506080d75e5e1a0a" providerId="LiveId" clId="{E731786E-8B6F-44A1-A4C0-F0B22303BD53}" dt="2023-08-17T05:08:52.204" v="2497" actId="478"/>
          <ac:picMkLst>
            <pc:docMk/>
            <pc:sldMk cId="3299169953" sldId="460"/>
            <ac:picMk id="22" creationId="{0F61BD9C-D04C-123A-2F72-CEFAC10A1D7D}"/>
          </ac:picMkLst>
        </pc:picChg>
        <pc:picChg chg="del mod">
          <ac:chgData name="vera" userId="506080d75e5e1a0a" providerId="LiveId" clId="{E731786E-8B6F-44A1-A4C0-F0B22303BD53}" dt="2023-08-17T06:42:29.767" v="2593" actId="478"/>
          <ac:picMkLst>
            <pc:docMk/>
            <pc:sldMk cId="3299169953" sldId="460"/>
            <ac:picMk id="25" creationId="{92397739-6CAE-9C48-D501-AC1F5367F0EA}"/>
          </ac:picMkLst>
        </pc:picChg>
        <pc:picChg chg="add mod">
          <ac:chgData name="vera" userId="506080d75e5e1a0a" providerId="LiveId" clId="{E731786E-8B6F-44A1-A4C0-F0B22303BD53}" dt="2023-08-17T05:09:40.792" v="2521" actId="1076"/>
          <ac:picMkLst>
            <pc:docMk/>
            <pc:sldMk cId="3299169953" sldId="460"/>
            <ac:picMk id="26" creationId="{47E6BE58-2540-A5DA-7102-B9C73F6A28DD}"/>
          </ac:picMkLst>
        </pc:picChg>
        <pc:picChg chg="add mod">
          <ac:chgData name="vera" userId="506080d75e5e1a0a" providerId="LiveId" clId="{E731786E-8B6F-44A1-A4C0-F0B22303BD53}" dt="2023-08-17T05:09:44.537" v="2523" actId="1076"/>
          <ac:picMkLst>
            <pc:docMk/>
            <pc:sldMk cId="3299169953" sldId="460"/>
            <ac:picMk id="27" creationId="{0BBB3FD5-7052-D499-D1B7-61674036CF02}"/>
          </ac:picMkLst>
        </pc:picChg>
      </pc:sldChg>
      <pc:sldChg chg="addSp delSp modSp del mod">
        <pc:chgData name="vera" userId="506080d75e5e1a0a" providerId="LiveId" clId="{E731786E-8B6F-44A1-A4C0-F0B22303BD53}" dt="2023-08-17T11:00:58.723" v="2982" actId="2696"/>
        <pc:sldMkLst>
          <pc:docMk/>
          <pc:sldMk cId="681013809" sldId="461"/>
        </pc:sldMkLst>
        <pc:picChg chg="ord">
          <ac:chgData name="vera" userId="506080d75e5e1a0a" providerId="LiveId" clId="{E731786E-8B6F-44A1-A4C0-F0B22303BD53}" dt="2023-08-17T06:43:09.081" v="2601" actId="166"/>
          <ac:picMkLst>
            <pc:docMk/>
            <pc:sldMk cId="681013809" sldId="461"/>
            <ac:picMk id="2" creationId="{841C9378-BEDF-513C-B273-9D008B00FC72}"/>
          </ac:picMkLst>
        </pc:picChg>
        <pc:picChg chg="del">
          <ac:chgData name="vera" userId="506080d75e5e1a0a" providerId="LiveId" clId="{E731786E-8B6F-44A1-A4C0-F0B22303BD53}" dt="2023-08-17T06:42:58.487" v="2599" actId="478"/>
          <ac:picMkLst>
            <pc:docMk/>
            <pc:sldMk cId="681013809" sldId="461"/>
            <ac:picMk id="3" creationId="{C01753CC-086F-37C1-94E8-F04227B8EFA5}"/>
          </ac:picMkLst>
        </pc:picChg>
        <pc:picChg chg="del">
          <ac:chgData name="vera" userId="506080d75e5e1a0a" providerId="LiveId" clId="{E731786E-8B6F-44A1-A4C0-F0B22303BD53}" dt="2023-08-17T06:42:58.039" v="2598" actId="478"/>
          <ac:picMkLst>
            <pc:docMk/>
            <pc:sldMk cId="681013809" sldId="461"/>
            <ac:picMk id="4" creationId="{1BB51463-9B15-EB59-D2CA-ADAD02FEFF08}"/>
          </ac:picMkLst>
        </pc:picChg>
        <pc:picChg chg="del">
          <ac:chgData name="vera" userId="506080d75e5e1a0a" providerId="LiveId" clId="{E731786E-8B6F-44A1-A4C0-F0B22303BD53}" dt="2023-08-17T06:42:57.662" v="2597" actId="478"/>
          <ac:picMkLst>
            <pc:docMk/>
            <pc:sldMk cId="681013809" sldId="461"/>
            <ac:picMk id="5" creationId="{22631074-7B39-4C0B-C2D9-4356089AF768}"/>
          </ac:picMkLst>
        </pc:picChg>
        <pc:picChg chg="del">
          <ac:chgData name="vera" userId="506080d75e5e1a0a" providerId="LiveId" clId="{E731786E-8B6F-44A1-A4C0-F0B22303BD53}" dt="2023-08-17T06:42:57.315" v="2596" actId="478"/>
          <ac:picMkLst>
            <pc:docMk/>
            <pc:sldMk cId="681013809" sldId="461"/>
            <ac:picMk id="6" creationId="{FDF1DD74-BE2D-0D80-17EA-4ED498F6E4EC}"/>
          </ac:picMkLst>
        </pc:picChg>
        <pc:picChg chg="del">
          <ac:chgData name="vera" userId="506080d75e5e1a0a" providerId="LiveId" clId="{E731786E-8B6F-44A1-A4C0-F0B22303BD53}" dt="2023-08-17T06:42:56.965" v="2595" actId="478"/>
          <ac:picMkLst>
            <pc:docMk/>
            <pc:sldMk cId="681013809" sldId="461"/>
            <ac:picMk id="7" creationId="{D3A06DAF-62BE-5215-17D7-029EC9F1F245}"/>
          </ac:picMkLst>
        </pc:picChg>
        <pc:picChg chg="add mod">
          <ac:chgData name="vera" userId="506080d75e5e1a0a" providerId="LiveId" clId="{E731786E-8B6F-44A1-A4C0-F0B22303BD53}" dt="2023-08-17T06:43:03.019" v="2600"/>
          <ac:picMkLst>
            <pc:docMk/>
            <pc:sldMk cId="681013809" sldId="461"/>
            <ac:picMk id="8" creationId="{7E68055B-0755-016E-FA7B-B2F8BDC88B21}"/>
          </ac:picMkLst>
        </pc:picChg>
        <pc:picChg chg="add mod">
          <ac:chgData name="vera" userId="506080d75e5e1a0a" providerId="LiveId" clId="{E731786E-8B6F-44A1-A4C0-F0B22303BD53}" dt="2023-08-17T06:43:03.019" v="2600"/>
          <ac:picMkLst>
            <pc:docMk/>
            <pc:sldMk cId="681013809" sldId="461"/>
            <ac:picMk id="9" creationId="{4A4989A7-157B-430C-1399-C4A6D670FE2F}"/>
          </ac:picMkLst>
        </pc:picChg>
        <pc:picChg chg="add mod">
          <ac:chgData name="vera" userId="506080d75e5e1a0a" providerId="LiveId" clId="{E731786E-8B6F-44A1-A4C0-F0B22303BD53}" dt="2023-08-17T06:43:03.019" v="2600"/>
          <ac:picMkLst>
            <pc:docMk/>
            <pc:sldMk cId="681013809" sldId="461"/>
            <ac:picMk id="10" creationId="{76FDEF09-1C42-FFF8-0D63-F46D8BF3D732}"/>
          </ac:picMkLst>
        </pc:picChg>
        <pc:picChg chg="add mod">
          <ac:chgData name="vera" userId="506080d75e5e1a0a" providerId="LiveId" clId="{E731786E-8B6F-44A1-A4C0-F0B22303BD53}" dt="2023-08-17T06:43:03.019" v="2600"/>
          <ac:picMkLst>
            <pc:docMk/>
            <pc:sldMk cId="681013809" sldId="461"/>
            <ac:picMk id="11" creationId="{62811075-0B31-C0EC-6D59-1EE926CFE88C}"/>
          </ac:picMkLst>
        </pc:picChg>
        <pc:picChg chg="add mod">
          <ac:chgData name="vera" userId="506080d75e5e1a0a" providerId="LiveId" clId="{E731786E-8B6F-44A1-A4C0-F0B22303BD53}" dt="2023-08-17T06:43:03.019" v="2600"/>
          <ac:picMkLst>
            <pc:docMk/>
            <pc:sldMk cId="681013809" sldId="461"/>
            <ac:picMk id="12" creationId="{F2041221-C4AF-7B1C-7B40-B02CE7BADCCC}"/>
          </ac:picMkLst>
        </pc:picChg>
      </pc:sldChg>
      <pc:sldChg chg="delSp del mod">
        <pc:chgData name="vera" userId="506080d75e5e1a0a" providerId="LiveId" clId="{E731786E-8B6F-44A1-A4C0-F0B22303BD53}" dt="2023-08-17T05:08:37.185" v="2486" actId="47"/>
        <pc:sldMkLst>
          <pc:docMk/>
          <pc:sldMk cId="3866967809" sldId="461"/>
        </pc:sldMkLst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3" creationId="{A560ECF7-8C13-E512-3564-444BF8EA669A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4" creationId="{5DE960CD-0460-5E64-E330-B82376599FE9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3" creationId="{5EB224C7-8207-2550-DAF6-F984A77B9B44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4" creationId="{9FA60929-CA6B-08EC-6582-DC03A88ED9E7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5" creationId="{95D3B134-2A4B-9BCC-931C-F9D8631A57BA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6" creationId="{C5FF239C-B566-961B-B74E-B52F600A9727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7" creationId="{09C9CF20-285A-3DA0-5825-7D9001D0D5ED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8" creationId="{852ECF4B-B2A3-492C-82C6-40A7186F1EB0}"/>
          </ac:picMkLst>
        </pc:picChg>
        <pc:picChg chg="del">
          <ac:chgData name="vera" userId="506080d75e5e1a0a" providerId="LiveId" clId="{E731786E-8B6F-44A1-A4C0-F0B22303BD53}" dt="2023-08-17T04:58:42.127" v="2344" actId="478"/>
          <ac:picMkLst>
            <pc:docMk/>
            <pc:sldMk cId="3866967809" sldId="461"/>
            <ac:picMk id="29" creationId="{9B88629F-0C00-9415-34D4-B760EC661CDE}"/>
          </ac:picMkLst>
        </pc:picChg>
      </pc:sldChg>
      <pc:sldChg chg="delSp modSp del mod delAnim">
        <pc:chgData name="vera" userId="506080d75e5e1a0a" providerId="LiveId" clId="{E731786E-8B6F-44A1-A4C0-F0B22303BD53}" dt="2023-08-17T05:08:37.578" v="2487" actId="47"/>
        <pc:sldMkLst>
          <pc:docMk/>
          <pc:sldMk cId="385387172" sldId="462"/>
        </pc:sldMkLst>
        <pc:spChg chg="ord">
          <ac:chgData name="vera" userId="506080d75e5e1a0a" providerId="LiveId" clId="{E731786E-8B6F-44A1-A4C0-F0B22303BD53}" dt="2023-08-17T04:59:06.840" v="2346" actId="167"/>
          <ac:spMkLst>
            <pc:docMk/>
            <pc:sldMk cId="385387172" sldId="462"/>
            <ac:spMk id="39" creationId="{A73CED60-87B8-3205-0A01-82C2371058D8}"/>
          </ac:spMkLst>
        </pc:spChg>
        <pc:picChg chg="del mod">
          <ac:chgData name="vera" userId="506080d75e5e1a0a" providerId="LiveId" clId="{E731786E-8B6F-44A1-A4C0-F0B22303BD53}" dt="2023-08-17T04:59:09.956" v="2349" actId="478"/>
          <ac:picMkLst>
            <pc:docMk/>
            <pc:sldMk cId="385387172" sldId="462"/>
            <ac:picMk id="5" creationId="{5ED88CD7-7D6E-5F82-2C08-FC579D45383D}"/>
          </ac:picMkLst>
        </pc:picChg>
        <pc:picChg chg="del">
          <ac:chgData name="vera" userId="506080d75e5e1a0a" providerId="LiveId" clId="{E731786E-8B6F-44A1-A4C0-F0B22303BD53}" dt="2023-08-17T04:59:08.830" v="2347" actId="478"/>
          <ac:picMkLst>
            <pc:docMk/>
            <pc:sldMk cId="385387172" sldId="462"/>
            <ac:picMk id="10" creationId="{3032E899-8387-2803-3AF0-77C57BB26FB2}"/>
          </ac:picMkLst>
        </pc:picChg>
        <pc:picChg chg="del">
          <ac:chgData name="vera" userId="506080d75e5e1a0a" providerId="LiveId" clId="{E731786E-8B6F-44A1-A4C0-F0B22303BD53}" dt="2023-08-17T04:59:10.452" v="2350" actId="478"/>
          <ac:picMkLst>
            <pc:docMk/>
            <pc:sldMk cId="385387172" sldId="462"/>
            <ac:picMk id="14" creationId="{FD35B302-306C-0D31-E6A1-90EFDE7A9041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17" creationId="{397CC0DB-064C-0339-E968-17F5F0BC3EC9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18" creationId="{224D6FBA-59C6-863F-CF9B-D65C949084A2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19" creationId="{1FB8BFBA-B8D3-EC0B-3834-DA6F4614C060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20" creationId="{1474F3E9-CE54-BF24-5CB0-CFC455112791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21" creationId="{A5B2A5C4-E6BC-4905-65FD-3BBAD7D40134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22" creationId="{66470D69-6F65-576D-D27F-AA6FEEE718D4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27" creationId="{3F2C8EFB-BE66-9E8B-2393-990293D72E67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28" creationId="{5B510E4F-8010-3A83-AE76-5CF788FD7043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29" creationId="{8A2DE71A-1605-B247-91A6-F6C256DF0BFC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30" creationId="{69D5E432-6BA4-32C3-9975-C2F1FA2D566E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31" creationId="{B20101C2-BDAE-B083-3518-6F49B1F96948}"/>
          </ac:picMkLst>
        </pc:picChg>
        <pc:picChg chg="del">
          <ac:chgData name="vera" userId="506080d75e5e1a0a" providerId="LiveId" clId="{E731786E-8B6F-44A1-A4C0-F0B22303BD53}" dt="2023-08-17T04:59:15.016" v="2352" actId="478"/>
          <ac:picMkLst>
            <pc:docMk/>
            <pc:sldMk cId="385387172" sldId="462"/>
            <ac:picMk id="32" creationId="{5747E8CD-782D-2316-F04E-940B69569CE2}"/>
          </ac:picMkLst>
        </pc:picChg>
        <pc:picChg chg="ord">
          <ac:chgData name="vera" userId="506080d75e5e1a0a" providerId="LiveId" clId="{E731786E-8B6F-44A1-A4C0-F0B22303BD53}" dt="2023-08-17T04:59:12.248" v="2351" actId="167"/>
          <ac:picMkLst>
            <pc:docMk/>
            <pc:sldMk cId="385387172" sldId="462"/>
            <ac:picMk id="38" creationId="{6D0FEAF1-340A-88DD-748D-8B28C14472D6}"/>
          </ac:picMkLst>
        </pc:picChg>
      </pc:sldChg>
      <pc:sldChg chg="addSp delSp modSp mod modTransition modAnim">
        <pc:chgData name="vera" userId="506080d75e5e1a0a" providerId="LiveId" clId="{E731786E-8B6F-44A1-A4C0-F0B22303BD53}" dt="2023-08-17T11:38:52.460" v="3385" actId="166"/>
        <pc:sldMkLst>
          <pc:docMk/>
          <pc:sldMk cId="2549677012" sldId="462"/>
        </pc:sldMkLst>
        <pc:spChg chg="ord">
          <ac:chgData name="vera" userId="506080d75e5e1a0a" providerId="LiveId" clId="{E731786E-8B6F-44A1-A4C0-F0B22303BD53}" dt="2023-08-17T11:38:52.460" v="3385" actId="166"/>
          <ac:spMkLst>
            <pc:docMk/>
            <pc:sldMk cId="2549677012" sldId="462"/>
            <ac:spMk id="31" creationId="{5EE7D997-E50B-7286-87BE-1EEBDAE3A9A2}"/>
          </ac:spMkLst>
        </pc:spChg>
        <pc:picChg chg="add del mod">
          <ac:chgData name="vera" userId="506080d75e5e1a0a" providerId="LiveId" clId="{E731786E-8B6F-44A1-A4C0-F0B22303BD53}" dt="2023-08-17T10:29:09.319" v="2780" actId="478"/>
          <ac:picMkLst>
            <pc:docMk/>
            <pc:sldMk cId="2549677012" sldId="462"/>
            <ac:picMk id="3" creationId="{93A450B0-84AB-7A13-D1AE-7F9E0814B3F2}"/>
          </ac:picMkLst>
        </pc:picChg>
        <pc:picChg chg="add del mod">
          <ac:chgData name="vera" userId="506080d75e5e1a0a" providerId="LiveId" clId="{E731786E-8B6F-44A1-A4C0-F0B22303BD53}" dt="2023-08-17T10:30:25.381" v="2790" actId="478"/>
          <ac:picMkLst>
            <pc:docMk/>
            <pc:sldMk cId="2549677012" sldId="462"/>
            <ac:picMk id="4" creationId="{DCE46440-2AE8-4032-F4E6-FDD5A9424247}"/>
          </ac:picMkLst>
        </pc:picChg>
        <pc:picChg chg="mod">
          <ac:chgData name="vera" userId="506080d75e5e1a0a" providerId="LiveId" clId="{E731786E-8B6F-44A1-A4C0-F0B22303BD53}" dt="2023-08-17T11:00:03.325" v="2980" actId="12789"/>
          <ac:picMkLst>
            <pc:docMk/>
            <pc:sldMk cId="2549677012" sldId="462"/>
            <ac:picMk id="5" creationId="{910939EB-6248-8BA6-BE3A-F7C2552BC49D}"/>
          </ac:picMkLst>
        </pc:picChg>
        <pc:picChg chg="add mod">
          <ac:chgData name="vera" userId="506080d75e5e1a0a" providerId="LiveId" clId="{E731786E-8B6F-44A1-A4C0-F0B22303BD53}" dt="2023-08-17T10:30:47.397" v="2792"/>
          <ac:picMkLst>
            <pc:docMk/>
            <pc:sldMk cId="2549677012" sldId="462"/>
            <ac:picMk id="6" creationId="{11A67CE8-D9CB-7CB9-A5FE-BDC01267E115}"/>
          </ac:picMkLst>
        </pc:picChg>
        <pc:picChg chg="mod">
          <ac:chgData name="vera" userId="506080d75e5e1a0a" providerId="LiveId" clId="{E731786E-8B6F-44A1-A4C0-F0B22303BD53}" dt="2023-08-17T11:00:03.325" v="2980" actId="12789"/>
          <ac:picMkLst>
            <pc:docMk/>
            <pc:sldMk cId="2549677012" sldId="462"/>
            <ac:picMk id="7" creationId="{687E8CD7-C39D-CC49-8315-8C4A474F9EFA}"/>
          </ac:picMkLst>
        </pc:picChg>
        <pc:picChg chg="add mod">
          <ac:chgData name="vera" userId="506080d75e5e1a0a" providerId="LiveId" clId="{E731786E-8B6F-44A1-A4C0-F0B22303BD53}" dt="2023-08-17T10:30:47.397" v="2792"/>
          <ac:picMkLst>
            <pc:docMk/>
            <pc:sldMk cId="2549677012" sldId="462"/>
            <ac:picMk id="8" creationId="{C990509D-CEBE-FE70-D2E6-13B3D3F240E7}"/>
          </ac:picMkLst>
        </pc:picChg>
        <pc:picChg chg="add mod">
          <ac:chgData name="vera" userId="506080d75e5e1a0a" providerId="LiveId" clId="{E731786E-8B6F-44A1-A4C0-F0B22303BD53}" dt="2023-08-17T10:30:47.397" v="2792"/>
          <ac:picMkLst>
            <pc:docMk/>
            <pc:sldMk cId="2549677012" sldId="462"/>
            <ac:picMk id="9" creationId="{484561BD-1EF4-DBA7-C6D5-BF3804788970}"/>
          </ac:picMkLst>
        </pc:picChg>
        <pc:picChg chg="add mod">
          <ac:chgData name="vera" userId="506080d75e5e1a0a" providerId="LiveId" clId="{E731786E-8B6F-44A1-A4C0-F0B22303BD53}" dt="2023-08-17T10:30:47.397" v="2792"/>
          <ac:picMkLst>
            <pc:docMk/>
            <pc:sldMk cId="2549677012" sldId="462"/>
            <ac:picMk id="10" creationId="{A8D46B91-30BC-A0E3-D7EF-79F2671ECDB0}"/>
          </ac:picMkLst>
        </pc:picChg>
        <pc:picChg chg="add mod">
          <ac:chgData name="vera" userId="506080d75e5e1a0a" providerId="LiveId" clId="{E731786E-8B6F-44A1-A4C0-F0B22303BD53}" dt="2023-08-17T10:30:47.397" v="2792"/>
          <ac:picMkLst>
            <pc:docMk/>
            <pc:sldMk cId="2549677012" sldId="462"/>
            <ac:picMk id="11" creationId="{79EBFE2D-E15D-B136-7205-78B424C369DD}"/>
          </ac:picMkLst>
        </pc:picChg>
        <pc:picChg chg="add mod">
          <ac:chgData name="vera" userId="506080d75e5e1a0a" providerId="LiveId" clId="{E731786E-8B6F-44A1-A4C0-F0B22303BD53}" dt="2023-08-17T10:30:47.397" v="2792"/>
          <ac:picMkLst>
            <pc:docMk/>
            <pc:sldMk cId="2549677012" sldId="462"/>
            <ac:picMk id="12" creationId="{FA89AD9F-FCCB-7A1A-1F2C-99B8CEABB59F}"/>
          </ac:picMkLst>
        </pc:picChg>
        <pc:picChg chg="mod">
          <ac:chgData name="vera" userId="506080d75e5e1a0a" providerId="LiveId" clId="{E731786E-8B6F-44A1-A4C0-F0B22303BD53}" dt="2023-08-17T11:00:03.325" v="2980" actId="12789"/>
          <ac:picMkLst>
            <pc:docMk/>
            <pc:sldMk cId="2549677012" sldId="462"/>
            <ac:picMk id="18" creationId="{77CB453B-C700-D7E4-6A18-0F629F09F633}"/>
          </ac:picMkLst>
        </pc:picChg>
        <pc:picChg chg="mod">
          <ac:chgData name="vera" userId="506080d75e5e1a0a" providerId="LiveId" clId="{E731786E-8B6F-44A1-A4C0-F0B22303BD53}" dt="2023-08-17T11:00:03.325" v="2980" actId="12789"/>
          <ac:picMkLst>
            <pc:docMk/>
            <pc:sldMk cId="2549677012" sldId="462"/>
            <ac:picMk id="19" creationId="{A2D06DE3-A7F2-57B6-3444-571F905C7951}"/>
          </ac:picMkLst>
        </pc:picChg>
        <pc:picChg chg="mod">
          <ac:chgData name="vera" userId="506080d75e5e1a0a" providerId="LiveId" clId="{E731786E-8B6F-44A1-A4C0-F0B22303BD53}" dt="2023-08-17T11:00:03.325" v="2980" actId="12789"/>
          <ac:picMkLst>
            <pc:docMk/>
            <pc:sldMk cId="2549677012" sldId="462"/>
            <ac:picMk id="20" creationId="{63974148-F394-0115-C242-A60A48C6136A}"/>
          </ac:picMkLst>
        </pc:picChg>
        <pc:picChg chg="ord">
          <ac:chgData name="vera" userId="506080d75e5e1a0a" providerId="LiveId" clId="{E731786E-8B6F-44A1-A4C0-F0B22303BD53}" dt="2023-08-17T11:38:52.460" v="3385" actId="166"/>
          <ac:picMkLst>
            <pc:docMk/>
            <pc:sldMk cId="2549677012" sldId="462"/>
            <ac:picMk id="38" creationId="{6D0FEAF1-340A-88DD-748D-8B28C14472D6}"/>
          </ac:picMkLst>
        </pc:picChg>
      </pc:sldChg>
      <pc:sldChg chg="addSp delSp modSp del mod delAnim">
        <pc:chgData name="vera" userId="506080d75e5e1a0a" providerId="LiveId" clId="{E731786E-8B6F-44A1-A4C0-F0B22303BD53}" dt="2023-08-17T10:30:13.977" v="2787" actId="2696"/>
        <pc:sldMkLst>
          <pc:docMk/>
          <pc:sldMk cId="3754979037" sldId="463"/>
        </pc:sldMkLst>
        <pc:picChg chg="add mod">
          <ac:chgData name="vera" userId="506080d75e5e1a0a" providerId="LiveId" clId="{E731786E-8B6F-44A1-A4C0-F0B22303BD53}" dt="2023-08-17T05:09:56.326" v="2538"/>
          <ac:picMkLst>
            <pc:docMk/>
            <pc:sldMk cId="3754979037" sldId="463"/>
            <ac:picMk id="2" creationId="{1D95FA21-BE12-B2C7-A72F-D08361242A10}"/>
          </ac:picMkLst>
        </pc:picChg>
        <pc:picChg chg="add mod">
          <ac:chgData name="vera" userId="506080d75e5e1a0a" providerId="LiveId" clId="{E731786E-8B6F-44A1-A4C0-F0B22303BD53}" dt="2023-08-17T05:09:56.326" v="2538"/>
          <ac:picMkLst>
            <pc:docMk/>
            <pc:sldMk cId="3754979037" sldId="463"/>
            <ac:picMk id="3" creationId="{FC037422-6D4D-5DB5-EF24-97135E897754}"/>
          </ac:picMkLst>
        </pc:picChg>
        <pc:picChg chg="add mod">
          <ac:chgData name="vera" userId="506080d75e5e1a0a" providerId="LiveId" clId="{E731786E-8B6F-44A1-A4C0-F0B22303BD53}" dt="2023-08-17T05:09:56.326" v="2538"/>
          <ac:picMkLst>
            <pc:docMk/>
            <pc:sldMk cId="3754979037" sldId="463"/>
            <ac:picMk id="4" creationId="{B6EC2351-1F77-97B6-0DA1-D806A3B9E66F}"/>
          </ac:picMkLst>
        </pc:picChg>
        <pc:picChg chg="add mod">
          <ac:chgData name="vera" userId="506080d75e5e1a0a" providerId="LiveId" clId="{E731786E-8B6F-44A1-A4C0-F0B22303BD53}" dt="2023-08-17T05:09:56.326" v="2538"/>
          <ac:picMkLst>
            <pc:docMk/>
            <pc:sldMk cId="3754979037" sldId="463"/>
            <ac:picMk id="5" creationId="{CEE0E7FE-724D-6205-9404-F216B1A83F5B}"/>
          </ac:picMkLst>
        </pc:picChg>
        <pc:picChg chg="add mod">
          <ac:chgData name="vera" userId="506080d75e5e1a0a" providerId="LiveId" clId="{E731786E-8B6F-44A1-A4C0-F0B22303BD53}" dt="2023-08-17T05:09:56.326" v="2538"/>
          <ac:picMkLst>
            <pc:docMk/>
            <pc:sldMk cId="3754979037" sldId="463"/>
            <ac:picMk id="6" creationId="{E30091BB-B9A0-A4DE-E2CB-8BFC6AE3D5AB}"/>
          </ac:picMkLst>
        </pc:picChg>
        <pc:picChg chg="del">
          <ac:chgData name="vera" userId="506080d75e5e1a0a" providerId="LiveId" clId="{E731786E-8B6F-44A1-A4C0-F0B22303BD53}" dt="2023-08-17T05:09:55.397" v="2537" actId="478"/>
          <ac:picMkLst>
            <pc:docMk/>
            <pc:sldMk cId="3754979037" sldId="463"/>
            <ac:picMk id="30" creationId="{93451F8E-617F-751D-3132-9493BEEDA4F2}"/>
          </ac:picMkLst>
        </pc:picChg>
        <pc:picChg chg="del">
          <ac:chgData name="vera" userId="506080d75e5e1a0a" providerId="LiveId" clId="{E731786E-8B6F-44A1-A4C0-F0B22303BD53}" dt="2023-08-17T05:09:55.043" v="2536" actId="478"/>
          <ac:picMkLst>
            <pc:docMk/>
            <pc:sldMk cId="3754979037" sldId="463"/>
            <ac:picMk id="31" creationId="{F0AE33A4-BDFF-6258-5FED-C9C3EE67A63E}"/>
          </ac:picMkLst>
        </pc:picChg>
        <pc:picChg chg="del">
          <ac:chgData name="vera" userId="506080d75e5e1a0a" providerId="LiveId" clId="{E731786E-8B6F-44A1-A4C0-F0B22303BD53}" dt="2023-08-17T05:09:54.712" v="2535" actId="478"/>
          <ac:picMkLst>
            <pc:docMk/>
            <pc:sldMk cId="3754979037" sldId="463"/>
            <ac:picMk id="32" creationId="{9EA1B7BD-5B94-5896-BBB4-B4A28FED7590}"/>
          </ac:picMkLst>
        </pc:picChg>
        <pc:picChg chg="del">
          <ac:chgData name="vera" userId="506080d75e5e1a0a" providerId="LiveId" clId="{E731786E-8B6F-44A1-A4C0-F0B22303BD53}" dt="2023-08-17T05:09:53.986" v="2533" actId="478"/>
          <ac:picMkLst>
            <pc:docMk/>
            <pc:sldMk cId="3754979037" sldId="463"/>
            <ac:picMk id="33" creationId="{FABC5082-8C79-A10F-1BE5-2EF67BF6CE36}"/>
          </ac:picMkLst>
        </pc:picChg>
        <pc:picChg chg="del">
          <ac:chgData name="vera" userId="506080d75e5e1a0a" providerId="LiveId" clId="{E731786E-8B6F-44A1-A4C0-F0B22303BD53}" dt="2023-08-17T05:09:54.289" v="2534" actId="478"/>
          <ac:picMkLst>
            <pc:docMk/>
            <pc:sldMk cId="3754979037" sldId="463"/>
            <ac:picMk id="34" creationId="{0BDFB8F5-79AA-5B9E-0D58-BF9811E10B72}"/>
          </ac:picMkLst>
        </pc:picChg>
        <pc:picChg chg="del">
          <ac:chgData name="vera" userId="506080d75e5e1a0a" providerId="LiveId" clId="{E731786E-8B6F-44A1-A4C0-F0B22303BD53}" dt="2023-08-17T05:09:51.225" v="2524" actId="478"/>
          <ac:picMkLst>
            <pc:docMk/>
            <pc:sldMk cId="3754979037" sldId="463"/>
            <ac:picMk id="35" creationId="{FC9C6500-6EB2-A557-6C27-24955D1F94D4}"/>
          </ac:picMkLst>
        </pc:picChg>
        <pc:picChg chg="del">
          <ac:chgData name="vera" userId="506080d75e5e1a0a" providerId="LiveId" clId="{E731786E-8B6F-44A1-A4C0-F0B22303BD53}" dt="2023-08-17T05:09:53.676" v="2532" actId="478"/>
          <ac:picMkLst>
            <pc:docMk/>
            <pc:sldMk cId="3754979037" sldId="463"/>
            <ac:picMk id="36" creationId="{834529FA-BD48-CE56-6060-191175ACC786}"/>
          </ac:picMkLst>
        </pc:picChg>
        <pc:picChg chg="del">
          <ac:chgData name="vera" userId="506080d75e5e1a0a" providerId="LiveId" clId="{E731786E-8B6F-44A1-A4C0-F0B22303BD53}" dt="2023-08-17T05:09:53.377" v="2531" actId="478"/>
          <ac:picMkLst>
            <pc:docMk/>
            <pc:sldMk cId="3754979037" sldId="463"/>
            <ac:picMk id="37" creationId="{B8BEAB15-97DF-8A26-338E-5030A4DD212E}"/>
          </ac:picMkLst>
        </pc:picChg>
        <pc:picChg chg="del mod">
          <ac:chgData name="vera" userId="506080d75e5e1a0a" providerId="LiveId" clId="{E731786E-8B6F-44A1-A4C0-F0B22303BD53}" dt="2023-08-17T05:09:53.053" v="2530" actId="478"/>
          <ac:picMkLst>
            <pc:docMk/>
            <pc:sldMk cId="3754979037" sldId="463"/>
            <ac:picMk id="38" creationId="{24D3AC81-42CA-A93A-4B48-205B4FFBFC68}"/>
          </ac:picMkLst>
        </pc:picChg>
        <pc:picChg chg="del">
          <ac:chgData name="vera" userId="506080d75e5e1a0a" providerId="LiveId" clId="{E731786E-8B6F-44A1-A4C0-F0B22303BD53}" dt="2023-08-17T05:09:52.707" v="2528" actId="478"/>
          <ac:picMkLst>
            <pc:docMk/>
            <pc:sldMk cId="3754979037" sldId="463"/>
            <ac:picMk id="39" creationId="{6BFE5F4E-12F0-C5BB-1254-42D11C9FDDFF}"/>
          </ac:picMkLst>
        </pc:picChg>
        <pc:picChg chg="del">
          <ac:chgData name="vera" userId="506080d75e5e1a0a" providerId="LiveId" clId="{E731786E-8B6F-44A1-A4C0-F0B22303BD53}" dt="2023-08-17T05:09:52.134" v="2526" actId="478"/>
          <ac:picMkLst>
            <pc:docMk/>
            <pc:sldMk cId="3754979037" sldId="463"/>
            <ac:picMk id="40" creationId="{6558E4FA-690F-39D5-B942-E0E637AD6327}"/>
          </ac:picMkLst>
        </pc:picChg>
        <pc:picChg chg="del">
          <ac:chgData name="vera" userId="506080d75e5e1a0a" providerId="LiveId" clId="{E731786E-8B6F-44A1-A4C0-F0B22303BD53}" dt="2023-08-17T05:09:51.758" v="2525" actId="478"/>
          <ac:picMkLst>
            <pc:docMk/>
            <pc:sldMk cId="3754979037" sldId="463"/>
            <ac:picMk id="41" creationId="{72928A93-ADF4-7BDF-D178-86C4C661ABDD}"/>
          </ac:picMkLst>
        </pc:picChg>
        <pc:picChg chg="del">
          <ac:chgData name="vera" userId="506080d75e5e1a0a" providerId="LiveId" clId="{E731786E-8B6F-44A1-A4C0-F0B22303BD53}" dt="2023-08-17T05:09:52.423" v="2527" actId="478"/>
          <ac:picMkLst>
            <pc:docMk/>
            <pc:sldMk cId="3754979037" sldId="463"/>
            <ac:picMk id="42" creationId="{7FAE9537-BB2C-9B75-1FD4-E2560CF92973}"/>
          </ac:picMkLst>
        </pc:picChg>
        <pc:picChg chg="del">
          <ac:chgData name="vera" userId="506080d75e5e1a0a" providerId="LiveId" clId="{E731786E-8B6F-44A1-A4C0-F0B22303BD53}" dt="2023-08-17T06:45:54.388" v="2612" actId="478"/>
          <ac:picMkLst>
            <pc:docMk/>
            <pc:sldMk cId="3754979037" sldId="463"/>
            <ac:picMk id="43" creationId="{4E512175-15AD-4C75-F8A5-3D24A2D2A63D}"/>
          </ac:picMkLst>
        </pc:picChg>
        <pc:picChg chg="del">
          <ac:chgData name="vera" userId="506080d75e5e1a0a" providerId="LiveId" clId="{E731786E-8B6F-44A1-A4C0-F0B22303BD53}" dt="2023-08-17T06:45:54.848" v="2613" actId="478"/>
          <ac:picMkLst>
            <pc:docMk/>
            <pc:sldMk cId="3754979037" sldId="463"/>
            <ac:picMk id="44" creationId="{F40FE1E0-FE3C-E34C-76A4-1691E255E9CC}"/>
          </ac:picMkLst>
        </pc:picChg>
        <pc:picChg chg="del">
          <ac:chgData name="vera" userId="506080d75e5e1a0a" providerId="LiveId" clId="{E731786E-8B6F-44A1-A4C0-F0B22303BD53}" dt="2023-08-17T06:45:55.290" v="2614" actId="478"/>
          <ac:picMkLst>
            <pc:docMk/>
            <pc:sldMk cId="3754979037" sldId="463"/>
            <ac:picMk id="45" creationId="{425B7C46-570F-B579-5E60-5E6D9B1F0A1B}"/>
          </ac:picMkLst>
        </pc:picChg>
        <pc:picChg chg="del">
          <ac:chgData name="vera" userId="506080d75e5e1a0a" providerId="LiveId" clId="{E731786E-8B6F-44A1-A4C0-F0B22303BD53}" dt="2023-08-17T06:45:55.629" v="2615" actId="478"/>
          <ac:picMkLst>
            <pc:docMk/>
            <pc:sldMk cId="3754979037" sldId="463"/>
            <ac:picMk id="46" creationId="{6449036C-B757-EC3B-DCA7-15B60ED2FF4C}"/>
          </ac:picMkLst>
        </pc:picChg>
        <pc:picChg chg="del">
          <ac:chgData name="vera" userId="506080d75e5e1a0a" providerId="LiveId" clId="{E731786E-8B6F-44A1-A4C0-F0B22303BD53}" dt="2023-08-17T06:45:56.128" v="2616" actId="478"/>
          <ac:picMkLst>
            <pc:docMk/>
            <pc:sldMk cId="3754979037" sldId="463"/>
            <ac:picMk id="47" creationId="{D02A46EA-166B-A7C0-392F-0D57080E71CF}"/>
          </ac:picMkLst>
        </pc:picChg>
        <pc:picChg chg="mod">
          <ac:chgData name="vera" userId="506080d75e5e1a0a" providerId="LiveId" clId="{E731786E-8B6F-44A1-A4C0-F0B22303BD53}" dt="2023-08-17T06:47:39.485" v="2637" actId="1076"/>
          <ac:picMkLst>
            <pc:docMk/>
            <pc:sldMk cId="3754979037" sldId="463"/>
            <ac:picMk id="48" creationId="{7426D4A5-A0FE-BF0C-58FC-CE825C927109}"/>
          </ac:picMkLst>
        </pc:picChg>
      </pc:sldChg>
      <pc:sldChg chg="delSp del mod">
        <pc:chgData name="vera" userId="506080d75e5e1a0a" providerId="LiveId" clId="{E731786E-8B6F-44A1-A4C0-F0B22303BD53}" dt="2023-08-17T05:08:37.975" v="2488" actId="47"/>
        <pc:sldMkLst>
          <pc:docMk/>
          <pc:sldMk cId="4151314481" sldId="463"/>
        </pc:sldMkLst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8" creationId="{90281CB0-2E45-3A07-EDE4-36B7380A770B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14" creationId="{A427C54C-8187-9F40-494C-B165A9515F55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15" creationId="{239C85FD-3E01-1EAE-D7C9-92FDA0FD568C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17" creationId="{C80A0801-EE27-2A26-0E57-85CB1FB9E989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19" creationId="{EB63EABB-DE2E-FE6D-106F-B35ECE076036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26" creationId="{8BF3A8D2-E5ED-586B-3C26-48D6B6B6E04B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27" creationId="{DEEA55DF-30B9-2092-ADCC-4E140DD3A523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28" creationId="{2525253E-27FB-4068-1DF7-35E7452F0435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29" creationId="{CD37CA19-578A-93CA-A21E-31A4C62CDA40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30" creationId="{ECB2E23B-4C40-4752-6378-DC186634F1F6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31" creationId="{F970C99B-A3EB-AE2F-1172-F920DBAE3F6A}"/>
          </ac:picMkLst>
        </pc:picChg>
        <pc:picChg chg="del">
          <ac:chgData name="vera" userId="506080d75e5e1a0a" providerId="LiveId" clId="{E731786E-8B6F-44A1-A4C0-F0B22303BD53}" dt="2023-08-17T04:59:18.489" v="2353" actId="478"/>
          <ac:picMkLst>
            <pc:docMk/>
            <pc:sldMk cId="4151314481" sldId="463"/>
            <ac:picMk id="32" creationId="{7DD9AB6B-3020-AB78-18D7-2A25FA4830CC}"/>
          </ac:picMkLst>
        </pc:picChg>
      </pc:sldChg>
      <pc:sldChg chg="addSp delSp modSp mod">
        <pc:chgData name="vera" userId="506080d75e5e1a0a" providerId="LiveId" clId="{E731786E-8B6F-44A1-A4C0-F0B22303BD53}" dt="2023-08-17T06:54:38.035" v="2683" actId="12789"/>
        <pc:sldMkLst>
          <pc:docMk/>
          <pc:sldMk cId="2795288935" sldId="464"/>
        </pc:sldMkLst>
        <pc:picChg chg="add del mod">
          <ac:chgData name="vera" userId="506080d75e5e1a0a" providerId="LiveId" clId="{E731786E-8B6F-44A1-A4C0-F0B22303BD53}" dt="2023-08-17T06:48:00.526" v="2646" actId="478"/>
          <ac:picMkLst>
            <pc:docMk/>
            <pc:sldMk cId="2795288935" sldId="464"/>
            <ac:picMk id="2" creationId="{7EF4F10B-2C90-0955-10EB-93C0CAE8ABB2}"/>
          </ac:picMkLst>
        </pc:picChg>
        <pc:picChg chg="add del mod">
          <ac:chgData name="vera" userId="506080d75e5e1a0a" providerId="LiveId" clId="{E731786E-8B6F-44A1-A4C0-F0B22303BD53}" dt="2023-08-17T06:47:59.985" v="2645" actId="478"/>
          <ac:picMkLst>
            <pc:docMk/>
            <pc:sldMk cId="2795288935" sldId="464"/>
            <ac:picMk id="3" creationId="{B4BAB2F2-3F5B-0911-8135-AC9F43FD5EDC}"/>
          </ac:picMkLst>
        </pc:picChg>
        <pc:picChg chg="add del mod">
          <ac:chgData name="vera" userId="506080d75e5e1a0a" providerId="LiveId" clId="{E731786E-8B6F-44A1-A4C0-F0B22303BD53}" dt="2023-08-17T06:47:59.687" v="2644" actId="478"/>
          <ac:picMkLst>
            <pc:docMk/>
            <pc:sldMk cId="2795288935" sldId="464"/>
            <ac:picMk id="4" creationId="{4A6F0247-EBF1-7EA5-04BB-ACDB9FDA995C}"/>
          </ac:picMkLst>
        </pc:picChg>
        <pc:picChg chg="add del mod">
          <ac:chgData name="vera" userId="506080d75e5e1a0a" providerId="LiveId" clId="{E731786E-8B6F-44A1-A4C0-F0B22303BD53}" dt="2023-08-17T06:47:59.094" v="2642" actId="478"/>
          <ac:picMkLst>
            <pc:docMk/>
            <pc:sldMk cId="2795288935" sldId="464"/>
            <ac:picMk id="5" creationId="{BDEEEAE7-0BF2-C74F-81FD-94C1C77BCC1F}"/>
          </ac:picMkLst>
        </pc:picChg>
        <pc:picChg chg="add del mod">
          <ac:chgData name="vera" userId="506080d75e5e1a0a" providerId="LiveId" clId="{E731786E-8B6F-44A1-A4C0-F0B22303BD53}" dt="2023-08-17T06:47:58.738" v="2641" actId="478"/>
          <ac:picMkLst>
            <pc:docMk/>
            <pc:sldMk cId="2795288935" sldId="464"/>
            <ac:picMk id="6" creationId="{9FEBA70B-34E6-87D1-EA8F-ACB89AFBBD0D}"/>
          </ac:picMkLst>
        </pc:picChg>
        <pc:picChg chg="add del mod">
          <ac:chgData name="vera" userId="506080d75e5e1a0a" providerId="LiveId" clId="{E731786E-8B6F-44A1-A4C0-F0B22303BD53}" dt="2023-08-17T06:47:59.424" v="2643" actId="478"/>
          <ac:picMkLst>
            <pc:docMk/>
            <pc:sldMk cId="2795288935" sldId="464"/>
            <ac:picMk id="7" creationId="{07DC0AF9-C871-00C7-9E48-17E62C8E8E1E}"/>
          </ac:picMkLst>
        </pc:picChg>
        <pc:picChg chg="del">
          <ac:chgData name="vera" userId="506080d75e5e1a0a" providerId="LiveId" clId="{E731786E-8B6F-44A1-A4C0-F0B22303BD53}" dt="2023-08-17T05:10:01.519" v="2541" actId="478"/>
          <ac:picMkLst>
            <pc:docMk/>
            <pc:sldMk cId="2795288935" sldId="464"/>
            <ac:picMk id="27" creationId="{6CE6A924-DE7A-4148-4C86-AD2317FC437E}"/>
          </ac:picMkLst>
        </pc:picChg>
        <pc:picChg chg="del">
          <ac:chgData name="vera" userId="506080d75e5e1a0a" providerId="LiveId" clId="{E731786E-8B6F-44A1-A4C0-F0B22303BD53}" dt="2023-08-17T05:10:01.201" v="2540" actId="478"/>
          <ac:picMkLst>
            <pc:docMk/>
            <pc:sldMk cId="2795288935" sldId="464"/>
            <ac:picMk id="28" creationId="{851AF139-EF98-C4AE-5B73-36DD3B808FA3}"/>
          </ac:picMkLst>
        </pc:picChg>
        <pc:picChg chg="del">
          <ac:chgData name="vera" userId="506080d75e5e1a0a" providerId="LiveId" clId="{E731786E-8B6F-44A1-A4C0-F0B22303BD53}" dt="2023-08-17T05:10:00.848" v="2539" actId="478"/>
          <ac:picMkLst>
            <pc:docMk/>
            <pc:sldMk cId="2795288935" sldId="464"/>
            <ac:picMk id="29" creationId="{40076814-33D0-32AF-31B7-3D9D0193E2D3}"/>
          </ac:picMkLst>
        </pc:picChg>
        <pc:picChg chg="del">
          <ac:chgData name="vera" userId="506080d75e5e1a0a" providerId="LiveId" clId="{E731786E-8B6F-44A1-A4C0-F0B22303BD53}" dt="2023-08-17T05:10:01.821" v="2542" actId="478"/>
          <ac:picMkLst>
            <pc:docMk/>
            <pc:sldMk cId="2795288935" sldId="464"/>
            <ac:picMk id="30" creationId="{11DC752F-4B54-C568-1974-9889A526C5EF}"/>
          </ac:picMkLst>
        </pc:picChg>
        <pc:picChg chg="del">
          <ac:chgData name="vera" userId="506080d75e5e1a0a" providerId="LiveId" clId="{E731786E-8B6F-44A1-A4C0-F0B22303BD53}" dt="2023-08-17T05:10:02.145" v="2543" actId="478"/>
          <ac:picMkLst>
            <pc:docMk/>
            <pc:sldMk cId="2795288935" sldId="464"/>
            <ac:picMk id="31" creationId="{78F32FFD-EFBF-2903-0021-9D9DD6FB47D2}"/>
          </ac:picMkLst>
        </pc:picChg>
        <pc:picChg chg="del">
          <ac:chgData name="vera" userId="506080d75e5e1a0a" providerId="LiveId" clId="{E731786E-8B6F-44A1-A4C0-F0B22303BD53}" dt="2023-08-17T05:10:02.429" v="2544" actId="478"/>
          <ac:picMkLst>
            <pc:docMk/>
            <pc:sldMk cId="2795288935" sldId="464"/>
            <ac:picMk id="32" creationId="{5A7EF917-A78C-F917-8FE3-125396EE0F04}"/>
          </ac:picMkLst>
        </pc:picChg>
        <pc:picChg chg="del">
          <ac:chgData name="vera" userId="506080d75e5e1a0a" providerId="LiveId" clId="{E731786E-8B6F-44A1-A4C0-F0B22303BD53}" dt="2023-08-17T05:10:04.857" v="2551" actId="478"/>
          <ac:picMkLst>
            <pc:docMk/>
            <pc:sldMk cId="2795288935" sldId="464"/>
            <ac:picMk id="33" creationId="{E4A20CF9-BA44-A441-0FAE-E4872F319D20}"/>
          </ac:picMkLst>
        </pc:picChg>
        <pc:picChg chg="del">
          <ac:chgData name="vera" userId="506080d75e5e1a0a" providerId="LiveId" clId="{E731786E-8B6F-44A1-A4C0-F0B22303BD53}" dt="2023-08-17T05:10:03.962" v="2549" actId="478"/>
          <ac:picMkLst>
            <pc:docMk/>
            <pc:sldMk cId="2795288935" sldId="464"/>
            <ac:picMk id="34" creationId="{A6E0B9D3-F377-ABCD-C433-E7D0131ACF10}"/>
          </ac:picMkLst>
        </pc:picChg>
        <pc:picChg chg="del">
          <ac:chgData name="vera" userId="506080d75e5e1a0a" providerId="LiveId" clId="{E731786E-8B6F-44A1-A4C0-F0B22303BD53}" dt="2023-08-17T05:10:04.241" v="2550" actId="478"/>
          <ac:picMkLst>
            <pc:docMk/>
            <pc:sldMk cId="2795288935" sldId="464"/>
            <ac:picMk id="38" creationId="{6274BAB7-6246-F05D-4D47-C4EA6547E3E8}"/>
          </ac:picMkLst>
        </pc:picChg>
        <pc:picChg chg="del">
          <ac:chgData name="vera" userId="506080d75e5e1a0a" providerId="LiveId" clId="{E731786E-8B6F-44A1-A4C0-F0B22303BD53}" dt="2023-08-17T05:10:03.633" v="2548" actId="478"/>
          <ac:picMkLst>
            <pc:docMk/>
            <pc:sldMk cId="2795288935" sldId="464"/>
            <ac:picMk id="39" creationId="{34C713FC-C318-94E1-AE14-E172DA6BA213}"/>
          </ac:picMkLst>
        </pc:picChg>
        <pc:picChg chg="del">
          <ac:chgData name="vera" userId="506080d75e5e1a0a" providerId="LiveId" clId="{E731786E-8B6F-44A1-A4C0-F0B22303BD53}" dt="2023-08-17T05:10:03.363" v="2547" actId="478"/>
          <ac:picMkLst>
            <pc:docMk/>
            <pc:sldMk cId="2795288935" sldId="464"/>
            <ac:picMk id="40" creationId="{864E1812-4BDD-8D9F-EC94-617476108562}"/>
          </ac:picMkLst>
        </pc:picChg>
        <pc:picChg chg="del">
          <ac:chgData name="vera" userId="506080d75e5e1a0a" providerId="LiveId" clId="{E731786E-8B6F-44A1-A4C0-F0B22303BD53}" dt="2023-08-17T05:10:03.038" v="2546" actId="478"/>
          <ac:picMkLst>
            <pc:docMk/>
            <pc:sldMk cId="2795288935" sldId="464"/>
            <ac:picMk id="41" creationId="{DCC31F16-6AA8-14D8-17CE-65BC76952CD1}"/>
          </ac:picMkLst>
        </pc:picChg>
        <pc:picChg chg="del">
          <ac:chgData name="vera" userId="506080d75e5e1a0a" providerId="LiveId" clId="{E731786E-8B6F-44A1-A4C0-F0B22303BD53}" dt="2023-08-17T05:10:02.736" v="2545" actId="478"/>
          <ac:picMkLst>
            <pc:docMk/>
            <pc:sldMk cId="2795288935" sldId="464"/>
            <ac:picMk id="42" creationId="{37C68A58-39D0-1844-AAD2-C8CE13E96152}"/>
          </ac:picMkLst>
        </pc:picChg>
        <pc:picChg chg="mod">
          <ac:chgData name="vera" userId="506080d75e5e1a0a" providerId="LiveId" clId="{E731786E-8B6F-44A1-A4C0-F0B22303BD53}" dt="2023-08-17T06:54:38.035" v="2683" actId="12789"/>
          <ac:picMkLst>
            <pc:docMk/>
            <pc:sldMk cId="2795288935" sldId="464"/>
            <ac:picMk id="43" creationId="{1EC08D3C-141C-175E-7CA3-318B71FA322E}"/>
          </ac:picMkLst>
        </pc:picChg>
        <pc:picChg chg="mod">
          <ac:chgData name="vera" userId="506080d75e5e1a0a" providerId="LiveId" clId="{E731786E-8B6F-44A1-A4C0-F0B22303BD53}" dt="2023-08-17T06:54:38.035" v="2683" actId="12789"/>
          <ac:picMkLst>
            <pc:docMk/>
            <pc:sldMk cId="2795288935" sldId="464"/>
            <ac:picMk id="44" creationId="{51BFE0D0-824D-143A-5FF6-34D2AF407A5C}"/>
          </ac:picMkLst>
        </pc:picChg>
        <pc:picChg chg="mod">
          <ac:chgData name="vera" userId="506080d75e5e1a0a" providerId="LiveId" clId="{E731786E-8B6F-44A1-A4C0-F0B22303BD53}" dt="2023-08-17T06:54:38.035" v="2683" actId="12789"/>
          <ac:picMkLst>
            <pc:docMk/>
            <pc:sldMk cId="2795288935" sldId="464"/>
            <ac:picMk id="45" creationId="{72C461C3-AA9D-6E60-A36F-257BF4810943}"/>
          </ac:picMkLst>
        </pc:picChg>
        <pc:picChg chg="mod">
          <ac:chgData name="vera" userId="506080d75e5e1a0a" providerId="LiveId" clId="{E731786E-8B6F-44A1-A4C0-F0B22303BD53}" dt="2023-08-17T06:54:38.035" v="2683" actId="12789"/>
          <ac:picMkLst>
            <pc:docMk/>
            <pc:sldMk cId="2795288935" sldId="464"/>
            <ac:picMk id="46" creationId="{DC5A737C-68CA-D54B-9B48-FCA4BB662357}"/>
          </ac:picMkLst>
        </pc:picChg>
        <pc:picChg chg="mod">
          <ac:chgData name="vera" userId="506080d75e5e1a0a" providerId="LiveId" clId="{E731786E-8B6F-44A1-A4C0-F0B22303BD53}" dt="2023-08-17T06:54:38.035" v="2683" actId="12789"/>
          <ac:picMkLst>
            <pc:docMk/>
            <pc:sldMk cId="2795288935" sldId="464"/>
            <ac:picMk id="47" creationId="{F36322C8-0255-29F0-22A2-80247BE438F0}"/>
          </ac:picMkLst>
        </pc:picChg>
      </pc:sldChg>
      <pc:sldChg chg="delSp del mod">
        <pc:chgData name="vera" userId="506080d75e5e1a0a" providerId="LiveId" clId="{E731786E-8B6F-44A1-A4C0-F0B22303BD53}" dt="2023-08-17T05:08:38.573" v="2489" actId="47"/>
        <pc:sldMkLst>
          <pc:docMk/>
          <pc:sldMk cId="3383728115" sldId="464"/>
        </pc:sldMkLst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9" creationId="{11ED09C5-D9DC-F022-6839-7CC245D7849F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12" creationId="{9E3556D3-398B-58C6-811A-C59196AAD76D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13" creationId="{432BC2E7-45AC-B2B4-6097-AA0F9E598300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16" creationId="{E5CF31BE-3C12-4CF5-9C85-4D0BD98B5D5E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18" creationId="{C25F6EB2-7D24-883E-1AD0-5C9D3628026E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19" creationId="{1A569F20-26C9-62EB-54C2-5A41D38DFA7B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21" creationId="{2CD0A074-8F9A-92C0-AE65-DBB740A35A80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22" creationId="{85C44BCA-5831-F9AA-90EE-4063C138BCBE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25" creationId="{46855EE8-E301-AEEF-328C-D59C2E3EE13F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26" creationId="{A7F2A3E3-C597-9B35-CB6B-3FC40BE540F3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27" creationId="{FDD5EBD9-A4BC-9F7D-9289-8DD675E8F99A}"/>
          </ac:picMkLst>
        </pc:picChg>
        <pc:picChg chg="del">
          <ac:chgData name="vera" userId="506080d75e5e1a0a" providerId="LiveId" clId="{E731786E-8B6F-44A1-A4C0-F0B22303BD53}" dt="2023-08-17T04:59:21.532" v="2354" actId="478"/>
          <ac:picMkLst>
            <pc:docMk/>
            <pc:sldMk cId="3383728115" sldId="464"/>
            <ac:picMk id="28" creationId="{9B1969E6-1FAA-D58B-F375-E4D91E534F72}"/>
          </ac:picMkLst>
        </pc:picChg>
      </pc:sldChg>
      <pc:sldChg chg="modSp add mod modTransition modAnim">
        <pc:chgData name="vera" userId="506080d75e5e1a0a" providerId="LiveId" clId="{E731786E-8B6F-44A1-A4C0-F0B22303BD53}" dt="2023-08-17T11:33:28.202" v="3363"/>
        <pc:sldMkLst>
          <pc:docMk/>
          <pc:sldMk cId="3035606284" sldId="465"/>
        </pc:sldMkLst>
        <pc:picChg chg="mod">
          <ac:chgData name="vera" userId="506080d75e5e1a0a" providerId="LiveId" clId="{E731786E-8B6F-44A1-A4C0-F0B22303BD53}" dt="2023-08-17T10:29:32.731" v="2784" actId="12789"/>
          <ac:picMkLst>
            <pc:docMk/>
            <pc:sldMk cId="3035606284" sldId="465"/>
            <ac:picMk id="3" creationId="{C01753CC-086F-37C1-94E8-F04227B8EFA5}"/>
          </ac:picMkLst>
        </pc:picChg>
        <pc:picChg chg="mod">
          <ac:chgData name="vera" userId="506080d75e5e1a0a" providerId="LiveId" clId="{E731786E-8B6F-44A1-A4C0-F0B22303BD53}" dt="2023-08-17T10:29:32.731" v="2784" actId="12789"/>
          <ac:picMkLst>
            <pc:docMk/>
            <pc:sldMk cId="3035606284" sldId="465"/>
            <ac:picMk id="4" creationId="{1BB51463-9B15-EB59-D2CA-ADAD02FEFF08}"/>
          </ac:picMkLst>
        </pc:picChg>
        <pc:picChg chg="mod">
          <ac:chgData name="vera" userId="506080d75e5e1a0a" providerId="LiveId" clId="{E731786E-8B6F-44A1-A4C0-F0B22303BD53}" dt="2023-08-17T10:29:32.731" v="2784" actId="12789"/>
          <ac:picMkLst>
            <pc:docMk/>
            <pc:sldMk cId="3035606284" sldId="465"/>
            <ac:picMk id="5" creationId="{22631074-7B39-4C0B-C2D9-4356089AF768}"/>
          </ac:picMkLst>
        </pc:picChg>
        <pc:picChg chg="mod">
          <ac:chgData name="vera" userId="506080d75e5e1a0a" providerId="LiveId" clId="{E731786E-8B6F-44A1-A4C0-F0B22303BD53}" dt="2023-08-17T10:29:32.731" v="2784" actId="12789"/>
          <ac:picMkLst>
            <pc:docMk/>
            <pc:sldMk cId="3035606284" sldId="465"/>
            <ac:picMk id="6" creationId="{FDF1DD74-BE2D-0D80-17EA-4ED498F6E4EC}"/>
          </ac:picMkLst>
        </pc:picChg>
        <pc:picChg chg="mod">
          <ac:chgData name="vera" userId="506080d75e5e1a0a" providerId="LiveId" clId="{E731786E-8B6F-44A1-A4C0-F0B22303BD53}" dt="2023-08-17T10:29:32.731" v="2784" actId="12789"/>
          <ac:picMkLst>
            <pc:docMk/>
            <pc:sldMk cId="3035606284" sldId="465"/>
            <ac:picMk id="7" creationId="{D3A06DAF-62BE-5215-17D7-029EC9F1F245}"/>
          </ac:picMkLst>
        </pc:picChg>
      </pc:sldChg>
      <pc:sldChg chg="add del setBg">
        <pc:chgData name="vera" userId="506080d75e5e1a0a" providerId="LiveId" clId="{E731786E-8B6F-44A1-A4C0-F0B22303BD53}" dt="2023-08-17T04:59:52.638" v="2356"/>
        <pc:sldMkLst>
          <pc:docMk/>
          <pc:sldMk cId="3360339117" sldId="465"/>
        </pc:sldMkLst>
      </pc:sldChg>
      <pc:sldChg chg="modSp add del mod ord">
        <pc:chgData name="vera" userId="506080d75e5e1a0a" providerId="LiveId" clId="{E731786E-8B6F-44A1-A4C0-F0B22303BD53}" dt="2023-08-17T06:47:56.933" v="2640" actId="47"/>
        <pc:sldMkLst>
          <pc:docMk/>
          <pc:sldMk cId="433051268" sldId="466"/>
        </pc:sldMkLst>
        <pc:picChg chg="mod">
          <ac:chgData name="vera" userId="506080d75e5e1a0a" providerId="LiveId" clId="{E731786E-8B6F-44A1-A4C0-F0B22303BD53}" dt="2023-08-17T06:45:49.226" v="2611" actId="1076"/>
          <ac:picMkLst>
            <pc:docMk/>
            <pc:sldMk cId="433051268" sldId="466"/>
            <ac:picMk id="48" creationId="{7426D4A5-A0FE-BF0C-58FC-CE825C927109}"/>
          </ac:picMkLst>
        </pc:picChg>
      </pc:sldChg>
      <pc:sldChg chg="delSp modSp add del mod delAnim modAnim">
        <pc:chgData name="vera" userId="506080d75e5e1a0a" providerId="LiveId" clId="{E731786E-8B6F-44A1-A4C0-F0B22303BD53}" dt="2023-08-17T06:50:39.600" v="2667" actId="47"/>
        <pc:sldMkLst>
          <pc:docMk/>
          <pc:sldMk cId="1696774237" sldId="467"/>
        </pc:sldMkLst>
        <pc:picChg chg="del">
          <ac:chgData name="vera" userId="506080d75e5e1a0a" providerId="LiveId" clId="{E731786E-8B6F-44A1-A4C0-F0B22303BD53}" dt="2023-08-17T06:46:57.115" v="2621" actId="478"/>
          <ac:picMkLst>
            <pc:docMk/>
            <pc:sldMk cId="1696774237" sldId="467"/>
            <ac:picMk id="2" creationId="{1D95FA21-BE12-B2C7-A72F-D08361242A10}"/>
          </ac:picMkLst>
        </pc:picChg>
        <pc:picChg chg="del">
          <ac:chgData name="vera" userId="506080d75e5e1a0a" providerId="LiveId" clId="{E731786E-8B6F-44A1-A4C0-F0B22303BD53}" dt="2023-08-17T06:46:56.665" v="2620" actId="478"/>
          <ac:picMkLst>
            <pc:docMk/>
            <pc:sldMk cId="1696774237" sldId="467"/>
            <ac:picMk id="3" creationId="{FC037422-6D4D-5DB5-EF24-97135E897754}"/>
          </ac:picMkLst>
        </pc:picChg>
        <pc:picChg chg="mod">
          <ac:chgData name="vera" userId="506080d75e5e1a0a" providerId="LiveId" clId="{E731786E-8B6F-44A1-A4C0-F0B22303BD53}" dt="2023-08-17T06:47:08.188" v="2625" actId="1076"/>
          <ac:picMkLst>
            <pc:docMk/>
            <pc:sldMk cId="1696774237" sldId="467"/>
            <ac:picMk id="4" creationId="{B6EC2351-1F77-97B6-0DA1-D806A3B9E66F}"/>
          </ac:picMkLst>
        </pc:picChg>
        <pc:picChg chg="del">
          <ac:chgData name="vera" userId="506080d75e5e1a0a" providerId="LiveId" clId="{E731786E-8B6F-44A1-A4C0-F0B22303BD53}" dt="2023-08-17T06:46:55.890" v="2618" actId="478"/>
          <ac:picMkLst>
            <pc:docMk/>
            <pc:sldMk cId="1696774237" sldId="467"/>
            <ac:picMk id="5" creationId="{CEE0E7FE-724D-6205-9404-F216B1A83F5B}"/>
          </ac:picMkLst>
        </pc:picChg>
        <pc:picChg chg="del">
          <ac:chgData name="vera" userId="506080d75e5e1a0a" providerId="LiveId" clId="{E731786E-8B6F-44A1-A4C0-F0B22303BD53}" dt="2023-08-17T06:46:56.275" v="2619" actId="478"/>
          <ac:picMkLst>
            <pc:docMk/>
            <pc:sldMk cId="1696774237" sldId="467"/>
            <ac:picMk id="6" creationId="{E30091BB-B9A0-A4DE-E2CB-8BFC6AE3D5AB}"/>
          </ac:picMkLst>
        </pc:picChg>
        <pc:picChg chg="del">
          <ac:chgData name="vera" userId="506080d75e5e1a0a" providerId="LiveId" clId="{E731786E-8B6F-44A1-A4C0-F0B22303BD53}" dt="2023-08-17T06:47:03.203" v="2623" actId="478"/>
          <ac:picMkLst>
            <pc:docMk/>
            <pc:sldMk cId="1696774237" sldId="467"/>
            <ac:picMk id="45" creationId="{425B7C46-570F-B579-5E60-5E6D9B1F0A1B}"/>
          </ac:picMkLst>
        </pc:picChg>
        <pc:picChg chg="mod">
          <ac:chgData name="vera" userId="506080d75e5e1a0a" providerId="LiveId" clId="{E731786E-8B6F-44A1-A4C0-F0B22303BD53}" dt="2023-08-17T06:47:05.089" v="2624" actId="1076"/>
          <ac:picMkLst>
            <pc:docMk/>
            <pc:sldMk cId="1696774237" sldId="467"/>
            <ac:picMk id="48" creationId="{7426D4A5-A0FE-BF0C-58FC-CE825C927109}"/>
          </ac:picMkLst>
        </pc:picChg>
      </pc:sldChg>
      <pc:sldChg chg="addSp delSp modSp add mod ord modAnim">
        <pc:chgData name="vera" userId="506080d75e5e1a0a" providerId="LiveId" clId="{E731786E-8B6F-44A1-A4C0-F0B22303BD53}" dt="2023-08-17T10:31:25.062" v="2799"/>
        <pc:sldMkLst>
          <pc:docMk/>
          <pc:sldMk cId="547499912" sldId="468"/>
        </pc:sldMkLst>
        <pc:picChg chg="del">
          <ac:chgData name="vera" userId="506080d75e5e1a0a" providerId="LiveId" clId="{E731786E-8B6F-44A1-A4C0-F0B22303BD53}" dt="2023-08-17T06:47:22.292" v="2636" actId="478"/>
          <ac:picMkLst>
            <pc:docMk/>
            <pc:sldMk cId="547499912" sldId="468"/>
            <ac:picMk id="2" creationId="{1D95FA21-BE12-B2C7-A72F-D08361242A10}"/>
          </ac:picMkLst>
        </pc:picChg>
        <pc:picChg chg="del">
          <ac:chgData name="vera" userId="506080d75e5e1a0a" providerId="LiveId" clId="{E731786E-8B6F-44A1-A4C0-F0B22303BD53}" dt="2023-08-17T06:47:20.845" v="2633" actId="478"/>
          <ac:picMkLst>
            <pc:docMk/>
            <pc:sldMk cId="547499912" sldId="468"/>
            <ac:picMk id="3" creationId="{FC037422-6D4D-5DB5-EF24-97135E897754}"/>
          </ac:picMkLst>
        </pc:picChg>
        <pc:picChg chg="del">
          <ac:chgData name="vera" userId="506080d75e5e1a0a" providerId="LiveId" clId="{E731786E-8B6F-44A1-A4C0-F0B22303BD53}" dt="2023-08-17T06:47:21.139" v="2634" actId="478"/>
          <ac:picMkLst>
            <pc:docMk/>
            <pc:sldMk cId="547499912" sldId="468"/>
            <ac:picMk id="4" creationId="{B6EC2351-1F77-97B6-0DA1-D806A3B9E66F}"/>
          </ac:picMkLst>
        </pc:picChg>
        <pc:picChg chg="del">
          <ac:chgData name="vera" userId="506080d75e5e1a0a" providerId="LiveId" clId="{E731786E-8B6F-44A1-A4C0-F0B22303BD53}" dt="2023-08-17T06:47:20.536" v="2632" actId="478"/>
          <ac:picMkLst>
            <pc:docMk/>
            <pc:sldMk cId="547499912" sldId="468"/>
            <ac:picMk id="5" creationId="{CEE0E7FE-724D-6205-9404-F216B1A83F5B}"/>
          </ac:picMkLst>
        </pc:picChg>
        <pc:picChg chg="del">
          <ac:chgData name="vera" userId="506080d75e5e1a0a" providerId="LiveId" clId="{E731786E-8B6F-44A1-A4C0-F0B22303BD53}" dt="2023-08-17T06:47:20.207" v="2631" actId="478"/>
          <ac:picMkLst>
            <pc:docMk/>
            <pc:sldMk cId="547499912" sldId="468"/>
            <ac:picMk id="6" creationId="{E30091BB-B9A0-A4DE-E2CB-8BFC6AE3D5AB}"/>
          </ac:picMkLst>
        </pc:picChg>
        <pc:picChg chg="add mod">
          <ac:chgData name="vera" userId="506080d75e5e1a0a" providerId="LiveId" clId="{E731786E-8B6F-44A1-A4C0-F0B22303BD53}" dt="2023-08-17T06:54:30.206" v="2682" actId="12789"/>
          <ac:picMkLst>
            <pc:docMk/>
            <pc:sldMk cId="547499912" sldId="468"/>
            <ac:picMk id="7" creationId="{397849E0-57FB-9193-03E5-D8FAC65D4A65}"/>
          </ac:picMkLst>
        </pc:picChg>
        <pc:picChg chg="add mod">
          <ac:chgData name="vera" userId="506080d75e5e1a0a" providerId="LiveId" clId="{E731786E-8B6F-44A1-A4C0-F0B22303BD53}" dt="2023-08-17T06:49:43.512" v="2657"/>
          <ac:picMkLst>
            <pc:docMk/>
            <pc:sldMk cId="547499912" sldId="468"/>
            <ac:picMk id="8" creationId="{260C807F-792D-7A16-D853-E20959DD886C}"/>
          </ac:picMkLst>
        </pc:picChg>
        <pc:picChg chg="mod">
          <ac:chgData name="vera" userId="506080d75e5e1a0a" providerId="LiveId" clId="{E731786E-8B6F-44A1-A4C0-F0B22303BD53}" dt="2023-08-17T06:54:30.206" v="2682" actId="12789"/>
          <ac:picMkLst>
            <pc:docMk/>
            <pc:sldMk cId="547499912" sldId="468"/>
            <ac:picMk id="43" creationId="{4E512175-15AD-4C75-F8A5-3D24A2D2A63D}"/>
          </ac:picMkLst>
        </pc:picChg>
        <pc:picChg chg="mod">
          <ac:chgData name="vera" userId="506080d75e5e1a0a" providerId="LiveId" clId="{E731786E-8B6F-44A1-A4C0-F0B22303BD53}" dt="2023-08-17T06:54:30.206" v="2682" actId="12789"/>
          <ac:picMkLst>
            <pc:docMk/>
            <pc:sldMk cId="547499912" sldId="468"/>
            <ac:picMk id="44" creationId="{F40FE1E0-FE3C-E34C-76A4-1691E255E9CC}"/>
          </ac:picMkLst>
        </pc:picChg>
        <pc:picChg chg="mod">
          <ac:chgData name="vera" userId="506080d75e5e1a0a" providerId="LiveId" clId="{E731786E-8B6F-44A1-A4C0-F0B22303BD53}" dt="2023-08-17T06:54:30.206" v="2682" actId="12789"/>
          <ac:picMkLst>
            <pc:docMk/>
            <pc:sldMk cId="547499912" sldId="468"/>
            <ac:picMk id="46" creationId="{6449036C-B757-EC3B-DCA7-15B60ED2FF4C}"/>
          </ac:picMkLst>
        </pc:picChg>
        <pc:picChg chg="mod">
          <ac:chgData name="vera" userId="506080d75e5e1a0a" providerId="LiveId" clId="{E731786E-8B6F-44A1-A4C0-F0B22303BD53}" dt="2023-08-17T06:54:30.206" v="2682" actId="12789"/>
          <ac:picMkLst>
            <pc:docMk/>
            <pc:sldMk cId="547499912" sldId="468"/>
            <ac:picMk id="47" creationId="{D02A46EA-166B-A7C0-392F-0D57080E71CF}"/>
          </ac:picMkLst>
        </pc:picChg>
        <pc:picChg chg="del">
          <ac:chgData name="vera" userId="506080d75e5e1a0a" providerId="LiveId" clId="{E731786E-8B6F-44A1-A4C0-F0B22303BD53}" dt="2023-08-17T06:47:21.475" v="2635" actId="478"/>
          <ac:picMkLst>
            <pc:docMk/>
            <pc:sldMk cId="547499912" sldId="468"/>
            <ac:picMk id="48" creationId="{7426D4A5-A0FE-BF0C-58FC-CE825C927109}"/>
          </ac:picMkLst>
        </pc:picChg>
      </pc:sldChg>
      <pc:sldChg chg="add del">
        <pc:chgData name="vera" userId="506080d75e5e1a0a" providerId="LiveId" clId="{E731786E-8B6F-44A1-A4C0-F0B22303BD53}" dt="2023-08-17T06:47:13.947" v="2627" actId="47"/>
        <pc:sldMkLst>
          <pc:docMk/>
          <pc:sldMk cId="3461229625" sldId="468"/>
        </pc:sldMkLst>
      </pc:sldChg>
      <pc:sldChg chg="modSp add mod">
        <pc:chgData name="vera" userId="506080d75e5e1a0a" providerId="LiveId" clId="{E731786E-8B6F-44A1-A4C0-F0B22303BD53}" dt="2023-08-17T10:30:04.331" v="2786" actId="1076"/>
        <pc:sldMkLst>
          <pc:docMk/>
          <pc:sldMk cId="3518219155" sldId="469"/>
        </pc:sldMkLst>
        <pc:picChg chg="mod">
          <ac:chgData name="vera" userId="506080d75e5e1a0a" providerId="LiveId" clId="{E731786E-8B6F-44A1-A4C0-F0B22303BD53}" dt="2023-08-17T10:30:04.331" v="2786" actId="1076"/>
          <ac:picMkLst>
            <pc:docMk/>
            <pc:sldMk cId="3518219155" sldId="469"/>
            <ac:picMk id="48" creationId="{7426D4A5-A0FE-BF0C-58FC-CE825C927109}"/>
          </ac:picMkLst>
        </pc:picChg>
      </pc:sldChg>
      <pc:sldChg chg="addSp delSp modSp mod">
        <pc:chgData name="vera" userId="506080d75e5e1a0a" providerId="LiveId" clId="{E731786E-8B6F-44A1-A4C0-F0B22303BD53}" dt="2023-08-17T11:02:33.508" v="3002" actId="478"/>
        <pc:sldMkLst>
          <pc:docMk/>
          <pc:sldMk cId="4036047246" sldId="470"/>
        </pc:sldMkLst>
        <pc:picChg chg="add del mod">
          <ac:chgData name="vera" userId="506080d75e5e1a0a" providerId="LiveId" clId="{E731786E-8B6F-44A1-A4C0-F0B22303BD53}" dt="2023-08-17T10:52:10.831" v="2834" actId="478"/>
          <ac:picMkLst>
            <pc:docMk/>
            <pc:sldMk cId="4036047246" sldId="470"/>
            <ac:picMk id="2" creationId="{0DE63903-3874-B22D-35FF-6505A07853A4}"/>
          </ac:picMkLst>
        </pc:picChg>
        <pc:picChg chg="add del mod">
          <ac:chgData name="vera" userId="506080d75e5e1a0a" providerId="LiveId" clId="{E731786E-8B6F-44A1-A4C0-F0B22303BD53}" dt="2023-08-17T10:57:36.928" v="2950" actId="478"/>
          <ac:picMkLst>
            <pc:docMk/>
            <pc:sldMk cId="4036047246" sldId="470"/>
            <ac:picMk id="3" creationId="{C506E6E7-EF75-653D-489F-F4314779A1ED}"/>
          </ac:picMkLst>
        </pc:picChg>
        <pc:picChg chg="add mod">
          <ac:chgData name="vera" userId="506080d75e5e1a0a" providerId="LiveId" clId="{E731786E-8B6F-44A1-A4C0-F0B22303BD53}" dt="2023-08-17T10:57:38.918" v="2954"/>
          <ac:picMkLst>
            <pc:docMk/>
            <pc:sldMk cId="4036047246" sldId="470"/>
            <ac:picMk id="4" creationId="{C1D88E8D-7E7A-3F86-070D-B1655DBD39E1}"/>
          </ac:picMkLst>
        </pc:picChg>
        <pc:picChg chg="add del mod">
          <ac:chgData name="vera" userId="506080d75e5e1a0a" providerId="LiveId" clId="{E731786E-8B6F-44A1-A4C0-F0B22303BD53}" dt="2023-08-17T11:02:32.197" v="3000" actId="478"/>
          <ac:picMkLst>
            <pc:docMk/>
            <pc:sldMk cId="4036047246" sldId="470"/>
            <ac:picMk id="5" creationId="{01D7816E-8E09-8EED-5E15-777897CDF931}"/>
          </ac:picMkLst>
        </pc:picChg>
        <pc:picChg chg="add mod">
          <ac:chgData name="vera" userId="506080d75e5e1a0a" providerId="LiveId" clId="{E731786E-8B6F-44A1-A4C0-F0B22303BD53}" dt="2023-08-17T10:57:38.918" v="2954"/>
          <ac:picMkLst>
            <pc:docMk/>
            <pc:sldMk cId="4036047246" sldId="470"/>
            <ac:picMk id="6" creationId="{8EA54111-3D14-BD1B-FA67-72FAD02C3B69}"/>
          </ac:picMkLst>
        </pc:picChg>
        <pc:picChg chg="add mod">
          <ac:chgData name="vera" userId="506080d75e5e1a0a" providerId="LiveId" clId="{E731786E-8B6F-44A1-A4C0-F0B22303BD53}" dt="2023-08-17T10:57:38.918" v="2954"/>
          <ac:picMkLst>
            <pc:docMk/>
            <pc:sldMk cId="4036047246" sldId="470"/>
            <ac:picMk id="7" creationId="{120B4472-8D2F-CC49-877E-DF191C4BCB2C}"/>
          </ac:picMkLst>
        </pc:picChg>
        <pc:picChg chg="add del mod">
          <ac:chgData name="vera" userId="506080d75e5e1a0a" providerId="LiveId" clId="{E731786E-8B6F-44A1-A4C0-F0B22303BD53}" dt="2023-08-17T11:02:33.508" v="3002" actId="478"/>
          <ac:picMkLst>
            <pc:docMk/>
            <pc:sldMk cId="4036047246" sldId="470"/>
            <ac:picMk id="8" creationId="{4AF219CB-587D-8618-34B8-D77687C9F9ED}"/>
          </ac:picMkLst>
        </pc:picChg>
        <pc:picChg chg="add mod">
          <ac:chgData name="vera" userId="506080d75e5e1a0a" providerId="LiveId" clId="{E731786E-8B6F-44A1-A4C0-F0B22303BD53}" dt="2023-08-17T11:02:29.412" v="2998"/>
          <ac:picMkLst>
            <pc:docMk/>
            <pc:sldMk cId="4036047246" sldId="470"/>
            <ac:picMk id="9" creationId="{7819749B-B135-4AB9-7170-015C577E6298}"/>
          </ac:picMkLst>
        </pc:picChg>
        <pc:picChg chg="add mod">
          <ac:chgData name="vera" userId="506080d75e5e1a0a" providerId="LiveId" clId="{E731786E-8B6F-44A1-A4C0-F0B22303BD53}" dt="2023-08-17T11:02:29.412" v="2998"/>
          <ac:picMkLst>
            <pc:docMk/>
            <pc:sldMk cId="4036047246" sldId="470"/>
            <ac:picMk id="10" creationId="{30CDE602-2CBD-5A26-4CE1-A500659E4CDF}"/>
          </ac:picMkLst>
        </pc:picChg>
        <pc:picChg chg="del mod">
          <ac:chgData name="vera" userId="506080d75e5e1a0a" providerId="LiveId" clId="{E731786E-8B6F-44A1-A4C0-F0B22303BD53}" dt="2023-08-17T10:57:36.575" v="2949" actId="478"/>
          <ac:picMkLst>
            <pc:docMk/>
            <pc:sldMk cId="4036047246" sldId="470"/>
            <ac:picMk id="11" creationId="{6F06D4D6-27A1-3A6E-D1B6-0035F5DF3F6D}"/>
          </ac:picMkLst>
        </pc:picChg>
        <pc:picChg chg="add del mod">
          <ac:chgData name="vera" userId="506080d75e5e1a0a" providerId="LiveId" clId="{E731786E-8B6F-44A1-A4C0-F0B22303BD53}" dt="2023-08-17T11:02:33.044" v="3001" actId="478"/>
          <ac:picMkLst>
            <pc:docMk/>
            <pc:sldMk cId="4036047246" sldId="470"/>
            <ac:picMk id="12" creationId="{CE692CE5-BC10-DD95-A5BF-70E84E2D3EB5}"/>
          </ac:picMkLst>
        </pc:picChg>
        <pc:picChg chg="add del mod">
          <ac:chgData name="vera" userId="506080d75e5e1a0a" providerId="LiveId" clId="{E731786E-8B6F-44A1-A4C0-F0B22303BD53}" dt="2023-08-17T11:02:31.721" v="2999" actId="478"/>
          <ac:picMkLst>
            <pc:docMk/>
            <pc:sldMk cId="4036047246" sldId="470"/>
            <ac:picMk id="13" creationId="{60DBA4A7-0836-A097-6014-0D020D62BA10}"/>
          </ac:picMkLst>
        </pc:picChg>
        <pc:picChg chg="del">
          <ac:chgData name="vera" userId="506080d75e5e1a0a" providerId="LiveId" clId="{E731786E-8B6F-44A1-A4C0-F0B22303BD53}" dt="2023-08-17T10:51:05.582" v="2824" actId="478"/>
          <ac:picMkLst>
            <pc:docMk/>
            <pc:sldMk cId="4036047246" sldId="470"/>
            <ac:picMk id="16" creationId="{1BDDFDEC-8842-3A07-835B-2AEDA6429226}"/>
          </ac:picMkLst>
        </pc:picChg>
        <pc:picChg chg="del mod">
          <ac:chgData name="vera" userId="506080d75e5e1a0a" providerId="LiveId" clI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          </ac:picMkLst>
        </pc:picChg>
        <pc:picChg chg="del mod">
          <ac:chgData name="vera" userId="506080d75e5e1a0a" providerId="LiveId" clId="{E731786E-8B6F-44A1-A4C0-F0B22303BD53}" dt="2023-08-17T10:57:37.664" v="2952" actId="478"/>
          <ac:picMkLst>
            <pc:docMk/>
            <pc:sldMk cId="4036047246" sldId="470"/>
            <ac:picMk id="26" creationId="{47E6BE58-2540-A5DA-7102-B9C73F6A28DD}"/>
          </ac:picMkLst>
        </pc:picChg>
        <pc:picChg chg="del mod">
          <ac:chgData name="vera" userId="506080d75e5e1a0a" providerId="LiveId" clId="{E731786E-8B6F-44A1-A4C0-F0B22303BD53}" dt="2023-08-17T10:57:38.135" v="2953" actId="478"/>
          <ac:picMkLst>
            <pc:docMk/>
            <pc:sldMk cId="4036047246" sldId="470"/>
            <ac:picMk id="27" creationId="{0BBB3FD5-7052-D499-D1B7-61674036CF02}"/>
          </ac:picMkLst>
        </pc:picChg>
      </pc:sldChg>
      <pc:sldChg chg="del">
        <pc:chgData name="vera" userId="506080d75e5e1a0a" providerId="LiveId" clId="{E731786E-8B6F-44A1-A4C0-F0B22303BD53}" dt="2023-08-17T10:55:17.413" v="2912" actId="47"/>
        <pc:sldMkLst>
          <pc:docMk/>
          <pc:sldMk cId="27646119" sldId="471"/>
        </pc:sldMkLst>
      </pc:sldChg>
      <pc:sldChg chg="addSp delSp modSp mod modTransition modAnim">
        <pc:chgData name="vera" userId="506080d75e5e1a0a" providerId="LiveId" clId="{E731786E-8B6F-44A1-A4C0-F0B22303BD53}" dt="2023-08-17T11:33:45.422" v="3365"/>
        <pc:sldMkLst>
          <pc:docMk/>
          <pc:sldMk cId="510702476" sldId="472"/>
        </pc:sldMkLst>
        <pc:picChg chg="del mod">
          <ac:chgData name="vera" userId="506080d75e5e1a0a" providerId="LiveId" clId="{E731786E-8B6F-44A1-A4C0-F0B22303BD53}" dt="2023-08-17T10:53:53.530" v="2868" actId="478"/>
          <ac:picMkLst>
            <pc:docMk/>
            <pc:sldMk cId="510702476" sldId="472"/>
            <ac:picMk id="3" creationId="{C01753CC-086F-37C1-94E8-F04227B8EFA5}"/>
          </ac:picMkLst>
        </pc:picChg>
        <pc:picChg chg="del mod">
          <ac:chgData name="vera" userId="506080d75e5e1a0a" providerId="LiveId" clId="{E731786E-8B6F-44A1-A4C0-F0B22303BD53}" dt="2023-08-17T10:53:52.987" v="2867" actId="478"/>
          <ac:picMkLst>
            <pc:docMk/>
            <pc:sldMk cId="510702476" sldId="472"/>
            <ac:picMk id="4" creationId="{1BB51463-9B15-EB59-D2CA-ADAD02FEFF08}"/>
          </ac:picMkLst>
        </pc:picChg>
        <pc:picChg chg="del mod">
          <ac:chgData name="vera" userId="506080d75e5e1a0a" providerId="LiveId" clId="{E731786E-8B6F-44A1-A4C0-F0B22303BD53}" dt="2023-08-17T10:53:52.646" v="2866" actId="478"/>
          <ac:picMkLst>
            <pc:docMk/>
            <pc:sldMk cId="510702476" sldId="472"/>
            <ac:picMk id="5" creationId="{22631074-7B39-4C0B-C2D9-4356089AF768}"/>
          </ac:picMkLst>
        </pc:picChg>
        <pc:picChg chg="del">
          <ac:chgData name="vera" userId="506080d75e5e1a0a" providerId="LiveId" clId="{E731786E-8B6F-44A1-A4C0-F0B22303BD53}" dt="2023-08-17T10:53:52.348" v="2865" actId="478"/>
          <ac:picMkLst>
            <pc:docMk/>
            <pc:sldMk cId="510702476" sldId="472"/>
            <ac:picMk id="6" creationId="{FDF1DD74-BE2D-0D80-17EA-4ED498F6E4EC}"/>
          </ac:picMkLst>
        </pc:picChg>
        <pc:picChg chg="del mod">
          <ac:chgData name="vera" userId="506080d75e5e1a0a" providerId="LiveId" clId="{E731786E-8B6F-44A1-A4C0-F0B22303BD53}" dt="2023-08-17T10:53:51.980" v="2864" actId="478"/>
          <ac:picMkLst>
            <pc:docMk/>
            <pc:sldMk cId="510702476" sldId="472"/>
            <ac:picMk id="7" creationId="{D3A06DAF-62BE-5215-17D7-029EC9F1F245}"/>
          </ac:picMkLst>
        </pc:picChg>
        <pc:picChg chg="add del mod">
          <ac:chgData name="vera" userId="506080d75e5e1a0a" providerId="LiveId" clId="{E731786E-8B6F-44A1-A4C0-F0B22303BD53}" dt="2023-08-17T10:53:02.244" v="2853" actId="478"/>
          <ac:picMkLst>
            <pc:docMk/>
            <pc:sldMk cId="510702476" sldId="472"/>
            <ac:picMk id="8" creationId="{EA615804-F141-01F7-291E-236756634A71}"/>
          </ac:picMkLst>
        </pc:picChg>
        <pc:picChg chg="add mod">
          <ac:chgData name="vera" userId="506080d75e5e1a0a" providerId="LiveId" clId="{E731786E-8B6F-44A1-A4C0-F0B22303BD53}" dt="2023-08-17T10:53:54.245" v="2869"/>
          <ac:picMkLst>
            <pc:docMk/>
            <pc:sldMk cId="510702476" sldId="472"/>
            <ac:picMk id="9" creationId="{B2403B48-62AA-1098-144C-3E85F2C3F3BC}"/>
          </ac:picMkLst>
        </pc:picChg>
        <pc:picChg chg="add mod">
          <ac:chgData name="vera" userId="506080d75e5e1a0a" providerId="LiveId" clId="{E731786E-8B6F-44A1-A4C0-F0B22303BD53}" dt="2023-08-17T10:53:54.245" v="2869"/>
          <ac:picMkLst>
            <pc:docMk/>
            <pc:sldMk cId="510702476" sldId="472"/>
            <ac:picMk id="10" creationId="{CB067FE4-82BE-EA7D-1F6C-6751B895ADBF}"/>
          </ac:picMkLst>
        </pc:picChg>
        <pc:picChg chg="add mod">
          <ac:chgData name="vera" userId="506080d75e5e1a0a" providerId="LiveId" clId="{E731786E-8B6F-44A1-A4C0-F0B22303BD53}" dt="2023-08-17T10:53:54.245" v="2869"/>
          <ac:picMkLst>
            <pc:docMk/>
            <pc:sldMk cId="510702476" sldId="472"/>
            <ac:picMk id="11" creationId="{324EA9F3-4DC1-0835-0F21-E59AB774F4FA}"/>
          </ac:picMkLst>
        </pc:picChg>
        <pc:picChg chg="add mod">
          <ac:chgData name="vera" userId="506080d75e5e1a0a" providerId="LiveId" clId="{E731786E-8B6F-44A1-A4C0-F0B22303BD53}" dt="2023-08-17T10:53:54.245" v="2869"/>
          <ac:picMkLst>
            <pc:docMk/>
            <pc:sldMk cId="510702476" sldId="472"/>
            <ac:picMk id="12" creationId="{09C8C077-C63F-751D-5FBA-9044439C33A6}"/>
          </ac:picMkLst>
        </pc:picChg>
        <pc:picChg chg="add mod">
          <ac:chgData name="vera" userId="506080d75e5e1a0a" providerId="LiveId" clId="{E731786E-8B6F-44A1-A4C0-F0B22303BD53}" dt="2023-08-17T10:53:54.245" v="2869"/>
          <ac:picMkLst>
            <pc:docMk/>
            <pc:sldMk cId="510702476" sldId="472"/>
            <ac:picMk id="13" creationId="{8C1FA7FC-0C3D-7A28-4073-22440C9F283E}"/>
          </ac:picMkLst>
        </pc:picChg>
      </pc:sldChg>
      <pc:sldChg chg="addSp delSp modSp mod modTransition delAnim modAnim">
        <pc:chgData name="vera" userId="506080d75e5e1a0a" providerId="LiveId" clId="{E731786E-8B6F-44A1-A4C0-F0B22303BD53}" dt="2023-08-17T11:38:15.021" v="3382"/>
        <pc:sldMkLst>
          <pc:docMk/>
          <pc:sldMk cId="3434524007" sldId="473"/>
        </pc:sldMkLst>
        <pc:spChg chg="mod ord">
          <ac:chgData name="vera" userId="506080d75e5e1a0a" providerId="LiveId" clId="{E731786E-8B6F-44A1-A4C0-F0B22303BD53}" dt="2023-08-17T11:04:45.120" v="3047" actId="166"/>
          <ac:spMkLst>
            <pc:docMk/>
            <pc:sldMk cId="3434524007" sldId="473"/>
            <ac:spMk id="31" creationId="{5EE7D997-E50B-7286-87BE-1EEBDAE3A9A2}"/>
          </ac:spMkLst>
        </pc:spChg>
        <pc:picChg chg="add del mod ord">
          <ac:chgData name="vera" userId="506080d75e5e1a0a" providerId="LiveId" clId="{E731786E-8B6F-44A1-A4C0-F0B22303BD53}" dt="2023-08-17T10:52:53.813" v="2848" actId="478"/>
          <ac:picMkLst>
            <pc:docMk/>
            <pc:sldMk cId="3434524007" sldId="473"/>
            <ac:picMk id="3" creationId="{3B3A173D-7A6C-529D-F3AC-F0AA0084E704}"/>
          </ac:picMkLst>
        </pc:picChg>
        <pc:picChg chg="add mod">
          <ac:chgData name="vera" userId="506080d75e5e1a0a" providerId="LiveId" clId="{E731786E-8B6F-44A1-A4C0-F0B22303BD53}" dt="2023-08-17T10:53:26.757" v="2860" actId="12789"/>
          <ac:picMkLst>
            <pc:docMk/>
            <pc:sldMk cId="3434524007" sldId="473"/>
            <ac:picMk id="4" creationId="{2426514C-030C-B170-C760-0BD36ED15121}"/>
          </ac:picMkLst>
        </pc:picChg>
        <pc:picChg chg="mod">
          <ac:chgData name="vera" userId="506080d75e5e1a0a" providerId="LiveId" clId="{E731786E-8B6F-44A1-A4C0-F0B22303BD53}" dt="2023-08-17T10:53:26.757" v="2860" actId="12789"/>
          <ac:picMkLst>
            <pc:docMk/>
            <pc:sldMk cId="3434524007" sldId="473"/>
            <ac:picMk id="5" creationId="{910939EB-6248-8BA6-BE3A-F7C2552BC49D}"/>
          </ac:picMkLst>
        </pc:picChg>
        <pc:picChg chg="del">
          <ac:chgData name="vera" userId="506080d75e5e1a0a" providerId="LiveId" clId="{E731786E-8B6F-44A1-A4C0-F0B22303BD53}" dt="2023-08-17T10:57:02.369" v="2932" actId="478"/>
          <ac:picMkLst>
            <pc:docMk/>
            <pc:sldMk cId="3434524007" sldId="473"/>
            <ac:picMk id="6" creationId="{11A67CE8-D9CB-7CB9-A5FE-BDC01267E115}"/>
          </ac:picMkLst>
        </pc:picChg>
        <pc:picChg chg="mod">
          <ac:chgData name="vera" userId="506080d75e5e1a0a" providerId="LiveId" clId="{E731786E-8B6F-44A1-A4C0-F0B22303BD53}" dt="2023-08-17T10:53:26.757" v="2860" actId="12789"/>
          <ac:picMkLst>
            <pc:docMk/>
            <pc:sldMk cId="3434524007" sldId="473"/>
            <ac:picMk id="7" creationId="{687E8CD7-C39D-CC49-8315-8C4A474F9EFA}"/>
          </ac:picMkLst>
        </pc:picChg>
        <pc:picChg chg="del">
          <ac:chgData name="vera" userId="506080d75e5e1a0a" providerId="LiveId" clId="{E731786E-8B6F-44A1-A4C0-F0B22303BD53}" dt="2023-08-17T10:57:01.879" v="2931" actId="478"/>
          <ac:picMkLst>
            <pc:docMk/>
            <pc:sldMk cId="3434524007" sldId="473"/>
            <ac:picMk id="8" creationId="{C990509D-CEBE-FE70-D2E6-13B3D3F240E7}"/>
          </ac:picMkLst>
        </pc:picChg>
        <pc:picChg chg="del">
          <ac:chgData name="vera" userId="506080d75e5e1a0a" providerId="LiveId" clId="{E731786E-8B6F-44A1-A4C0-F0B22303BD53}" dt="2023-08-17T10:57:03.358" v="2935" actId="478"/>
          <ac:picMkLst>
            <pc:docMk/>
            <pc:sldMk cId="3434524007" sldId="473"/>
            <ac:picMk id="9" creationId="{484561BD-1EF4-DBA7-C6D5-BF3804788970}"/>
          </ac:picMkLst>
        </pc:picChg>
        <pc:picChg chg="del">
          <ac:chgData name="vera" userId="506080d75e5e1a0a" providerId="LiveId" clId="{E731786E-8B6F-44A1-A4C0-F0B22303BD53}" dt="2023-08-17T10:57:02.706" v="2933" actId="478"/>
          <ac:picMkLst>
            <pc:docMk/>
            <pc:sldMk cId="3434524007" sldId="473"/>
            <ac:picMk id="10" creationId="{A8D46B91-30BC-A0E3-D7EF-79F2671ECDB0}"/>
          </ac:picMkLst>
        </pc:picChg>
        <pc:picChg chg="del">
          <ac:chgData name="vera" userId="506080d75e5e1a0a" providerId="LiveId" clId="{E731786E-8B6F-44A1-A4C0-F0B22303BD53}" dt="2023-08-17T10:57:03.026" v="2934" actId="478"/>
          <ac:picMkLst>
            <pc:docMk/>
            <pc:sldMk cId="3434524007" sldId="473"/>
            <ac:picMk id="11" creationId="{79EBFE2D-E15D-B136-7205-78B424C369DD}"/>
          </ac:picMkLst>
        </pc:picChg>
        <pc:picChg chg="del">
          <ac:chgData name="vera" userId="506080d75e5e1a0a" providerId="LiveId" clId="{E731786E-8B6F-44A1-A4C0-F0B22303BD53}" dt="2023-08-17T10:57:03.874" v="2936" actId="478"/>
          <ac:picMkLst>
            <pc:docMk/>
            <pc:sldMk cId="3434524007" sldId="473"/>
            <ac:picMk id="12" creationId="{FA89AD9F-FCCB-7A1A-1F2C-99B8CEABB59F}"/>
          </ac:picMkLst>
        </pc:picChg>
        <pc:picChg chg="add mod">
          <ac:chgData name="vera" userId="506080d75e5e1a0a" providerId="LiveId" clId="{E731786E-8B6F-44A1-A4C0-F0B22303BD53}" dt="2023-08-17T10:53:33.515" v="2862" actId="14100"/>
          <ac:picMkLst>
            <pc:docMk/>
            <pc:sldMk cId="3434524007" sldId="473"/>
            <ac:picMk id="13" creationId="{A4DE4E38-F0A8-AABC-1690-92B00F6C3656}"/>
          </ac:picMkLst>
        </pc:picChg>
        <pc:picChg chg="add mod">
          <ac:chgData name="vera" userId="506080d75e5e1a0a" providerId="LiveId" clId="{E731786E-8B6F-44A1-A4C0-F0B22303BD53}" dt="2023-08-17T10:53:33.515" v="2862" actId="14100"/>
          <ac:picMkLst>
            <pc:docMk/>
            <pc:sldMk cId="3434524007" sldId="473"/>
            <ac:picMk id="14" creationId="{C72C8520-F2AC-E764-BC8D-32B7634DF8BF}"/>
          </ac:picMkLst>
        </pc:picChg>
        <pc:picChg chg="add mod">
          <ac:chgData name="vera" userId="506080d75e5e1a0a" providerId="LiveId" clId="{E731786E-8B6F-44A1-A4C0-F0B22303BD53}" dt="2023-08-17T10:57:47.455" v="2961" actId="1076"/>
          <ac:picMkLst>
            <pc:docMk/>
            <pc:sldMk cId="3434524007" sldId="473"/>
            <ac:picMk id="15" creationId="{9F2D224E-B6D0-8257-0599-40DED0D65F70}"/>
          </ac:picMkLst>
        </pc:picChg>
        <pc:picChg chg="add mod">
          <ac:chgData name="vera" userId="506080d75e5e1a0a" providerId="LiveId" clId="{E731786E-8B6F-44A1-A4C0-F0B22303BD53}" dt="2023-08-17T10:56:56.295" v="2929" actId="1076"/>
          <ac:picMkLst>
            <pc:docMk/>
            <pc:sldMk cId="3434524007" sldId="473"/>
            <ac:picMk id="16" creationId="{3E12FFA0-DC33-4839-CB97-3C7D4C0F9D18}"/>
          </ac:picMkLst>
        </pc:picChg>
        <pc:picChg chg="add mod">
          <ac:chgData name="vera" userId="506080d75e5e1a0a" providerId="LiveId" clId="{E731786E-8B6F-44A1-A4C0-F0B22303BD53}" dt="2023-08-17T10:57:32.818" v="2948" actId="1076"/>
          <ac:picMkLst>
            <pc:docMk/>
            <pc:sldMk cId="3434524007" sldId="473"/>
            <ac:picMk id="17" creationId="{05185F60-91DF-2AE8-A86F-9F056DF517CE}"/>
          </ac:picMkLst>
        </pc:picChg>
        <pc:picChg chg="del mod">
          <ac:chgData name="vera" userId="506080d75e5e1a0a" providerId="LiveId" clId="{E731786E-8B6F-44A1-A4C0-F0B22303BD53}" dt="2023-08-17T10:52:56.565" v="2851" actId="478"/>
          <ac:picMkLst>
            <pc:docMk/>
            <pc:sldMk cId="3434524007" sldId="473"/>
            <ac:picMk id="18" creationId="{77CB453B-C700-D7E4-6A18-0F629F09F633}"/>
          </ac:picMkLst>
        </pc:picChg>
        <pc:picChg chg="del mod">
          <ac:chgData name="vera" userId="506080d75e5e1a0a" providerId="LiveId" clId="{E731786E-8B6F-44A1-A4C0-F0B22303BD53}" dt="2023-08-17T10:52:56.006" v="2850" actId="478"/>
          <ac:picMkLst>
            <pc:docMk/>
            <pc:sldMk cId="3434524007" sldId="473"/>
            <ac:picMk id="19" creationId="{A2D06DE3-A7F2-57B6-3444-571F905C7951}"/>
          </ac:picMkLst>
        </pc:picChg>
        <pc:picChg chg="del mod">
          <ac:chgData name="vera" userId="506080d75e5e1a0a" providerId="LiveId" clId="{E731786E-8B6F-44A1-A4C0-F0B22303BD53}" dt="2023-08-17T10:52:54.833" v="2849" actId="478"/>
          <ac:picMkLst>
            <pc:docMk/>
            <pc:sldMk cId="3434524007" sldId="473"/>
            <ac:picMk id="20" creationId="{63974148-F394-0115-C242-A60A48C6136A}"/>
          </ac:picMkLst>
        </pc:picChg>
        <pc:picChg chg="add del mod">
          <ac:chgData name="vera" userId="506080d75e5e1a0a" providerId="LiveId" clId="{E731786E-8B6F-44A1-A4C0-F0B22303BD53}" dt="2023-08-17T11:03:58.349" v="3021" actId="478"/>
          <ac:picMkLst>
            <pc:docMk/>
            <pc:sldMk cId="3434524007" sldId="473"/>
            <ac:picMk id="21" creationId="{209A95F2-D3CD-9638-9D16-B491EF7FDE88}"/>
          </ac:picMkLst>
        </pc:picChg>
        <pc:picChg chg="add mod">
          <ac:chgData name="vera" userId="506080d75e5e1a0a" providerId="LiveId" clId="{E731786E-8B6F-44A1-A4C0-F0B22303BD53}" dt="2023-08-17T10:57:23.727" v="2941" actId="1076"/>
          <ac:picMkLst>
            <pc:docMk/>
            <pc:sldMk cId="3434524007" sldId="473"/>
            <ac:picMk id="22" creationId="{287CBC11-F08C-BE84-7E69-10CD77B70EF6}"/>
          </ac:picMkLst>
        </pc:picChg>
        <pc:picChg chg="del">
          <ac:chgData name="vera" userId="506080d75e5e1a0a" providerId="LiveId" clId="{E731786E-8B6F-44A1-A4C0-F0B22303BD53}" dt="2023-08-17T10:56:14.281" v="2925" actId="478"/>
          <ac:picMkLst>
            <pc:docMk/>
            <pc:sldMk cId="3434524007" sldId="473"/>
            <ac:picMk id="23" creationId="{799FC545-984B-A5CB-24D5-0C0A36F93F3C}"/>
          </ac:picMkLst>
        </pc:picChg>
        <pc:picChg chg="add mod">
          <ac:chgData name="vera" userId="506080d75e5e1a0a" providerId="LiveId" clId="{E731786E-8B6F-44A1-A4C0-F0B22303BD53}" dt="2023-08-17T10:57:22.663" v="2940" actId="1076"/>
          <ac:picMkLst>
            <pc:docMk/>
            <pc:sldMk cId="3434524007" sldId="473"/>
            <ac:picMk id="24" creationId="{2DA6F64E-BC03-3EEC-B07A-8F9C8F0FC431}"/>
          </ac:picMkLst>
        </pc:picChg>
        <pc:picChg chg="add del mod">
          <ac:chgData name="vera" userId="506080d75e5e1a0a" providerId="LiveId" clId="{E731786E-8B6F-44A1-A4C0-F0B22303BD53}" dt="2023-08-17T11:03:59.708" v="3023" actId="478"/>
          <ac:picMkLst>
            <pc:docMk/>
            <pc:sldMk cId="3434524007" sldId="473"/>
            <ac:picMk id="27" creationId="{65DB4D56-6ECA-D83A-3BA1-D476BB932EE0}"/>
          </ac:picMkLst>
        </pc:picChg>
        <pc:picChg chg="add del mod">
          <ac:chgData name="vera" userId="506080d75e5e1a0a" providerId="LiveId" clId="{E731786E-8B6F-44A1-A4C0-F0B22303BD53}" dt="2023-08-17T11:03:59.126" v="3022" actId="478"/>
          <ac:picMkLst>
            <pc:docMk/>
            <pc:sldMk cId="3434524007" sldId="473"/>
            <ac:picMk id="28" creationId="{048B3954-74EA-C4A6-E914-B61F24DAA574}"/>
          </ac:picMkLst>
        </pc:picChg>
        <pc:picChg chg="add del mod">
          <ac:chgData name="vera" userId="506080d75e5e1a0a" providerId="LiveId" clId="{E731786E-8B6F-44A1-A4C0-F0B22303BD53}" dt="2023-08-17T10:59:18.320" v="2973" actId="478"/>
          <ac:picMkLst>
            <pc:docMk/>
            <pc:sldMk cId="3434524007" sldId="473"/>
            <ac:picMk id="29" creationId="{5C209C15-7A59-7F3F-D3D7-30AD318B1ECA}"/>
          </ac:picMkLst>
        </pc:picChg>
        <pc:picChg chg="add del mod">
          <ac:chgData name="vera" userId="506080d75e5e1a0a" providerId="LiveId" clId="{E731786E-8B6F-44A1-A4C0-F0B22303BD53}" dt="2023-08-17T11:02:41.550" v="3004" actId="478"/>
          <ac:picMkLst>
            <pc:docMk/>
            <pc:sldMk cId="3434524007" sldId="473"/>
            <ac:picMk id="30" creationId="{761F6C90-5CA1-F752-70CA-471A4EB03E15}"/>
          </ac:picMkLst>
        </pc:picChg>
        <pc:picChg chg="add del mod">
          <ac:chgData name="vera" userId="506080d75e5e1a0a" providerId="LiveId" clId="{E731786E-8B6F-44A1-A4C0-F0B22303BD53}" dt="2023-08-17T11:02:42.950" v="3005" actId="478"/>
          <ac:picMkLst>
            <pc:docMk/>
            <pc:sldMk cId="3434524007" sldId="473"/>
            <ac:picMk id="32" creationId="{9B2AC116-30B8-8D17-CCA9-84226077D9F7}"/>
          </ac:picMkLst>
        </pc:picChg>
        <pc:picChg chg="add del mod">
          <ac:chgData name="vera" userId="506080d75e5e1a0a" providerId="LiveId" clId="{E731786E-8B6F-44A1-A4C0-F0B22303BD53}" dt="2023-08-17T11:03:21.898" v="3015" actId="478"/>
          <ac:picMkLst>
            <pc:docMk/>
            <pc:sldMk cId="3434524007" sldId="473"/>
            <ac:picMk id="33" creationId="{79EA868E-D51D-7EFF-D728-E329F04E281D}"/>
          </ac:picMkLst>
        </pc:picChg>
        <pc:picChg chg="add del mod">
          <ac:chgData name="vera" userId="506080d75e5e1a0a" providerId="LiveId" clId="{E731786E-8B6F-44A1-A4C0-F0B22303BD53}" dt="2023-08-17T11:03:21.212" v="3014" actId="478"/>
          <ac:picMkLst>
            <pc:docMk/>
            <pc:sldMk cId="3434524007" sldId="473"/>
            <ac:picMk id="34" creationId="{05ADAAA9-D4C6-F74E-FA88-C07AD39802D4}"/>
          </ac:picMkLst>
        </pc:picChg>
        <pc:picChg chg="add mod">
          <ac:chgData name="vera" userId="506080d75e5e1a0a" providerId="LiveId" clId="{E731786E-8B6F-44A1-A4C0-F0B22303BD53}" dt="2023-08-17T11:04:32.742" v="3027" actId="1076"/>
          <ac:picMkLst>
            <pc:docMk/>
            <pc:sldMk cId="3434524007" sldId="473"/>
            <ac:picMk id="35" creationId="{C559F764-BC13-B932-4FBC-18105C2CC675}"/>
          </ac:picMkLst>
        </pc:picChg>
        <pc:picChg chg="add mod">
          <ac:chgData name="vera" userId="506080d75e5e1a0a" providerId="LiveId" clId="{E731786E-8B6F-44A1-A4C0-F0B22303BD53}" dt="2023-08-17T11:04:05.005" v="3024"/>
          <ac:picMkLst>
            <pc:docMk/>
            <pc:sldMk cId="3434524007" sldId="473"/>
            <ac:picMk id="36" creationId="{3CF1B63B-5C0E-437E-9C00-746EEDCFCA97}"/>
          </ac:picMkLst>
        </pc:picChg>
        <pc:picChg chg="mod ord">
          <ac:chgData name="vera" userId="506080d75e5e1a0a" providerId="LiveId" clId="{E731786E-8B6F-44A1-A4C0-F0B22303BD53}" dt="2023-08-17T11:04:45.120" v="3047" actId="166"/>
          <ac:picMkLst>
            <pc:docMk/>
            <pc:sldMk cId="3434524007" sldId="473"/>
            <ac:picMk id="38" creationId="{6D0FEAF1-340A-88DD-748D-8B28C14472D6}"/>
          </ac:picMkLst>
        </pc:picChg>
      </pc:sldChg>
      <pc:sldChg chg="addSp delSp modSp mod">
        <pc:chgData name="vera" userId="506080d75e5e1a0a" providerId="LiveId" clId="{E731786E-8B6F-44A1-A4C0-F0B22303BD53}" dt="2023-08-17T11:04:39.723" v="3046" actId="1035"/>
        <pc:sldMkLst>
          <pc:docMk/>
          <pc:sldMk cId="3309723055" sldId="474"/>
        </pc:sldMkLst>
        <pc:picChg chg="del mod">
          <ac:chgData name="vera" userId="506080d75e5e1a0a" providerId="LiveId" clId="{E731786E-8B6F-44A1-A4C0-F0B22303BD53}" dt="2023-08-17T10:57:43.181" v="2956" actId="478"/>
          <ac:picMkLst>
            <pc:docMk/>
            <pc:sldMk cId="3309723055" sldId="474"/>
            <ac:picMk id="2" creationId="{1D95FA21-BE12-B2C7-A72F-D08361242A10}"/>
          </ac:picMkLst>
        </pc:picChg>
        <pc:picChg chg="del">
          <ac:chgData name="vera" userId="506080d75e5e1a0a" providerId="LiveId" clId="{E731786E-8B6F-44A1-A4C0-F0B22303BD53}" dt="2023-08-17T10:52:01.091" v="2831" actId="478"/>
          <ac:picMkLst>
            <pc:docMk/>
            <pc:sldMk cId="3309723055" sldId="474"/>
            <ac:picMk id="3" creationId="{FC037422-6D4D-5DB5-EF24-97135E897754}"/>
          </ac:picMkLst>
        </pc:picChg>
        <pc:picChg chg="del mod">
          <ac:chgData name="vera" userId="506080d75e5e1a0a" providerId="LiveId" clId="{E731786E-8B6F-44A1-A4C0-F0B22303BD53}" dt="2023-08-17T10:57:42.815" v="2955" actId="478"/>
          <ac:picMkLst>
            <pc:docMk/>
            <pc:sldMk cId="3309723055" sldId="474"/>
            <ac:picMk id="4" creationId="{B6EC2351-1F77-97B6-0DA1-D806A3B9E66F}"/>
          </ac:picMkLst>
        </pc:picChg>
        <pc:picChg chg="del mod">
          <ac:chgData name="vera" userId="506080d75e5e1a0a" providerId="LiveId" clId="{E731786E-8B6F-44A1-A4C0-F0B22303BD53}" dt="2023-08-17T10:57:43.873" v="2958" actId="478"/>
          <ac:picMkLst>
            <pc:docMk/>
            <pc:sldMk cId="3309723055" sldId="474"/>
            <ac:picMk id="5" creationId="{CEE0E7FE-724D-6205-9404-F216B1A83F5B}"/>
          </ac:picMkLst>
        </pc:picChg>
        <pc:picChg chg="del mod">
          <ac:chgData name="vera" userId="506080d75e5e1a0a" providerId="LiveId" clId="{E731786E-8B6F-44A1-A4C0-F0B22303BD53}" dt="2023-08-17T10:57:44.317" v="2959" actId="478"/>
          <ac:picMkLst>
            <pc:docMk/>
            <pc:sldMk cId="3309723055" sldId="474"/>
            <ac:picMk id="6" creationId="{E30091BB-B9A0-A4DE-E2CB-8BFC6AE3D5AB}"/>
          </ac:picMkLst>
        </pc:picChg>
        <pc:picChg chg="add del mod">
          <ac:chgData name="vera" userId="506080d75e5e1a0a" providerId="LiveId" clId="{E731786E-8B6F-44A1-A4C0-F0B22303BD53}" dt="2023-08-17T10:57:43.564" v="2957" actId="478"/>
          <ac:picMkLst>
            <pc:docMk/>
            <pc:sldMk cId="3309723055" sldId="474"/>
            <ac:picMk id="7" creationId="{021BD279-D8D6-126C-B6CA-C358D27DC228}"/>
          </ac:picMkLst>
        </pc:picChg>
        <pc:picChg chg="add mod">
          <ac:chgData name="vera" userId="506080d75e5e1a0a" providerId="LiveId" clId="{E731786E-8B6F-44A1-A4C0-F0B22303BD53}" dt="2023-08-17T10:57:45.069" v="2960"/>
          <ac:picMkLst>
            <pc:docMk/>
            <pc:sldMk cId="3309723055" sldId="474"/>
            <ac:picMk id="8" creationId="{9A112308-F5E5-34E7-E1A6-A5FFA460097A}"/>
          </ac:picMkLst>
        </pc:picChg>
        <pc:picChg chg="add del mod">
          <ac:chgData name="vera" userId="506080d75e5e1a0a" providerId="LiveId" clId="{E731786E-8B6F-44A1-A4C0-F0B22303BD53}" dt="2023-08-17T11:04:35.984" v="3029" actId="478"/>
          <ac:picMkLst>
            <pc:docMk/>
            <pc:sldMk cId="3309723055" sldId="474"/>
            <ac:picMk id="9" creationId="{1FA2FECD-2290-1358-21A5-18F34838D8AE}"/>
          </ac:picMkLst>
        </pc:picChg>
        <pc:picChg chg="add mod">
          <ac:chgData name="vera" userId="506080d75e5e1a0a" providerId="LiveId" clId="{E731786E-8B6F-44A1-A4C0-F0B22303BD53}" dt="2023-08-17T10:57:45.069" v="2960"/>
          <ac:picMkLst>
            <pc:docMk/>
            <pc:sldMk cId="3309723055" sldId="474"/>
            <ac:picMk id="10" creationId="{EE435AF8-061B-BB0D-669A-3FE747707FDA}"/>
          </ac:picMkLst>
        </pc:picChg>
        <pc:picChg chg="add mod">
          <ac:chgData name="vera" userId="506080d75e5e1a0a" providerId="LiveId" clId="{E731786E-8B6F-44A1-A4C0-F0B22303BD53}" dt="2023-08-17T10:57:45.069" v="2960"/>
          <ac:picMkLst>
            <pc:docMk/>
            <pc:sldMk cId="3309723055" sldId="474"/>
            <ac:picMk id="11" creationId="{28EA503D-B6F9-0886-14C3-05776DB6EC87}"/>
          </ac:picMkLst>
        </pc:picChg>
        <pc:picChg chg="add mod">
          <ac:chgData name="vera" userId="506080d75e5e1a0a" providerId="LiveId" clId="{E731786E-8B6F-44A1-A4C0-F0B22303BD53}" dt="2023-08-17T11:02:22.094" v="2996" actId="1076"/>
          <ac:picMkLst>
            <pc:docMk/>
            <pc:sldMk cId="3309723055" sldId="474"/>
            <ac:picMk id="12" creationId="{009937DA-58B9-7BB0-30BF-3730F8D9C510}"/>
          </ac:picMkLst>
        </pc:picChg>
        <pc:picChg chg="add mod">
          <ac:chgData name="vera" userId="506080d75e5e1a0a" providerId="LiveId" clId="{E731786E-8B6F-44A1-A4C0-F0B22303BD53}" dt="2023-08-17T11:02:24.126" v="2997" actId="1076"/>
          <ac:picMkLst>
            <pc:docMk/>
            <pc:sldMk cId="3309723055" sldId="474"/>
            <ac:picMk id="13" creationId="{DA6B0C93-309D-6610-CF9A-E470A712B433}"/>
          </ac:picMkLst>
        </pc:picChg>
        <pc:picChg chg="add mod">
          <ac:chgData name="vera" userId="506080d75e5e1a0a" providerId="LiveId" clId="{E731786E-8B6F-44A1-A4C0-F0B22303BD53}" dt="2023-08-17T11:04:39.723" v="3046" actId="1035"/>
          <ac:picMkLst>
            <pc:docMk/>
            <pc:sldMk cId="3309723055" sldId="474"/>
            <ac:picMk id="14" creationId="{96A90866-ADDB-EC7A-0948-CD34E6609C14}"/>
          </ac:picMkLst>
        </pc:picChg>
        <pc:picChg chg="add mod">
          <ac:chgData name="vera" userId="506080d75e5e1a0a" providerId="LiveId" clId="{E731786E-8B6F-44A1-A4C0-F0B22303BD53}" dt="2023-08-17T11:04:34.525" v="3028"/>
          <ac:picMkLst>
            <pc:docMk/>
            <pc:sldMk cId="3309723055" sldId="474"/>
            <ac:picMk id="15" creationId="{0491C93E-837A-1BBB-F268-CF7F182918AD}"/>
          </ac:picMkLst>
        </pc:picChg>
        <pc:picChg chg="del">
          <ac:chgData name="vera" userId="506080d75e5e1a0a" providerId="LiveId" clId="{E731786E-8B6F-44A1-A4C0-F0B22303BD53}" dt="2023-08-17T10:50:29.499" v="2817" actId="478"/>
          <ac:picMkLst>
            <pc:docMk/>
            <pc:sldMk cId="3309723055" sldId="474"/>
            <ac:picMk id="48" creationId="{7426D4A5-A0FE-BF0C-58FC-CE825C927109}"/>
          </ac:picMkLst>
        </pc:picChg>
      </pc:sldChg>
      <pc:sldChg chg="addSp delSp modSp mod delAnim modAnim">
        <pc:chgData name="vera" userId="506080d75e5e1a0a" providerId="LiveId" clId="{E731786E-8B6F-44A1-A4C0-F0B22303BD53}" dt="2023-08-17T11:08:22.038" v="3098" actId="14826"/>
        <pc:sldMkLst>
          <pc:docMk/>
          <pc:sldMk cId="1572625362" sldId="475"/>
        </pc:sldMkLst>
        <pc:picChg chg="add mod">
          <ac:chgData name="vera" userId="506080d75e5e1a0a" providerId="LiveId" clId="{E731786E-8B6F-44A1-A4C0-F0B22303BD53}" dt="2023-08-17T10:54:52.204" v="2910" actId="408"/>
          <ac:picMkLst>
            <pc:docMk/>
            <pc:sldMk cId="1572625362" sldId="475"/>
            <ac:picMk id="2" creationId="{0B338FE6-9DAA-E6E3-2E29-FBDC9878661C}"/>
          </ac:picMkLst>
        </pc:picChg>
        <pc:picChg chg="add mod">
          <ac:chgData name="vera" userId="506080d75e5e1a0a" providerId="LiveId" clId="{E731786E-8B6F-44A1-A4C0-F0B22303BD53}" dt="2023-08-17T10:59:44.225" v="2979" actId="1076"/>
          <ac:picMkLst>
            <pc:docMk/>
            <pc:sldMk cId="1572625362" sldId="475"/>
            <ac:picMk id="3" creationId="{244A658D-5871-983D-1383-DADF32D79EA2}"/>
          </ac:picMkLst>
        </pc:picChg>
        <pc:picChg chg="add mod">
          <ac:chgData name="vera" userId="506080d75e5e1a0a" providerId="LiveId" clId="{E731786E-8B6F-44A1-A4C0-F0B22303BD53}" dt="2023-08-17T11:06:03.857" v="3063" actId="1076"/>
          <ac:picMkLst>
            <pc:docMk/>
            <pc:sldMk cId="1572625362" sldId="475"/>
            <ac:picMk id="4" creationId="{6889C423-9A61-A493-FD6C-8BCB798149F9}"/>
          </ac:picMkLst>
        </pc:picChg>
        <pc:picChg chg="add mod">
          <ac:chgData name="vera" userId="506080d75e5e1a0a" providerId="LiveId" clId="{E731786E-8B6F-44A1-A4C0-F0B22303BD53}" dt="2023-08-17T11:08:22.038" v="3098" actId="14826"/>
          <ac:picMkLst>
            <pc:docMk/>
            <pc:sldMk cId="1572625362" sldId="475"/>
            <ac:picMk id="5" creationId="{93998646-8026-0F4B-BFA4-881C0F4FCC7D}"/>
          </ac:picMkLst>
        </pc:picChg>
        <pc:picChg chg="add mod">
          <ac:chgData name="vera" userId="506080d75e5e1a0a" providerId="LiveId" clId="{E731786E-8B6F-44A1-A4C0-F0B22303BD53}" dt="2023-08-17T11:06:46.891" v="3071" actId="1076"/>
          <ac:picMkLst>
            <pc:docMk/>
            <pc:sldMk cId="1572625362" sldId="475"/>
            <ac:picMk id="6" creationId="{22CECD8B-A67C-0E8E-A3A1-ECD8E0229DA7}"/>
          </ac:picMkLst>
        </pc:picChg>
        <pc:picChg chg="del">
          <ac:chgData name="vera" userId="506080d75e5e1a0a" providerId="LiveId" clId="{E731786E-8B6F-44A1-A4C0-F0B22303BD53}" dt="2023-08-17T10:50:51.981" v="2820" actId="478"/>
          <ac:picMkLst>
            <pc:docMk/>
            <pc:sldMk cId="1572625362" sldId="475"/>
            <ac:picMk id="7" creationId="{397849E0-57FB-9193-03E5-D8FAC65D4A65}"/>
          </ac:picMkLst>
        </pc:picChg>
        <pc:picChg chg="del">
          <ac:chgData name="vera" userId="506080d75e5e1a0a" providerId="LiveId" clId="{E731786E-8B6F-44A1-A4C0-F0B22303BD53}" dt="2023-08-17T10:50:53.900" v="2821" actId="478"/>
          <ac:picMkLst>
            <pc:docMk/>
            <pc:sldMk cId="1572625362" sldId="475"/>
            <ac:picMk id="8" creationId="{260C807F-792D-7A16-D853-E20959DD886C}"/>
          </ac:picMkLst>
        </pc:picChg>
        <pc:picChg chg="mod">
          <ac:chgData name="vera" userId="506080d75e5e1a0a" providerId="LiveId" clId="{E731786E-8B6F-44A1-A4C0-F0B22303BD53}" dt="2023-08-17T10:54:08.936" v="2904" actId="1076"/>
          <ac:picMkLst>
            <pc:docMk/>
            <pc:sldMk cId="1572625362" sldId="475"/>
            <ac:picMk id="43" creationId="{4E512175-15AD-4C75-F8A5-3D24A2D2A63D}"/>
          </ac:picMkLst>
        </pc:picChg>
        <pc:picChg chg="mod">
          <ac:chgData name="vera" userId="506080d75e5e1a0a" providerId="LiveId" clId="{E731786E-8B6F-44A1-A4C0-F0B22303BD53}" dt="2023-08-17T10:54:52.204" v="2910" actId="408"/>
          <ac:picMkLst>
            <pc:docMk/>
            <pc:sldMk cId="1572625362" sldId="475"/>
            <ac:picMk id="44" creationId="{F40FE1E0-FE3C-E34C-76A4-1691E255E9CC}"/>
          </ac:picMkLst>
        </pc:picChg>
        <pc:picChg chg="mod">
          <ac:chgData name="vera" userId="506080d75e5e1a0a" providerId="LiveId" clId="{E731786E-8B6F-44A1-A4C0-F0B22303BD53}" dt="2023-08-17T10:54:52.204" v="2910" actId="408"/>
          <ac:picMkLst>
            <pc:docMk/>
            <pc:sldMk cId="1572625362" sldId="475"/>
            <ac:picMk id="45" creationId="{425B7C46-570F-B579-5E60-5E6D9B1F0A1B}"/>
          </ac:picMkLst>
        </pc:picChg>
        <pc:picChg chg="del">
          <ac:chgData name="vera" userId="506080d75e5e1a0a" providerId="LiveId" clId="{E731786E-8B6F-44A1-A4C0-F0B22303BD53}" dt="2023-08-17T10:54:04.045" v="2875" actId="478"/>
          <ac:picMkLst>
            <pc:docMk/>
            <pc:sldMk cId="1572625362" sldId="475"/>
            <ac:picMk id="46" creationId="{6449036C-B757-EC3B-DCA7-15B60ED2FF4C}"/>
          </ac:picMkLst>
        </pc:picChg>
        <pc:picChg chg="mod">
          <ac:chgData name="vera" userId="506080d75e5e1a0a" providerId="LiveId" clId="{E731786E-8B6F-44A1-A4C0-F0B22303BD53}" dt="2023-08-17T10:54:17.616" v="2908" actId="1076"/>
          <ac:picMkLst>
            <pc:docMk/>
            <pc:sldMk cId="1572625362" sldId="475"/>
            <ac:picMk id="47" creationId="{D02A46EA-166B-A7C0-392F-0D57080E71CF}"/>
          </ac:picMkLst>
        </pc:picChg>
      </pc:sldChg>
      <pc:sldChg chg="addSp delSp modSp mod">
        <pc:chgData name="vera" userId="506080d75e5e1a0a" providerId="LiveId" clId="{E731786E-8B6F-44A1-A4C0-F0B22303BD53}" dt="2023-08-17T11:08:27.052" v="3099" actId="14826"/>
        <pc:sldMkLst>
          <pc:docMk/>
          <pc:sldMk cId="2014277386" sldId="476"/>
        </pc:sldMkLst>
        <pc:picChg chg="add mod">
          <ac:chgData name="vera" userId="506080d75e5e1a0a" providerId="LiveId" clId="{E731786E-8B6F-44A1-A4C0-F0B22303BD53}" dt="2023-08-17T10:55:56.033" v="2924"/>
          <ac:picMkLst>
            <pc:docMk/>
            <pc:sldMk cId="2014277386" sldId="476"/>
            <ac:picMk id="2" creationId="{C793CA26-D9E5-991F-5905-816CE6EA8C12}"/>
          </ac:picMkLst>
        </pc:picChg>
        <pc:picChg chg="add mod">
          <ac:chgData name="vera" userId="506080d75e5e1a0a" providerId="LiveId" clId="{E731786E-8B6F-44A1-A4C0-F0B22303BD53}" dt="2023-08-17T10:55:56.033" v="2924"/>
          <ac:picMkLst>
            <pc:docMk/>
            <pc:sldMk cId="2014277386" sldId="476"/>
            <ac:picMk id="3" creationId="{121F6296-69A4-AF5F-1E51-10D70783A724}"/>
          </ac:picMkLst>
        </pc:picChg>
        <pc:picChg chg="add mod">
          <ac:chgData name="vera" userId="506080d75e5e1a0a" providerId="LiveId" clId="{E731786E-8B6F-44A1-A4C0-F0B22303BD53}" dt="2023-08-17T11:08:09.384" v="3094" actId="14826"/>
          <ac:picMkLst>
            <pc:docMk/>
            <pc:sldMk cId="2014277386" sldId="476"/>
            <ac:picMk id="4" creationId="{CA94FCE3-6EBA-6E0B-248C-D7DD9BF53918}"/>
          </ac:picMkLst>
        </pc:picChg>
        <pc:picChg chg="add mod">
          <ac:chgData name="vera" userId="506080d75e5e1a0a" providerId="LiveId" clId="{E731786E-8B6F-44A1-A4C0-F0B22303BD53}" dt="2023-08-17T11:08:27.052" v="3099" actId="14826"/>
          <ac:picMkLst>
            <pc:docMk/>
            <pc:sldMk cId="2014277386" sldId="476"/>
            <ac:picMk id="5" creationId="{5A4950E4-02EB-62D9-3C5F-8ACEEB61BC8C}"/>
          </ac:picMkLst>
        </pc:picChg>
        <pc:picChg chg="add mod">
          <ac:chgData name="vera" userId="506080d75e5e1a0a" providerId="LiveId" clId="{E731786E-8B6F-44A1-A4C0-F0B22303BD53}" dt="2023-08-17T10:55:56.033" v="2924"/>
          <ac:picMkLst>
            <pc:docMk/>
            <pc:sldMk cId="2014277386" sldId="476"/>
            <ac:picMk id="6" creationId="{A33C9C53-C989-8205-C2A5-F20209F2168A}"/>
          </ac:picMkLst>
        </pc:picChg>
        <pc:picChg chg="del mod">
          <ac:chgData name="vera" userId="506080d75e5e1a0a" providerId="LiveId" clId="{E731786E-8B6F-44A1-A4C0-F0B22303BD53}" dt="2023-08-17T10:55:44.369" v="2923" actId="478"/>
          <ac:picMkLst>
            <pc:docMk/>
            <pc:sldMk cId="2014277386" sldId="476"/>
            <ac:picMk id="43" creationId="{1EC08D3C-141C-175E-7CA3-318B71FA322E}"/>
          </ac:picMkLst>
        </pc:picChg>
        <pc:picChg chg="del mod">
          <ac:chgData name="vera" userId="506080d75e5e1a0a" providerId="LiveId" clId="{E731786E-8B6F-44A1-A4C0-F0B22303BD53}" dt="2023-08-17T10:55:44.041" v="2922" actId="478"/>
          <ac:picMkLst>
            <pc:docMk/>
            <pc:sldMk cId="2014277386" sldId="476"/>
            <ac:picMk id="44" creationId="{51BFE0D0-824D-143A-5FF6-34D2AF407A5C}"/>
          </ac:picMkLst>
        </pc:picChg>
        <pc:picChg chg="del mod">
          <ac:chgData name="vera" userId="506080d75e5e1a0a" providerId="LiveId" clId="{E731786E-8B6F-44A1-A4C0-F0B22303BD53}" dt="2023-08-17T10:55:43.714" v="2921" actId="478"/>
          <ac:picMkLst>
            <pc:docMk/>
            <pc:sldMk cId="2014277386" sldId="476"/>
            <ac:picMk id="45" creationId="{72C461C3-AA9D-6E60-A36F-257BF4810943}"/>
          </ac:picMkLst>
        </pc:picChg>
        <pc:picChg chg="del">
          <ac:chgData name="vera" userId="506080d75e5e1a0a" providerId="LiveId" clId="{E731786E-8B6F-44A1-A4C0-F0B22303BD53}" dt="2023-08-17T10:55:43.390" v="2920" actId="478"/>
          <ac:picMkLst>
            <pc:docMk/>
            <pc:sldMk cId="2014277386" sldId="476"/>
            <ac:picMk id="46" creationId="{DC5A737C-68CA-D54B-9B48-FCA4BB662357}"/>
          </ac:picMkLst>
        </pc:picChg>
        <pc:picChg chg="del mod">
          <ac:chgData name="vera" userId="506080d75e5e1a0a" providerId="LiveId" clId="{E731786E-8B6F-44A1-A4C0-F0B22303BD53}" dt="2023-08-17T10:55:43.013" v="2919" actId="478"/>
          <ac:picMkLst>
            <pc:docMk/>
            <pc:sldMk cId="2014277386" sldId="476"/>
            <ac:picMk id="47" creationId="{F36322C8-0255-29F0-22A2-80247BE438F0}"/>
          </ac:picMkLst>
        </pc:picChg>
      </pc:sldChg>
      <pc:sldChg chg="modSp">
        <pc:chgData name="vera" userId="506080d75e5e1a0a" providerId="LiveId" clId="{E731786E-8B6F-44A1-A4C0-F0B22303BD53}" dt="2023-08-17T11:17:51.503" v="3187"/>
        <pc:sldMkLst>
          <pc:docMk/>
          <pc:sldMk cId="1657062959" sldId="477"/>
        </pc:sldMkLst>
        <pc:spChg chg="mod">
          <ac:chgData name="vera" userId="506080d75e5e1a0a" providerId="LiveId" clId="{E731786E-8B6F-44A1-A4C0-F0B22303BD53}" dt="2023-08-17T11:17:51.503" v="3187"/>
          <ac:spMkLst>
            <pc:docMk/>
            <pc:sldMk cId="1657062959" sldId="477"/>
            <ac:spMk id="3" creationId="{94671052-5F4F-AC8E-5F79-4F2B09C73891}"/>
          </ac:spMkLst>
        </pc:spChg>
      </pc:sldChg>
      <pc:sldChg chg="addSp delSp modSp add del mod">
        <pc:chgData name="vera" userId="506080d75e5e1a0a" providerId="LiveId" clId="{E731786E-8B6F-44A1-A4C0-F0B22303BD53}" dt="2023-08-17T11:33:40.537" v="3364" actId="2696"/>
        <pc:sldMkLst>
          <pc:docMk/>
          <pc:sldMk cId="3981991084" sldId="478"/>
        </pc:sldMkLst>
        <pc:picChg chg="add mod">
          <ac:chgData name="vera" userId="506080d75e5e1a0a" providerId="LiveId" clId="{E731786E-8B6F-44A1-A4C0-F0B22303BD53}" dt="2023-08-17T10:55:28.209" v="2913"/>
          <ac:picMkLst>
            <pc:docMk/>
            <pc:sldMk cId="3981991084" sldId="478"/>
            <ac:picMk id="2" creationId="{7F2801EB-9E7E-A962-9D38-090D2887D3DD}"/>
          </ac:picMkLst>
        </pc:picChg>
        <pc:picChg chg="del">
          <ac:chgData name="vera" userId="506080d75e5e1a0a" providerId="LiveId" clId="{E731786E-8B6F-44A1-A4C0-F0B22303BD53}" dt="2023-08-17T10:55:30.549" v="2917" actId="478"/>
          <ac:picMkLst>
            <pc:docMk/>
            <pc:sldMk cId="3981991084" sldId="478"/>
            <ac:picMk id="3" creationId="{C506E6E7-EF75-653D-489F-F4314779A1ED}"/>
          </ac:picMkLst>
        </pc:picChg>
        <pc:picChg chg="add mod">
          <ac:chgData name="vera" userId="506080d75e5e1a0a" providerId="LiveId" clId="{E731786E-8B6F-44A1-A4C0-F0B22303BD53}" dt="2023-08-17T10:55:28.209" v="2913"/>
          <ac:picMkLst>
            <pc:docMk/>
            <pc:sldMk cId="3981991084" sldId="478"/>
            <ac:picMk id="4" creationId="{C6BACED1-30C2-2A7A-3852-D749589C21D5}"/>
          </ac:picMkLst>
        </pc:picChg>
        <pc:picChg chg="add mod">
          <ac:chgData name="vera" userId="506080d75e5e1a0a" providerId="LiveId" clId="{E731786E-8B6F-44A1-A4C0-F0B22303BD53}" dt="2023-08-17T10:55:28.209" v="2913"/>
          <ac:picMkLst>
            <pc:docMk/>
            <pc:sldMk cId="3981991084" sldId="478"/>
            <ac:picMk id="5" creationId="{7CEA0547-1AC4-52FB-428B-92B7FFFB71EA}"/>
          </ac:picMkLst>
        </pc:picChg>
        <pc:picChg chg="add mod">
          <ac:chgData name="vera" userId="506080d75e5e1a0a" providerId="LiveId" clId="{E731786E-8B6F-44A1-A4C0-F0B22303BD53}" dt="2023-08-17T10:55:28.209" v="2913"/>
          <ac:picMkLst>
            <pc:docMk/>
            <pc:sldMk cId="3981991084" sldId="478"/>
            <ac:picMk id="6" creationId="{7DBE7D87-E63C-C88F-A3C2-905A729338AB}"/>
          </ac:picMkLst>
        </pc:picChg>
        <pc:picChg chg="add mod">
          <ac:chgData name="vera" userId="506080d75e5e1a0a" providerId="LiveId" clId="{E731786E-8B6F-44A1-A4C0-F0B22303BD53}" dt="2023-08-17T10:55:28.209" v="2913"/>
          <ac:picMkLst>
            <pc:docMk/>
            <pc:sldMk cId="3981991084" sldId="478"/>
            <ac:picMk id="7" creationId="{33722D3D-81E2-3689-3506-F8A708E8EBDC}"/>
          </ac:picMkLst>
        </pc:picChg>
        <pc:picChg chg="del">
          <ac:chgData name="vera" userId="506080d75e5e1a0a" providerId="LiveId" clId="{E731786E-8B6F-44A1-A4C0-F0B22303BD53}" dt="2023-08-17T10:55:30.958" v="2918" actId="478"/>
          <ac:picMkLst>
            <pc:docMk/>
            <pc:sldMk cId="3981991084" sldId="478"/>
            <ac:picMk id="11" creationId="{6F06D4D6-27A1-3A6E-D1B6-0035F5DF3F6D}"/>
          </ac:picMkLst>
        </pc:picChg>
        <pc:picChg chg="del">
          <ac:chgData name="vera" userId="506080d75e5e1a0a" providerId="LiveId" clId="{E731786E-8B6F-44A1-A4C0-F0B22303BD53}" dt="2023-08-17T10:55:30.228" v="2916" actId="478"/>
          <ac:picMkLst>
            <pc:docMk/>
            <pc:sldMk cId="3981991084" sldId="478"/>
            <ac:picMk id="18" creationId="{DC69A277-E6F3-E99F-13BE-C71A152AAEDB}"/>
          </ac:picMkLst>
        </pc:picChg>
        <pc:picChg chg="del">
          <ac:chgData name="vera" userId="506080d75e5e1a0a" providerId="LiveId" clId="{E731786E-8B6F-44A1-A4C0-F0B22303BD53}" dt="2023-08-17T10:55:29.843" v="2915" actId="478"/>
          <ac:picMkLst>
            <pc:docMk/>
            <pc:sldMk cId="3981991084" sldId="478"/>
            <ac:picMk id="26" creationId="{47E6BE58-2540-A5DA-7102-B9C73F6A28DD}"/>
          </ac:picMkLst>
        </pc:picChg>
        <pc:picChg chg="del">
          <ac:chgData name="vera" userId="506080d75e5e1a0a" providerId="LiveId" clId="{E731786E-8B6F-44A1-A4C0-F0B22303BD53}" dt="2023-08-17T10:55:29.391" v="2914" actId="478"/>
          <ac:picMkLst>
            <pc:docMk/>
            <pc:sldMk cId="3981991084" sldId="478"/>
            <ac:picMk id="27" creationId="{0BBB3FD5-7052-D499-D1B7-61674036CF02}"/>
          </ac:picMkLst>
        </pc:picChg>
      </pc:sldChg>
      <pc:sldChg chg="addSp delSp modSp add del mod modAnim">
        <pc:chgData name="vera" userId="506080d75e5e1a0a" providerId="LiveId" clId="{E731786E-8B6F-44A1-A4C0-F0B22303BD53}" dt="2023-08-17T11:33:18.432" v="3362" actId="2696"/>
        <pc:sldMkLst>
          <pc:docMk/>
          <pc:sldMk cId="2397371278" sldId="479"/>
        </pc:sldMkLst>
        <pc:picChg chg="add mod">
          <ac:chgData name="vera" userId="506080d75e5e1a0a" providerId="LiveId" clId="{E731786E-8B6F-44A1-A4C0-F0B22303BD53}" dt="2023-08-17T11:01:08.411" v="2984"/>
          <ac:picMkLst>
            <pc:docMk/>
            <pc:sldMk cId="2397371278" sldId="479"/>
            <ac:picMk id="2" creationId="{4CCCBE1F-E151-118A-5BD6-2AA63C973E6E}"/>
          </ac:picMkLst>
        </pc:picChg>
        <pc:picChg chg="add mod">
          <ac:chgData name="vera" userId="506080d75e5e1a0a" providerId="LiveId" clId="{E731786E-8B6F-44A1-A4C0-F0B22303BD53}" dt="2023-08-17T11:01:08.411" v="2984"/>
          <ac:picMkLst>
            <pc:docMk/>
            <pc:sldMk cId="2397371278" sldId="479"/>
            <ac:picMk id="3" creationId="{9B8B94CE-B1A0-73FE-4E78-C304B2043FE1}"/>
          </ac:picMkLst>
        </pc:picChg>
        <pc:picChg chg="add mod">
          <ac:chgData name="vera" userId="506080d75e5e1a0a" providerId="LiveId" clId="{E731786E-8B6F-44A1-A4C0-F0B22303BD53}" dt="2023-08-17T11:01:08.411" v="2984"/>
          <ac:picMkLst>
            <pc:docMk/>
            <pc:sldMk cId="2397371278" sldId="479"/>
            <ac:picMk id="4" creationId="{06A5A542-5D37-1D82-BBA7-6D70817EE215}"/>
          </ac:picMkLst>
        </pc:picChg>
        <pc:picChg chg="add mod">
          <ac:chgData name="vera" userId="506080d75e5e1a0a" providerId="LiveId" clId="{E731786E-8B6F-44A1-A4C0-F0B22303BD53}" dt="2023-08-17T11:01:08.411" v="2984"/>
          <ac:picMkLst>
            <pc:docMk/>
            <pc:sldMk cId="2397371278" sldId="479"/>
            <ac:picMk id="5" creationId="{059166E4-1BF7-6179-4F9A-FDF6D76BAEC9}"/>
          </ac:picMkLst>
        </pc:picChg>
        <pc:picChg chg="add mod">
          <ac:chgData name="vera" userId="506080d75e5e1a0a" providerId="LiveId" clId="{E731786E-8B6F-44A1-A4C0-F0B22303BD53}" dt="2023-08-17T11:01:08.411" v="2984"/>
          <ac:picMkLst>
            <pc:docMk/>
            <pc:sldMk cId="2397371278" sldId="479"/>
            <ac:picMk id="6" creationId="{D4ECB20C-BCA4-BAA2-E880-0F579A6F7AA7}"/>
          </ac:picMkLst>
        </pc:picChg>
        <pc:picChg chg="del">
          <ac:chgData name="vera" userId="506080d75e5e1a0a" providerId="LiveId" clId="{E731786E-8B6F-44A1-A4C0-F0B22303BD53}" dt="2023-08-17T11:01:11.677" v="2987" actId="478"/>
          <ac:picMkLst>
            <pc:docMk/>
            <pc:sldMk cId="2397371278" sldId="479"/>
            <ac:picMk id="11" creationId="{6F06D4D6-27A1-3A6E-D1B6-0035F5DF3F6D}"/>
          </ac:picMkLst>
        </pc:picChg>
        <pc:picChg chg="del">
          <ac:chgData name="vera" userId="506080d75e5e1a0a" providerId="LiveId" clId="{E731786E-8B6F-44A1-A4C0-F0B22303BD53}" dt="2023-08-17T11:01:12.027" v="2988" actId="478"/>
          <ac:picMkLst>
            <pc:docMk/>
            <pc:sldMk cId="2397371278" sldId="479"/>
            <ac:picMk id="16" creationId="{1BDDFDEC-8842-3A07-835B-2AEDA6429226}"/>
          </ac:picMkLst>
        </pc:picChg>
        <pc:picChg chg="del">
          <ac:chgData name="vera" userId="506080d75e5e1a0a" providerId="LiveId" clId="{E731786E-8B6F-44A1-A4C0-F0B22303BD53}" dt="2023-08-17T11:01:11.059" v="2986" actId="478"/>
          <ac:picMkLst>
            <pc:docMk/>
            <pc:sldMk cId="2397371278" sldId="479"/>
            <ac:picMk id="18" creationId="{DC69A277-E6F3-E99F-13BE-C71A152AAEDB}"/>
          </ac:picMkLst>
        </pc:picChg>
        <pc:picChg chg="del">
          <ac:chgData name="vera" userId="506080d75e5e1a0a" providerId="LiveId" clId="{E731786E-8B6F-44A1-A4C0-F0B22303BD53}" dt="2023-08-17T11:01:12.341" v="2989" actId="478"/>
          <ac:picMkLst>
            <pc:docMk/>
            <pc:sldMk cId="2397371278" sldId="479"/>
            <ac:picMk id="26" creationId="{47E6BE58-2540-A5DA-7102-B9C73F6A28DD}"/>
          </ac:picMkLst>
        </pc:picChg>
        <pc:picChg chg="del">
          <ac:chgData name="vera" userId="506080d75e5e1a0a" providerId="LiveId" clId="{E731786E-8B6F-44A1-A4C0-F0B22303BD53}" dt="2023-08-17T11:01:12.724" v="2990" actId="478"/>
          <ac:picMkLst>
            <pc:docMk/>
            <pc:sldMk cId="2397371278" sldId="479"/>
            <ac:picMk id="27" creationId="{0BBB3FD5-7052-D499-D1B7-61674036CF02}"/>
          </ac:picMkLst>
        </pc:picChg>
      </pc:sldChg>
      <pc:sldChg chg="modSp">
        <pc:chgData name="vera" userId="506080d75e5e1a0a" providerId="LiveId" clId="{E731786E-8B6F-44A1-A4C0-F0B22303BD53}" dt="2023-08-17T11:17:41.249" v="3186"/>
        <pc:sldMkLst>
          <pc:docMk/>
          <pc:sldMk cId="2336121539" sldId="480"/>
        </pc:sldMkLst>
        <pc:spChg chg="mod">
          <ac:chgData name="vera" userId="506080d75e5e1a0a" providerId="LiveId" clId="{E731786E-8B6F-44A1-A4C0-F0B22303BD53}" dt="2023-08-17T11:17:41.249" v="3186"/>
          <ac:spMkLst>
            <pc:docMk/>
            <pc:sldMk cId="2336121539" sldId="480"/>
            <ac:spMk id="3" creationId="{94671052-5F4F-AC8E-5F79-4F2B09C73891}"/>
          </ac:spMkLst>
        </pc:spChg>
      </pc:sldChg>
      <pc:sldChg chg="addSp delSp modSp mod">
        <pc:chgData name="vera" userId="506080d75e5e1a0a" providerId="LiveId" clId="{E731786E-8B6F-44A1-A4C0-F0B22303BD53}" dt="2023-08-17T11:22:09.270" v="3205" actId="14826"/>
        <pc:sldMkLst>
          <pc:docMk/>
          <pc:sldMk cId="4030504833" sldId="481"/>
        </pc:sldMkLst>
        <pc:picChg chg="add mod">
          <ac:chgData name="vera" userId="506080d75e5e1a0a" providerId="LiveId" clId="{E731786E-8B6F-44A1-A4C0-F0B22303BD53}" dt="2023-08-17T11:13:25.866" v="3126" actId="1076"/>
          <ac:picMkLst>
            <pc:docMk/>
            <pc:sldMk cId="4030504833" sldId="481"/>
            <ac:picMk id="2" creationId="{D9F664D6-2FDB-4306-A240-DE843D3B6C35}"/>
          </ac:picMkLst>
        </pc:picChg>
        <pc:picChg chg="del">
          <ac:chgData name="vera" userId="506080d75e5e1a0a" providerId="LiveId" clId="{E731786E-8B6F-44A1-A4C0-F0B22303BD53}" dt="2023-08-17T11:13:27.287" v="3128" actId="478"/>
          <ac:picMkLst>
            <pc:docMk/>
            <pc:sldMk cId="4030504833" sldId="481"/>
            <ac:picMk id="4" creationId="{C1D88E8D-7E7A-3F86-070D-B1655DBD39E1}"/>
          </ac:picMkLst>
        </pc:picChg>
        <pc:picChg chg="mod">
          <ac:chgData name="vera" userId="506080d75e5e1a0a" providerId="LiveId" clId="{E731786E-8B6F-44A1-A4C0-F0B22303BD53}" dt="2023-08-17T11:11:23.312" v="3111" actId="14826"/>
          <ac:picMkLst>
            <pc:docMk/>
            <pc:sldMk cId="4030504833" sldId="481"/>
            <ac:picMk id="6" creationId="{8EA54111-3D14-BD1B-FA67-72FAD02C3B69}"/>
          </ac:picMkLst>
        </pc:picChg>
        <pc:picChg chg="mod">
          <ac:chgData name="vera" userId="506080d75e5e1a0a" providerId="LiveId" clId="{E731786E-8B6F-44A1-A4C0-F0B22303BD53}" dt="2023-08-17T11:22:09.270" v="3205" actId="14826"/>
          <ac:picMkLst>
            <pc:docMk/>
            <pc:sldMk cId="4030504833" sldId="481"/>
            <ac:picMk id="7" creationId="{120B4472-8D2F-CC49-877E-DF191C4BCB2C}"/>
          </ac:picMkLst>
        </pc:picChg>
        <pc:picChg chg="del">
          <ac:chgData name="vera" userId="506080d75e5e1a0a" providerId="LiveId" clId="{E731786E-8B6F-44A1-A4C0-F0B22303BD53}" dt="2023-08-17T11:13:26.859" v="3127" actId="478"/>
          <ac:picMkLst>
            <pc:docMk/>
            <pc:sldMk cId="4030504833" sldId="481"/>
            <ac:picMk id="9" creationId="{7819749B-B135-4AB9-7170-015C577E6298}"/>
          </ac:picMkLst>
        </pc:picChg>
        <pc:picChg chg="mod">
          <ac:chgData name="vera" userId="506080d75e5e1a0a" providerId="LiveId" clId="{E731786E-8B6F-44A1-A4C0-F0B22303BD53}" dt="2023-08-17T11:12:44.079" v="3118" actId="14826"/>
          <ac:picMkLst>
            <pc:docMk/>
            <pc:sldMk cId="4030504833" sldId="481"/>
            <ac:picMk id="10" creationId="{30CDE602-2CBD-5A26-4CE1-A500659E4CDF}"/>
          </ac:picMkLst>
        </pc:picChg>
      </pc:sldChg>
      <pc:sldChg chg="delSp modSp del mod">
        <pc:chgData name="vera" userId="506080d75e5e1a0a" providerId="LiveId" clId="{E731786E-8B6F-44A1-A4C0-F0B22303BD53}" dt="2023-08-17T11:33:56.236" v="3366" actId="2696"/>
        <pc:sldMkLst>
          <pc:docMk/>
          <pc:sldMk cId="629320991" sldId="482"/>
        </pc:sldMkLst>
        <pc:picChg chg="mod">
          <ac:chgData name="vera" userId="506080d75e5e1a0a" providerId="LiveId" clId="{E731786E-8B6F-44A1-A4C0-F0B22303BD53}" dt="2023-08-17T11:22:08.341" v="3204" actId="14826"/>
          <ac:picMkLst>
            <pc:docMk/>
            <pc:sldMk cId="629320991" sldId="482"/>
            <ac:picMk id="2" creationId="{7F2801EB-9E7E-A962-9D38-090D2887D3DD}"/>
          </ac:picMkLst>
        </pc:picChg>
        <pc:picChg chg="mod">
          <ac:chgData name="vera" userId="506080d75e5e1a0a" providerId="LiveId" clId="{E731786E-8B6F-44A1-A4C0-F0B22303BD53}" dt="2023-08-17T11:14:37.382" v="3155" actId="408"/>
          <ac:picMkLst>
            <pc:docMk/>
            <pc:sldMk cId="629320991" sldId="482"/>
            <ac:picMk id="4" creationId="{C6BACED1-30C2-2A7A-3852-D749589C21D5}"/>
          </ac:picMkLst>
        </pc:picChg>
        <pc:picChg chg="mod">
          <ac:chgData name="vera" userId="506080d75e5e1a0a" providerId="LiveId" clId="{E731786E-8B6F-44A1-A4C0-F0B22303BD53}" dt="2023-08-17T11:14:24.988" v="3152" actId="14826"/>
          <ac:picMkLst>
            <pc:docMk/>
            <pc:sldMk cId="629320991" sldId="482"/>
            <ac:picMk id="5" creationId="{7CEA0547-1AC4-52FB-428B-92B7FFFB71EA}"/>
          </ac:picMkLst>
        </pc:picChg>
        <pc:picChg chg="del">
          <ac:chgData name="vera" userId="506080d75e5e1a0a" providerId="LiveId" clId="{E731786E-8B6F-44A1-A4C0-F0B22303BD53}" dt="2023-08-17T11:14:26.621" v="3153" actId="478"/>
          <ac:picMkLst>
            <pc:docMk/>
            <pc:sldMk cId="629320991" sldId="482"/>
            <ac:picMk id="6" creationId="{7DBE7D87-E63C-C88F-A3C2-905A729338AB}"/>
          </ac:picMkLst>
        </pc:picChg>
        <pc:picChg chg="mod">
          <ac:chgData name="vera" userId="506080d75e5e1a0a" providerId="LiveId" clId="{E731786E-8B6F-44A1-A4C0-F0B22303BD53}" dt="2023-08-17T11:14:37.382" v="3155" actId="408"/>
          <ac:picMkLst>
            <pc:docMk/>
            <pc:sldMk cId="629320991" sldId="482"/>
            <ac:picMk id="7" creationId="{33722D3D-81E2-3689-3506-F8A708E8EBDC}"/>
          </ac:picMkLst>
        </pc:picChg>
      </pc:sldChg>
      <pc:sldChg chg="addSp delSp modSp mod modAnim">
        <pc:chgData name="vera" userId="506080d75e5e1a0a" providerId="LiveId" clId="{E731786E-8B6F-44A1-A4C0-F0B22303BD53}" dt="2023-08-17T11:40:46.879" v="3389"/>
        <pc:sldMkLst>
          <pc:docMk/>
          <pc:sldMk cId="2913750724" sldId="483"/>
        </pc:sldMkLst>
        <pc:picChg chg="del ord">
          <ac:chgData name="vera" userId="506080d75e5e1a0a" providerId="LiveId" clId="{E731786E-8B6F-44A1-A4C0-F0B22303BD53}" dt="2023-08-17T11:40:42.295" v="3388" actId="478"/>
          <ac:picMkLst>
            <pc:docMk/>
            <pc:sldMk cId="2913750724" sldId="483"/>
            <ac:picMk id="2" creationId="{841C9378-BEDF-513C-B273-9D008B00FC72}"/>
          </ac:picMkLst>
        </pc:picChg>
        <pc:picChg chg="add mod">
          <ac:chgData name="vera" userId="506080d75e5e1a0a" providerId="LiveId" clId="{E731786E-8B6F-44A1-A4C0-F0B22303BD53}" dt="2023-08-17T11:14:16.163" v="3151"/>
          <ac:picMkLst>
            <pc:docMk/>
            <pc:sldMk cId="2913750724" sldId="483"/>
            <ac:picMk id="3" creationId="{A07077FF-EC97-7BE1-197C-674CDAADD3DB}"/>
          </ac:picMkLst>
        </pc:picChg>
        <pc:picChg chg="add mod">
          <ac:chgData name="vera" userId="506080d75e5e1a0a" providerId="LiveId" clId="{E731786E-8B6F-44A1-A4C0-F0B22303BD53}" dt="2023-08-17T11:40:35.978" v="3386"/>
          <ac:picMkLst>
            <pc:docMk/>
            <pc:sldMk cId="2913750724" sldId="483"/>
            <ac:picMk id="4" creationId="{33123B2A-8C4B-4E6C-E728-8515423BB545}"/>
          </ac:picMkLst>
        </pc:picChg>
        <pc:picChg chg="add mod">
          <ac:chgData name="vera" userId="506080d75e5e1a0a" providerId="LiveId" clId="{E731786E-8B6F-44A1-A4C0-F0B22303BD53}" dt="2023-08-17T11:40:35.978" v="3386"/>
          <ac:picMkLst>
            <pc:docMk/>
            <pc:sldMk cId="2913750724" sldId="483"/>
            <ac:picMk id="5" creationId="{0C4F010E-0182-C0D5-0967-68743C1FD85C}"/>
          </ac:picMkLst>
        </pc:picChg>
        <pc:picChg chg="add mod">
          <ac:chgData name="vera" userId="506080d75e5e1a0a" providerId="LiveId" clId="{E731786E-8B6F-44A1-A4C0-F0B22303BD53}" dt="2023-08-17T11:40:35.978" v="3386"/>
          <ac:picMkLst>
            <pc:docMk/>
            <pc:sldMk cId="2913750724" sldId="483"/>
            <ac:picMk id="6" creationId="{EC4A030C-4C0E-E812-5519-E4CA9868616B}"/>
          </ac:picMkLst>
        </pc:picChg>
        <pc:picChg chg="add mod">
          <ac:chgData name="vera" userId="506080d75e5e1a0a" providerId="LiveId" clId="{E731786E-8B6F-44A1-A4C0-F0B22303BD53}" dt="2023-08-17T11:40:35.978" v="3386"/>
          <ac:picMkLst>
            <pc:docMk/>
            <pc:sldMk cId="2913750724" sldId="483"/>
            <ac:picMk id="7" creationId="{B2C5E99C-F4CD-C21C-97D4-9221EAF74FCB}"/>
          </ac:picMkLst>
        </pc:picChg>
        <pc:picChg chg="add mod">
          <ac:chgData name="vera" userId="506080d75e5e1a0a" providerId="LiveId" clId="{E731786E-8B6F-44A1-A4C0-F0B22303BD53}" dt="2023-08-17T11:40:46.879" v="3389"/>
          <ac:picMkLst>
            <pc:docMk/>
            <pc:sldMk cId="2913750724" sldId="483"/>
            <ac:picMk id="8" creationId="{D693B1E7-6A05-48EB-66FA-7E7BCCF8419E}"/>
          </ac:picMkLst>
        </pc:picChg>
        <pc:picChg chg="mod">
          <ac:chgData name="vera" userId="506080d75e5e1a0a" providerId="LiveId" clId="{E731786E-8B6F-44A1-A4C0-F0B22303BD53}" dt="2023-08-17T11:22:06.985" v="3203" actId="14826"/>
          <ac:picMkLst>
            <pc:docMk/>
            <pc:sldMk cId="2913750724" sldId="483"/>
            <ac:picMk id="9" creationId="{B2403B48-62AA-1098-144C-3E85F2C3F3BC}"/>
          </ac:picMkLst>
        </pc:picChg>
        <pc:picChg chg="mod">
          <ac:chgData name="vera" userId="506080d75e5e1a0a" providerId="LiveId" clId="{E731786E-8B6F-44A1-A4C0-F0B22303BD53}" dt="2023-08-17T11:11:32.073" v="3113" actId="14826"/>
          <ac:picMkLst>
            <pc:docMk/>
            <pc:sldMk cId="2913750724" sldId="483"/>
            <ac:picMk id="10" creationId="{CB067FE4-82BE-EA7D-1F6C-6751B895ADBF}"/>
          </ac:picMkLst>
        </pc:picChg>
        <pc:picChg chg="mod">
          <ac:chgData name="vera" userId="506080d75e5e1a0a" providerId="LiveId" clId="{E731786E-8B6F-44A1-A4C0-F0B22303BD53}" dt="2023-08-17T11:12:51.195" v="3120" actId="14826"/>
          <ac:picMkLst>
            <pc:docMk/>
            <pc:sldMk cId="2913750724" sldId="483"/>
            <ac:picMk id="11" creationId="{324EA9F3-4DC1-0835-0F21-E59AB774F4FA}"/>
          </ac:picMkLst>
        </pc:picChg>
        <pc:picChg chg="del">
          <ac:chgData name="vera" userId="506080d75e5e1a0a" providerId="LiveId" clId="{E731786E-8B6F-44A1-A4C0-F0B22303BD53}" dt="2023-08-17T11:14:15.278" v="3150" actId="478"/>
          <ac:picMkLst>
            <pc:docMk/>
            <pc:sldMk cId="2913750724" sldId="483"/>
            <ac:picMk id="12" creationId="{09C8C077-C63F-751D-5FBA-9044439C33A6}"/>
          </ac:picMkLst>
        </pc:picChg>
        <pc:picChg chg="del">
          <ac:chgData name="vera" userId="506080d75e5e1a0a" providerId="LiveId" clId="{E731786E-8B6F-44A1-A4C0-F0B22303BD53}" dt="2023-08-17T11:14:14.794" v="3149" actId="478"/>
          <ac:picMkLst>
            <pc:docMk/>
            <pc:sldMk cId="2913750724" sldId="483"/>
            <ac:picMk id="13" creationId="{8C1FA7FC-0C3D-7A28-4073-22440C9F283E}"/>
          </ac:picMkLst>
        </pc:picChg>
      </pc:sldChg>
      <pc:sldChg chg="addSp delSp modSp mod modTransition delAnim modAnim">
        <pc:chgData name="vera" userId="506080d75e5e1a0a" providerId="LiveId" clId="{E731786E-8B6F-44A1-A4C0-F0B22303BD53}" dt="2023-08-17T11:38:19.779" v="3383"/>
        <pc:sldMkLst>
          <pc:docMk/>
          <pc:sldMk cId="760193210" sldId="484"/>
        </pc:sldMkLst>
        <pc:spChg chg="ord">
          <ac:chgData name="vera" userId="506080d75e5e1a0a" providerId="LiveId" clId="{E731786E-8B6F-44A1-A4C0-F0B22303BD53}" dt="2023-08-17T11:18:36.248" v="3188" actId="166"/>
          <ac:spMkLst>
            <pc:docMk/>
            <pc:sldMk cId="760193210" sldId="484"/>
            <ac:spMk id="31" creationId="{5EE7D997-E50B-7286-87BE-1EEBDAE3A9A2}"/>
          </ac:spMkLst>
        </pc:spChg>
        <pc:picChg chg="add mod">
          <ac:chgData name="vera" userId="506080d75e5e1a0a" providerId="LiveId" clId="{E731786E-8B6F-44A1-A4C0-F0B22303BD53}" dt="2023-08-17T11:14:03.323" v="3146"/>
          <ac:picMkLst>
            <pc:docMk/>
            <pc:sldMk cId="760193210" sldId="484"/>
            <ac:picMk id="3" creationId="{A1BA5B57-4634-7FF6-0927-BECCE15AC4FB}"/>
          </ac:picMkLst>
        </pc:picChg>
        <pc:picChg chg="mod">
          <ac:chgData name="vera" userId="506080d75e5e1a0a" providerId="LiveId" clId="{E731786E-8B6F-44A1-A4C0-F0B22303BD53}" dt="2023-08-17T11:12:55.476" v="3121" actId="14826"/>
          <ac:picMkLst>
            <pc:docMk/>
            <pc:sldMk cId="760193210" sldId="484"/>
            <ac:picMk id="4" creationId="{2426514C-030C-B170-C760-0BD36ED15121}"/>
          </ac:picMkLst>
        </pc:picChg>
        <pc:picChg chg="mod">
          <ac:chgData name="vera" userId="506080d75e5e1a0a" providerId="LiveId" clId="{E731786E-8B6F-44A1-A4C0-F0B22303BD53}" dt="2023-08-17T11:22:06.006" v="3202" actId="14826"/>
          <ac:picMkLst>
            <pc:docMk/>
            <pc:sldMk cId="760193210" sldId="484"/>
            <ac:picMk id="5" creationId="{910939EB-6248-8BA6-BE3A-F7C2552BC49D}"/>
          </ac:picMkLst>
        </pc:picChg>
        <pc:picChg chg="add mod">
          <ac:chgData name="vera" userId="506080d75e5e1a0a" providerId="LiveId" clId="{E731786E-8B6F-44A1-A4C0-F0B22303BD53}" dt="2023-08-17T11:15:19.788" v="3158" actId="1076"/>
          <ac:picMkLst>
            <pc:docMk/>
            <pc:sldMk cId="760193210" sldId="484"/>
            <ac:picMk id="6" creationId="{1E7E7E8C-8001-244E-32DD-1274E4F6F157}"/>
          </ac:picMkLst>
        </pc:picChg>
        <pc:picChg chg="mod">
          <ac:chgData name="vera" userId="506080d75e5e1a0a" providerId="LiveId" clId="{E731786E-8B6F-44A1-A4C0-F0B22303BD53}" dt="2023-08-17T11:11:36.298" v="3114" actId="14826"/>
          <ac:picMkLst>
            <pc:docMk/>
            <pc:sldMk cId="760193210" sldId="484"/>
            <ac:picMk id="7" creationId="{687E8CD7-C39D-CC49-8315-8C4A474F9EFA}"/>
          </ac:picMkLst>
        </pc:picChg>
        <pc:picChg chg="add del mod">
          <ac:chgData name="vera" userId="506080d75e5e1a0a" providerId="LiveId" clId="{E731786E-8B6F-44A1-A4C0-F0B22303BD53}" dt="2023-08-17T11:16:40.563" v="3180" actId="478"/>
          <ac:picMkLst>
            <pc:docMk/>
            <pc:sldMk cId="760193210" sldId="484"/>
            <ac:picMk id="8" creationId="{5BB85A46-5F9F-4434-BAD5-697C626EA55F}"/>
          </ac:picMkLst>
        </pc:picChg>
        <pc:picChg chg="add del mod">
          <ac:chgData name="vera" userId="506080d75e5e1a0a" providerId="LiveId" clId="{E731786E-8B6F-44A1-A4C0-F0B22303BD53}" dt="2023-08-17T11:17:00.303" v="3183" actId="478"/>
          <ac:picMkLst>
            <pc:docMk/>
            <pc:sldMk cId="760193210" sldId="484"/>
            <ac:picMk id="9" creationId="{BC0A6996-8DA4-BF59-4836-C79A0906498A}"/>
          </ac:picMkLst>
        </pc:picChg>
        <pc:picChg chg="del">
          <ac:chgData name="vera" userId="506080d75e5e1a0a" providerId="LiveId" clId="{E731786E-8B6F-44A1-A4C0-F0B22303BD53}" dt="2023-08-17T11:14:02.513" v="3145" actId="478"/>
          <ac:picMkLst>
            <pc:docMk/>
            <pc:sldMk cId="760193210" sldId="484"/>
            <ac:picMk id="13" creationId="{A4DE4E38-F0A8-AABC-1690-92B00F6C3656}"/>
          </ac:picMkLst>
        </pc:picChg>
        <pc:picChg chg="del">
          <ac:chgData name="vera" userId="506080d75e5e1a0a" providerId="LiveId" clId="{E731786E-8B6F-44A1-A4C0-F0B22303BD53}" dt="2023-08-17T11:14:01.841" v="3144" actId="478"/>
          <ac:picMkLst>
            <pc:docMk/>
            <pc:sldMk cId="760193210" sldId="484"/>
            <ac:picMk id="14" creationId="{C72C8520-F2AC-E764-BC8D-32B7634DF8BF}"/>
          </ac:picMkLst>
        </pc:picChg>
        <pc:picChg chg="del">
          <ac:chgData name="vera" userId="506080d75e5e1a0a" providerId="LiveId" clId="{E731786E-8B6F-44A1-A4C0-F0B22303BD53}" dt="2023-08-17T11:14:54.620" v="3156" actId="478"/>
          <ac:picMkLst>
            <pc:docMk/>
            <pc:sldMk cId="760193210" sldId="484"/>
            <ac:picMk id="16" creationId="{3E12FFA0-DC33-4839-CB97-3C7D4C0F9D18}"/>
          </ac:picMkLst>
        </pc:picChg>
        <pc:picChg chg="ord">
          <ac:chgData name="vera" userId="506080d75e5e1a0a" providerId="LiveId" clId="{E731786E-8B6F-44A1-A4C0-F0B22303BD53}" dt="2023-08-17T11:18:36.248" v="3188" actId="166"/>
          <ac:picMkLst>
            <pc:docMk/>
            <pc:sldMk cId="760193210" sldId="484"/>
            <ac:picMk id="38" creationId="{6D0FEAF1-340A-88DD-748D-8B28C14472D6}"/>
          </ac:picMkLst>
        </pc:picChg>
      </pc:sldChg>
      <pc:sldChg chg="addSp delSp modSp mod">
        <pc:chgData name="vera" userId="506080d75e5e1a0a" providerId="LiveId" clId="{E731786E-8B6F-44A1-A4C0-F0B22303BD53}" dt="2023-08-17T11:22:05.271" v="3201" actId="14826"/>
        <pc:sldMkLst>
          <pc:docMk/>
          <pc:sldMk cId="1161065071" sldId="485"/>
        </pc:sldMkLst>
        <pc:picChg chg="add mod">
          <ac:chgData name="vera" userId="506080d75e5e1a0a" providerId="LiveId" clId="{E731786E-8B6F-44A1-A4C0-F0B22303BD53}" dt="2023-08-17T11:13:31.294" v="3129"/>
          <ac:picMkLst>
            <pc:docMk/>
            <pc:sldMk cId="1161065071" sldId="485"/>
            <ac:picMk id="2" creationId="{EA91F9EC-38FD-013C-3C0B-B301AB390314}"/>
          </ac:picMkLst>
        </pc:picChg>
        <pc:picChg chg="add mod">
          <ac:chgData name="vera" userId="506080d75e5e1a0a" providerId="LiveId" clId="{E731786E-8B6F-44A1-A4C0-F0B22303BD53}" dt="2023-08-17T11:16:37.533" v="3178" actId="1076"/>
          <ac:picMkLst>
            <pc:docMk/>
            <pc:sldMk cId="1161065071" sldId="485"/>
            <ac:picMk id="3" creationId="{90988B26-B763-BF87-4DE6-47D37EE0BDF2}"/>
          </ac:picMkLst>
        </pc:picChg>
        <pc:picChg chg="del">
          <ac:chgData name="vera" userId="506080d75e5e1a0a" providerId="LiveId" clId="{E731786E-8B6F-44A1-A4C0-F0B22303BD53}" dt="2023-08-17T11:13:34.839" v="3132" actId="478"/>
          <ac:picMkLst>
            <pc:docMk/>
            <pc:sldMk cId="1161065071" sldId="485"/>
            <ac:picMk id="8" creationId="{9A112308-F5E5-34E7-E1A6-A5FFA460097A}"/>
          </ac:picMkLst>
        </pc:picChg>
        <pc:picChg chg="mod">
          <ac:chgData name="vera" userId="506080d75e5e1a0a" providerId="LiveId" clId="{E731786E-8B6F-44A1-A4C0-F0B22303BD53}" dt="2023-08-17T11:11:40.200" v="3115" actId="14826"/>
          <ac:picMkLst>
            <pc:docMk/>
            <pc:sldMk cId="1161065071" sldId="485"/>
            <ac:picMk id="10" creationId="{EE435AF8-061B-BB0D-669A-3FE747707FDA}"/>
          </ac:picMkLst>
        </pc:picChg>
        <pc:picChg chg="mod">
          <ac:chgData name="vera" userId="506080d75e5e1a0a" providerId="LiveId" clId="{E731786E-8B6F-44A1-A4C0-F0B22303BD53}" dt="2023-08-17T11:22:05.271" v="3201" actId="14826"/>
          <ac:picMkLst>
            <pc:docMk/>
            <pc:sldMk cId="1161065071" sldId="485"/>
            <ac:picMk id="11" creationId="{28EA503D-B6F9-0886-14C3-05776DB6EC87}"/>
          </ac:picMkLst>
        </pc:picChg>
        <pc:picChg chg="mod">
          <ac:chgData name="vera" userId="506080d75e5e1a0a" providerId="LiveId" clId="{E731786E-8B6F-44A1-A4C0-F0B22303BD53}" dt="2023-08-17T11:13:01.237" v="3122" actId="14826"/>
          <ac:picMkLst>
            <pc:docMk/>
            <pc:sldMk cId="1161065071" sldId="485"/>
            <ac:picMk id="12" creationId="{009937DA-58B9-7BB0-30BF-3730F8D9C510}"/>
          </ac:picMkLst>
        </pc:picChg>
        <pc:picChg chg="del">
          <ac:chgData name="vera" userId="506080d75e5e1a0a" providerId="LiveId" clId="{E731786E-8B6F-44A1-A4C0-F0B22303BD53}" dt="2023-08-17T11:13:33.829" v="3130" actId="478"/>
          <ac:picMkLst>
            <pc:docMk/>
            <pc:sldMk cId="1161065071" sldId="485"/>
            <ac:picMk id="14" creationId="{96A90866-ADDB-EC7A-0948-CD34E6609C14}"/>
          </ac:picMkLst>
        </pc:picChg>
        <pc:picChg chg="del">
          <ac:chgData name="vera" userId="506080d75e5e1a0a" providerId="LiveId" clId="{E731786E-8B6F-44A1-A4C0-F0B22303BD53}" dt="2023-08-17T11:13:34.391" v="3131" actId="478"/>
          <ac:picMkLst>
            <pc:docMk/>
            <pc:sldMk cId="1161065071" sldId="485"/>
            <ac:picMk id="15" creationId="{0491C93E-837A-1BBB-F268-CF7F182918AD}"/>
          </ac:picMkLst>
        </pc:picChg>
      </pc:sldChg>
      <pc:sldChg chg="addSp delSp modSp mod delAnim">
        <pc:chgData name="vera" userId="506080d75e5e1a0a" providerId="LiveId" clId="{E731786E-8B6F-44A1-A4C0-F0B22303BD53}" dt="2023-08-17T11:22:04.677" v="3200" actId="14826"/>
        <pc:sldMkLst>
          <pc:docMk/>
          <pc:sldMk cId="2443323358" sldId="486"/>
        </pc:sldMkLst>
        <pc:picChg chg="mod">
          <ac:chgData name="vera" userId="506080d75e5e1a0a" providerId="LiveId" clId="{E731786E-8B6F-44A1-A4C0-F0B22303BD53}" dt="2023-08-17T11:15:43.085" v="3165" actId="408"/>
          <ac:picMkLst>
            <pc:docMk/>
            <pc:sldMk cId="2443323358" sldId="486"/>
            <ac:picMk id="2" creationId="{0B338FE6-9DAA-E6E3-2E29-FBDC9878661C}"/>
          </ac:picMkLst>
        </pc:picChg>
        <pc:picChg chg="del">
          <ac:chgData name="vera" userId="506080d75e5e1a0a" providerId="LiveId" clId="{E731786E-8B6F-44A1-A4C0-F0B22303BD53}" dt="2023-08-17T11:13:38.213" v="3135" actId="478"/>
          <ac:picMkLst>
            <pc:docMk/>
            <pc:sldMk cId="2443323358" sldId="486"/>
            <ac:picMk id="3" creationId="{244A658D-5871-983D-1383-DADF32D79EA2}"/>
          </ac:picMkLst>
        </pc:picChg>
        <pc:picChg chg="del">
          <ac:chgData name="vera" userId="506080d75e5e1a0a" providerId="LiveId" clId="{E731786E-8B6F-44A1-A4C0-F0B22303BD53}" dt="2023-08-17T11:13:37.514" v="3133" actId="478"/>
          <ac:picMkLst>
            <pc:docMk/>
            <pc:sldMk cId="2443323358" sldId="486"/>
            <ac:picMk id="5" creationId="{93998646-8026-0F4B-BFA4-881C0F4FCC7D}"/>
          </ac:picMkLst>
        </pc:picChg>
        <pc:picChg chg="mod">
          <ac:chgData name="vera" userId="506080d75e5e1a0a" providerId="LiveId" clId="{E731786E-8B6F-44A1-A4C0-F0B22303BD53}" dt="2023-08-17T11:16:30.233" v="3176" actId="1076"/>
          <ac:picMkLst>
            <pc:docMk/>
            <pc:sldMk cId="2443323358" sldId="486"/>
            <ac:picMk id="6" creationId="{22CECD8B-A67C-0E8E-A3A1-ECD8E0229DA7}"/>
          </ac:picMkLst>
        </pc:picChg>
        <pc:picChg chg="add mod">
          <ac:chgData name="vera" userId="506080d75e5e1a0a" providerId="LiveId" clId="{E731786E-8B6F-44A1-A4C0-F0B22303BD53}" dt="2023-08-17T11:15:41.291" v="3164" actId="12789"/>
          <ac:picMkLst>
            <pc:docMk/>
            <pc:sldMk cId="2443323358" sldId="486"/>
            <ac:picMk id="7" creationId="{BB999F6C-C58A-7694-8ACF-7AA00A1D60F2}"/>
          </ac:picMkLst>
        </pc:picChg>
        <pc:picChg chg="add mod">
          <ac:chgData name="vera" userId="506080d75e5e1a0a" providerId="LiveId" clId="{E731786E-8B6F-44A1-A4C0-F0B22303BD53}" dt="2023-08-17T11:15:43.085" v="3165" actId="408"/>
          <ac:picMkLst>
            <pc:docMk/>
            <pc:sldMk cId="2443323358" sldId="486"/>
            <ac:picMk id="8" creationId="{EDE8B877-547E-47C9-650B-6DA6E3A639EE}"/>
          </ac:picMkLst>
        </pc:picChg>
        <pc:picChg chg="mod">
          <ac:chgData name="vera" userId="506080d75e5e1a0a" providerId="LiveId" clId="{E731786E-8B6F-44A1-A4C0-F0B22303BD53}" dt="2023-08-17T11:22:04.677" v="3200" actId="14826"/>
          <ac:picMkLst>
            <pc:docMk/>
            <pc:sldMk cId="2443323358" sldId="486"/>
            <ac:picMk id="43" creationId="{4E512175-15AD-4C75-F8A5-3D24A2D2A63D}"/>
          </ac:picMkLst>
        </pc:picChg>
        <pc:picChg chg="mod">
          <ac:chgData name="vera" userId="506080d75e5e1a0a" providerId="LiveId" clId="{E731786E-8B6F-44A1-A4C0-F0B22303BD53}" dt="2023-08-17T11:15:43.085" v="3165" actId="408"/>
          <ac:picMkLst>
            <pc:docMk/>
            <pc:sldMk cId="2443323358" sldId="486"/>
            <ac:picMk id="44" creationId="{F40FE1E0-FE3C-E34C-76A4-1691E255E9CC}"/>
          </ac:picMkLst>
        </pc:picChg>
        <pc:picChg chg="del">
          <ac:chgData name="vera" userId="506080d75e5e1a0a" providerId="LiveId" clId="{E731786E-8B6F-44A1-A4C0-F0B22303BD53}" dt="2023-08-17T11:13:37.847" v="3134" actId="478"/>
          <ac:picMkLst>
            <pc:docMk/>
            <pc:sldMk cId="2443323358" sldId="486"/>
            <ac:picMk id="45" creationId="{425B7C46-570F-B579-5E60-5E6D9B1F0A1B}"/>
          </ac:picMkLst>
        </pc:picChg>
        <pc:picChg chg="del">
          <ac:chgData name="vera" userId="506080d75e5e1a0a" providerId="LiveId" clId="{E731786E-8B6F-44A1-A4C0-F0B22303BD53}" dt="2023-08-17T11:13:38.650" v="3136" actId="478"/>
          <ac:picMkLst>
            <pc:docMk/>
            <pc:sldMk cId="2443323358" sldId="486"/>
            <ac:picMk id="47" creationId="{D02A46EA-166B-A7C0-392F-0D57080E71CF}"/>
          </ac:picMkLst>
        </pc:picChg>
      </pc:sldChg>
      <pc:sldChg chg="addSp delSp modSp mod">
        <pc:chgData name="vera" userId="506080d75e5e1a0a" providerId="LiveId" clId="{E731786E-8B6F-44A1-A4C0-F0B22303BD53}" dt="2023-08-17T11:22:04.211" v="3199" actId="14826"/>
        <pc:sldMkLst>
          <pc:docMk/>
          <pc:sldMk cId="2740462009" sldId="487"/>
        </pc:sldMkLst>
        <pc:picChg chg="mod">
          <ac:chgData name="vera" userId="506080d75e5e1a0a" providerId="LiveId" clId="{E731786E-8B6F-44A1-A4C0-F0B22303BD53}" dt="2023-08-17T11:22:04.211" v="3199" actId="14826"/>
          <ac:picMkLst>
            <pc:docMk/>
            <pc:sldMk cId="2740462009" sldId="487"/>
            <ac:picMk id="2" creationId="{C793CA26-D9E5-991F-5905-816CE6EA8C12}"/>
          </ac:picMkLst>
        </pc:picChg>
        <pc:picChg chg="mod">
          <ac:chgData name="vera" userId="506080d75e5e1a0a" providerId="LiveId" clId="{E731786E-8B6F-44A1-A4C0-F0B22303BD53}" dt="2023-08-17T11:13:56.748" v="3143" actId="12789"/>
          <ac:picMkLst>
            <pc:docMk/>
            <pc:sldMk cId="2740462009" sldId="487"/>
            <ac:picMk id="3" creationId="{121F6296-69A4-AF5F-1E51-10D70783A724}"/>
          </ac:picMkLst>
        </pc:picChg>
        <pc:picChg chg="mod">
          <ac:chgData name="vera" userId="506080d75e5e1a0a" providerId="LiveId" clId="{E731786E-8B6F-44A1-A4C0-F0B22303BD53}" dt="2023-08-17T11:16:23.437" v="3174" actId="14826"/>
          <ac:picMkLst>
            <pc:docMk/>
            <pc:sldMk cId="2740462009" sldId="487"/>
            <ac:picMk id="4" creationId="{CA94FCE3-6EBA-6E0B-248C-D7DD9BF53918}"/>
          </ac:picMkLst>
        </pc:picChg>
        <pc:picChg chg="del">
          <ac:chgData name="vera" userId="506080d75e5e1a0a" providerId="LiveId" clId="{E731786E-8B6F-44A1-A4C0-F0B22303BD53}" dt="2023-08-17T11:13:47.868" v="3141" actId="478"/>
          <ac:picMkLst>
            <pc:docMk/>
            <pc:sldMk cId="2740462009" sldId="487"/>
            <ac:picMk id="5" creationId="{5A4950E4-02EB-62D9-3C5F-8ACEEB61BC8C}"/>
          </ac:picMkLst>
        </pc:picChg>
        <pc:picChg chg="del">
          <ac:chgData name="vera" userId="506080d75e5e1a0a" providerId="LiveId" clId="{E731786E-8B6F-44A1-A4C0-F0B22303BD53}" dt="2023-08-17T11:13:47.398" v="3140" actId="478"/>
          <ac:picMkLst>
            <pc:docMk/>
            <pc:sldMk cId="2740462009" sldId="487"/>
            <ac:picMk id="6" creationId="{A33C9C53-C989-8205-C2A5-F20209F2168A}"/>
          </ac:picMkLst>
        </pc:picChg>
        <pc:picChg chg="add del mod">
          <ac:chgData name="vera" userId="506080d75e5e1a0a" providerId="LiveId" clId="{E731786E-8B6F-44A1-A4C0-F0B22303BD53}" dt="2023-08-17T11:15:58.422" v="3171" actId="478"/>
          <ac:picMkLst>
            <pc:docMk/>
            <pc:sldMk cId="2740462009" sldId="487"/>
            <ac:picMk id="7" creationId="{9D7EC92A-B8C1-68CE-CCCD-8F292214CB42}"/>
          </ac:picMkLst>
        </pc:picChg>
        <pc:picChg chg="add mod">
          <ac:chgData name="vera" userId="506080d75e5e1a0a" providerId="LiveId" clId="{E731786E-8B6F-44A1-A4C0-F0B22303BD53}" dt="2023-08-17T11:15:55.828" v="3169" actId="1076"/>
          <ac:picMkLst>
            <pc:docMk/>
            <pc:sldMk cId="2740462009" sldId="487"/>
            <ac:picMk id="8" creationId="{DBA6C8C0-A1B0-8A30-60AB-7678F1469142}"/>
          </ac:picMkLst>
        </pc:picChg>
        <pc:picChg chg="add mod">
          <ac:chgData name="vera" userId="506080d75e5e1a0a" providerId="LiveId" clId="{E731786E-8B6F-44A1-A4C0-F0B22303BD53}" dt="2023-08-17T11:16:05.670" v="3173" actId="1076"/>
          <ac:picMkLst>
            <pc:docMk/>
            <pc:sldMk cId="2740462009" sldId="487"/>
            <ac:picMk id="9" creationId="{D2C5A328-AD36-CEF4-5B1A-755265596C0E}"/>
          </ac:picMkLst>
        </pc:picChg>
      </pc:sldChg>
      <pc:sldChg chg="modSp">
        <pc:chgData name="vera" userId="506080d75e5e1a0a" providerId="LiveId" clId="{E731786E-8B6F-44A1-A4C0-F0B22303BD53}" dt="2023-08-17T11:31:49.783" v="3356"/>
        <pc:sldMkLst>
          <pc:docMk/>
          <pc:sldMk cId="3780833589" sldId="488"/>
        </pc:sldMkLst>
        <pc:spChg chg="mod">
          <ac:chgData name="vera" userId="506080d75e5e1a0a" providerId="LiveId" clId="{E731786E-8B6F-44A1-A4C0-F0B22303BD53}" dt="2023-08-17T11:31:49.783" v="3356"/>
          <ac:spMkLst>
            <pc:docMk/>
            <pc:sldMk cId="3780833589" sldId="488"/>
            <ac:spMk id="3" creationId="{94671052-5F4F-AC8E-5F79-4F2B09C73891}"/>
          </ac:spMkLst>
        </pc:spChg>
      </pc:sldChg>
      <pc:sldChg chg="addSp delSp modSp mod">
        <pc:chgData name="vera" userId="506080d75e5e1a0a" providerId="LiveId" clId="{E731786E-8B6F-44A1-A4C0-F0B22303BD53}" dt="2023-08-17T11:28:54.027" v="3295"/>
        <pc:sldMkLst>
          <pc:docMk/>
          <pc:sldMk cId="3161965250" sldId="489"/>
        </pc:sldMkLst>
        <pc:picChg chg="del">
          <ac:chgData name="vera" userId="506080d75e5e1a0a" providerId="LiveId" clId="{E731786E-8B6F-44A1-A4C0-F0B22303BD53}" dt="2023-08-17T11:25:05.673" v="3218" actId="478"/>
          <ac:picMkLst>
            <pc:docMk/>
            <pc:sldMk cId="3161965250" sldId="489"/>
            <ac:picMk id="2" creationId="{D9F664D6-2FDB-4306-A240-DE843D3B6C35}"/>
          </ac:picMkLst>
        </pc:picChg>
        <pc:picChg chg="add mod">
          <ac:chgData name="vera" userId="506080d75e5e1a0a" providerId="LiveId" clId="{E731786E-8B6F-44A1-A4C0-F0B22303BD53}" dt="2023-08-17T11:25:13.597" v="3220" actId="1076"/>
          <ac:picMkLst>
            <pc:docMk/>
            <pc:sldMk cId="3161965250" sldId="489"/>
            <ac:picMk id="3" creationId="{2A318F39-BBF1-D3A2-627E-858DC538E889}"/>
          </ac:picMkLst>
        </pc:picChg>
        <pc:picChg chg="add mod">
          <ac:chgData name="vera" userId="506080d75e5e1a0a" providerId="LiveId" clId="{E731786E-8B6F-44A1-A4C0-F0B22303BD53}" dt="2023-08-17T11:27:00.895" v="3258" actId="1076"/>
          <ac:picMkLst>
            <pc:docMk/>
            <pc:sldMk cId="3161965250" sldId="489"/>
            <ac:picMk id="4" creationId="{BABFAE1F-9F2F-3F63-3E4E-B8BB9CC1A224}"/>
          </ac:picMkLst>
        </pc:picChg>
        <pc:picChg chg="add mod">
          <ac:chgData name="vera" userId="506080d75e5e1a0a" providerId="LiveId" clId="{E731786E-8B6F-44A1-A4C0-F0B22303BD53}" dt="2023-08-17T11:28:54.027" v="3295"/>
          <ac:picMkLst>
            <pc:docMk/>
            <pc:sldMk cId="3161965250" sldId="489"/>
            <ac:picMk id="5" creationId="{57F8A8A3-1F99-6425-3ECC-E20BE033E9F4}"/>
          </ac:picMkLst>
        </pc:picChg>
        <pc:picChg chg="del mod">
          <ac:chgData name="vera" userId="506080d75e5e1a0a" providerId="LiveId" clId="{E731786E-8B6F-44A1-A4C0-F0B22303BD53}" dt="2023-08-17T11:28:53.673" v="3294" actId="478"/>
          <ac:picMkLst>
            <pc:docMk/>
            <pc:sldMk cId="3161965250" sldId="489"/>
            <ac:picMk id="6" creationId="{8EA54111-3D14-BD1B-FA67-72FAD02C3B69}"/>
          </ac:picMkLst>
        </pc:picChg>
        <pc:picChg chg="mod">
          <ac:chgData name="vera" userId="506080d75e5e1a0a" providerId="LiveId" clId="{E731786E-8B6F-44A1-A4C0-F0B22303BD53}" dt="2023-08-17T11:22:18.043" v="3206" actId="14826"/>
          <ac:picMkLst>
            <pc:docMk/>
            <pc:sldMk cId="3161965250" sldId="489"/>
            <ac:picMk id="7" creationId="{120B4472-8D2F-CC49-877E-DF191C4BCB2C}"/>
          </ac:picMkLst>
        </pc:picChg>
        <pc:picChg chg="del">
          <ac:chgData name="vera" userId="506080d75e5e1a0a" providerId="LiveId" clId="{E731786E-8B6F-44A1-A4C0-F0B22303BD53}" dt="2023-08-17T11:25:06.044" v="3219" actId="478"/>
          <ac:picMkLst>
            <pc:docMk/>
            <pc:sldMk cId="3161965250" sldId="489"/>
            <ac:picMk id="10" creationId="{30CDE602-2CBD-5A26-4CE1-A500659E4CDF}"/>
          </ac:picMkLst>
        </pc:picChg>
      </pc:sldChg>
      <pc:sldChg chg="addSp delSp modSp del mod">
        <pc:chgData name="vera" userId="506080d75e5e1a0a" providerId="LiveId" clId="{E731786E-8B6F-44A1-A4C0-F0B22303BD53}" dt="2023-08-17T11:33:12.758" v="3361" actId="2696"/>
        <pc:sldMkLst>
          <pc:docMk/>
          <pc:sldMk cId="294826207" sldId="490"/>
        </pc:sldMkLst>
        <pc:picChg chg="mod">
          <ac:chgData name="vera" userId="506080d75e5e1a0a" providerId="LiveId" clId="{E731786E-8B6F-44A1-A4C0-F0B22303BD53}" dt="2023-08-17T11:27:14.361" v="3265" actId="12789"/>
          <ac:picMkLst>
            <pc:docMk/>
            <pc:sldMk cId="294826207" sldId="490"/>
            <ac:picMk id="2" creationId="{7F2801EB-9E7E-A962-9D38-090D2887D3DD}"/>
          </ac:picMkLst>
        </pc:picChg>
        <pc:picChg chg="add mod">
          <ac:chgData name="vera" userId="506080d75e5e1a0a" providerId="LiveId" clId="{E731786E-8B6F-44A1-A4C0-F0B22303BD53}" dt="2023-08-17T11:27:16.061" v="3266" actId="408"/>
          <ac:picMkLst>
            <pc:docMk/>
            <pc:sldMk cId="294826207" sldId="490"/>
            <ac:picMk id="3" creationId="{A80D6465-EBA3-7289-F69E-6BDDE74B14B3}"/>
          </ac:picMkLst>
        </pc:picChg>
        <pc:picChg chg="mod">
          <ac:chgData name="vera" userId="506080d75e5e1a0a" providerId="LiveId" clId="{E731786E-8B6F-44A1-A4C0-F0B22303BD53}" dt="2023-08-17T11:27:16.061" v="3266" actId="408"/>
          <ac:picMkLst>
            <pc:docMk/>
            <pc:sldMk cId="294826207" sldId="490"/>
            <ac:picMk id="4" creationId="{C6BACED1-30C2-2A7A-3852-D749589C21D5}"/>
          </ac:picMkLst>
        </pc:picChg>
        <pc:picChg chg="del">
          <ac:chgData name="vera" userId="506080d75e5e1a0a" providerId="LiveId" clId="{E731786E-8B6F-44A1-A4C0-F0B22303BD53}" dt="2023-08-17T11:26:38.101" v="3251" actId="478"/>
          <ac:picMkLst>
            <pc:docMk/>
            <pc:sldMk cId="294826207" sldId="490"/>
            <ac:picMk id="5" creationId="{7CEA0547-1AC4-52FB-428B-92B7FFFB71EA}"/>
          </ac:picMkLst>
        </pc:picChg>
        <pc:picChg chg="add mod">
          <ac:chgData name="vera" userId="506080d75e5e1a0a" providerId="LiveId" clId="{E731786E-8B6F-44A1-A4C0-F0B22303BD53}" dt="2023-08-17T11:27:14.361" v="3265" actId="12789"/>
          <ac:picMkLst>
            <pc:docMk/>
            <pc:sldMk cId="294826207" sldId="490"/>
            <ac:picMk id="6" creationId="{C7ACF7BF-00DB-868D-ABA0-1665D1DF7426}"/>
          </ac:picMkLst>
        </pc:picChg>
        <pc:picChg chg="del">
          <ac:chgData name="vera" userId="506080d75e5e1a0a" providerId="LiveId" clId="{E731786E-8B6F-44A1-A4C0-F0B22303BD53}" dt="2023-08-17T11:26:36.642" v="3250" actId="478"/>
          <ac:picMkLst>
            <pc:docMk/>
            <pc:sldMk cId="294826207" sldId="490"/>
            <ac:picMk id="7" creationId="{33722D3D-81E2-3689-3506-F8A708E8EBDC}"/>
          </ac:picMkLst>
        </pc:picChg>
        <pc:picChg chg="add mod">
          <ac:chgData name="vera" userId="506080d75e5e1a0a" providerId="LiveId" clId="{E731786E-8B6F-44A1-A4C0-F0B22303BD53}" dt="2023-08-17T11:32:52.762" v="3359"/>
          <ac:picMkLst>
            <pc:docMk/>
            <pc:sldMk cId="294826207" sldId="490"/>
            <ac:picMk id="8" creationId="{B92723D8-ABFC-E546-3608-972505DF6FB7}"/>
          </ac:picMkLst>
        </pc:picChg>
        <pc:picChg chg="del">
          <ac:chgData name="vera" userId="506080d75e5e1a0a" providerId="LiveId" clId="{E731786E-8B6F-44A1-A4C0-F0B22303BD53}" dt="2023-08-17T11:32:55.012" v="3360" actId="478"/>
          <ac:picMkLst>
            <pc:docMk/>
            <pc:sldMk cId="294826207" sldId="490"/>
            <ac:picMk id="20" creationId="{7915FFD2-00F5-9EB9-678C-01B7C3415F01}"/>
          </ac:picMkLst>
        </pc:picChg>
      </pc:sldChg>
      <pc:sldChg chg="addSp delSp modSp mod modAnim">
        <pc:chgData name="vera" userId="506080d75e5e1a0a" providerId="LiveId" clId="{E731786E-8B6F-44A1-A4C0-F0B22303BD53}" dt="2023-08-17T11:34:35.729" v="3370" actId="166"/>
        <pc:sldMkLst>
          <pc:docMk/>
          <pc:sldMk cId="3655971722" sldId="491"/>
        </pc:sldMkLst>
        <pc:picChg chg="ord">
          <ac:chgData name="vera" userId="506080d75e5e1a0a" providerId="LiveId" clId="{E731786E-8B6F-44A1-A4C0-F0B22303BD53}" dt="2023-08-17T11:34:35.729" v="3370" actId="166"/>
          <ac:picMkLst>
            <pc:docMk/>
            <pc:sldMk cId="3655971722" sldId="491"/>
            <ac:picMk id="2" creationId="{841C9378-BEDF-513C-B273-9D008B00FC72}"/>
          </ac:picMkLst>
        </pc:picChg>
        <pc:picChg chg="del mod">
          <ac:chgData name="vera" userId="506080d75e5e1a0a" providerId="LiveId" clId="{E731786E-8B6F-44A1-A4C0-F0B22303BD53}" dt="2023-08-17T11:25:55.579" v="3231" actId="478"/>
          <ac:picMkLst>
            <pc:docMk/>
            <pc:sldMk cId="3655971722" sldId="491"/>
            <ac:picMk id="3" creationId="{A07077FF-EC97-7BE1-197C-674CDAADD3DB}"/>
          </ac:picMkLst>
        </pc:picChg>
        <pc:picChg chg="add mod">
          <ac:chgData name="vera" userId="506080d75e5e1a0a" providerId="LiveId" clId="{E731786E-8B6F-44A1-A4C0-F0B22303BD53}" dt="2023-08-17T11:27:51.709" v="3279" actId="12789"/>
          <ac:picMkLst>
            <pc:docMk/>
            <pc:sldMk cId="3655971722" sldId="491"/>
            <ac:picMk id="4" creationId="{BCF72BE1-60FD-607F-5C3E-F48D57BFEF8F}"/>
          </ac:picMkLst>
        </pc:picChg>
        <pc:picChg chg="add mod">
          <ac:chgData name="vera" userId="506080d75e5e1a0a" providerId="LiveId" clId="{E731786E-8B6F-44A1-A4C0-F0B22303BD53}" dt="2023-08-17T11:27:51.709" v="3279" actId="12789"/>
          <ac:picMkLst>
            <pc:docMk/>
            <pc:sldMk cId="3655971722" sldId="491"/>
            <ac:picMk id="5" creationId="{0E009E8C-1ACB-8C3C-7009-8CB6F58F14D8}"/>
          </ac:picMkLst>
        </pc:picChg>
        <pc:picChg chg="add mod">
          <ac:chgData name="vera" userId="506080d75e5e1a0a" providerId="LiveId" clId="{E731786E-8B6F-44A1-A4C0-F0B22303BD53}" dt="2023-08-17T11:27:51.709" v="3279" actId="12789"/>
          <ac:picMkLst>
            <pc:docMk/>
            <pc:sldMk cId="3655971722" sldId="491"/>
            <ac:picMk id="6" creationId="{83CD7EBE-FD59-8B6E-626D-DA60F39160EA}"/>
          </ac:picMkLst>
        </pc:picChg>
        <pc:picChg chg="add mod">
          <ac:chgData name="vera" userId="506080d75e5e1a0a" providerId="LiveId" clId="{E731786E-8B6F-44A1-A4C0-F0B22303BD53}" dt="2023-08-17T11:34:33.858" v="3369"/>
          <ac:picMkLst>
            <pc:docMk/>
            <pc:sldMk cId="3655971722" sldId="491"/>
            <ac:picMk id="7" creationId="{080038B3-3D48-4813-45C9-D1D1B65D4414}"/>
          </ac:picMkLst>
        </pc:picChg>
        <pc:picChg chg="add mod">
          <ac:chgData name="vera" userId="506080d75e5e1a0a" providerId="LiveId" clId="{E731786E-8B6F-44A1-A4C0-F0B22303BD53}" dt="2023-08-17T11:34:33.858" v="3369"/>
          <ac:picMkLst>
            <pc:docMk/>
            <pc:sldMk cId="3655971722" sldId="491"/>
            <ac:picMk id="8" creationId="{4266B07D-7083-77A8-93FC-77BEB0881244}"/>
          </ac:picMkLst>
        </pc:picChg>
        <pc:picChg chg="mod">
          <ac:chgData name="vera" userId="506080d75e5e1a0a" providerId="LiveId" clId="{E731786E-8B6F-44A1-A4C0-F0B22303BD53}" dt="2023-08-17T11:27:51.709" v="3279" actId="12789"/>
          <ac:picMkLst>
            <pc:docMk/>
            <pc:sldMk cId="3655971722" sldId="491"/>
            <ac:picMk id="9" creationId="{B2403B48-62AA-1098-144C-3E85F2C3F3BC}"/>
          </ac:picMkLst>
        </pc:picChg>
        <pc:picChg chg="del">
          <ac:chgData name="vera" userId="506080d75e5e1a0a" providerId="LiveId" clId="{E731786E-8B6F-44A1-A4C0-F0B22303BD53}" dt="2023-08-17T11:25:48.770" v="3226" actId="478"/>
          <ac:picMkLst>
            <pc:docMk/>
            <pc:sldMk cId="3655971722" sldId="491"/>
            <ac:picMk id="10" creationId="{CB067FE4-82BE-EA7D-1F6C-6751B895ADBF}"/>
          </ac:picMkLst>
        </pc:picChg>
        <pc:picChg chg="del mod">
          <ac:chgData name="vera" userId="506080d75e5e1a0a" providerId="LiveId" clId="{E731786E-8B6F-44A1-A4C0-F0B22303BD53}" dt="2023-08-17T11:25:55.064" v="3230" actId="478"/>
          <ac:picMkLst>
            <pc:docMk/>
            <pc:sldMk cId="3655971722" sldId="491"/>
            <ac:picMk id="11" creationId="{324EA9F3-4DC1-0835-0F21-E59AB774F4FA}"/>
          </ac:picMkLst>
        </pc:picChg>
        <pc:picChg chg="add mod">
          <ac:chgData name="vera" userId="506080d75e5e1a0a" providerId="LiveId" clId="{E731786E-8B6F-44A1-A4C0-F0B22303BD53}" dt="2023-08-17T11:34:33.858" v="3369"/>
          <ac:picMkLst>
            <pc:docMk/>
            <pc:sldMk cId="3655971722" sldId="491"/>
            <ac:picMk id="12" creationId="{CCB65FF1-3952-49A3-6E99-05A338A4FDEB}"/>
          </ac:picMkLst>
        </pc:picChg>
        <pc:picChg chg="add mod">
          <ac:chgData name="vera" userId="506080d75e5e1a0a" providerId="LiveId" clId="{E731786E-8B6F-44A1-A4C0-F0B22303BD53}" dt="2023-08-17T11:34:33.858" v="3369"/>
          <ac:picMkLst>
            <pc:docMk/>
            <pc:sldMk cId="3655971722" sldId="491"/>
            <ac:picMk id="13" creationId="{A7EB6919-3158-8C7A-8D9A-F9ED27A1FDC3}"/>
          </ac:picMkLst>
        </pc:picChg>
      </pc:sldChg>
      <pc:sldChg chg="addSp delSp modSp mod modTransition delAnim modAnim">
        <pc:chgData name="vera" userId="506080d75e5e1a0a" providerId="LiveId" clId="{E731786E-8B6F-44A1-A4C0-F0B22303BD53}" dt="2023-08-17T11:35:34.073" v="3380" actId="166"/>
        <pc:sldMkLst>
          <pc:docMk/>
          <pc:sldMk cId="356897531" sldId="492"/>
        </pc:sldMkLst>
        <pc:spChg chg="add del">
          <ac:chgData name="vera" userId="506080d75e5e1a0a" providerId="LiveId" clId="{E731786E-8B6F-44A1-A4C0-F0B22303BD53}" dt="2023-08-17T11:29:13.765" v="3299" actId="478"/>
          <ac:spMkLst>
            <pc:docMk/>
            <pc:sldMk cId="356897531" sldId="492"/>
            <ac:spMk id="18" creationId="{C727120E-BDEF-1AB4-CD8D-21D108B499AF}"/>
          </ac:spMkLst>
        </pc:spChg>
        <pc:spChg chg="ord">
          <ac:chgData name="vera" userId="506080d75e5e1a0a" providerId="LiveId" clId="{E731786E-8B6F-44A1-A4C0-F0B22303BD53}" dt="2023-08-17T11:35:34.073" v="3380" actId="166"/>
          <ac:spMkLst>
            <pc:docMk/>
            <pc:sldMk cId="356897531" sldId="492"/>
            <ac:spMk id="31" creationId="{5EE7D997-E50B-7286-87BE-1EEBDAE3A9A2}"/>
          </ac:spMkLst>
        </pc:spChg>
        <pc:picChg chg="del">
          <ac:chgData name="vera" userId="506080d75e5e1a0a" providerId="LiveId" clId="{E731786E-8B6F-44A1-A4C0-F0B22303BD53}" dt="2023-08-17T11:25:58.534" v="3232" actId="478"/>
          <ac:picMkLst>
            <pc:docMk/>
            <pc:sldMk cId="356897531" sldId="492"/>
            <ac:picMk id="3" creationId="{A1BA5B57-4634-7FF6-0927-BECCE15AC4FB}"/>
          </ac:picMkLst>
        </pc:picChg>
        <pc:picChg chg="del">
          <ac:chgData name="vera" userId="506080d75e5e1a0a" providerId="LiveId" clId="{E731786E-8B6F-44A1-A4C0-F0B22303BD53}" dt="2023-08-17T11:25:58.931" v="3233" actId="478"/>
          <ac:picMkLst>
            <pc:docMk/>
            <pc:sldMk cId="356897531" sldId="492"/>
            <ac:picMk id="4" creationId="{2426514C-030C-B170-C760-0BD36ED15121}"/>
          </ac:picMkLst>
        </pc:picChg>
        <pc:picChg chg="del mod">
          <ac:chgData name="vera" userId="506080d75e5e1a0a" providerId="LiveId" clId="{E731786E-8B6F-44A1-A4C0-F0B22303BD53}" dt="2023-08-17T11:27:57.881" v="3280" actId="478"/>
          <ac:picMkLst>
            <pc:docMk/>
            <pc:sldMk cId="356897531" sldId="492"/>
            <ac:picMk id="5" creationId="{910939EB-6248-8BA6-BE3A-F7C2552BC49D}"/>
          </ac:picMkLst>
        </pc:picChg>
        <pc:picChg chg="del">
          <ac:chgData name="vera" userId="506080d75e5e1a0a" providerId="LiveId" clId="{E731786E-8B6F-44A1-A4C0-F0B22303BD53}" dt="2023-08-17T11:27:36.167" v="3275" actId="478"/>
          <ac:picMkLst>
            <pc:docMk/>
            <pc:sldMk cId="356897531" sldId="492"/>
            <ac:picMk id="6" creationId="{1E7E7E8C-8001-244E-32DD-1274E4F6F157}"/>
          </ac:picMkLst>
        </pc:picChg>
        <pc:picChg chg="del">
          <ac:chgData name="vera" userId="506080d75e5e1a0a" providerId="LiveId" clId="{E731786E-8B6F-44A1-A4C0-F0B22303BD53}" dt="2023-08-17T11:25:59.419" v="3234" actId="478"/>
          <ac:picMkLst>
            <pc:docMk/>
            <pc:sldMk cId="356897531" sldId="492"/>
            <ac:picMk id="7" creationId="{687E8CD7-C39D-CC49-8315-8C4A474F9EFA}"/>
          </ac:picMkLst>
        </pc:picChg>
        <pc:picChg chg="add del mod">
          <ac:chgData name="vera" userId="506080d75e5e1a0a" providerId="LiveId" clId="{E731786E-8B6F-44A1-A4C0-F0B22303BD53}" dt="2023-08-17T11:27:59.929" v="3282"/>
          <ac:picMkLst>
            <pc:docMk/>
            <pc:sldMk cId="356897531" sldId="492"/>
            <ac:picMk id="8" creationId="{A463D627-072E-FA51-7BEA-5804DEA1BFC8}"/>
          </ac:picMkLst>
        </pc:picChg>
        <pc:picChg chg="add mod">
          <ac:chgData name="vera" userId="506080d75e5e1a0a" providerId="LiveId" clId="{E731786E-8B6F-44A1-A4C0-F0B22303BD53}" dt="2023-08-17T11:28:04.673" v="3283"/>
          <ac:picMkLst>
            <pc:docMk/>
            <pc:sldMk cId="356897531" sldId="492"/>
            <ac:picMk id="9" creationId="{507D9A76-C73B-0049-820B-BCD1FF604D58}"/>
          </ac:picMkLst>
        </pc:picChg>
        <pc:picChg chg="add mod">
          <ac:chgData name="vera" userId="506080d75e5e1a0a" providerId="LiveId" clId="{E731786E-8B6F-44A1-A4C0-F0B22303BD53}" dt="2023-08-17T11:28:04.673" v="3283"/>
          <ac:picMkLst>
            <pc:docMk/>
            <pc:sldMk cId="356897531" sldId="492"/>
            <ac:picMk id="10" creationId="{55F7B154-E49D-C179-25A8-4A7E798A72AE}"/>
          </ac:picMkLst>
        </pc:picChg>
        <pc:picChg chg="add mod">
          <ac:chgData name="vera" userId="506080d75e5e1a0a" providerId="LiveId" clId="{E731786E-8B6F-44A1-A4C0-F0B22303BD53}" dt="2023-08-17T11:28:04.673" v="3283"/>
          <ac:picMkLst>
            <pc:docMk/>
            <pc:sldMk cId="356897531" sldId="492"/>
            <ac:picMk id="11" creationId="{ECA4FBA0-1919-B761-F3DB-CD835D7ACBFF}"/>
          </ac:picMkLst>
        </pc:picChg>
        <pc:picChg chg="add mod">
          <ac:chgData name="vera" userId="506080d75e5e1a0a" providerId="LiveId" clId="{E731786E-8B6F-44A1-A4C0-F0B22303BD53}" dt="2023-08-17T11:28:04.673" v="3283"/>
          <ac:picMkLst>
            <pc:docMk/>
            <pc:sldMk cId="356897531" sldId="492"/>
            <ac:picMk id="12" creationId="{FA2D1DA9-A2D9-D425-B2BE-7A883B578DC4}"/>
          </ac:picMkLst>
        </pc:picChg>
        <pc:picChg chg="add del mod">
          <ac:chgData name="vera" userId="506080d75e5e1a0a" providerId="LiveId" clId="{E731786E-8B6F-44A1-A4C0-F0B22303BD53}" dt="2023-08-17T11:28:26.545" v="3287" actId="478"/>
          <ac:picMkLst>
            <pc:docMk/>
            <pc:sldMk cId="356897531" sldId="492"/>
            <ac:picMk id="13" creationId="{520911E7-DC20-AA77-96E2-8ED93DFFE4C9}"/>
          </ac:picMkLst>
        </pc:picChg>
        <pc:picChg chg="add mod">
          <ac:chgData name="vera" userId="506080d75e5e1a0a" providerId="LiveId" clId="{E731786E-8B6F-44A1-A4C0-F0B22303BD53}" dt="2023-08-17T11:28:42.254" v="3289" actId="1076"/>
          <ac:picMkLst>
            <pc:docMk/>
            <pc:sldMk cId="356897531" sldId="492"/>
            <ac:picMk id="14" creationId="{67FFE1EC-BDC9-7D76-1059-2281776BA148}"/>
          </ac:picMkLst>
        </pc:picChg>
        <pc:picChg chg="del">
          <ac:chgData name="vera" userId="506080d75e5e1a0a" providerId="LiveId" clId="{E731786E-8B6F-44A1-A4C0-F0B22303BD53}" dt="2023-08-17T11:27:37.799" v="3276" actId="478"/>
          <ac:picMkLst>
            <pc:docMk/>
            <pc:sldMk cId="356897531" sldId="492"/>
            <ac:picMk id="15" creationId="{9F2D224E-B6D0-8257-0599-40DED0D65F70}"/>
          </ac:picMkLst>
        </pc:picChg>
        <pc:picChg chg="add del mod">
          <ac:chgData name="vera" userId="506080d75e5e1a0a" providerId="LiveId" clId="{E731786E-8B6F-44A1-A4C0-F0B22303BD53}" dt="2023-08-17T11:29:33.836" v="3301" actId="478"/>
          <ac:picMkLst>
            <pc:docMk/>
            <pc:sldMk cId="356897531" sldId="492"/>
            <ac:picMk id="16" creationId="{F85973D6-F7F3-110E-7EAE-5B890ABFE405}"/>
          </ac:picMkLst>
        </pc:picChg>
        <pc:picChg chg="del">
          <ac:chgData name="vera" userId="506080d75e5e1a0a" providerId="LiveId" clId="{E731786E-8B6F-44A1-A4C0-F0B22303BD53}" dt="2023-08-17T11:35:28.064" v="3375" actId="478"/>
          <ac:picMkLst>
            <pc:docMk/>
            <pc:sldMk cId="356897531" sldId="492"/>
            <ac:picMk id="17" creationId="{05185F60-91DF-2AE8-A86F-9F056DF517CE}"/>
          </ac:picMkLst>
        </pc:picChg>
        <pc:picChg chg="add mod">
          <ac:chgData name="vera" userId="506080d75e5e1a0a" providerId="LiveId" clId="{E731786E-8B6F-44A1-A4C0-F0B22303BD53}" dt="2023-08-17T11:35:30.190" v="3379"/>
          <ac:picMkLst>
            <pc:docMk/>
            <pc:sldMk cId="356897531" sldId="492"/>
            <ac:picMk id="19" creationId="{B40B5B84-925B-12E7-FE34-81C5ACA385BC}"/>
          </ac:picMkLst>
        </pc:picChg>
        <pc:picChg chg="add mod">
          <ac:chgData name="vera" userId="506080d75e5e1a0a" providerId="LiveId" clId="{E731786E-8B6F-44A1-A4C0-F0B22303BD53}" dt="2023-08-17T11:35:30.190" v="3379"/>
          <ac:picMkLst>
            <pc:docMk/>
            <pc:sldMk cId="356897531" sldId="492"/>
            <ac:picMk id="20" creationId="{62C8DE57-235D-8C76-A599-9B65FD124A04}"/>
          </ac:picMkLst>
        </pc:picChg>
        <pc:picChg chg="add mod">
          <ac:chgData name="vera" userId="506080d75e5e1a0a" providerId="LiveId" clId="{E731786E-8B6F-44A1-A4C0-F0B22303BD53}" dt="2023-08-17T11:35:30.190" v="3379"/>
          <ac:picMkLst>
            <pc:docMk/>
            <pc:sldMk cId="356897531" sldId="492"/>
            <ac:picMk id="21" creationId="{23B27584-77B9-981F-3FED-5842AE836893}"/>
          </ac:picMkLst>
        </pc:picChg>
        <pc:picChg chg="del">
          <ac:chgData name="vera" userId="506080d75e5e1a0a" providerId="LiveId" clId="{E731786E-8B6F-44A1-A4C0-F0B22303BD53}" dt="2023-08-17T11:35:28.849" v="3377" actId="478"/>
          <ac:picMkLst>
            <pc:docMk/>
            <pc:sldMk cId="356897531" sldId="492"/>
            <ac:picMk id="22" creationId="{287CBC11-F08C-BE84-7E69-10CD77B70EF6}"/>
          </ac:picMkLst>
        </pc:picChg>
        <pc:picChg chg="add mod">
          <ac:chgData name="vera" userId="506080d75e5e1a0a" providerId="LiveId" clId="{E731786E-8B6F-44A1-A4C0-F0B22303BD53}" dt="2023-08-17T11:35:30.190" v="3379"/>
          <ac:picMkLst>
            <pc:docMk/>
            <pc:sldMk cId="356897531" sldId="492"/>
            <ac:picMk id="23" creationId="{7F6E4427-DC50-6286-5655-F136A1F3C8D4}"/>
          </ac:picMkLst>
        </pc:picChg>
        <pc:picChg chg="del">
          <ac:chgData name="vera" userId="506080d75e5e1a0a" providerId="LiveId" clId="{E731786E-8B6F-44A1-A4C0-F0B22303BD53}" dt="2023-08-17T11:35:29.382" v="3378" actId="478"/>
          <ac:picMkLst>
            <pc:docMk/>
            <pc:sldMk cId="356897531" sldId="492"/>
            <ac:picMk id="24" creationId="{2DA6F64E-BC03-3EEC-B07A-8F9C8F0FC431}"/>
          </ac:picMkLst>
        </pc:picChg>
        <pc:picChg chg="del">
          <ac:chgData name="vera" userId="506080d75e5e1a0a" providerId="LiveId" clId="{E731786E-8B6F-44A1-A4C0-F0B22303BD53}" dt="2023-08-17T11:35:27.521" v="3374" actId="478"/>
          <ac:picMkLst>
            <pc:docMk/>
            <pc:sldMk cId="356897531" sldId="492"/>
            <ac:picMk id="35" creationId="{C559F764-BC13-B932-4FBC-18105C2CC675}"/>
          </ac:picMkLst>
        </pc:picChg>
        <pc:picChg chg="del">
          <ac:chgData name="vera" userId="506080d75e5e1a0a" providerId="LiveId" clId="{E731786E-8B6F-44A1-A4C0-F0B22303BD53}" dt="2023-08-17T11:35:28.425" v="3376" actId="478"/>
          <ac:picMkLst>
            <pc:docMk/>
            <pc:sldMk cId="356897531" sldId="492"/>
            <ac:picMk id="36" creationId="{3CF1B63B-5C0E-437E-9C00-746EEDCFCA97}"/>
          </ac:picMkLst>
        </pc:picChg>
        <pc:picChg chg="ord">
          <ac:chgData name="vera" userId="506080d75e5e1a0a" providerId="LiveId" clId="{E731786E-8B6F-44A1-A4C0-F0B22303BD53}" dt="2023-08-17T11:35:34.073" v="3380" actId="166"/>
          <ac:picMkLst>
            <pc:docMk/>
            <pc:sldMk cId="356897531" sldId="492"/>
            <ac:picMk id="38" creationId="{6D0FEAF1-340A-88DD-748D-8B28C14472D6}"/>
          </ac:picMkLst>
        </pc:picChg>
      </pc:sldChg>
      <pc:sldChg chg="addSp delSp modSp mod">
        <pc:chgData name="vera" userId="506080d75e5e1a0a" providerId="LiveId" clId="{E731786E-8B6F-44A1-A4C0-F0B22303BD53}" dt="2023-08-17T11:28:59.519" v="3296" actId="1076"/>
        <pc:sldMkLst>
          <pc:docMk/>
          <pc:sldMk cId="1608533093" sldId="493"/>
        </pc:sldMkLst>
        <pc:picChg chg="del">
          <ac:chgData name="vera" userId="506080d75e5e1a0a" providerId="LiveId" clId="{E731786E-8B6F-44A1-A4C0-F0B22303BD53}" dt="2023-08-17T11:26:13.891" v="3239" actId="478"/>
          <ac:picMkLst>
            <pc:docMk/>
            <pc:sldMk cId="1608533093" sldId="493"/>
            <ac:picMk id="2" creationId="{EA91F9EC-38FD-013C-3C0B-B301AB390314}"/>
          </ac:picMkLst>
        </pc:picChg>
        <pc:picChg chg="del">
          <ac:chgData name="vera" userId="506080d75e5e1a0a" providerId="LiveId" clId="{E731786E-8B6F-44A1-A4C0-F0B22303BD53}" dt="2023-08-17T11:26:14.935" v="3242" actId="478"/>
          <ac:picMkLst>
            <pc:docMk/>
            <pc:sldMk cId="1608533093" sldId="493"/>
            <ac:picMk id="3" creationId="{90988B26-B763-BF87-4DE6-47D37EE0BDF2}"/>
          </ac:picMkLst>
        </pc:picChg>
        <pc:picChg chg="add del mod">
          <ac:chgData name="vera" userId="506080d75e5e1a0a" providerId="LiveId" clId="{E731786E-8B6F-44A1-A4C0-F0B22303BD53}" dt="2023-08-17T11:26:02.968" v="3236" actId="478"/>
          <ac:picMkLst>
            <pc:docMk/>
            <pc:sldMk cId="1608533093" sldId="493"/>
            <ac:picMk id="4" creationId="{F2C2FA51-0536-A8E1-A95C-5D23F1096306}"/>
          </ac:picMkLst>
        </pc:picChg>
        <pc:picChg chg="add mod">
          <ac:chgData name="vera" userId="506080d75e5e1a0a" providerId="LiveId" clId="{E731786E-8B6F-44A1-A4C0-F0B22303BD53}" dt="2023-08-17T11:28:50.347" v="3293" actId="1076"/>
          <ac:picMkLst>
            <pc:docMk/>
            <pc:sldMk cId="1608533093" sldId="493"/>
            <ac:picMk id="5" creationId="{862B97CA-29AB-748F-E337-F8B5BEF2671C}"/>
          </ac:picMkLst>
        </pc:picChg>
        <pc:picChg chg="add mod">
          <ac:chgData name="vera" userId="506080d75e5e1a0a" providerId="LiveId" clId="{E731786E-8B6F-44A1-A4C0-F0B22303BD53}" dt="2023-08-17T11:26:50.415" v="3256"/>
          <ac:picMkLst>
            <pc:docMk/>
            <pc:sldMk cId="1608533093" sldId="493"/>
            <ac:picMk id="6" creationId="{3AF00F48-F022-095F-F849-FDBEA2FA9C44}"/>
          </ac:picMkLst>
        </pc:picChg>
        <pc:picChg chg="add mod">
          <ac:chgData name="vera" userId="506080d75e5e1a0a" providerId="LiveId" clId="{E731786E-8B6F-44A1-A4C0-F0B22303BD53}" dt="2023-08-17T11:27:03.574" v="3259"/>
          <ac:picMkLst>
            <pc:docMk/>
            <pc:sldMk cId="1608533093" sldId="493"/>
            <ac:picMk id="7" creationId="{50168DB7-7C5C-2CF2-1257-6FE82594F3A2}"/>
          </ac:picMkLst>
        </pc:picChg>
        <pc:picChg chg="add mod">
          <ac:chgData name="vera" userId="506080d75e5e1a0a" providerId="LiveId" clId="{E731786E-8B6F-44A1-A4C0-F0B22303BD53}" dt="2023-08-17T11:28:59.519" v="3296" actId="1076"/>
          <ac:picMkLst>
            <pc:docMk/>
            <pc:sldMk cId="1608533093" sldId="493"/>
            <ac:picMk id="8" creationId="{CF1DEB4B-22B2-9DFD-FF09-F24E6B9B9F5C}"/>
          </ac:picMkLst>
        </pc:picChg>
        <pc:picChg chg="del">
          <ac:chgData name="vera" userId="506080d75e5e1a0a" providerId="LiveId" clId="{E731786E-8B6F-44A1-A4C0-F0B22303BD53}" dt="2023-08-17T11:26:13.388" v="3238" actId="478"/>
          <ac:picMkLst>
            <pc:docMk/>
            <pc:sldMk cId="1608533093" sldId="493"/>
            <ac:picMk id="10" creationId="{EE435AF8-061B-BB0D-669A-3FE747707FDA}"/>
          </ac:picMkLst>
        </pc:picChg>
        <pc:picChg chg="mod">
          <ac:chgData name="vera" userId="506080d75e5e1a0a" providerId="LiveId" clId="{E731786E-8B6F-44A1-A4C0-F0B22303BD53}" dt="2023-08-17T11:22:35.607" v="3210" actId="14826"/>
          <ac:picMkLst>
            <pc:docMk/>
            <pc:sldMk cId="1608533093" sldId="493"/>
            <ac:picMk id="11" creationId="{28EA503D-B6F9-0886-14C3-05776DB6EC87}"/>
          </ac:picMkLst>
        </pc:picChg>
        <pc:picChg chg="del">
          <ac:chgData name="vera" userId="506080d75e5e1a0a" providerId="LiveId" clId="{E731786E-8B6F-44A1-A4C0-F0B22303BD53}" dt="2023-08-17T11:26:14.224" v="3240" actId="478"/>
          <ac:picMkLst>
            <pc:docMk/>
            <pc:sldMk cId="1608533093" sldId="493"/>
            <ac:picMk id="12" creationId="{009937DA-58B9-7BB0-30BF-3730F8D9C510}"/>
          </ac:picMkLst>
        </pc:picChg>
        <pc:picChg chg="del">
          <ac:chgData name="vera" userId="506080d75e5e1a0a" providerId="LiveId" clId="{E731786E-8B6F-44A1-A4C0-F0B22303BD53}" dt="2023-08-17T11:26:14.510" v="3241" actId="478"/>
          <ac:picMkLst>
            <pc:docMk/>
            <pc:sldMk cId="1608533093" sldId="493"/>
            <ac:picMk id="13" creationId="{DA6B0C93-309D-6610-CF9A-E470A712B433}"/>
          </ac:picMkLst>
        </pc:picChg>
      </pc:sldChg>
      <pc:sldChg chg="addSp delSp modSp mod delAnim modAnim">
        <pc:chgData name="vera" userId="506080d75e5e1a0a" providerId="LiveId" clId="{E731786E-8B6F-44A1-A4C0-F0B22303BD53}" dt="2023-08-17T11:31:05.442" v="3344"/>
        <pc:sldMkLst>
          <pc:docMk/>
          <pc:sldMk cId="3523972958" sldId="494"/>
        </pc:sldMkLst>
        <pc:picChg chg="del">
          <ac:chgData name="vera" userId="506080d75e5e1a0a" providerId="LiveId" clId="{E731786E-8B6F-44A1-A4C0-F0B22303BD53}" dt="2023-08-17T11:27:23.362" v="3273" actId="478"/>
          <ac:picMkLst>
            <pc:docMk/>
            <pc:sldMk cId="3523972958" sldId="494"/>
            <ac:picMk id="2" creationId="{0B338FE6-9DAA-E6E3-2E29-FBDC9878661C}"/>
          </ac:picMkLst>
        </pc:picChg>
        <pc:picChg chg="add mod">
          <ac:chgData name="vera" userId="506080d75e5e1a0a" providerId="LiveId" clId="{E731786E-8B6F-44A1-A4C0-F0B22303BD53}" dt="2023-08-17T11:27:24.211" v="3274"/>
          <ac:picMkLst>
            <pc:docMk/>
            <pc:sldMk cId="3523972958" sldId="494"/>
            <ac:picMk id="3" creationId="{B4DE8C30-BBA6-86A1-21A3-13ACCA1A8950}"/>
          </ac:picMkLst>
        </pc:picChg>
        <pc:picChg chg="del">
          <ac:chgData name="vera" userId="506080d75e5e1a0a" providerId="LiveId" clId="{E731786E-8B6F-44A1-A4C0-F0B22303BD53}" dt="2023-08-17T11:27:21.881" v="3270" actId="478"/>
          <ac:picMkLst>
            <pc:docMk/>
            <pc:sldMk cId="3523972958" sldId="494"/>
            <ac:picMk id="4" creationId="{6889C423-9A61-A493-FD6C-8BCB798149F9}"/>
          </ac:picMkLst>
        </pc:picChg>
        <pc:picChg chg="add mod">
          <ac:chgData name="vera" userId="506080d75e5e1a0a" providerId="LiveId" clId="{E731786E-8B6F-44A1-A4C0-F0B22303BD53}" dt="2023-08-17T11:30:37.209" v="3329" actId="408"/>
          <ac:picMkLst>
            <pc:docMk/>
            <pc:sldMk cId="3523972958" sldId="494"/>
            <ac:picMk id="5" creationId="{326F1CB8-F918-E589-D1E7-ED6093187C5A}"/>
          </ac:picMkLst>
        </pc:picChg>
        <pc:picChg chg="del">
          <ac:chgData name="vera" userId="506080d75e5e1a0a" providerId="LiveId" clId="{E731786E-8B6F-44A1-A4C0-F0B22303BD53}" dt="2023-08-17T11:27:22.222" v="3271" actId="478"/>
          <ac:picMkLst>
            <pc:docMk/>
            <pc:sldMk cId="3523972958" sldId="494"/>
            <ac:picMk id="6" creationId="{22CECD8B-A67C-0E8E-A3A1-ECD8E0229DA7}"/>
          </ac:picMkLst>
        </pc:picChg>
        <pc:picChg chg="del">
          <ac:chgData name="vera" userId="506080d75e5e1a0a" providerId="LiveId" clId="{E731786E-8B6F-44A1-A4C0-F0B22303BD53}" dt="2023-08-17T11:27:22.949" v="3272" actId="478"/>
          <ac:picMkLst>
            <pc:docMk/>
            <pc:sldMk cId="3523972958" sldId="494"/>
            <ac:picMk id="7" creationId="{BB999F6C-C58A-7694-8ACF-7AA00A1D60F2}"/>
          </ac:picMkLst>
        </pc:picChg>
        <pc:picChg chg="del">
          <ac:chgData name="vera" userId="506080d75e5e1a0a" providerId="LiveId" clId="{E731786E-8B6F-44A1-A4C0-F0B22303BD53}" dt="2023-08-17T11:27:21.394" v="3269" actId="478"/>
          <ac:picMkLst>
            <pc:docMk/>
            <pc:sldMk cId="3523972958" sldId="494"/>
            <ac:picMk id="8" creationId="{EDE8B877-547E-47C9-650B-6DA6E3A639EE}"/>
          </ac:picMkLst>
        </pc:picChg>
        <pc:picChg chg="add mod">
          <ac:chgData name="vera" userId="506080d75e5e1a0a" providerId="LiveId" clId="{E731786E-8B6F-44A1-A4C0-F0B22303BD53}" dt="2023-08-17T11:30:37.209" v="3329" actId="408"/>
          <ac:picMkLst>
            <pc:docMk/>
            <pc:sldMk cId="3523972958" sldId="494"/>
            <ac:picMk id="9" creationId="{617CCDAD-7BDB-0625-94F0-E1AA14775216}"/>
          </ac:picMkLst>
        </pc:picChg>
        <pc:picChg chg="add mod">
          <ac:chgData name="vera" userId="506080d75e5e1a0a" providerId="LiveId" clId="{E731786E-8B6F-44A1-A4C0-F0B22303BD53}" dt="2023-08-17T11:30:16.959" v="3326" actId="1038"/>
          <ac:picMkLst>
            <pc:docMk/>
            <pc:sldMk cId="3523972958" sldId="494"/>
            <ac:picMk id="10" creationId="{CE36DC19-AC44-8232-A129-CEAAE802509F}"/>
          </ac:picMkLst>
        </pc:picChg>
        <pc:picChg chg="add mod">
          <ac:chgData name="vera" userId="506080d75e5e1a0a" providerId="LiveId" clId="{E731786E-8B6F-44A1-A4C0-F0B22303BD53}" dt="2023-08-17T11:30:41.657" v="3330" actId="1076"/>
          <ac:picMkLst>
            <pc:docMk/>
            <pc:sldMk cId="3523972958" sldId="494"/>
            <ac:picMk id="11" creationId="{5FAD1DD5-F62C-8AC0-8302-388D263A86E1}"/>
          </ac:picMkLst>
        </pc:picChg>
        <pc:picChg chg="add mod">
          <ac:chgData name="vera" userId="506080d75e5e1a0a" providerId="LiveId" clId="{E731786E-8B6F-44A1-A4C0-F0B22303BD53}" dt="2023-08-17T11:30:56.196" v="3336" actId="1076"/>
          <ac:picMkLst>
            <pc:docMk/>
            <pc:sldMk cId="3523972958" sldId="494"/>
            <ac:picMk id="12" creationId="{A8A5958D-F401-757F-CAA5-852A10DF4640}"/>
          </ac:picMkLst>
        </pc:picChg>
        <pc:picChg chg="del mod">
          <ac:chgData name="vera" userId="506080d75e5e1a0a" providerId="LiveId" clId="{E731786E-8B6F-44A1-A4C0-F0B22303BD53}" dt="2023-08-17T11:27:20.710" v="3267" actId="478"/>
          <ac:picMkLst>
            <pc:docMk/>
            <pc:sldMk cId="3523972958" sldId="494"/>
            <ac:picMk id="43" creationId="{4E512175-15AD-4C75-F8A5-3D24A2D2A63D}"/>
          </ac:picMkLst>
        </pc:picChg>
        <pc:picChg chg="del mod">
          <ac:chgData name="vera" userId="506080d75e5e1a0a" providerId="LiveId" clId="{E731786E-8B6F-44A1-A4C0-F0B22303BD53}" dt="2023-08-17T11:27:21.052" v="3268" actId="478"/>
          <ac:picMkLst>
            <pc:docMk/>
            <pc:sldMk cId="3523972958" sldId="494"/>
            <ac:picMk id="44" creationId="{F40FE1E0-FE3C-E34C-76A4-1691E255E9CC}"/>
          </ac:picMkLst>
        </pc:picChg>
      </pc:sldChg>
      <pc:sldChg chg="addSp delSp modSp mod modAnim">
        <pc:chgData name="vera" userId="506080d75e5e1a0a" providerId="LiveId" clId="{E731786E-8B6F-44A1-A4C0-F0B22303BD53}" dt="2023-08-17T11:31:38.320" v="3355" actId="12789"/>
        <pc:sldMkLst>
          <pc:docMk/>
          <pc:sldMk cId="2949875655" sldId="495"/>
        </pc:sldMkLst>
        <pc:picChg chg="del mod">
          <ac:chgData name="vera" userId="506080d75e5e1a0a" providerId="LiveId" clId="{E731786E-8B6F-44A1-A4C0-F0B22303BD53}" dt="2023-08-17T11:26:24.908" v="3248" actId="478"/>
          <ac:picMkLst>
            <pc:docMk/>
            <pc:sldMk cId="2949875655" sldId="495"/>
            <ac:picMk id="2" creationId="{C793CA26-D9E5-991F-5905-816CE6EA8C12}"/>
          </ac:picMkLst>
        </pc:picChg>
        <pc:picChg chg="del">
          <ac:chgData name="vera" userId="506080d75e5e1a0a" providerId="LiveId" clId="{E731786E-8B6F-44A1-A4C0-F0B22303BD53}" dt="2023-08-17T11:26:24.271" v="3247" actId="478"/>
          <ac:picMkLst>
            <pc:docMk/>
            <pc:sldMk cId="2949875655" sldId="495"/>
            <ac:picMk id="3" creationId="{121F6296-69A4-AF5F-1E51-10D70783A724}"/>
          </ac:picMkLst>
        </pc:picChg>
        <pc:picChg chg="del">
          <ac:chgData name="vera" userId="506080d75e5e1a0a" providerId="LiveId" clId="{E731786E-8B6F-44A1-A4C0-F0B22303BD53}" dt="2023-08-17T11:26:23.924" v="3246" actId="478"/>
          <ac:picMkLst>
            <pc:docMk/>
            <pc:sldMk cId="2949875655" sldId="495"/>
            <ac:picMk id="4" creationId="{CA94FCE3-6EBA-6E0B-248C-D7DD9BF53918}"/>
          </ac:picMkLst>
        </pc:picChg>
        <pc:picChg chg="add mod">
          <ac:chgData name="vera" userId="506080d75e5e1a0a" providerId="LiveId" clId="{E731786E-8B6F-44A1-A4C0-F0B22303BD53}" dt="2023-08-17T11:31:38.320" v="3355" actId="12789"/>
          <ac:picMkLst>
            <pc:docMk/>
            <pc:sldMk cId="2949875655" sldId="495"/>
            <ac:picMk id="5" creationId="{CD182ACD-D1A6-F721-C175-6BC413EAF7BC}"/>
          </ac:picMkLst>
        </pc:picChg>
        <pc:picChg chg="add del mod">
          <ac:chgData name="vera" userId="506080d75e5e1a0a" providerId="LiveId" clId="{E731786E-8B6F-44A1-A4C0-F0B22303BD53}" dt="2023-08-17T11:31:12.518" v="3347" actId="478"/>
          <ac:picMkLst>
            <pc:docMk/>
            <pc:sldMk cId="2949875655" sldId="495"/>
            <ac:picMk id="6" creationId="{3071126F-13D6-D867-1F6B-4DFC36D4EFD9}"/>
          </ac:picMkLst>
        </pc:picChg>
        <pc:picChg chg="add del mod">
          <ac:chgData name="vera" userId="506080d75e5e1a0a" providerId="LiveId" clId="{E731786E-8B6F-44A1-A4C0-F0B22303BD53}" dt="2023-08-17T11:31:12.036" v="3346" actId="478"/>
          <ac:picMkLst>
            <pc:docMk/>
            <pc:sldMk cId="2949875655" sldId="495"/>
            <ac:picMk id="7" creationId="{6E6C64A1-C9BF-3043-C72B-ED09C47C2C28}"/>
          </ac:picMkLst>
        </pc:picChg>
        <pc:picChg chg="del">
          <ac:chgData name="vera" userId="506080d75e5e1a0a" providerId="LiveId" clId="{E731786E-8B6F-44A1-A4C0-F0B22303BD53}" dt="2023-08-17T11:26:23.595" v="3245" actId="478"/>
          <ac:picMkLst>
            <pc:docMk/>
            <pc:sldMk cId="2949875655" sldId="495"/>
            <ac:picMk id="8" creationId="{DBA6C8C0-A1B0-8A30-60AB-7678F1469142}"/>
          </ac:picMkLst>
        </pc:picChg>
        <pc:picChg chg="del">
          <ac:chgData name="vera" userId="506080d75e5e1a0a" providerId="LiveId" clId="{E731786E-8B6F-44A1-A4C0-F0B22303BD53}" dt="2023-08-17T11:26:23.267" v="3244" actId="478"/>
          <ac:picMkLst>
            <pc:docMk/>
            <pc:sldMk cId="2949875655" sldId="495"/>
            <ac:picMk id="9" creationId="{D2C5A328-AD36-CEF4-5B1A-755265596C0E}"/>
          </ac:picMkLst>
        </pc:picChg>
        <pc:picChg chg="add del mod">
          <ac:chgData name="vera" userId="506080d75e5e1a0a" providerId="LiveId" clId="{E731786E-8B6F-44A1-A4C0-F0B22303BD53}" dt="2023-08-17T11:31:11.669" v="3345" actId="478"/>
          <ac:picMkLst>
            <pc:docMk/>
            <pc:sldMk cId="2949875655" sldId="495"/>
            <ac:picMk id="10" creationId="{ECF06BFD-BC64-94B8-95AC-9D6C2A4DA881}"/>
          </ac:picMkLst>
        </pc:picChg>
        <pc:picChg chg="add mod">
          <ac:chgData name="vera" userId="506080d75e5e1a0a" providerId="LiveId" clId="{E731786E-8B6F-44A1-A4C0-F0B22303BD53}" dt="2023-08-17T11:31:38.320" v="3355" actId="12789"/>
          <ac:picMkLst>
            <pc:docMk/>
            <pc:sldMk cId="2949875655" sldId="495"/>
            <ac:picMk id="11" creationId="{35E39DF7-5725-72A2-3A65-FCDA850A8577}"/>
          </ac:picMkLst>
        </pc:picChg>
        <pc:picChg chg="add mod">
          <ac:chgData name="vera" userId="506080d75e5e1a0a" providerId="LiveId" clId="{E731786E-8B6F-44A1-A4C0-F0B22303BD53}" dt="2023-08-17T11:31:38.320" v="3355" actId="12789"/>
          <ac:picMkLst>
            <pc:docMk/>
            <pc:sldMk cId="2949875655" sldId="495"/>
            <ac:picMk id="12" creationId="{85B25ED2-E33B-F158-1A8C-BD6CAB34F69D}"/>
          </ac:picMkLst>
        </pc:picChg>
        <pc:picChg chg="add mod">
          <ac:chgData name="vera" userId="506080d75e5e1a0a" providerId="LiveId" clId="{E731786E-8B6F-44A1-A4C0-F0B22303BD53}" dt="2023-08-17T11:31:38.320" v="3355" actId="12789"/>
          <ac:picMkLst>
            <pc:docMk/>
            <pc:sldMk cId="2949875655" sldId="495"/>
            <ac:picMk id="13" creationId="{2FCA79B7-78DA-0855-02E1-F3EEB5249441}"/>
          </ac:picMkLst>
        </pc:picChg>
      </pc:sldChg>
      <pc:sldChg chg="delSp add del mod setBg">
        <pc:chgData name="vera" userId="506080d75e5e1a0a" providerId="LiveId" clId="{E731786E-8B6F-44A1-A4C0-F0B22303BD53}" dt="2023-08-17T11:24:33.052" v="3214" actId="2696"/>
        <pc:sldMkLst>
          <pc:docMk/>
          <pc:sldMk cId="3549587912" sldId="496"/>
        </pc:sldMkLst>
        <pc:picChg chg="del">
          <ac:chgData name="vera" userId="506080d75e5e1a0a" providerId="LiveId" clId="{E731786E-8B6F-44A1-A4C0-F0B22303BD53}" dt="2023-08-17T11:23:31.298" v="3213" actId="478"/>
          <ac:picMkLst>
            <pc:docMk/>
            <pc:sldMk cId="3549587912" sldId="496"/>
            <ac:picMk id="20" creationId="{7915FFD2-00F5-9EB9-678C-01B7C3415F01}"/>
          </ac:picMkLst>
        </pc:picChg>
      </pc:sldChg>
    </pc:docChg>
  </pc:docChgLst>
  <pc:docChgLst>
    <pc:chgData name="vera" userId="506080d75e5e1a0a" providerId="LiveId" clId="{03A40964-6D51-4C01-B726-DE53EFA4297D}"/>
    <pc:docChg chg="undo redo custSel addSld delSld modSld modSection">
      <pc:chgData name="vera" userId="506080d75e5e1a0a" providerId="LiveId" clId="{03A40964-6D51-4C01-B726-DE53EFA4297D}" dt="2023-08-31T11:29:16.856" v="289" actId="166"/>
      <pc:docMkLst>
        <pc:docMk/>
      </pc:docMkLst>
      <pc:sldChg chg="modNotesTx">
        <pc:chgData name="vera" userId="506080d75e5e1a0a" providerId="LiveId" clId="{03A40964-6D51-4C01-B726-DE53EFA4297D}" dt="2023-08-31T08:27:45.745" v="21" actId="6549"/>
        <pc:sldMkLst>
          <pc:docMk/>
          <pc:sldMk cId="2127250409" sldId="318"/>
        </pc:sldMkLst>
      </pc:sldChg>
      <pc:sldChg chg="modSp mod">
        <pc:chgData name="vera" userId="506080d75e5e1a0a" providerId="LiveId" clId="{03A40964-6D51-4C01-B726-DE53EFA4297D}" dt="2023-08-31T11:14:53.703" v="131" actId="166"/>
        <pc:sldMkLst>
          <pc:docMk/>
          <pc:sldMk cId="3881871767" sldId="323"/>
        </pc:sldMkLst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11" creationId="{C513312E-6414-E1E4-99E0-9765E1AAAB7E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12" creationId="{1582846E-0801-71C7-80D6-84F57D526914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13" creationId="{68E453BA-7996-54D7-85A2-B75E4DB322CE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16" creationId="{14C4FAF0-64A9-D7FA-1D3D-0B8B41360CD4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18" creationId="{D1A69CEF-9CB5-690B-4609-F270E380D31F}"/>
          </ac:picMkLst>
        </pc:picChg>
        <pc:picChg chg="ord">
          <ac:chgData name="vera" userId="506080d75e5e1a0a" providerId="LiveId" clId="{03A40964-6D51-4C01-B726-DE53EFA4297D}" dt="2023-08-31T11:14:53.703" v="131" actId="166"/>
          <ac:picMkLst>
            <pc:docMk/>
            <pc:sldMk cId="3881871767" sldId="323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21" creationId="{90BEFE8B-D18B-A7B7-7D21-1B8A879601D2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22" creationId="{DD7B3BD3-1EC6-1350-4724-FFEFEE7D23DA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25" creationId="{9412B71E-A1E5-9A76-B57F-E79CFA640478}"/>
          </ac:picMkLst>
        </pc:picChg>
        <pc:picChg chg="ord">
          <ac:chgData name="vera" userId="506080d75e5e1a0a" providerId="LiveId" clId="{03A40964-6D51-4C01-B726-DE53EFA4297D}" dt="2023-08-31T11:14:51.897" v="130" actId="167"/>
          <ac:picMkLst>
            <pc:docMk/>
            <pc:sldMk cId="3881871767" sldId="323"/>
            <ac:picMk id="26" creationId="{652E85ED-8338-314A-A6AA-2F5E312F619D}"/>
          </ac:picMkLst>
        </pc:picChg>
      </pc:sldChg>
      <pc:sldChg chg="modNotesTx">
        <pc:chgData name="vera" userId="506080d75e5e1a0a" providerId="LiveId" clId="{03A40964-6D51-4C01-B726-DE53EFA4297D}" dt="2023-08-31T08:27:48.673" v="22" actId="6549"/>
        <pc:sldMkLst>
          <pc:docMk/>
          <pc:sldMk cId="663277970" sldId="326"/>
        </pc:sldMkLst>
      </pc:sldChg>
      <pc:sldChg chg="modSp mod modTransition">
        <pc:chgData name="vera" userId="506080d75e5e1a0a" providerId="LiveId" clId="{03A40964-6D51-4C01-B726-DE53EFA4297D}" dt="2023-08-31T11:07:26.189" v="98"/>
        <pc:sldMkLst>
          <pc:docMk/>
          <pc:sldMk cId="1618510924" sldId="329"/>
        </pc:sldMkLst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7" creationId="{092991D5-34E8-43FD-8DC2-C076A84D2C88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8" creationId="{D7F22D1A-C00E-E90C-EB21-068767FE4C71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9" creationId="{1B3FC6F8-D7A6-DAF1-0AC7-E3DB4DBB4BE5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10" creationId="{8B4BBCC9-3D2E-7041-F9B6-6F5543B51C16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11" creationId="{90A8BB4B-2EB4-F2B0-C89E-F838DF7DCD65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15" creationId="{D04AA752-FB2F-D8B8-86B5-262B7A65140E}"/>
          </ac:picMkLst>
        </pc:picChg>
        <pc:picChg chg="ord">
          <ac:chgData name="vera" userId="506080d75e5e1a0a" providerId="LiveId" clId="{03A40964-6D51-4C01-B726-DE53EFA4297D}" dt="2023-08-31T09:16:20.590" v="76" actId="171"/>
          <ac:picMkLst>
            <pc:docMk/>
            <pc:sldMk cId="1618510924" sldId="329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5:04.535" v="0" actId="6549"/>
        <pc:sldMkLst>
          <pc:docMk/>
          <pc:sldMk cId="395141754" sldId="330"/>
        </pc:sldMkLst>
      </pc:sldChg>
      <pc:sldChg chg="modNotesTx">
        <pc:chgData name="vera" userId="506080d75e5e1a0a" providerId="LiveId" clId="{03A40964-6D51-4C01-B726-DE53EFA4297D}" dt="2023-08-31T08:25:07.473" v="1" actId="6549"/>
        <pc:sldMkLst>
          <pc:docMk/>
          <pc:sldMk cId="1730551543" sldId="331"/>
        </pc:sldMkLst>
      </pc:sldChg>
      <pc:sldChg chg="modSp mod">
        <pc:chgData name="vera" userId="506080d75e5e1a0a" providerId="LiveId" clId="{03A40964-6D51-4C01-B726-DE53EFA4297D}" dt="2023-08-31T09:16:56.262" v="77" actId="171"/>
        <pc:sldMkLst>
          <pc:docMk/>
          <pc:sldMk cId="3666083185" sldId="335"/>
        </pc:sldMkLst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4" creationId="{DB85195B-EBA6-F43F-5DDC-BC73A9E26E35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7" creationId="{092991D5-34E8-43FD-8DC2-C076A84D2C88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9" creationId="{1FF3B772-53CE-6BE0-8FA2-2A1AF8824504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10" creationId="{013A2CF5-6947-0408-30C0-88F15DCFD06F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15" creationId="{C3689FCF-332B-19FC-A9E7-3D5234C9F68B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17" creationId="{E9B6E45B-BE1E-33C9-37AB-FEC8CB8F1777}"/>
          </ac:picMkLst>
        </pc:picChg>
        <pc:picChg chg="ord">
          <ac:chgData name="vera" userId="506080d75e5e1a0a" providerId="LiveId" clId="{03A40964-6D51-4C01-B726-DE53EFA4297D}" dt="2023-08-31T09:16:56.262" v="77" actId="171"/>
          <ac:picMkLst>
            <pc:docMk/>
            <pc:sldMk cId="3666083185" sldId="335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5:12.571" v="2" actId="6549"/>
        <pc:sldMkLst>
          <pc:docMk/>
          <pc:sldMk cId="1029433851" sldId="336"/>
        </pc:sldMkLst>
      </pc:sldChg>
      <pc:sldChg chg="modNotesTx">
        <pc:chgData name="vera" userId="506080d75e5e1a0a" providerId="LiveId" clId="{03A40964-6D51-4C01-B726-DE53EFA4297D}" dt="2023-08-31T08:25:25.656" v="3" actId="6549"/>
        <pc:sldMkLst>
          <pc:docMk/>
          <pc:sldMk cId="3298174079" sldId="337"/>
        </pc:sldMkLst>
      </pc:sldChg>
      <pc:sldChg chg="modSp mod">
        <pc:chgData name="vera" userId="506080d75e5e1a0a" providerId="LiveId" clId="{03A40964-6D51-4C01-B726-DE53EFA4297D}" dt="2023-08-31T09:19:05.383" v="85" actId="171"/>
        <pc:sldMkLst>
          <pc:docMk/>
          <pc:sldMk cId="2600033625" sldId="341"/>
        </pc:sldMkLst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4" creationId="{6B6514A3-0171-8528-218F-97705DF8FE8A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7" creationId="{092991D5-34E8-43FD-8DC2-C076A84D2C88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8" creationId="{D7F22D1A-C00E-E90C-EB21-068767FE4C71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9" creationId="{FB25F931-DCBE-CD3A-DDE0-E96288469C16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0" creationId="{DBF7D34B-C6BF-D796-93DB-14E61EB9CBD0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1" creationId="{EBD982F2-197C-C0AD-14D1-E3B075660EA5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5" creationId="{93634581-BA0D-E113-2291-B4AE323CCA75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7" creationId="{F73C1612-C741-5942-150A-1F0CDB497495}"/>
          </ac:picMkLst>
        </pc:picChg>
        <pc:picChg chg="ord">
          <ac:chgData name="vera" userId="506080d75e5e1a0a" providerId="LiveId" clId="{03A40964-6D51-4C01-B726-DE53EFA4297D}" dt="2023-08-31T09:19:05.383" v="85" actId="171"/>
          <ac:picMkLst>
            <pc:docMk/>
            <pc:sldMk cId="2600033625" sldId="341"/>
            <ac:picMk id="19" creationId="{7F806E65-9F71-F777-24A6-4201DF187568}"/>
          </ac:picMkLst>
        </pc:picChg>
        <pc:picChg chg="ord">
          <ac:chgData name="vera" userId="506080d75e5e1a0a" providerId="LiveId" clId="{03A40964-6D51-4C01-B726-DE53EFA4297D}" dt="2023-08-31T09:18:27.221" v="82" actId="170"/>
          <ac:picMkLst>
            <pc:docMk/>
            <pc:sldMk cId="2600033625" sldId="341"/>
            <ac:picMk id="20" creationId="{7915FFD2-00F5-9EB9-678C-01B7C3415F01}"/>
          </ac:picMkLst>
        </pc:picChg>
      </pc:sldChg>
      <pc:sldChg chg="modSp mod modNotesTx">
        <pc:chgData name="vera" userId="506080d75e5e1a0a" providerId="LiveId" clId="{03A40964-6D51-4C01-B726-DE53EFA4297D}" dt="2023-08-31T09:18:42.105" v="83" actId="166"/>
        <pc:sldMkLst>
          <pc:docMk/>
          <pc:sldMk cId="1535072448" sldId="342"/>
        </pc:sldMkLst>
        <pc:picChg chg="ord">
          <ac:chgData name="vera" userId="506080d75e5e1a0a" providerId="LiveId" clId="{03A40964-6D51-4C01-B726-DE53EFA4297D}" dt="2023-08-31T09:18:42.105" v="83" actId="166"/>
          <ac:picMkLst>
            <pc:docMk/>
            <pc:sldMk cId="1535072448" sldId="342"/>
            <ac:picMk id="15" creationId="{528E0677-16C2-9C91-A780-597762FB167D}"/>
          </ac:picMkLst>
        </pc:picChg>
      </pc:sldChg>
      <pc:sldChg chg="modNotesTx">
        <pc:chgData name="vera" userId="506080d75e5e1a0a" providerId="LiveId" clId="{03A40964-6D51-4C01-B726-DE53EFA4297D}" dt="2023-08-31T08:25:34.657" v="5" actId="6549"/>
        <pc:sldMkLst>
          <pc:docMk/>
          <pc:sldMk cId="3422213293" sldId="343"/>
        </pc:sldMkLst>
      </pc:sldChg>
      <pc:sldChg chg="modSp mod">
        <pc:chgData name="vera" userId="506080d75e5e1a0a" providerId="LiveId" clId="{03A40964-6D51-4C01-B726-DE53EFA4297D}" dt="2023-08-31T09:19:59.597" v="87" actId="170"/>
        <pc:sldMkLst>
          <pc:docMk/>
          <pc:sldMk cId="1250743288" sldId="344"/>
        </pc:sldMkLst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5" creationId="{AE13821A-8B7F-FBB8-9BDA-DCD970D93E96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6" creationId="{78DDE782-16AF-F001-ED05-8AF39EC023CF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12" creationId="{77190B34-769A-F401-F219-6970DF80070C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13" creationId="{339D0C7C-1F6E-61D4-A69D-05534116FDE4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16" creationId="{015F1E08-6D68-D6C4-0FEB-46F1180285E3}"/>
          </ac:picMkLst>
        </pc:picChg>
        <pc:picChg chg="ord">
          <ac:chgData name="vera" userId="506080d75e5e1a0a" providerId="LiveId" clId="{03A40964-6D51-4C01-B726-DE53EFA4297D}" dt="2023-08-31T09:19:59.597" v="87" actId="170"/>
          <ac:picMkLst>
            <pc:docMk/>
            <pc:sldMk cId="1250743288" sldId="344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22" creationId="{6707437D-3B59-FA88-CD31-47C428371487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25" creationId="{13B33A9B-6AC1-205B-7707-9CD82CB6E309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26" creationId="{2DF6C6AB-7386-F5B0-5F34-72ABA3CD415C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29" creationId="{6C767357-4D78-3B8C-7A27-FA637442AB23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30" creationId="{52BF4C17-8ECE-A870-9A7A-CC58E22C0206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32" creationId="{8F279B6B-9993-4335-5B7B-D0DE5E61EACA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33" creationId="{D758D0AE-3DB6-9AB8-1217-FBE44FC8AC73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34" creationId="{6FF2DC21-EA85-5632-BA8D-B0FB852EB61C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38" creationId="{434D47D9-3253-4368-CF6E-E70CD1D8FB3B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40" creationId="{9A3E0C9F-F257-39A4-B807-E494A48DE6B6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41" creationId="{1426BE57-D05E-D16C-8377-88BF6FED82F6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42" creationId="{D8E7BC8D-8010-B05E-8579-B64DD4817BE5}"/>
          </ac:picMkLst>
        </pc:picChg>
        <pc:picChg chg="ord">
          <ac:chgData name="vera" userId="506080d75e5e1a0a" providerId="LiveId" clId="{03A40964-6D51-4C01-B726-DE53EFA4297D}" dt="2023-08-31T09:19:55.040" v="86" actId="171"/>
          <ac:picMkLst>
            <pc:docMk/>
            <pc:sldMk cId="1250743288" sldId="344"/>
            <ac:picMk id="43" creationId="{5205F31C-625C-49E9-BF70-1FB46F2DC0D5}"/>
          </ac:picMkLst>
        </pc:picChg>
      </pc:sldChg>
      <pc:sldChg chg="modSp mod">
        <pc:chgData name="vera" userId="506080d75e5e1a0a" providerId="LiveId" clId="{03A40964-6D51-4C01-B726-DE53EFA4297D}" dt="2023-08-31T09:20:19.155" v="89" actId="166"/>
        <pc:sldMkLst>
          <pc:docMk/>
          <pc:sldMk cId="4043809777" sldId="347"/>
        </pc:sldMkLst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4" creationId="{6B6514A3-0171-8528-218F-97705DF8FE8A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9" creationId="{24B4DDA9-55B3-659A-8106-4CE7EBDD38E3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10" creationId="{B55D39A9-547B-B867-C3A2-E4F28E202D78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11" creationId="{85780DF5-8F53-8D10-A311-F2975BDE38D5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09:20:19.155" v="89" actId="166"/>
          <ac:picMkLst>
            <pc:docMk/>
            <pc:sldMk cId="4043809777" sldId="34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09:20:16.993" v="88" actId="171"/>
          <ac:picMkLst>
            <pc:docMk/>
            <pc:sldMk cId="4043809777" sldId="347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5:55.218" v="6" actId="6549"/>
        <pc:sldMkLst>
          <pc:docMk/>
          <pc:sldMk cId="190277137" sldId="348"/>
        </pc:sldMkLst>
      </pc:sldChg>
      <pc:sldChg chg="modNotesTx">
        <pc:chgData name="vera" userId="506080d75e5e1a0a" providerId="LiveId" clId="{03A40964-6D51-4C01-B726-DE53EFA4297D}" dt="2023-08-31T08:25:59.972" v="7" actId="6549"/>
        <pc:sldMkLst>
          <pc:docMk/>
          <pc:sldMk cId="1755408185" sldId="349"/>
        </pc:sldMkLst>
      </pc:sldChg>
      <pc:sldChg chg="modSp mod">
        <pc:chgData name="vera" userId="506080d75e5e1a0a" providerId="LiveId" clId="{03A40964-6D51-4C01-B726-DE53EFA4297D}" dt="2023-08-31T11:09:18.140" v="100" actId="166"/>
        <pc:sldMkLst>
          <pc:docMk/>
          <pc:sldMk cId="1638553691" sldId="351"/>
        </pc:sldMkLst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2" creationId="{F9F0B77B-51A4-2B81-5DDB-C58F71DA6F8B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4" creationId="{C63BC029-49CA-2BB7-B8A7-0C1A5FA691A1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7" creationId="{592CCDF8-9A56-2C00-6A50-684E154C3310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8" creationId="{5CC9C39F-903B-E225-1092-C10C53AB9960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10" creationId="{7EEE10BD-22AF-128D-BDD2-386AFE26327B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14" creationId="{1936C78D-BCE1-0F0C-F4FA-49CBCBFDB231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15" creationId="{80841F5B-690C-9C3E-AC96-5D6C998DE5A5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17" creationId="{90D2B66F-43A8-B593-00F0-DFC8465388AC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19" creationId="{A9BAFB5A-DBFB-2DA2-4189-600DB3798A85}"/>
          </ac:picMkLst>
        </pc:picChg>
        <pc:picChg chg="ord">
          <ac:chgData name="vera" userId="506080d75e5e1a0a" providerId="LiveId" clId="{03A40964-6D51-4C01-B726-DE53EFA4297D}" dt="2023-08-31T11:09:18.140" v="100" actId="166"/>
          <ac:picMkLst>
            <pc:docMk/>
            <pc:sldMk cId="1638553691" sldId="351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27" creationId="{D1981F32-A729-DE36-BFC2-88AEE90085B3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31" creationId="{EF4190A2-BD7A-766B-A3C3-5A35A2A789CE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34" creationId="{0D657841-95DE-B0AD-35DD-3792C91FF5A5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35" creationId="{167DCE2A-2EE3-2642-EDF3-B012687D5AF6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36" creationId="{A5FFFEF4-00DF-DB4A-91D6-EDABE0399257}"/>
          </ac:picMkLst>
        </pc:picChg>
        <pc:picChg chg="ord">
          <ac:chgData name="vera" userId="506080d75e5e1a0a" providerId="LiveId" clId="{03A40964-6D51-4C01-B726-DE53EFA4297D}" dt="2023-08-31T11:09:16.340" v="99" actId="167"/>
          <ac:picMkLst>
            <pc:docMk/>
            <pc:sldMk cId="1638553691" sldId="351"/>
            <ac:picMk id="37" creationId="{44DF0DC2-FB35-A289-3636-EF789E4AA297}"/>
          </ac:picMkLst>
        </pc:picChg>
      </pc:sldChg>
      <pc:sldChg chg="modSp mod">
        <pc:chgData name="vera" userId="506080d75e5e1a0a" providerId="LiveId" clId="{03A40964-6D51-4C01-B726-DE53EFA4297D}" dt="2023-08-31T11:09:44.733" v="103" actId="166"/>
        <pc:sldMkLst>
          <pc:docMk/>
          <pc:sldMk cId="698047887" sldId="353"/>
        </pc:sldMkLst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7" creationId="{092991D5-34E8-43FD-8DC2-C076A84D2C88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9" creationId="{C84231D3-116E-E8FC-8B57-7EE2881AF06D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10" creationId="{CFF9BA60-683A-8540-9FE1-B2C60C3620D6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11" creationId="{F63728C7-4477-095F-5750-AA0DC6780F91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14" creationId="{7383D250-737E-4453-0522-9DB0EE93E0D0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15" creationId="{7939A883-E4D5-3D8A-9B65-7DDDE7A48300}"/>
          </ac:picMkLst>
        </pc:picChg>
        <pc:picChg chg="ord">
          <ac:chgData name="vera" userId="506080d75e5e1a0a" providerId="LiveId" clId="{03A40964-6D51-4C01-B726-DE53EFA4297D}" dt="2023-08-31T11:09:44.733" v="103" actId="166"/>
          <ac:picMkLst>
            <pc:docMk/>
            <pc:sldMk cId="698047887" sldId="353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09:42.413" v="102" actId="167"/>
          <ac:picMkLst>
            <pc:docMk/>
            <pc:sldMk cId="698047887" sldId="353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6:08.067" v="8" actId="6549"/>
        <pc:sldMkLst>
          <pc:docMk/>
          <pc:sldMk cId="4241567643" sldId="354"/>
        </pc:sldMkLst>
      </pc:sldChg>
      <pc:sldChg chg="modNotesTx">
        <pc:chgData name="vera" userId="506080d75e5e1a0a" providerId="LiveId" clId="{03A40964-6D51-4C01-B726-DE53EFA4297D}" dt="2023-08-31T08:26:12.462" v="9" actId="6549"/>
        <pc:sldMkLst>
          <pc:docMk/>
          <pc:sldMk cId="3879792169" sldId="355"/>
        </pc:sldMkLst>
      </pc:sldChg>
      <pc:sldChg chg="modSp mod">
        <pc:chgData name="vera" userId="506080d75e5e1a0a" providerId="LiveId" clId="{03A40964-6D51-4C01-B726-DE53EFA4297D}" dt="2023-08-31T11:10:05.599" v="105" actId="166"/>
        <pc:sldMkLst>
          <pc:docMk/>
          <pc:sldMk cId="307762420" sldId="357"/>
        </pc:sldMkLst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2" creationId="{62D8E8F4-ECC4-BDC3-6ECC-FF3CD2933D38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4" creationId="{0CD0B34B-2B52-2A97-DE0A-0489E5B253BB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7" creationId="{2183ACDA-F1A3-CA12-4289-B6C995A4B074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8" creationId="{6570F94D-57E4-5B98-AC1B-400F47B1F3B4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10" creationId="{372F09A9-68E6-CDE9-2929-80B97CE31841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14" creationId="{4758B3F9-082C-6B90-0A55-19DB01E91C39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15" creationId="{F26E3F48-15FD-99B1-1D96-658D60648037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17" creationId="{49EF6B6C-FDCC-4A21-D1A2-D4D7FD89219D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19" creationId="{0C585766-5896-8F4D-7B94-5B7813F7305E}"/>
          </ac:picMkLst>
        </pc:picChg>
        <pc:picChg chg="ord">
          <ac:chgData name="vera" userId="506080d75e5e1a0a" providerId="LiveId" clId="{03A40964-6D51-4C01-B726-DE53EFA4297D}" dt="2023-08-31T11:10:05.599" v="105" actId="166"/>
          <ac:picMkLst>
            <pc:docMk/>
            <pc:sldMk cId="307762420" sldId="35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27" creationId="{3F3727B6-3CEC-0BC4-6351-A0ED725E6420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31" creationId="{1F9B65F7-D266-75EC-9730-6239020244AE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33" creationId="{E7EB62D3-9E32-14B1-B416-4718668DB8D9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34" creationId="{D33A9FF9-54E3-D19B-C70F-41AF7EFAF73A}"/>
          </ac:picMkLst>
        </pc:picChg>
        <pc:picChg chg="ord">
          <ac:chgData name="vera" userId="506080d75e5e1a0a" providerId="LiveId" clId="{03A40964-6D51-4C01-B726-DE53EFA4297D}" dt="2023-08-31T11:10:03.742" v="104" actId="167"/>
          <ac:picMkLst>
            <pc:docMk/>
            <pc:sldMk cId="307762420" sldId="357"/>
            <ac:picMk id="35" creationId="{F7C3EB0D-4290-C4AB-2EAF-930FCC118426}"/>
          </ac:picMkLst>
        </pc:picChg>
      </pc:sldChg>
      <pc:sldChg chg="modSp mod">
        <pc:chgData name="vera" userId="506080d75e5e1a0a" providerId="LiveId" clId="{03A40964-6D51-4C01-B726-DE53EFA4297D}" dt="2023-08-31T11:10:31.594" v="107" actId="166"/>
        <pc:sldMkLst>
          <pc:docMk/>
          <pc:sldMk cId="789726210" sldId="359"/>
        </pc:sldMkLst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4" creationId="{6B6514A3-0171-8528-218F-97705DF8FE8A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9" creationId="{37DFD5F3-CCB5-ABA7-C84E-37798C5FFACD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0:31.594" v="107" actId="166"/>
          <ac:picMkLst>
            <pc:docMk/>
            <pc:sldMk cId="789726210" sldId="359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0:29.418" v="106" actId="167"/>
          <ac:picMkLst>
            <pc:docMk/>
            <pc:sldMk cId="789726210" sldId="359"/>
            <ac:picMk id="22" creationId="{19ACADE4-5450-B795-BE09-245EC3AB370F}"/>
          </ac:picMkLst>
        </pc:picChg>
      </pc:sldChg>
      <pc:sldChg chg="modSp mod modNotesTx">
        <pc:chgData name="vera" userId="506080d75e5e1a0a" providerId="LiveId" clId="{03A40964-6D51-4C01-B726-DE53EFA4297D}" dt="2023-08-31T11:10:33.931" v="108" actId="166"/>
        <pc:sldMkLst>
          <pc:docMk/>
          <pc:sldMk cId="1407031728" sldId="360"/>
        </pc:sldMkLst>
        <pc:picChg chg="ord">
          <ac:chgData name="vera" userId="506080d75e5e1a0a" providerId="LiveId" clId="{03A40964-6D51-4C01-B726-DE53EFA4297D}" dt="2023-08-31T11:10:33.931" v="108" actId="166"/>
          <ac:picMkLst>
            <pc:docMk/>
            <pc:sldMk cId="1407031728" sldId="360"/>
            <ac:picMk id="15" creationId="{528E0677-16C2-9C91-A780-597762FB167D}"/>
          </ac:picMkLst>
        </pc:picChg>
      </pc:sldChg>
      <pc:sldChg chg="modNotesTx">
        <pc:chgData name="vera" userId="506080d75e5e1a0a" providerId="LiveId" clId="{03A40964-6D51-4C01-B726-DE53EFA4297D}" dt="2023-08-31T08:26:23.015" v="11" actId="6549"/>
        <pc:sldMkLst>
          <pc:docMk/>
          <pc:sldMk cId="1428959713" sldId="361"/>
        </pc:sldMkLst>
      </pc:sldChg>
      <pc:sldChg chg="modSp mod">
        <pc:chgData name="vera" userId="506080d75e5e1a0a" providerId="LiveId" clId="{03A40964-6D51-4C01-B726-DE53EFA4297D}" dt="2023-08-31T11:10:55.342" v="111" actId="166"/>
        <pc:sldMkLst>
          <pc:docMk/>
          <pc:sldMk cId="107828263" sldId="363"/>
        </pc:sldMkLst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2" creationId="{0E7DA0E0-A43F-4711-24DD-C22CB536B978}"/>
          </ac:picMkLst>
        </pc:picChg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4" creationId="{AF6BAF59-0FE5-D2AA-7D7A-27182C8AD0BE}"/>
          </ac:picMkLst>
        </pc:picChg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7" creationId="{06DA4AC9-78B6-E78C-BC72-C1A2A484BAAF}"/>
          </ac:picMkLst>
        </pc:picChg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8" creationId="{AD54B044-4F26-B2FA-A634-70E31ECF3020}"/>
          </ac:picMkLst>
        </pc:picChg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10" creationId="{718161C8-41D0-E176-E8B2-2026325CA4E4}"/>
          </ac:picMkLst>
        </pc:picChg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14" creationId="{EC0D4B7B-3274-23EE-1652-DD2A339B881D}"/>
          </ac:picMkLst>
        </pc:picChg>
        <pc:picChg chg="ord">
          <ac:chgData name="vera" userId="506080d75e5e1a0a" providerId="LiveId" clId="{03A40964-6D51-4C01-B726-DE53EFA4297D}" dt="2023-08-31T11:10:53.431" v="110" actId="167"/>
          <ac:picMkLst>
            <pc:docMk/>
            <pc:sldMk cId="107828263" sldId="363"/>
            <ac:picMk id="15" creationId="{540F3A72-7986-9C27-76FC-3FC082840776}"/>
          </ac:picMkLst>
        </pc:picChg>
        <pc:picChg chg="ord">
          <ac:chgData name="vera" userId="506080d75e5e1a0a" providerId="LiveId" clId="{03A40964-6D51-4C01-B726-DE53EFA4297D}" dt="2023-08-31T11:10:55.342" v="111" actId="166"/>
          <ac:picMkLst>
            <pc:docMk/>
            <pc:sldMk cId="107828263" sldId="363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12:10.320" v="117" actId="166"/>
        <pc:sldMkLst>
          <pc:docMk/>
          <pc:sldMk cId="1747428648" sldId="365"/>
        </pc:sldMkLst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7" creationId="{092991D5-34E8-43FD-8DC2-C076A84D2C88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8" creationId="{D7F22D1A-C00E-E90C-EB21-068767FE4C71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9" creationId="{5622A04F-48D2-1F15-8CC6-6EF61A8395AD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10" creationId="{819F28AB-F47A-2966-2F94-99B2D496807A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11" creationId="{AFB1581D-1F01-EEEE-AE51-2731BF3170D5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14" creationId="{B01B79B3-FA5B-38B9-561C-B26587063096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15" creationId="{B8D7C784-5C0F-24A2-6006-3DEE08DDA3D0}"/>
          </ac:picMkLst>
        </pc:picChg>
        <pc:picChg chg="ord">
          <ac:chgData name="vera" userId="506080d75e5e1a0a" providerId="LiveId" clId="{03A40964-6D51-4C01-B726-DE53EFA4297D}" dt="2023-08-31T11:12:10.320" v="117" actId="166"/>
          <ac:picMkLst>
            <pc:docMk/>
            <pc:sldMk cId="1747428648" sldId="365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2:07.914" v="116" actId="167"/>
          <ac:picMkLst>
            <pc:docMk/>
            <pc:sldMk cId="1747428648" sldId="365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7:10.612" v="14" actId="6549"/>
        <pc:sldMkLst>
          <pc:docMk/>
          <pc:sldMk cId="1229016857" sldId="366"/>
        </pc:sldMkLst>
      </pc:sldChg>
      <pc:sldChg chg="addSp delSp modSp mod modNotesTx">
        <pc:chgData name="vera" userId="506080d75e5e1a0a" providerId="LiveId" clId="{03A40964-6D51-4C01-B726-DE53EFA4297D}" dt="2023-08-31T09:15:12.778" v="73" actId="166"/>
        <pc:sldMkLst>
          <pc:docMk/>
          <pc:sldMk cId="3602516934" sldId="367"/>
        </pc:sldMkLst>
        <pc:spChg chg="ord">
          <ac:chgData name="vera" userId="506080d75e5e1a0a" providerId="LiveId" clId="{03A40964-6D51-4C01-B726-DE53EFA4297D}" dt="2023-08-31T09:15:12.778" v="73" actId="166"/>
          <ac:spMkLst>
            <pc:docMk/>
            <pc:sldMk cId="3602516934" sldId="367"/>
            <ac:spMk id="39" creationId="{A73CED60-87B8-3205-0A01-82C2371058D8}"/>
          </ac:spMkLst>
        </pc:spChg>
        <pc:picChg chg="add del mod">
          <ac:chgData name="vera" userId="506080d75e5e1a0a" providerId="LiveId" clId="{03A40964-6D51-4C01-B726-DE53EFA4297D}" dt="2023-08-31T09:14:36.351" v="68" actId="478"/>
          <ac:picMkLst>
            <pc:docMk/>
            <pc:sldMk cId="3602516934" sldId="367"/>
            <ac:picMk id="2" creationId="{D091BAC6-A9D5-FE61-65F5-980023B2ADE8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6" creationId="{2B274784-CB18-2298-C1AA-BA7816BBF991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7" creationId="{299949AC-B76B-FEEC-C148-59854FCFA55B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8" creationId="{64088E8A-3512-17C5-55E1-FE99CA3837BC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9" creationId="{25039B70-DE0F-1ADA-DD92-5B41A57A6A03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1" creationId="{C74A92AB-1773-E515-0481-2FF1BB4A60C6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2" creationId="{BBCBDEFC-017A-B424-23A6-A17AFC5BC446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3" creationId="{0EE39B68-C4B0-F201-BCFF-92984ACFEBF9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4" creationId="{2566193D-BC8C-08C3-372E-BF59A6C98479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5" creationId="{878B05AB-1181-83A4-BAF8-BFF02D37CA30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6" creationId="{81C3D41B-C620-2B68-1AAD-C0D616001699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7" creationId="{53EAF3A5-A151-BE53-6927-C5F4D5FD6A72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8" creationId="{28739105-E6DC-C87D-C280-7459A7E9F974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19" creationId="{CD3AFD38-AC8A-18D5-0298-EE535D471AE6}"/>
          </ac:picMkLst>
        </pc:picChg>
        <pc:picChg chg="add mod">
          <ac:chgData name="vera" userId="506080d75e5e1a0a" providerId="LiveId" clId="{03A40964-6D51-4C01-B726-DE53EFA4297D}" dt="2023-08-31T09:14:44.258" v="70"/>
          <ac:picMkLst>
            <pc:docMk/>
            <pc:sldMk cId="3602516934" sldId="367"/>
            <ac:picMk id="20" creationId="{5F83CFA9-47C8-6B20-8F6B-A2E111816615}"/>
          </ac:picMkLst>
        </pc:picChg>
        <pc:picChg chg="ord">
          <ac:chgData name="vera" userId="506080d75e5e1a0a" providerId="LiveId" clId="{03A40964-6D51-4C01-B726-DE53EFA4297D}" dt="2023-08-31T09:15:12.778" v="73" actId="166"/>
          <ac:picMkLst>
            <pc:docMk/>
            <pc:sldMk cId="3602516934" sldId="367"/>
            <ac:picMk id="31" creationId="{0C611517-3EDE-623D-E020-6F9A301B2F04}"/>
          </ac:picMkLst>
        </pc:picChg>
      </pc:sldChg>
      <pc:sldChg chg="modSp mod">
        <pc:chgData name="vera" userId="506080d75e5e1a0a" providerId="LiveId" clId="{03A40964-6D51-4C01-B726-DE53EFA4297D}" dt="2023-08-31T11:15:23.118" v="133" actId="166"/>
        <pc:sldMkLst>
          <pc:docMk/>
          <pc:sldMk cId="3205883385" sldId="371"/>
        </pc:sldMkLst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2" creationId="{481CECDB-2F10-CB16-2F29-0C837A82BEBA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4" creationId="{A27B2B4A-3418-B9B2-E4C9-CA006BD66A33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7" creationId="{C479CFCC-9E14-1B0B-0EAB-6384AB818308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8" creationId="{9FAEF421-2A79-4D8B-5DBE-0180564F7FF4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10" creationId="{3959C981-27C0-17AF-05FF-5E046B5CCE82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5:23.118" v="133" actId="166"/>
          <ac:picMkLst>
            <pc:docMk/>
            <pc:sldMk cId="3205883385" sldId="371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5:21.117" v="132" actId="167"/>
          <ac:picMkLst>
            <pc:docMk/>
            <pc:sldMk cId="3205883385" sldId="371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7:54.460" v="23" actId="6549"/>
        <pc:sldMkLst>
          <pc:docMk/>
          <pc:sldMk cId="1681308921" sldId="372"/>
        </pc:sldMkLst>
      </pc:sldChg>
      <pc:sldChg chg="modNotesTx">
        <pc:chgData name="vera" userId="506080d75e5e1a0a" providerId="LiveId" clId="{03A40964-6D51-4C01-B726-DE53EFA4297D}" dt="2023-08-31T08:27:56.870" v="24" actId="6549"/>
        <pc:sldMkLst>
          <pc:docMk/>
          <pc:sldMk cId="396815878" sldId="373"/>
        </pc:sldMkLst>
      </pc:sldChg>
      <pc:sldChg chg="modSp mod">
        <pc:chgData name="vera" userId="506080d75e5e1a0a" providerId="LiveId" clId="{03A40964-6D51-4C01-B726-DE53EFA4297D}" dt="2023-08-31T11:15:59.296" v="135" actId="166"/>
        <pc:sldMkLst>
          <pc:docMk/>
          <pc:sldMk cId="718145103" sldId="376"/>
        </pc:sldMkLst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2" creationId="{2553D1D3-BACE-E20B-059B-672F12ADCA53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4" creationId="{850D668B-4622-5DE6-BB3B-E02B4F40A826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8" creationId="{DDFDCB4D-A534-E1CF-1C24-F28E533D3542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0" creationId="{54A6C80B-5E8B-F012-D5A2-5F1F7FD4E2F7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1" creationId="{F3EA94EB-8F48-E9A8-E8F3-94171C94CD87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2" creationId="{F5E603B8-C32E-9394-5784-27115D4C7C5A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4" creationId="{EFF79C2E-0974-629E-E370-BE1F2F049153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5" creationId="{644BB1ED-88D8-2DF7-76E3-3B2154CDE4FF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7" creationId="{A3391C80-D18D-45ED-407B-FB7036275D83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19" creationId="{47E69EE0-D3E0-C10F-9708-5771DBA5EE21}"/>
          </ac:picMkLst>
        </pc:picChg>
        <pc:picChg chg="ord">
          <ac:chgData name="vera" userId="506080d75e5e1a0a" providerId="LiveId" clId="{03A40964-6D51-4C01-B726-DE53EFA4297D}" dt="2023-08-31T11:15:59.296" v="135" actId="166"/>
          <ac:picMkLst>
            <pc:docMk/>
            <pc:sldMk cId="718145103" sldId="376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27" creationId="{0647676D-3140-669A-0655-9B389F494DF0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28" creationId="{D46A8FEC-3A00-B9BA-0813-F185B03C83CF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30" creationId="{D134847C-DF04-4294-A829-3868E964F02B}"/>
          </ac:picMkLst>
        </pc:picChg>
        <pc:picChg chg="ord">
          <ac:chgData name="vera" userId="506080d75e5e1a0a" providerId="LiveId" clId="{03A40964-6D51-4C01-B726-DE53EFA4297D}" dt="2023-08-31T11:15:57.202" v="134" actId="167"/>
          <ac:picMkLst>
            <pc:docMk/>
            <pc:sldMk cId="718145103" sldId="376"/>
            <ac:picMk id="31" creationId="{3085A224-56A8-8C87-9F32-1988CD1A8546}"/>
          </ac:picMkLst>
        </pc:picChg>
      </pc:sldChg>
      <pc:sldChg chg="modSp mod">
        <pc:chgData name="vera" userId="506080d75e5e1a0a" providerId="LiveId" clId="{03A40964-6D51-4C01-B726-DE53EFA4297D}" dt="2023-08-31T11:16:27.838" v="137" actId="166"/>
        <pc:sldMkLst>
          <pc:docMk/>
          <pc:sldMk cId="4290632849" sldId="377"/>
        </pc:sldMkLst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2" creationId="{774ABA0C-73DC-2D9F-8DD2-A583979C83EF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4" creationId="{A4AE2D33-2177-6896-6066-3293845B782A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9" creationId="{8E0A106E-B787-64B6-630D-E31559FE0D6E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6:27.838" v="137" actId="166"/>
          <ac:picMkLst>
            <pc:docMk/>
            <pc:sldMk cId="4290632849" sldId="37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6:26.246" v="136" actId="167"/>
          <ac:picMkLst>
            <pc:docMk/>
            <pc:sldMk cId="4290632849" sldId="377"/>
            <ac:picMk id="22" creationId="{19ACADE4-5450-B795-BE09-245EC3AB370F}"/>
          </ac:picMkLst>
        </pc:picChg>
      </pc:sldChg>
      <pc:sldChg chg="add del modNotesTx">
        <pc:chgData name="vera" userId="506080d75e5e1a0a" providerId="LiveId" clId="{03A40964-6D51-4C01-B726-DE53EFA4297D}" dt="2023-08-31T08:28:35.295" v="29" actId="6549"/>
        <pc:sldMkLst>
          <pc:docMk/>
          <pc:sldMk cId="3230702618" sldId="379"/>
        </pc:sldMkLst>
      </pc:sldChg>
      <pc:sldChg chg="modSp mod">
        <pc:chgData name="vera" userId="506080d75e5e1a0a" providerId="LiveId" clId="{03A40964-6D51-4C01-B726-DE53EFA4297D}" dt="2023-08-31T11:16:51.227" v="139" actId="166"/>
        <pc:sldMkLst>
          <pc:docMk/>
          <pc:sldMk cId="698564522" sldId="381"/>
        </pc:sldMkLst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8" creationId="{90281CB0-2E45-3A07-EDE4-36B7380A770B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14" creationId="{A427C54C-8187-9F40-494C-B165A9515F55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15" creationId="{239C85FD-3E01-1EAE-D7C9-92FDA0FD568C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17" creationId="{C80A0801-EE27-2A26-0E57-85CB1FB9E989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19" creationId="{EB63EABB-DE2E-FE6D-106F-B35ECE076036}"/>
          </ac:picMkLst>
        </pc:picChg>
        <pc:picChg chg="ord">
          <ac:chgData name="vera" userId="506080d75e5e1a0a" providerId="LiveId" clId="{03A40964-6D51-4C01-B726-DE53EFA4297D}" dt="2023-08-31T11:16:51.227" v="139" actId="166"/>
          <ac:picMkLst>
            <pc:docMk/>
            <pc:sldMk cId="698564522" sldId="381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26" creationId="{8BF3A8D2-E5ED-586B-3C26-48D6B6B6E04B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27" creationId="{DEEA55DF-30B9-2092-ADCC-4E140DD3A523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28" creationId="{2525253E-27FB-4068-1DF7-35E7452F0435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29" creationId="{CD37CA19-578A-93CA-A21E-31A4C62CDA40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30" creationId="{ECB2E23B-4C40-4752-6378-DC186634F1F6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31" creationId="{F970C99B-A3EB-AE2F-1172-F920DBAE3F6A}"/>
          </ac:picMkLst>
        </pc:picChg>
        <pc:picChg chg="ord">
          <ac:chgData name="vera" userId="506080d75e5e1a0a" providerId="LiveId" clId="{03A40964-6D51-4C01-B726-DE53EFA4297D}" dt="2023-08-31T11:16:49.455" v="138" actId="167"/>
          <ac:picMkLst>
            <pc:docMk/>
            <pc:sldMk cId="698564522" sldId="381"/>
            <ac:picMk id="32" creationId="{7DD9AB6B-3020-AB78-18D7-2A25FA4830CC}"/>
          </ac:picMkLst>
        </pc:picChg>
      </pc:sldChg>
      <pc:sldChg chg="modSp mod">
        <pc:chgData name="vera" userId="506080d75e5e1a0a" providerId="LiveId" clId="{03A40964-6D51-4C01-B726-DE53EFA4297D}" dt="2023-08-31T11:17:19.314" v="141" actId="166"/>
        <pc:sldMkLst>
          <pc:docMk/>
          <pc:sldMk cId="752855601" sldId="383"/>
        </pc:sldMkLst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4" creationId="{C166D961-31E3-ABB5-72CC-23434B97F558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7" creationId="{4AC2E9B0-6D24-C21E-1402-5B5161524F86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0" creationId="{9F2BE523-E68C-9DD0-1D75-EC5A60B2DEA4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4" creationId="{503D7299-4A1A-81F3-5A16-CDDFA12BAA7F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5" creationId="{0628474B-7066-E501-EF91-65B1D974DF94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7" creationId="{5506167D-9631-4AE4-3702-9C9FF6BB4D8F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19" creationId="{1F2C74DD-9DA7-F46D-4AFD-CA60A9C52D8A}"/>
          </ac:picMkLst>
        </pc:picChg>
        <pc:picChg chg="ord">
          <ac:chgData name="vera" userId="506080d75e5e1a0a" providerId="LiveId" clId="{03A40964-6D51-4C01-B726-DE53EFA4297D}" dt="2023-08-31T11:17:19.314" v="141" actId="166"/>
          <ac:picMkLst>
            <pc:docMk/>
            <pc:sldMk cId="752855601" sldId="383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7:17.417" v="140" actId="167"/>
          <ac:picMkLst>
            <pc:docMk/>
            <pc:sldMk cId="752855601" sldId="383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8:42.303" v="30" actId="6549"/>
        <pc:sldMkLst>
          <pc:docMk/>
          <pc:sldMk cId="2597120449" sldId="384"/>
        </pc:sldMkLst>
      </pc:sldChg>
      <pc:sldChg chg="modNotesTx">
        <pc:chgData name="vera" userId="506080d75e5e1a0a" providerId="LiveId" clId="{03A40964-6D51-4C01-B726-DE53EFA4297D}" dt="2023-08-31T08:28:45.829" v="31" actId="6549"/>
        <pc:sldMkLst>
          <pc:docMk/>
          <pc:sldMk cId="629393156" sldId="385"/>
        </pc:sldMkLst>
      </pc:sldChg>
      <pc:sldChg chg="modSp mod">
        <pc:chgData name="vera" userId="506080d75e5e1a0a" providerId="LiveId" clId="{03A40964-6D51-4C01-B726-DE53EFA4297D}" dt="2023-08-31T11:17:43.665" v="143" actId="166"/>
        <pc:sldMkLst>
          <pc:docMk/>
          <pc:sldMk cId="306126651" sldId="387"/>
        </pc:sldMkLst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11" creationId="{3FABC4D0-EDA6-344A-AB35-074B38572A54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12" creationId="{0AFD20EA-D1F0-3664-C985-CA51E0BC4A34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13" creationId="{E6C63816-BE77-6922-C223-3FE2BAE17E10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16" creationId="{298D7221-5678-858B-B67D-93E7BAA8500D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18" creationId="{CEB18763-E805-B3EB-D91F-638C74C76187}"/>
          </ac:picMkLst>
        </pc:picChg>
        <pc:picChg chg="ord">
          <ac:chgData name="vera" userId="506080d75e5e1a0a" providerId="LiveId" clId="{03A40964-6D51-4C01-B726-DE53EFA4297D}" dt="2023-08-31T11:17:43.665" v="143" actId="166"/>
          <ac:picMkLst>
            <pc:docMk/>
            <pc:sldMk cId="306126651" sldId="38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21" creationId="{C463171F-EBC5-0E33-333E-1F1B43E6B8E7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22" creationId="{FDCDACB3-D53E-7A47-B80B-690605D4D866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25" creationId="{16ABDAB6-EDC7-4867-316C-B0F2C2ADEAC4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26" creationId="{B72FD8E5-86CC-481D-000F-3351E1F0C18D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33" creationId="{1A72F317-F21A-EA05-048D-1E1CF74F79C5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34" creationId="{ED1B6590-C588-A79E-9CA9-946DCDA72BCB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35" creationId="{A12AA9EB-D9CC-7666-8D58-029C76EF0AEB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36" creationId="{2E4D1A37-489E-D229-EA00-5B18DC133AD3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37" creationId="{60CE14DC-CB97-684B-3E7D-1A9D4D146FDC}"/>
          </ac:picMkLst>
        </pc:picChg>
        <pc:picChg chg="ord">
          <ac:chgData name="vera" userId="506080d75e5e1a0a" providerId="LiveId" clId="{03A40964-6D51-4C01-B726-DE53EFA4297D}" dt="2023-08-31T11:17:41.706" v="142" actId="167"/>
          <ac:picMkLst>
            <pc:docMk/>
            <pc:sldMk cId="306126651" sldId="387"/>
            <ac:picMk id="38" creationId="{58B5F610-2ACC-B7F3-ABCE-5E2572587F2C}"/>
          </ac:picMkLst>
        </pc:picChg>
      </pc:sldChg>
      <pc:sldChg chg="modSp mod">
        <pc:chgData name="vera" userId="506080d75e5e1a0a" providerId="LiveId" clId="{03A40964-6D51-4C01-B726-DE53EFA4297D}" dt="2023-08-31T11:18:06.918" v="145" actId="166"/>
        <pc:sldMkLst>
          <pc:docMk/>
          <pc:sldMk cId="1188515056" sldId="389"/>
        </pc:sldMkLst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2" creationId="{39843CE3-57DE-6EEE-009D-1BB115E9D75E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4" creationId="{FB1E825A-C060-E7EF-D56B-668D4712104A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9" creationId="{8E0A106E-B787-64B6-630D-E31559FE0D6E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8:06.918" v="145" actId="166"/>
          <ac:picMkLst>
            <pc:docMk/>
            <pc:sldMk cId="1188515056" sldId="389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8:05.206" v="144" actId="167"/>
          <ac:picMkLst>
            <pc:docMk/>
            <pc:sldMk cId="1188515056" sldId="389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31:57.729" v="32" actId="6549"/>
        <pc:sldMkLst>
          <pc:docMk/>
          <pc:sldMk cId="708469816" sldId="390"/>
        </pc:sldMkLst>
      </pc:sldChg>
      <pc:sldChg chg="modNotesTx">
        <pc:chgData name="vera" userId="506080d75e5e1a0a" providerId="LiveId" clId="{03A40964-6D51-4C01-B726-DE53EFA4297D}" dt="2023-08-31T08:33:29.859" v="33" actId="6549"/>
        <pc:sldMkLst>
          <pc:docMk/>
          <pc:sldMk cId="4012898777" sldId="391"/>
        </pc:sldMkLst>
      </pc:sldChg>
      <pc:sldChg chg="modSp mod">
        <pc:chgData name="vera" userId="506080d75e5e1a0a" providerId="LiveId" clId="{03A40964-6D51-4C01-B726-DE53EFA4297D}" dt="2023-08-31T11:18:27.491" v="147" actId="166"/>
        <pc:sldMkLst>
          <pc:docMk/>
          <pc:sldMk cId="3787774179" sldId="393"/>
        </pc:sldMkLst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5" creationId="{AB52D550-3F44-11CE-DB3E-742D812CCD4D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11" creationId="{96DE8832-CFB4-0BB8-DAAA-3794598FCE76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13" creationId="{7887ED37-D304-5597-06AA-C80EBE312B16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15" creationId="{36DEE233-A69B-7585-0CBB-96B88C7F55EA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17" creationId="{730D611D-F1B1-D861-431E-B321D252999B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18" creationId="{AB3267EB-9600-B56E-56EA-1CF9B8C7AB8F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19" creationId="{4B805D91-9CDA-9A17-656A-070440BD4D16}"/>
          </ac:picMkLst>
        </pc:picChg>
        <pc:picChg chg="ord">
          <ac:chgData name="vera" userId="506080d75e5e1a0a" providerId="LiveId" clId="{03A40964-6D51-4C01-B726-DE53EFA4297D}" dt="2023-08-31T11:18:27.491" v="147" actId="166"/>
          <ac:picMkLst>
            <pc:docMk/>
            <pc:sldMk cId="3787774179" sldId="393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25" creationId="{845EE813-C88F-F928-5AA9-DF02320D6010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26" creationId="{6E9D0B1F-5C98-2395-0BC8-3396D7DFC2E7}"/>
          </ac:picMkLst>
        </pc:picChg>
        <pc:picChg chg="ord">
          <ac:chgData name="vera" userId="506080d75e5e1a0a" providerId="LiveId" clId="{03A40964-6D51-4C01-B726-DE53EFA4297D}" dt="2023-08-31T11:18:25.799" v="146" actId="167"/>
          <ac:picMkLst>
            <pc:docMk/>
            <pc:sldMk cId="3787774179" sldId="393"/>
            <ac:picMk id="27" creationId="{31945375-26DE-EA58-2350-1EEAE39BA812}"/>
          </ac:picMkLst>
        </pc:picChg>
      </pc:sldChg>
      <pc:sldChg chg="modSp mod">
        <pc:chgData name="vera" userId="506080d75e5e1a0a" providerId="LiveId" clId="{03A40964-6D51-4C01-B726-DE53EFA4297D}" dt="2023-08-31T11:11:20.914" v="113" actId="166"/>
        <pc:sldMkLst>
          <pc:docMk/>
          <pc:sldMk cId="1556817412" sldId="401"/>
        </pc:sldMkLst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4" creationId="{6B6514A3-0171-8528-218F-97705DF8FE8A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7" creationId="{C4E1018F-7EEF-80E7-4266-4AF0204FF81B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8" creationId="{C0EF4C62-BE48-2DAD-8118-D6F2532663CE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9" creationId="{37DFD5F3-CCB5-ABA7-C84E-37798C5FFACD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0" creationId="{1626258C-6A7D-69B8-9F0C-C4ED3C11E059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1" creationId="{7DACDC44-627E-B625-5E9D-49EA7F52374A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4" creationId="{91FCB9E5-6C05-5795-50BD-0D3E89F061FB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5" creationId="{1881731D-A55C-2A3E-7325-8F59724132C7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7" creationId="{684FE358-3D4E-F3BC-3B53-428EBB98FC54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19" creationId="{792BE291-969A-2A1A-46C7-60148AB377F4}"/>
          </ac:picMkLst>
        </pc:picChg>
        <pc:picChg chg="ord">
          <ac:chgData name="vera" userId="506080d75e5e1a0a" providerId="LiveId" clId="{03A40964-6D51-4C01-B726-DE53EFA4297D}" dt="2023-08-31T11:11:20.914" v="113" actId="166"/>
          <ac:picMkLst>
            <pc:docMk/>
            <pc:sldMk cId="1556817412" sldId="401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1:13.292" v="112" actId="167"/>
          <ac:picMkLst>
            <pc:docMk/>
            <pc:sldMk cId="1556817412" sldId="401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26:34.499" v="12" actId="6549"/>
        <pc:sldMkLst>
          <pc:docMk/>
          <pc:sldMk cId="4278502862" sldId="402"/>
        </pc:sldMkLst>
      </pc:sldChg>
      <pc:sldChg chg="modNotesTx">
        <pc:chgData name="vera" userId="506080d75e5e1a0a" providerId="LiveId" clId="{03A40964-6D51-4C01-B726-DE53EFA4297D}" dt="2023-08-31T08:26:37.676" v="13" actId="6549"/>
        <pc:sldMkLst>
          <pc:docMk/>
          <pc:sldMk cId="1890478473" sldId="403"/>
        </pc:sldMkLst>
      </pc:sldChg>
      <pc:sldChg chg="modSp mod">
        <pc:chgData name="vera" userId="506080d75e5e1a0a" providerId="LiveId" clId="{03A40964-6D51-4C01-B726-DE53EFA4297D}" dt="2023-08-31T11:11:43.977" v="115" actId="166"/>
        <pc:sldMkLst>
          <pc:docMk/>
          <pc:sldMk cId="2506794652" sldId="404"/>
        </pc:sldMkLst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3" creationId="{721D4986-EEF7-D003-B898-B7FA6CF42F3C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5" creationId="{9839E460-E432-26F6-F9A8-562BC63F16EA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6" creationId="{5BEFF2ED-C9EF-2840-4B1D-8B7676A61437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9" creationId="{429018DF-D45F-B1DB-7C1F-443221EA32E1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11" creationId="{E3E82DD8-092C-11D0-FFB0-6DF4F9508430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12" creationId="{7C8EF3B5-4121-E7B7-BFC2-EA71537C3216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13" creationId="{5430D370-94BF-64C8-FE5B-748627ACA002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16" creationId="{099E9E49-4FCC-8803-C50A-CDB313B2AEC9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17" creationId="{DAA98095-B97C-F390-B2C6-213456AE5CB3}"/>
          </ac:picMkLst>
        </pc:picChg>
        <pc:picChg chg="ord">
          <ac:chgData name="vera" userId="506080d75e5e1a0a" providerId="LiveId" clId="{03A40964-6D51-4C01-B726-DE53EFA4297D}" dt="2023-08-31T11:11:43.977" v="115" actId="166"/>
          <ac:picMkLst>
            <pc:docMk/>
            <pc:sldMk cId="2506794652" sldId="404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21" creationId="{EF8A4B61-A1BC-D87E-096F-4C36A7280428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22" creationId="{E5A377B8-7961-BCB1-CAC2-EAFC66367CFF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25" creationId="{568A8F27-9655-0BAD-BF60-476CC2D69DBC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26" creationId="{748E07A1-FA4D-FC9F-11C1-805CA19AB899}"/>
          </ac:picMkLst>
        </pc:picChg>
        <pc:picChg chg="ord">
          <ac:chgData name="vera" userId="506080d75e5e1a0a" providerId="LiveId" clId="{03A40964-6D51-4C01-B726-DE53EFA4297D}" dt="2023-08-31T11:11:41.839" v="114" actId="167"/>
          <ac:picMkLst>
            <pc:docMk/>
            <pc:sldMk cId="2506794652" sldId="404"/>
            <ac:picMk id="34" creationId="{CA05B250-0E8D-7957-A3A2-A32E3A75BEC0}"/>
          </ac:picMkLst>
        </pc:picChg>
      </pc:sldChg>
      <pc:sldChg chg="modSp mod">
        <pc:chgData name="vera" userId="506080d75e5e1a0a" providerId="LiveId" clId="{03A40964-6D51-4C01-B726-DE53EFA4297D}" dt="2023-08-31T11:12:43.857" v="119" actId="166"/>
        <pc:sldMkLst>
          <pc:docMk/>
          <pc:sldMk cId="282999552" sldId="407"/>
        </pc:sldMkLst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" creationId="{10583CDC-BC5F-D0C6-0A00-DC9701501DF9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3" creationId="{0043A369-409C-19A8-EAD6-00C36698C7CB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4" creationId="{6AE054D2-5FCC-8F70-96A2-7237097DF195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5" creationId="{27063DA2-A228-EFBA-E6C0-ED57B6F84FA7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10" creationId="{8B4BBCC9-3D2E-7041-F9B6-6F5543B51C16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11" creationId="{90A8BB4B-2EB4-F2B0-C89E-F838DF7DCD65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14" creationId="{8972DF84-61C0-9D2D-CFBB-113B94DDC290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19" creationId="{8B02A3A8-F345-0631-0DBF-0FCE4595CCD2}"/>
          </ac:picMkLst>
        </pc:picChg>
        <pc:picChg chg="ord">
          <ac:chgData name="vera" userId="506080d75e5e1a0a" providerId="LiveId" clId="{03A40964-6D51-4C01-B726-DE53EFA4297D}" dt="2023-08-31T11:12:43.857" v="119" actId="166"/>
          <ac:picMkLst>
            <pc:docMk/>
            <pc:sldMk cId="282999552" sldId="40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2" creationId="{19ACADE4-5450-B795-BE09-245EC3AB370F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5" creationId="{0100BC16-B5AC-1898-2B1E-B0D0F9738567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6" creationId="{561666E5-10A2-5570-418C-68187840FCC1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7" creationId="{522A333B-784D-933E-9821-D31DB1F4CED6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8" creationId="{18A6EBE9-264C-7595-E5E8-650B2294ED28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29" creationId="{A299802A-66CF-6006-83D7-4FF0D5990054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30" creationId="{1F2BE7A2-68BF-BBE7-1FC9-8473446D883F}"/>
          </ac:picMkLst>
        </pc:picChg>
        <pc:picChg chg="ord">
          <ac:chgData name="vera" userId="506080d75e5e1a0a" providerId="LiveId" clId="{03A40964-6D51-4C01-B726-DE53EFA4297D}" dt="2023-08-31T11:12:42.016" v="118" actId="167"/>
          <ac:picMkLst>
            <pc:docMk/>
            <pc:sldMk cId="282999552" sldId="407"/>
            <ac:picMk id="31" creationId="{3821D54B-AB6B-25F1-2FB7-927BD362FA7C}"/>
          </ac:picMkLst>
        </pc:picChg>
      </pc:sldChg>
      <pc:sldChg chg="modNotesTx">
        <pc:chgData name="vera" userId="506080d75e5e1a0a" providerId="LiveId" clId="{03A40964-6D51-4C01-B726-DE53EFA4297D}" dt="2023-08-31T08:27:23.564" v="17" actId="6549"/>
        <pc:sldMkLst>
          <pc:docMk/>
          <pc:sldMk cId="1656166553" sldId="408"/>
        </pc:sldMkLst>
      </pc:sldChg>
      <pc:sldChg chg="modNotesTx">
        <pc:chgData name="vera" userId="506080d75e5e1a0a" providerId="LiveId" clId="{03A40964-6D51-4C01-B726-DE53EFA4297D}" dt="2023-08-31T08:27:27.184" v="18" actId="6549"/>
        <pc:sldMkLst>
          <pc:docMk/>
          <pc:sldMk cId="2980737070" sldId="409"/>
        </pc:sldMkLst>
      </pc:sldChg>
      <pc:sldChg chg="modSp mod">
        <pc:chgData name="vera" userId="506080d75e5e1a0a" providerId="LiveId" clId="{03A40964-6D51-4C01-B726-DE53EFA4297D}" dt="2023-08-31T11:13:06.482" v="121" actId="166"/>
        <pc:sldMkLst>
          <pc:docMk/>
          <pc:sldMk cId="1838017960" sldId="410"/>
        </pc:sldMkLst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2" creationId="{AF473474-F746-1778-B537-BF49E24B6C04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12" creationId="{944FB8CB-E6FB-F632-9612-7DB6DE149C13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13" creationId="{BE029E9A-016C-4008-AC48-02FB6D1E8C85}"/>
          </ac:picMkLst>
        </pc:picChg>
        <pc:picChg chg="ord">
          <ac:chgData name="vera" userId="506080d75e5e1a0a" providerId="LiveId" clId="{03A40964-6D51-4C01-B726-DE53EFA4297D}" dt="2023-08-31T11:13:06.482" v="121" actId="166"/>
          <ac:picMkLst>
            <pc:docMk/>
            <pc:sldMk cId="1838017960" sldId="410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22" creationId="{CF478163-7477-4500-5A99-D9B0D77DC405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25" creationId="{EFA31DC0-9485-7FE4-BBA6-B61FFE01C826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2" creationId="{B178DC51-E92E-7DBB-C16C-7A63BADB10CA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3" creationId="{FED194ED-9C6E-707F-C90B-606229734E78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4" creationId="{D8A78CC0-159F-9187-FD8A-1CFFB23DF412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5" creationId="{695D6CB7-B45D-4F06-4F5B-786D0A512915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6" creationId="{28927650-70AC-6419-597E-ED6ACCB7B1A5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7" creationId="{3F680F39-7B8C-F781-8D44-3C76B38919C2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8" creationId="{B16C9D27-582A-8BBD-E09D-5131D232D091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39" creationId="{902D5B14-61C3-D149-EA54-D81A3C426731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40" creationId="{224D6206-1D8B-84AD-9180-924BBFE985DB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41" creationId="{8F2DA260-624F-92FC-5823-1B706EF18C58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42" creationId="{FB5C391F-1C2E-CDA1-0188-356DBCF5F8A0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43" creationId="{95C7CA68-84B2-06B4-39B3-DC88319DC2C4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44" creationId="{123D7F7A-4015-B142-607F-739BFDBD70CA}"/>
          </ac:picMkLst>
        </pc:picChg>
        <pc:picChg chg="ord">
          <ac:chgData name="vera" userId="506080d75e5e1a0a" providerId="LiveId" clId="{03A40964-6D51-4C01-B726-DE53EFA4297D}" dt="2023-08-31T11:13:04.670" v="120" actId="167"/>
          <ac:picMkLst>
            <pc:docMk/>
            <pc:sldMk cId="1838017960" sldId="410"/>
            <ac:picMk id="45" creationId="{F9238B0C-1FAA-0553-6260-7B279BFE7B58}"/>
          </ac:picMkLst>
        </pc:picChg>
      </pc:sldChg>
      <pc:sldChg chg="modSp mod">
        <pc:chgData name="vera" userId="506080d75e5e1a0a" providerId="LiveId" clId="{03A40964-6D51-4C01-B726-DE53EFA4297D}" dt="2023-08-31T09:15:47.345" v="75" actId="171"/>
        <pc:sldMkLst>
          <pc:docMk/>
          <pc:sldMk cId="3673153515" sldId="414"/>
        </pc:sldMkLst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2" creationId="{E7FBCD1B-3B63-2E09-56F6-4B26F9F211C6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4" creationId="{C20939C3-4555-5ABD-6CEB-6972118143FC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7" creationId="{7E6A9C98-E9A1-0DDA-79BB-4767D4511823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8" creationId="{2FF8BE84-603D-32D0-97C7-CAF48B44C2C5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9" creationId="{C6038A8C-DA27-DCB7-E8D4-252D4D1BF5E6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10" creationId="{13E1BE19-2277-3753-6AA6-5C39BDE6E549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14" creationId="{CF1D14F2-FF4E-4E7B-F473-41AB028D5FFB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15" creationId="{38E13EEF-7FE4-3E9B-E787-C0FCF01C19F2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17" creationId="{BB08965A-5B35-0BD7-0B1F-91BDF64306C7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19" creationId="{AE70DC29-E3F5-8754-26D1-3A658BAECEA9}"/>
          </ac:picMkLst>
        </pc:picChg>
        <pc:picChg chg="ord">
          <ac:chgData name="vera" userId="506080d75e5e1a0a" providerId="LiveId" clId="{03A40964-6D51-4C01-B726-DE53EFA4297D}" dt="2023-08-31T09:15:16.233" v="74" actId="166"/>
          <ac:picMkLst>
            <pc:docMk/>
            <pc:sldMk cId="3673153515" sldId="414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27" creationId="{241D190C-EDF7-819E-BDF8-51AF3E239E3D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28" creationId="{0467CD69-1C66-BF64-2B8F-4E1AB32E49DC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31" creationId="{B3D09C03-DAD3-4F02-61F9-25AADC4A2C3D}"/>
          </ac:picMkLst>
        </pc:picChg>
        <pc:picChg chg="ord">
          <ac:chgData name="vera" userId="506080d75e5e1a0a" providerId="LiveId" clId="{03A40964-6D51-4C01-B726-DE53EFA4297D}" dt="2023-08-31T09:15:47.345" v="75" actId="171"/>
          <ac:picMkLst>
            <pc:docMk/>
            <pc:sldMk cId="3673153515" sldId="414"/>
            <ac:picMk id="32" creationId="{845F0CCB-5221-1F48-2297-835052795147}"/>
          </ac:picMkLst>
        </pc:picChg>
      </pc:sldChg>
      <pc:sldChg chg="modNotesTx">
        <pc:chgData name="vera" userId="506080d75e5e1a0a" providerId="LiveId" clId="{03A40964-6D51-4C01-B726-DE53EFA4297D}" dt="2023-08-31T08:27:35.719" v="19" actId="6549"/>
        <pc:sldMkLst>
          <pc:docMk/>
          <pc:sldMk cId="2096062467" sldId="418"/>
        </pc:sldMkLst>
      </pc:sldChg>
      <pc:sldChg chg="addSp delSp modSp mod modNotesTx">
        <pc:chgData name="vera" userId="506080d75e5e1a0a" providerId="LiveId" clId="{03A40964-6D51-4C01-B726-DE53EFA4297D}" dt="2023-08-31T11:14:15.838" v="129" actId="166"/>
        <pc:sldMkLst>
          <pc:docMk/>
          <pc:sldMk cId="583179024" sldId="419"/>
        </pc:sldMkLst>
        <pc:spChg chg="ord">
          <ac:chgData name="vera" userId="506080d75e5e1a0a" providerId="LiveId" clId="{03A40964-6D51-4C01-B726-DE53EFA4297D}" dt="2023-08-31T11:14:15.838" v="129" actId="166"/>
          <ac:spMkLst>
            <pc:docMk/>
            <pc:sldMk cId="583179024" sldId="419"/>
            <ac:spMk id="39" creationId="{A73CED60-87B8-3205-0A01-82C2371058D8}"/>
          </ac:spMkLst>
        </pc:sp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2" creationId="{F4EE7786-B512-1EEC-C372-93359383D8AD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6" creationId="{771DC302-3760-1111-0CFF-EC540F1E731F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7" creationId="{2845B752-4E01-2627-9F11-BFABB65C777F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8" creationId="{8595D043-639E-ADF9-7CEB-102564F4A41E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9" creationId="{0EB5C3FF-8DA4-3DAD-5999-6103A40BD014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1" creationId="{47C26AFA-C842-9732-551F-226E4370BF4F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2" creationId="{4AC9B108-BFD5-8B8E-189B-31163E49369E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3" creationId="{0BE934BC-CCC8-7D01-D403-14368D8516DB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4" creationId="{AC2FD413-120B-54C7-0941-8741F8BAFCA1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5" creationId="{BF80E4BD-004C-C8C5-5388-9044AAEB19BD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6" creationId="{D223E518-77A5-C97B-B601-70E79200214C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7" creationId="{1206926B-4656-BE73-1203-836F89E3910B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8" creationId="{61797081-F945-5403-23EB-5389A3DF5903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19" creationId="{55B7B403-5203-40D8-28CD-BBEF26DA728D}"/>
          </ac:picMkLst>
        </pc:picChg>
        <pc:picChg chg="add mod">
          <ac:chgData name="vera" userId="506080d75e5e1a0a" providerId="LiveId" clId="{03A40964-6D51-4C01-B726-DE53EFA4297D}" dt="2023-08-31T11:14:09.638" v="125"/>
          <ac:picMkLst>
            <pc:docMk/>
            <pc:sldMk cId="583179024" sldId="419"/>
            <ac:picMk id="20" creationId="{A766EDDA-0914-7356-4D38-8E360098D2B5}"/>
          </ac:picMkLst>
        </pc:picChg>
        <pc:picChg chg="add del mod">
          <ac:chgData name="vera" userId="506080d75e5e1a0a" providerId="LiveId" clId="{03A40964-6D51-4C01-B726-DE53EFA4297D}" dt="2023-08-31T11:14:11.918" v="126" actId="478"/>
          <ac:picMkLst>
            <pc:docMk/>
            <pc:sldMk cId="583179024" sldId="419"/>
            <ac:picMk id="21" creationId="{AFEFF972-7525-961B-1B8C-D9C0C789EBB3}"/>
          </ac:picMkLst>
        </pc:picChg>
        <pc:picChg chg="add del mod">
          <ac:chgData name="vera" userId="506080d75e5e1a0a" providerId="LiveId" clId="{03A40964-6D51-4C01-B726-DE53EFA4297D}" dt="2023-08-31T11:14:12.529" v="127" actId="478"/>
          <ac:picMkLst>
            <pc:docMk/>
            <pc:sldMk cId="583179024" sldId="419"/>
            <ac:picMk id="22" creationId="{E3C0178D-69BA-7D47-4A2F-E93596BE5F13}"/>
          </ac:picMkLst>
        </pc:picChg>
        <pc:picChg chg="add del mod">
          <ac:chgData name="vera" userId="506080d75e5e1a0a" providerId="LiveId" clId="{03A40964-6D51-4C01-B726-DE53EFA4297D}" dt="2023-08-31T11:14:13.118" v="128" actId="478"/>
          <ac:picMkLst>
            <pc:docMk/>
            <pc:sldMk cId="583179024" sldId="419"/>
            <ac:picMk id="23" creationId="{A803A992-F476-EE65-FF57-90D507D6F572}"/>
          </ac:picMkLst>
        </pc:picChg>
        <pc:picChg chg="ord">
          <ac:chgData name="vera" userId="506080d75e5e1a0a" providerId="LiveId" clId="{03A40964-6D51-4C01-B726-DE53EFA4297D}" dt="2023-08-31T11:14:15.838" v="129" actId="166"/>
          <ac:picMkLst>
            <pc:docMk/>
            <pc:sldMk cId="583179024" sldId="419"/>
            <ac:picMk id="31" creationId="{0C611517-3EDE-623D-E020-6F9A301B2F04}"/>
          </ac:picMkLst>
        </pc:picChg>
      </pc:sldChg>
      <pc:sldChg chg="modSp mod">
        <pc:chgData name="vera" userId="506080d75e5e1a0a" providerId="LiveId" clId="{03A40964-6D51-4C01-B726-DE53EFA4297D}" dt="2023-08-31T11:13:41.083" v="123" actId="166"/>
        <pc:sldMkLst>
          <pc:docMk/>
          <pc:sldMk cId="2582185691" sldId="420"/>
        </pc:sldMkLst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3" creationId="{AFBB61E6-D298-95F8-0139-2341C09B4915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5" creationId="{945F297C-BBD9-A477-2633-86C94427DEE7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6" creationId="{C7BCB3C4-2F0B-742D-4DAF-CDD1F6B1FDBF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11" creationId="{0638E6D3-6159-E28F-100E-2AC69CDA281D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12" creationId="{6C888C0C-6C23-E53E-F60D-64DE2E291357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13" creationId="{CBEC1814-C90A-3719-F0D9-745E82F557E9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16" creationId="{92DADA6B-B21D-C439-F7CF-9CEA417B2FF4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18" creationId="{14E9961A-7165-F43C-8D60-18F9B24EA00A}"/>
          </ac:picMkLst>
        </pc:picChg>
        <pc:picChg chg="ord">
          <ac:chgData name="vera" userId="506080d75e5e1a0a" providerId="LiveId" clId="{03A40964-6D51-4C01-B726-DE53EFA4297D}" dt="2023-08-31T11:13:41.083" v="123" actId="166"/>
          <ac:picMkLst>
            <pc:docMk/>
            <pc:sldMk cId="2582185691" sldId="420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21" creationId="{9DB3FE5D-2A49-9344-7EA3-8E62B8E56879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22" creationId="{8638BACD-FF40-BE29-D7C7-14454A5DEEC6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25" creationId="{3D7285CC-C83B-49E5-2FFC-1EE6367B49C5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26" creationId="{DDFBE38B-A861-38B6-944F-A22E22B8BD9E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29" creationId="{882CA2CC-FEC7-A5BC-25B8-5E662C0DB444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30" creationId="{3BCB1105-4FB6-E500-63E9-7160722EA21B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33" creationId="{69C21D4F-0D7A-2727-0707-0FA8561E9ACC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34" creationId="{F3EC0B9A-346C-2F01-98B3-87D2D9050504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35" creationId="{CD7C6209-1475-2648-20B9-417DDD0DE111}"/>
          </ac:picMkLst>
        </pc:picChg>
        <pc:picChg chg="ord">
          <ac:chgData name="vera" userId="506080d75e5e1a0a" providerId="LiveId" clId="{03A40964-6D51-4C01-B726-DE53EFA4297D}" dt="2023-08-31T11:13:39.421" v="122" actId="167"/>
          <ac:picMkLst>
            <pc:docMk/>
            <pc:sldMk cId="2582185691" sldId="420"/>
            <ac:picMk id="36" creationId="{7E344C8D-D17C-2A1B-A3F1-E9630632F4B4}"/>
          </ac:picMkLst>
        </pc:picChg>
      </pc:sldChg>
      <pc:sldChg chg="modSp mod">
        <pc:chgData name="vera" userId="506080d75e5e1a0a" providerId="LiveId" clId="{03A40964-6D51-4C01-B726-DE53EFA4297D}" dt="2023-08-31T11:18:49.178" v="149" actId="166"/>
        <pc:sldMkLst>
          <pc:docMk/>
          <pc:sldMk cId="2019100064" sldId="428"/>
        </pc:sldMkLst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2" creationId="{A4D18297-4E10-3643-255E-C81FF6FDF835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4" creationId="{C166D961-31E3-ABB5-72CC-23434B97F558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7" creationId="{4AC2E9B0-6D24-C21E-1402-5B5161524F86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8" creationId="{60ADB6F8-7BCF-3393-6180-2A40C1F119AA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0" creationId="{9F2BE523-E68C-9DD0-1D75-EC5A60B2DEA4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3" creationId="{47741D93-3C70-D334-A769-9426BAC16084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4" creationId="{503D7299-4A1A-81F3-5A16-CDDFA12BAA7F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5" creationId="{0628474B-7066-E501-EF91-65B1D974DF94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7" creationId="{5506167D-9631-4AE4-3702-9C9FF6BB4D8F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19" creationId="{1F2C74DD-9DA7-F46D-4AFD-CA60A9C52D8A}"/>
          </ac:picMkLst>
        </pc:picChg>
        <pc:picChg chg="ord">
          <ac:chgData name="vera" userId="506080d75e5e1a0a" providerId="LiveId" clId="{03A40964-6D51-4C01-B726-DE53EFA4297D}" dt="2023-08-31T11:18:49.178" v="149" actId="166"/>
          <ac:picMkLst>
            <pc:docMk/>
            <pc:sldMk cId="2019100064" sldId="428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8:47.222" v="148" actId="167"/>
          <ac:picMkLst>
            <pc:docMk/>
            <pc:sldMk cId="2019100064" sldId="428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33:38.967" v="34" actId="6549"/>
        <pc:sldMkLst>
          <pc:docMk/>
          <pc:sldMk cId="1484068532" sldId="429"/>
        </pc:sldMkLst>
      </pc:sldChg>
      <pc:sldChg chg="modNotesTx">
        <pc:chgData name="vera" userId="506080d75e5e1a0a" providerId="LiveId" clId="{03A40964-6D51-4C01-B726-DE53EFA4297D}" dt="2023-08-31T08:33:42.462" v="35" actId="6549"/>
        <pc:sldMkLst>
          <pc:docMk/>
          <pc:sldMk cId="537764929" sldId="430"/>
        </pc:sldMkLst>
      </pc:sldChg>
      <pc:sldChg chg="modSp mod">
        <pc:chgData name="vera" userId="506080d75e5e1a0a" providerId="LiveId" clId="{03A40964-6D51-4C01-B726-DE53EFA4297D}" dt="2023-08-31T11:19:10.624" v="151" actId="166"/>
        <pc:sldMkLst>
          <pc:docMk/>
          <pc:sldMk cId="2567787129" sldId="431"/>
        </pc:sldMkLst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8" creationId="{DBDCEFA4-CDC1-1C2B-41E9-EC60A6BE4CE4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10" creationId="{1AABD7CA-7361-8B40-BD4F-3C0DDAF507E9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15" creationId="{C7E5E23C-A5BE-6F18-F096-B1B621D24BFB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17" creationId="{9C91F268-BBAB-A17C-48D6-098D6C4187EA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19" creationId="{B220F1EC-354E-D54F-B61A-4F8F013B1E46}"/>
          </ac:picMkLst>
        </pc:picChg>
        <pc:picChg chg="ord">
          <ac:chgData name="vera" userId="506080d75e5e1a0a" providerId="LiveId" clId="{03A40964-6D51-4C01-B726-DE53EFA4297D}" dt="2023-08-31T11:19:10.624" v="151" actId="166"/>
          <ac:picMkLst>
            <pc:docMk/>
            <pc:sldMk cId="2567787129" sldId="431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27" creationId="{F5C90AF9-DFFE-504D-9C13-3F2E313E8564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28" creationId="{108DDE19-CC4C-4BB1-3176-86FF1C87B997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29" creationId="{B2CE4BF2-ABC6-C20C-1B6A-C9A70A460CE7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30" creationId="{0A77B119-114D-001F-AC58-CABC1AB1AEC8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31" creationId="{BAB45C7E-5C5E-B745-43F4-77041D8EB97A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32" creationId="{E5D72877-DCE2-3F6B-73E9-4026960CD04D}"/>
          </ac:picMkLst>
        </pc:picChg>
        <pc:picChg chg="ord">
          <ac:chgData name="vera" userId="506080d75e5e1a0a" providerId="LiveId" clId="{03A40964-6D51-4C01-B726-DE53EFA4297D}" dt="2023-08-31T11:19:08.919" v="150" actId="167"/>
          <ac:picMkLst>
            <pc:docMk/>
            <pc:sldMk cId="2567787129" sldId="431"/>
            <ac:picMk id="41" creationId="{CA123BCD-730C-C69D-4CDC-8D0F49B7E02F}"/>
          </ac:picMkLst>
        </pc:picChg>
      </pc:sldChg>
      <pc:sldChg chg="modSp mod">
        <pc:chgData name="vera" userId="506080d75e5e1a0a" providerId="LiveId" clId="{03A40964-6D51-4C01-B726-DE53EFA4297D}" dt="2023-08-31T11:20:22.566" v="157" actId="166"/>
        <pc:sldMkLst>
          <pc:docMk/>
          <pc:sldMk cId="2258818365" sldId="434"/>
        </pc:sldMkLst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2" creationId="{A4D18297-4E10-3643-255E-C81FF6FDF835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" creationId="{2967996E-BAC7-FDF6-2784-3636DE4F51D4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6" creationId="{923F8820-9E8D-04B0-BB10-66B037CE6523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7" creationId="{4AC2E9B0-6D24-C21E-1402-5B5161524F86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8" creationId="{60ADB6F8-7BCF-3393-6180-2A40C1F119AA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9" creationId="{E7C0BCA4-3443-7383-C3CF-ABB84B75280C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10" creationId="{9F2BE523-E68C-9DD0-1D75-EC5A60B2DEA4}"/>
          </ac:picMkLst>
        </pc:picChg>
        <pc:picChg chg="ord">
          <ac:chgData name="vera" userId="506080d75e5e1a0a" providerId="LiveId" clId="{03A40964-6D51-4C01-B726-DE53EFA4297D}" dt="2023-08-31T11:20:22.566" v="157" actId="166"/>
          <ac:picMkLst>
            <pc:docMk/>
            <pc:sldMk cId="2258818365" sldId="434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28" creationId="{8C936418-03EC-8B8D-E5AB-14687DC836FA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29" creationId="{5459A4DF-5F69-F3D8-F338-E4D3121CDBC6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0" creationId="{A46787FA-0D62-5EC9-D262-88C7ADA3ABCC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1" creationId="{7754421A-805D-DB22-D488-F03088C95F9D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2" creationId="{5965260C-9D4C-74F3-A422-8E3559DD11CD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3" creationId="{E9683DA1-6389-F9FA-91E2-2B3A7935B651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4" creationId="{22A7008A-F02E-8261-6913-C8904321048B}"/>
          </ac:picMkLst>
        </pc:picChg>
        <pc:picChg chg="ord">
          <ac:chgData name="vera" userId="506080d75e5e1a0a" providerId="LiveId" clId="{03A40964-6D51-4C01-B726-DE53EFA4297D}" dt="2023-08-31T11:20:20.332" v="156" actId="167"/>
          <ac:picMkLst>
            <pc:docMk/>
            <pc:sldMk cId="2258818365" sldId="434"/>
            <ac:picMk id="35" creationId="{FC376B89-E1CC-B3D0-122B-2C5F5A1EDA82}"/>
          </ac:picMkLst>
        </pc:picChg>
      </pc:sldChg>
      <pc:sldChg chg="modNotesTx">
        <pc:chgData name="vera" userId="506080d75e5e1a0a" providerId="LiveId" clId="{03A40964-6D51-4C01-B726-DE53EFA4297D}" dt="2023-08-31T08:34:37.112" v="38" actId="6549"/>
        <pc:sldMkLst>
          <pc:docMk/>
          <pc:sldMk cId="3696347932" sldId="435"/>
        </pc:sldMkLst>
      </pc:sldChg>
      <pc:sldChg chg="modNotesTx">
        <pc:chgData name="vera" userId="506080d75e5e1a0a" providerId="LiveId" clId="{03A40964-6D51-4C01-B726-DE53EFA4297D}" dt="2023-08-31T08:34:39.713" v="39" actId="6549"/>
        <pc:sldMkLst>
          <pc:docMk/>
          <pc:sldMk cId="2165266362" sldId="436"/>
        </pc:sldMkLst>
      </pc:sldChg>
      <pc:sldChg chg="modSp mod">
        <pc:chgData name="vera" userId="506080d75e5e1a0a" providerId="LiveId" clId="{03A40964-6D51-4C01-B726-DE53EFA4297D}" dt="2023-08-31T11:19:39.401" v="153" actId="166"/>
        <pc:sldMkLst>
          <pc:docMk/>
          <pc:sldMk cId="3906544445" sldId="440"/>
        </pc:sldMkLst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2" creationId="{39843CE3-57DE-6EEE-009D-1BB115E9D75E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4" creationId="{FB1E825A-C060-E7EF-D56B-668D4712104A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5" creationId="{5EA54F87-45E5-FDDF-5AE8-72D08214745C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6" creationId="{067F0C91-FA08-0A68-3EA7-4F5E52A16017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7" creationId="{0779B783-EA78-2DC7-A207-9C1633946D28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8" creationId="{A93C5082-BFE5-B703-54F8-EF3D0622DBBA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9" creationId="{8E0A106E-B787-64B6-630D-E31559FE0D6E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10" creationId="{7D56B191-04B6-F88D-A452-5C813B7208C9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12" creationId="{B3D9FC02-DB1C-6F82-3F0D-3B1393701FAC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14" creationId="{89A902AF-D05C-E52D-84AC-B2A97F186113}"/>
          </ac:picMkLst>
        </pc:picChg>
        <pc:picChg chg="ord">
          <ac:chgData name="vera" userId="506080d75e5e1a0a" providerId="LiveId" clId="{03A40964-6D51-4C01-B726-DE53EFA4297D}" dt="2023-08-31T11:19:39.401" v="153" actId="166"/>
          <ac:picMkLst>
            <pc:docMk/>
            <pc:sldMk cId="3906544445" sldId="440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9:37.591" v="152" actId="167"/>
          <ac:picMkLst>
            <pc:docMk/>
            <pc:sldMk cId="3906544445" sldId="440"/>
            <ac:picMk id="22" creationId="{19ACADE4-5450-B795-BE09-245EC3AB370F}"/>
          </ac:picMkLst>
        </pc:picChg>
      </pc:sldChg>
      <pc:sldChg chg="modNotesTx">
        <pc:chgData name="vera" userId="506080d75e5e1a0a" providerId="LiveId" clId="{03A40964-6D51-4C01-B726-DE53EFA4297D}" dt="2023-08-31T08:34:26.190" v="36" actId="6549"/>
        <pc:sldMkLst>
          <pc:docMk/>
          <pc:sldMk cId="945844528" sldId="441"/>
        </pc:sldMkLst>
      </pc:sldChg>
      <pc:sldChg chg="modNotesTx">
        <pc:chgData name="vera" userId="506080d75e5e1a0a" providerId="LiveId" clId="{03A40964-6D51-4C01-B726-DE53EFA4297D}" dt="2023-08-31T08:34:29.570" v="37" actId="6549"/>
        <pc:sldMkLst>
          <pc:docMk/>
          <pc:sldMk cId="73570741" sldId="442"/>
        </pc:sldMkLst>
      </pc:sldChg>
      <pc:sldChg chg="modSp mod">
        <pc:chgData name="vera" userId="506080d75e5e1a0a" providerId="LiveId" clId="{03A40964-6D51-4C01-B726-DE53EFA4297D}" dt="2023-08-31T11:19:59.240" v="155" actId="166"/>
        <pc:sldMkLst>
          <pc:docMk/>
          <pc:sldMk cId="2053803130" sldId="443"/>
        </pc:sldMkLst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12" creationId="{AEB0A172-25CE-7333-30AE-1BFDF948A709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14" creationId="{40C1684C-310A-8D82-F7CA-B128912EE778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16" creationId="{5D6D521B-0D46-A879-6243-81A00A93EED5}"/>
          </ac:picMkLst>
        </pc:picChg>
        <pc:picChg chg="ord">
          <ac:chgData name="vera" userId="506080d75e5e1a0a" providerId="LiveId" clId="{03A40964-6D51-4C01-B726-DE53EFA4297D}" dt="2023-08-31T11:19:59.240" v="155" actId="166"/>
          <ac:picMkLst>
            <pc:docMk/>
            <pc:sldMk cId="2053803130" sldId="443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21" creationId="{89F2EB5A-3BE7-ADA5-299A-CE3A9546511E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22" creationId="{58CE063B-C37A-ADDE-C1F9-676C6F073D66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30" creationId="{2D4E53D5-B85E-A4EC-83A4-FEFEF5AEF0E3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31" creationId="{F1D6868D-AC0F-C57A-0ABF-06F87A23B739}"/>
          </ac:picMkLst>
        </pc:picChg>
        <pc:picChg chg="ord">
          <ac:chgData name="vera" userId="506080d75e5e1a0a" providerId="LiveId" clId="{03A40964-6D51-4C01-B726-DE53EFA4297D}" dt="2023-08-31T11:19:57.716" v="154" actId="167"/>
          <ac:picMkLst>
            <pc:docMk/>
            <pc:sldMk cId="2053803130" sldId="443"/>
            <ac:picMk id="32" creationId="{76D2B585-AB30-85A7-C240-FBB029292FB0}"/>
          </ac:picMkLst>
        </pc:picChg>
      </pc:sldChg>
      <pc:sldChg chg="modSp mod">
        <pc:chgData name="vera" userId="506080d75e5e1a0a" providerId="LiveId" clId="{03A40964-6D51-4C01-B726-DE53EFA4297D}" dt="2023-08-31T11:20:46.762" v="159" actId="166"/>
        <pc:sldMkLst>
          <pc:docMk/>
          <pc:sldMk cId="2308180916" sldId="445"/>
        </pc:sldMkLst>
        <pc:picChg chg="ord">
          <ac:chgData name="vera" userId="506080d75e5e1a0a" providerId="LiveId" clId="{03A40964-6D51-4C01-B726-DE53EFA4297D}" dt="2023-08-31T11:20:46.762" v="159" actId="166"/>
          <ac:picMkLst>
            <pc:docMk/>
            <pc:sldMk cId="2308180916" sldId="445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3" creationId="{C2AE6E21-F81F-E732-A8AA-A3997489978F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4" creationId="{46E96F50-56DF-65B9-AAD7-601692F6EE4F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5" creationId="{899922AC-FA29-D219-5F72-2559F11AB3BA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6" creationId="{AAA727D9-5D57-D44A-C238-184D059B3C65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7" creationId="{4FC2B7EF-9F9C-CF5D-3F01-EB6B92615C79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8" creationId="{DD42FF1A-FEDA-3852-425E-83F708CDEE45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59" creationId="{70D07CFF-1B23-963C-0A53-4C8481F538C2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0" creationId="{63C0EE47-ACBD-0EF1-3C53-893BBDB03CB2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1" creationId="{B9586350-E026-F365-987F-D5BEFD6BB403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2" creationId="{3D562E45-4145-7817-7413-71DB58789361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3" creationId="{A7D079A3-0F65-6D6A-87A9-242053E93121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4" creationId="{102D0429-4ECE-92DB-6D95-C41D2E692E01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5" creationId="{6BF4E975-98AA-ED1A-26B2-D6758EC88F8C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6" creationId="{CEB29909-FDA0-3152-3EAF-FBEFB9E703EA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7" creationId="{DD645CE0-52BD-0D5B-6617-B746986F4F44}"/>
          </ac:picMkLst>
        </pc:picChg>
        <pc:picChg chg="ord">
          <ac:chgData name="vera" userId="506080d75e5e1a0a" providerId="LiveId" clId="{03A40964-6D51-4C01-B726-DE53EFA4297D}" dt="2023-08-31T11:20:43.752" v="158" actId="167"/>
          <ac:picMkLst>
            <pc:docMk/>
            <pc:sldMk cId="2308180916" sldId="445"/>
            <ac:picMk id="68" creationId="{97583D2D-344E-DC6E-CA90-517564923671}"/>
          </ac:picMkLst>
        </pc:picChg>
      </pc:sldChg>
      <pc:sldChg chg="modSp mod">
        <pc:chgData name="vera" userId="506080d75e5e1a0a" providerId="LiveId" clId="{03A40964-6D51-4C01-B726-DE53EFA4297D}" dt="2023-08-31T11:22:19.921" v="199" actId="167"/>
        <pc:sldMkLst>
          <pc:docMk/>
          <pc:sldMk cId="570797408" sldId="447"/>
        </pc:sldMkLst>
        <pc:picChg chg="mod ord">
          <ac:chgData name="vera" userId="506080d75e5e1a0a" providerId="LiveId" clId="{03A40964-6D51-4C01-B726-DE53EFA4297D}" dt="2023-08-31T11:22:16.071" v="198" actId="166"/>
          <ac:picMkLst>
            <pc:docMk/>
            <pc:sldMk cId="570797408" sldId="44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59" creationId="{D609C717-A162-CACD-4EDB-927FCF6A47DC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0" creationId="{BED57451-F784-AC44-8BB0-3A6E1260C491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1" creationId="{D8E92551-5BE2-2E55-81BB-FA40132E21CB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2" creationId="{14FDDFDE-E834-305B-DC8B-ECFC3E0141B1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3" creationId="{4BC8F865-229F-FFE7-834E-8B0AB6C80A9E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4" creationId="{8969F38F-E34B-3E27-65CF-9D7CB1E288FD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5" creationId="{15C3595F-310F-F5F9-5E97-F35119A50522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6" creationId="{A839F4D3-6AF8-DC8F-8376-456CB1B982E9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7" creationId="{DF759A2B-A472-3755-5493-1881CF255DCE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8" creationId="{9E159681-8ACF-C5B8-F339-18D8FF534A91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69" creationId="{04E9DD21-286E-F2B4-EC76-6C3DC1860F8E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0" creationId="{E7CFECB8-58F8-E184-6091-DFE93DE09EDC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1" creationId="{8C01CB15-D440-777D-4702-4CED94E097A6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2" creationId="{6CAA71ED-0E12-838B-CCE8-ED4C62AA8AAE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3" creationId="{33D18B41-3DE5-6C35-0965-C029DFA4111F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4" creationId="{88B2FB7F-8B96-5AE5-F312-B69702458553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5" creationId="{5743F16E-4EF8-37D5-5D8C-42C88A8E2B5C}"/>
          </ac:picMkLst>
        </pc:picChg>
        <pc:picChg chg="ord">
          <ac:chgData name="vera" userId="506080d75e5e1a0a" providerId="LiveId" clId="{03A40964-6D51-4C01-B726-DE53EFA4297D}" dt="2023-08-31T11:22:19.921" v="199" actId="167"/>
          <ac:picMkLst>
            <pc:docMk/>
            <pc:sldMk cId="570797408" sldId="447"/>
            <ac:picMk id="76" creationId="{BD110B4B-5F28-0A84-2EAD-B5D24F79CD57}"/>
          </ac:picMkLst>
        </pc:picChg>
      </pc:sldChg>
      <pc:sldChg chg="modNotesTx">
        <pc:chgData name="vera" userId="506080d75e5e1a0a" providerId="LiveId" clId="{03A40964-6D51-4C01-B726-DE53EFA4297D}" dt="2023-08-31T08:35:15.451" v="42" actId="6549"/>
        <pc:sldMkLst>
          <pc:docMk/>
          <pc:sldMk cId="96925310" sldId="448"/>
        </pc:sldMkLst>
      </pc:sldChg>
      <pc:sldChg chg="modNotesTx">
        <pc:chgData name="vera" userId="506080d75e5e1a0a" providerId="LiveId" clId="{03A40964-6D51-4C01-B726-DE53EFA4297D}" dt="2023-08-31T08:35:18.330" v="43" actId="6549"/>
        <pc:sldMkLst>
          <pc:docMk/>
          <pc:sldMk cId="1552150098" sldId="449"/>
        </pc:sldMkLst>
      </pc:sldChg>
      <pc:sldChg chg="modSp mod">
        <pc:chgData name="vera" userId="506080d75e5e1a0a" providerId="LiveId" clId="{03A40964-6D51-4C01-B726-DE53EFA4297D}" dt="2023-08-31T11:22:49.012" v="227" actId="1035"/>
        <pc:sldMkLst>
          <pc:docMk/>
          <pc:sldMk cId="3648600461" sldId="450"/>
        </pc:sldMkLst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2" creationId="{586D4DD4-7C87-9632-7C69-1C5AF7230D07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3" creationId="{132FFD97-442C-C93D-FAEC-31E117AF9198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4" creationId="{DCD580D8-705B-B39D-6827-245CAD3397AE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5" creationId="{64FE1082-5D2E-0A51-B0CE-BD2C78A264B8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6" creationId="{2496DF01-4C01-36F0-C39B-2C360568E9D3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7" creationId="{88A0C69A-19BD-554B-722A-C3162222321A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8" creationId="{25E3C04C-5A12-1A09-3410-11C70D08D7DB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9" creationId="{003F74FB-FDD7-E4A9-3E8F-992181EFDBB8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0" creationId="{D6B668FC-B04C-7149-759D-11C3D715508D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1" creationId="{A5F2C2C6-AFDE-D921-6AAA-D94CA8ACC082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2" creationId="{E9A4DE10-108E-1B8F-29C7-EBD843336281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3" creationId="{B19E4EE7-12FA-A424-795C-9E2450CF263D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4" creationId="{C57D71DF-9005-EEB2-8CF1-D6E7154E1ABC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5" creationId="{6BB144FE-DE67-5380-6F0E-12763A98A348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6" creationId="{6BA9B25F-C692-37D8-32F9-AC78CA43BD43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7" creationId="{C20D3D44-445E-2EA6-25E6-23376B534B95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8" creationId="{95D58F4C-9A89-D592-C45E-8E0F7F08EE12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19" creationId="{CB905F8F-23FB-0C02-91F1-7B7DEE8344CC}"/>
          </ac:picMkLst>
        </pc:picChg>
        <pc:picChg chg="mod ord">
          <ac:chgData name="vera" userId="506080d75e5e1a0a" providerId="LiveId" clId="{03A40964-6D51-4C01-B726-DE53EFA4297D}" dt="2023-08-31T11:22:49.012" v="227" actId="1035"/>
          <ac:picMkLst>
            <pc:docMk/>
            <pc:sldMk cId="3648600461" sldId="450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21" creationId="{C529CAB8-3FBB-31E9-3578-6C976F5794E4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22" creationId="{39392AC5-EBFE-D875-0AED-AE4F331A850F}"/>
          </ac:picMkLst>
        </pc:picChg>
        <pc:picChg chg="ord">
          <ac:chgData name="vera" userId="506080d75e5e1a0a" providerId="LiveId" clId="{03A40964-6D51-4C01-B726-DE53EFA4297D}" dt="2023-08-31T11:22:42.328" v="200" actId="167"/>
          <ac:picMkLst>
            <pc:docMk/>
            <pc:sldMk cId="3648600461" sldId="450"/>
            <ac:picMk id="25" creationId="{F9D4B741-FBF2-DC52-0924-5326C9BBD432}"/>
          </ac:picMkLst>
        </pc:picChg>
      </pc:sldChg>
      <pc:sldChg chg="addSp delSp modSp mod">
        <pc:chgData name="vera" userId="506080d75e5e1a0a" providerId="LiveId" clId="{03A40964-6D51-4C01-B726-DE53EFA4297D}" dt="2023-08-31T11:22:53.171" v="229"/>
        <pc:sldMkLst>
          <pc:docMk/>
          <pc:sldMk cId="1519318323" sldId="451"/>
        </pc:sldMkLst>
        <pc:picChg chg="del">
          <ac:chgData name="vera" userId="506080d75e5e1a0a" providerId="LiveId" clId="{03A40964-6D51-4C01-B726-DE53EFA4297D}" dt="2023-08-31T11:22:52.631" v="228" actId="478"/>
          <ac:picMkLst>
            <pc:docMk/>
            <pc:sldMk cId="1519318323" sldId="451"/>
            <ac:picMk id="20" creationId="{7915FFD2-00F5-9EB9-678C-01B7C3415F01}"/>
          </ac:picMkLst>
        </pc:picChg>
        <pc:picChg chg="add mod">
          <ac:chgData name="vera" userId="506080d75e5e1a0a" providerId="LiveId" clId="{03A40964-6D51-4C01-B726-DE53EFA4297D}" dt="2023-08-31T11:22:53.171" v="229"/>
          <ac:picMkLst>
            <pc:docMk/>
            <pc:sldMk cId="1519318323" sldId="451"/>
            <ac:picMk id="30" creationId="{52D7174C-F6AA-2350-A63B-33C376D6AC14}"/>
          </ac:picMkLst>
        </pc:picChg>
      </pc:sldChg>
      <pc:sldChg chg="addSp delSp modSp mod">
        <pc:chgData name="vera" userId="506080d75e5e1a0a" providerId="LiveId" clId="{03A40964-6D51-4C01-B726-DE53EFA4297D}" dt="2023-08-31T11:22:56.664" v="231"/>
        <pc:sldMkLst>
          <pc:docMk/>
          <pc:sldMk cId="663813961" sldId="452"/>
        </pc:sldMkLst>
        <pc:picChg chg="del">
          <ac:chgData name="vera" userId="506080d75e5e1a0a" providerId="LiveId" clId="{03A40964-6D51-4C01-B726-DE53EFA4297D}" dt="2023-08-31T11:22:56.175" v="230" actId="478"/>
          <ac:picMkLst>
            <pc:docMk/>
            <pc:sldMk cId="663813961" sldId="452"/>
            <ac:picMk id="20" creationId="{7915FFD2-00F5-9EB9-678C-01B7C3415F01}"/>
          </ac:picMkLst>
        </pc:picChg>
        <pc:picChg chg="add mod">
          <ac:chgData name="vera" userId="506080d75e5e1a0a" providerId="LiveId" clId="{03A40964-6D51-4C01-B726-DE53EFA4297D}" dt="2023-08-31T11:22:56.664" v="231"/>
          <ac:picMkLst>
            <pc:docMk/>
            <pc:sldMk cId="663813961" sldId="452"/>
            <ac:picMk id="27" creationId="{7814C268-57EB-CD56-46E0-A4B1DC8CA1FC}"/>
          </ac:picMkLst>
        </pc:picChg>
      </pc:sldChg>
      <pc:sldChg chg="modNotesTx">
        <pc:chgData name="vera" userId="506080d75e5e1a0a" providerId="LiveId" clId="{03A40964-6D51-4C01-B726-DE53EFA4297D}" dt="2023-08-31T08:35:29.908" v="45" actId="6549"/>
        <pc:sldMkLst>
          <pc:docMk/>
          <pc:sldMk cId="2549677012" sldId="462"/>
        </pc:sldMkLst>
      </pc:sldChg>
      <pc:sldChg chg="modNotesTx">
        <pc:chgData name="vera" userId="506080d75e5e1a0a" providerId="LiveId" clId="{03A40964-6D51-4C01-B726-DE53EFA4297D}" dt="2023-08-31T08:35:26.093" v="44" actId="6549"/>
        <pc:sldMkLst>
          <pc:docMk/>
          <pc:sldMk cId="3035606284" sldId="465"/>
        </pc:sldMkLst>
      </pc:sldChg>
      <pc:sldChg chg="modSp mod">
        <pc:chgData name="vera" userId="506080d75e5e1a0a" providerId="LiveId" clId="{03A40964-6D51-4C01-B726-DE53EFA4297D}" dt="2023-08-31T11:23:40.694" v="233" actId="166"/>
        <pc:sldMkLst>
          <pc:docMk/>
          <pc:sldMk cId="3518219155" sldId="469"/>
        </pc:sldMkLst>
        <pc:picChg chg="ord">
          <ac:chgData name="vera" userId="506080d75e5e1a0a" providerId="LiveId" clId="{03A40964-6D51-4C01-B726-DE53EFA4297D}" dt="2023-08-31T11:23:38.977" v="232" actId="167"/>
          <ac:picMkLst>
            <pc:docMk/>
            <pc:sldMk cId="3518219155" sldId="469"/>
            <ac:picMk id="2" creationId="{1D95FA21-BE12-B2C7-A72F-D08361242A10}"/>
          </ac:picMkLst>
        </pc:picChg>
        <pc:picChg chg="ord">
          <ac:chgData name="vera" userId="506080d75e5e1a0a" providerId="LiveId" clId="{03A40964-6D51-4C01-B726-DE53EFA4297D}" dt="2023-08-31T11:23:38.977" v="232" actId="167"/>
          <ac:picMkLst>
            <pc:docMk/>
            <pc:sldMk cId="3518219155" sldId="469"/>
            <ac:picMk id="3" creationId="{FC037422-6D4D-5DB5-EF24-97135E897754}"/>
          </ac:picMkLst>
        </pc:picChg>
        <pc:picChg chg="ord">
          <ac:chgData name="vera" userId="506080d75e5e1a0a" providerId="LiveId" clId="{03A40964-6D51-4C01-B726-DE53EFA4297D}" dt="2023-08-31T11:23:38.977" v="232" actId="167"/>
          <ac:picMkLst>
            <pc:docMk/>
            <pc:sldMk cId="3518219155" sldId="469"/>
            <ac:picMk id="4" creationId="{B6EC2351-1F77-97B6-0DA1-D806A3B9E66F}"/>
          </ac:picMkLst>
        </pc:picChg>
        <pc:picChg chg="ord">
          <ac:chgData name="vera" userId="506080d75e5e1a0a" providerId="LiveId" clId="{03A40964-6D51-4C01-B726-DE53EFA4297D}" dt="2023-08-31T11:23:38.977" v="232" actId="167"/>
          <ac:picMkLst>
            <pc:docMk/>
            <pc:sldMk cId="3518219155" sldId="469"/>
            <ac:picMk id="5" creationId="{CEE0E7FE-724D-6205-9404-F216B1A83F5B}"/>
          </ac:picMkLst>
        </pc:picChg>
        <pc:picChg chg="ord">
          <ac:chgData name="vera" userId="506080d75e5e1a0a" providerId="LiveId" clId="{03A40964-6D51-4C01-B726-DE53EFA4297D}" dt="2023-08-31T11:23:38.977" v="232" actId="167"/>
          <ac:picMkLst>
            <pc:docMk/>
            <pc:sldMk cId="3518219155" sldId="469"/>
            <ac:picMk id="6" creationId="{E30091BB-B9A0-A4DE-E2CB-8BFC6AE3D5AB}"/>
          </ac:picMkLst>
        </pc:picChg>
        <pc:picChg chg="ord">
          <ac:chgData name="vera" userId="506080d75e5e1a0a" providerId="LiveId" clId="{03A40964-6D51-4C01-B726-DE53EFA4297D}" dt="2023-08-31T11:23:40.694" v="233" actId="166"/>
          <ac:picMkLst>
            <pc:docMk/>
            <pc:sldMk cId="3518219155" sldId="469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3:38.977" v="232" actId="167"/>
          <ac:picMkLst>
            <pc:docMk/>
            <pc:sldMk cId="3518219155" sldId="469"/>
            <ac:picMk id="48" creationId="{7426D4A5-A0FE-BF0C-58FC-CE825C927109}"/>
          </ac:picMkLst>
        </pc:picChg>
      </pc:sldChg>
      <pc:sldChg chg="modNotesTx">
        <pc:chgData name="vera" userId="506080d75e5e1a0a" providerId="LiveId" clId="{03A40964-6D51-4C01-B726-DE53EFA4297D}" dt="2023-08-31T08:35:36.780" v="46" actId="6549"/>
        <pc:sldMkLst>
          <pc:docMk/>
          <pc:sldMk cId="510702476" sldId="472"/>
        </pc:sldMkLst>
      </pc:sldChg>
      <pc:sldChg chg="modNotesTx">
        <pc:chgData name="vera" userId="506080d75e5e1a0a" providerId="LiveId" clId="{03A40964-6D51-4C01-B726-DE53EFA4297D}" dt="2023-08-31T08:35:39.142" v="47" actId="6549"/>
        <pc:sldMkLst>
          <pc:docMk/>
          <pc:sldMk cId="3434524007" sldId="473"/>
        </pc:sldMkLst>
      </pc:sldChg>
      <pc:sldChg chg="modSp mod">
        <pc:chgData name="vera" userId="506080d75e5e1a0a" providerId="LiveId" clId="{03A40964-6D51-4C01-B726-DE53EFA4297D}" dt="2023-08-31T11:24:22.662" v="235" actId="166"/>
        <pc:sldMkLst>
          <pc:docMk/>
          <pc:sldMk cId="3309723055" sldId="474"/>
        </pc:sldMkLst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8" creationId="{9A112308-F5E5-34E7-E1A6-A5FFA460097A}"/>
          </ac:picMkLst>
        </pc:picChg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10" creationId="{EE435AF8-061B-BB0D-669A-3FE747707FDA}"/>
          </ac:picMkLst>
        </pc:picChg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11" creationId="{28EA503D-B6F9-0886-14C3-05776DB6EC87}"/>
          </ac:picMkLst>
        </pc:picChg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12" creationId="{009937DA-58B9-7BB0-30BF-3730F8D9C510}"/>
          </ac:picMkLst>
        </pc:picChg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13" creationId="{DA6B0C93-309D-6610-CF9A-E470A712B433}"/>
          </ac:picMkLst>
        </pc:picChg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14" creationId="{96A90866-ADDB-EC7A-0948-CD34E6609C14}"/>
          </ac:picMkLst>
        </pc:picChg>
        <pc:picChg chg="ord">
          <ac:chgData name="vera" userId="506080d75e5e1a0a" providerId="LiveId" clId="{03A40964-6D51-4C01-B726-DE53EFA4297D}" dt="2023-08-31T11:24:20.830" v="234" actId="167"/>
          <ac:picMkLst>
            <pc:docMk/>
            <pc:sldMk cId="3309723055" sldId="474"/>
            <ac:picMk id="15" creationId="{0491C93E-837A-1BBB-F268-CF7F182918AD}"/>
          </ac:picMkLst>
        </pc:picChg>
        <pc:picChg chg="ord">
          <ac:chgData name="vera" userId="506080d75e5e1a0a" providerId="LiveId" clId="{03A40964-6D51-4C01-B726-DE53EFA4297D}" dt="2023-08-31T11:24:22.662" v="235" actId="166"/>
          <ac:picMkLst>
            <pc:docMk/>
            <pc:sldMk cId="3309723055" sldId="474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4:51.379" v="237" actId="166"/>
        <pc:sldMkLst>
          <pc:docMk/>
          <pc:sldMk cId="4030504833" sldId="481"/>
        </pc:sldMkLst>
        <pc:picChg chg="ord">
          <ac:chgData name="vera" userId="506080d75e5e1a0a" providerId="LiveId" clId="{03A40964-6D51-4C01-B726-DE53EFA4297D}" dt="2023-08-31T11:24:49.676" v="236" actId="167"/>
          <ac:picMkLst>
            <pc:docMk/>
            <pc:sldMk cId="4030504833" sldId="481"/>
            <ac:picMk id="2" creationId="{D9F664D6-2FDB-4306-A240-DE843D3B6C35}"/>
          </ac:picMkLst>
        </pc:picChg>
        <pc:picChg chg="ord">
          <ac:chgData name="vera" userId="506080d75e5e1a0a" providerId="LiveId" clId="{03A40964-6D51-4C01-B726-DE53EFA4297D}" dt="2023-08-31T11:24:49.676" v="236" actId="167"/>
          <ac:picMkLst>
            <pc:docMk/>
            <pc:sldMk cId="4030504833" sldId="481"/>
            <ac:picMk id="6" creationId="{8EA54111-3D14-BD1B-FA67-72FAD02C3B69}"/>
          </ac:picMkLst>
        </pc:picChg>
        <pc:picChg chg="ord">
          <ac:chgData name="vera" userId="506080d75e5e1a0a" providerId="LiveId" clId="{03A40964-6D51-4C01-B726-DE53EFA4297D}" dt="2023-08-31T11:24:49.676" v="236" actId="167"/>
          <ac:picMkLst>
            <pc:docMk/>
            <pc:sldMk cId="4030504833" sldId="481"/>
            <ac:picMk id="7" creationId="{120B4472-8D2F-CC49-877E-DF191C4BCB2C}"/>
          </ac:picMkLst>
        </pc:picChg>
        <pc:picChg chg="ord">
          <ac:chgData name="vera" userId="506080d75e5e1a0a" providerId="LiveId" clId="{03A40964-6D51-4C01-B726-DE53EFA4297D}" dt="2023-08-31T11:24:49.676" v="236" actId="167"/>
          <ac:picMkLst>
            <pc:docMk/>
            <pc:sldMk cId="4030504833" sldId="481"/>
            <ac:picMk id="10" creationId="{30CDE602-2CBD-5A26-4CE1-A500659E4CDF}"/>
          </ac:picMkLst>
        </pc:picChg>
        <pc:picChg chg="ord">
          <ac:chgData name="vera" userId="506080d75e5e1a0a" providerId="LiveId" clId="{03A40964-6D51-4C01-B726-DE53EFA4297D}" dt="2023-08-31T11:24:51.379" v="237" actId="166"/>
          <ac:picMkLst>
            <pc:docMk/>
            <pc:sldMk cId="4030504833" sldId="481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5:45.074" v="48" actId="6549"/>
        <pc:sldMkLst>
          <pc:docMk/>
          <pc:sldMk cId="2913750724" sldId="483"/>
        </pc:sldMkLst>
      </pc:sldChg>
      <pc:sldChg chg="modNotesTx">
        <pc:chgData name="vera" userId="506080d75e5e1a0a" providerId="LiveId" clId="{03A40964-6D51-4C01-B726-DE53EFA4297D}" dt="2023-08-31T08:35:47.691" v="49" actId="6549"/>
        <pc:sldMkLst>
          <pc:docMk/>
          <pc:sldMk cId="760193210" sldId="484"/>
        </pc:sldMkLst>
      </pc:sldChg>
      <pc:sldChg chg="modSp mod">
        <pc:chgData name="vera" userId="506080d75e5e1a0a" providerId="LiveId" clId="{03A40964-6D51-4C01-B726-DE53EFA4297D}" dt="2023-08-31T11:25:09.925" v="239" actId="166"/>
        <pc:sldMkLst>
          <pc:docMk/>
          <pc:sldMk cId="1161065071" sldId="485"/>
        </pc:sldMkLst>
        <pc:picChg chg="ord">
          <ac:chgData name="vera" userId="506080d75e5e1a0a" providerId="LiveId" clId="{03A40964-6D51-4C01-B726-DE53EFA4297D}" dt="2023-08-31T11:25:07.700" v="238" actId="167"/>
          <ac:picMkLst>
            <pc:docMk/>
            <pc:sldMk cId="1161065071" sldId="485"/>
            <ac:picMk id="2" creationId="{EA91F9EC-38FD-013C-3C0B-B301AB390314}"/>
          </ac:picMkLst>
        </pc:picChg>
        <pc:picChg chg="ord">
          <ac:chgData name="vera" userId="506080d75e5e1a0a" providerId="LiveId" clId="{03A40964-6D51-4C01-B726-DE53EFA4297D}" dt="2023-08-31T11:25:07.700" v="238" actId="167"/>
          <ac:picMkLst>
            <pc:docMk/>
            <pc:sldMk cId="1161065071" sldId="485"/>
            <ac:picMk id="3" creationId="{90988B26-B763-BF87-4DE6-47D37EE0BDF2}"/>
          </ac:picMkLst>
        </pc:picChg>
        <pc:picChg chg="ord">
          <ac:chgData name="vera" userId="506080d75e5e1a0a" providerId="LiveId" clId="{03A40964-6D51-4C01-B726-DE53EFA4297D}" dt="2023-08-31T11:25:07.700" v="238" actId="167"/>
          <ac:picMkLst>
            <pc:docMk/>
            <pc:sldMk cId="1161065071" sldId="485"/>
            <ac:picMk id="10" creationId="{EE435AF8-061B-BB0D-669A-3FE747707FDA}"/>
          </ac:picMkLst>
        </pc:picChg>
        <pc:picChg chg="ord">
          <ac:chgData name="vera" userId="506080d75e5e1a0a" providerId="LiveId" clId="{03A40964-6D51-4C01-B726-DE53EFA4297D}" dt="2023-08-31T11:25:07.700" v="238" actId="167"/>
          <ac:picMkLst>
            <pc:docMk/>
            <pc:sldMk cId="1161065071" sldId="485"/>
            <ac:picMk id="11" creationId="{28EA503D-B6F9-0886-14C3-05776DB6EC87}"/>
          </ac:picMkLst>
        </pc:picChg>
        <pc:picChg chg="ord">
          <ac:chgData name="vera" userId="506080d75e5e1a0a" providerId="LiveId" clId="{03A40964-6D51-4C01-B726-DE53EFA4297D}" dt="2023-08-31T11:25:07.700" v="238" actId="167"/>
          <ac:picMkLst>
            <pc:docMk/>
            <pc:sldMk cId="1161065071" sldId="485"/>
            <ac:picMk id="12" creationId="{009937DA-58B9-7BB0-30BF-3730F8D9C510}"/>
          </ac:picMkLst>
        </pc:picChg>
        <pc:picChg chg="ord">
          <ac:chgData name="vera" userId="506080d75e5e1a0a" providerId="LiveId" clId="{03A40964-6D51-4C01-B726-DE53EFA4297D}" dt="2023-08-31T11:25:07.700" v="238" actId="167"/>
          <ac:picMkLst>
            <pc:docMk/>
            <pc:sldMk cId="1161065071" sldId="485"/>
            <ac:picMk id="13" creationId="{DA6B0C93-309D-6610-CF9A-E470A712B433}"/>
          </ac:picMkLst>
        </pc:picChg>
        <pc:picChg chg="ord">
          <ac:chgData name="vera" userId="506080d75e5e1a0a" providerId="LiveId" clId="{03A40964-6D51-4C01-B726-DE53EFA4297D}" dt="2023-08-31T11:25:09.925" v="239" actId="166"/>
          <ac:picMkLst>
            <pc:docMk/>
            <pc:sldMk cId="1161065071" sldId="485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7:03.338" v="249" actId="166"/>
        <pc:sldMkLst>
          <pc:docMk/>
          <pc:sldMk cId="3161965250" sldId="489"/>
        </pc:sldMkLst>
        <pc:picChg chg="ord">
          <ac:chgData name="vera" userId="506080d75e5e1a0a" providerId="LiveId" clId="{03A40964-6D51-4C01-B726-DE53EFA4297D}" dt="2023-08-31T11:27:01.703" v="248" actId="167"/>
          <ac:picMkLst>
            <pc:docMk/>
            <pc:sldMk cId="3161965250" sldId="489"/>
            <ac:picMk id="3" creationId="{2A318F39-BBF1-D3A2-627E-858DC538E889}"/>
          </ac:picMkLst>
        </pc:picChg>
        <pc:picChg chg="ord">
          <ac:chgData name="vera" userId="506080d75e5e1a0a" providerId="LiveId" clId="{03A40964-6D51-4C01-B726-DE53EFA4297D}" dt="2023-08-31T11:27:01.703" v="248" actId="167"/>
          <ac:picMkLst>
            <pc:docMk/>
            <pc:sldMk cId="3161965250" sldId="489"/>
            <ac:picMk id="4" creationId="{BABFAE1F-9F2F-3F63-3E4E-B8BB9CC1A224}"/>
          </ac:picMkLst>
        </pc:picChg>
        <pc:picChg chg="ord">
          <ac:chgData name="vera" userId="506080d75e5e1a0a" providerId="LiveId" clId="{03A40964-6D51-4C01-B726-DE53EFA4297D}" dt="2023-08-31T11:27:01.703" v="248" actId="167"/>
          <ac:picMkLst>
            <pc:docMk/>
            <pc:sldMk cId="3161965250" sldId="489"/>
            <ac:picMk id="5" creationId="{57F8A8A3-1F99-6425-3ECC-E20BE033E9F4}"/>
          </ac:picMkLst>
        </pc:picChg>
        <pc:picChg chg="ord">
          <ac:chgData name="vera" userId="506080d75e5e1a0a" providerId="LiveId" clId="{03A40964-6D51-4C01-B726-DE53EFA4297D}" dt="2023-08-31T11:27:01.703" v="248" actId="167"/>
          <ac:picMkLst>
            <pc:docMk/>
            <pc:sldMk cId="3161965250" sldId="489"/>
            <ac:picMk id="7" creationId="{120B4472-8D2F-CC49-877E-DF191C4BCB2C}"/>
          </ac:picMkLst>
        </pc:picChg>
        <pc:picChg chg="ord">
          <ac:chgData name="vera" userId="506080d75e5e1a0a" providerId="LiveId" clId="{03A40964-6D51-4C01-B726-DE53EFA4297D}" dt="2023-08-31T11:27:03.338" v="249" actId="166"/>
          <ac:picMkLst>
            <pc:docMk/>
            <pc:sldMk cId="3161965250" sldId="489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6:15.788" v="54" actId="6549"/>
        <pc:sldMkLst>
          <pc:docMk/>
          <pc:sldMk cId="3655971722" sldId="491"/>
        </pc:sldMkLst>
      </pc:sldChg>
      <pc:sldChg chg="modNotesTx">
        <pc:chgData name="vera" userId="506080d75e5e1a0a" providerId="LiveId" clId="{03A40964-6D51-4C01-B726-DE53EFA4297D}" dt="2023-08-31T08:36:18.358" v="55" actId="6549"/>
        <pc:sldMkLst>
          <pc:docMk/>
          <pc:sldMk cId="356897531" sldId="492"/>
        </pc:sldMkLst>
      </pc:sldChg>
      <pc:sldChg chg="modSp mod">
        <pc:chgData name="vera" userId="506080d75e5e1a0a" providerId="LiveId" clId="{03A40964-6D51-4C01-B726-DE53EFA4297D}" dt="2023-08-31T11:27:16.636" v="251" actId="166"/>
        <pc:sldMkLst>
          <pc:docMk/>
          <pc:sldMk cId="1608533093" sldId="493"/>
        </pc:sldMkLst>
        <pc:picChg chg="ord">
          <ac:chgData name="vera" userId="506080d75e5e1a0a" providerId="LiveId" clId="{03A40964-6D51-4C01-B726-DE53EFA4297D}" dt="2023-08-31T11:27:15.104" v="250" actId="167"/>
          <ac:picMkLst>
            <pc:docMk/>
            <pc:sldMk cId="1608533093" sldId="493"/>
            <ac:picMk id="5" creationId="{862B97CA-29AB-748F-E337-F8B5BEF2671C}"/>
          </ac:picMkLst>
        </pc:picChg>
        <pc:picChg chg="ord">
          <ac:chgData name="vera" userId="506080d75e5e1a0a" providerId="LiveId" clId="{03A40964-6D51-4C01-B726-DE53EFA4297D}" dt="2023-08-31T11:27:15.104" v="250" actId="167"/>
          <ac:picMkLst>
            <pc:docMk/>
            <pc:sldMk cId="1608533093" sldId="493"/>
            <ac:picMk id="6" creationId="{3AF00F48-F022-095F-F849-FDBEA2FA9C44}"/>
          </ac:picMkLst>
        </pc:picChg>
        <pc:picChg chg="ord">
          <ac:chgData name="vera" userId="506080d75e5e1a0a" providerId="LiveId" clId="{03A40964-6D51-4C01-B726-DE53EFA4297D}" dt="2023-08-31T11:27:15.104" v="250" actId="167"/>
          <ac:picMkLst>
            <pc:docMk/>
            <pc:sldMk cId="1608533093" sldId="493"/>
            <ac:picMk id="7" creationId="{50168DB7-7C5C-2CF2-1257-6FE82594F3A2}"/>
          </ac:picMkLst>
        </pc:picChg>
        <pc:picChg chg="ord">
          <ac:chgData name="vera" userId="506080d75e5e1a0a" providerId="LiveId" clId="{03A40964-6D51-4C01-B726-DE53EFA4297D}" dt="2023-08-31T11:27:15.104" v="250" actId="167"/>
          <ac:picMkLst>
            <pc:docMk/>
            <pc:sldMk cId="1608533093" sldId="493"/>
            <ac:picMk id="8" creationId="{CF1DEB4B-22B2-9DFD-FF09-F24E6B9B9F5C}"/>
          </ac:picMkLst>
        </pc:picChg>
        <pc:picChg chg="ord">
          <ac:chgData name="vera" userId="506080d75e5e1a0a" providerId="LiveId" clId="{03A40964-6D51-4C01-B726-DE53EFA4297D}" dt="2023-08-31T11:27:15.104" v="250" actId="167"/>
          <ac:picMkLst>
            <pc:docMk/>
            <pc:sldMk cId="1608533093" sldId="493"/>
            <ac:picMk id="11" creationId="{28EA503D-B6F9-0886-14C3-05776DB6EC87}"/>
          </ac:picMkLst>
        </pc:picChg>
        <pc:picChg chg="ord">
          <ac:chgData name="vera" userId="506080d75e5e1a0a" providerId="LiveId" clId="{03A40964-6D51-4C01-B726-DE53EFA4297D}" dt="2023-08-31T11:27:16.636" v="251" actId="166"/>
          <ac:picMkLst>
            <pc:docMk/>
            <pc:sldMk cId="1608533093" sldId="493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1:16.738" v="161" actId="166"/>
        <pc:sldMkLst>
          <pc:docMk/>
          <pc:sldMk cId="886077273" sldId="497"/>
        </pc:sldMkLst>
        <pc:picChg chg="ord">
          <ac:chgData name="vera" userId="506080d75e5e1a0a" providerId="LiveId" clId="{03A40964-6D51-4C01-B726-DE53EFA4297D}" dt="2023-08-31T11:21:16.738" v="161" actId="166"/>
          <ac:picMkLst>
            <pc:docMk/>
            <pc:sldMk cId="886077273" sldId="497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0" creationId="{1474257F-AB48-3F72-D95E-D4F98C06B68C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1" creationId="{DA2E6BF3-B99B-CBE3-AB16-11D72EA2B020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3" creationId="{E9FC7E87-B300-82DD-5E17-F8F873935061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4" creationId="{7E5F5E3C-2CF3-2D82-461C-73D038F1DE6D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5" creationId="{26EEF46D-D0B8-ACCA-A979-F21078CBD43D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6" creationId="{A4E05B93-9DDF-EF89-A942-4D4A22002085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7" creationId="{73B89321-2FAF-50E7-0C00-451992C23FE7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8" creationId="{572FEB41-157E-B89F-BC7F-3F9DF02AA0A6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09" creationId="{AF70F692-6BDC-5F3C-D516-3186BAE82A3B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10" creationId="{94DEC03D-6D63-1FB3-75A3-D9AFC8ADFC73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11" creationId="{959E4597-5419-82DD-B2AD-5DE494E40418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12" creationId="{808EA386-420D-62C4-E954-1DA9A6FE4751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13" creationId="{490D556F-5506-D5C8-3857-FA4426A012AE}"/>
          </ac:picMkLst>
        </pc:picChg>
        <pc:picChg chg="ord">
          <ac:chgData name="vera" userId="506080d75e5e1a0a" providerId="LiveId" clId="{03A40964-6D51-4C01-B726-DE53EFA4297D}" dt="2023-08-31T11:21:15.085" v="160" actId="167"/>
          <ac:picMkLst>
            <pc:docMk/>
            <pc:sldMk cId="886077273" sldId="497"/>
            <ac:picMk id="114" creationId="{C248D8E9-61B5-94F2-5D80-6C432433C286}"/>
          </ac:picMkLst>
        </pc:picChg>
      </pc:sldChg>
      <pc:sldChg chg="modNotesTx">
        <pc:chgData name="vera" userId="506080d75e5e1a0a" providerId="LiveId" clId="{03A40964-6D51-4C01-B726-DE53EFA4297D}" dt="2023-08-31T08:34:46.435" v="40" actId="6549"/>
        <pc:sldMkLst>
          <pc:docMk/>
          <pc:sldMk cId="1745752858" sldId="498"/>
        </pc:sldMkLst>
      </pc:sldChg>
      <pc:sldChg chg="modNotesTx">
        <pc:chgData name="vera" userId="506080d75e5e1a0a" providerId="LiveId" clId="{03A40964-6D51-4C01-B726-DE53EFA4297D}" dt="2023-08-31T08:35:08.515" v="41" actId="6549"/>
        <pc:sldMkLst>
          <pc:docMk/>
          <pc:sldMk cId="1932708136" sldId="499"/>
        </pc:sldMkLst>
      </pc:sldChg>
      <pc:sldChg chg="modSp mod">
        <pc:chgData name="vera" userId="506080d75e5e1a0a" providerId="LiveId" clId="{03A40964-6D51-4C01-B726-DE53EFA4297D}" dt="2023-08-31T11:21:40.282" v="163" actId="166"/>
        <pc:sldMkLst>
          <pc:docMk/>
          <pc:sldMk cId="2885157336" sldId="500"/>
        </pc:sldMkLst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19" creationId="{4087DF5B-F707-2449-48F7-4E9B1043E133}"/>
          </ac:picMkLst>
        </pc:picChg>
        <pc:picChg chg="ord">
          <ac:chgData name="vera" userId="506080d75e5e1a0a" providerId="LiveId" clId="{03A40964-6D51-4C01-B726-DE53EFA4297D}" dt="2023-08-31T11:21:40.282" v="163" actId="166"/>
          <ac:picMkLst>
            <pc:docMk/>
            <pc:sldMk cId="2885157336" sldId="500"/>
            <ac:picMk id="20" creationId="{7915FFD2-00F5-9EB9-678C-01B7C3415F01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21" creationId="{4E442375-1303-CBE7-175F-80F7C6809CE4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25" creationId="{BDED9A24-CA03-55FC-D235-B85BBFBBB81C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26" creationId="{0B1EBFEB-41CE-F4C4-93CB-493A60C866DB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27" creationId="{9DB2C3BB-5352-6CE2-7553-D8FFB1564868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28" creationId="{8E9D84EE-65CA-AC1F-4A13-8302F44D8D18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29" creationId="{65E2DB1E-9607-3B28-0F4C-3B6AE0131C3D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0" creationId="{BEFB50A1-805E-21FF-24B8-76754C4F7882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1" creationId="{AFC2B902-2B7F-57DA-C909-3B5B5AD17B46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2" creationId="{B6DFDD0A-698E-7AAB-51E1-04C24FE7D006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3" creationId="{BD0FF614-F5C1-5985-B014-D28670A3F930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4" creationId="{D1010292-64EA-0782-1487-E5BC1BF219D0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5" creationId="{785FEE4A-5678-E98A-C888-31CEE98AD255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6" creationId="{1F481208-3A3F-61C3-85EA-3BF6E42F03E2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7" creationId="{1EA44DC0-22D7-439E-3305-40CA1406A748}"/>
          </ac:picMkLst>
        </pc:picChg>
        <pc:picChg chg="ord">
          <ac:chgData name="vera" userId="506080d75e5e1a0a" providerId="LiveId" clId="{03A40964-6D51-4C01-B726-DE53EFA4297D}" dt="2023-08-31T11:21:38.099" v="162" actId="167"/>
          <ac:picMkLst>
            <pc:docMk/>
            <pc:sldMk cId="2885157336" sldId="500"/>
            <ac:picMk id="38" creationId="{8DBA3E87-CAC5-2511-051F-647055BF652F}"/>
          </ac:picMkLst>
        </pc:picChg>
      </pc:sldChg>
      <pc:sldChg chg="modSp mod">
        <pc:chgData name="vera" userId="506080d75e5e1a0a" providerId="LiveId" clId="{03A40964-6D51-4C01-B726-DE53EFA4297D}" dt="2023-08-31T11:26:21.213" v="245" actId="166"/>
        <pc:sldMkLst>
          <pc:docMk/>
          <pc:sldMk cId="1549460234" sldId="504"/>
        </pc:sldMkLst>
        <pc:picChg chg="ord">
          <ac:chgData name="vera" userId="506080d75e5e1a0a" providerId="LiveId" clId="{03A40964-6D51-4C01-B726-DE53EFA4297D}" dt="2023-08-31T11:26:19.226" v="244" actId="167"/>
          <ac:picMkLst>
            <pc:docMk/>
            <pc:sldMk cId="1549460234" sldId="504"/>
            <ac:picMk id="7" creationId="{120B4472-8D2F-CC49-877E-DF191C4BCB2C}"/>
          </ac:picMkLst>
        </pc:picChg>
        <pc:picChg chg="ord">
          <ac:chgData name="vera" userId="506080d75e5e1a0a" providerId="LiveId" clId="{03A40964-6D51-4C01-B726-DE53EFA4297D}" dt="2023-08-31T11:26:19.226" v="244" actId="167"/>
          <ac:picMkLst>
            <pc:docMk/>
            <pc:sldMk cId="1549460234" sldId="504"/>
            <ac:picMk id="8" creationId="{CE59A514-6991-8E77-0039-26E1B192E8A4}"/>
          </ac:picMkLst>
        </pc:picChg>
        <pc:picChg chg="ord">
          <ac:chgData name="vera" userId="506080d75e5e1a0a" providerId="LiveId" clId="{03A40964-6D51-4C01-B726-DE53EFA4297D}" dt="2023-08-31T11:26:19.226" v="244" actId="167"/>
          <ac:picMkLst>
            <pc:docMk/>
            <pc:sldMk cId="1549460234" sldId="504"/>
            <ac:picMk id="9" creationId="{0FCD8D2B-DC3F-778E-85F9-2DBA4BE8E28D}"/>
          </ac:picMkLst>
        </pc:picChg>
        <pc:picChg chg="ord">
          <ac:chgData name="vera" userId="506080d75e5e1a0a" providerId="LiveId" clId="{03A40964-6D51-4C01-B726-DE53EFA4297D}" dt="2023-08-31T11:26:21.213" v="245" actId="166"/>
          <ac:picMkLst>
            <pc:docMk/>
            <pc:sldMk cId="1549460234" sldId="504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6:02.315" v="52" actId="6549"/>
        <pc:sldMkLst>
          <pc:docMk/>
          <pc:sldMk cId="1008237329" sldId="505"/>
        </pc:sldMkLst>
      </pc:sldChg>
      <pc:sldChg chg="modNotesTx">
        <pc:chgData name="vera" userId="506080d75e5e1a0a" providerId="LiveId" clId="{03A40964-6D51-4C01-B726-DE53EFA4297D}" dt="2023-08-31T08:36:05.583" v="53" actId="6549"/>
        <pc:sldMkLst>
          <pc:docMk/>
          <pc:sldMk cId="231387234" sldId="506"/>
        </pc:sldMkLst>
      </pc:sldChg>
      <pc:sldChg chg="modSp mod">
        <pc:chgData name="vera" userId="506080d75e5e1a0a" providerId="LiveId" clId="{03A40964-6D51-4C01-B726-DE53EFA4297D}" dt="2023-08-31T11:26:40.060" v="247" actId="166"/>
        <pc:sldMkLst>
          <pc:docMk/>
          <pc:sldMk cId="3060790438" sldId="507"/>
        </pc:sldMkLst>
        <pc:picChg chg="ord">
          <ac:chgData name="vera" userId="506080d75e5e1a0a" providerId="LiveId" clId="{03A40964-6D51-4C01-B726-DE53EFA4297D}" dt="2023-08-31T11:26:38.172" v="246" actId="167"/>
          <ac:picMkLst>
            <pc:docMk/>
            <pc:sldMk cId="3060790438" sldId="507"/>
            <ac:picMk id="14" creationId="{95234F2E-5F1D-2392-C0E1-C16A3E1D8073}"/>
          </ac:picMkLst>
        </pc:picChg>
        <pc:picChg chg="ord">
          <ac:chgData name="vera" userId="506080d75e5e1a0a" providerId="LiveId" clId="{03A40964-6D51-4C01-B726-DE53EFA4297D}" dt="2023-08-31T11:26:38.172" v="246" actId="167"/>
          <ac:picMkLst>
            <pc:docMk/>
            <pc:sldMk cId="3060790438" sldId="507"/>
            <ac:picMk id="15" creationId="{CB38026F-2120-6ABB-0970-EE96E24DCCB5}"/>
          </ac:picMkLst>
        </pc:picChg>
        <pc:picChg chg="ord">
          <ac:chgData name="vera" userId="506080d75e5e1a0a" providerId="LiveId" clId="{03A40964-6D51-4C01-B726-DE53EFA4297D}" dt="2023-08-31T11:26:38.172" v="246" actId="167"/>
          <ac:picMkLst>
            <pc:docMk/>
            <pc:sldMk cId="3060790438" sldId="507"/>
            <ac:picMk id="16" creationId="{7BA24598-15F0-4A77-A0C5-B644B7736E60}"/>
          </ac:picMkLst>
        </pc:picChg>
        <pc:picChg chg="ord">
          <ac:chgData name="vera" userId="506080d75e5e1a0a" providerId="LiveId" clId="{03A40964-6D51-4C01-B726-DE53EFA4297D}" dt="2023-08-31T11:26:38.172" v="246" actId="167"/>
          <ac:picMkLst>
            <pc:docMk/>
            <pc:sldMk cId="3060790438" sldId="507"/>
            <ac:picMk id="17" creationId="{B3C4DBD4-8F8D-8112-C36B-8C92452DEE7D}"/>
          </ac:picMkLst>
        </pc:picChg>
        <pc:picChg chg="ord">
          <ac:chgData name="vera" userId="506080d75e5e1a0a" providerId="LiveId" clId="{03A40964-6D51-4C01-B726-DE53EFA4297D}" dt="2023-08-31T11:26:38.172" v="246" actId="167"/>
          <ac:picMkLst>
            <pc:docMk/>
            <pc:sldMk cId="3060790438" sldId="507"/>
            <ac:picMk id="18" creationId="{43A663F7-E574-6A72-2D39-A35DBC3A82B3}"/>
          </ac:picMkLst>
        </pc:picChg>
        <pc:picChg chg="ord">
          <ac:chgData name="vera" userId="506080d75e5e1a0a" providerId="LiveId" clId="{03A40964-6D51-4C01-B726-DE53EFA4297D}" dt="2023-08-31T11:26:40.060" v="247" actId="166"/>
          <ac:picMkLst>
            <pc:docMk/>
            <pc:sldMk cId="3060790438" sldId="507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5:33.619" v="241" actId="166"/>
        <pc:sldMkLst>
          <pc:docMk/>
          <pc:sldMk cId="2313699059" sldId="511"/>
        </pc:sldMkLst>
        <pc:picChg chg="ord">
          <ac:chgData name="vera" userId="506080d75e5e1a0a" providerId="LiveId" clId="{03A40964-6D51-4C01-B726-DE53EFA4297D}" dt="2023-08-31T11:25:31.711" v="240" actId="167"/>
          <ac:picMkLst>
            <pc:docMk/>
            <pc:sldMk cId="2313699059" sldId="511"/>
            <ac:picMk id="2" creationId="{D9F664D6-2FDB-4306-A240-DE843D3B6C35}"/>
          </ac:picMkLst>
        </pc:picChg>
        <pc:picChg chg="ord">
          <ac:chgData name="vera" userId="506080d75e5e1a0a" providerId="LiveId" clId="{03A40964-6D51-4C01-B726-DE53EFA4297D}" dt="2023-08-31T11:25:31.711" v="240" actId="167"/>
          <ac:picMkLst>
            <pc:docMk/>
            <pc:sldMk cId="2313699059" sldId="511"/>
            <ac:picMk id="3" creationId="{9FF5EF41-7483-AC25-B971-A030C80B564D}"/>
          </ac:picMkLst>
        </pc:picChg>
        <pc:picChg chg="ord">
          <ac:chgData name="vera" userId="506080d75e5e1a0a" providerId="LiveId" clId="{03A40964-6D51-4C01-B726-DE53EFA4297D}" dt="2023-08-31T11:25:31.711" v="240" actId="167"/>
          <ac:picMkLst>
            <pc:docMk/>
            <pc:sldMk cId="2313699059" sldId="511"/>
            <ac:picMk id="4" creationId="{932A167E-F9A8-2C75-089C-9044596A298A}"/>
          </ac:picMkLst>
        </pc:picChg>
        <pc:picChg chg="ord">
          <ac:chgData name="vera" userId="506080d75e5e1a0a" providerId="LiveId" clId="{03A40964-6D51-4C01-B726-DE53EFA4297D}" dt="2023-08-31T11:25:31.711" v="240" actId="167"/>
          <ac:picMkLst>
            <pc:docMk/>
            <pc:sldMk cId="2313699059" sldId="511"/>
            <ac:picMk id="7" creationId="{120B4472-8D2F-CC49-877E-DF191C4BCB2C}"/>
          </ac:picMkLst>
        </pc:picChg>
        <pc:picChg chg="ord">
          <ac:chgData name="vera" userId="506080d75e5e1a0a" providerId="LiveId" clId="{03A40964-6D51-4C01-B726-DE53EFA4297D}" dt="2023-08-31T11:25:31.711" v="240" actId="167"/>
          <ac:picMkLst>
            <pc:docMk/>
            <pc:sldMk cId="2313699059" sldId="511"/>
            <ac:picMk id="10" creationId="{30CDE602-2CBD-5A26-4CE1-A500659E4CDF}"/>
          </ac:picMkLst>
        </pc:picChg>
        <pc:picChg chg="ord">
          <ac:chgData name="vera" userId="506080d75e5e1a0a" providerId="LiveId" clId="{03A40964-6D51-4C01-B726-DE53EFA4297D}" dt="2023-08-31T11:25:33.619" v="241" actId="166"/>
          <ac:picMkLst>
            <pc:docMk/>
            <pc:sldMk cId="2313699059" sldId="511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5:54.211" v="50" actId="6549"/>
        <pc:sldMkLst>
          <pc:docMk/>
          <pc:sldMk cId="4012838666" sldId="512"/>
        </pc:sldMkLst>
      </pc:sldChg>
      <pc:sldChg chg="modNotesTx">
        <pc:chgData name="vera" userId="506080d75e5e1a0a" providerId="LiveId" clId="{03A40964-6D51-4C01-B726-DE53EFA4297D}" dt="2023-08-31T08:35:56.578" v="51" actId="6549"/>
        <pc:sldMkLst>
          <pc:docMk/>
          <pc:sldMk cId="1484378782" sldId="513"/>
        </pc:sldMkLst>
      </pc:sldChg>
      <pc:sldChg chg="modSp mod">
        <pc:chgData name="vera" userId="506080d75e5e1a0a" providerId="LiveId" clId="{03A40964-6D51-4C01-B726-DE53EFA4297D}" dt="2023-08-31T11:25:51.755" v="243" actId="166"/>
        <pc:sldMkLst>
          <pc:docMk/>
          <pc:sldMk cId="719880370" sldId="514"/>
        </pc:sldMkLst>
        <pc:picChg chg="ord">
          <ac:chgData name="vera" userId="506080d75e5e1a0a" providerId="LiveId" clId="{03A40964-6D51-4C01-B726-DE53EFA4297D}" dt="2023-08-31T11:25:49.698" v="242" actId="167"/>
          <ac:picMkLst>
            <pc:docMk/>
            <pc:sldMk cId="719880370" sldId="514"/>
            <ac:picMk id="4" creationId="{B557F373-1A83-5421-CB70-2A0052381D7B}"/>
          </ac:picMkLst>
        </pc:picChg>
        <pc:picChg chg="ord">
          <ac:chgData name="vera" userId="506080d75e5e1a0a" providerId="LiveId" clId="{03A40964-6D51-4C01-B726-DE53EFA4297D}" dt="2023-08-31T11:25:49.698" v="242" actId="167"/>
          <ac:picMkLst>
            <pc:docMk/>
            <pc:sldMk cId="719880370" sldId="514"/>
            <ac:picMk id="5" creationId="{F762B7F1-15E0-9BD6-EC23-BF6A24B7A80D}"/>
          </ac:picMkLst>
        </pc:picChg>
        <pc:picChg chg="ord">
          <ac:chgData name="vera" userId="506080d75e5e1a0a" providerId="LiveId" clId="{03A40964-6D51-4C01-B726-DE53EFA4297D}" dt="2023-08-31T11:25:49.698" v="242" actId="167"/>
          <ac:picMkLst>
            <pc:docMk/>
            <pc:sldMk cId="719880370" sldId="514"/>
            <ac:picMk id="6" creationId="{B32667AD-04BF-2B00-1AE5-4C38301104C4}"/>
          </ac:picMkLst>
        </pc:picChg>
        <pc:picChg chg="ord">
          <ac:chgData name="vera" userId="506080d75e5e1a0a" providerId="LiveId" clId="{03A40964-6D51-4C01-B726-DE53EFA4297D}" dt="2023-08-31T11:25:49.698" v="242" actId="167"/>
          <ac:picMkLst>
            <pc:docMk/>
            <pc:sldMk cId="719880370" sldId="514"/>
            <ac:picMk id="7" creationId="{5CF9901E-7CFB-6E5A-DCFA-36ED880E8895}"/>
          </ac:picMkLst>
        </pc:picChg>
        <pc:picChg chg="ord">
          <ac:chgData name="vera" userId="506080d75e5e1a0a" providerId="LiveId" clId="{03A40964-6D51-4C01-B726-DE53EFA4297D}" dt="2023-08-31T11:25:49.698" v="242" actId="167"/>
          <ac:picMkLst>
            <pc:docMk/>
            <pc:sldMk cId="719880370" sldId="514"/>
            <ac:picMk id="8" creationId="{0C9E6601-AF59-6CB9-8A46-7D5125444DEE}"/>
          </ac:picMkLst>
        </pc:picChg>
        <pc:picChg chg="ord">
          <ac:chgData name="vera" userId="506080d75e5e1a0a" providerId="LiveId" clId="{03A40964-6D51-4C01-B726-DE53EFA4297D}" dt="2023-08-31T11:25:49.698" v="242" actId="167"/>
          <ac:picMkLst>
            <pc:docMk/>
            <pc:sldMk cId="719880370" sldId="514"/>
            <ac:picMk id="9" creationId="{834C6270-88DD-20D0-E9F3-92F45CDDCF8A}"/>
          </ac:picMkLst>
        </pc:picChg>
        <pc:picChg chg="ord">
          <ac:chgData name="vera" userId="506080d75e5e1a0a" providerId="LiveId" clId="{03A40964-6D51-4C01-B726-DE53EFA4297D}" dt="2023-08-31T11:25:51.755" v="243" actId="166"/>
          <ac:picMkLst>
            <pc:docMk/>
            <pc:sldMk cId="719880370" sldId="514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7:23.847" v="253" actId="166"/>
        <pc:sldMkLst>
          <pc:docMk/>
          <pc:sldMk cId="1758445019" sldId="518"/>
        </pc:sldMkLst>
        <pc:picChg chg="ord">
          <ac:chgData name="vera" userId="506080d75e5e1a0a" providerId="LiveId" clId="{03A40964-6D51-4C01-B726-DE53EFA4297D}" dt="2023-08-31T11:27:22.016" v="252" actId="167"/>
          <ac:picMkLst>
            <pc:docMk/>
            <pc:sldMk cId="1758445019" sldId="518"/>
            <ac:picMk id="4" creationId="{C21A9986-66A9-32DB-C4E8-328E51715ACF}"/>
          </ac:picMkLst>
        </pc:picChg>
        <pc:picChg chg="ord">
          <ac:chgData name="vera" userId="506080d75e5e1a0a" providerId="LiveId" clId="{03A40964-6D51-4C01-B726-DE53EFA4297D}" dt="2023-08-31T11:27:22.016" v="252" actId="167"/>
          <ac:picMkLst>
            <pc:docMk/>
            <pc:sldMk cId="1758445019" sldId="518"/>
            <ac:picMk id="5" creationId="{8E174C20-C0DA-F800-0DF6-4B0FC0C3205A}"/>
          </ac:picMkLst>
        </pc:picChg>
        <pc:picChg chg="ord">
          <ac:chgData name="vera" userId="506080d75e5e1a0a" providerId="LiveId" clId="{03A40964-6D51-4C01-B726-DE53EFA4297D}" dt="2023-08-31T11:27:22.016" v="252" actId="167"/>
          <ac:picMkLst>
            <pc:docMk/>
            <pc:sldMk cId="1758445019" sldId="518"/>
            <ac:picMk id="6" creationId="{089747A2-1CA9-5DF3-3337-160D2C7947F1}"/>
          </ac:picMkLst>
        </pc:picChg>
        <pc:picChg chg="ord">
          <ac:chgData name="vera" userId="506080d75e5e1a0a" providerId="LiveId" clId="{03A40964-6D51-4C01-B726-DE53EFA4297D}" dt="2023-08-31T11:27:22.016" v="252" actId="167"/>
          <ac:picMkLst>
            <pc:docMk/>
            <pc:sldMk cId="1758445019" sldId="518"/>
            <ac:picMk id="10" creationId="{77C2FAA8-CE68-B9F9-7B8C-042F30B28881}"/>
          </ac:picMkLst>
        </pc:picChg>
        <pc:picChg chg="ord">
          <ac:chgData name="vera" userId="506080d75e5e1a0a" providerId="LiveId" clId="{03A40964-6D51-4C01-B726-DE53EFA4297D}" dt="2023-08-31T11:27:23.847" v="253" actId="166"/>
          <ac:picMkLst>
            <pc:docMk/>
            <pc:sldMk cId="1758445019" sldId="518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6:25.424" v="56" actId="6549"/>
        <pc:sldMkLst>
          <pc:docMk/>
          <pc:sldMk cId="1582119238" sldId="519"/>
        </pc:sldMkLst>
      </pc:sldChg>
      <pc:sldChg chg="modNotesTx">
        <pc:chgData name="vera" userId="506080d75e5e1a0a" providerId="LiveId" clId="{03A40964-6D51-4C01-B726-DE53EFA4297D}" dt="2023-08-31T08:36:28.376" v="57" actId="6549"/>
        <pc:sldMkLst>
          <pc:docMk/>
          <pc:sldMk cId="3898203888" sldId="520"/>
        </pc:sldMkLst>
      </pc:sldChg>
      <pc:sldChg chg="modSp mod">
        <pc:chgData name="vera" userId="506080d75e5e1a0a" providerId="LiveId" clId="{03A40964-6D51-4C01-B726-DE53EFA4297D}" dt="2023-08-31T11:27:31.757" v="255" actId="166"/>
        <pc:sldMkLst>
          <pc:docMk/>
          <pc:sldMk cId="2842964968" sldId="521"/>
        </pc:sldMkLst>
        <pc:picChg chg="ord">
          <ac:chgData name="vera" userId="506080d75e5e1a0a" providerId="LiveId" clId="{03A40964-6D51-4C01-B726-DE53EFA4297D}" dt="2023-08-31T11:27:29.731" v="254" actId="167"/>
          <ac:picMkLst>
            <pc:docMk/>
            <pc:sldMk cId="2842964968" sldId="521"/>
            <ac:picMk id="2" creationId="{DE64F9BC-478F-1A05-2916-408935B56901}"/>
          </ac:picMkLst>
        </pc:picChg>
        <pc:picChg chg="ord">
          <ac:chgData name="vera" userId="506080d75e5e1a0a" providerId="LiveId" clId="{03A40964-6D51-4C01-B726-DE53EFA4297D}" dt="2023-08-31T11:27:29.731" v="254" actId="167"/>
          <ac:picMkLst>
            <pc:docMk/>
            <pc:sldMk cId="2842964968" sldId="521"/>
            <ac:picMk id="3" creationId="{2ADF4D0E-3DBE-0B12-64AC-306DEC920696}"/>
          </ac:picMkLst>
        </pc:picChg>
        <pc:picChg chg="ord">
          <ac:chgData name="vera" userId="506080d75e5e1a0a" providerId="LiveId" clId="{03A40964-6D51-4C01-B726-DE53EFA4297D}" dt="2023-08-31T11:27:29.731" v="254" actId="167"/>
          <ac:picMkLst>
            <pc:docMk/>
            <pc:sldMk cId="2842964968" sldId="521"/>
            <ac:picMk id="4" creationId="{C5628D73-FB10-D400-CBF6-D3C8CB19B59A}"/>
          </ac:picMkLst>
        </pc:picChg>
        <pc:picChg chg="ord">
          <ac:chgData name="vera" userId="506080d75e5e1a0a" providerId="LiveId" clId="{03A40964-6D51-4C01-B726-DE53EFA4297D}" dt="2023-08-31T11:27:29.731" v="254" actId="167"/>
          <ac:picMkLst>
            <pc:docMk/>
            <pc:sldMk cId="2842964968" sldId="521"/>
            <ac:picMk id="5" creationId="{1D19A1E9-4AD0-CDBD-46FD-50F95F76B849}"/>
          </ac:picMkLst>
        </pc:picChg>
        <pc:picChg chg="ord">
          <ac:chgData name="vera" userId="506080d75e5e1a0a" providerId="LiveId" clId="{03A40964-6D51-4C01-B726-DE53EFA4297D}" dt="2023-08-31T11:27:29.731" v="254" actId="167"/>
          <ac:picMkLst>
            <pc:docMk/>
            <pc:sldMk cId="2842964968" sldId="521"/>
            <ac:picMk id="6" creationId="{F93E763D-A114-1609-3EAC-5DDC626194F4}"/>
          </ac:picMkLst>
        </pc:picChg>
        <pc:picChg chg="ord">
          <ac:chgData name="vera" userId="506080d75e5e1a0a" providerId="LiveId" clId="{03A40964-6D51-4C01-B726-DE53EFA4297D}" dt="2023-08-31T11:27:29.731" v="254" actId="167"/>
          <ac:picMkLst>
            <pc:docMk/>
            <pc:sldMk cId="2842964968" sldId="521"/>
            <ac:picMk id="7" creationId="{2A937BDA-6A64-B195-DA01-8B6CF6F9E31A}"/>
          </ac:picMkLst>
        </pc:picChg>
        <pc:picChg chg="ord">
          <ac:chgData name="vera" userId="506080d75e5e1a0a" providerId="LiveId" clId="{03A40964-6D51-4C01-B726-DE53EFA4297D}" dt="2023-08-31T11:27:31.757" v="255" actId="166"/>
          <ac:picMkLst>
            <pc:docMk/>
            <pc:sldMk cId="2842964968" sldId="521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7:39.985" v="257" actId="166"/>
        <pc:sldMkLst>
          <pc:docMk/>
          <pc:sldMk cId="3537041744" sldId="526"/>
        </pc:sldMkLst>
        <pc:picChg chg="ord">
          <ac:chgData name="vera" userId="506080d75e5e1a0a" providerId="LiveId" clId="{03A40964-6D51-4C01-B726-DE53EFA4297D}" dt="2023-08-31T11:27:37.929" v="256" actId="167"/>
          <ac:picMkLst>
            <pc:docMk/>
            <pc:sldMk cId="3537041744" sldId="526"/>
            <ac:picMk id="2" creationId="{4879BD2E-34D7-9A9B-F96D-BA10449B4198}"/>
          </ac:picMkLst>
        </pc:picChg>
        <pc:picChg chg="ord">
          <ac:chgData name="vera" userId="506080d75e5e1a0a" providerId="LiveId" clId="{03A40964-6D51-4C01-B726-DE53EFA4297D}" dt="2023-08-31T11:27:37.929" v="256" actId="167"/>
          <ac:picMkLst>
            <pc:docMk/>
            <pc:sldMk cId="3537041744" sldId="526"/>
            <ac:picMk id="3" creationId="{005CA3A7-690F-0EB4-8ADC-23E806F39D32}"/>
          </ac:picMkLst>
        </pc:picChg>
        <pc:picChg chg="ord">
          <ac:chgData name="vera" userId="506080d75e5e1a0a" providerId="LiveId" clId="{03A40964-6D51-4C01-B726-DE53EFA4297D}" dt="2023-08-31T11:27:37.929" v="256" actId="167"/>
          <ac:picMkLst>
            <pc:docMk/>
            <pc:sldMk cId="3537041744" sldId="526"/>
            <ac:picMk id="8" creationId="{44BA5EC7-D2ED-1E5D-7EB6-4D7730205944}"/>
          </ac:picMkLst>
        </pc:picChg>
        <pc:picChg chg="ord">
          <ac:chgData name="vera" userId="506080d75e5e1a0a" providerId="LiveId" clId="{03A40964-6D51-4C01-B726-DE53EFA4297D}" dt="2023-08-31T11:27:37.929" v="256" actId="167"/>
          <ac:picMkLst>
            <pc:docMk/>
            <pc:sldMk cId="3537041744" sldId="526"/>
            <ac:picMk id="9" creationId="{CC720A33-D698-223D-96DB-52A987320894}"/>
          </ac:picMkLst>
        </pc:picChg>
        <pc:picChg chg="ord">
          <ac:chgData name="vera" userId="506080d75e5e1a0a" providerId="LiveId" clId="{03A40964-6D51-4C01-B726-DE53EFA4297D}" dt="2023-08-31T11:27:37.929" v="256" actId="167"/>
          <ac:picMkLst>
            <pc:docMk/>
            <pc:sldMk cId="3537041744" sldId="526"/>
            <ac:picMk id="11" creationId="{8986AE5D-04E7-FBB7-2E0A-C7E5FAFE3E26}"/>
          </ac:picMkLst>
        </pc:picChg>
        <pc:picChg chg="ord">
          <ac:chgData name="vera" userId="506080d75e5e1a0a" providerId="LiveId" clId="{03A40964-6D51-4C01-B726-DE53EFA4297D}" dt="2023-08-31T11:27:39.985" v="257" actId="166"/>
          <ac:picMkLst>
            <pc:docMk/>
            <pc:sldMk cId="3537041744" sldId="526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6:35.142" v="58" actId="6549"/>
        <pc:sldMkLst>
          <pc:docMk/>
          <pc:sldMk cId="1085277247" sldId="527"/>
        </pc:sldMkLst>
      </pc:sldChg>
      <pc:sldChg chg="modNotesTx">
        <pc:chgData name="vera" userId="506080d75e5e1a0a" providerId="LiveId" clId="{03A40964-6D51-4C01-B726-DE53EFA4297D}" dt="2023-08-31T08:36:38.109" v="59" actId="6549"/>
        <pc:sldMkLst>
          <pc:docMk/>
          <pc:sldMk cId="1218322364" sldId="528"/>
        </pc:sldMkLst>
      </pc:sldChg>
      <pc:sldChg chg="modSp mod">
        <pc:chgData name="vera" userId="506080d75e5e1a0a" providerId="LiveId" clId="{03A40964-6D51-4C01-B726-DE53EFA4297D}" dt="2023-08-31T11:27:53.219" v="275" actId="1035"/>
        <pc:sldMkLst>
          <pc:docMk/>
          <pc:sldMk cId="2759010728" sldId="529"/>
        </pc:sldMkLst>
        <pc:picChg chg="ord">
          <ac:chgData name="vera" userId="506080d75e5e1a0a" providerId="LiveId" clId="{03A40964-6D51-4C01-B726-DE53EFA4297D}" dt="2023-08-31T11:27:45.851" v="258" actId="167"/>
          <ac:picMkLst>
            <pc:docMk/>
            <pc:sldMk cId="2759010728" sldId="529"/>
            <ac:picMk id="8" creationId="{79185219-163E-11BE-FD37-A9BB74B7F6C8}"/>
          </ac:picMkLst>
        </pc:picChg>
        <pc:picChg chg="ord">
          <ac:chgData name="vera" userId="506080d75e5e1a0a" providerId="LiveId" clId="{03A40964-6D51-4C01-B726-DE53EFA4297D}" dt="2023-08-31T11:27:45.851" v="258" actId="167"/>
          <ac:picMkLst>
            <pc:docMk/>
            <pc:sldMk cId="2759010728" sldId="529"/>
            <ac:picMk id="9" creationId="{C38E75C2-E7EB-508F-DA8C-FA9E1E2C4B4A}"/>
          </ac:picMkLst>
        </pc:picChg>
        <pc:picChg chg="ord">
          <ac:chgData name="vera" userId="506080d75e5e1a0a" providerId="LiveId" clId="{03A40964-6D51-4C01-B726-DE53EFA4297D}" dt="2023-08-31T11:27:45.851" v="258" actId="167"/>
          <ac:picMkLst>
            <pc:docMk/>
            <pc:sldMk cId="2759010728" sldId="529"/>
            <ac:picMk id="10" creationId="{8BC1B1D4-DF04-CF7C-45D3-F3A52DA9DEF5}"/>
          </ac:picMkLst>
        </pc:picChg>
        <pc:picChg chg="ord">
          <ac:chgData name="vera" userId="506080d75e5e1a0a" providerId="LiveId" clId="{03A40964-6D51-4C01-B726-DE53EFA4297D}" dt="2023-08-31T11:27:45.851" v="258" actId="167"/>
          <ac:picMkLst>
            <pc:docMk/>
            <pc:sldMk cId="2759010728" sldId="529"/>
            <ac:picMk id="11" creationId="{1BA9A1B6-AC18-D99E-FA5A-30788749D0EC}"/>
          </ac:picMkLst>
        </pc:picChg>
        <pc:picChg chg="ord">
          <ac:chgData name="vera" userId="506080d75e5e1a0a" providerId="LiveId" clId="{03A40964-6D51-4C01-B726-DE53EFA4297D}" dt="2023-08-31T11:27:45.851" v="258" actId="167"/>
          <ac:picMkLst>
            <pc:docMk/>
            <pc:sldMk cId="2759010728" sldId="529"/>
            <ac:picMk id="12" creationId="{BDFFE9D6-978E-E335-2812-DB6C780F1B04}"/>
          </ac:picMkLst>
        </pc:picChg>
        <pc:picChg chg="ord">
          <ac:chgData name="vera" userId="506080d75e5e1a0a" providerId="LiveId" clId="{03A40964-6D51-4C01-B726-DE53EFA4297D}" dt="2023-08-31T11:27:45.851" v="258" actId="167"/>
          <ac:picMkLst>
            <pc:docMk/>
            <pc:sldMk cId="2759010728" sldId="529"/>
            <ac:picMk id="13" creationId="{739D5358-9477-F2B5-0334-E4C45D786CFC}"/>
          </ac:picMkLst>
        </pc:picChg>
        <pc:picChg chg="mod ord">
          <ac:chgData name="vera" userId="506080d75e5e1a0a" providerId="LiveId" clId="{03A40964-6D51-4C01-B726-DE53EFA4297D}" dt="2023-08-31T11:27:53.219" v="275" actId="1035"/>
          <ac:picMkLst>
            <pc:docMk/>
            <pc:sldMk cId="2759010728" sldId="529"/>
            <ac:picMk id="20" creationId="{7915FFD2-00F5-9EB9-678C-01B7C3415F01}"/>
          </ac:picMkLst>
        </pc:picChg>
      </pc:sldChg>
      <pc:sldChg chg="addSp delSp modSp mod">
        <pc:chgData name="vera" userId="506080d75e5e1a0a" providerId="LiveId" clId="{03A40964-6D51-4C01-B726-DE53EFA4297D}" dt="2023-08-31T11:27:56.805" v="277"/>
        <pc:sldMkLst>
          <pc:docMk/>
          <pc:sldMk cId="2380565330" sldId="530"/>
        </pc:sldMkLst>
        <pc:picChg chg="add mod">
          <ac:chgData name="vera" userId="506080d75e5e1a0a" providerId="LiveId" clId="{03A40964-6D51-4C01-B726-DE53EFA4297D}" dt="2023-08-31T11:27:56.805" v="277"/>
          <ac:picMkLst>
            <pc:docMk/>
            <pc:sldMk cId="2380565330" sldId="530"/>
            <ac:picMk id="2" creationId="{1A2EC009-BE94-AFEA-D9D1-B07EBBFD5A2F}"/>
          </ac:picMkLst>
        </pc:picChg>
        <pc:picChg chg="del">
          <ac:chgData name="vera" userId="506080d75e5e1a0a" providerId="LiveId" clId="{03A40964-6D51-4C01-B726-DE53EFA4297D}" dt="2023-08-31T11:27:56.397" v="276" actId="478"/>
          <ac:picMkLst>
            <pc:docMk/>
            <pc:sldMk cId="2380565330" sldId="530"/>
            <ac:picMk id="20" creationId="{7915FFD2-00F5-9EB9-678C-01B7C3415F01}"/>
          </ac:picMkLst>
        </pc:picChg>
      </pc:sldChg>
      <pc:sldChg chg="addSp delSp modSp mod">
        <pc:chgData name="vera" userId="506080d75e5e1a0a" providerId="LiveId" clId="{03A40964-6D51-4C01-B726-DE53EFA4297D}" dt="2023-08-31T11:28:03.921" v="281"/>
        <pc:sldMkLst>
          <pc:docMk/>
          <pc:sldMk cId="4134935906" sldId="532"/>
        </pc:sldMkLst>
        <pc:picChg chg="add mod">
          <ac:chgData name="vera" userId="506080d75e5e1a0a" providerId="LiveId" clId="{03A40964-6D51-4C01-B726-DE53EFA4297D}" dt="2023-08-31T11:28:03.921" v="281"/>
          <ac:picMkLst>
            <pc:docMk/>
            <pc:sldMk cId="4134935906" sldId="532"/>
            <ac:picMk id="6" creationId="{BED8F052-A5E7-B87E-6295-FD7A9A487C85}"/>
          </ac:picMkLst>
        </pc:picChg>
        <pc:picChg chg="del">
          <ac:chgData name="vera" userId="506080d75e5e1a0a" providerId="LiveId" clId="{03A40964-6D51-4C01-B726-DE53EFA4297D}" dt="2023-08-31T11:28:03.590" v="280" actId="478"/>
          <ac:picMkLst>
            <pc:docMk/>
            <pc:sldMk cId="4134935906" sldId="532"/>
            <ac:picMk id="20" creationId="{7915FFD2-00F5-9EB9-678C-01B7C3415F01}"/>
          </ac:picMkLst>
        </pc:picChg>
      </pc:sldChg>
      <pc:sldChg chg="addSp delSp modSp mod">
        <pc:chgData name="vera" userId="506080d75e5e1a0a" providerId="LiveId" clId="{03A40964-6D51-4C01-B726-DE53EFA4297D}" dt="2023-08-31T11:28:00.236" v="279"/>
        <pc:sldMkLst>
          <pc:docMk/>
          <pc:sldMk cId="3248184100" sldId="533"/>
        </pc:sldMkLst>
        <pc:picChg chg="add mod">
          <ac:chgData name="vera" userId="506080d75e5e1a0a" providerId="LiveId" clId="{03A40964-6D51-4C01-B726-DE53EFA4297D}" dt="2023-08-31T11:28:00.236" v="279"/>
          <ac:picMkLst>
            <pc:docMk/>
            <pc:sldMk cId="3248184100" sldId="533"/>
            <ac:picMk id="3" creationId="{9EEECFDC-0B90-9D14-F3DA-EE659568A752}"/>
          </ac:picMkLst>
        </pc:picChg>
        <pc:picChg chg="del">
          <ac:chgData name="vera" userId="506080d75e5e1a0a" providerId="LiveId" clId="{03A40964-6D51-4C01-B726-DE53EFA4297D}" dt="2023-08-31T11:27:59.783" v="278" actId="478"/>
          <ac:picMkLst>
            <pc:docMk/>
            <pc:sldMk cId="3248184100" sldId="533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8:37.349" v="283" actId="166"/>
        <pc:sldMkLst>
          <pc:docMk/>
          <pc:sldMk cId="3303958977" sldId="535"/>
        </pc:sldMkLst>
        <pc:picChg chg="ord">
          <ac:chgData name="vera" userId="506080d75e5e1a0a" providerId="LiveId" clId="{03A40964-6D51-4C01-B726-DE53EFA4297D}" dt="2023-08-31T11:28:35.664" v="282" actId="167"/>
          <ac:picMkLst>
            <pc:docMk/>
            <pc:sldMk cId="3303958977" sldId="535"/>
            <ac:picMk id="4" creationId="{62C77E6B-CCE8-6085-C0D8-F8EDF46F2E1F}"/>
          </ac:picMkLst>
        </pc:picChg>
        <pc:picChg chg="ord">
          <ac:chgData name="vera" userId="506080d75e5e1a0a" providerId="LiveId" clId="{03A40964-6D51-4C01-B726-DE53EFA4297D}" dt="2023-08-31T11:28:35.664" v="282" actId="167"/>
          <ac:picMkLst>
            <pc:docMk/>
            <pc:sldMk cId="3303958977" sldId="535"/>
            <ac:picMk id="5" creationId="{078E7F34-8D42-0A9B-B66C-F30081414584}"/>
          </ac:picMkLst>
        </pc:picChg>
        <pc:picChg chg="ord">
          <ac:chgData name="vera" userId="506080d75e5e1a0a" providerId="LiveId" clId="{03A40964-6D51-4C01-B726-DE53EFA4297D}" dt="2023-08-31T11:28:35.664" v="282" actId="167"/>
          <ac:picMkLst>
            <pc:docMk/>
            <pc:sldMk cId="3303958977" sldId="535"/>
            <ac:picMk id="6" creationId="{8EA54111-3D14-BD1B-FA67-72FAD02C3B69}"/>
          </ac:picMkLst>
        </pc:picChg>
        <pc:picChg chg="ord">
          <ac:chgData name="vera" userId="506080d75e5e1a0a" providerId="LiveId" clId="{03A40964-6D51-4C01-B726-DE53EFA4297D}" dt="2023-08-31T11:28:35.664" v="282" actId="167"/>
          <ac:picMkLst>
            <pc:docMk/>
            <pc:sldMk cId="3303958977" sldId="535"/>
            <ac:picMk id="7" creationId="{120B4472-8D2F-CC49-877E-DF191C4BCB2C}"/>
          </ac:picMkLst>
        </pc:picChg>
        <pc:picChg chg="ord">
          <ac:chgData name="vera" userId="506080d75e5e1a0a" providerId="LiveId" clId="{03A40964-6D51-4C01-B726-DE53EFA4297D}" dt="2023-08-31T11:28:35.664" v="282" actId="167"/>
          <ac:picMkLst>
            <pc:docMk/>
            <pc:sldMk cId="3303958977" sldId="535"/>
            <ac:picMk id="8" creationId="{BA3FFD02-2AF6-3BEA-2891-30E9F995BE7A}"/>
          </ac:picMkLst>
        </pc:picChg>
        <pc:picChg chg="ord">
          <ac:chgData name="vera" userId="506080d75e5e1a0a" providerId="LiveId" clId="{03A40964-6D51-4C01-B726-DE53EFA4297D}" dt="2023-08-31T11:28:37.349" v="283" actId="166"/>
          <ac:picMkLst>
            <pc:docMk/>
            <pc:sldMk cId="3303958977" sldId="535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6:45.177" v="60" actId="6549"/>
        <pc:sldMkLst>
          <pc:docMk/>
          <pc:sldMk cId="3474595546" sldId="536"/>
        </pc:sldMkLst>
      </pc:sldChg>
      <pc:sldChg chg="modNotesTx">
        <pc:chgData name="vera" userId="506080d75e5e1a0a" providerId="LiveId" clId="{03A40964-6D51-4C01-B726-DE53EFA4297D}" dt="2023-08-31T08:37:02.257" v="61" actId="6549"/>
        <pc:sldMkLst>
          <pc:docMk/>
          <pc:sldMk cId="670919498" sldId="537"/>
        </pc:sldMkLst>
      </pc:sldChg>
      <pc:sldChg chg="modSp mod">
        <pc:chgData name="vera" userId="506080d75e5e1a0a" providerId="LiveId" clId="{03A40964-6D51-4C01-B726-DE53EFA4297D}" dt="2023-08-31T11:28:47.523" v="285" actId="166"/>
        <pc:sldMkLst>
          <pc:docMk/>
          <pc:sldMk cId="454108764" sldId="538"/>
        </pc:sldMkLst>
        <pc:picChg chg="ord">
          <ac:chgData name="vera" userId="506080d75e5e1a0a" providerId="LiveId" clId="{03A40964-6D51-4C01-B726-DE53EFA4297D}" dt="2023-08-31T11:28:45.505" v="284" actId="167"/>
          <ac:picMkLst>
            <pc:docMk/>
            <pc:sldMk cId="454108764" sldId="538"/>
            <ac:picMk id="5" creationId="{97FEE5DD-C735-3A67-3B82-9830B3FC6866}"/>
          </ac:picMkLst>
        </pc:picChg>
        <pc:picChg chg="ord">
          <ac:chgData name="vera" userId="506080d75e5e1a0a" providerId="LiveId" clId="{03A40964-6D51-4C01-B726-DE53EFA4297D}" dt="2023-08-31T11:28:45.505" v="284" actId="167"/>
          <ac:picMkLst>
            <pc:docMk/>
            <pc:sldMk cId="454108764" sldId="538"/>
            <ac:picMk id="6" creationId="{D904F935-F7BE-E2C2-8913-2D850746A08A}"/>
          </ac:picMkLst>
        </pc:picChg>
        <pc:picChg chg="ord">
          <ac:chgData name="vera" userId="506080d75e5e1a0a" providerId="LiveId" clId="{03A40964-6D51-4C01-B726-DE53EFA4297D}" dt="2023-08-31T11:28:45.505" v="284" actId="167"/>
          <ac:picMkLst>
            <pc:docMk/>
            <pc:sldMk cId="454108764" sldId="538"/>
            <ac:picMk id="7" creationId="{3A56C4F8-3D3D-140F-46E0-E6F2BE07951E}"/>
          </ac:picMkLst>
        </pc:picChg>
        <pc:picChg chg="ord">
          <ac:chgData name="vera" userId="506080d75e5e1a0a" providerId="LiveId" clId="{03A40964-6D51-4C01-B726-DE53EFA4297D}" dt="2023-08-31T11:28:45.505" v="284" actId="167"/>
          <ac:picMkLst>
            <pc:docMk/>
            <pc:sldMk cId="454108764" sldId="538"/>
            <ac:picMk id="8" creationId="{603EF6EB-F719-C77F-C521-E4429CB03F33}"/>
          </ac:picMkLst>
        </pc:picChg>
        <pc:picChg chg="ord">
          <ac:chgData name="vera" userId="506080d75e5e1a0a" providerId="LiveId" clId="{03A40964-6D51-4C01-B726-DE53EFA4297D}" dt="2023-08-31T11:28:47.523" v="285" actId="166"/>
          <ac:picMkLst>
            <pc:docMk/>
            <pc:sldMk cId="454108764" sldId="538"/>
            <ac:picMk id="20" creationId="{7915FFD2-00F5-9EB9-678C-01B7C3415F01}"/>
          </ac:picMkLst>
        </pc:picChg>
      </pc:sldChg>
      <pc:sldChg chg="modSp mod">
        <pc:chgData name="vera" userId="506080d75e5e1a0a" providerId="LiveId" clId="{03A40964-6D51-4C01-B726-DE53EFA4297D}" dt="2023-08-31T11:28:56.816" v="287" actId="166"/>
        <pc:sldMkLst>
          <pc:docMk/>
          <pc:sldMk cId="2550068631" sldId="542"/>
        </pc:sldMkLst>
        <pc:picChg chg="ord">
          <ac:chgData name="vera" userId="506080d75e5e1a0a" providerId="LiveId" clId="{03A40964-6D51-4C01-B726-DE53EFA4297D}" dt="2023-08-31T11:28:54.684" v="286" actId="167"/>
          <ac:picMkLst>
            <pc:docMk/>
            <pc:sldMk cId="2550068631" sldId="542"/>
            <ac:picMk id="2" creationId="{F4B5664F-16CE-71BA-B5F0-AADFD8761A69}"/>
          </ac:picMkLst>
        </pc:picChg>
        <pc:picChg chg="ord">
          <ac:chgData name="vera" userId="506080d75e5e1a0a" providerId="LiveId" clId="{03A40964-6D51-4C01-B726-DE53EFA4297D}" dt="2023-08-31T11:28:54.684" v="286" actId="167"/>
          <ac:picMkLst>
            <pc:docMk/>
            <pc:sldMk cId="2550068631" sldId="542"/>
            <ac:picMk id="3" creationId="{877619AB-8EF8-AA6C-4DB0-B3423740691D}"/>
          </ac:picMkLst>
        </pc:picChg>
        <pc:picChg chg="ord">
          <ac:chgData name="vera" userId="506080d75e5e1a0a" providerId="LiveId" clId="{03A40964-6D51-4C01-B726-DE53EFA4297D}" dt="2023-08-31T11:28:54.684" v="286" actId="167"/>
          <ac:picMkLst>
            <pc:docMk/>
            <pc:sldMk cId="2550068631" sldId="542"/>
            <ac:picMk id="7" creationId="{120B4472-8D2F-CC49-877E-DF191C4BCB2C}"/>
          </ac:picMkLst>
        </pc:picChg>
        <pc:picChg chg="ord">
          <ac:chgData name="vera" userId="506080d75e5e1a0a" providerId="LiveId" clId="{03A40964-6D51-4C01-B726-DE53EFA4297D}" dt="2023-08-31T11:28:54.684" v="286" actId="167"/>
          <ac:picMkLst>
            <pc:docMk/>
            <pc:sldMk cId="2550068631" sldId="542"/>
            <ac:picMk id="9" creationId="{F0187E72-CBDE-BD61-9847-9AE98F636DEF}"/>
          </ac:picMkLst>
        </pc:picChg>
        <pc:picChg chg="ord">
          <ac:chgData name="vera" userId="506080d75e5e1a0a" providerId="LiveId" clId="{03A40964-6D51-4C01-B726-DE53EFA4297D}" dt="2023-08-31T11:28:54.684" v="286" actId="167"/>
          <ac:picMkLst>
            <pc:docMk/>
            <pc:sldMk cId="2550068631" sldId="542"/>
            <ac:picMk id="10" creationId="{F5C188D0-3D67-14D2-C112-E9BF7151A358}"/>
          </ac:picMkLst>
        </pc:picChg>
        <pc:picChg chg="ord">
          <ac:chgData name="vera" userId="506080d75e5e1a0a" providerId="LiveId" clId="{03A40964-6D51-4C01-B726-DE53EFA4297D}" dt="2023-08-31T11:28:54.684" v="286" actId="167"/>
          <ac:picMkLst>
            <pc:docMk/>
            <pc:sldMk cId="2550068631" sldId="542"/>
            <ac:picMk id="11" creationId="{0DE71931-0BD4-DA0E-1088-92552545965A}"/>
          </ac:picMkLst>
        </pc:picChg>
        <pc:picChg chg="ord">
          <ac:chgData name="vera" userId="506080d75e5e1a0a" providerId="LiveId" clId="{03A40964-6D51-4C01-B726-DE53EFA4297D}" dt="2023-08-31T11:28:56.816" v="287" actId="166"/>
          <ac:picMkLst>
            <pc:docMk/>
            <pc:sldMk cId="2550068631" sldId="542"/>
            <ac:picMk id="20" creationId="{7915FFD2-00F5-9EB9-678C-01B7C3415F01}"/>
          </ac:picMkLst>
        </pc:picChg>
      </pc:sldChg>
      <pc:sldChg chg="modNotesTx">
        <pc:chgData name="vera" userId="506080d75e5e1a0a" providerId="LiveId" clId="{03A40964-6D51-4C01-B726-DE53EFA4297D}" dt="2023-08-31T08:37:10.301" v="62" actId="6549"/>
        <pc:sldMkLst>
          <pc:docMk/>
          <pc:sldMk cId="879463694" sldId="543"/>
        </pc:sldMkLst>
      </pc:sldChg>
      <pc:sldChg chg="modNotesTx">
        <pc:chgData name="vera" userId="506080d75e5e1a0a" providerId="LiveId" clId="{03A40964-6D51-4C01-B726-DE53EFA4297D}" dt="2023-08-31T08:37:13.448" v="63" actId="6549"/>
        <pc:sldMkLst>
          <pc:docMk/>
          <pc:sldMk cId="1579845460" sldId="544"/>
        </pc:sldMkLst>
      </pc:sldChg>
      <pc:sldChg chg="modSp mod">
        <pc:chgData name="vera" userId="506080d75e5e1a0a" providerId="LiveId" clId="{03A40964-6D51-4C01-B726-DE53EFA4297D}" dt="2023-08-31T11:29:16.856" v="289" actId="166"/>
        <pc:sldMkLst>
          <pc:docMk/>
          <pc:sldMk cId="3654085047" sldId="545"/>
        </pc:sldMkLst>
        <pc:picChg chg="ord">
          <ac:chgData name="vera" userId="506080d75e5e1a0a" providerId="LiveId" clId="{03A40964-6D51-4C01-B726-DE53EFA4297D}" dt="2023-08-31T11:29:14.925" v="288" actId="167"/>
          <ac:picMkLst>
            <pc:docMk/>
            <pc:sldMk cId="3654085047" sldId="545"/>
            <ac:picMk id="2" creationId="{23B979EA-5566-36D0-6CC9-FC9B19D53120}"/>
          </ac:picMkLst>
        </pc:picChg>
        <pc:picChg chg="ord">
          <ac:chgData name="vera" userId="506080d75e5e1a0a" providerId="LiveId" clId="{03A40964-6D51-4C01-B726-DE53EFA4297D}" dt="2023-08-31T11:29:14.925" v="288" actId="167"/>
          <ac:picMkLst>
            <pc:docMk/>
            <pc:sldMk cId="3654085047" sldId="545"/>
            <ac:picMk id="3" creationId="{F40FBDEC-6CD9-6C9B-5EDF-471790970ABF}"/>
          </ac:picMkLst>
        </pc:picChg>
        <pc:picChg chg="ord">
          <ac:chgData name="vera" userId="506080d75e5e1a0a" providerId="LiveId" clId="{03A40964-6D51-4C01-B726-DE53EFA4297D}" dt="2023-08-31T11:29:14.925" v="288" actId="167"/>
          <ac:picMkLst>
            <pc:docMk/>
            <pc:sldMk cId="3654085047" sldId="545"/>
            <ac:picMk id="9" creationId="{50F07144-677B-A004-59E6-CD58FA0C3236}"/>
          </ac:picMkLst>
        </pc:picChg>
        <pc:picChg chg="ord">
          <ac:chgData name="vera" userId="506080d75e5e1a0a" providerId="LiveId" clId="{03A40964-6D51-4C01-B726-DE53EFA4297D}" dt="2023-08-31T11:29:14.925" v="288" actId="167"/>
          <ac:picMkLst>
            <pc:docMk/>
            <pc:sldMk cId="3654085047" sldId="545"/>
            <ac:picMk id="10" creationId="{CAECA8E1-D9EA-6483-653D-BC920D11BC3B}"/>
          </ac:picMkLst>
        </pc:picChg>
        <pc:picChg chg="ord">
          <ac:chgData name="vera" userId="506080d75e5e1a0a" providerId="LiveId" clId="{03A40964-6D51-4C01-B726-DE53EFA4297D}" dt="2023-08-31T11:29:14.925" v="288" actId="167"/>
          <ac:picMkLst>
            <pc:docMk/>
            <pc:sldMk cId="3654085047" sldId="545"/>
            <ac:picMk id="11" creationId="{380E48CD-2418-F05E-1257-49F600F5C15B}"/>
          </ac:picMkLst>
        </pc:picChg>
        <pc:picChg chg="ord">
          <ac:chgData name="vera" userId="506080d75e5e1a0a" providerId="LiveId" clId="{03A40964-6D51-4C01-B726-DE53EFA4297D}" dt="2023-08-31T11:29:16.856" v="289" actId="166"/>
          <ac:picMkLst>
            <pc:docMk/>
            <pc:sldMk cId="3654085047" sldId="545"/>
            <ac:picMk id="20" creationId="{7915FFD2-00F5-9EB9-678C-01B7C3415F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2031-5B9B-3644-ABF4-9FA6967B98D2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EB96B-1EBB-E84C-99D3-5B848EBCD1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67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67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47132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1195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088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522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5147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9850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1507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49634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6719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33515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6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1922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93999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9629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5183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7292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6415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1476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46852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2188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201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8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8517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5321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3443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86164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36211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65673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69992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8600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48633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9326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2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1152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7405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3485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8656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3701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18466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7339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3104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17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3631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60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4397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17511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7764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6660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8109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0129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39717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30063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129106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1884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8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74461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7727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6140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2490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4914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379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1745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8388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9759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7205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39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5948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8897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472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4614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6126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3496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120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4317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2716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29313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03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3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55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6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91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49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15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45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93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80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2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95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77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06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6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662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502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79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50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94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59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77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75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05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59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1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750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85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2495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61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52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705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01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139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657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173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3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851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844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20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01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832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7789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4770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864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319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2211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5985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549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2057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064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662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892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8290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Animation:</a:t>
            </a:r>
          </a:p>
          <a:p>
            <a:r>
              <a:rPr lang="de-DE" dirty="0"/>
              <a:t>Würfelmaterial: gelb, schwanken</a:t>
            </a:r>
          </a:p>
          <a:p>
            <a:r>
              <a:rPr lang="de-DE" dirty="0"/>
              <a:t>Zahlenkarten: grün, erscheinen </a:t>
            </a:r>
          </a:p>
          <a:p>
            <a:r>
              <a:rPr lang="de-DE" dirty="0"/>
              <a:t>Übergang: Morphen</a:t>
            </a:r>
          </a:p>
          <a:p>
            <a:r>
              <a:rPr lang="de-DE" dirty="0" err="1"/>
              <a:t>Dienes</a:t>
            </a:r>
            <a:r>
              <a:rPr lang="de-DE" dirty="0"/>
              <a:t>-Material, das dazu kommt: Einfliegen von rechts beim Klicken, dann Pfadanimation</a:t>
            </a:r>
          </a:p>
          <a:p>
            <a:endParaRPr lang="de-DE" dirty="0"/>
          </a:p>
          <a:p>
            <a:r>
              <a:rPr lang="de-DE" dirty="0"/>
              <a:t>! Wichtig: Anordnung der Zahlenkarten : 1000 im Hintergrund, andere jeweils ebenen weiter vorn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95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047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9739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2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405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499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671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522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1048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351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432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025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602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512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3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432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868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158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487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13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0308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385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427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945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4447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2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B96B-1EBB-E84C-99D3-5B848EBCD18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4801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3463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015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623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270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95102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68928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18608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04558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6498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B96B-1EBB-E84C-99D3-5B848EBCD1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8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9C02-60BA-92FB-4B1C-3396AF389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DDE9AD-869C-1349-7B56-127CB54DF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D87C43-9ADB-D8E5-53CF-D4560A67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59ACCF-7092-95DF-7B2E-B68B0D09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2CDCAB-D040-98CC-E5C9-F7A54702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75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A69B7-407B-7B13-6B2F-2A145D22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E077D2-D7C4-982D-31B3-002CFE5C5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8BC3C-0C93-162B-896D-567644B5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23AFB-3230-707D-00C2-22684D9C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7856F-EBB1-FC17-430A-80C11D1E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2FE727-415D-64F2-3BAF-C4CCA7DFF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CE6627-1946-BD8D-18F2-8013A622A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9E51DD-993A-222A-EE42-2E2D8369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7F5FB-3490-2BBE-702E-43DBDDEE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90CF2F-09C4-DFD7-B417-E732354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C3D72-4263-5790-20E9-A6F9A951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CD897-1230-70EB-FED0-435F923B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4F2F6-F788-299E-8C73-5D73340E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41C61-CD2E-96D2-7A81-A348FFE8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A6188E-5F83-7B53-2376-590218DD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2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989DB-AEE5-A16B-1D18-809339F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8EC428-30AC-91DA-29CA-AE6D2986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3360BC-3D8A-E52F-E892-7D759EA6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DBC1E3-3A05-70DF-725F-1EAD4C7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44960D-24E7-5B3A-9279-BDC9C94D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7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D968C-E79E-9B30-D046-C230C195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094BBB-D4FF-CCCC-C23B-1D60760D1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23B6FA-6047-20F4-F9BF-3F5EDB03C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13571C-EBC4-9138-5418-7BD1D4C5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5CC746-6B89-B6A3-1754-0AD6841D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39FDEF-ACA2-C53B-959A-84FD6709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8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38175-BA1C-2487-381E-22A4F0D5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2EA6B3-257C-485F-04CB-08732EE64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71AD0A-8F63-4A35-A389-A0FE19AD3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F01B1E-B6AD-48A6-BC45-EB45B5C4A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74CDE0-A18E-E374-4FD5-A91D19FE8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2412F9-AB37-5038-9D50-FEA20E3C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503A81-7BF1-427D-6D32-5708E057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B01E71-E89B-3B72-390E-9FB7C34C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34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3B173-011F-7DEC-BF1C-5A39DE11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74461A-38D8-16EB-694F-78043A77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E137EE-34B7-439B-F78E-FD61EA8D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90731D-0E9B-0774-37EB-6DEDFE65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61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5C9CAB-5946-E907-1DCA-7F5BC916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E88F01-A464-28CC-4F64-B7536E41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B1A6A9-75E7-684C-E78B-F0B72A9A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3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8F052-0161-A460-EF28-4A557F55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30C1EF-B4C9-89FA-A0FA-1F04C749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DDEAE8-6586-D1F6-9EC7-4F4881CFE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D2F5AA-E934-7D6E-EE81-CD34D36C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B3EA05-84B8-F2EE-6552-3DF27F3C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CA5593-86C0-C958-2FD4-64DE3582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05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181B8-0894-E7F9-4877-7EB51412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58AF6B-513A-61A6-9445-3F92EF0F1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78281D-21E9-7F4F-6E21-A292D43B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B5FF46-2C48-5DCD-03E7-1E9AE361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F05BA3-42C8-BB7D-46F9-F6C12A4F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F9FAE6-4860-B5A2-B87F-C706CE41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3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C862A8-38B5-3CB4-5626-FE6992FC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576731-085D-EEE5-DFDA-6E63E095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F25962-9A1F-4A38-219D-2166C526E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09D5-7D29-9C42-8CF0-BB79E52012AA}" type="datetimeFigureOut">
              <a:rPr lang="de-DE" smtClean="0"/>
              <a:t>31.08.2023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EB71A-4092-0F42-8CF6-2D6C06C7B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4F84C9-6FC0-6FA2-167E-439B85B90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3452-4E3D-9E4B-A3B0-1769D5EA5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05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3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108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9.sv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9.png"/><Relationship Id="rId3" Type="http://schemas.openxmlformats.org/officeDocument/2006/relationships/image" Target="../media/image108.png"/><Relationship Id="rId7" Type="http://schemas.openxmlformats.org/officeDocument/2006/relationships/image" Target="../media/image76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2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76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2.png"/><Relationship Id="rId5" Type="http://schemas.openxmlformats.org/officeDocument/2006/relationships/image" Target="../media/image108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29.png"/><Relationship Id="rId5" Type="http://schemas.openxmlformats.org/officeDocument/2006/relationships/image" Target="../media/image107.png"/><Relationship Id="rId10" Type="http://schemas.openxmlformats.org/officeDocument/2006/relationships/image" Target="../media/image94.png"/><Relationship Id="rId4" Type="http://schemas.openxmlformats.org/officeDocument/2006/relationships/image" Target="../media/image71.png"/><Relationship Id="rId9" Type="http://schemas.openxmlformats.org/officeDocument/2006/relationships/image" Target="../media/image108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94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7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41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09.png"/><Relationship Id="rId5" Type="http://schemas.openxmlformats.org/officeDocument/2006/relationships/image" Target="../media/image70.png"/><Relationship Id="rId10" Type="http://schemas.openxmlformats.org/officeDocument/2006/relationships/image" Target="../media/image85.png"/><Relationship Id="rId4" Type="http://schemas.openxmlformats.org/officeDocument/2006/relationships/image" Target="../media/image107.png"/><Relationship Id="rId9" Type="http://schemas.openxmlformats.org/officeDocument/2006/relationships/image" Target="../media/image9.sv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85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70.png"/><Relationship Id="rId5" Type="http://schemas.openxmlformats.org/officeDocument/2006/relationships/image" Target="../media/image111.png"/><Relationship Id="rId10" Type="http://schemas.openxmlformats.org/officeDocument/2006/relationships/image" Target="../media/image107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85.png"/><Relationship Id="rId5" Type="http://schemas.openxmlformats.org/officeDocument/2006/relationships/image" Target="../media/image71.png"/><Relationship Id="rId10" Type="http://schemas.openxmlformats.org/officeDocument/2006/relationships/image" Target="../media/image98.png"/><Relationship Id="rId4" Type="http://schemas.openxmlformats.org/officeDocument/2006/relationships/image" Target="../media/image9.svg"/><Relationship Id="rId9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9.svg"/><Relationship Id="rId9" Type="http://schemas.openxmlformats.org/officeDocument/2006/relationships/image" Target="../media/image76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109.pn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107.png"/><Relationship Id="rId9" Type="http://schemas.openxmlformats.org/officeDocument/2006/relationships/image" Target="../media/image41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07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11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113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114.png"/><Relationship Id="rId5" Type="http://schemas.openxmlformats.org/officeDocument/2006/relationships/image" Target="../media/image107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9.sv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69.png"/><Relationship Id="rId3" Type="http://schemas.openxmlformats.org/officeDocument/2006/relationships/image" Target="../media/image113.png"/><Relationship Id="rId7" Type="http://schemas.openxmlformats.org/officeDocument/2006/relationships/image" Target="../media/image11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07.png"/><Relationship Id="rId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11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07.png"/><Relationship Id="rId5" Type="http://schemas.openxmlformats.org/officeDocument/2006/relationships/image" Target="../media/image113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07.png"/><Relationship Id="rId4" Type="http://schemas.openxmlformats.org/officeDocument/2006/relationships/image" Target="../media/image72.png"/><Relationship Id="rId9" Type="http://schemas.openxmlformats.org/officeDocument/2006/relationships/image" Target="../media/image6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69.png"/><Relationship Id="rId7" Type="http://schemas.openxmlformats.org/officeDocument/2006/relationships/image" Target="../media/image98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07.png"/><Relationship Id="rId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69.png"/><Relationship Id="rId7" Type="http://schemas.openxmlformats.org/officeDocument/2006/relationships/image" Target="../media/image98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07.png"/><Relationship Id="rId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9.svg"/><Relationship Id="rId9" Type="http://schemas.openxmlformats.org/officeDocument/2006/relationships/image" Target="../media/image77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2.png"/><Relationship Id="rId7" Type="http://schemas.openxmlformats.org/officeDocument/2006/relationships/image" Target="../media/image113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115.png"/><Relationship Id="rId5" Type="http://schemas.openxmlformats.org/officeDocument/2006/relationships/image" Target="../media/image70.png"/><Relationship Id="rId10" Type="http://schemas.openxmlformats.org/officeDocument/2006/relationships/image" Target="../media/image116.png"/><Relationship Id="rId4" Type="http://schemas.openxmlformats.org/officeDocument/2006/relationships/image" Target="../media/image107.png"/><Relationship Id="rId9" Type="http://schemas.openxmlformats.org/officeDocument/2006/relationships/image" Target="../media/image9.sv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9.pn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70.png"/><Relationship Id="rId5" Type="http://schemas.openxmlformats.org/officeDocument/2006/relationships/image" Target="../media/image9.svg"/><Relationship Id="rId10" Type="http://schemas.openxmlformats.org/officeDocument/2006/relationships/image" Target="../media/image107.png"/><Relationship Id="rId4" Type="http://schemas.openxmlformats.org/officeDocument/2006/relationships/image" Target="../media/image8.png"/><Relationship Id="rId9" Type="http://schemas.openxmlformats.org/officeDocument/2006/relationships/image" Target="../media/image72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115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70.png"/><Relationship Id="rId5" Type="http://schemas.openxmlformats.org/officeDocument/2006/relationships/image" Target="../media/image113.png"/><Relationship Id="rId10" Type="http://schemas.openxmlformats.org/officeDocument/2006/relationships/image" Target="../media/image107.png"/><Relationship Id="rId4" Type="http://schemas.openxmlformats.org/officeDocument/2006/relationships/image" Target="../media/image9.svg"/><Relationship Id="rId9" Type="http://schemas.openxmlformats.org/officeDocument/2006/relationships/image" Target="../media/image72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07.png"/><Relationship Id="rId9" Type="http://schemas.openxmlformats.org/officeDocument/2006/relationships/image" Target="../media/image69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9.png"/><Relationship Id="rId7" Type="http://schemas.openxmlformats.org/officeDocument/2006/relationships/image" Target="../media/image115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0.png"/><Relationship Id="rId5" Type="http://schemas.openxmlformats.org/officeDocument/2006/relationships/image" Target="../media/image9.svg"/><Relationship Id="rId10" Type="http://schemas.openxmlformats.org/officeDocument/2006/relationships/image" Target="../media/image107.png"/><Relationship Id="rId4" Type="http://schemas.openxmlformats.org/officeDocument/2006/relationships/image" Target="../media/image8.png"/><Relationship Id="rId9" Type="http://schemas.openxmlformats.org/officeDocument/2006/relationships/image" Target="../media/image72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9.png"/><Relationship Id="rId7" Type="http://schemas.openxmlformats.org/officeDocument/2006/relationships/image" Target="../media/image115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0.png"/><Relationship Id="rId5" Type="http://schemas.openxmlformats.org/officeDocument/2006/relationships/image" Target="../media/image9.svg"/><Relationship Id="rId10" Type="http://schemas.openxmlformats.org/officeDocument/2006/relationships/image" Target="../media/image107.png"/><Relationship Id="rId4" Type="http://schemas.openxmlformats.org/officeDocument/2006/relationships/image" Target="../media/image8.png"/><Relationship Id="rId9" Type="http://schemas.openxmlformats.org/officeDocument/2006/relationships/image" Target="../media/image7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69.png"/><Relationship Id="rId5" Type="http://schemas.openxmlformats.org/officeDocument/2006/relationships/image" Target="../media/image71.png"/><Relationship Id="rId10" Type="http://schemas.openxmlformats.org/officeDocument/2006/relationships/image" Target="../media/image81.png"/><Relationship Id="rId4" Type="http://schemas.openxmlformats.org/officeDocument/2006/relationships/image" Target="../media/image107.png"/><Relationship Id="rId9" Type="http://schemas.openxmlformats.org/officeDocument/2006/relationships/image" Target="../media/image104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1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69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107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69.png"/><Relationship Id="rId5" Type="http://schemas.openxmlformats.org/officeDocument/2006/relationships/image" Target="../media/image117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1.png"/><Relationship Id="rId4" Type="http://schemas.openxmlformats.org/officeDocument/2006/relationships/image" Target="../media/image107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.png"/><Relationship Id="rId7" Type="http://schemas.openxmlformats.org/officeDocument/2006/relationships/image" Target="../media/image11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71.png"/><Relationship Id="rId5" Type="http://schemas.openxmlformats.org/officeDocument/2006/relationships/image" Target="../media/image117.png"/><Relationship Id="rId10" Type="http://schemas.openxmlformats.org/officeDocument/2006/relationships/image" Target="../media/image107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.png"/><Relationship Id="rId7" Type="http://schemas.openxmlformats.org/officeDocument/2006/relationships/image" Target="../media/image11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71.png"/><Relationship Id="rId5" Type="http://schemas.openxmlformats.org/officeDocument/2006/relationships/image" Target="../media/image117.png"/><Relationship Id="rId10" Type="http://schemas.openxmlformats.org/officeDocument/2006/relationships/image" Target="../media/image107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4.xml"/><Relationship Id="rId4" Type="http://schemas.openxmlformats.org/officeDocument/2006/relationships/image" Target="../media/image9.sv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10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58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9.svg"/><Relationship Id="rId9" Type="http://schemas.openxmlformats.org/officeDocument/2006/relationships/image" Target="../media/image21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29.png"/><Relationship Id="rId10" Type="http://schemas.openxmlformats.org/officeDocument/2006/relationships/image" Target="../media/image69.png"/><Relationship Id="rId4" Type="http://schemas.openxmlformats.org/officeDocument/2006/relationships/image" Target="../media/image21.png"/><Relationship Id="rId9" Type="http://schemas.openxmlformats.org/officeDocument/2006/relationships/image" Target="../media/image9.sv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39.pn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81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69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.sv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73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9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9.svg"/><Relationship Id="rId10" Type="http://schemas.openxmlformats.org/officeDocument/2006/relationships/image" Target="../media/image96.png"/><Relationship Id="rId4" Type="http://schemas.openxmlformats.org/officeDocument/2006/relationships/image" Target="../media/image8.png"/><Relationship Id="rId9" Type="http://schemas.openxmlformats.org/officeDocument/2006/relationships/image" Target="../media/image73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38.png"/><Relationship Id="rId5" Type="http://schemas.openxmlformats.org/officeDocument/2006/relationships/image" Target="../media/image119.png"/><Relationship Id="rId10" Type="http://schemas.openxmlformats.org/officeDocument/2006/relationships/image" Target="../media/image41.png"/><Relationship Id="rId4" Type="http://schemas.openxmlformats.org/officeDocument/2006/relationships/image" Target="../media/image9.svg"/><Relationship Id="rId9" Type="http://schemas.openxmlformats.org/officeDocument/2006/relationships/image" Target="../media/image96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9.svg"/><Relationship Id="rId5" Type="http://schemas.openxmlformats.org/officeDocument/2006/relationships/image" Target="../media/image119.png"/><Relationship Id="rId10" Type="http://schemas.openxmlformats.org/officeDocument/2006/relationships/image" Target="../media/image8.png"/><Relationship Id="rId4" Type="http://schemas.openxmlformats.org/officeDocument/2006/relationships/image" Target="../media/image118.png"/><Relationship Id="rId9" Type="http://schemas.openxmlformats.org/officeDocument/2006/relationships/image" Target="../media/image73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35.png"/><Relationship Id="rId3" Type="http://schemas.openxmlformats.org/officeDocument/2006/relationships/image" Target="../media/image69.png"/><Relationship Id="rId7" Type="http://schemas.openxmlformats.org/officeDocument/2006/relationships/image" Target="../media/image11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38.png"/><Relationship Id="rId5" Type="http://schemas.openxmlformats.org/officeDocument/2006/relationships/image" Target="../media/image9.sv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96.png"/><Relationship Id="rId14" Type="http://schemas.openxmlformats.org/officeDocument/2006/relationships/image" Target="../media/image43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9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9.svg"/><Relationship Id="rId10" Type="http://schemas.openxmlformats.org/officeDocument/2006/relationships/image" Target="../media/image96.png"/><Relationship Id="rId4" Type="http://schemas.openxmlformats.org/officeDocument/2006/relationships/image" Target="../media/image8.png"/><Relationship Id="rId9" Type="http://schemas.openxmlformats.org/officeDocument/2006/relationships/image" Target="../media/image8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69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2.png"/><Relationship Id="rId4" Type="http://schemas.openxmlformats.org/officeDocument/2006/relationships/image" Target="../media/image9.sv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69.png"/><Relationship Id="rId5" Type="http://schemas.openxmlformats.org/officeDocument/2006/relationships/image" Target="../media/image82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123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22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19.png"/><Relationship Id="rId5" Type="http://schemas.openxmlformats.org/officeDocument/2006/relationships/image" Target="../media/image122.png"/><Relationship Id="rId15" Type="http://schemas.openxmlformats.org/officeDocument/2006/relationships/image" Target="../media/image37.png"/><Relationship Id="rId10" Type="http://schemas.openxmlformats.org/officeDocument/2006/relationships/image" Target="../media/image118.png"/><Relationship Id="rId4" Type="http://schemas.openxmlformats.org/officeDocument/2006/relationships/image" Target="../media/image9.svg"/><Relationship Id="rId9" Type="http://schemas.openxmlformats.org/officeDocument/2006/relationships/image" Target="../media/image96.png"/><Relationship Id="rId14" Type="http://schemas.openxmlformats.org/officeDocument/2006/relationships/image" Target="../media/image30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9.png"/><Relationship Id="rId5" Type="http://schemas.openxmlformats.org/officeDocument/2006/relationships/image" Target="../media/image123.png"/><Relationship Id="rId10" Type="http://schemas.openxmlformats.org/officeDocument/2006/relationships/image" Target="../media/image9.svg"/><Relationship Id="rId4" Type="http://schemas.openxmlformats.org/officeDocument/2006/relationships/image" Target="../media/image122.png"/><Relationship Id="rId9" Type="http://schemas.openxmlformats.org/officeDocument/2006/relationships/image" Target="../media/image8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9.png"/><Relationship Id="rId7" Type="http://schemas.openxmlformats.org/officeDocument/2006/relationships/image" Target="../media/image12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30.png"/><Relationship Id="rId5" Type="http://schemas.openxmlformats.org/officeDocument/2006/relationships/image" Target="../media/image9.svg"/><Relationship Id="rId10" Type="http://schemas.openxmlformats.org/officeDocument/2006/relationships/image" Target="../media/image124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6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9.sv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5.png"/><Relationship Id="rId10" Type="http://schemas.openxmlformats.org/officeDocument/2006/relationships/image" Target="../media/image69.png"/><Relationship Id="rId4" Type="http://schemas.openxmlformats.org/officeDocument/2006/relationships/image" Target="../media/image113.png"/><Relationship Id="rId9" Type="http://schemas.openxmlformats.org/officeDocument/2006/relationships/image" Target="../media/image9.sv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69.png"/><Relationship Id="rId5" Type="http://schemas.openxmlformats.org/officeDocument/2006/relationships/image" Target="../media/image125.png"/><Relationship Id="rId10" Type="http://schemas.openxmlformats.org/officeDocument/2006/relationships/image" Target="../media/image85.png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113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49.png"/><Relationship Id="rId5" Type="http://schemas.openxmlformats.org/officeDocument/2006/relationships/image" Target="../media/image117.png"/><Relationship Id="rId10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openxmlformats.org/officeDocument/2006/relationships/image" Target="../media/image27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69.png"/><Relationship Id="rId5" Type="http://schemas.openxmlformats.org/officeDocument/2006/relationships/image" Target="../media/image113.png"/><Relationship Id="rId10" Type="http://schemas.openxmlformats.org/officeDocument/2006/relationships/image" Target="../media/image9.svg"/><Relationship Id="rId4" Type="http://schemas.openxmlformats.org/officeDocument/2006/relationships/image" Target="../media/image125.png"/><Relationship Id="rId9" Type="http://schemas.openxmlformats.org/officeDocument/2006/relationships/image" Target="../media/image8.pn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9.png"/><Relationship Id="rId7" Type="http://schemas.openxmlformats.org/officeDocument/2006/relationships/image" Target="../media/image4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31.png"/><Relationship Id="rId5" Type="http://schemas.openxmlformats.org/officeDocument/2006/relationships/image" Target="../media/image9.svg"/><Relationship Id="rId10" Type="http://schemas.openxmlformats.org/officeDocument/2006/relationships/image" Target="../media/image85.png"/><Relationship Id="rId4" Type="http://schemas.openxmlformats.org/officeDocument/2006/relationships/image" Target="../media/image8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69.png"/><Relationship Id="rId5" Type="http://schemas.openxmlformats.org/officeDocument/2006/relationships/image" Target="../media/image8.pn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84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9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85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2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52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26.png"/><Relationship Id="rId4" Type="http://schemas.openxmlformats.org/officeDocument/2006/relationships/image" Target="../media/image9.sv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69.png"/><Relationship Id="rId5" Type="http://schemas.openxmlformats.org/officeDocument/2006/relationships/image" Target="../media/image123.png"/><Relationship Id="rId10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48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69.png"/><Relationship Id="rId4" Type="http://schemas.openxmlformats.org/officeDocument/2006/relationships/image" Target="../media/image52.png"/><Relationship Id="rId9" Type="http://schemas.openxmlformats.org/officeDocument/2006/relationships/image" Target="../media/image9.sv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9.sv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69.png"/><Relationship Id="rId5" Type="http://schemas.openxmlformats.org/officeDocument/2006/relationships/image" Target="../media/image79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27.png"/><Relationship Id="rId10" Type="http://schemas.openxmlformats.org/officeDocument/2006/relationships/image" Target="../media/image69.png"/><Relationship Id="rId4" Type="http://schemas.openxmlformats.org/officeDocument/2006/relationships/image" Target="../media/image9.svg"/><Relationship Id="rId9" Type="http://schemas.openxmlformats.org/officeDocument/2006/relationships/image" Target="../media/image128.png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9.png"/><Relationship Id="rId5" Type="http://schemas.openxmlformats.org/officeDocument/2006/relationships/image" Target="../media/image127.png"/><Relationship Id="rId10" Type="http://schemas.openxmlformats.org/officeDocument/2006/relationships/image" Target="../media/image128.png"/><Relationship Id="rId4" Type="http://schemas.openxmlformats.org/officeDocument/2006/relationships/image" Target="../media/image9.svg"/><Relationship Id="rId9" Type="http://schemas.openxmlformats.org/officeDocument/2006/relationships/image" Target="../media/image49.png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10" Type="http://schemas.openxmlformats.org/officeDocument/2006/relationships/image" Target="../media/image69.png"/><Relationship Id="rId4" Type="http://schemas.openxmlformats.org/officeDocument/2006/relationships/image" Target="../media/image128.png"/><Relationship Id="rId9" Type="http://schemas.openxmlformats.org/officeDocument/2006/relationships/image" Target="../media/image9.svg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9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42.png"/><Relationship Id="rId5" Type="http://schemas.openxmlformats.org/officeDocument/2006/relationships/image" Target="../media/image9.svg"/><Relationship Id="rId10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6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129.png"/><Relationship Id="rId9" Type="http://schemas.openxmlformats.org/officeDocument/2006/relationships/image" Target="../media/image69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9.svg"/><Relationship Id="rId9" Type="http://schemas.openxmlformats.org/officeDocument/2006/relationships/image" Target="../media/image69.png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69.png"/><Relationship Id="rId5" Type="http://schemas.openxmlformats.org/officeDocument/2006/relationships/image" Target="../media/image126.png"/><Relationship Id="rId10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9.png"/><Relationship Id="rId5" Type="http://schemas.openxmlformats.org/officeDocument/2006/relationships/image" Target="../media/image41.png"/><Relationship Id="rId10" Type="http://schemas.openxmlformats.org/officeDocument/2006/relationships/image" Target="../media/image9.svg"/><Relationship Id="rId4" Type="http://schemas.openxmlformats.org/officeDocument/2006/relationships/image" Target="../media/image129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69.png"/><Relationship Id="rId5" Type="http://schemas.openxmlformats.org/officeDocument/2006/relationships/image" Target="../media/image82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9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24.png"/><Relationship Id="rId5" Type="http://schemas.openxmlformats.org/officeDocument/2006/relationships/image" Target="../media/image9.sv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9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9.svg"/><Relationship Id="rId10" Type="http://schemas.openxmlformats.org/officeDocument/2006/relationships/image" Target="../media/image50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9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image" Target="../media/image9.svg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35.png"/><Relationship Id="rId5" Type="http://schemas.openxmlformats.org/officeDocument/2006/relationships/image" Target="../media/image126.png"/><Relationship Id="rId10" Type="http://schemas.openxmlformats.org/officeDocument/2006/relationships/image" Target="../media/image49.png"/><Relationship Id="rId4" Type="http://schemas.openxmlformats.org/officeDocument/2006/relationships/image" Target="../media/image9.sv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87.png"/><Relationship Id="rId10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openxmlformats.org/officeDocument/2006/relationships/image" Target="../media/image23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10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image" Target="../media/image9.svg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41.png"/><Relationship Id="rId4" Type="http://schemas.openxmlformats.org/officeDocument/2006/relationships/image" Target="../media/image9.svg"/><Relationship Id="rId9" Type="http://schemas.openxmlformats.org/officeDocument/2006/relationships/image" Target="../media/image18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48.pn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png"/><Relationship Id="rId4" Type="http://schemas.openxmlformats.org/officeDocument/2006/relationships/image" Target="../media/image9.svg"/><Relationship Id="rId9" Type="http://schemas.openxmlformats.org/officeDocument/2006/relationships/image" Target="../media/image69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8.png"/><Relationship Id="rId10" Type="http://schemas.openxmlformats.org/officeDocument/2006/relationships/image" Target="../media/image69.png"/><Relationship Id="rId4" Type="http://schemas.openxmlformats.org/officeDocument/2006/relationships/image" Target="../media/image122.png"/><Relationship Id="rId9" Type="http://schemas.openxmlformats.org/officeDocument/2006/relationships/image" Target="../media/image9.svg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2.png"/><Relationship Id="rId10" Type="http://schemas.openxmlformats.org/officeDocument/2006/relationships/image" Target="../media/image69.pn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2.png"/><Relationship Id="rId10" Type="http://schemas.openxmlformats.org/officeDocument/2006/relationships/image" Target="../media/image69.pn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69.png"/><Relationship Id="rId4" Type="http://schemas.openxmlformats.org/officeDocument/2006/relationships/image" Target="../media/image122.png"/><Relationship Id="rId9" Type="http://schemas.openxmlformats.org/officeDocument/2006/relationships/image" Target="../media/image48.png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9.png"/><Relationship Id="rId5" Type="http://schemas.openxmlformats.org/officeDocument/2006/relationships/image" Target="../media/image41.png"/><Relationship Id="rId10" Type="http://schemas.openxmlformats.org/officeDocument/2006/relationships/image" Target="../media/image9.svg"/><Relationship Id="rId4" Type="http://schemas.openxmlformats.org/officeDocument/2006/relationships/image" Target="../media/image58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4.png"/><Relationship Id="rId5" Type="http://schemas.openxmlformats.org/officeDocument/2006/relationships/image" Target="../media/image72.png"/><Relationship Id="rId10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87.png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9.png"/><Relationship Id="rId5" Type="http://schemas.openxmlformats.org/officeDocument/2006/relationships/image" Target="../media/image13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29.png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9.png"/><Relationship Id="rId5" Type="http://schemas.openxmlformats.org/officeDocument/2006/relationships/image" Target="../media/image130.png"/><Relationship Id="rId10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9.png"/><Relationship Id="rId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58.png"/><Relationship Id="rId9" Type="http://schemas.openxmlformats.org/officeDocument/2006/relationships/image" Target="../media/image9.sv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9.sv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9.sv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69.png"/><Relationship Id="rId5" Type="http://schemas.openxmlformats.org/officeDocument/2006/relationships/image" Target="../media/image71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81.png"/><Relationship Id="rId4" Type="http://schemas.openxmlformats.org/officeDocument/2006/relationships/image" Target="../media/image71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81.png"/><Relationship Id="rId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91.png"/><Relationship Id="rId4" Type="http://schemas.openxmlformats.org/officeDocument/2006/relationships/image" Target="../media/image71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91.png"/><Relationship Id="rId4" Type="http://schemas.openxmlformats.org/officeDocument/2006/relationships/image" Target="../media/image9.svg"/><Relationship Id="rId9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69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95.png"/><Relationship Id="rId4" Type="http://schemas.openxmlformats.org/officeDocument/2006/relationships/image" Target="../media/image71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69.png"/><Relationship Id="rId5" Type="http://schemas.openxmlformats.org/officeDocument/2006/relationships/image" Target="../media/image94.png"/><Relationship Id="rId10" Type="http://schemas.openxmlformats.org/officeDocument/2006/relationships/image" Target="../media/image95.png"/><Relationship Id="rId4" Type="http://schemas.openxmlformats.org/officeDocument/2006/relationships/image" Target="../media/image9.sv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69.png"/><Relationship Id="rId5" Type="http://schemas.openxmlformats.org/officeDocument/2006/relationships/image" Target="../media/image94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72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91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9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72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100.png"/><Relationship Id="rId5" Type="http://schemas.openxmlformats.org/officeDocument/2006/relationships/image" Target="../media/image72.png"/><Relationship Id="rId10" Type="http://schemas.openxmlformats.org/officeDocument/2006/relationships/image" Target="../media/image99.png"/><Relationship Id="rId4" Type="http://schemas.openxmlformats.org/officeDocument/2006/relationships/image" Target="../media/image71.png"/><Relationship Id="rId9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69.png"/><Relationship Id="rId5" Type="http://schemas.openxmlformats.org/officeDocument/2006/relationships/image" Target="../media/image101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102.png"/><Relationship Id="rId4" Type="http://schemas.openxmlformats.org/officeDocument/2006/relationships/image" Target="../media/image71.png"/><Relationship Id="rId9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72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9.sv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2.png"/><Relationship Id="rId10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69.png"/><Relationship Id="rId5" Type="http://schemas.openxmlformats.org/officeDocument/2006/relationships/image" Target="../media/image94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69.png"/><Relationship Id="rId5" Type="http://schemas.openxmlformats.org/officeDocument/2006/relationships/image" Target="../media/image94.png"/><Relationship Id="rId10" Type="http://schemas.openxmlformats.org/officeDocument/2006/relationships/image" Target="../media/image72.png"/><Relationship Id="rId4" Type="http://schemas.openxmlformats.org/officeDocument/2006/relationships/image" Target="../media/image9.svg"/><Relationship Id="rId9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10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70.png"/><Relationship Id="rId4" Type="http://schemas.openxmlformats.org/officeDocument/2006/relationships/image" Target="../media/image9.svg"/><Relationship Id="rId9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105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9.svg"/><Relationship Id="rId10" Type="http://schemas.openxmlformats.org/officeDocument/2006/relationships/image" Target="../media/image72.png"/><Relationship Id="rId4" Type="http://schemas.openxmlformats.org/officeDocument/2006/relationships/image" Target="../media/image8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slide" Target="slide71.xml"/><Relationship Id="rId4" Type="http://schemas.openxmlformats.org/officeDocument/2006/relationships/image" Target="../media/image69.png"/><Relationship Id="rId9" Type="http://schemas.openxmlformats.org/officeDocument/2006/relationships/image" Target="../media/image9.sv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5.png"/><Relationship Id="rId3" Type="http://schemas.openxmlformats.org/officeDocument/2006/relationships/image" Target="../media/image41.png"/><Relationship Id="rId7" Type="http://schemas.openxmlformats.org/officeDocument/2006/relationships/image" Target="../media/image7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39.png"/><Relationship Id="rId5" Type="http://schemas.openxmlformats.org/officeDocument/2006/relationships/image" Target="../media/image71.png"/><Relationship Id="rId10" Type="http://schemas.openxmlformats.org/officeDocument/2006/relationships/image" Target="../media/image9.svg"/><Relationship Id="rId4" Type="http://schemas.openxmlformats.org/officeDocument/2006/relationships/image" Target="../media/image70.png"/><Relationship Id="rId9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69.png"/><Relationship Id="rId3" Type="http://schemas.openxmlformats.org/officeDocument/2006/relationships/image" Target="../media/image41.png"/><Relationship Id="rId7" Type="http://schemas.openxmlformats.org/officeDocument/2006/relationships/image" Target="../media/image7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0.png"/><Relationship Id="rId5" Type="http://schemas.openxmlformats.org/officeDocument/2006/relationships/image" Target="../media/image9.sv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41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70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2.png"/><Relationship Id="rId9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2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29.png"/><Relationship Id="rId5" Type="http://schemas.openxmlformats.org/officeDocument/2006/relationships/image" Target="../media/image71.png"/><Relationship Id="rId10" Type="http://schemas.openxmlformats.org/officeDocument/2006/relationships/image" Target="../media/image38.png"/><Relationship Id="rId4" Type="http://schemas.openxmlformats.org/officeDocument/2006/relationships/image" Target="../media/image70.png"/><Relationship Id="rId9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72.png"/><Relationship Id="rId7" Type="http://schemas.openxmlformats.org/officeDocument/2006/relationships/image" Target="../media/image69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38.png"/><Relationship Id="rId5" Type="http://schemas.openxmlformats.org/officeDocument/2006/relationships/image" Target="../media/image71.png"/><Relationship Id="rId10" Type="http://schemas.openxmlformats.org/officeDocument/2006/relationships/image" Target="../media/image41.png"/><Relationship Id="rId4" Type="http://schemas.openxmlformats.org/officeDocument/2006/relationships/image" Target="../media/image70.png"/><Relationship Id="rId9" Type="http://schemas.openxmlformats.org/officeDocument/2006/relationships/image" Target="../media/image9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41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0" Type="http://schemas.openxmlformats.org/officeDocument/2006/relationships/image" Target="../media/image79.png"/><Relationship Id="rId4" Type="http://schemas.openxmlformats.org/officeDocument/2006/relationships/image" Target="../media/image71.png"/><Relationship Id="rId9" Type="http://schemas.openxmlformats.org/officeDocument/2006/relationships/image" Target="../media/image9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69.png"/><Relationship Id="rId3" Type="http://schemas.openxmlformats.org/officeDocument/2006/relationships/image" Target="../media/image41.png"/><Relationship Id="rId7" Type="http://schemas.openxmlformats.org/officeDocument/2006/relationships/image" Target="../media/image76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72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76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71.png"/><Relationship Id="rId5" Type="http://schemas.openxmlformats.org/officeDocument/2006/relationships/image" Target="../media/image41.png"/><Relationship Id="rId10" Type="http://schemas.openxmlformats.org/officeDocument/2006/relationships/image" Target="../media/image70.png"/><Relationship Id="rId4" Type="http://schemas.openxmlformats.org/officeDocument/2006/relationships/image" Target="../media/image9.svg"/><Relationship Id="rId9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29.png"/><Relationship Id="rId5" Type="http://schemas.openxmlformats.org/officeDocument/2006/relationships/image" Target="../media/image72.png"/><Relationship Id="rId10" Type="http://schemas.openxmlformats.org/officeDocument/2006/relationships/image" Target="../media/image38.png"/><Relationship Id="rId4" Type="http://schemas.openxmlformats.org/officeDocument/2006/relationships/image" Target="../media/image71.png"/><Relationship Id="rId9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7.png"/><Relationship Id="rId3" Type="http://schemas.openxmlformats.org/officeDocument/2006/relationships/image" Target="../media/image69.png"/><Relationship Id="rId7" Type="http://schemas.openxmlformats.org/officeDocument/2006/relationships/image" Target="../media/image3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8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41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30.png"/><Relationship Id="rId5" Type="http://schemas.openxmlformats.org/officeDocument/2006/relationships/image" Target="../media/image107.png"/><Relationship Id="rId10" Type="http://schemas.openxmlformats.org/officeDocument/2006/relationships/image" Target="../media/image79.png"/><Relationship Id="rId4" Type="http://schemas.openxmlformats.org/officeDocument/2006/relationships/image" Target="../media/image71.png"/><Relationship Id="rId9" Type="http://schemas.openxmlformats.org/officeDocument/2006/relationships/image" Target="../media/image9.sv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69.png"/><Relationship Id="rId3" Type="http://schemas.openxmlformats.org/officeDocument/2006/relationships/image" Target="../media/image41.png"/><Relationship Id="rId7" Type="http://schemas.openxmlformats.org/officeDocument/2006/relationships/image" Target="../media/image71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0.png"/><Relationship Id="rId5" Type="http://schemas.openxmlformats.org/officeDocument/2006/relationships/image" Target="../media/image9.svg"/><Relationship Id="rId10" Type="http://schemas.openxmlformats.org/officeDocument/2006/relationships/image" Target="../media/image79.png"/><Relationship Id="rId4" Type="http://schemas.openxmlformats.org/officeDocument/2006/relationships/image" Target="../media/image8.png"/><Relationship Id="rId9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8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30.png"/><Relationship Id="rId5" Type="http://schemas.openxmlformats.org/officeDocument/2006/relationships/image" Target="../media/image107.png"/><Relationship Id="rId10" Type="http://schemas.openxmlformats.org/officeDocument/2006/relationships/image" Target="../media/image79.png"/><Relationship Id="rId4" Type="http://schemas.openxmlformats.org/officeDocument/2006/relationships/image" Target="../media/image70.png"/><Relationship Id="rId9" Type="http://schemas.openxmlformats.org/officeDocument/2006/relationships/image" Target="../media/image4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5.png"/><Relationship Id="rId5" Type="http://schemas.openxmlformats.org/officeDocument/2006/relationships/image" Target="../media/image107.png"/><Relationship Id="rId10" Type="http://schemas.openxmlformats.org/officeDocument/2006/relationships/image" Target="../media/image38.png"/><Relationship Id="rId4" Type="http://schemas.openxmlformats.org/officeDocument/2006/relationships/image" Target="../media/image71.png"/><Relationship Id="rId9" Type="http://schemas.openxmlformats.org/officeDocument/2006/relationships/image" Target="../media/image4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3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9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108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0" Type="http://schemas.openxmlformats.org/officeDocument/2006/relationships/image" Target="../media/image39.png"/><Relationship Id="rId4" Type="http://schemas.openxmlformats.org/officeDocument/2006/relationships/image" Target="../media/image71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71.png"/><Relationship Id="rId4" Type="http://schemas.openxmlformats.org/officeDocument/2006/relationships/image" Target="../media/image9.svg"/><Relationship Id="rId9" Type="http://schemas.openxmlformats.org/officeDocument/2006/relationships/image" Target="../media/image7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39.png"/><Relationship Id="rId5" Type="http://schemas.openxmlformats.org/officeDocument/2006/relationships/image" Target="../media/image72.png"/><Relationship Id="rId10" Type="http://schemas.openxmlformats.org/officeDocument/2006/relationships/image" Target="../media/image9.svg"/><Relationship Id="rId4" Type="http://schemas.openxmlformats.org/officeDocument/2006/relationships/image" Target="../media/image71.png"/><Relationship Id="rId9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9.png"/><Relationship Id="rId3" Type="http://schemas.openxmlformats.org/officeDocument/2006/relationships/image" Target="../media/image72.png"/><Relationship Id="rId7" Type="http://schemas.openxmlformats.org/officeDocument/2006/relationships/image" Target="../media/image39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81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29.png"/><Relationship Id="rId5" Type="http://schemas.openxmlformats.org/officeDocument/2006/relationships/image" Target="../media/image72.pn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10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7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71.png"/><Relationship Id="rId5" Type="http://schemas.openxmlformats.org/officeDocument/2006/relationships/image" Target="../media/image9.sv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8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9.png"/><Relationship Id="rId5" Type="http://schemas.openxmlformats.org/officeDocument/2006/relationships/image" Target="../media/image107.png"/><Relationship Id="rId10" Type="http://schemas.openxmlformats.org/officeDocument/2006/relationships/image" Target="../media/image15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9.png"/><Relationship Id="rId5" Type="http://schemas.openxmlformats.org/officeDocument/2006/relationships/image" Target="../media/image9.svg"/><Relationship Id="rId10" Type="http://schemas.openxmlformats.org/officeDocument/2006/relationships/image" Target="../media/image107.png"/><Relationship Id="rId4" Type="http://schemas.openxmlformats.org/officeDocument/2006/relationships/image" Target="../media/image8.png"/><Relationship Id="rId9" Type="http://schemas.openxmlformats.org/officeDocument/2006/relationships/image" Target="../media/image7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9.png"/><Relationship Id="rId5" Type="http://schemas.openxmlformats.org/officeDocument/2006/relationships/image" Target="../media/image9.svg"/><Relationship Id="rId10" Type="http://schemas.openxmlformats.org/officeDocument/2006/relationships/image" Target="../media/image107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9.png"/><Relationship Id="rId5" Type="http://schemas.openxmlformats.org/officeDocument/2006/relationships/image" Target="../media/image107.png"/><Relationship Id="rId10" Type="http://schemas.openxmlformats.org/officeDocument/2006/relationships/image" Target="../media/image15.png"/><Relationship Id="rId4" Type="http://schemas.openxmlformats.org/officeDocument/2006/relationships/image" Target="../media/image71.png"/><Relationship Id="rId9" Type="http://schemas.openxmlformats.org/officeDocument/2006/relationships/image" Target="../media/image9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9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7.png"/><Relationship Id="rId5" Type="http://schemas.openxmlformats.org/officeDocument/2006/relationships/image" Target="../media/image9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8B235C33-0551-AA79-5675-AF9360C6AAA7}"/>
              </a:ext>
            </a:extLst>
          </p:cNvPr>
          <p:cNvSpPr/>
          <p:nvPr/>
        </p:nvSpPr>
        <p:spPr>
          <a:xfrm>
            <a:off x="0" y="0"/>
            <a:ext cx="12192000" cy="7142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A9743F14-EF2E-CDD6-A088-F2BEF8678E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6460795"/>
                  </p:ext>
                </p:extLst>
              </p:nvPr>
            </p:nvGraphicFramePr>
            <p:xfrm>
              <a:off x="7620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11" cId="2992821291">
                    <pslz:zmPr id="{4F30AE76-F5F3-2748-8570-491BC6CCB3A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Folienzoom 8">
                <a:extLst>
                  <a:ext uri="{FF2B5EF4-FFF2-40B4-BE49-F238E27FC236}">
                    <a16:creationId xmlns:a16="http://schemas.microsoft.com/office/drawing/2014/main" id="{A9743F14-EF2E-CDD6-A088-F2BEF8678E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2571750"/>
                <a:ext cx="3048000" cy="17145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Folienzoom 10">
                <a:extLst>
                  <a:ext uri="{FF2B5EF4-FFF2-40B4-BE49-F238E27FC236}">
                    <a16:creationId xmlns:a16="http://schemas.microsoft.com/office/drawing/2014/main" id="{68B4820D-2340-FB11-0174-C60960DFCF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528828"/>
                  </p:ext>
                </p:extLst>
              </p:nvPr>
            </p:nvGraphicFramePr>
            <p:xfrm>
              <a:off x="45720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12" cId="4277560730">
                    <pslz:zmPr id="{ED4D8737-C3FA-F147-95F4-E6C39DD28FB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Folienzoom 10">
                <a:extLst>
                  <a:ext uri="{FF2B5EF4-FFF2-40B4-BE49-F238E27FC236}">
                    <a16:creationId xmlns:a16="http://schemas.microsoft.com/office/drawing/2014/main" id="{68B4820D-2340-FB11-0174-C60960DFCF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2000" y="2571750"/>
                <a:ext cx="3048000" cy="17145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Folienzoom 12">
                <a:extLst>
                  <a:ext uri="{FF2B5EF4-FFF2-40B4-BE49-F238E27FC236}">
                    <a16:creationId xmlns:a16="http://schemas.microsoft.com/office/drawing/2014/main" id="{F3FB73DD-6848-9202-CA17-473971CF3C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1226178"/>
                  </p:ext>
                </p:extLst>
              </p:nvPr>
            </p:nvGraphicFramePr>
            <p:xfrm>
              <a:off x="83820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13" cId="2326987217">
                    <pslz:zmPr id="{578CB18A-42DF-FD44-8BF1-FB4FD50724CC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Folienzoom 12">
                <a:extLst>
                  <a:ext uri="{FF2B5EF4-FFF2-40B4-BE49-F238E27FC236}">
                    <a16:creationId xmlns:a16="http://schemas.microsoft.com/office/drawing/2014/main" id="{F3FB73DD-6848-9202-CA17-473971CF3C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000" y="2571750"/>
                <a:ext cx="3048000" cy="17145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mc:Fallback>
      </mc:AlternateContent>
      <p:sp>
        <p:nvSpPr>
          <p:cNvPr id="21" name="Textfeld 20">
            <a:extLst>
              <a:ext uri="{FF2B5EF4-FFF2-40B4-BE49-F238E27FC236}">
                <a16:creationId xmlns:a16="http://schemas.microsoft.com/office/drawing/2014/main" id="{10956805-F699-9D14-5E0D-CFAB9792E4DD}"/>
              </a:ext>
            </a:extLst>
          </p:cNvPr>
          <p:cNvSpPr txBox="1"/>
          <p:nvPr/>
        </p:nvSpPr>
        <p:spPr>
          <a:xfrm>
            <a:off x="2088749" y="487760"/>
            <a:ext cx="76832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Digitale Übungen</a:t>
            </a:r>
          </a:p>
        </p:txBody>
      </p:sp>
    </p:spTree>
    <p:extLst>
      <p:ext uri="{BB962C8B-B14F-4D97-AF65-F5344CB8AC3E}">
        <p14:creationId xmlns:p14="http://schemas.microsoft.com/office/powerpoint/2010/main" val="245102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098D31F-6A79-F9CA-3578-6B3205E7B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247" y="3730862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22919FF-9FDD-F449-C629-16D59434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96" y="4319167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1A123A-D499-E6F4-D9E4-0C73CE08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81" y="2685939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C29A9A8-5EA3-74F9-2D9D-81C332FD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D2B2B1-D3C6-C79B-127D-AB65E316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D0691D-7D8F-A931-1C9B-AAC547D0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076DB2B-0E92-3E3B-D83C-2CAC4AFA3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3300F1D-285F-EB89-A662-BB60FA58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E80ABCA-A41A-AFD8-02E6-CAB26047F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6" y="4178617"/>
            <a:ext cx="2750527" cy="6024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3F23A49-3C63-964D-7470-4D609371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3795E84-3F82-99E9-EB1A-D30DC7FF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32E899-8387-2803-3AF0-77C57BB26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636" y="3283919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3CE8A0A-64B2-2ECA-2C52-096A022AF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636" y="4059416"/>
            <a:ext cx="2750527" cy="602496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A91603F-46BD-DF49-A93B-A50A15CAFB5A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748" y="5625109"/>
            <a:ext cx="13843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Welche Zahl liegt jetzt</a:t>
            </a:r>
          </a:p>
          <a:p>
            <a:pPr algn="ctr">
              <a:lnSpc>
                <a:spcPct val="150000"/>
              </a:lnSpc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73055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3737 -0.0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70156 -0.284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8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326535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055" y="4145497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2699805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66D961-31E3-ABB5-72CC-23434B97F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45" y="1040661"/>
            <a:ext cx="2065297" cy="18633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C2E9B0-6D24-C21E-1402-5B5161524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85" y="3055318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2BE523-E68C-9DD0-1D75-EC5A60B2D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04" y="1935633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3D7299-4A1A-81F3-5A16-CDDFA12B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628474B-7066-E501-EF91-65B1D974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06167D-9631-4AE4-3702-9C9FF6BB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F2C74DD-9DA7-F46D-4AFD-CA60A9C5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4D18297-4E10-3643-255E-C81FF6FDF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264" y="380480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ADB6F8-7BCF-3393-6180-2A40C1F11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321" y="3365312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9421" y="5626622"/>
            <a:ext cx="2476500" cy="108917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67028" y="5625758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40549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33045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0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421" y="5626622"/>
            <a:ext cx="2476500" cy="1089173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0" y="5625758"/>
            <a:ext cx="1968500" cy="1090902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0631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3405" y="5625109"/>
            <a:ext cx="819149" cy="1092200"/>
          </a:xfrm>
          <a:prstGeom prst="rect">
            <a:avLst/>
          </a:prstGeom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F993DBD-BAE2-A94E-3FF3-DA4A86498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E4CD45-5716-F799-2EFD-6F247605B1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674" y="2326535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6F913C4-1834-0C2B-734F-A9E911A94F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1055" y="4145497"/>
            <a:ext cx="2750527" cy="6024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5EBD4D-C04C-584C-CBBD-0D45934F0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5D5F91-1E3D-6C29-F95F-0A40A8882F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238DB72-BCE0-6D2A-A708-E41CB9D48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5313" y="2699805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1B2722-3B6C-6CBD-6C9A-F65F918881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945" y="1040661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EF42EA5-422E-59DD-569C-8A54C1E031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785" y="3055318"/>
            <a:ext cx="2065297" cy="18633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49871B-A030-009F-D99F-7C29501EA0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804" y="1935633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FB91A2-AA7A-3956-2447-A040F3A75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362EDB-F86C-56FB-BE16-CC1076458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C67071F-EC16-CBBD-9419-31378A76A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A91386-CC23-0973-8DDE-44C72724D0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F5CD01F-AC83-99B8-0C2C-15894FCE37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0264" y="3804801"/>
            <a:ext cx="2750527" cy="60249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3000534-4823-A8A8-248B-B57E00B5E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6321" y="3365312"/>
            <a:ext cx="2750527" cy="6024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4181" y="5626622"/>
            <a:ext cx="2476500" cy="1089173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0" y="5625758"/>
            <a:ext cx="1968500" cy="1090902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0631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3405" y="5625109"/>
            <a:ext cx="819149" cy="1092200"/>
          </a:xfrm>
          <a:prstGeom prst="rect">
            <a:avLst/>
          </a:prstGeom>
          <a:effectLst/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91E6CB-BBD2-F6D3-BD17-6828B6EB9E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50621C-ACC3-5B18-FF8A-81A8BA69AB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674" y="2326535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607D3E-EB56-054D-A295-F66F74F882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1055" y="4145497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71EFA10-DAF0-1018-A2F8-ED1534C21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E73B7B5-35F2-B717-DF5D-9E6D18DBBE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4666159-369C-8967-A473-2791FB264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5313" y="2699805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6DB4C0-2E57-4A5E-8D56-AD80262ABA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945" y="1040661"/>
            <a:ext cx="2065297" cy="18633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9CF4E41-E03A-9398-78CE-B75F3C2277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785" y="3055318"/>
            <a:ext cx="2065297" cy="18633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4287B68-6935-21D4-BCD6-84A2CAB5A6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804" y="1935633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1043115-3C3C-F2AB-5129-A7F5B774A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99F8AC0-2BBB-B56B-43D2-436A131F2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BD3D3AB-1843-8E5B-1F37-FF94020AE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BE7531C-7643-8719-F4C6-07E5AA9476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B48B386-6DD2-DBB1-63D3-6DB8E87E2C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0264" y="3804801"/>
            <a:ext cx="2750527" cy="6024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07A4FE7-E8F4-C85E-56C4-D6CB34E7D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6321" y="3365312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537764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255 L -0.00247 0.00301 L 0.1405 -0.01574 C 0.1767 -0.02153 0.21237 -0.03055 0.24857 -0.0368 C 0.275 -0.04143 0.30183 -0.04421 0.32839 -0.04792 L 0.37592 -0.06342 C 0.38256 -0.06574 0.38907 -0.06967 0.3961 -0.07176 C 0.40209 -0.07338 0.40821 -0.07338 0.41433 -0.0743 C 0.41862 -0.07546 0.42266 -0.07685 0.42683 -0.07731 C 0.43425 -0.0787 0.44909 -0.0794 0.45573 -0.08009 C 0.46055 -0.08217 0.45808 -0.08148 0.46381 -0.08148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-4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L 0.00065 0.00162 C 0.01393 0.00394 0.02721 0.00695 0.04062 0.0088 C 0.05781 0.01134 0.075 0.0125 0.09231 0.01482 C 0.10533 0.01644 0.11836 0.01875 0.13138 0.02084 C 0.16692 0.03449 0.15729 0.02894 0.1914 0.04884 C 0.20286 0.05556 0.21471 0.06065 0.22565 0.06968 C 0.23841 0.08009 0.24908 0.08935 0.26315 0.09769 C 0.26549 0.09931 0.2681 0.09884 0.27057 0.09931 C 0.27448 0.10278 0.27825 0.10695 0.28229 0.10972 C 0.28437 0.11088 0.28685 0.10996 0.28893 0.11111 C 0.29127 0.1125 0.29336 0.11551 0.29557 0.11713 C 0.297 0.11783 0.29843 0.11783 0.29974 0.11852 C 0.30286 0.11991 0.30586 0.12199 0.30898 0.12292 C 0.31406 0.12454 0.31653 0.12431 0.3207 0.12431 " pathEditMode="relative" ptsTypes="AAAAAAAAAA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00023 C 0.35481 -0.02292 0.21875 -0.01968 0.40794 -0.02245 C 0.48815 -0.03357 0.4483 -0.01713 0.49192 -0.04607 C 0.49687 -0.04931 0.49388 -0.04514 0.49622 -0.0481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BDCEFA4-CDC1-1C2B-41E9-EC60A6BE4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ABD7CA-7361-8B40-BD4F-3C0DDAF5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326535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E5E23C-A5BE-6F18-F096-B1B621D2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C91F268-BBAB-A17C-48D6-098D6C418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220F1EC-354E-D54F-B61A-4F8F013B1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2699805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5C90AF9-DFFE-504D-9C13-3F2E313E8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45" y="1040661"/>
            <a:ext cx="2065297" cy="186332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08DDE19-CC4C-4BB1-3176-86FF1C87B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85" y="3055318"/>
            <a:ext cx="2065297" cy="18633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2CE4BF2-ABC6-C20C-1B6A-C9A70A460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04" y="1935633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A77B119-114D-001F-AC58-CABC1AB1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AB45C7E-5C5E-B745-43F4-77041D8EB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5D72877-DCE2-3F6B-73E9-4026960C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A123BCD-730C-C69D-4CDC-8D0F49B7E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321" y="3365312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9421" y="5626622"/>
            <a:ext cx="2476500" cy="1089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34815" y="5625758"/>
            <a:ext cx="1968498" cy="10909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1247" y="5642089"/>
            <a:ext cx="13843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D6782D-B052-D332-CC6C-6D25A5435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85572" y="5642090"/>
            <a:ext cx="819149" cy="109219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33748AA-4FD3-22BD-A826-031874ED003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9268434" y="3184851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47EDE15-1633-0B78-1C0A-C8C377D9041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9450065" y="3812917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C318C6-009B-7A09-08F5-2287FAAFBA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25329" y="5128552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3597" y="5660618"/>
            <a:ext cx="2476500" cy="108917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0060" y="5659754"/>
            <a:ext cx="1968498" cy="109090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20257" y="5659413"/>
            <a:ext cx="1384300" cy="109158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B840F83-79ED-A9F6-4CCE-7B0AC51A65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948732" y="5659106"/>
            <a:ext cx="819149" cy="10921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B8552E-8070-6B58-D77D-23FABE724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D595D4-F46C-C0A3-37AE-D7626C50FE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2326535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C354BD-BAED-6F90-69C5-91066A049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33DEDE-07EE-F974-1B28-75548568B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27EAD66-C590-7BD3-64C0-4F7EAEC77B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13" y="2699805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9B9C7D8-485B-2D4D-EE61-0A775D31E1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945" y="1040661"/>
            <a:ext cx="2065297" cy="186332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CBCA600-990A-F328-4346-1EDF132A75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785" y="3055318"/>
            <a:ext cx="2065297" cy="186332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91E0199-9439-6BB1-3CE5-8EA18A2138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7804" y="1935633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EE00ECB-992D-A3E6-0A42-AFB0A49B5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871BE1A-C6A8-2C01-C77C-2EC2CF9EE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B9539DD-7DF6-0078-A015-FD3C6C407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755A365-C655-37F9-98D3-D2047057A3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6321" y="3365312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10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13" y="1303328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0A106E-B787-64B6-630D-E31559FE0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10" y="3677251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52" y="1676598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9843CE3-57DE-6EEE-009D-1BB115E9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91" y="2050732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B1E825A-C060-E7EF-D56B-668D4712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91" y="2446473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7F0C91-FA08-0A68-3EA7-4F5E52A16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06" y="3501215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79B783-EA78-2DC7-A207-9C1633946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315" y="3160519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3C5082-BFE5-B703-54F8-EF3D0622D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372" y="2721030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56B191-04B6-F88D-A452-5C813B720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011" y="2281541"/>
            <a:ext cx="2750527" cy="6024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9A902AF-D05C-E52D-84AC-B2A97F18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92" y="2864213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40550" y="5625417"/>
            <a:ext cx="1384298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230757" y="5625109"/>
            <a:ext cx="823725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8CBCD06-A35F-4638-894B-BB4CF000A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867029" y="5625758"/>
            <a:ext cx="1968498" cy="109090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28AA4B0-4157-BC4E-93BA-5811DE64BF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2464" y="5626623"/>
            <a:ext cx="2470414" cy="1089173"/>
          </a:xfrm>
          <a:prstGeom prst="rect">
            <a:avLst/>
          </a:prstGeom>
          <a:effectLst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0CA23A1-90D5-0ABA-0626-E9454BF990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1" y="5625758"/>
            <a:ext cx="1968498" cy="1090902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EB338D-6296-9A01-1714-B09CB230C4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0632" y="5625417"/>
            <a:ext cx="1384298" cy="1091584"/>
          </a:xfrm>
          <a:prstGeom prst="rect">
            <a:avLst/>
          </a:prstGeom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489428-F026-B36E-71D5-0902DA4AC7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3405" y="5628143"/>
            <a:ext cx="819149" cy="1086131"/>
          </a:xfrm>
          <a:prstGeom prst="rect">
            <a:avLst/>
          </a:prstGeom>
          <a:effectLst/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5EED75-FB85-293B-913F-5FFCDA179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3613" y="1303328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735BADA-2B39-EB72-453C-2D6CCB06A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1C23D18-308A-FFFE-6FBF-A50527B04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610" y="3677251"/>
            <a:ext cx="393700" cy="317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CF5F6F8-BE87-31AB-A536-2DB164936F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6252" y="1676598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618B7A6-71DE-1B0E-1B51-7D1008A1D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891" y="2050732"/>
            <a:ext cx="2333704" cy="4017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7FA4745-AE4A-AFB6-313B-AA962211B8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891" y="2446473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0F9E203-5A31-0D44-7672-E8F9F42E04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5106" y="3501215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E14BB9D-D8FF-B2F5-44FB-9658401819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4315" y="3160519"/>
            <a:ext cx="2750527" cy="60249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0994409-238C-4AE9-848B-D214772AF0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0372" y="2721030"/>
            <a:ext cx="2750527" cy="60249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876172F-1CFA-7647-71C2-38AB6EA12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3011" y="2281541"/>
            <a:ext cx="2750527" cy="60249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8D99E99-B0E9-0D04-4DB2-4E285F76D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492" y="2864213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4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EF1B075D-8E66-C0C1-1958-7F948ED1C33D}"/>
              </a:ext>
            </a:extLst>
          </p:cNvPr>
          <p:cNvSpPr/>
          <p:nvPr/>
        </p:nvSpPr>
        <p:spPr>
          <a:xfrm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28C886D0-985E-AEAB-DAB4-2DB526FCE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613" y="1303328"/>
            <a:ext cx="2333704" cy="401703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6C88FB49-D9EA-4890-AD9A-A54BC21A5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2DF19E56-B61C-57A5-F27D-1AD4563E7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610" y="3677251"/>
            <a:ext cx="393700" cy="3175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4AF691F6-5D3C-903B-B110-67C2D1ECA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252" y="1676598"/>
            <a:ext cx="2333704" cy="401703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CC4D155E-1708-ABCD-BD27-3BDE60D13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891" y="2050732"/>
            <a:ext cx="2333704" cy="401703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7A6D7A4F-92DB-83C1-8944-48C6B6219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891" y="2446473"/>
            <a:ext cx="2333704" cy="401703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E430F9E3-C8EB-145C-0CCD-B60FBD1E3A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2619" y="3552382"/>
            <a:ext cx="2750527" cy="602496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46DBB225-8964-5D9D-E774-1A7BB5FDE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4315" y="3160519"/>
            <a:ext cx="2750527" cy="602496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F3CAF669-3F6F-CC45-2496-1DC54E0F2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372" y="2721030"/>
            <a:ext cx="2750527" cy="602496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C87A0062-3BEC-7CC4-1C33-A35E6D11A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3011" y="2281541"/>
            <a:ext cx="2750527" cy="602496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E17E29B5-36FC-5654-F1F0-EAE9B9B90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492" y="2864213"/>
            <a:ext cx="2333704" cy="401703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50F18F52-0DE7-CB27-5836-2A1701A84D9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02464" y="5626623"/>
            <a:ext cx="2470414" cy="1089173"/>
          </a:xfrm>
          <a:prstGeom prst="rect">
            <a:avLst/>
          </a:prstGeom>
          <a:effectLst/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773FD860-180D-E492-8A0B-8E823865F8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9851" y="5625758"/>
            <a:ext cx="1968498" cy="1090902"/>
          </a:xfrm>
          <a:prstGeom prst="rect">
            <a:avLst/>
          </a:prstGeom>
          <a:effectLst/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A827FCA4-AC43-86F4-AD58-9E695E813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490632" y="5625417"/>
            <a:ext cx="1384298" cy="1091584"/>
          </a:xfrm>
          <a:prstGeom prst="rect">
            <a:avLst/>
          </a:prstGeom>
          <a:effectLst/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009EEEAC-9F2F-3130-8EF7-5F69E20FE39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103405" y="5628143"/>
            <a:ext cx="819149" cy="1086131"/>
          </a:xfrm>
          <a:prstGeom prst="rect">
            <a:avLst/>
          </a:prstGeom>
          <a:effectLst/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73570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4.16667E-6 0.00023 C 0.07005 0.0662 0.01354 0.01412 0.06536 0.0588 C 0.08346 0.07454 0.09778 0.09005 0.11731 0.10069 C 0.1302 0.10764 0.14375 0.11273 0.1569 0.11829 C 0.16497 0.12176 0.18086 0.12801 0.18086 0.12824 C 0.20234 0.14745 0.18411 0.1338 0.20468 0.14259 C 0.20781 0.14352 0.23437 0.15833 0.23711 0.15856 L 0.24961 0.15995 C 0.25377 0.16157 0.25807 0.16319 0.26198 0.16481 C 0.27382 0.1706 0.26523 0.16991 0.27369 0.16991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3.75E-6 -2.22222E-6 C 0.0125 0.0206 0.00677 0.01343 0.03503 0.03218 C 0.05925 0.04792 0.08399 0.0625 0.10847 0.07709 C 0.12214 0.08542 0.13529 0.09607 0.14961 0.10139 C 0.1625 0.10648 0.1668 0.10741 0.17891 0.11435 C 0.18412 0.11736 0.1892 0.12107 0.19454 0.12408 C 0.19805 0.12593 0.20183 0.12709 0.20534 0.12894 C 0.20964 0.13125 0.21381 0.13426 0.21797 0.13681 C 0.22279 0.13982 0.22787 0.1419 0.23269 0.14491 C 0.23659 0.14746 0.24037 0.1507 0.2444 0.15301 C 0.25612 0.15972 0.25638 0.15741 0.26589 0.16435 C 0.26641 0.16482 0.26654 0.16551 0.26706 0.16621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83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2.08333E-7 0.00023 C 0.01576 0.01018 0.03112 0.02338 0.0474 0.03078 C 0.15456 0.08009 0.10234 0.02592 0.23372 0.10393 C 0.36068 0.1794 0.26302 0.12477 0.34271 0.16412 C 0.38268 0.18403 0.39974 0.19444 0.44206 0.22106 C 0.45352 0.22824 0.46471 0.23703 0.4763 0.24375 L 0.49557 0.25509 C 0.49622 0.25555 0.49688 0.25625 0.49753 0.25717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3ACBE3-80AF-E7B3-0831-AF9A331A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0D3136-3BC8-C493-5C7F-D35BC078E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0540C63-EDF3-FB1C-A4B6-4F69FB473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B941ED-57F6-CB9B-CCF9-128C87E94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E74A5A9-27E9-B739-AE47-8C02EEB42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6272B3F-09A3-1534-1FB9-63048E02B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6" y="4178617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FACB38A-EDC4-335E-C050-3F7DA9978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E9061D4-8148-8508-5063-E2F3E45B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214D3D9-F61D-917B-FDC1-2607C9631D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19D32A8-D45D-003F-D742-8C5312E636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F523909-7514-B043-B23E-693846CE7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4BC0AF9-B797-82A3-759A-8D37FE25E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296" y="4319167"/>
            <a:ext cx="2333704" cy="4017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CD7B39-3CBA-FA76-524A-2F8ABF8E4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247" y="3730862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0702B4-B624-46A4-39C1-8FF3181F7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21" y="2092027"/>
            <a:ext cx="2750527" cy="6024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F3CAFE-276D-928F-2C80-F79852772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81" y="2685939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6D28C1-24A7-0E2C-3DC2-AB70D6965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843" y="3040353"/>
            <a:ext cx="2333704" cy="4017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9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EB0A172-25CE-7333-30AE-1BFDF948A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13" y="1303328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C1684C-310A-8D82-F7CA-B128912EE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6D521B-0D46-A879-6243-81A00A93E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10" y="3677251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9F2EB5A-3BE7-ADA5-299A-CE3A9546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52" y="1676598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8CE063B-C37A-ADDE-C1F9-676C6F073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91" y="2050732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D4E53D5-B85E-A4EC-83A4-FEFEF5AEF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315" y="3160519"/>
            <a:ext cx="2750527" cy="60249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1D6868D-AC0F-C57A-0ABF-06F87A23B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372" y="2721030"/>
            <a:ext cx="2750527" cy="60249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6D2B585-AB30-85A7-C240-FBB029292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011" y="2281541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1EB819-F9AA-7E19-B828-212042FA7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517E68-B6CB-843A-9D76-187DF87A65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840550" y="5625417"/>
            <a:ext cx="1384298" cy="10915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9ECF56-3F88-3F94-7A3F-9C4AC2B0E22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230757" y="5625109"/>
            <a:ext cx="823725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120288-4918-D089-A54C-97FE57E196B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867029" y="5625758"/>
            <a:ext cx="1968498" cy="109090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A96B6CC-1D61-5F48-68B6-AAAC23C861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582574" y="3581627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E11F592-D3BE-B367-E365-860445A157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679175" y="3999367"/>
            <a:ext cx="2333704" cy="4017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8154352-4104-9FAA-5F9D-A6C7A9B7C21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9337377" y="5277607"/>
            <a:ext cx="2750527" cy="6024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A683B0-F7D4-9CF3-D0D0-4A33A26A75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2464" y="5626623"/>
            <a:ext cx="2470414" cy="1089173"/>
          </a:xfrm>
          <a:prstGeom prst="rect">
            <a:avLst/>
          </a:prstGeom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46A99A2-B8A0-8385-8498-51958FDA88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9851" y="5625758"/>
            <a:ext cx="1968498" cy="1090901"/>
          </a:xfrm>
          <a:prstGeom prst="rect">
            <a:avLst/>
          </a:prstGeom>
          <a:effectLst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CE63803-24EB-4689-F8E7-D2A1366C70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90632" y="5625417"/>
            <a:ext cx="1384298" cy="1091583"/>
          </a:xfrm>
          <a:prstGeom prst="rect">
            <a:avLst/>
          </a:prstGeom>
          <a:effectLst/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5B8A50B-52BC-8218-3478-318698E322D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03405" y="5628143"/>
            <a:ext cx="819149" cy="1086131"/>
          </a:xfrm>
          <a:prstGeom prst="rect">
            <a:avLst/>
          </a:prstGeom>
          <a:effectLst/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EDF57F-9245-48D7-20B9-D7DAE623A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3613" y="1303328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9FEEFB6-FC19-53D7-EB22-97B5F03785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5E30140-4BDD-3990-A7EB-1E770A4E10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2610" y="3677251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C98A277-A340-FF4B-9DDE-9A13A112E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252" y="1676598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906C92E-10AD-E106-24AB-A6A9B799F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8891" y="2050732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E1174D2-4FA0-B8BF-FBE2-1A5849D5E4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4315" y="3160519"/>
            <a:ext cx="2750527" cy="60249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889C3E9-F677-8B73-6804-950C99A71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0372" y="2721030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EE803D3-2538-35A4-281D-A286A83F0D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3011" y="2281541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344" y="2968389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7" y="3749256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C2E9B0-6D24-C21E-1402-5B5161524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63" y="2036725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2BE523-E68C-9DD0-1D75-EC5A60B2D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537" y="1878572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4D18297-4E10-3643-255E-C81FF6FDF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316" y="3240299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ADB6F8-7BCF-3393-6180-2A40C1F1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8" y="2746171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C0BCA4-3443-7383-C3CF-ABB84B752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7" y="2252712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C936418-03EC-8B8D-E5AB-14687DC8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44" y="2866315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459A4DF-5F69-F3D8-F338-E4D3121C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58" y="3476596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46787FA-0D62-5EC9-D262-88C7ADA3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58" y="3317846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754421A-805D-DB22-D488-F03088C95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91" y="2914412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965260C-9D4C-74F3-A422-8E3559DD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44" y="3985835"/>
            <a:ext cx="393700" cy="3175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9683DA1-6389-F9FA-91E2-2B3A7935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495" y="3824289"/>
            <a:ext cx="393700" cy="317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2A7008A-F02E-8261-6913-C8904321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079" y="4429765"/>
            <a:ext cx="393700" cy="3175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C376B89-E1CC-B3D0-122B-2C5F5A1ED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10" y="4351752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9422" y="5626622"/>
            <a:ext cx="2476498" cy="108917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67029" y="5625758"/>
            <a:ext cx="1968498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44395" y="5625417"/>
            <a:ext cx="1376608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33045" y="5628143"/>
            <a:ext cx="819149" cy="10861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18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422" y="5626622"/>
            <a:ext cx="2476498" cy="1089173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1" y="5625758"/>
            <a:ext cx="1968498" cy="1090902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4477" y="5625417"/>
            <a:ext cx="1376608" cy="1091584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3405" y="5628143"/>
            <a:ext cx="819149" cy="1086131"/>
          </a:xfrm>
          <a:prstGeom prst="rect">
            <a:avLst/>
          </a:prstGeom>
          <a:effectLst/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E0B12149-3EC3-7D82-70E6-003971E33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5344" y="2968389"/>
            <a:ext cx="393700" cy="3175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6A2EACCE-CA2D-EFA9-B853-C6BBEBE6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3749256"/>
            <a:ext cx="2750527" cy="602496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3857C17D-7CED-75EF-5C37-051CA3E32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863" y="2036725"/>
            <a:ext cx="2065297" cy="1863328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02676CB8-47F4-539C-5838-0DCF97DAA4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537" y="1878572"/>
            <a:ext cx="2333704" cy="401703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E3BF3E99-50E2-6DAA-C110-A0F0436958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316" y="3240299"/>
            <a:ext cx="2750527" cy="602496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CFA153F-FF12-DB0E-5165-090D6D036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8" y="2746171"/>
            <a:ext cx="2750527" cy="602496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9264D77F-84F5-9319-487D-1E2FFECF93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2252712"/>
            <a:ext cx="2750527" cy="602496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ADDA0A8C-9AAE-72CD-08DE-D134BFEC7C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1144" y="2866315"/>
            <a:ext cx="393700" cy="3175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703C3B90-07F4-474C-BAB0-D3522F008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758" y="3476596"/>
            <a:ext cx="393700" cy="3175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717AE5CF-C253-5A69-9AFE-AF907F4C4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7558" y="3317846"/>
            <a:ext cx="393700" cy="3175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B98E283E-F728-89ED-352E-689DD01C29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7391" y="2914412"/>
            <a:ext cx="393700" cy="3175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6A979A4F-B561-0094-C436-7EF7BD20E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7444" y="3985835"/>
            <a:ext cx="393700" cy="31750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07A18BAE-7B36-0F11-6BD8-D1BF3A18EE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495" y="3824289"/>
            <a:ext cx="393700" cy="3175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8E407D80-3DD3-3C6A-B351-472784786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079" y="4429765"/>
            <a:ext cx="393700" cy="3175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15BCC9B7-3F4B-A8B8-F67C-BB97562D2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3010" y="4351752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7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4182" y="5626622"/>
            <a:ext cx="2476498" cy="1089173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1" y="5625758"/>
            <a:ext cx="1968498" cy="1090902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4477" y="5625417"/>
            <a:ext cx="1376608" cy="1091584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3405" y="5628143"/>
            <a:ext cx="819149" cy="1086131"/>
          </a:xfrm>
          <a:prstGeom prst="rect">
            <a:avLst/>
          </a:prstGeom>
          <a:effectLst/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335676BC-7654-EB21-F06F-946B3DAA29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5344" y="2968389"/>
            <a:ext cx="393700" cy="3175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DDB23E97-E46D-83A6-DF68-6A37A21AA5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3749256"/>
            <a:ext cx="2750527" cy="602496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B02CDF6A-1AA8-88B7-F89D-5CFD70758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863" y="2036725"/>
            <a:ext cx="2065297" cy="186332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0D6D314-3799-7C21-FBF8-B50F6E2254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537" y="1878572"/>
            <a:ext cx="2333704" cy="401703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E9BE4115-C5CC-ACF8-A5C9-221AB61FB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316" y="3240299"/>
            <a:ext cx="2750527" cy="602496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4FE970F2-DDFF-74C2-D8E7-1356529C1E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8" y="2746171"/>
            <a:ext cx="2750527" cy="602496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6C522517-33DE-FD89-6C69-BDF32EEF2D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2252712"/>
            <a:ext cx="2750527" cy="602496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148E42B2-4AA6-13D7-F6EB-413240A23D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1144" y="2866315"/>
            <a:ext cx="393700" cy="3175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4E8672FA-4738-F2DB-922A-0F667B45D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758" y="3476596"/>
            <a:ext cx="393700" cy="31750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5072DCC3-60B3-DCDC-240A-FF454E647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7558" y="3317846"/>
            <a:ext cx="393700" cy="3175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6DAFF595-E1E1-9CA9-5763-2CE1936A83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7391" y="2914412"/>
            <a:ext cx="393700" cy="317500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76C9C05C-C305-CAD3-A1F9-8F2B52DE9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7444" y="3985835"/>
            <a:ext cx="393700" cy="317500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9E7B0B7A-13B9-992B-D3DA-FA3C57BAB9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495" y="3824289"/>
            <a:ext cx="393700" cy="317500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289E775C-F1CD-BEAB-CE25-B33163C28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079" y="4429765"/>
            <a:ext cx="393700" cy="3175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EA5BE8D6-A970-B1E3-EA6B-F9ED4F5BA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3010" y="4351752"/>
            <a:ext cx="393700" cy="3175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8D101028-247F-C604-B667-D5EEFD3B60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913" y="4354867"/>
            <a:ext cx="393700" cy="3175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EA7DE1C-4AD4-5F23-F57F-B3A1329472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7099" y="4510502"/>
            <a:ext cx="393700" cy="3175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DDD1BCF0-0988-9FD4-6640-4D236E4A098E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216526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1.11111E-6 C -0.00391 0.00046 -0.00769 0.00069 -0.01133 0.00162 C -0.0211 0.0044 -0.0306 0.00903 -0.04037 0.01042 C -0.0487 0.0118 -0.05677 0.0125 -0.06485 0.01412 C -0.06927 0.01505 -0.0737 0.01713 -0.07813 0.01805 C -0.08138 0.01875 -0.08477 0.01852 -0.08802 0.01898 C -0.11563 0.02245 -0.08959 0.02106 -0.13282 0.0210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C2AE6E21-F81F-E732-A8AA-A39974899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344" y="2968389"/>
            <a:ext cx="393700" cy="3175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6E96F50-56DF-65B9-AAD7-601692F6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7" y="3749256"/>
            <a:ext cx="2750527" cy="60249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99922AC-FA29-D219-5F72-2559F11AB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63" y="2036725"/>
            <a:ext cx="2065297" cy="186332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AA727D9-5D57-D44A-C238-184D059B3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537" y="1878572"/>
            <a:ext cx="2333704" cy="401703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FC2B7EF-9F9C-CF5D-3F01-EB6B92615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316" y="3240299"/>
            <a:ext cx="2750527" cy="602496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DD42FF1A-FEDA-3852-425E-83F708CD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8" y="2746171"/>
            <a:ext cx="2750527" cy="60249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70D07CFF-1B23-963C-0A53-4C8481F5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87" y="2252712"/>
            <a:ext cx="2750527" cy="60249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63C0EE47-ACBD-0EF1-3C53-893BBDB0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44" y="2866315"/>
            <a:ext cx="393700" cy="3175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B9586350-E026-F365-987F-D5BEFD6BB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58" y="3476596"/>
            <a:ext cx="393700" cy="3175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3D562E45-4145-7817-7413-71DB5878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58" y="3317846"/>
            <a:ext cx="393700" cy="3175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7D079A3-0F65-6D6A-87A9-242053E9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91" y="2914412"/>
            <a:ext cx="393700" cy="3175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102D0429-4ECE-92DB-6D95-C41D2E69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44" y="3985835"/>
            <a:ext cx="393700" cy="3175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6BF4E975-98AA-ED1A-26B2-D6758EC88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495" y="3824289"/>
            <a:ext cx="393700" cy="3175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CEB29909-FDA0-3152-3EAF-FBEFB9E70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079" y="4429765"/>
            <a:ext cx="393700" cy="3175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DD645CE0-52BD-0D5B-6617-B746986F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10" y="4351752"/>
            <a:ext cx="393700" cy="3175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97583D2D-344E-DC6E-CA90-517564923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99" y="4510502"/>
            <a:ext cx="393700" cy="3175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80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9422" y="5626622"/>
            <a:ext cx="2476498" cy="1089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34815" y="5625758"/>
            <a:ext cx="1968498" cy="10909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01247" y="5642397"/>
            <a:ext cx="1384300" cy="109158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2AE6E21-F81F-E732-A8AA-A39974899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7587" y="2468053"/>
            <a:ext cx="393700" cy="3175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6E96F50-56DF-65B9-AAD7-601692F6EE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3749256"/>
            <a:ext cx="2750527" cy="60249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99922AC-FA29-D219-5F72-2559F11AB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863" y="2036725"/>
            <a:ext cx="2065297" cy="186332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AA727D9-5D57-D44A-C238-184D059B3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537" y="1878572"/>
            <a:ext cx="2333704" cy="401703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4FC2B7EF-9F9C-CF5D-3F01-EB6B92615C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316" y="3240299"/>
            <a:ext cx="2750527" cy="602496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DD42FF1A-FEDA-3852-425E-83F708CDE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8" y="2746171"/>
            <a:ext cx="2750527" cy="602496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70D07CFF-1B23-963C-0A53-4C8481F538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2252712"/>
            <a:ext cx="2750527" cy="60249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63C0EE47-ACBD-0EF1-3C53-893BBDB03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2640" y="2491430"/>
            <a:ext cx="393700" cy="3175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B9586350-E026-F365-987F-D5BEFD6BB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060" y="2533638"/>
            <a:ext cx="393700" cy="3175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3D562E45-4145-7817-7413-71DB587893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865" y="2587421"/>
            <a:ext cx="393700" cy="3175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7D079A3-0F65-6D6A-87A9-242053E93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0533" y="2604717"/>
            <a:ext cx="393700" cy="3175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102D0429-4ECE-92DB-6D95-C41D2E692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793" y="2612533"/>
            <a:ext cx="393700" cy="3175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6BF4E975-98AA-ED1A-26B2-D6758EC88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053" y="2612533"/>
            <a:ext cx="393700" cy="3175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CEB29909-FDA0-3152-3EAF-FBEFB9E703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0313" y="2650889"/>
            <a:ext cx="393700" cy="3175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DD645CE0-52BD-0D5B-6617-B746986F4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573" y="2688428"/>
            <a:ext cx="393700" cy="3175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97583D2D-344E-DC6E-CA90-517564923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9873" y="2696458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3598" y="5660618"/>
            <a:ext cx="2476498" cy="108917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0060" y="5659754"/>
            <a:ext cx="1968498" cy="109090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20258" y="5659413"/>
            <a:ext cx="1384298" cy="109158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C6473FF-93FA-3534-6CAD-6260DB919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7587" y="2468053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5F227C6-7320-B58F-C429-0A9AF3CE02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3749256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6A6BB1C-0235-D6CC-42EE-211B0225B7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863" y="2036725"/>
            <a:ext cx="2065297" cy="186332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ADA99A1-E2D1-08C3-330C-74BB1C5168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537" y="1878572"/>
            <a:ext cx="2333704" cy="40170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BD7D1FF-C7A5-6A43-FDDA-BFD2AD98D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316" y="3240299"/>
            <a:ext cx="2750527" cy="60249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413D987-D1BE-D7D8-A216-0B4EE050EB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8" y="2746171"/>
            <a:ext cx="2750527" cy="60249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31F3812-E2EB-0920-51C2-E62D738A07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987" y="2252712"/>
            <a:ext cx="2750527" cy="60249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79BBA6A1-13AF-DD14-2514-139DEDFDE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2640" y="2491430"/>
            <a:ext cx="393700" cy="3175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6869865D-463C-03C5-9569-12D064D91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060" y="2533638"/>
            <a:ext cx="393700" cy="3175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E4311AED-9093-5EAC-B279-89396FCF8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865" y="2587421"/>
            <a:ext cx="393700" cy="3175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6FC4494-8E76-D849-5B25-493823C8E6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0533" y="2604717"/>
            <a:ext cx="393700" cy="3175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6BFE49E-B74B-F239-45ED-FB9ECEE2C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793" y="2612533"/>
            <a:ext cx="393700" cy="3175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B2B54BD-C99A-A89A-318A-60B2568C5F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053" y="2612533"/>
            <a:ext cx="393700" cy="3175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B084F9C7-50CC-FA11-B93D-9F6B16738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0313" y="2650889"/>
            <a:ext cx="393700" cy="3175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9BCF3A4-5A4C-5F5F-30C9-B0D0E4727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573" y="2688428"/>
            <a:ext cx="393700" cy="3175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B1F05AD-0563-6A9B-655A-4DD270A38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9873" y="2696458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56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9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B09572-6CC9-3DAF-A6FD-1357CD9E0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895D16-0905-A8FB-DA56-DD55F40A6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D255630-BBAE-03B4-A19B-E9A453A27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6F0853-43B9-EEB9-AB52-20EB8145B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60E939B-04EB-0B46-8299-F7852C7C1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1607C2-3DCA-E05A-78ED-45F9DC3F7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6" y="4178617"/>
            <a:ext cx="2750527" cy="6024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64D04D4-3894-C2B6-3087-1E901DBB8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2F3B282-3FCF-6365-F27A-2F01A122E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D6DE53-73F7-7742-9AEF-2D8E9947473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10242EE-16AB-BD74-163A-7522E21EE5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1226CE8-BC03-A4E6-C7CB-CD7338D59E6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36965BE-B945-F8FD-4E8D-2B1090FD5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296" y="4319167"/>
            <a:ext cx="2333704" cy="4017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126E843-5C7D-3D04-80B4-84BB4C50E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247" y="3730862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32B617-810A-AF5B-DB63-6AD385FAB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21" y="2092027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F1B152-905D-7A22-0D30-26F96E1B7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81" y="2685939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EDFD2F-1BF3-3F4F-DD6B-F0002AE04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843" y="3040353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5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afik 99">
            <a:extLst>
              <a:ext uri="{FF2B5EF4-FFF2-40B4-BE49-F238E27FC236}">
                <a16:creationId xmlns:a16="http://schemas.microsoft.com/office/drawing/2014/main" id="{1474257F-AB48-3F72-D95E-D4F98C06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0" y="4297466"/>
            <a:ext cx="2750527" cy="602496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DA2E6BF3-B99B-CBE3-AB16-11D72EA2B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3" y="1536832"/>
            <a:ext cx="2065297" cy="1863328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E9FC7E87-B300-82DD-5E17-F8F87393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0" y="4007649"/>
            <a:ext cx="2750527" cy="602496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7E5F5E3C-2CF3-2D82-461C-73D038F1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0" y="3703392"/>
            <a:ext cx="2750527" cy="602496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26EEF46D-D0B8-ACCA-A979-F21078CB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34" y="3413575"/>
            <a:ext cx="2750527" cy="602496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A4E05B93-9DDF-EF89-A942-4D4A2200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56" y="4469169"/>
            <a:ext cx="393700" cy="31750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73B89321-2FAF-50E7-0C00-451992C23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787" y="4163467"/>
            <a:ext cx="393700" cy="317500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572FEB41-157E-B89F-BC7F-3F9DF02AA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718" y="4073656"/>
            <a:ext cx="393700" cy="31750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AF70F692-6BDC-5F3C-D516-3186BAE8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17" y="3077378"/>
            <a:ext cx="2750527" cy="602496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94DEC03D-6D63-1FB3-75A3-D9AFC8AD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52" y="2592142"/>
            <a:ext cx="2750527" cy="602496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959E4597-5419-82DD-B2AD-5DE494E4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84" y="2222855"/>
            <a:ext cx="2750527" cy="602496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808EA386-420D-62C4-E954-1DA9A6FE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85" y="1801882"/>
            <a:ext cx="2750527" cy="602496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490D556F-5506-D5C8-3857-FA4426A01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274" y="2808696"/>
            <a:ext cx="2333704" cy="401703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C248D8E9-61B5-94F2-5D80-6C432433C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06" y="2382699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9422" y="5626622"/>
            <a:ext cx="2476498" cy="108917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67029" y="5625758"/>
            <a:ext cx="1968498" cy="109090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44395" y="5628449"/>
            <a:ext cx="1376608" cy="108551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35320" y="5628143"/>
            <a:ext cx="814598" cy="10861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422" y="5626622"/>
            <a:ext cx="2476498" cy="1089173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1" y="5625758"/>
            <a:ext cx="1968498" cy="1090901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4477" y="5628449"/>
            <a:ext cx="1376608" cy="1085519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5680" y="5628143"/>
            <a:ext cx="814598" cy="1086131"/>
          </a:xfrm>
          <a:prstGeom prst="rect">
            <a:avLst/>
          </a:prstGeom>
          <a:effectLst/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FFA5EF8-F19C-A139-BE03-D3B08D6DF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4297466"/>
            <a:ext cx="2750527" cy="60249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AFAAA18-1C6B-4D86-A69E-E60561C30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93" y="1536832"/>
            <a:ext cx="2065297" cy="186332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78FA7A6E-0373-8671-96DF-7962504F4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4007649"/>
            <a:ext cx="2750527" cy="60249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287C952-C6D8-BA2C-C40C-3F5F74764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3703392"/>
            <a:ext cx="2750527" cy="60249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2E9AA1E-11EF-AEA0-3641-9CE782482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434" y="3413575"/>
            <a:ext cx="2750527" cy="60249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CC327EED-6FFE-E3DF-D9B5-D1B62E694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656" y="4469169"/>
            <a:ext cx="393700" cy="3175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8B808961-5A57-34C7-1A08-369C7E1024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7" y="4163467"/>
            <a:ext cx="393700" cy="3175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1C8B97D6-483D-B246-E6B2-1C00F1C8C5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18" y="4073656"/>
            <a:ext cx="393700" cy="3175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721C387-5428-3B26-C806-AFC3D6462A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017" y="3077378"/>
            <a:ext cx="2750527" cy="60249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977A52B-AA07-B935-C2C8-950A58819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52" y="2592142"/>
            <a:ext cx="2750527" cy="602496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97B9F831-0238-5184-A421-116EF0B30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084" y="2222855"/>
            <a:ext cx="2750527" cy="60249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C0B71BD-3909-AC40-B031-999BCBE67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685" y="1801882"/>
            <a:ext cx="2750527" cy="60249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4CD2CA48-69A7-86CD-62D0-B202847FF0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9274" y="2808696"/>
            <a:ext cx="2333704" cy="401703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97118B01-9E98-C18D-9A45-3CC84E2486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706" y="2382699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52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4182" y="5626622"/>
            <a:ext cx="2476498" cy="1089173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1" y="5625758"/>
            <a:ext cx="1968498" cy="1090901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4477" y="5628449"/>
            <a:ext cx="1376608" cy="1085519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05680" y="5628143"/>
            <a:ext cx="814598" cy="1086131"/>
          </a:xfrm>
          <a:prstGeom prst="rect">
            <a:avLst/>
          </a:prstGeom>
          <a:effectLst/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E938F1B-2DC0-AC43-EB6E-0B092F169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4297466"/>
            <a:ext cx="2750527" cy="6024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2F5E905-D45C-C4C3-8AA0-7504377D3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93" y="1536832"/>
            <a:ext cx="2065297" cy="18633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2DF6111-FE2C-FB9D-A540-636D46110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4007649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AA8FAB9-3D35-3107-A760-3172616EA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3703392"/>
            <a:ext cx="2750527" cy="60249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8731F67-AF9B-792E-0338-0D1F75284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434" y="3413575"/>
            <a:ext cx="2750527" cy="60249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35766F4-8B3F-B05D-9932-AC9AF49F98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656" y="4469169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0393F65-2F96-E166-D78E-063E503B69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7" y="4163467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C9948FA-4587-0AE8-5791-D00697869A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18" y="4073656"/>
            <a:ext cx="393700" cy="3175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14568BF-9D9E-D881-9AC7-C1B67151D4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017" y="3077378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2C2FB56-52A7-5BC8-9F4D-CFB1B4E56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452" y="2592142"/>
            <a:ext cx="2750527" cy="60249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5FEE960-B764-A215-F583-141FC510F3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084" y="2222855"/>
            <a:ext cx="2750527" cy="60249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A45A441-9B97-C454-A40C-39ECC4F27C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685" y="1801882"/>
            <a:ext cx="2750527" cy="60249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42E1F5D-AC04-D66C-2F3F-7183BB3F68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9274" y="2808696"/>
            <a:ext cx="2333704" cy="40170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5F6C363-772E-408F-BB23-EA802B0A21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706" y="2382699"/>
            <a:ext cx="2333704" cy="40170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254B60A-9ED4-BEEC-47E7-56C7FF4FE2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2331" y="4287373"/>
            <a:ext cx="2750527" cy="60249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D076F88-A3DA-3FF2-B013-386F3D7C52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934" y="3508945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DDD1BCF0-0988-9FD4-6640-4D236E4A098E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93270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46 L -0.10455 -0.08403 C -0.1164 -0.09352 -0.1289 -0.1007 -0.1401 -0.1125 C -0.15312 -0.1257 -0.16562 -0.13936 -0.17851 -0.15209 C -0.21315 -0.18565 -0.25299 -0.22454 -0.28997 -0.25487 C -0.31054 -0.27176 -0.3306 -0.28959 -0.35169 -0.30417 C -0.37851 -0.32269 -0.3845 -0.32871 -0.40859 -0.34028 C -0.41159 -0.3419 -0.41458 -0.3426 -0.41757 -0.34352 C -0.43281 -0.34954 -0.43073 -0.35 -0.44987 -0.35463 C -0.46093 -0.35764 -0.47747 -0.35625 -0.48698 -0.35625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9" y="-1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3.95833E-6 0.00046 C -0.06679 -0.03634 -0.17903 -0.0868 -0.24791 -0.15185 C -0.27369 -0.17616 -0.29622 -0.20926 -0.32083 -0.23727 C -0.33033 -0.24815 -0.34023 -0.25741 -0.34974 -0.26782 C -0.36315 -0.28264 -0.37643 -0.29815 -0.3901 -0.31296 C -0.39765 -0.32176 -0.40494 -0.33102 -0.41289 -0.33889 C -0.42226 -0.34792 -0.43086 -0.35949 -0.44088 -0.3662 L -0.48203 -0.39514 C -0.48437 -0.39676 -0.48658 -0.39815 -0.4888 -0.4 C -0.4901 -0.40116 -0.4914 -0.40254 -0.4927 -0.40324 C -0.5026 -0.40903 -0.49414 -0.40208 -0.49921 -0.40625 " pathEditMode="relative" rAng="0" ptsTypes="AAAAAAAAAA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1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087DF5B-F707-2449-48F7-4E9B1043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0" y="4297466"/>
            <a:ext cx="2750527" cy="6024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E442375-1303-CBE7-175F-80F7C6809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3" y="1536832"/>
            <a:ext cx="2065297" cy="186332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DED9A24-CA03-55FC-D235-B85BBFBB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0" y="4007649"/>
            <a:ext cx="2750527" cy="60249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B1EBFEB-41CE-F4C4-93CB-493A60C8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520" y="3703392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DB2C3BB-5352-6CE2-7553-D8FFB156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34" y="3413575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E9D84EE-65CA-AC1F-4A13-8302F44D8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56" y="4469169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5E2DB1E-9607-3B28-0F4C-3B6AE0131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787" y="4163467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EFB50A1-805E-21FF-24B8-76754C4F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718" y="4073656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FC2B902-2B7F-57DA-C909-3B5B5AD1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17" y="3077378"/>
            <a:ext cx="2750527" cy="60249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6DFDD0A-698E-7AAB-51E1-04C24FE7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52" y="2592142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D0FF614-F5C1-5985-B014-D28670A3F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84" y="2222855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1010292-64EA-0782-1487-E5BC1BF2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85" y="1801882"/>
            <a:ext cx="2750527" cy="60249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85FEE4A-5678-E98A-C888-31CEE98AD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274" y="2808696"/>
            <a:ext cx="2333704" cy="4017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F481208-3A3F-61C3-85EA-3BF6E42F0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06" y="2382699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EA44DC0-22D7-439E-3305-40CA1406A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26" y="1484917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DBA3E87-CAC5-2511-051F-647055BF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27" y="1063944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9422" y="5626622"/>
            <a:ext cx="2476498" cy="10891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38752" y="5642397"/>
            <a:ext cx="1384298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39E022A-4912-70F3-779C-C603735F0F9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70217" y="5642397"/>
            <a:ext cx="814598" cy="10861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AAD00B-F71C-23EC-7E6D-4D9C85BDC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4297466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578E7A-D1FF-B766-C359-4E5B53C30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93" y="1536832"/>
            <a:ext cx="2065297" cy="18633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BEB5EA-D8ED-53AA-D92E-F1388EC93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017" y="4116944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4512B9A-C420-EC47-55DC-A62B74ECB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664" y="3917728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A514C30-80A2-97F5-DD1C-7F353721B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161" y="3723934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9DA9B5-1D54-B717-7343-96DFADAFE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656" y="4469169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AEC76F-6982-388A-4BB7-CFFA146E8D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7" y="416346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20CAB76-91AD-0210-ED2C-89F5251F0F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18" y="4073656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743CBB-48B0-F70F-007B-7D82099A8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658" y="3519583"/>
            <a:ext cx="2750527" cy="6024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16BFEFB-EED8-8392-7EA9-9D563AF3F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057" y="3323753"/>
            <a:ext cx="2750527" cy="6024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A71ECC7-B332-CEBB-3E69-70B6823822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155" y="3116864"/>
            <a:ext cx="2750527" cy="6024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33194A6-8408-E9E6-8782-356A60F99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970" y="2919061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B4C540D-6006-31E5-2062-4D6EDC1D7E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9274" y="2808696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A774AD2-BD6D-5551-F4BF-70361BECB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706" y="2382699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A807CF6-12EB-1A1D-3F81-19B1C1AE3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970" y="2725267"/>
            <a:ext cx="2750527" cy="60249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897DFAC-2352-9D5E-4B34-245E9BC660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513" y="2516231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3598" y="5660618"/>
            <a:ext cx="2476498" cy="108917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20258" y="5659413"/>
            <a:ext cx="1384298" cy="10915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431DC6C-3675-F736-9B0F-F10FB3E15B4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73960" y="5662139"/>
            <a:ext cx="814598" cy="1086131"/>
          </a:xfrm>
          <a:prstGeom prst="rect">
            <a:avLst/>
          </a:prstGeom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680907-A646-C602-779B-B9E515DB4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520" y="4297466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FA7ED43-392A-2D30-CD8D-D6B63B01FD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93" y="1536832"/>
            <a:ext cx="2065297" cy="18633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02876F-3B0C-8A50-A6AB-64EA0D4A5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017" y="4116944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B5F819-8B35-9DDF-86CA-DDAC05D3DF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664" y="3917728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BBA38F4-3B0D-5E9E-FB0C-5411D9E3C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161" y="3723934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00BCAA-EDC6-7295-8095-6F36CF1E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656" y="4469169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CA86E-EE85-B047-B91F-DCDDF584BB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7" y="4163467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E190C8-E4AB-759B-1D1E-E05E69B133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718" y="4073656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D62AD5-B962-2EBC-E21E-FA83456F2E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658" y="3519583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D26F1D4-2464-E3F4-B1A4-F8637E63F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057" y="3323753"/>
            <a:ext cx="2750527" cy="6024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37668BE-5AE4-B448-4780-F8CE198B2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155" y="3116864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038877F-1264-E261-7977-5A221B10F8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970" y="2919061"/>
            <a:ext cx="2750527" cy="6024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1B1F243-F0BF-291B-0636-ED93D0D16B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9274" y="2808696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7B8D31F-27DF-3652-494D-3F76CF0EF3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706" y="2382699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7488A8E-A715-9300-2720-900C74B42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970" y="2725267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40144DF-A19A-9A08-99F3-F1742DCD6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513" y="2516231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7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fik 58">
            <a:extLst>
              <a:ext uri="{FF2B5EF4-FFF2-40B4-BE49-F238E27FC236}">
                <a16:creationId xmlns:a16="http://schemas.microsoft.com/office/drawing/2014/main" id="{D609C717-A162-CACD-4EDB-927FCF6A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49" y="1928226"/>
            <a:ext cx="393700" cy="3175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BED57451-F784-AC44-8BB0-3A6E1260C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02" y="1007764"/>
            <a:ext cx="2065297" cy="186332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D8E92551-5BE2-2E55-81BB-FA40132E2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390" y="844251"/>
            <a:ext cx="2333704" cy="40170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14FDDFDE-E834-305B-DC8B-ECFC3E01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49" y="1826152"/>
            <a:ext cx="393700" cy="3175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4BC8F865-229F-FFE7-834E-8B0AB6C8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363" y="2436433"/>
            <a:ext cx="393700" cy="3175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969F38F-E34B-3E27-65CF-9D7CB1E2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163" y="2277683"/>
            <a:ext cx="393700" cy="3175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15C3595F-310F-F5F9-5E97-F35119A50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982" y="3298290"/>
            <a:ext cx="393700" cy="3175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A839F4D3-6AF8-DC8F-8376-456CB1B98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049" y="2945672"/>
            <a:ext cx="393700" cy="3175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DF759A2B-A472-3755-5493-1881CF255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13" y="2816788"/>
            <a:ext cx="393700" cy="3175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9E159681-8ACF-C5B8-F339-18D8FF534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9" y="2124809"/>
            <a:ext cx="2065297" cy="186332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04E9DD21-286E-F2B4-EC76-6C3DC1860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94" y="3067738"/>
            <a:ext cx="2065297" cy="186332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E7CFECB8-58F8-E184-6091-DFE93DE0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631" y="1235282"/>
            <a:ext cx="2333704" cy="401703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8C01CB15-D440-777D-4702-4CED94E09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41" y="1626313"/>
            <a:ext cx="2333704" cy="401703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6CAA71ED-0E12-838B-CCE8-ED4C62AA8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84" y="2017344"/>
            <a:ext cx="2333704" cy="401703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33D18B41-3DE5-6C35-0965-C029DFA4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374" y="2397703"/>
            <a:ext cx="2333704" cy="401703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88B2FB7F-8B96-5AE5-F312-B69702458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56" y="3000124"/>
            <a:ext cx="2333704" cy="401703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5743F16E-4EF8-37D5-5D8C-42C88A8E2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076" y="3391155"/>
            <a:ext cx="2333704" cy="401703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BD110B4B-5F28-0A84-2EAD-B5D24F79C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827" y="3782187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6300" y="5626622"/>
            <a:ext cx="2462741" cy="108917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44395" y="5628449"/>
            <a:ext cx="1376608" cy="108551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35320" y="5628143"/>
            <a:ext cx="814598" cy="10861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5408476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6300" y="5626622"/>
            <a:ext cx="2462741" cy="1089173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94477" y="5628449"/>
            <a:ext cx="1376608" cy="1085519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105680" y="5628143"/>
            <a:ext cx="814598" cy="1086131"/>
          </a:xfrm>
          <a:prstGeom prst="rect">
            <a:avLst/>
          </a:prstGeom>
          <a:effectLst/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3E2DF46-9AD9-FD77-09AB-1D29EE381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4949" y="1928226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54D8454-D518-2EDA-FE3D-5B285A1E2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102" y="1007764"/>
            <a:ext cx="2065297" cy="18633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2D52E72-E16D-07A7-74B5-78B7341866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0749" y="1826152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6FAD044-5639-0394-1226-4FB9D9CCC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1363" y="2436433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6BCBB07-FD68-03A4-AEAD-AC2D0055E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163" y="2277683"/>
            <a:ext cx="393700" cy="317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6206472-D725-2404-5F3B-BA1A7A245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982" y="3298290"/>
            <a:ext cx="393700" cy="3175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875D939-BAC7-A0F7-9E69-FF010EF9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049" y="2945672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34E02B7-D825-408B-0BB3-B0AB63762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013" y="2816788"/>
            <a:ext cx="393700" cy="3175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E2E3618-C830-3CA3-0F75-CAADE7D3D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29" y="2124809"/>
            <a:ext cx="2065297" cy="186332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E34BC9F-043F-FA07-C562-5E7DDCDD8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394" y="3067738"/>
            <a:ext cx="2065297" cy="186332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85A9A308-2C8B-4B58-9EEB-4B32B69DB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390" y="844251"/>
            <a:ext cx="2333704" cy="401703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622BF55-66A5-D4A1-66AC-6FB7D6850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5631" y="1235282"/>
            <a:ext cx="2333704" cy="401703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B30B17F-39F3-CD1A-FF7B-BAE6C93336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3641" y="1626313"/>
            <a:ext cx="2333704" cy="401703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2A2B8659-9E72-BEB5-94AC-92C5385F5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1684" y="2017344"/>
            <a:ext cx="2333704" cy="401703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121253A-0BAC-74DB-2381-79B37B162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374" y="2397703"/>
            <a:ext cx="2333704" cy="40170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379E6D4-41D9-D6AF-CB91-381D3B19A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2156" y="3000124"/>
            <a:ext cx="2333704" cy="401703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8CD36CD6-5F9C-FF4A-229F-7BA0228000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076" y="3391155"/>
            <a:ext cx="2333704" cy="401703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8B3B508-6F61-E328-4C70-68417953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2827" y="3782187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1060" y="5626622"/>
            <a:ext cx="2462741" cy="1089173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94477" y="5628449"/>
            <a:ext cx="1376608" cy="1085519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105680" y="5628143"/>
            <a:ext cx="814598" cy="1086131"/>
          </a:xfrm>
          <a:prstGeom prst="rect">
            <a:avLst/>
          </a:prstGeom>
          <a:effectLst/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4715B4-035F-FA14-0EEB-8F227270F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4949" y="1928226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839078C-B5DE-B6F2-D202-FC52A391D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102" y="1007764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37AB6F-1FE4-36A0-2F55-1D4B06B27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0749" y="1826152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5A6B0E-A0DB-86E2-545F-9EB645BC4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1363" y="2436433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F512CBE-A3CA-FB78-1E9D-45AEC0064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163" y="2277683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BC2C258-EEC3-9774-65DE-14F9D5C97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982" y="3298290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73104A1-748E-7203-E371-BC0D81A87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049" y="2945672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33DA62D-8FEB-660C-A8AC-4B405C8D4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013" y="2816788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5EF50C8-0362-3868-5AC0-224F9A20A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29" y="2124809"/>
            <a:ext cx="2065297" cy="18633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7D5CA07-FCB3-F2F8-69A5-F4EBAAA13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394" y="3067738"/>
            <a:ext cx="2065297" cy="18633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1CA3EC2-313D-1A42-CFA8-A2AB25F75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3262" y="3190170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EC1BEEF-C0C4-5E7A-9AB8-A0936132F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0182" y="3581201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4D31450-716C-58B5-318C-D97BDCD566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3933" y="3972233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6D1C3ECC-1291-576A-FF06-8DA98B058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390" y="844251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3179196-06DF-5E2F-ADA4-CFFEB9C8C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5631" y="1235282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CF7BE2E-E3E1-3660-356B-E492AFE131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3641" y="1626313"/>
            <a:ext cx="2333704" cy="4017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58F36E1-72EE-1C26-5953-365AEC633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1684" y="2017344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A4410DE-A0D5-92B2-3879-91EA73F084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374" y="2397703"/>
            <a:ext cx="2333704" cy="40170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3381549-F8F1-F7BB-0C02-3021C35C0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2156" y="3000124"/>
            <a:ext cx="2333704" cy="40170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67D0CAD-FA5D-B529-C255-836EBD697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076" y="3391155"/>
            <a:ext cx="2333704" cy="40170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7A5345C-0C3D-2633-F6CE-3954F5439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2827" y="3782187"/>
            <a:ext cx="2333704" cy="40170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DDD1BCF0-0988-9FD4-6640-4D236E4A098E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55215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4.44444E-6 C -0.03724 0.02431 -0.02526 0.01806 -0.07109 0.03982 C -0.08633 0.047 -0.10195 0.05209 -0.11705 0.06042 C -0.12799 0.06644 -0.13841 0.07616 -0.14948 0.08195 C -0.18476 0.10093 -0.1862 0.09792 -0.22044 0.10255 C -0.22552 0.10417 -0.23047 0.10672 -0.2358 0.10787 C -0.24127 0.10926 -0.24674 0.10926 -0.25221 0.11019 C -0.25716 0.11112 -0.26237 0.11297 -0.26745 0.11343 C -0.27851 0.11482 -0.28958 0.11482 -0.30039 0.11575 L -0.31328 0.11667 C -0.32239 0.11875 -0.31406 0.11644 -0.325 0.12107 C -0.32695 0.122 -0.32916 0.12246 -0.33112 0.12292 C -0.33333 0.12408 -0.33528 0.125 -0.33724 0.12639 C -0.34075 0.12871 -0.33867 0.12871 -0.3401 0.12871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1.11111E-6 C -0.01041 0.00324 -0.02083 0.00579 -0.03086 0.01042 C -0.07981 0.0338 -0.05937 0.03565 -0.1151 0.05139 C -0.12864 0.05532 -0.14257 0.05486 -0.15638 0.05694 C -0.19036 0.06157 -0.19843 0.06319 -0.23007 0.06852 L -0.25937 0.08819 C -0.26692 0.09282 -0.27382 0.09954 -0.28164 0.10185 C -0.29049 0.10509 -0.29961 0.10717 -0.30859 0.11065 C -0.31302 0.11227 -0.31718 0.11505 -0.32161 0.11713 C -0.32617 0.11898 -0.33567 0.12245 -0.33567 0.12268 C -0.34453 0.13148 -0.33515 0.12315 -0.34479 0.12778 C -0.34987 0.13009 -0.34518 0.13009 -0.34713 0.13009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6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0.00023 C -0.03958 0.02755 -0.08593 0.06389 -0.12838 0.08449 C -0.1431 0.09167 -0.15807 0.09838 -0.1733 0.10209 C -0.18476 0.10463 -0.28411 0.11227 -0.28763 0.11273 C -0.29362 0.11366 -0.29961 0.11528 -0.3056 0.11621 C -0.31002 0.1169 -0.31445 0.11667 -0.31888 0.11713 C -0.32435 0.11783 -0.33007 0.11922 -0.33554 0.12037 C -0.34414 0.12963 -0.33476 0.12014 -0.34049 0.12454 C -0.34726 0.13056 -0.34401 0.13033 -0.34739 0.13033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6D4DD4-7C87-9632-7C69-1C5AF723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49" y="1928226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2FFD97-442C-C93D-FAEC-31E117AF9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02" y="1007764"/>
            <a:ext cx="2065297" cy="18633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CD580D8-705B-B39D-6827-245CAD339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49" y="1826152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FE1082-5D2E-0A51-B0CE-BD2C78A2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363" y="2436433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96DF01-4C01-36F0-C39B-2C360568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163" y="2277683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A0C69A-19BD-554B-722A-C31622223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982" y="3298290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E3C04C-5A12-1A09-3410-11C70D08D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049" y="2945672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3F74FB-FDD7-E4A9-3E8F-992181EF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13" y="2816788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6B668FC-B04C-7149-759D-11C3D7155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9" y="2124809"/>
            <a:ext cx="2065297" cy="18633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F2C2C6-AFDE-D921-6AAA-D94CA8AC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94" y="3067738"/>
            <a:ext cx="2065297" cy="18633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A4DE10-108E-1B8F-29C7-EBD843336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390" y="844251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9E4EE7-12FA-A424-795C-9E2450CF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631" y="1235282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7D71DF-9005-EEB2-8CF1-D6E7154E1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41" y="1626313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BB144FE-DE67-5380-6F0E-12763A98A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84" y="2017344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BA9B25F-C692-37D8-32F9-AC78CA43B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374" y="2397703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0D3D44-445E-2EA6-25E6-23376B534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56" y="3000124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5D58F4C-9A89-D592-C45E-8E0F7F08E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076" y="3391155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B905F8F-23FB-0C02-91F1-7B7DEE834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827" y="3782187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529CAB8-3FBB-31E9-3578-6C976F579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292" y="4078979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9392AC5-EBFE-D875-0AED-AE4F331A8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12" y="4470010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9D4B741-FBF2-DC52-0924-5326C9BBD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63" y="4861042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531014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0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6300" y="5626622"/>
            <a:ext cx="2462741" cy="1089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34816" y="5625758"/>
            <a:ext cx="1968496" cy="10909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05093" y="5642397"/>
            <a:ext cx="1376608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632CC09-B251-C88C-39CD-7034DC1BF0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70578" y="5628143"/>
            <a:ext cx="814598" cy="10861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391573-C448-99FE-C5A1-C8A67935F9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949" y="1928226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8BC55C-A5C6-0722-BF74-E7CE39043E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102" y="1007764"/>
            <a:ext cx="2065297" cy="18633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9D1D09-704C-1B68-36AA-E6F8750954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0749" y="1826152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CBCBBE-1336-02BE-932D-EB6871E989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1363" y="2436433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6EC8253-A9A0-DB37-AFB5-8578B4B4B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7163" y="2277683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D56D34-AAAF-BD83-4832-EA4152ACC5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9982" y="3298290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D7D8F3-81D9-6C59-3F5A-75EDD95B3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049" y="2945672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556F97-00CA-BFE8-F4AC-9313FE32DD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4013" y="2816788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D042F12-D3FF-7FE0-18C5-FDE307543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929" y="2124809"/>
            <a:ext cx="2065297" cy="186332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5A82EF6-51C1-0602-6BB5-739AF18D87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5394" y="3067738"/>
            <a:ext cx="2065297" cy="18633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828F795-919A-E4DB-90EF-88B0F24AC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5499" y="1821056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5C80A7D-8E14-692C-21D7-718F36BDCD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951" y="1877310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1C4DCB3-83B9-E807-E971-42F10032D1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4147" y="1923990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995C128-94B1-D62A-33B9-F5F06D9B5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197" y="1971558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026A19D-D89F-4D54-67D6-824561C7F2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6247" y="2008799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246A698-AD2E-418E-468F-FC814C29AB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8397" y="2067050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8781683-8D06-CB88-9FA3-B931FE63B9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3643" y="2117848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72B66EF-DD6D-09F6-3EB2-25F3A1C892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0497" y="2183092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FE1EFDE-3C99-1AA9-2A16-38B5B2378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4949" y="2235050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5FB8DF5-67A6-3B4F-D84F-AED8368D2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0871" y="2275041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6DFF861-B866-6EC9-A3D9-30DCC15D7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3636" y="3587301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2D7174C-F6AA-2350-A63B-33C376D6AC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531014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8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0476" y="5660618"/>
            <a:ext cx="2462741" cy="108917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0061" y="5659754"/>
            <a:ext cx="1968496" cy="109090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24103" y="5659413"/>
            <a:ext cx="1376608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D72900C-345C-5E62-CFB1-0631FAB8C9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18562" y="5663660"/>
            <a:ext cx="814598" cy="1086131"/>
          </a:xfrm>
          <a:prstGeom prst="rect">
            <a:avLst/>
          </a:prstGeom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5EA81F9-BC5B-EF1A-8FFF-2A8CB4B754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949" y="1928226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544BDB-CC7C-28F1-57E5-5115A49F5F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102" y="1007764"/>
            <a:ext cx="2065297" cy="1863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9F0706-A77D-BE16-A818-AC13E7558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0749" y="1826152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081875-EC13-35AD-7220-1782406D4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1363" y="2436433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D9AF5E-32F2-6EEE-B729-538BA13B8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7163" y="2277683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1CE4CC-725E-5B69-927C-4A531B20E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9982" y="3298290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7BF6A6-C7AE-FE1B-5ED2-2CBA396DB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049" y="2945672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8D0963-BF69-3D0D-96B1-DC95974075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4013" y="2816788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7A305AD-582F-B1B6-CD2B-FD7897C7DE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929" y="2124809"/>
            <a:ext cx="2065297" cy="18633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B94AE2-CAE0-42F6-8978-EE517A43EF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5394" y="3067738"/>
            <a:ext cx="2065297" cy="18633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7BDD08-040D-672E-B30D-BE45F9A96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5499" y="1821056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3424BF6-19D5-33F6-CA4A-79CE148CF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951" y="1877310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9FD7A60-79D2-48DA-FE3F-644C5B7EC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4147" y="1923990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4630A1-2459-EF88-2244-39BD92C82A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197" y="1971558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DB940D4-A8C3-8159-D686-5F41048E1C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6247" y="2008799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87E24DC-37E8-B00A-BA2B-7982046E99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8397" y="2067050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5F06191-2BD4-7F81-3B7D-3B1849AF9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3643" y="2117848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029C09F-FC80-0495-4698-9B6C476742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0497" y="2183092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1C07989-88A3-020C-812F-EDD36302D1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4949" y="2235050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CE5FC71-7D25-337D-6A93-67FEF1A98C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0871" y="2275041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A8B7F6E-6E8A-2590-A881-E83868AAC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3636" y="3587301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814C268-57EB-CD56-46E0-A4B1DC8CA1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531014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DB6EDC2-F657-7687-0B25-92861246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05" y="-47495"/>
            <a:ext cx="9862790" cy="5009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FFE96E6-3690-8ACB-C48B-2CF8BED97120}"/>
              </a:ext>
            </a:extLst>
          </p:cNvPr>
          <p:cNvSpPr txBox="1"/>
          <p:nvPr/>
        </p:nvSpPr>
        <p:spPr>
          <a:xfrm>
            <a:off x="1073988" y="1233383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>
                <a:latin typeface="Comic Sans MS" panose="030F0902030302020204" pitchFamily="66" charset="0"/>
              </a:rPr>
              <a:t>Zahl unter dem Tuch</a:t>
            </a:r>
          </a:p>
          <a:p>
            <a:pPr algn="ctr">
              <a:lnSpc>
                <a:spcPct val="150000"/>
              </a:lnSpc>
            </a:pPr>
            <a:r>
              <a:rPr lang="de-DE" sz="5400" dirty="0">
                <a:latin typeface="Comic Sans MS" panose="030F0902030302020204" pitchFamily="66" charset="0"/>
              </a:rPr>
              <a:t>bis 1 000 000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D963CE57-45A4-B722-07CB-239A3E9502CB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EE6E78-9211-92A7-ACF9-75CF0AC04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3" name="Richtungspfeil 2">
            <a:hlinkClick r:id="rId5" action="ppaction://hlinksldjump"/>
            <a:extLst>
              <a:ext uri="{FF2B5EF4-FFF2-40B4-BE49-F238E27FC236}">
                <a16:creationId xmlns:a16="http://schemas.microsoft.com/office/drawing/2014/main" id="{479A5284-C80A-0DE8-D5F6-F2B0BA25AF49}"/>
              </a:ext>
            </a:extLst>
          </p:cNvPr>
          <p:cNvSpPr/>
          <p:nvPr/>
        </p:nvSpPr>
        <p:spPr>
          <a:xfrm>
            <a:off x="8975558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548B29-41A5-6C31-FE31-150B8D50CCC2}"/>
              </a:ext>
            </a:extLst>
          </p:cNvPr>
          <p:cNvSpPr txBox="1"/>
          <p:nvPr/>
        </p:nvSpPr>
        <p:spPr>
          <a:xfrm>
            <a:off x="9107905" y="5651732"/>
            <a:ext cx="228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Los geht‘s</a:t>
            </a:r>
          </a:p>
        </p:txBody>
      </p:sp>
    </p:spTree>
    <p:extLst>
      <p:ext uri="{BB962C8B-B14F-4D97-AF65-F5344CB8AC3E}">
        <p14:creationId xmlns:p14="http://schemas.microsoft.com/office/powerpoint/2010/main" val="232698721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06D4D6-27A1-3A6E-D1B6-0035F5DF3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103" y="2882900"/>
            <a:ext cx="825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BDDFDEC-8842-3A07-835B-2AEDA6429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632" y="1546409"/>
            <a:ext cx="13843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C69A277-E6F3-E99F-13BE-C71A152AA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548" y="3179627"/>
            <a:ext cx="1968500" cy="10922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7E6BE58-2540-A5DA-7102-B9C73F6A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0522" y="1932338"/>
            <a:ext cx="2921000" cy="10922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BBB3FD5-7052-D499-D1B7-61674036C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58" y="3037989"/>
            <a:ext cx="3530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69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01753CC-086F-37C1-94E8-F04227B8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65" y="5634473"/>
            <a:ext cx="35306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BB51463-9B15-EB59-D2CA-ADAD02FEF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65" y="5634473"/>
            <a:ext cx="29210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631074-7B39-4C0B-C2D9-4356089AF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855" y="5634473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F1DD74-BE2D-0D80-17EA-4ED498F6E4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055" y="5634473"/>
            <a:ext cx="13843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A06DAF-62BE-5215-17D7-029EC9F1F2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160" y="5634473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0939EB-6248-8BA6-BE3A-F7C2552BC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65" y="5637649"/>
            <a:ext cx="35306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7E8CD7-C39D-CC49-8315-8C4A474F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565" y="5637649"/>
            <a:ext cx="29210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7CB453B-C700-D7E4-6A18-0F629F09F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855" y="5637649"/>
            <a:ext cx="1968500" cy="1092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2D06DE3-A7F2-57B6-3444-571F905C7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055" y="5637649"/>
            <a:ext cx="13843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3974148-F394-0115-C242-A60A48C61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160" y="5637649"/>
            <a:ext cx="825500" cy="1092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9FC545-984B-A5CB-24D5-0C0A36F93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9591" y="3033752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A67CE8-D9CB-7CB9-A5FE-BDC01267E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548" y="4125106"/>
            <a:ext cx="1968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90509D-CEBE-FE70-D2E6-13B3D3F240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103" y="2882900"/>
            <a:ext cx="8255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4561BD-1EF4-DBA7-C6D5-BF3804788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632" y="1546409"/>
            <a:ext cx="13843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D46B91-30BC-A0E3-D7EF-79F2671EC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548" y="3179627"/>
            <a:ext cx="1968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EBFE2D-E15D-B136-7205-78B424C36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522" y="1932338"/>
            <a:ext cx="29210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89AD9F-FCCB-7A1A-1F2C-99B8CEABB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58" y="3037989"/>
            <a:ext cx="35306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25496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0.0007 C -0.01718 0.01273 -0.05911 0.04907 -0.07721 0.05301 C -0.11862 0.06042 -0.16015 0.05972 -0.20156 0.06343 C -0.2125 0.0757 -0.22369 0.08611 -0.23463 0.1007 C -0.23854 0.10509 -0.24231 0.11829 -0.24622 0.12176 C -0.25573 0.13032 -0.26523 0.13241 -0.27474 0.13704 L -0.31145 0.1537 L -0.32552 0.15926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7426D4A5-A0FE-BF0C-58FC-CE825C927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48" y="4125106"/>
            <a:ext cx="19685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D95FA21-BE12-B2C7-A72F-D08361242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103" y="2882900"/>
            <a:ext cx="8255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037422-6D4D-5DB5-EF24-97135E897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32" y="1546409"/>
            <a:ext cx="13843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6EC2351-1F77-97B6-0DA1-D806A3B9E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48" y="3179627"/>
            <a:ext cx="1968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E0E7FE-724D-6205-9404-F216B1A83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522" y="1932338"/>
            <a:ext cx="29210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0091BB-B9A0-A4DE-E2CB-8BFC6AE3D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58" y="3037989"/>
            <a:ext cx="35306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9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E512175-15AD-4C75-F8A5-3D24A2D2A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65" y="5624098"/>
            <a:ext cx="3530600" cy="10922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40FE1E0-FE3C-E34C-76A4-1691E255E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354" y="5624098"/>
            <a:ext cx="2921000" cy="10922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25B7C46-570F-B579-5E60-5E6D9B1F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22143" y="5622417"/>
            <a:ext cx="1968500" cy="109090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6449036C-B757-EC3B-DCA7-15B60ED2F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5432" y="5624098"/>
            <a:ext cx="1384300" cy="10922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02A46EA-166B-A7C0-392F-0D57080E7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4522" y="5624098"/>
            <a:ext cx="825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7849E0-57FB-9193-03E5-D8FAC65D4A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7354" y="5624098"/>
            <a:ext cx="1968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0C807F-792D-7A16-D853-E20959DD88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7354" y="4673891"/>
            <a:ext cx="1968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EC08D3C-141C-175E-7CA3-318B71FA3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65" y="5634473"/>
            <a:ext cx="3530600" cy="10922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1BFE0D0-824D-143A-5FF6-34D2AF407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65" y="5634473"/>
            <a:ext cx="2921000" cy="10922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72C461C3-AA9D-6E60-A36F-257BF48109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97855" y="5635122"/>
            <a:ext cx="1968500" cy="109090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DC5A737C-68CA-D54B-9B48-FCA4BB6623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055" y="5634473"/>
            <a:ext cx="1384300" cy="10922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F36322C8-0255-29F0-22A2-80247BE43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160" y="5634473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8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991D5-34E8-43FD-8DC2-C076A84D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F3B772-53CE-6BE0-8FA2-2A1AF8824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198" y="2674900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3A2CF5-6947-0408-30C0-88F15DCFD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173761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10"/>
            <a:ext cx="819149" cy="10921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85195B-EBA6-F43F-5DDC-BC73A9E2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49" y="2348569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3689FCF-332B-19FC-A9E7-3D5234C9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74" y="2809639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9B6E45B-BE1E-33C9-37AB-FEC8CB8F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45" y="2348569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3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D88E8D-7E7A-3F86-070D-B1655DBD39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05605" y="3571382"/>
            <a:ext cx="819149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A54111-3D14-BD1B-FA67-72FAD02C3B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153904" y="2574016"/>
            <a:ext cx="2921000" cy="10915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7817" y="1306623"/>
            <a:ext cx="3530600" cy="10914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19749B-B135-4AB9-7170-015C577E62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074904" y="4472261"/>
            <a:ext cx="1968500" cy="10909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CDE602-2CBD-5A26-4CE1-A500659E4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2229" y="2008145"/>
            <a:ext cx="2476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7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403B48-62AA-1098-144C-3E85F2C3F3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965" y="5635717"/>
            <a:ext cx="3530600" cy="1091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067FE4-82BE-EA7D-1F6C-6751B895AD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0565" y="5635684"/>
            <a:ext cx="2921000" cy="1091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4EA9F3-4DC1-0835-0F21-E59AB774F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065" y="5635366"/>
            <a:ext cx="2476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9C8C077-C63F-751D-5FBA-9044439C33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46272" y="5636015"/>
            <a:ext cx="1968500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C1FA7FC-0C3D-7A28-4073-22440C9F2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295623" y="5635366"/>
            <a:ext cx="819149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2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0939EB-6248-8BA6-BE3A-F7C2552BC4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5" y="5635717"/>
            <a:ext cx="3530600" cy="10914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7E8CD7-C39D-CC49-8315-8C4A474F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0565" y="5635684"/>
            <a:ext cx="2921000" cy="1091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26514C-030C-B170-C760-0BD36ED1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065" y="5635366"/>
            <a:ext cx="24765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DE4E38-F0A8-AABC-1690-92B00F6C36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46272" y="5636015"/>
            <a:ext cx="1968500" cy="10909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72C8520-F2AC-E764-BC8D-32B7634DF8B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295623" y="5635366"/>
            <a:ext cx="819149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F2D224E-B6D0-8257-0599-40DED0D65F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8182" y="2882900"/>
            <a:ext cx="2476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E12FFA0-DC33-4839-CB97-3C7D4C0F9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6182" y="4418574"/>
            <a:ext cx="1968500" cy="1092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185F60-91DF-2AE8-A86F-9F056DF517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05605" y="3571382"/>
            <a:ext cx="819149" cy="1092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87CBC11-F08C-BE84-7E69-10CD77B70E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904" y="2574016"/>
            <a:ext cx="2921000" cy="109156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DA6F64E-BC03-3EEC-B07A-8F9C8F0FC4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7" y="1306623"/>
            <a:ext cx="3530600" cy="109149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559F764-BC13-B932-4FBC-18105C2CC67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74904" y="4094182"/>
            <a:ext cx="1968500" cy="109090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CF1B63B-5C0E-437E-9C00-746EEDCFC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229" y="2008145"/>
            <a:ext cx="24765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4345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116 L -2.08333E-7 0.00046 L -0.03346 -0.00949 C -0.04714 -0.0125 -0.06081 -0.00856 -0.07435 -0.01806 C -0.08372 -0.02407 -0.09258 -0.04398 -0.10169 -0.05532 C -0.11237 -0.06829 -0.13411 -0.08472 -0.14323 -0.09213 C -0.16393 -0.14144 -0.16133 -0.14097 -0.18646 -0.17083 C -0.20443 -0.19213 -0.19831 -0.17338 -0.21315 -0.19583 C -0.21615 -0.20069 -0.21862 -0.2081 -0.22148 -0.21204 C -0.22435 -0.21667 -0.22708 -0.21759 -0.22969 -0.2206 C -0.2332 -0.22454 -0.23659 -0.22847 -0.23984 -0.2331 C -0.24883 -0.24491 -0.24922 -0.24954 -0.25898 -0.25741 C -0.26328 -0.26134 -0.26784 -0.26343 -0.272 -0.26528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0.00023 C -0.02083 -0.01157 -0.04193 -0.02152 -0.06224 -0.03426 C -0.09752 -0.05648 -0.12982 -0.09305 -0.1668 -0.10532 C -0.19974 -0.11643 -0.23984 -0.13078 -0.27226 -0.13634 C -0.28789 -0.13889 -0.30364 -0.1375 -0.3194 -0.13796 L -0.35221 -0.14398 C -0.35859 -0.14537 -0.36484 -0.14722 -0.37109 -0.14861 C -0.37461 -0.14953 -0.37799 -0.15139 -0.38151 -0.15185 C -0.38594 -0.15231 -0.39036 -0.15185 -0.39453 -0.15185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A112308-F5E5-34E7-E1A6-A5FFA4600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05605" y="3571382"/>
            <a:ext cx="819149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435AF8-061B-BB0D-669A-3FE747707F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3904" y="2574016"/>
            <a:ext cx="2921000" cy="1091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EA503D-B6F9-0886-14C3-05776DB6EC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7" y="1306623"/>
            <a:ext cx="3530600" cy="10914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9937DA-58B9-7BB0-30BF-3730F8D9C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229" y="2008145"/>
            <a:ext cx="24765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6B0C93-309D-6610-CF9A-E470A712B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229" y="1035603"/>
            <a:ext cx="2476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6A90866-ADDB-EC7A-0948-CD34E6609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904" y="3136971"/>
            <a:ext cx="19685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91C93E-837A-1BBB-F268-CF7F182918A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074904" y="4094182"/>
            <a:ext cx="1968500" cy="109090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E512175-15AD-4C75-F8A5-3D24A2D2A6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1" y="5621821"/>
            <a:ext cx="3530600" cy="109149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40FE1E0-FE3C-E34C-76A4-1691E255E9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86122" y="5621821"/>
            <a:ext cx="2921000" cy="1091564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25B7C46-570F-B579-5E60-5E6D9B1F0A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849284" y="5627270"/>
            <a:ext cx="1968498" cy="109090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02A46EA-166B-A7C0-392F-0D57080E71C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50613" y="5625972"/>
            <a:ext cx="819149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338FE6-9DAA-E6E3-2E29-FBDC987866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9953" y="5619438"/>
            <a:ext cx="24765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44A658D-5871-983D-1383-DADF32D79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8540" y="4533772"/>
            <a:ext cx="19685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89C423-9A61-A493-FD6C-8BCB798149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953" y="4540306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3998646-8026-0F4B-BFA4-881C0F4FCC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9282" y="5612904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CECD8B-A67C-0E8E-A3A1-ECD8E0229D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0997" y="5599836"/>
            <a:ext cx="2476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793CA26-D9E5-991F-5905-816CE6EA8C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965" y="5635717"/>
            <a:ext cx="3530600" cy="10914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1F6296-69A4-AF5F-1E51-10D70783A7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0565" y="5635684"/>
            <a:ext cx="2921000" cy="1091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A94FCE3-6EBA-6E0B-248C-D7DD9BF539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555065" y="5636879"/>
            <a:ext cx="2476500" cy="1089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4950E4-02EB-62D9-3C5F-8ACEEB61BC8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46273" y="5636015"/>
            <a:ext cx="1968498" cy="10909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3C9C53-C989-8205-C2A5-F20209F21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295623" y="5635366"/>
            <a:ext cx="819149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EA54111-3D14-BD1B-FA67-72FAD02C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CDE602-2CBD-5A26-4CE1-A500659E4C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62229" y="2009658"/>
            <a:ext cx="2476500" cy="10891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9F664D6-2FDB-4306-A240-DE843D3B6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850" y="3429000"/>
            <a:ext cx="13843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4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403B48-62AA-1098-144C-3E85F2C3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635717"/>
            <a:ext cx="3530598" cy="1091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067FE4-82BE-EA7D-1F6C-6751B895AD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0565" y="5635684"/>
            <a:ext cx="2920999" cy="1091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4EA9F3-4DC1-0835-0F21-E59AB774F4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55065" y="5636879"/>
            <a:ext cx="2476500" cy="10891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07077FF-EC97-7BE1-197C-674CDAADD3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265" y="5634450"/>
            <a:ext cx="13843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123B2A-8C4B-4E6C-E728-8515423BB5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4F010E-0182-C0D5-0967-68743C1FD8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4A030C-4C0E-E812-5519-E4CA9868616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62229" y="2009658"/>
            <a:ext cx="2476500" cy="1089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C5E99C-F4CD-C21C-97D4-9221EAF74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850" y="3429000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0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8143"/>
            <a:ext cx="819149" cy="108613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0ADDDAB-7FB1-ACEA-CD2E-B04BF8C47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0D7C5AE7-8D2C-DA4F-199B-CDFFC1FF8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9C3BB34-3B59-9B13-57C8-45A7B8531E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0EAF2C9-0B04-57EE-FA90-71177A9F07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E2ACD3F-D506-877E-F8F6-CBB885DB0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8E5271BD-FE6D-A938-8132-FF1094343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6FA88EB-3C37-54F3-DABF-80F3DA42FA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36BC3BF-2FAC-E5D1-660B-263EF00DF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148A534-4E58-394D-AAFA-6D2445C14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2198" y="2674900"/>
            <a:ext cx="2333704" cy="401703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34F4FA8D-9E12-0FC5-3C12-386225C1E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173761"/>
            <a:ext cx="2333704" cy="401703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3A6648B-6848-8B57-7679-C1CE0FBF6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549" y="2348569"/>
            <a:ext cx="393700" cy="3175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F88D231B-2D9D-205E-B79B-6AF05DF01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174" y="2809639"/>
            <a:ext cx="393700" cy="3175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35B8AC42-832C-7EBB-663D-C83F13475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545" y="2348569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33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0939EB-6248-8BA6-BE3A-F7C2552BC4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635717"/>
            <a:ext cx="3530598" cy="10914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7E8CD7-C39D-CC49-8315-8C4A474F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0565" y="5635684"/>
            <a:ext cx="2920999" cy="1091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26514C-030C-B170-C760-0BD36ED1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55065" y="5636879"/>
            <a:ext cx="2476500" cy="10891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F2D224E-B6D0-8257-0599-40DED0D65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182" y="2882900"/>
            <a:ext cx="2476500" cy="1092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185F60-91DF-2AE8-A86F-9F056DF517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05605" y="3571382"/>
            <a:ext cx="819149" cy="1092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87CBC11-F08C-BE84-7E69-10CD77B70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153904" y="2574016"/>
            <a:ext cx="2921000" cy="109156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DA6F64E-BC03-3EEC-B07A-8F9C8F0FC4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27817" y="1306623"/>
            <a:ext cx="3530600" cy="109149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559F764-BC13-B932-4FBC-18105C2CC67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074904" y="4094182"/>
            <a:ext cx="1968500" cy="109090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CF1B63B-5C0E-437E-9C00-746EEDCFCA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2229" y="2008145"/>
            <a:ext cx="24765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1BA5B57-4634-7FF6-0927-BECCE15AC4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7265" y="5634450"/>
            <a:ext cx="13843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7E7E8C-8001-244E-32DD-1274E4F6F1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0740" y="4712218"/>
            <a:ext cx="19685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7601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116 L -2.08333E-7 0.00046 L -0.03346 -0.00949 C -0.04714 -0.0125 -0.06081 -0.00856 -0.07435 -0.01806 C -0.08372 -0.02407 -0.09258 -0.04398 -0.10169 -0.05532 C -0.11237 -0.06829 -0.13411 -0.08472 -0.14323 -0.09213 C -0.16393 -0.14144 -0.16133 -0.14097 -0.18646 -0.17083 C -0.20443 -0.19213 -0.19831 -0.17338 -0.21315 -0.19583 C -0.21615 -0.20069 -0.21862 -0.2081 -0.22148 -0.21204 C -0.22435 -0.21667 -0.22708 -0.21759 -0.22969 -0.2206 C -0.2332 -0.22454 -0.23659 -0.22847 -0.23984 -0.2331 C -0.24883 -0.24491 -0.24922 -0.24954 -0.25898 -0.25741 C -0.26328 -0.26134 -0.26784 -0.26343 -0.272 -0.26528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-1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1.25E-6 0.00046 C -0.00886 -0.00903 -0.01745 -0.01875 -0.0263 -0.02732 C -0.04805 -0.04769 -0.07096 -0.06389 -0.0918 -0.08681 C -0.11289 -0.11042 -0.11302 -0.11273 -0.13581 -0.12963 C -0.14037 -0.1331 -0.14531 -0.13449 -0.14974 -0.1382 C -0.17422 -0.1581 -0.15234 -0.14468 -0.17331 -0.16366 C -0.17643 -0.16667 -0.18021 -0.16782 -0.18346 -0.1706 C -0.18464 -0.17153 -0.18529 -0.17292 -0.18633 -0.17384 C -0.18867 -0.17639 -0.19128 -0.1787 -0.19375 -0.18079 C -0.20703 -0.19144 -0.1957 -0.18125 -0.20677 -0.18912 C -0.2082 -0.19028 -0.20938 -0.19167 -0.21055 -0.19259 C -0.21146 -0.19329 -0.21328 -0.19421 -0.21328 -0.19398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E435AF8-061B-BB0D-669A-3FE74770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EA503D-B6F9-0886-14C3-05776DB6EC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9937DA-58B9-7BB0-30BF-3730F8D9C5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62229" y="2009658"/>
            <a:ext cx="2476500" cy="10891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6B0C93-309D-6610-CF9A-E470A712B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229" y="1035603"/>
            <a:ext cx="24765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A91F9EC-38FD-013C-3C0B-B301AB390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850" y="3429000"/>
            <a:ext cx="13843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988B26-B763-BF87-4DE6-47D37EE0B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479" y="3344864"/>
            <a:ext cx="1968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5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E512175-15AD-4C75-F8A5-3D24A2D2A6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2" y="5608912"/>
            <a:ext cx="3530598" cy="109149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40FE1E0-FE3C-E34C-76A4-1691E255E9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69720" y="5608879"/>
            <a:ext cx="2920999" cy="10915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338FE6-9DAA-E6E3-2E29-FBDC987866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07149" y="5610075"/>
            <a:ext cx="2476500" cy="10891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89C423-9A61-A493-FD6C-8BCB79814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953" y="4540306"/>
            <a:ext cx="2476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CECD8B-A67C-0E8E-A3A1-ECD8E0229D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439953" y="5607392"/>
            <a:ext cx="2476500" cy="10918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999F6C-C58A-7694-8ACF-7AA00A1D60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5008" y="5608561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E8B877-547E-47C9-650B-6DA6E3A639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079" y="5608561"/>
            <a:ext cx="1968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3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793CA26-D9E5-991F-5905-816CE6EA8C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966" y="5634801"/>
            <a:ext cx="3530598" cy="10914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1F6296-69A4-AF5F-1E51-10D70783A7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0565" y="5634768"/>
            <a:ext cx="2920999" cy="1091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A94FCE3-6EBA-6E0B-248C-D7DD9BF539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558108" y="5635964"/>
            <a:ext cx="2470414" cy="10891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BA6C8C0-A1B0-8A30-60AB-7678F1469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065" y="5634768"/>
            <a:ext cx="19685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C5A328-AD36-CEF4-5B1A-755265596C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7265" y="5634768"/>
            <a:ext cx="1384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1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CDE602-2CBD-5A26-4CE1-A500659E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28177" y="3370708"/>
            <a:ext cx="2476498" cy="10891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9F664D6-2FDB-4306-A240-DE843D3B6C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03850" y="3429308"/>
            <a:ext cx="1384300" cy="10915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F5EF41-7483-AC25-B971-A030C80B5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650" y="1571028"/>
            <a:ext cx="19685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32A167E-F9A8-2C75-089C-9044596A2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84" y="2398120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9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403B48-62AA-1098-144C-3E85F2C3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634204"/>
            <a:ext cx="3530598" cy="10914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4EA9F3-4DC1-0835-0F21-E59AB774F4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55066" y="5635366"/>
            <a:ext cx="2476498" cy="10891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DCF4B7F-5C14-3D66-5DDE-B44A9C920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064" y="5633852"/>
            <a:ext cx="1968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A97BA3-E6FB-45A2-CBFF-5AECD69FE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4116" y="5633852"/>
            <a:ext cx="13843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77A39C3-24B8-DE6D-C5EF-1A6D19461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916" y="5633852"/>
            <a:ext cx="825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33ABBA3-8D21-CC78-A3AE-301937E4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58F8B8A-3798-1614-E5A6-DC39322874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28177" y="3370708"/>
            <a:ext cx="2476498" cy="10891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8EB0AB5-C900-FE21-CD99-E7462F87E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03850" y="3429308"/>
            <a:ext cx="1384300" cy="109158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4B449CE-1997-0D10-7E5E-9295430CE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650" y="1571028"/>
            <a:ext cx="19685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969FDBC-78F8-EF07-ABB2-019660753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384" y="2398120"/>
            <a:ext cx="825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8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F2D224E-B6D0-8257-0599-40DED0D65F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81639" y="2882900"/>
            <a:ext cx="2469585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4AC9C4-ADFF-6B70-42E1-E7266764B3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966" y="5634204"/>
            <a:ext cx="3530598" cy="10914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49E0D05-3F8D-62CA-B8F1-B7FEF578A6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55066" y="5635366"/>
            <a:ext cx="2476498" cy="10891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1AD52EE-C3AF-92BE-4F48-1E7AA2795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064" y="5633852"/>
            <a:ext cx="1968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80E4D5-17F9-318D-0010-C8123B51C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116" y="5633852"/>
            <a:ext cx="13843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F313675-3AA4-086D-5466-3D4B3EA1D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916" y="5633852"/>
            <a:ext cx="825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498FC8-FDF1-C3A0-CAA3-E7121185D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6726" y="2423325"/>
            <a:ext cx="2476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F291EC-2272-083E-DA1E-2B23A22D63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4A71610-6E17-9C8F-F659-D780EE739A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28177" y="3370708"/>
            <a:ext cx="2476498" cy="10891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D2ABB6-4E30-44C4-1C11-E009045A6ED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403850" y="3429308"/>
            <a:ext cx="1384300" cy="109158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03AF94D-98B7-0688-C43C-B9BB050B40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650" y="1571028"/>
            <a:ext cx="1968500" cy="1092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F868AC6-148F-12D0-C184-9790524DB1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9384" y="2398120"/>
            <a:ext cx="8255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4843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1.11022E-16 0.00046 L -0.0724 -0.00208 C -0.10182 -0.00278 -0.13138 -0.00185 -0.16068 -0.00394 C -0.18086 -0.00556 -0.2 -0.01019 -0.21966 -0.01273 C -0.24271 -0.01597 -0.28971 -0.01968 -0.30937 -0.02153 C -0.35417 -0.0331 -0.34857 -0.0331 -0.40273 -0.04005 C -0.44167 -0.04514 -0.42839 -0.04074 -0.46042 -0.04606 C -0.46693 -0.04722 -0.47227 -0.04884 -0.47839 -0.04977 C -0.48464 -0.05093 -0.49049 -0.05116 -0.49622 -0.05185 C -0.50378 -0.05278 -0.51107 -0.0537 -0.5181 -0.05486 C -0.5375 -0.05764 -0.53841 -0.05856 -0.55951 -0.06042 C -0.56875 -0.06134 -0.57852 -0.06204 -0.5875 -0.06227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57F373-1A83-5421-CB70-2A005238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726" y="2423325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62B7F1-15E0-9BD6-EC23-BF6A24B7A8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2667AD-04BF-2B00-1AE5-4C38301104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28177" y="3370708"/>
            <a:ext cx="2476498" cy="1089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F9901E-7CFB-6E5A-DCFA-36ED880E88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03850" y="3429308"/>
            <a:ext cx="1384300" cy="10915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C9E6601-AF59-6CB9-8A46-7D5125444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650" y="1571028"/>
            <a:ext cx="19685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4C6270-88DD-20D0-E9F3-92F45CDDC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384" y="2398120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E512175-15AD-4C75-F8A5-3D24A2D2A6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2" y="5608912"/>
            <a:ext cx="3530598" cy="10914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89C423-9A61-A493-FD6C-8BCB79814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145" y="5607048"/>
            <a:ext cx="24765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338FE6-9DAA-E6E3-2E29-FBDC987866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750184" y="5610075"/>
            <a:ext cx="2476500" cy="10891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645A6D9-D9FE-9BA5-931C-64E04A506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145" y="4513335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C6ABC3-D76B-DDC6-B752-D60239CAE35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272339" y="5605535"/>
            <a:ext cx="1384300" cy="10915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DE1A1C-0247-786F-E08C-97A90D698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6539" y="5605535"/>
            <a:ext cx="1968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7350C3-17E3-1A71-2084-F97A121DA8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3939" y="5604919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7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032E899-8387-2803-3AF0-77C57BB2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36" y="3283919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AB4F04-49E1-0961-F57F-015BA2EE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662" y="4304373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20E626B-9B01-DAD5-3C33-F95F79A68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876" y="4239753"/>
            <a:ext cx="393700" cy="317500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D34219-554A-91B5-C7F8-8113DB94F2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CB14B0-A607-45CB-38D1-972FF44599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3DE42C7-A242-5BF6-6608-69516E6771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30748" y="5628143"/>
            <a:ext cx="819149" cy="1086131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F5AE7C08-0938-1174-7879-CD14517A8E45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3AF36E-4CA1-DF61-C97E-7A0757DD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3D3084-1A73-0AED-7564-0506AE5AC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FAF7DA-4F5A-E3D6-5487-B6B281D221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D619F8-0786-1D3E-A045-E45D62F13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24A7FC0-907B-0C76-3408-58403EB7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42F13B6-607C-C651-421C-B055824F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91B3BDF-3493-4D37-B3EA-3A638D786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46D5846-547A-A690-E498-2AD2C07C5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0E8F8BC-3B09-F706-1538-A09E711F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549" y="2348569"/>
            <a:ext cx="393700" cy="317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DAB61B3-6ED7-3EE8-E813-9C3D198E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98" y="2674900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E6266CD-D05A-4A5D-3663-D68AACA4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66" y="2173761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4E7C72C-AB46-6788-EB08-D552F3BEC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174" y="2809639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E101817-9B20-8804-C5E1-D46A9F6AB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545" y="2348569"/>
            <a:ext cx="393700" cy="3175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50B3D15-0AC4-2133-13D3-361DAF7B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97" y="4293937"/>
            <a:ext cx="2333704" cy="401703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B349C39-BF00-C709-CD29-209D07A4C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522" y="4344944"/>
            <a:ext cx="393700" cy="3175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E1CE18C-1F3D-A8CD-AB4A-6763F0DF8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83" y="4204631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Welche Zahl liegt jetzt</a:t>
            </a:r>
          </a:p>
          <a:p>
            <a:pPr algn="ctr">
              <a:lnSpc>
                <a:spcPct val="150000"/>
              </a:lnSpc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298174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2461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3.54167E-6 0.00047 L -0.18972 0.00371 C -0.19727 0.00417 -0.19922 0.00811 -0.20586 0.01551 C -0.20703 0.01852 -0.20821 0.0213 -0.20938 0.02361 C -0.21081 0.02801 -0.21224 0.03287 -0.21394 0.03611 C -0.21498 0.03797 -0.21628 0.03889 -0.21732 0.04051 C -0.21745 0.03982 -0.22474 0.03426 -0.22526 0.03172 L -0.22526 0.02361 " pathEditMode="relative" rAng="0" ptsTypes="AAAA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20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00024 L -0.13255 -0.00208 C -0.14192 -0.00231 -0.15026 -0.00347 -0.15924 -0.00416 L -0.20807 -0.00717 C -0.21054 -0.00787 -0.21263 -0.00925 -0.2151 -0.00995 C -0.21653 -0.01041 -0.21836 -0.01018 -0.21966 -0.01088 C -0.22096 -0.0118 -0.22083 -0.01365 -0.222 -0.01412 C -0.22448 -0.01458 -0.22747 -0.01412 -0.22995 -0.01412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5E4440-7776-E93C-6F83-52555BB623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2" y="5608912"/>
            <a:ext cx="3530598" cy="10914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761C3B-5193-7B1A-4D5D-7AF8DFEF28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76790" y="5607946"/>
            <a:ext cx="2476500" cy="1089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DF493-2DE8-6FA1-47E5-45596862E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090" y="5604919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C1A54B-B3C7-2382-7C98-942FD19078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306290" y="5605535"/>
            <a:ext cx="1384300" cy="10915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20980B3-EC27-108E-D8CE-A8865F8BC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5090" y="5604919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6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59A514-6991-8E77-0039-26E1B192E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67" y="2663228"/>
            <a:ext cx="29210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CD8D2B-DC3F-778E-85F9-2DBA4BE8E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683" y="1571028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403B48-62AA-1098-144C-3E85F2C3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633853"/>
            <a:ext cx="3530598" cy="10914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148CEF2-9F37-595B-4821-E4FDCD10B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564" y="5633501"/>
            <a:ext cx="29210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FD1CFBC-32C5-F17D-E34D-A63998376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64" y="5633501"/>
            <a:ext cx="825500" cy="1092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FFEEB4-CE63-9E5B-4F43-778EA431AB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4123200-5A98-622C-E743-2F022CAA9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267" y="2663228"/>
            <a:ext cx="2921000" cy="1092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F566617-F87C-8556-7913-DE14114BD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683" y="1571028"/>
            <a:ext cx="825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7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F2D224E-B6D0-8257-0599-40DED0D65F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78182" y="2884413"/>
            <a:ext cx="2476500" cy="108917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DAA7931-0397-50A4-655B-11406C8AA6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8EFA297-515E-3CF2-A748-B3C5EEEB5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7267" y="2663228"/>
            <a:ext cx="2921000" cy="1092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EA962DB-1CD4-84F0-732C-BBD4FC763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2683" y="1571028"/>
            <a:ext cx="825500" cy="1092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56E5C62-6C9C-27E3-67C7-E9CCF5105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6183" y="3683869"/>
            <a:ext cx="2476500" cy="10922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85BD60C-F105-B3AF-4FC0-BFA30DBBC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5462" y="4741201"/>
            <a:ext cx="1384300" cy="10922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39E86BB-C728-7503-928A-F50B25CF19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8436" y="2863610"/>
            <a:ext cx="1384300" cy="10922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8085D16-C646-24F2-64E0-A49283D32B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966" y="5633853"/>
            <a:ext cx="3530598" cy="10914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2B76F1C-739C-8974-0A1B-309AC5F7F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64" y="5633501"/>
            <a:ext cx="2921000" cy="1092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E0735AB-F667-2BA6-F1F4-77AB438B7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064" y="5633501"/>
            <a:ext cx="8255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2313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116 L -2.08333E-7 0.00046 L -0.05091 0.00486 C -0.07161 0.00602 -0.09232 0.0044 -0.11289 0.0081 C -0.12708 0.01111 -0.14049 0.01921 -0.1543 0.02361 C -0.17057 0.0294 -0.20352 0.03611 -0.21732 0.03935 C -0.24883 0.05972 -0.24492 0.05972 -0.28294 0.07199 C -0.31029 0.08102 -0.30091 0.07338 -0.32344 0.08287 C -0.32799 0.08472 -0.33177 0.08773 -0.33607 0.08935 C -0.34049 0.09144 -0.34453 0.09167 -0.34857 0.09306 C -0.35391 0.09468 -0.35898 0.0963 -0.36393 0.09838 C -0.3776 0.10324 -0.37825 0.10486 -0.39297 0.1081 C -0.39948 0.10972 -0.40638 0.11111 -0.41263 0.11157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24 C -0.04727 -0.04166 -0.09323 -0.08796 -0.14167 -0.1243 C -0.15886 -0.13726 -0.17643 -0.14907 -0.19336 -0.16319 C -0.19701 -0.16643 -0.22084 -0.19027 -0.22878 -0.20254 C -0.23229 -0.2081 -0.23464 -0.21643 -0.23893 -0.22083 C -0.2418 -0.22407 -0.24466 -0.22731 -0.24766 -0.23009 C -0.25065 -0.23287 -0.25456 -0.23495 -0.25768 -0.23703 C -0.26237 -0.2456 -0.26198 -0.24398 -0.26667 -0.25532 C -0.26758 -0.25763 -0.26849 -0.25972 -0.26914 -0.26203 C -0.27005 -0.26527 -0.27149 -0.27106 -0.27149 -0.27083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5234F2E-5F1D-2392-C0E1-C16A3E1D80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B38026F-2120-6ABB-0970-EE96E24D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67" y="2739428"/>
            <a:ext cx="29210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BA24598-15F0-4A77-A0C5-B644B773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683" y="1647228"/>
            <a:ext cx="825500" cy="1092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3C4DBD4-8F8D-8112-C36B-8C92452DE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183" y="3760069"/>
            <a:ext cx="24765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A663F7-E574-6A72-2D39-A35DBC3A8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436" y="2863610"/>
            <a:ext cx="13843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E512175-15AD-4C75-F8A5-3D24A2D2A6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2" y="5608561"/>
            <a:ext cx="3530598" cy="10914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536AD5-0617-9750-F944-12A31CD27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85" y="5608209"/>
            <a:ext cx="29210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8E03C1-333E-2FF1-5478-343A88545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5471" y="5608209"/>
            <a:ext cx="8255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6FA42B-EC82-C9A0-90AA-E0D8D118A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4480" y="5608209"/>
            <a:ext cx="2476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6A71DB-F14F-49F1-E161-7109C39974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1075" y="5608209"/>
            <a:ext cx="1384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7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4E81412-D6D7-DFA6-0325-B49604599C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2" y="5608561"/>
            <a:ext cx="3530598" cy="109149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5A654F7-61BF-9C3B-F786-E538EE738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85" y="5608209"/>
            <a:ext cx="29210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1C5E0F7-81D6-235B-0E06-EDB314926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6790" y="5607858"/>
            <a:ext cx="2476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189260C-D7BB-A37B-A5EA-A11B1F053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803" y="5607858"/>
            <a:ext cx="13843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98D101-BF05-9AF0-581D-E3D3FF577B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4744" y="5607858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0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3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A318F39-BBF1-D3A2-627E-858DC538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353" y="1852020"/>
            <a:ext cx="19685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BFAE1F-9F2F-3F63-3E4E-B8BB9CC1A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680" y="2821581"/>
            <a:ext cx="13843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F8A8A3-1F99-6425-3ECC-E20BE033E9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76484" y="3491881"/>
            <a:ext cx="2475837" cy="1091564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C5FDDF-E426-F1D2-80B9-5816B3D43B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2817AE-1785-B789-C21A-FFC52754A6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92080" y="5625417"/>
            <a:ext cx="1384298" cy="10915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E22F287-18D1-378B-4FFA-31502C5775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84575" y="5628143"/>
            <a:ext cx="819149" cy="10861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0598A0-00C8-CB8E-8D61-880ED1228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B2E80C-ECF8-EE04-1958-70E5C55226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8C281C6-1735-31E8-373B-C5DC622C2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BCDA7DB-66F6-2F4F-AA37-8C8C663ED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B5CD9-363C-5381-2E1A-4A17A2661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B3E0D7-8E3F-B8C0-AAA0-7BF7ABEC3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4F988D3-3F4F-33D1-07AA-0E4C2A81EB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78DA9CF-1CB7-8513-5888-79E6418CAD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75DF305-3150-B63A-FEA2-E9DBC4F7E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2198" y="2674900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367594D-348F-E0BB-731F-4B94DCF98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173761"/>
            <a:ext cx="2333704" cy="4017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9D21BAF-49D7-920A-C855-5B775748D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897" y="4293937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0266CEF-F903-00A7-A585-7A8C8D84C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522" y="4344944"/>
            <a:ext cx="393700" cy="3175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11ACAAE-4464-426F-99E3-5AF27FDF8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683" y="4204631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EF6C151-57B6-349D-E271-8C4E9BA3E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549" y="2348569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0ECD120-7F0F-103E-53FE-9E34229D3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174" y="2809639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93F20C-2B37-0A98-EDE5-0726CA876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545" y="2348569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403B48-62AA-1098-144C-3E85F2C3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634785"/>
            <a:ext cx="3530598" cy="10914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F72BE1-60FD-607F-5C3E-F48D57BFE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064" y="5634433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009E8C-1ACB-8C3C-7009-8CB6F58F1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064" y="5634433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CD7EBE-FD59-8B6E-626D-DA60F3916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264" y="5634433"/>
            <a:ext cx="13843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0038B3-3D48-4813-45C9-D1D1B65D44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66B07D-7083-77A8-93FC-77BEB0881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353" y="1852020"/>
            <a:ext cx="1968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CB65FF1-3952-49A3-6E99-05A338A4F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680" y="2821581"/>
            <a:ext cx="13843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7EB6919-3158-8C7A-8D9A-F9ED27A1FDC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376484" y="3491881"/>
            <a:ext cx="2475837" cy="10915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1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7D9A76-C73B-0049-820B-BCD1FF604D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634785"/>
            <a:ext cx="3530598" cy="10914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F7B154-E49D-C179-25A8-4A7E798A7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064" y="5634433"/>
            <a:ext cx="2476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A4FBA0-1919-B761-F3DB-CD835D7AC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064" y="5634433"/>
            <a:ext cx="1968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2D1DA9-A2D9-D425-B2BE-7A883B578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264" y="5634433"/>
            <a:ext cx="13843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7FFE1EC-BDC9-7D76-1059-2281776BA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6741" y="3249176"/>
            <a:ext cx="2476500" cy="1092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40B5B84-925B-12E7-FE34-81C5ACA385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C8DE57-235D-8C76-A599-9B65FD124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353" y="1852020"/>
            <a:ext cx="1968500" cy="1092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3B27584-77B9-981F-3FED-5842AE836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680" y="2821581"/>
            <a:ext cx="1384300" cy="1092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F6E4427-DC50-6286-5655-F136A1F3C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376484" y="3491881"/>
            <a:ext cx="2475837" cy="109156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568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3.95833E-6 0.00023 C -0.03737 -0.01204 -0.12344 -0.04028 -0.14232 -0.04144 L -0.19167 -0.04422 C -0.2086 -0.04977 -0.22539 -0.05695 -0.24258 -0.06042 C -0.25417 -0.06274 -0.325 -0.06436 -0.3375 -0.06482 L -0.39388 -0.075 C -0.40052 -0.07616 -0.4069 -0.0757 -0.41355 -0.07663 C -0.42136 -0.07755 -0.42904 -0.07987 -0.43672 -0.08102 C -0.4431 -0.08195 -0.44935 -0.08195 -0.4556 -0.08241 C -0.47162 -0.0838 -0.48789 -0.08612 -0.50391 -0.08681 C -0.5461 -0.08866 -0.52787 -0.0875 -0.5586 -0.08982 L -0.5737 -0.0926 C -0.57709 -0.09329 -0.58347 -0.09399 -0.58347 -0.09399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8EA503D-B6F9-0886-14C3-05776DB6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2B97CA-29AB-748F-E337-F8B5BEF2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76484" y="3491881"/>
            <a:ext cx="2475837" cy="10915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F00F48-F022-095F-F849-FDBEA2FA9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353" y="1852020"/>
            <a:ext cx="1968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168DB7-7C5C-2CF2-1257-6FE82594F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680" y="2821581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1DEB4B-22B2-9DFD-FF09-F24E6B9B9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484" y="2515555"/>
            <a:ext cx="2476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4DE8C30-BBA6-86A1-21A3-13ACCA1A89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692" y="5621821"/>
            <a:ext cx="3530598" cy="10914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6F1CB8-F918-E589-D1E7-ED6093187C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25932" y="5621754"/>
            <a:ext cx="2475837" cy="10915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7CCDAD-7BDB-0625-94F0-E1AA14775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411" y="5621469"/>
            <a:ext cx="1968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36DC19-AC44-8232-A129-CEAAE80250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5553" y="5621469"/>
            <a:ext cx="13843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AD1DD5-F62C-8AC0-8302-388D263A8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3854" y="4611951"/>
            <a:ext cx="2476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A5958D-F401-757F-CAA5-852A10DF46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0390" y="5621118"/>
            <a:ext cx="2921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72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182ACD-D1A6-F721-C175-6BC413EAF7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0966" y="5634434"/>
            <a:ext cx="3530598" cy="10914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E39DF7-5725-72A2-3A65-FCDA850A8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64" y="5634082"/>
            <a:ext cx="29210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B25ED2-E33B-F158-1A8C-BD6CAB34F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723" y="5634082"/>
            <a:ext cx="19685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FCA79B7-78DA-0855-02E1-F3EEB52494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923" y="5634082"/>
            <a:ext cx="1384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7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1A9986-66A9-32DB-C4E8-328E5171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174C20-C0DA-F800-0DF6-4B0FC0C320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7267" y="2663546"/>
            <a:ext cx="2921000" cy="10915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9747A2-1CA9-5DF3-3337-160D2C794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34" y="1349750"/>
            <a:ext cx="2476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C2FAA8-CE68-B9F9-7B8C-042F30B28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614" y="2574663"/>
            <a:ext cx="1968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F9E073-43D8-AA58-60D4-F64F88DDBF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9698" y="5535472"/>
            <a:ext cx="3530598" cy="10914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32F312-AA77-C182-5DC9-92C1F5897D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9296" y="5535438"/>
            <a:ext cx="2921000" cy="10915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E1927F-011E-A2D4-339F-254920E65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320" y="5535120"/>
            <a:ext cx="2476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FF6F1D-AC12-8A8C-5C47-6A78F3F12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1796" y="5535120"/>
            <a:ext cx="1968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6B5DA18-BA1D-FD09-BDCC-F46E84E152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C1EF187-7331-C375-112C-4136BB12A9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87267" y="2663546"/>
            <a:ext cx="2921000" cy="109156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3BAD189-492D-BD35-FC65-ECAABEA2A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234" y="1349750"/>
            <a:ext cx="2476500" cy="1092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4061EF8-43F7-AF0B-8193-4DCD67ADB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614" y="2574663"/>
            <a:ext cx="1968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9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FDD393-EC22-DF12-9984-09496D8D2F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C6E815-6B4F-37FA-FC43-E80F9082CB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87267" y="2663546"/>
            <a:ext cx="2921000" cy="10915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6D734D-F26D-0BE5-A32A-EEB04759D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9698" y="5535472"/>
            <a:ext cx="3530598" cy="10914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B749E1-AE93-D497-B1B1-96181FA0C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9296" y="5535438"/>
            <a:ext cx="2921000" cy="10915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B6503D-8ADD-7E29-CE34-45A0A5BFA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320" y="5535120"/>
            <a:ext cx="2476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D06F74-D163-1FB1-8393-3CB487319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1796" y="5535120"/>
            <a:ext cx="1968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A1B552-82BF-510B-29C9-BA60B12287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6639" y="3209010"/>
            <a:ext cx="19685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445A7E7-480C-DF4B-BC41-D4B57500CF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1814" y="4787904"/>
            <a:ext cx="13843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F55936-EB1F-CCD3-24C8-05B9B2E67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234" y="1349750"/>
            <a:ext cx="2476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BB6E313-4166-432F-5906-063BDB32B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614" y="2574663"/>
            <a:ext cx="1968500" cy="1092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1D72C50-4EA0-78F4-DEDF-C81B5A6FE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69" y="1560270"/>
            <a:ext cx="19685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B8A20E-B7B8-5929-8D18-FF025854E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546" y="3715583"/>
            <a:ext cx="13843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8982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3.95833E-6 0.00023 C -0.01627 -0.01065 -0.03229 -0.02292 -0.04882 -0.03172 C -0.09362 -0.05486 -0.13906 -0.07454 -0.18411 -0.09607 C -0.19869 -0.10301 -0.21341 -0.10949 -0.22786 -0.1169 C -0.23971 -0.12338 -0.2513 -0.13033 -0.26328 -0.13588 C -0.2927 -0.14977 -0.28372 -0.14283 -0.3095 -0.15255 C -0.33125 -0.16088 -0.31445 -0.15903 -0.33619 -0.1590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-2.70833E-6 0.00024 C -0.025 -0.02731 -0.04948 -0.05717 -0.075 -0.08171 C -0.09843 -0.10393 -0.12226 -0.12384 -0.14492 -0.14861 L -0.17995 -0.18703 C -0.1944 -0.20254 -0.19245 -0.1993 -0.20599 -0.21574 C -0.20989 -0.22014 -0.21315 -0.22685 -0.21745 -0.22986 C -0.2194 -0.23171 -0.22135 -0.23333 -0.2237 -0.23495 C -0.22513 -0.23588 -0.22708 -0.23588 -0.22851 -0.23726 C -0.23112 -0.23912 -0.23359 -0.24213 -0.23606 -0.24444 C -0.23724 -0.24537 -0.23958 -0.24629 -0.23958 -0.24606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64F9BC-478F-1A05-2916-408935B5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ADF4D0E-3DBE-0B12-64AC-306DEC92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7267" y="2663546"/>
            <a:ext cx="2921000" cy="1091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5628D73-FB10-D400-CBF6-D3C8CB19B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34" y="1349750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19A1E9-4AD0-CDBD-46FD-50F95F76B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614" y="2574663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93E763D-A114-1609-3EAC-5DDC62619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269" y="1560270"/>
            <a:ext cx="1968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937BDA-6A64-B195-DA01-8B6CF6F9E3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546" y="3715583"/>
            <a:ext cx="13843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93AC5DB-782D-5EC8-F521-6481B38FB5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469A1D-7F5A-6671-CC74-F59A51CA18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44BD89-EB85-E555-11B2-C6AD2E2AFF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8143"/>
            <a:ext cx="819148" cy="10861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2E6003-979C-EE73-6C15-FA5FC4CBA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159D1B-878C-0F47-8539-169E9E573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1E65D3-4759-2A9D-9183-B74BAF312B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391FFF1-2C34-F8CF-4DB7-ADD32772E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5EDE4A-9D9A-9886-0692-256377954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22949A3-F34E-1020-5866-172AB8E720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D232B27-12AC-632D-860B-BA077C45D0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8BA736F-D732-A9E3-88BA-EEADD1858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31F500E-A0BC-4E0A-6D2D-ACB43622D1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2198" y="2674900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9AAC9BE-F7B3-3A4F-0D04-CFB415528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173761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ED3009-1F62-AE16-B05B-FC08DF5D8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897" y="4293937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88E770-003E-66D8-AB1E-9EDCE8D66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522" y="4344944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1E52093-EB6E-53A7-38B1-15FC284270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683" y="4204631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A894DED-59EC-C9D6-8277-29F0ECABA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549" y="2348569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1166724-3ED9-6AE0-7074-9F4D8BA65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174" y="2809639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418E8F2-CC24-AA76-033B-BE3C85AF7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545" y="2348569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43BF35C-5DD9-DE59-3CDC-C8EF670826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5613994"/>
            <a:ext cx="3530598" cy="10914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262A77D-F5A6-BA14-3162-86320502C9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18798" y="5613960"/>
            <a:ext cx="2921000" cy="1091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AAA60E0-0935-F7F0-AD09-16C80F0A7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999" y="5613642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18B5BD-B533-EED1-3BB8-1934086ED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700" y="5613642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33E34C4-3E01-A09F-96CD-38514FF99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3700" y="4521442"/>
            <a:ext cx="1968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40DA7B-C97E-A45E-7000-82251085D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7612" y="5625972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6DDBFD-1802-B73C-FA26-BE991A076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911" y="5625972"/>
            <a:ext cx="2476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00DDAC-9E2E-A413-568F-DF27CD4791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5613994"/>
            <a:ext cx="3530598" cy="10914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E17B72-861B-183D-00C4-8C864A695A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18798" y="5613960"/>
            <a:ext cx="2921000" cy="10915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3F9EF2-7A82-8761-9EAE-E2F4FC6A9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999" y="5613642"/>
            <a:ext cx="24765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60EE23-53D3-AB9B-0293-065F63A40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7612" y="5625972"/>
            <a:ext cx="13843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0DB0F2-17A2-57A6-63B1-D77B8EBE1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999" y="4533772"/>
            <a:ext cx="2476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660739-C9BF-B398-2072-92C75A3B70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7999" y="5613291"/>
            <a:ext cx="2476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02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00DDAC-9E2E-A413-568F-DF27CD4791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5613994"/>
            <a:ext cx="3530598" cy="10914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E17B72-861B-183D-00C4-8C864A695A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9598" y="5613927"/>
            <a:ext cx="2921000" cy="1091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660739-C9BF-B398-2072-92C75A3B7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098" y="5613291"/>
            <a:ext cx="24765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60EE23-53D3-AB9B-0293-065F63A40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298" y="5613291"/>
            <a:ext cx="1384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7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79BD2E-34D7-9A9B-F96D-BA10449B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5" y="1736485"/>
            <a:ext cx="35306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5CA3A7-690F-0EB4-8ADC-23E806F39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379" y="3032211"/>
            <a:ext cx="2476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BA5EC7-D2ED-1E5D-7EB6-4D7730205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745" y="3032211"/>
            <a:ext cx="13843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C720A33-D698-223D-96DB-52A987320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592" y="2079059"/>
            <a:ext cx="825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86AE5D-04E7-FBB7-2E0A-C7E5FAFE3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879" y="1852371"/>
            <a:ext cx="1968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6B5DA18-BA1D-FD09-BDCC-F46E84E152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C1EF187-7331-C375-112C-4136BB12A9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87267" y="2663546"/>
            <a:ext cx="2921000" cy="109156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3BAD189-492D-BD35-FC65-ECAABEA2A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234" y="1349750"/>
            <a:ext cx="2476500" cy="1092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4061EF8-43F7-AF0B-8193-4DCD67ADB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614" y="2574663"/>
            <a:ext cx="19685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F4BA63-BB5F-EFEE-2E4C-8643E0A6F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675" y="1736485"/>
            <a:ext cx="35306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603389C-DB28-95A9-16C9-686C0849F1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9379" y="3032211"/>
            <a:ext cx="24765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AB16C5-E0F9-A55F-EC96-BC585301BD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5879" y="1852371"/>
            <a:ext cx="1968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E446A2-C121-3403-B7A1-A4E1096ACA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7745" y="3032211"/>
            <a:ext cx="13843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13C019-A15E-5147-4148-8A33150BC1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8592" y="2079059"/>
            <a:ext cx="825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672CF4-183C-AC7A-F020-939B9BE23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75" y="5501840"/>
            <a:ext cx="35306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CB88734-D6E4-72AD-AC95-E41B902AF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8725" y="5501840"/>
            <a:ext cx="2476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E2F6962-61D7-51A3-50A5-A7AFC247D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5129" y="5501840"/>
            <a:ext cx="19685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997F88-5717-E839-B4E0-85F6676694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9329" y="5501840"/>
            <a:ext cx="13843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E57F36B-A1B3-385D-31EA-0F7C2E3D2C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7552" y="5501840"/>
            <a:ext cx="825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9A1B552-82BF-510B-29C9-BA60B12287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56639" y="3209659"/>
            <a:ext cx="1968500" cy="10909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CDCCB64-246A-7AFF-4475-4D9706054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75" y="5501840"/>
            <a:ext cx="35306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4B53D8-07BC-2B2C-4F2F-101AD23AB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725" y="5501840"/>
            <a:ext cx="2476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45053D-1239-71D3-664C-40165D6EF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129" y="5501840"/>
            <a:ext cx="19685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B422F7C-4570-4DBD-977D-E24FA0493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9329" y="5501840"/>
            <a:ext cx="1384300" cy="1092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B980E0C-5E6C-7A5B-15FF-21C9237118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7552" y="5501840"/>
            <a:ext cx="825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9F76AA3-FA2F-6738-7334-ADDAB7A89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75" y="1736485"/>
            <a:ext cx="3530600" cy="1092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5D02516-CDF0-35F6-16EC-2844B6098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9379" y="3032211"/>
            <a:ext cx="2476500" cy="1092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8C17E46-2711-2158-CE2C-C04A4D345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879" y="1852371"/>
            <a:ext cx="1968500" cy="1092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E709088-2E38-AFF9-779B-1DE9453A86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745" y="3032211"/>
            <a:ext cx="1384300" cy="1092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AC73367-8324-3BFA-8C22-C747C1FFF6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592" y="2079059"/>
            <a:ext cx="825500" cy="10922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ED44F90-E5C4-9EAF-AE8F-BE8E56524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879" y="902558"/>
            <a:ext cx="19685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2183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6 L -2.70833E-6 0.00024 C -0.03841 -0.03703 -0.07604 -0.07754 -0.1151 -0.11064 C -0.15104 -0.14074 -0.18763 -0.16759 -0.22239 -0.20115 L -0.27617 -0.25301 C -0.2983 -0.27407 -0.29531 -0.26967 -0.31614 -0.29189 C -0.32213 -0.29791 -0.32708 -0.30694 -0.33372 -0.31088 C -0.33672 -0.31342 -0.33971 -0.31574 -0.34323 -0.31782 C -0.34544 -0.31921 -0.34843 -0.31921 -0.35065 -0.32106 C -0.35468 -0.32361 -0.35846 -0.32754 -0.36224 -0.33078 C -0.36406 -0.33194 -0.36758 -0.3331 -0.36758 -0.33287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9185219-163E-11BE-FD37-A9BB74B7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5" y="1736485"/>
            <a:ext cx="35306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8E75C2-E7EB-508F-DA8C-FA9E1E2C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379" y="3032211"/>
            <a:ext cx="2476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C1B1D4-DF04-CF7C-45D3-F3A52DA9D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879" y="1852371"/>
            <a:ext cx="1968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A9A1B6-AC18-D99E-FA5A-30788749D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745" y="3032211"/>
            <a:ext cx="13843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DFFE9D6-978E-E335-2812-DB6C780F1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592" y="2079059"/>
            <a:ext cx="8255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9D5358-9477-F2B5-0334-E4C45D786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879" y="902558"/>
            <a:ext cx="1968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521182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10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47D545-8D11-4873-3E8A-693E21B6F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9" y="5597662"/>
            <a:ext cx="35306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64B2245-F2AD-0823-E9CC-854FFC1B7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167" y="5597662"/>
            <a:ext cx="24765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3B911BD-9C21-2652-7160-6FF8F36F3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221" y="5597662"/>
            <a:ext cx="1968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D7870F-BF7F-74B7-ACFD-3C63DC6E9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9955" y="5597662"/>
            <a:ext cx="13843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C50B15-08C1-9F0F-8443-A4265720EC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9489" y="5597662"/>
            <a:ext cx="825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2E6B3D2-9B9F-61A5-9E4C-9FED3D1BE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221" y="4505462"/>
            <a:ext cx="19685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DDB11C-C527-E2AB-ADD9-E834BC080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8221" y="5597662"/>
            <a:ext cx="24765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A2EC009-BE94-AFEA-D9D1-B07EBBFD5A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521182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47D545-8D11-4873-3E8A-693E21B6F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9" y="5597662"/>
            <a:ext cx="35306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64B2245-F2AD-0823-E9CC-854FFC1B7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167" y="5597662"/>
            <a:ext cx="2476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D7870F-BF7F-74B7-ACFD-3C63DC6E9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955" y="5597662"/>
            <a:ext cx="13843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C50B15-08C1-9F0F-8443-A4265720E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489" y="5597662"/>
            <a:ext cx="8255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DDB11C-C527-E2AB-ADD9-E834BC080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145" y="4505462"/>
            <a:ext cx="24765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A7286CF-9748-AA01-B5BA-235C08DDE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0561" y="5597662"/>
            <a:ext cx="24765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EEECFDC-0B90-9D14-F3DA-EE659568A7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521182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84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7A56DE7-7D8B-E79F-C11A-E5A7D7E94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9" y="5597662"/>
            <a:ext cx="35306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C1C57B-BA6A-3986-9DE1-BF56458CB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59" y="5597662"/>
            <a:ext cx="24765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7C31535-A35B-889A-53E9-E3AEE686A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759" y="5597662"/>
            <a:ext cx="1384300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EFF805-E480-25BD-E140-DD288FF93E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5559" y="5597662"/>
            <a:ext cx="825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D8F052-A5E7-B87E-6295-FD7A9A487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5211829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5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EA54111-3D14-BD1B-FA67-72FAD02C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C77E6B-CCE8-6085-C0D8-F8EDF46F2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395" y="1419440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78E7F34-8D42-0A9B-B66C-F30081414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291" y="2882900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3FFD02-2AF6-3BEA-2891-30E9F995B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124" y="1790700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403B48-62AA-1098-144C-3E85F2C3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582224"/>
            <a:ext cx="3530598" cy="1091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067FE4-82BE-EA7D-1F6C-6751B895AD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0565" y="5582191"/>
            <a:ext cx="2920999" cy="10915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93EA812-C342-7F48-2DAE-ABF8162C8E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8AA775-9F17-5BBD-C254-22FA08C4DD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2099B5D-FF05-63F8-A9AB-2B61E4BEC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395" y="1419440"/>
            <a:ext cx="2476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7B47156-EED2-0919-DBB6-146418D50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291" y="2882900"/>
            <a:ext cx="13843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30A064-25C1-5053-BB8F-690337262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124" y="1790700"/>
            <a:ext cx="825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DF7B2EE-326F-C124-F6E7-A108E994E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655" y="5581873"/>
            <a:ext cx="2476500" cy="1092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E1B5BF-DDD2-8906-1A03-00E23C0A4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924" y="5581873"/>
            <a:ext cx="13843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F3444D-23A9-168F-A139-8947D541AD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9724" y="5581873"/>
            <a:ext cx="825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5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0D00C5-D020-B921-5333-2C101F85E4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966" y="5582224"/>
            <a:ext cx="3530598" cy="1091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BCB600-69DD-84B5-D0A0-59B2BD1F1A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0565" y="5582191"/>
            <a:ext cx="2920999" cy="1091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2F5BDC-9819-7C5A-50DF-496E040FE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655" y="5581873"/>
            <a:ext cx="2476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CADB29-59BC-575A-46E8-9C5E15BA6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924" y="5581873"/>
            <a:ext cx="13843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A600B0C-ED08-78FC-FB9C-0F222A857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9724" y="5581873"/>
            <a:ext cx="825500" cy="1092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E9799B-472A-E374-CEB0-1800C4CFBA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210E0BD-BAE2-7AF7-6D02-65BA0050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7C74CD6-0D15-E875-B016-9A5C2A697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395" y="1419440"/>
            <a:ext cx="2476500" cy="1092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9121E69-DFC4-C651-7528-131C65191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291" y="2882900"/>
            <a:ext cx="1384300" cy="1092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2A1706F-9D23-1DFD-018F-F4ED393AD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124" y="1790700"/>
            <a:ext cx="8255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6709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4.16667E-7 -4.07407E-6 C 0.02135 0.01713 0.04232 0.03704 0.06458 0.05186 C 0.11263 0.08426 0.16276 0.10764 0.21055 0.14144 C 0.23815 0.16088 0.2651 0.18241 0.29323 0.19977 L 0.32318 0.21852 C 0.32695 0.22084 0.33112 0.22223 0.33516 0.22477 C 0.33841 0.22709 0.34141 0.23056 0.34453 0.23311 C 0.34961 0.23681 0.35664 0.24144 0.3625 0.24352 C 0.3707 0.2463 0.3681 0.2426 0.37109 0.24792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7FEE5DD-C735-3A67-3B82-9830B3FC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3904" y="2574016"/>
            <a:ext cx="2920999" cy="10915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04F935-F7BE-E2C2-8913-2D850746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7818" y="1306623"/>
            <a:ext cx="3530598" cy="10914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56C4F8-3D3D-140F-46E0-E6F2BE079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291" y="2882900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3EF6EB-F719-C77F-C521-E4429CB03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124" y="1790700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145D3E2-EF62-3C2B-D228-D49199916E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9455591" y="3163851"/>
            <a:ext cx="2476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8CFCC3F-08A9-DC1F-E8D6-66FCD56EB0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76215" y="5588679"/>
            <a:ext cx="2920999" cy="10915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C4145B-EB2B-80D1-545E-85CF665F927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68738" y="5588712"/>
            <a:ext cx="3530598" cy="10914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363510-DA52-E693-206E-686DEFA3A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093" y="5588361"/>
            <a:ext cx="13843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566296-94F4-2022-8831-860AF8F17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271" y="5588361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5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965022-4FB0-50D2-25E7-5AD026F885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8738" y="5588712"/>
            <a:ext cx="3530598" cy="10914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A03511-1C75-37FC-9C29-4702CB5ADD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78337" y="5588361"/>
            <a:ext cx="2920999" cy="10915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B70D1B-FD1F-B62D-9823-01942E335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036" y="5588361"/>
            <a:ext cx="13843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DDA6C2-DF98-B9E8-D727-9ECF6AD58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3836" y="5587725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5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2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20B4472-8D2F-CC49-877E-DF191C4B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4B5664F-16CE-71BA-B5F0-AADFD876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17" y="2763880"/>
            <a:ext cx="29210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7619AB-8EF8-AA6C-4DB0-B34237406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18" y="1419440"/>
            <a:ext cx="24765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187E72-CBDE-BD61-9847-9AE98F636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918" y="2763880"/>
            <a:ext cx="1968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5C188D0-3D67-14D2-C112-E9BF7151A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770" y="1532959"/>
            <a:ext cx="13843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E71931-0BD4-DA0E-1088-925525459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6085" y="2882900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68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D79AF-B9C4-888C-31F7-452389C6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Grafiken: </a:t>
            </a:r>
            <a:r>
              <a:rPr lang="de-DE" dirty="0" err="1"/>
              <a:t>Dienes</a:t>
            </a:r>
            <a:r>
              <a:rPr lang="de-DE" dirty="0"/>
              <a:t>-Material bis 1 000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81E56C-9924-6C54-E967-CD1CDA89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8" t="71655" r="64254" b="10110"/>
          <a:stretch/>
        </p:blipFill>
        <p:spPr>
          <a:xfrm>
            <a:off x="704871" y="2876813"/>
            <a:ext cx="675924" cy="6007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3C5629-90E8-B738-F13E-7F0BE0607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6" t="67215" b="10650"/>
          <a:stretch/>
        </p:blipFill>
        <p:spPr>
          <a:xfrm>
            <a:off x="704871" y="3934441"/>
            <a:ext cx="4071989" cy="7292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528A7F-9367-9A46-4168-BB386836F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5" t="51946" r="997" b="9722"/>
          <a:stretch/>
        </p:blipFill>
        <p:spPr>
          <a:xfrm>
            <a:off x="838200" y="5080549"/>
            <a:ext cx="5087221" cy="12629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245AB95-2854-C0B3-CBB5-BA808DC12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821" y="1516767"/>
            <a:ext cx="5807308" cy="4976108"/>
          </a:xfrm>
          <a:prstGeom prst="rect">
            <a:avLst/>
          </a:prstGeom>
        </p:spPr>
      </p:pic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D9F6CA9E-2E80-77F8-F98E-6BD264428E46}"/>
              </a:ext>
            </a:extLst>
          </p:cNvPr>
          <p:cNvSpPr/>
          <p:nvPr/>
        </p:nvSpPr>
        <p:spPr>
          <a:xfrm>
            <a:off x="69012" y="329609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378270-1B76-57F4-9F50-1E71DAFF2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83" y="359643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17" y="1958028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3" y="3169690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50" y="2833455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71" y="2350387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94" y="1816522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13" y="3509818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6514A3-0171-8528-218F-97705DF8F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49" y="2157092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991D5-34E8-43FD-8DC2-C076A84D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493" y="2211111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F22D1A-C00E-E90C-EB21-068767FE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85" y="2825961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25F931-DCBE-CD3A-DDE0-E96288469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12" y="4218372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F7D34B-C6BF-D796-93DB-14E61EB9C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25" y="1532959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BD982F2-197C-C0AD-14D1-E3B075660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3" y="2616351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3634581-BA0D-E113-2291-B4AE323C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95" y="2825961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73C1612-C741-5942-150A-1F0CDB49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67" y="2141094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F806E65-9F71-F777-24A6-4201DF187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67" y="1587755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3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11C0620-F0D4-CE1F-D1B2-3FE987C3B2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C38674-606F-AC66-1EB3-07B727241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917" y="2763880"/>
            <a:ext cx="29210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301377-61DB-E39B-DAC7-E0D219AE8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918" y="1419440"/>
            <a:ext cx="2476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A5B02F-302C-6E58-66CE-093CB12BF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918" y="2763880"/>
            <a:ext cx="1968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637AE7-CAC8-4FE2-DB9A-ECE258B1B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9770" y="1532959"/>
            <a:ext cx="13843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265977-B350-010D-FF04-4ECC281C8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085" y="2882900"/>
            <a:ext cx="825500" cy="1092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9130F04-87CB-E9AF-45D5-DD83F9BB5D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3978" y="5555704"/>
            <a:ext cx="3530598" cy="10914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46CE8D9-B8DD-0834-7A85-11A947182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76" y="5555352"/>
            <a:ext cx="2921000" cy="1092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2ABD925-99BF-D6CA-BA73-18CAADF60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76" y="5555352"/>
            <a:ext cx="2476500" cy="1092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412272E-AD7D-12B0-9CDA-72F9458D8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738" y="5555352"/>
            <a:ext cx="1968500" cy="1092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3FD4EF2-FA2F-20AC-3799-78DAD49645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6107" y="5555352"/>
            <a:ext cx="1384300" cy="10922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CD2423D-79D4-466F-5BE8-FD46D76556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1992" y="5555352"/>
            <a:ext cx="825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3B1E7-6A05-48EB-66FA-7E7BCCF84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6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5A78326-491B-9877-1088-160ABF8BF2C8}"/>
              </a:ext>
            </a:extLst>
          </p:cNvPr>
          <p:cNvSpPr/>
          <p:nvPr/>
        </p:nvSpPr>
        <p:spPr>
          <a:xfrm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282B5A-0DA3-FCD8-04D9-656EABF6E7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46DBCA-5192-5A97-0C2F-9F89A59DD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917" y="2763880"/>
            <a:ext cx="29210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DECD4C-5215-0E4F-8E52-247F54D7C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918" y="1419440"/>
            <a:ext cx="2476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ADA404B-CE44-91C1-150A-F6585E1BF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918" y="2763880"/>
            <a:ext cx="1968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B19BD0-2801-5FC7-F457-BDCB4EC403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6085" y="2882900"/>
            <a:ext cx="825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A4B755-C49B-5F09-515F-8AA2894C9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3978" y="5555704"/>
            <a:ext cx="3530598" cy="10914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9EEB1C6-F3B5-0BEF-899D-5DBE272F8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76" y="5555352"/>
            <a:ext cx="29210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DD8E6CC-E53A-1FA5-0339-EFE2F5991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76" y="5555352"/>
            <a:ext cx="2476500" cy="1092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13F2E23-68AE-99AC-59A5-8BD8BE0A1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738" y="5555352"/>
            <a:ext cx="19685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664EF7-50DD-7AEE-FACB-BFD33F95AA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107" y="5555352"/>
            <a:ext cx="1384300" cy="1092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345278A-736C-6598-CD04-37A271983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1992" y="5555352"/>
            <a:ext cx="825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131A82-1521-4CBC-89D6-484A32440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770" y="1532959"/>
            <a:ext cx="13843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EE7D997-E50B-7286-87BE-1EEBDAE3A9A2}"/>
              </a:ext>
            </a:extLst>
          </p:cNvPr>
          <p:cNvSpPr txBox="1">
            <a:spLocks/>
          </p:cNvSpPr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579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5.55112E-17 0.00023 C 0.11523 0.04768 -0.05013 -0.0206 0.17865 0.06967 C 0.19648 0.07685 0.21484 0.08148 0.23203 0.09213 L 0.31706 0.14583 C 0.32487 0.15069 0.33294 0.15602 0.34102 0.16018 C 0.34518 0.16204 0.34974 0.16389 0.35378 0.16643 C 0.3793 0.18009 0.38945 0.18796 0.41341 0.19745 C 0.41471 0.19768 0.41602 0.19745 0.41745 0.19745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B979EA-5566-36D0-6CC9-FC9B19D5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818" y="1306623"/>
            <a:ext cx="3530598" cy="10914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40FBDEC-6CD9-6C9B-5EDF-47179097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17" y="2763880"/>
            <a:ext cx="29210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F07144-677B-A004-59E6-CD58FA0C3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18" y="1419440"/>
            <a:ext cx="2476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ECA8E1-D9EA-6483-653D-BC920D11B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770" y="1532959"/>
            <a:ext cx="1384300" cy="1092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80E48CD-2418-F05E-1257-49F600F5C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085" y="2882900"/>
            <a:ext cx="825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C79522B-E254-105E-BAB6-03E2315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9862790" y="4127484"/>
            <a:ext cx="1968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85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E8CEB11-671E-1A14-EFC1-4237AB36FF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2538" y="5619543"/>
            <a:ext cx="3530598" cy="10914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9055B7-78FE-819B-11F3-9223AB733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609" y="5619191"/>
            <a:ext cx="29210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6A446D-9FCC-7966-250F-2862711A6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082" y="5619191"/>
            <a:ext cx="2476500" cy="1092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07B031-D678-C8A0-99F7-764FFEA7F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2055" y="5619191"/>
            <a:ext cx="13843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121DC0-4FEF-5CA1-B317-E0308DA3AC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6829" y="5619191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9188C9-5AD0-954D-566C-83592F7C86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2538" y="5619192"/>
            <a:ext cx="3530598" cy="10914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C231F0-D31A-9A4B-5A21-185396C73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71" y="5618840"/>
            <a:ext cx="2921000" cy="1092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137CA4D-A3E2-F829-064A-A6DF0191C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645" y="5618840"/>
            <a:ext cx="2476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BF1B3D5-ADE6-27A8-5A39-E5D75C5ED1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836" y="5618840"/>
            <a:ext cx="1384300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1040D55-0819-5F88-6387-0E5481587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413" y="5618840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9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B4E58A-58D5-12AB-0FE5-162B0BB6B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17" y="1958028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0E2B0B-202E-B871-1199-9169F92D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3" y="3169690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E6585A9-AE5D-3F47-76C9-5AF3EAB14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50" y="2833455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3901FB5-B169-7725-F50F-9B279EAE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71" y="2350387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B8395C6-4D11-CA8A-4BF7-9006E7A9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94" y="1816522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4A7D43A-0344-38DD-BB44-96FE3A8F7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13" y="3509818"/>
            <a:ext cx="2750527" cy="60249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A8C55E5-0443-1A93-735B-9DCDC0EA1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49" y="2157092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710AE3F-90CE-F7ED-ECCA-AA366372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493" y="2211111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BF81430-D65D-5EB4-0849-FA3C9B11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85" y="2825961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204494B-9C5B-C4DB-6775-D60C750BA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12" y="4218372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2B26B2F-5993-EBEA-A4BB-04ECE0A47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25" y="1532959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18847A3-A848-2038-C61C-1C337C252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3" y="2616351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315F3F0-7A1B-5389-336C-00D3900D5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95" y="2825961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EC46FE9-5262-37F1-80ED-F5C16300E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67" y="2141094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B214406-1227-527F-99DB-75EAB7648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67" y="1587755"/>
            <a:ext cx="2333704" cy="401703"/>
          </a:xfrm>
          <a:prstGeom prst="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CB62C4D-4C8C-4542-C453-E83973A79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978" y="3100551"/>
            <a:ext cx="2333704" cy="4017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3794F10-DD20-FDCC-2C9A-C1A326D55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980" y="3580968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620BE61-B7CF-6E8B-08A5-325A1B4FC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2203" y="4504100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2AD4143-C46B-CC03-0336-CC48DE3720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BEAF01C-346B-273C-78DA-C8762AD6501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5E45505-0080-E361-1175-9B9497818B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BC18F1-3BC0-2D4C-A470-B5C959173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117" y="1958028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E18F79-EF66-783E-82B3-22271D222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113" y="3169690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3941E20-BCF1-FAF0-3EAD-929C84313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550" y="2833455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B0382CE-672A-23A9-2043-AE081D8F0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971" y="235038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6F4CE20-30AE-8D6F-AE47-832DDDAF3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094" y="1816522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0D3B510-AEEA-E34E-58B2-C1B825EF52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313" y="3509818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AC33D4D-5401-C3A2-7E16-4B7F8F096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549" y="2157092"/>
            <a:ext cx="2750527" cy="60249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03ADA32-5054-56B0-DB22-D0B32E706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3493" y="2211111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3DDB99B-6712-2FBE-1123-58F860BB1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085" y="2825961"/>
            <a:ext cx="393700" cy="317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0BF2C31-AE92-A3B2-1E7A-4609AB160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312" y="4218372"/>
            <a:ext cx="2750527" cy="60249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B82DE34-3A3E-476E-AFF5-21F7559E62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025" y="1532959"/>
            <a:ext cx="2750527" cy="60249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ADD7BF8-5BBF-FAF6-3ED2-6ACD499C2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113" y="2616351"/>
            <a:ext cx="2333704" cy="40170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87725C0-B32E-47CC-9B58-071EB6D2D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295" y="2825961"/>
            <a:ext cx="393700" cy="3175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4AFB7B8-AC7D-7E0B-7F27-BF1E0BC85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67" y="2141094"/>
            <a:ext cx="2333704" cy="40170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44D3785-B5E5-893F-8711-BB834013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567" y="1587755"/>
            <a:ext cx="2333704" cy="401703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EA068A3-4A10-CE87-02FD-6EAE0F1D0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312" y="3652316"/>
            <a:ext cx="393700" cy="3175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33BB424-6C5A-44A4-3135-297B2F6A0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84" y="3723029"/>
            <a:ext cx="2333704" cy="401703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F7B06B72-3B80-C133-80F1-708E7DBA3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151" y="4258331"/>
            <a:ext cx="2333704" cy="401703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CC3DAD-A52E-8AE0-DBD5-8A7B33B97040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E04D1B-C898-AF0D-FA84-7EF409E865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42221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2.08333E-7 0 C -0.02161 0.00139 -0.13529 0.00718 -0.17773 0.0162 C -0.20599 0.02199 -0.23398 0.03171 -0.26237 0.03843 C -0.26784 0.03958 -0.30547 0.04745 -0.31536 0.05116 C -0.33359 0.05694 -0.33659 0.06134 -0.35339 0.06574 C -0.35768 0.06667 -0.36224 0.0669 -0.36667 0.06736 C -0.37786 0.07477 -0.36771 0.06921 -0.38568 0.07292 C -0.39453 0.075 -0.38516 0.07454 -0.39232 0.07685 C -0.39518 0.07731 -0.39805 0.07801 -0.40091 0.07847 C -0.40833 0.08472 -0.40586 0.08056 -0.40924 0.08796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0.00023 L -0.05494 0.00463 L -0.10065 0.0081 C -0.11849 0.00995 -0.13593 0.0125 -0.15364 0.01481 C -0.2375 0.0537 -0.13059 0.00648 -0.21184 0.03565 C -0.22018 0.03843 -0.22812 0.04398 -0.23606 0.04768 C -0.25013 0.05347 -0.25364 0.05278 -0.26757 0.0544 C -0.27187 0.05556 -0.27591 0.05741 -0.2802 0.05787 C -0.28906 0.0588 -0.29817 0.05764 -0.30703 0.05949 C -0.31054 0.06018 -0.31354 0.06505 -0.31705 0.06667 C -0.32278 0.06829 -0.3289 0.06759 -0.33476 0.06806 C -0.34349 0.07153 -0.35221 0.07569 -0.36093 0.07847 C -0.36445 0.0794 -0.36822 0.0794 -0.37161 0.08171 C -0.37812 0.08588 -0.36992 0.08102 -0.37773 0.08518 C -0.3789 0.08565 -0.37968 0.08634 -0.38059 0.08704 C -0.3819 0.0875 -0.38294 0.08773 -0.38424 0.08843 C -0.38828 0.09097 -0.38906 0.09329 -0.39309 0.09421 C -0.39739 0.09421 -0.40156 0.09421 -0.40546 0.09421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46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81 L 1.66667E-6 0.00023 L -0.21563 -0.06528 C -0.21862 -0.07338 -0.22162 -0.12222 -0.22448 -0.1222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9196B80-AB75-EC9B-B142-62FCDF5C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17" y="1958028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F9F336-FF22-9A41-BD3D-8063532E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3" y="3169690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E3CD02-CC75-353B-D360-6F270D1CC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50" y="2833455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B45528-FB3E-C8B5-E00F-F2F9696D9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71" y="2350387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7FAD17B-CEFE-15BE-24CF-69E36A3A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94" y="1816522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95C8927-7F13-E6C8-9EED-EE955D5D5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13" y="3509818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0756452-0368-B612-529C-D24880B2B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49" y="2157092"/>
            <a:ext cx="2750527" cy="6024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CE37D9-F4D5-B72B-4F36-3920E81D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493" y="2211111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C7B2A90-2965-4A71-FA51-01C3ADED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85" y="2825961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6568E9D-94FE-17DF-0BB9-D8B63B85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12" y="4218372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36F8A82-30E8-DA9C-F9AD-B907D57E6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25" y="1532959"/>
            <a:ext cx="2750527" cy="60249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02441EA-9047-9D62-2DE7-47DBCCA32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13" y="2616351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6095B9A-4B50-E126-FA6D-99C4A0067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95" y="2825961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78B7A7C-F275-897C-B44F-B6AB96DBD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67" y="2141094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5C10594-1055-5DE1-B1D3-DFEA32E8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567" y="1587755"/>
            <a:ext cx="2333704" cy="40170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0ABA3284-8D2B-2702-886F-1EB72A96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312" y="3652316"/>
            <a:ext cx="393700" cy="3175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912D674-77D3-7FED-EA26-3CC19E0E6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84" y="3723029"/>
            <a:ext cx="2333704" cy="40170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587C3BA-0DC9-18E6-5E1E-29958001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151" y="4258331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C3C4843-2696-F9F2-875C-ED3CBD4A18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4F00E2-F7E1-401C-D650-B1EC5851FE9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6BE2AE-EB6A-3C8C-1A3D-A3C038B53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10"/>
            <a:ext cx="819149" cy="10921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05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EE3DC63-B3D4-FBF0-1DB1-9D73E83D9F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426B14B-C0BD-25C4-C6FC-53924D3994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13821A-8B7F-FBB8-9BDA-DCD970D93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6117" y="1958028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DDE782-16AF-F001-ED05-8AF39EC02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113" y="3169690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7190B34-769A-F401-F219-6970DF800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550" y="2833455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9D0C7C-1F6E-61D4-A69D-05534116FD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971" y="2350387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5F1E08-6D68-D6C4-0FEB-46F118028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094" y="1816522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707437D-3B59-FA88-CD31-47C428371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313" y="3509818"/>
            <a:ext cx="2750527" cy="60249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3B33A9B-6AC1-205B-7707-9CD82CB6E3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549" y="2157092"/>
            <a:ext cx="2750527" cy="60249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DF6C6AB-7386-F5B0-5F34-72ABA3CD4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3493" y="2211111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C767357-4D78-3B8C-7A27-FA637442A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085" y="2825961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2BF4C17-8ECE-A870-9A7A-CC58E22C0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312" y="4218372"/>
            <a:ext cx="2750527" cy="60249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F279B6B-9993-4335-5B7B-D0DE5E61EA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025" y="1532959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758D0AE-3DB6-9AB8-1217-FBE44FC8AC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113" y="2616351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FF2DC21-EA85-5632-BA8D-B0FB852EB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1295" y="2825961"/>
            <a:ext cx="393700" cy="3175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34D47D9-3253-4368-CF6E-E70CD1D8F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7567" y="2141094"/>
            <a:ext cx="2333704" cy="40170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A3E0C9F-F257-39A4-B807-E494A48DE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7567" y="1587755"/>
            <a:ext cx="2333704" cy="40170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426BE57-D05E-D16C-8377-88BF6FED8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312" y="3652316"/>
            <a:ext cx="393700" cy="3175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8E7BC8D-8010-B05E-8579-B64DD4817B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084" y="3723029"/>
            <a:ext cx="2333704" cy="40170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205F31C-625C-49E9-BF70-1FB46F2DC0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151" y="4258331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3803C5E-7EBC-B721-FC2C-FD30821ED1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030748" y="5625110"/>
            <a:ext cx="819149" cy="10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19" y="2668462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113" y="2985962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73" y="3060821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96" y="2526956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981" y="3558711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6514A3-0171-8528-218F-97705DF8F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B4DDA9-55B3-659A-8106-4CE7EBDD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806" y="2424188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5D39A9-547B-B867-C3A2-E4F28E202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364" y="1851439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780DF5-8F53-8D10-A311-F2975BDE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155" y="4086211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10"/>
            <a:ext cx="819149" cy="10921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0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A405471-5B6E-11BE-09AE-1D0748437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019" y="2668462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E3325E-C968-9BA9-8A18-ACAC78370D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113" y="2985962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850A56F-1634-795B-6F60-75C0EF4AC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A477C1-898A-F8C9-4858-A661C35C6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873" y="3060821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B8D315-DF1E-2499-8E10-3D2A0826D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996" y="2526956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9D745F-3B0E-6579-9444-C83C7D20A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981" y="3558711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E2C6D5-955D-67A7-3041-939A8113B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FEE405-E75C-02FA-C590-88CC2FB663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E284CF-4DFA-A783-CDD8-1C9537F06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806" y="2424188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3C0400-D5EC-C85D-F5E3-49E3F2D71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4364" y="1851439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FF5AEDA-E5DB-0BE1-7282-D91F5DE96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155" y="4086211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0748" y="5625110"/>
            <a:ext cx="819149" cy="109219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148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3CE8A0A-64B2-2ECA-2C52-096A022A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77" y="3110578"/>
            <a:ext cx="2750527" cy="602496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C4A992C-B5AA-173F-367B-39F158C25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507" y="4298911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C56B2F8-160A-97A2-7D66-C89DB2AB82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CB84D56-8E52-3C0D-FDDF-AF0733C996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7B2FFEE-9142-D5B6-857C-2F63533264F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30748" y="5625110"/>
            <a:ext cx="819149" cy="109219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4C41332-E1A3-5562-0736-BCC881774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051" y="4171746"/>
            <a:ext cx="393700" cy="3175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E532A1-807C-63BB-E029-46D504523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051" y="4644151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FA6B4D-7CA3-0BF3-335C-538E89202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019" y="2668462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64F502-CFA6-4C6C-EA47-2EC8BD617F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113" y="2985962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296A21-0EF2-07A4-CD5A-B9FC98D0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4C2D6B-D520-C578-494A-7587FAA87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873" y="3060821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A6CF0F2-FD73-F2C4-CD05-77A0041A9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996" y="2526956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3731905-0BAB-DB5F-0260-3C6B49CE9F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4981" y="3558711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52C8F4-879F-CBC0-14E5-60EA9A3C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7317E1-45B2-8F12-0079-28D166D3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3174415-8AC9-74A8-946E-FC275078E8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806" y="2424188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EA003FE-831C-D535-068C-446946337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364" y="1851439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EAB81E-6EF4-8EDD-B4BB-D15ADE301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155" y="4086211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8AE7C67-61DA-C956-65AF-7B0281053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84" y="4200405"/>
            <a:ext cx="2750527" cy="6024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99A9DE7-7E7F-FE1D-D67F-B6A25A1E0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990" y="3733627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0F73E29-96B0-71B4-F032-3EE00187A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967" y="4260913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8C7668A-539F-D731-3180-0C732585A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695" y="3540415"/>
            <a:ext cx="393700" cy="3175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0AE596C-B397-2911-0299-AB61C49368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148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12B028CC-291C-1F55-8CE7-3474C19DC6D6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4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00024 C -0.0332 0.01366 -0.02005 0.00857 -0.08333 0.01875 C -0.17708 0.03357 -0.19192 0.03125 -0.28802 0.03611 C -0.34661 0.05764 -0.37955 0.07176 -0.43789 0.08449 C -0.45612 0.0882 -0.47435 0.08982 -0.49257 0.09167 L -0.57409 0.09861 L -0.6164 0.10394 C -0.61666 0.1044 -0.62981 0.10718 -0.63138 0.1088 C -0.63463 0.11181 -0.63737 0.11621 -0.63984 0.12107 C -0.64179 0.12454 -0.64297 0.12894 -0.64479 0.13311 C -0.64596 0.13542 -0.64739 0.1382 -0.64856 0.14028 C -0.64895 0.1426 -0.64895 0.14561 -0.64974 0.14746 C -0.65195 0.15186 -0.6569 0.15718 -0.6569 0.15834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52" y="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0.00046 C -0.02851 -0.00463 -0.00312 0.00139 -0.02864 -0.01018 C -0.03607 -0.01342 -0.04388 -0.01574 -0.05143 -0.01898 C -0.07669 -0.0294 -0.06015 -0.02384 -0.08841 -0.03773 C -0.09492 -0.04097 -0.12096 -0.05324 -0.13281 -0.05787 C -0.13633 -0.05926 -0.13997 -0.05995 -0.14349 -0.06157 C -0.14609 -0.06296 -0.14857 -0.06481 -0.15104 -0.06643 C -0.15351 -0.06782 -0.15586 -0.06921 -0.15846 -0.07037 C -0.1595 -0.07153 -0.16054 -0.07315 -0.16185 -0.07407 C -0.16419 -0.07616 -0.16719 -0.07685 -0.16979 -0.07801 C -0.17291 -0.08264 -0.16992 -0.0787 -0.17435 -0.08148 C -0.17916 -0.08495 -0.17526 -0.08264 -0.17877 -0.0868 C -0.18125 -0.08935 -0.18008 -0.08611 -0.18099 -0.09004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4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6 L -1.25E-6 0.00023 L -0.05052 -0.00255 C -0.05377 -0.00324 -0.05677 -0.00833 -0.05989 -0.01042 C -0.06276 -0.01227 -0.06549 -0.01204 -0.06823 -0.0125 C -0.07344 -0.01574 -0.07851 -0.02037 -0.08372 -0.02222 C -0.08789 -0.02407 -0.09219 -0.02361 -0.09635 -0.02431 L -0.10755 -0.02616 C -0.14518 -0.03472 -0.10456 -0.02593 -0.13411 -0.03449 C -0.1375 -0.03519 -0.14075 -0.03542 -0.14401 -0.03634 C -0.14922 -0.03866 -0.15208 -0.03889 -0.15677 -0.04421 C -0.15833 -0.04606 -0.15963 -0.04815 -0.1612 -0.05023 C -0.16328 -0.05255 -0.16523 -0.0544 -0.16732 -0.05602 C -0.16862 -0.05903 -0.16979 -0.06273 -0.17122 -0.06597 C -0.17239 -0.06898 -0.17474 -0.07338 -0.17604 -0.07569 C -0.17669 -0.07685 -0.17721 -0.07731 -0.17786 -0.07778 C -0.17812 -0.07917 -0.17864 -0.08032 -0.1789 -0.08171 C -0.17982 -0.08843 -0.17877 -0.0875 -0.17982 -0.087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4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1.25E-6 0.00046 L -0.11498 -0.03218 C -0.11732 -0.03287 -0.11979 -0.03264 -0.12214 -0.03287 C -0.1237 -0.03311 -0.12526 -0.03334 -0.12669 -0.03334 C -0.13659 -0.03542 -0.1319 -0.03519 -0.14557 -0.03797 C -0.14844 -0.03866 -0.1513 -0.03889 -0.15417 -0.03936 C -0.15508 -0.03936 -0.15586 -0.03982 -0.15664 -0.03982 C -0.16471 -0.0419 -0.15287 -0.03866 -0.16641 -0.0426 C -0.16719 -0.04283 -0.16823 -0.04306 -0.16901 -0.04329 C -0.16979 -0.04352 -0.17057 -0.04422 -0.17149 -0.04445 C -0.17839 -0.04746 -0.17175 -0.04422 -0.178 -0.04723 C -0.17891 -0.04746 -0.17969 -0.04792 -0.1806 -0.04838 C -0.18151 -0.04885 -0.18229 -0.04885 -0.18307 -0.04908 C -0.18698 -0.05047 -0.18659 -0.05024 -0.18854 -0.05139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9F0B77B-51A4-2B81-5DDB-C58F71DA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19" y="2668462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3BC029-49CA-2BB7-B8A7-0C1A5FA69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113" y="2985962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2CCDF8-9A56-2C00-6A50-684E154C3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C9C39F-903B-E225-1092-C10C53AB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73" y="3060821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EE10BD-22AF-128D-BDD2-386AFE26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96" y="2526956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936C78D-BCE1-0F0C-F4FA-49CBCBFD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981" y="3558711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0841F5B-690C-9C3E-AC96-5D6C998DE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0D2B66F-43A8-B593-00F0-DFC846538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9BAFB5A-DBFB-2DA2-4189-600DB3798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806" y="2424188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1981F32-A729-DE36-BFC2-88AEE9008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364" y="1851439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F4190A2-BD7A-766B-A3C3-5A35A2A78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155" y="4086211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D657841-95DE-B0AD-35DD-3792C91FF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284" y="4200405"/>
            <a:ext cx="2750527" cy="60249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7DCE2A-2EE3-2642-EDF3-B012687D5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990" y="3733627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5FFFEF4-00DF-DB4A-91D6-EDABE0399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967" y="4260913"/>
            <a:ext cx="393700" cy="3175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DF0DC2-FB35-A289-3636-EF789E4A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695" y="3540415"/>
            <a:ext cx="393700" cy="3175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214D3D9-F61D-917B-FDC1-2607C9631D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19D32A8-D45D-003F-D742-8C5312E636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F523909-7514-B043-B23E-693846CE7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3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5E2A50-8332-0901-F9C3-332210C616EA}"/>
              </a:ext>
            </a:extLst>
          </p:cNvPr>
          <p:cNvGrpSpPr/>
          <p:nvPr/>
        </p:nvGrpSpPr>
        <p:grpSpPr>
          <a:xfrm>
            <a:off x="481709" y="1327078"/>
            <a:ext cx="2535281" cy="1960424"/>
            <a:chOff x="55700" y="-36435"/>
            <a:chExt cx="2535281" cy="1960424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A4A2ED7-F500-E6A1-DD65-B34A64B1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00" y="1205892"/>
              <a:ext cx="788097" cy="67529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CCF76FA-C8F6-9DEF-B190-CFBA3FF12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061" t="5197" r="5514" b="50000"/>
            <a:stretch/>
          </p:blipFill>
          <p:spPr>
            <a:xfrm>
              <a:off x="350318" y="373818"/>
              <a:ext cx="1065206" cy="1037309"/>
            </a:xfrm>
            <a:prstGeom prst="ellipse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61CC160-7AE8-7BE6-DC04-2930B48C0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787861">
              <a:off x="435311" y="-231681"/>
              <a:ext cx="1960424" cy="2350916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AAD79AF-B9C4-888C-31F7-452389C6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Grafiken: </a:t>
            </a:r>
            <a:r>
              <a:rPr lang="de-DE" dirty="0" err="1"/>
              <a:t>Dienes</a:t>
            </a:r>
            <a:r>
              <a:rPr lang="de-DE" dirty="0"/>
              <a:t>-Material bis 1 000 000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D0C1AA-56FF-A829-381B-3C5001EE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09" y="3811023"/>
            <a:ext cx="4189134" cy="7538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26A464-B9C1-ED9C-85C6-7E451D1A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52" y="3012211"/>
            <a:ext cx="542652" cy="4649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6BF631B-A6FC-68BD-804E-912B622FF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96" y="4918422"/>
            <a:ext cx="5837604" cy="17818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9CE4EEB-69CD-1C68-9E52-7B5FF22C6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930" y="1400676"/>
            <a:ext cx="6090209" cy="5574506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FE35C421-B9AF-90AD-70DA-3A78605F56F8}"/>
              </a:ext>
            </a:extLst>
          </p:cNvPr>
          <p:cNvSpPr/>
          <p:nvPr/>
        </p:nvSpPr>
        <p:spPr>
          <a:xfrm>
            <a:off x="69012" y="329609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DB77F5-6157-3118-44E8-F2D5145D8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83" y="359643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D6DE53-73F7-7742-9AEF-2D8E994747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10242EE-16AB-BD74-163A-7522E21E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1226CE8-BC03-A4E6-C7CB-CD7338D59E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EDD0AF6-4B67-2547-1605-0CBD518E90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4019" y="2668462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9FD388D-D1E3-8209-F812-3D36E5C69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113" y="2985962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44F963-4B09-6D82-5A97-68E035723D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DC3AD3-FC64-78C5-B8FF-5070F85F3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873" y="3060821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A38FA3-D502-1001-8FB8-4457B65DA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996" y="2526956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06C10E-DA5B-94A5-76D1-C136C97FB8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4981" y="3558711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5179D3-E0F8-4E23-3529-285F2DEECC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A2EC43-ED6F-56E5-21A3-F27217015D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303A49-4BCC-E510-0CC8-BE4927E600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806" y="2424188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05A9F8D-BFF7-3641-86FF-6942591E82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364" y="1851439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815326-15F2-B4AB-D9F4-574C51C93B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155" y="4086211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CE23281-EB47-6680-35CB-E94100FA69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3284" y="4200405"/>
            <a:ext cx="2750527" cy="6024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574E34-3018-13D5-F10E-169C7FE50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990" y="3733627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44FB997-597F-F0EE-E017-DC5BCD459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8967" y="4260913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F061482-6178-349E-FFA5-4A14B1F63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6695" y="3540415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8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8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13" y="2582922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587" y="3112243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267" y="2975281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390" y="2441416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455" y="3684992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991D5-34E8-43FD-8DC2-C076A84D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789" y="2836005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4231D3-116E-E8FC-8B57-7EE2881AF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38" y="2601732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F9BA60-683A-8540-9FE1-B2C60C362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06" y="2066020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3728C7-4477-095F-5750-AA0DC6780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936" y="4188876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383D250-737E-4453-0522-9DB0EE93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06" y="1573696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39A883-E4D5-3D8A-9B65-7DDDE7A48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97" y="2601732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8143"/>
            <a:ext cx="819149" cy="10861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47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EFE7088-0180-1DE9-7BB9-5FB9A1605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413" y="2582922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2BB7EFD-F0AE-C540-C292-6AB442C91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587" y="3112243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D31B6C-4FBE-70FF-37F2-AC107DBC3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3267" y="2975281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EAA76F-B33B-8DAA-B90B-2AC14CC57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390" y="2441416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F57E145-5008-0BB1-7984-71C512446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455" y="3684992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DD8D51-34CE-5DD7-A08E-47EB8E785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789" y="2836005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F4F9397-10E6-84DF-0209-302F95FF7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838" y="2601732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5AD423-6168-8905-6117-846483CE5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3906" y="2066020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91B140-5B81-66B2-50F3-D11899CE5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936" y="4188876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4285D80-A568-E004-59D3-979DCEAD83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3906" y="1573696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B28264-CC89-D1EC-D21C-787F2189E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97" y="2601732"/>
            <a:ext cx="2750527" cy="6024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0748" y="5628143"/>
            <a:ext cx="819149" cy="10861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6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8143"/>
            <a:ext cx="819149" cy="108613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3F952A8-F4B5-762E-C173-B30B3A839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506" y="3127139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2047E6E-9BC6-6E8B-B435-BD06597A8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6616" y="4413775"/>
            <a:ext cx="393700" cy="3175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FFF1188-6B2E-889E-A81D-D5E0CBC39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8215" y="4243464"/>
            <a:ext cx="393700" cy="31750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339C50F-1632-6348-F2CD-59EDF6E74FDB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FAB4965-9898-0A0D-F8B3-DB6218293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413" y="2582922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4F776C5-3DFA-C617-F292-DB23F24D4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8587" y="3112243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D90AD0D-A82A-D843-F263-10F74A184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267" y="2975281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30C864-B816-1AF8-FC61-4D528D6F0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9390" y="2441416"/>
            <a:ext cx="393700" cy="3175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C2A77B8-6FF3-39F9-28E4-6FA6EFE7B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455" y="3684992"/>
            <a:ext cx="2333704" cy="40170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3894392-9F9A-3973-1807-74182B28CA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789" y="2836005"/>
            <a:ext cx="393700" cy="3175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4C7E1285-7BBA-90B6-246E-3A9EF6DB26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838" y="2601732"/>
            <a:ext cx="2333704" cy="40170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844A2C4E-C75A-78CD-008C-2E8881ECF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3906" y="2066020"/>
            <a:ext cx="2333704" cy="401703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8FB5B14-2273-18E3-654D-5593BDCBF2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0936" y="4188876"/>
            <a:ext cx="2333704" cy="40170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062C0C7-1689-52BC-29BB-E282BDF5F9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3906" y="1573696"/>
            <a:ext cx="2333704" cy="401703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0D863FE-C7C2-261C-429A-6E035A265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897" y="2601732"/>
            <a:ext cx="2750527" cy="60249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801F1BC-F168-4363-55AE-1B4CF14AD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878" y="3292781"/>
            <a:ext cx="2750527" cy="60249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7634ADB9-D183-38BD-FE0C-FB28C6E289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2187" y="3599942"/>
            <a:ext cx="393700" cy="3175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0C4113C-C79A-BF8D-C557-FA079A645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709" y="3460666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879792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1.45833E-6 1.48148E-6 C -0.09206 0.00694 -0.04753 0.00486 -0.18307 0.00532 L -0.46302 0.00602 L -0.63177 0.00694 C -0.63386 0.00717 -0.63607 0.00694 -0.63802 0.00741 C -0.63919 0.00787 -0.63958 0.00903 -0.64076 0.00972 C -0.64206 0.01042 -0.64362 0.01111 -0.64518 0.0118 C -0.65261 0.01967 -0.64323 0.01042 -0.66576 0.02245 C -0.66667 0.02292 -0.66732 0.02361 -0.66849 0.02384 C -0.67123 0.0243 -0.67435 0.0243 -0.67721 0.02477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67" y="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7 L 3.75E-6 0.00023 L -0.02409 -0.0088 C -0.03282 -0.01135 -0.04154 -0.00996 -0.05026 -0.01482 C -0.05808 -0.01922 -0.0655 -0.03033 -0.07331 -0.03635 C -0.09115 -0.04954 -0.10886 -0.06459 -0.12683 -0.07269 C -0.13894 -0.07824 -0.15118 -0.07593 -0.16328 -0.07778 C -0.16693 -0.07963 -0.17032 -0.08264 -0.17396 -0.0838 C -0.17748 -0.08542 -0.18464 -0.08727 -0.18464 -0.08681 C -0.18659 -0.08959 -0.18685 -0.08889 -0.18828 -0.09306 C -0.18907 -0.09491 -0.18972 -0.09653 -0.19037 -0.09908 C -0.19076 -0.1 -0.19089 -0.10139 -0.19115 -0.10232 C -0.1918 -0.10348 -0.19245 -0.10417 -0.1931 -0.1051 C -0.19336 -0.10579 -0.19362 -0.10672 -0.19388 -0.10741 C -0.19414 -0.10764 -0.19453 -0.10787 -0.19467 -0.10834 C -0.19519 -0.1088 -0.19558 -0.10949 -0.1961 -0.11019 C -0.19701 -0.11551 -0.19701 -0.11297 -0.19701 -0.11574 " pathEditMode="relative" rAng="0" ptsTypes="AAAAAAAAAAAAAAA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7 L 3.54167E-6 0.00046 C -0.02644 -0.00926 -0.06094 -0.02084 -0.08451 -0.03195 C -0.09401 -0.03634 -0.10365 -0.04259 -0.11315 -0.05139 C -0.12071 -0.05857 -0.12787 -0.07222 -0.13542 -0.07917 C -0.1461 -0.08912 -0.1569 -0.09908 -0.16771 -0.10139 L -0.19401 -0.10718 L -0.20026 -0.11181 C -0.20144 -0.11296 -0.20274 -0.11227 -0.20391 -0.11412 C -0.20417 -0.11435 -0.20313 -0.11482 -0.20274 -0.11505 C -0.20235 -0.11574 -0.2017 -0.1169 -0.2017 -0.11667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D8E8F4-ECC4-BDC3-6ECC-FF3CD293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13" y="2582922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D0B34B-2B52-2A97-DE0A-0489E5B2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587" y="3112243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83ACDA-F1A3-CA12-4289-B6C995A4B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267" y="2975281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70F94D-57E4-5B98-AC1B-400F47B1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390" y="2441416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2F09A9-68E6-CDE9-2929-80B97CE3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455" y="3684992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758B3F9-082C-6B90-0A55-19DB01E9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789" y="2836005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26E3F48-15FD-99B1-1D96-658D60648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38" y="2601732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9EF6B6C-FDCC-4A21-D1A2-D4D7FD892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06" y="2066020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C585766-5896-8F4D-7B94-5B7813F73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936" y="4188876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F3727B6-3CEC-0BC4-6351-A0ED725E6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06" y="1573696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F9B65F7-D266-75EC-9730-623902024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97" y="2601732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7EB62D3-9E32-14B1-B416-4718668DB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78" y="3292781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33A9FF9-54E3-D19B-C70F-41AF7EFAF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187" y="3599942"/>
            <a:ext cx="393700" cy="3175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7C3EB0D-4290-C4AB-2EAF-930FCC11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09" y="3460666"/>
            <a:ext cx="393700" cy="3175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214D3D9-F61D-917B-FDC1-2607C9631D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19D32A8-D45D-003F-D742-8C5312E636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F523909-7514-B043-B23E-693846CE7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2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D6DE53-73F7-7742-9AEF-2D8E994747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10242EE-16AB-BD74-163A-7522E21E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1226CE8-BC03-A4E6-C7CB-CD7338D59E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28B96E-99DC-F70C-5E0F-3DFFAEF97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413" y="2582922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876980-F2A2-52CE-7686-17FCF7DA08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8587" y="3112243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F62E7A-2568-1DE8-C090-96DEBD8C2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267" y="2975281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51AE39-8B98-889E-6E80-1DE8C1804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9390" y="2441416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857272-3D9D-10FC-B5F5-F48CD836B9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455" y="3684992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A35B46-D0A1-E15D-FB8A-881CE2677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789" y="2836005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78333F5-D52E-BC78-6413-5547FCBA5B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838" y="2601732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38EA419-4ECF-4D15-0774-2D5F46AE39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3906" y="2066020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F77C434-08EC-EC38-FBE7-97F7E8664C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0936" y="4188876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9D17206-845E-3F4F-4E58-3F73CBA5C3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3906" y="1573696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922DE6B-1C86-3D77-2BB3-7FD4106FED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97" y="2601732"/>
            <a:ext cx="2750527" cy="60249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3F9B73B-2669-21EE-C96F-B1CD542584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878" y="3292781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F92036D-DD74-75FA-9A39-ED963F2B7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2187" y="3599942"/>
            <a:ext cx="393700" cy="3175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459FB22-49FC-0E6E-EF04-403CC2802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709" y="3460666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6514A3-0171-8528-218F-97705DF8F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7DFD5F3-CCB5-ABA7-C84E-37798C5FF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952" y="2588906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10"/>
            <a:ext cx="819149" cy="10921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5110"/>
            <a:ext cx="819149" cy="109219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C67DAB8-EA05-8605-87E5-FB7E9B272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7C5435-077D-87AE-664E-64A69FDF1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2DA6F7-22F4-2E67-38DC-01E752A1B3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EC822C-7E77-BAF3-E422-5E845A5D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46F153-1043-8347-C63D-ECE53A624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5B3C3F-1887-0DB7-D6E8-3C89D8DD5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45E878-7537-7F46-0EA2-745DC19C16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94A878-5A1D-D73F-3951-E8AF96C04D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F10FE0C-299A-4BA5-D13B-422450445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952" y="2588906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3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CF58E-8365-0763-F33D-F6EF598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944" y="0"/>
            <a:ext cx="10515600" cy="1325563"/>
          </a:xfrm>
        </p:spPr>
        <p:txBody>
          <a:bodyPr/>
          <a:lstStyle/>
          <a:p>
            <a:r>
              <a:rPr lang="de-DE" dirty="0"/>
              <a:t>Grafiken: Zahlenkarten H, Z, 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0A53D7-10F8-F071-DB9F-77119C8A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702" y="2676213"/>
            <a:ext cx="825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D4B733-9122-E6F9-337B-55E4FD82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02" y="4623589"/>
            <a:ext cx="8255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F405AB-DDB5-C6C3-727D-01BBBCA6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739" y="5611492"/>
            <a:ext cx="8255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7093AD-FA3A-90AC-DED8-AC9DAF59D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739" y="4623589"/>
            <a:ext cx="8255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AD58CE-BCE7-DDFC-6F5E-251C06395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739" y="3635687"/>
            <a:ext cx="8255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C3241D-3335-04CB-14DA-AF2E3B10A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739" y="2647785"/>
            <a:ext cx="825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105BED6-975F-8967-DC0F-7C6CE32D5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739" y="1659883"/>
            <a:ext cx="8255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07347B2-18C4-311A-45A1-325F76A89F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2702" y="5611492"/>
            <a:ext cx="825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A33B393-8435-56CC-2F8E-2339D62C2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2003" y="3635687"/>
            <a:ext cx="825500" cy="1092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A6A96F8-A97E-CB21-DE4E-63E2A98CF2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5051" y="5556734"/>
            <a:ext cx="1384300" cy="1092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57CFE29-F8C0-BDE0-08A6-4C5AEFF685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5051" y="4669990"/>
            <a:ext cx="1384300" cy="10922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1460840-8B8A-47F2-07C6-38C5136F3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5051" y="3710432"/>
            <a:ext cx="1384300" cy="1092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A3CE7C6-CF0C-6B6D-0CEE-42D7C2534C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5051" y="2811742"/>
            <a:ext cx="1384300" cy="10922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46AEDD4-AA87-2E06-EC87-3A0FCB760C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9227" y="1762150"/>
            <a:ext cx="1384300" cy="10922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FD5A559-D4C7-607D-6E28-901A0CEDE1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1700" y="5573527"/>
            <a:ext cx="1384300" cy="10922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C88593F-2ACF-B4EC-DDC4-A428FB042D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1700" y="4640382"/>
            <a:ext cx="1384300" cy="1092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09E32FB-E09F-4164-8E79-FF1D541035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1700" y="3752465"/>
            <a:ext cx="1384300" cy="10922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7C05C6B-2818-257B-907F-25D50A41A7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37579" y="5611492"/>
            <a:ext cx="1968500" cy="10922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4D639CA3-CD2F-6033-D6A9-72C7D94F8A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37579" y="4649157"/>
            <a:ext cx="1968500" cy="10922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32C2766-3380-42FC-EE74-CCC1091E65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37579" y="3686821"/>
            <a:ext cx="1968500" cy="10922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169EECB-0E7F-083C-6327-35811940CF5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37579" y="2724485"/>
            <a:ext cx="1968500" cy="10922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ECC1ECF-66E0-DF22-54F3-07BD22FE91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37579" y="1762150"/>
            <a:ext cx="1968500" cy="10922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BC3DC74-5377-F309-7A76-E1F35CE4D3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079" y="5611492"/>
            <a:ext cx="1968500" cy="10922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4338E85-A730-0D06-9F60-F4DEF51C8B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3730" y="4727887"/>
            <a:ext cx="1968500" cy="10922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A5CD2977-EF96-1820-660D-19FB0BCD079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9079" y="3710432"/>
            <a:ext cx="1968500" cy="10922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37B7757C-A7B2-847A-AABC-5BB0B9248C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8380" y="2736291"/>
            <a:ext cx="1968500" cy="1092200"/>
          </a:xfrm>
          <a:prstGeom prst="rect">
            <a:avLst/>
          </a:prstGeom>
        </p:spPr>
      </p:pic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2FC6729F-B616-47D1-39AA-3AE936E57EEA}"/>
              </a:ext>
            </a:extLst>
          </p:cNvPr>
          <p:cNvSpPr/>
          <p:nvPr/>
        </p:nvSpPr>
        <p:spPr>
          <a:xfrm>
            <a:off x="69012" y="329609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Grafik 57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D56822-11DA-54FC-153F-B71775DF474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3883" y="359643"/>
            <a:ext cx="437204" cy="43720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3DD04BC-1D46-4F36-4E6B-03B08E6B5D3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70018" y="2764115"/>
            <a:ext cx="1384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6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5110"/>
            <a:ext cx="819149" cy="109219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B4CE6253-2B29-57A2-3C16-9A136C8B2217}"/>
              </a:ext>
            </a:extLst>
          </p:cNvPr>
          <p:cNvSpPr/>
          <p:nvPr/>
        </p:nvSpPr>
        <p:spPr>
          <a:xfrm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C2F94C-5A0D-011B-CAF6-BD6F65D1A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B1CB211-3AFC-75C0-3185-DEDCE9C5C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5C37CFF-B2C9-A55F-677A-EF88F9FEB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00F980-BDC3-E6E2-8160-AC1B447ED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424DE32-27F8-57DD-E595-4C71A71B4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A459FA-A2E7-5473-367C-9804B83CAD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156C60-9498-0713-AC61-32683DDDF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DA0FF0A-31A8-A5A2-5B1C-32E63753B2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85AC922-9745-E905-A19D-11EC6C093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952" y="2588906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501394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87346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428959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1.45833E-6 3.7037E-6 C 0.03802 0.01296 0.07682 0.02199 0.11432 0.03889 C 0.14453 0.05254 0.15938 0.06041 0.18998 0.06967 C 0.22604 0.08009 0.19948 0.06805 0.22787 0.07824 C 0.25873 0.08912 0.22735 0.08009 0.25039 0.08703 C 0.2556 0.08842 0.26055 0.09004 0.26563 0.0912 C 0.2724 0.09305 0.28555 0.0956 0.28555 0.09583 C 0.30886 0.09282 0.30469 0.1037 0.30912 0.0898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0.00023 C 0.12565 0.00393 -0.04479 -0.00417 0.10338 0.0125 C 0.12656 0.01505 0.14974 0.01435 0.17304 0.01574 C 0.19596 0.01296 0.21888 0.00787 0.24179 0.00787 C 0.26198 0.00764 0.28203 0.01204 0.30208 0.01412 L 0.35755 0.01875 L 0.50442 0.02685 L 0.53463 0.02847 L 0.57617 0.03333 C 0.58763 0.03472 0.59935 0.03333 0.61093 0.03634 C 0.61666 0.03796 0.62135 0.04537 0.62695 0.04768 C 0.63515 0.05093 0.64388 0.05093 0.65234 0.05255 C 0.65638 0.05509 0.66028 0.05833 0.66458 0.06042 C 0.66836 0.06273 0.67226 0.06343 0.67591 0.06551 C 0.67877 0.0669 0.68151 0.06852 0.68437 0.07014 C 0.68659 0.0713 0.68867 0.07222 0.69101 0.07338 C 0.6931 0.07616 0.69518 0.07893 0.69752 0.08125 C 0.69896 0.0831 0.70078 0.08333 0.70221 0.08449 C 0.70442 0.08657 0.70664 0.08866 0.70872 0.09097 C 0.7151 0.09676 0.71341 0.09236 0.71562 0.09931 " pathEditMode="relative" rAng="0" ptsTypes="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81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7DA0E0-A43F-4711-24DD-C22CB536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6BAF59-0FE5-D2AA-7D7A-27182C8AD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DA4AC9-78B6-E78C-BC72-C1A2A484B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D54B044-4F26-B2FA-A634-70E31ECF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8161C8-41D0-E176-E8B2-2026325CA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0D4B7B-3274-23EE-1652-DD2A339B8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40F3A72-7986-9C27-76FC-3FC08284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952" y="2588906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214D3D9-F61D-917B-FDC1-2607C9631D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19D32A8-D45D-003F-D742-8C5312E636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F523909-7514-B043-B23E-693846CE7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10"/>
            <a:ext cx="819149" cy="10921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38626AA-BF14-FB5A-5036-CFC6A3619C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444686" y="3417375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07ABA83-B319-CB37-E432-445DA3F277E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318577" y="4210161"/>
            <a:ext cx="2750527" cy="6024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D6DE53-73F7-7742-9AEF-2D8E994747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10242EE-16AB-BD74-163A-7522E21E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1226CE8-BC03-A4E6-C7CB-CD7338D59E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0748" y="5625110"/>
            <a:ext cx="819149" cy="10921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CEC7E94-EFCE-B5C1-E8D2-92A3E70DC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7D64CF-D242-874E-147A-4A7F99A57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E7768F-7779-2578-A6FF-C6EB6B499D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60FF8B-D33D-C0C0-B3AF-025F7B182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0632FB-9DBD-6CDE-16D6-2EFFBF008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6C7C769-EFBD-F89D-CE3D-ECA8594B70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6372CD7-FF52-3F30-3D05-1DD13CB44F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952" y="2588906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5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90" y="3327223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1" y="2424188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844" y="3719582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67" y="3185717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19" y="2996937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6514A3-0171-8528-218F-97705DF8F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7DFD5F3-CCB5-ABA7-C84E-37798C5FF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56" y="1850968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E1018F-7EEF-80E7-4266-4AF0204FF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40" y="4151490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EF4C62-BE48-2DAD-8118-D6F25326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694" y="4543849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626258C-6A7D-69B8-9F0C-C4ED3C11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817" y="4009984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ACDC44-627E-B625-5E9D-49EA7F523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72" y="4080620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1FCB9E5-6C05-5795-50BD-0D3E89F06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81" y="1641719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881731D-A55C-2A3E-7325-8F597241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77" y="3507400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84FE358-3D4E-F3BC-3B53-428EBB98F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813" y="2128814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92BE291-969A-2A1A-46C7-60148AB3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71" y="1539658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10"/>
            <a:ext cx="819148" cy="10921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7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2BE73D-69AA-A190-967D-A141AB0C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90" y="3327223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2E5726-57FB-16CE-5017-39C620ED9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1" y="2424188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B45B4A-65F8-D30E-699C-1C8ED540D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A598A9-4223-99D0-A733-F4CB509B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844" y="3719582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BDA4103-314B-C36C-0FFF-08FBF891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67" y="3185717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7016621-D719-F8A9-867E-0592FB97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19" y="2996937"/>
            <a:ext cx="2333704" cy="4017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75A0521-9E7D-6AFA-B225-EE70ADD74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1892600-A0AE-2E3A-8639-54453D4B1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7D9EC35-238D-B04D-CA62-D8E1C33A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56" y="1850968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585EB78-A2CB-D459-451E-F8837445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40" y="4151490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E058BB4-D393-BF1F-323C-A71FB6D0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694" y="4543849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78783C1-2DAA-3A36-7D81-4E1BBE7B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817" y="4009984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448C8C6-F91C-CC37-AF19-DCCCF2F71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72" y="4080620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76340E4-AE1D-52EA-FD37-2BE38E5E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81" y="1641719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F572866-0D6F-8465-D48D-4612952AE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77" y="3507400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AB40FEA-1955-9FCC-E4C1-A6AA156E5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813" y="2128814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ADD799D-1D9F-3DED-17C7-BE54AB841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71" y="1539658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030748" y="5628143"/>
            <a:ext cx="819149" cy="10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5912"/>
            <a:ext cx="1968498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9" y="5625571"/>
            <a:ext cx="1384298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8298"/>
            <a:ext cx="819149" cy="1086131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B4CE6253-2B29-57A2-3C16-9A136C8B2217}"/>
              </a:ext>
            </a:extLst>
          </p:cNvPr>
          <p:cNvSpPr/>
          <p:nvPr/>
        </p:nvSpPr>
        <p:spPr>
          <a:xfrm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497ADB-5508-1AEF-7696-CC64A1441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990" y="3327223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E55124-D317-8F7C-A8B3-8279154F4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951" y="2424188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D5B308-FCB4-F11F-7BEA-FC4DF3FAD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FAC7A3B-AB4E-93CC-0685-DCB063E0A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6844" y="3719582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BA0C56E-7EB8-83B1-D679-BAC216A45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967" y="3185717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48F086E-A1AB-1BAF-B677-3BC72ADCD7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819" y="2996937"/>
            <a:ext cx="2333704" cy="4017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5A82259-4715-3AE3-5B50-A0C3D27434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1080CC9-AF27-139A-7271-C5E9DC64FD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6B653F5-FC69-A90D-E253-64188896F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956" y="1850968"/>
            <a:ext cx="2333704" cy="4017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7A9F520-44B4-6149-3014-1D2248057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0840" y="4151490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8750D42-CD39-1238-6D45-C68DD11CC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694" y="4543849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4531474-CB58-EDDA-E53B-E40C316C9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9817" y="4009984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FE5EEF7-1DD2-BBF6-C164-A988A0838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2672" y="4080620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5AC33BD-E098-6A23-CEC3-DE96101593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9381" y="1641719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06774E8-7A38-B2C3-BF81-EE44B4BD5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677" y="3507400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221B79AD-7AC9-1F7D-F67B-A58A6EE31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813" y="2128814"/>
            <a:ext cx="2333704" cy="40170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1BAC891-6AD2-6F40-9F86-328B361E8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71" y="1539658"/>
            <a:ext cx="2750527" cy="60249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1890478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3.54167E-6 0.00023 C 0.01159 0.01088 0.02278 0.02338 0.03515 0.03379 C 0.0431 0.04004 0.05221 0.04305 0.06041 0.04907 C 0.08541 0.06782 0.10963 0.08842 0.1345 0.10787 C 0.17643 0.13981 0.13541 0.1044 0.18711 0.14653 L 0.23854 0.18819 C 0.29088 0.23055 0.22096 0.17268 0.2569 0.20509 C 0.26015 0.2081 0.26575 0.21111 0.2694 0.21296 C 0.27252 0.21667 0.27539 0.22037 0.27851 0.22384 C 0.28034 0.22569 0.28255 0.22639 0.28424 0.22847 C 0.28606 0.23032 0.28906 0.23472 0.28906 0.2351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3.33333E-6 C 0.02396 0.02871 0.04596 0.06343 0.07213 0.08681 C 0.09987 0.11181 0.12604 0.14236 0.15547 0.16135 C 0.1625 0.16598 0.16966 0.16968 0.17643 0.175 C 0.18112 0.17894 0.18476 0.18496 0.18945 0.18866 C 0.1957 0.19375 0.2026 0.19746 0.20911 0.20139 C 0.21367 0.20394 0.2181 0.20672 0.22278 0.20857 C 0.23568 0.21412 0.24232 0.21528 0.25482 0.21829 C 0.2595 0.22061 0.26419 0.22361 0.26914 0.22547 C 0.27239 0.22686 0.27565 0.22709 0.27903 0.22871 C 0.28086 0.2294 0.28255 0.23079 0.2845 0.23195 C 0.28841 0.23403 0.28568 0.23195 0.28841 0.23426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17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00023 L 0.125 0.00625 L 0.20065 0.01342 C 0.23998 0.02129 0.2263 0.02129 0.24154 0.0212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1D4986-EEF7-D003-B898-B7FA6CF42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90" y="3327223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39E460-E432-26F6-F9A8-562BC63F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1" y="2424188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EFF2ED-C9EF-2840-4B1D-8B7676A6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9018DF-D45F-B1DB-7C1F-443221EA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844" y="3719582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E82DD8-092C-11D0-FFB0-6DF4F950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67" y="3185717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8EF3B5-4121-E7B7-BFC2-EA71537C3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19" y="2996937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430D370-94BF-64C8-FE5B-748627ACA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99E9E49-4FCC-8803-C50A-CDB313B2A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AA98095-B97C-F390-B2C6-213456AE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56" y="1850968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F8A4B61-A1BC-D87E-096F-4C36A728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40" y="4151490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5A377B8-7961-BCB1-CAC2-EAFC6636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817" y="4009984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68A8F27-9655-0BAD-BF60-476CC2D6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72" y="4080620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8E07A1-FA4D-FC9F-11C1-805CA19A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77" y="3507400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A05B250-0E8D-7957-A3A2-A32E3A75B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71" y="1539658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214D3D9-F61D-917B-FDC1-2607C9631D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50" y="5626407"/>
            <a:ext cx="1968496" cy="109090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19D32A8-D45D-003F-D742-8C5312E636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F523909-7514-B043-B23E-693846CE7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8143"/>
            <a:ext cx="819149" cy="10861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FD10FCE-D1B1-66EF-A4E1-4B85BDEE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486235" y="3258116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D688D9C-2629-C406-010C-76D0608E0E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576667" y="3745211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B6467D-EA47-935E-8C7B-4F9AE5D336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742464" y="4690951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D6DE53-73F7-7742-9AEF-2D8E994747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50" y="5625912"/>
            <a:ext cx="1968496" cy="109090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10242EE-16AB-BD74-163A-7522E21E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9" y="5625570"/>
            <a:ext cx="1384298" cy="10915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1226CE8-BC03-A4E6-C7CB-CD7338D59E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0748" y="5628297"/>
            <a:ext cx="819149" cy="10861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9DD93D9-3C12-3688-0B7D-49AB3E04C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3990" y="3327223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E7390D9-EC97-A9B4-FC1E-2F81645E6B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951" y="2424188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A98797-F065-07C4-1721-CAD0E087AC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9F450C-A07E-3642-2D64-EC9DC9FC7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6844" y="3719582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77AFC97-8985-5EBE-A137-595D04C86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967" y="318571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4A406C1-E642-C9ED-3534-35D9591A3A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819" y="2996937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717137C-9A7E-D80D-3810-C8564E4B2A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33A90AE-7FE0-A53C-E631-9AE53E37AA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83" y="2149528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126855A-16CA-7006-18D5-D031FC54B9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0956" y="1850968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3E240F1-0B8F-77C6-6A71-3203CDB55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0840" y="4151490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AA71ADF-D84D-570F-A64B-D90EF1B90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9817" y="4009984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7E997AF-9AE9-CB8B-157E-9BCEF5E7A7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672" y="4080620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A4AE5EF-EFEE-4263-3BD3-9A61A909FF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677" y="3507400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02F2BAF-DE9B-3FC1-F0DD-F35669F196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71" y="1539658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CF58E-8365-0763-F33D-F6EF598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748" y="0"/>
            <a:ext cx="10515600" cy="1325563"/>
          </a:xfrm>
        </p:spPr>
        <p:txBody>
          <a:bodyPr/>
          <a:lstStyle/>
          <a:p>
            <a:r>
              <a:rPr lang="de-DE" dirty="0"/>
              <a:t>Grafiken: Zahlenkarten T, ZT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E10EFE8-DA37-4309-96B9-E25AC795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59" y="2454598"/>
            <a:ext cx="2476500" cy="1092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66FA6E3-B3DD-4BD2-E573-E289B815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5" y="2194605"/>
            <a:ext cx="2921000" cy="1092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D64F89C-19B0-3A52-5630-1429246DC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550" y="5491634"/>
            <a:ext cx="2476500" cy="10922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1560269-48DD-4CA4-A098-34386D1C0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550" y="4506770"/>
            <a:ext cx="2476500" cy="10922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072B1D6-B456-9D5B-763A-CC388AC69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550" y="3427016"/>
            <a:ext cx="2476500" cy="10922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3C49B2D-5F27-1393-8A2C-2484FBB22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550" y="2336800"/>
            <a:ext cx="2476500" cy="1092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835338-A871-6912-1B0F-1BD9D22BC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550" y="1366367"/>
            <a:ext cx="2476500" cy="10922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C9FF314-D409-126E-04F8-91F781AFE9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9859" y="5491634"/>
            <a:ext cx="2476500" cy="10922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704C37E-1DBB-617F-6E36-ABDE9CF11B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859" y="4519216"/>
            <a:ext cx="2476500" cy="1092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307833E-3243-A2A4-2A2E-3940511F7A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9859" y="3470148"/>
            <a:ext cx="2476500" cy="1092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DE3A8D-D27D-3301-31E0-494913FF34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9702" y="5491634"/>
            <a:ext cx="2921000" cy="10922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C30E602-4E6F-9565-AD18-393B58A3E3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9702" y="4383085"/>
            <a:ext cx="2921000" cy="10922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C41E0D54-3F14-5F40-9159-13F0A2F2FB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9702" y="3274536"/>
            <a:ext cx="2921000" cy="10922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ECD90F1-6338-5CBD-0CDC-91B618C198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9702" y="2165987"/>
            <a:ext cx="2921000" cy="10922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28324C8-1224-F089-3D33-B48D00BAE7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9702" y="1057438"/>
            <a:ext cx="2921000" cy="10922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E1BE40F-3B58-2D7C-423E-3EB252FAD0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9545" y="5491634"/>
            <a:ext cx="2921000" cy="10922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BA1EF977-BEB9-181D-281B-9A380057D3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545" y="4378856"/>
            <a:ext cx="2921000" cy="10922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2C334E5-6EFA-6A31-FD6A-412213A79B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9545" y="3272375"/>
            <a:ext cx="2921000" cy="1092200"/>
          </a:xfrm>
          <a:prstGeom prst="rect">
            <a:avLst/>
          </a:prstGeom>
        </p:spPr>
      </p:pic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C8F2B2C8-D9B4-1117-0605-BD3AA837B065}"/>
              </a:ext>
            </a:extLst>
          </p:cNvPr>
          <p:cNvSpPr/>
          <p:nvPr/>
        </p:nvSpPr>
        <p:spPr>
          <a:xfrm>
            <a:off x="69012" y="329609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5" name="Grafik 5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9A4D44-E2E5-8E2E-1C73-FA8D2336C8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3883" y="359643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86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991D5-34E8-43FD-8DC2-C076A84D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F22D1A-C00E-E90C-EB21-068767FE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22A04F-48D2-1F15-8CC6-6EF61A83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9F28AB-F47A-2966-2F94-99B2D4968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B1581D-1F01-EEEE-AE51-2731BF31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01B79B3-FA5B-38B9-561C-B2658706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8D7C784-5C0F-24A2-6006-3DEE08DD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16" y="3977828"/>
            <a:ext cx="393700" cy="3175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8143"/>
            <a:ext cx="819149" cy="10861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8143"/>
            <a:ext cx="819149" cy="10861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E985DB6-DF71-6864-25F0-DFE23644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B17466-D9A8-D601-76B1-93A4066E65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689926-40AE-D264-028F-B471B6FBF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A4E267-226B-8A0F-3E07-DC796FC63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D6A9B9E-87CA-31ED-2316-B56DEF7A5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4FCCA9-6D45-184C-3EF7-982410045E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63EF89-F940-6655-EC07-1AAD5A807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DC496-8927-254A-2824-14716C247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1615F1-EC4F-03B5-93FC-5A6739276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BDBF9E-1231-02B3-58D9-49CE92768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5FA5F09-F2C8-3FFB-595D-5F0162358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0FFF01-E81E-116C-7376-CD00577E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5912"/>
            <a:ext cx="1968498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571"/>
            <a:ext cx="1384300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8298"/>
            <a:ext cx="819149" cy="108613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F20B845-3404-21ED-001A-577B21320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4451" y="3634001"/>
            <a:ext cx="393700" cy="31750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BCEF675-9F2D-7575-4986-CECBD2854307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274784-CB18-2298-C1AA-BA7816BBF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9949AC-B76B-FEEC-C148-59854FCFA5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088E8A-3512-17C5-55E1-FE99CA383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039B70-DE0F-1ADA-DD92-5B41A57A6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4A92AB-1773-E515-0481-2FF1BB4A6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CBDEFC-017A-B424-23A6-A17AFC5BC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EE39B68-C4B0-F201-BCFF-92984ACFE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66193D-BC8C-08C3-372E-BF59A6C98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78B05AB-1181-83A4-BAF8-BFF02D37CA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1C3D41B-C620-2B68-1AAD-C0D616001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3EAF3A5-A151-BE53-6927-C5F4D5FD6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8739105-E6DC-C87D-C280-7459A7E9F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D3AFD38-AC8A-18D5-0298-EE535D471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416" y="3977828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F83CFA9-47C8-6B20-8F6B-A2E111816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4471" y="3686046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6025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L 0.00039 7.40741E-7 C -0.02552 0.00046 -0.01654 0.00023 -0.04935 0.00069 C -0.07044 0.00093 -0.07787 0.00093 -0.09792 0.00139 C -0.10143 0.00139 -0.10469 0.00162 -0.1082 0.00162 C -0.11055 0.00162 -0.11302 0.00185 -0.11537 0.00185 C -0.11758 0.00208 -0.11992 0.00208 -0.12201 0.00208 C -0.12878 0.00255 -0.13529 0.00324 -0.14193 0.0037 C -0.14935 0.00417 -0.14609 0.00393 -0.15221 0.0044 C -0.15287 0.00463 -0.15326 0.00509 -0.15417 0.00509 C -0.15651 0.00555 -0.15755 0.00579 -0.15977 0.00579 C -0.16016 0.00602 -0.16042 0.00602 -0.16094 0.00625 C -0.16133 0.00625 -0.16367 0.00648 -0.16432 0.00671 C -0.16524 0.00671 -0.16602 0.00671 -0.16667 0.00671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FBCD1B-3B63-2E09-56F6-4B26F9F2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20939C3-4555-5ABD-6CEB-697211814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6A9C98-E9A1-0DDA-79BB-4767D4511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FF8BE84-603D-32D0-97C7-CAF48B44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E1BE19-2277-3753-6AA6-5C39BDE6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1D14F2-FF4E-4E7B-F473-41AB028D5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8E13EEF-7FE4-3E9B-E787-C0FCF01C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08965A-5B35-0BD7-0B1F-91BDF643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E70DC29-E3F5-8754-26D1-3A658BAEC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41D190C-EDF7-819E-BDF8-51AF3E23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467CD69-1C66-BF64-2B8F-4E1AB32E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3D09C03-DAD3-4F02-61F9-25AADC4A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45F0CCB-5221-1F48-2297-83505279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16" y="3977828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038A8C-DA27-DCB7-E8D4-252D4D1B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471" y="3686046"/>
            <a:ext cx="393700" cy="317500"/>
          </a:xfrm>
          <a:prstGeom prst="rect">
            <a:avLst/>
          </a:prstGeom>
        </p:spPr>
      </p:pic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53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EE4F44-5A1D-AB87-4583-A4DB3143B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74D482-9A58-A59E-B3D5-0DD28615A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BCE59C-AA6D-0123-9F0D-8C0110BDC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8E283A-73CC-88E8-F05D-2643A5369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1317088-F1CB-DEE6-06C9-E774AA8CE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300" y="4894817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4911F52-AD55-3554-1356-E86ED596A8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4256" y="4894817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A7F156-F763-F09C-BD14-4FE60845E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212" y="4894817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5FE3BA-90C9-C6FB-AB6F-C8B8895E5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168" y="4894817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C1249-74B8-8AC9-E097-D2D32F9E2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124" y="4894817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2F3F84-D498-F5E7-FC79-FFBE565B9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080" y="4894817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E9D68D-7074-BDE4-4E0D-008AE7C63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036" y="489481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49DE26-13D7-FF7B-E646-2A5547C80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992" y="4894817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0C684C-78B7-B2D4-A1BB-D897AAF42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7948" y="489481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16ED500-EEFF-4E56-DFC0-B845BC8F9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9907" y="4894817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CA95A25-C6EA-6A5A-E3BC-3F813543552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8F5E58D-7929-5795-1E81-BDC7EF0401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7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EE4F44-5A1D-AB87-4583-A4DB3143B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74D482-9A58-A59E-B3D5-0DD28615A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BCE59C-AA6D-0123-9F0D-8C0110BDC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8E283A-73CC-88E8-F05D-2643A5369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222D9D-C789-1079-0B09-E590713B62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EDDB67-59DD-26B2-F455-49B31AD0CB8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1317088-F1CB-DEE6-06C9-E774AA8CE7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2300" y="4894817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4911F52-AD55-3554-1356-E86ED596A8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4256" y="4894817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A7F156-F763-F09C-BD14-4FE60845E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6212" y="4894817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5FE3BA-90C9-C6FB-AB6F-C8B8895E54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8168" y="4894817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C1249-74B8-8AC9-E097-D2D32F9E23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0124" y="4894817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2F3F84-D498-F5E7-FC79-FFBE565B9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080" y="4894817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E9D68D-7074-BDE4-4E0D-008AE7C632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4036" y="489481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49DE26-13D7-FF7B-E646-2A5547C80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5992" y="4894817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0C684C-78B7-B2D4-A1BB-D897AAF42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7948" y="489481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16ED500-EEFF-4E56-DFC0-B845BC8F9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9907" y="4894817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57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" y="2034156"/>
            <a:ext cx="2750527" cy="6024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085" y="3088226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7" y="2710519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4BBCC9-3D2E-7041-F9B6-6F5543B5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6" y="3386882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0A8BB4B-2EB4-F2B0-C89E-F838DF7D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36" y="3563477"/>
            <a:ext cx="2333704" cy="4017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43A369-409C-19A8-EAD6-00C36698C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085" y="2638795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E054D2-5FCC-8F70-96A2-7237097D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739" y="2200637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063DA2-A228-EFBA-E6C0-ED57B6F84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198" y="1665587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972DF84-61C0-9D2D-CFBB-113B94DDC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49002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B02A3A8-F345-0631-0DBF-0FCE4595C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99571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100BC16-B5AC-1898-2B1E-B0D0F9738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654" y="1361413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61666E5-10A2-5570-418C-68187840F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216" y="4313679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22A333B-784D-933E-9821-D31DB1F4C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339" y="3779814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8A6EBE9-264C-7595-E5E8-650B2294E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738" y="4174403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299802A-66CF-6006-83D7-4FF0D5990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330" y="4789253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F2BE7A2-68BF-BBE7-1FC9-8473446D8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16" y="4701037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821D54B-AB6B-25F1-2FB7-927BD362F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450" y="3656114"/>
            <a:ext cx="393700" cy="3175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8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6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A91603F-46BD-DF49-A93B-A50A15CAFB5A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8" y="5625417"/>
            <a:ext cx="1384300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D9D493F-B365-FDB7-E596-836B71971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303" y="3803001"/>
            <a:ext cx="2333704" cy="401703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D0B0931-E260-4405-91C4-472A44723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957" y="3364843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78F3BD-3AA6-A855-D18E-D26D553F8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384" y="2034156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7E1AF3-4B99-FFB0-51CD-AD597850D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085" y="3088226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C93027-6F8B-0900-65D5-4D99B4C981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7" y="2710519"/>
            <a:ext cx="2750527" cy="6024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461280-3B02-87CE-6F98-6CF5D7556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786" y="3386882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D19E456-42C2-6DB7-5704-E78306A32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836" y="3563477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E8DE89-4934-1706-E9A4-1412ABB4D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085" y="2638795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CB1DEC-67CA-5CA9-8670-16391E500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9" y="2200637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9B3FD63-2359-6BF1-1978-85E405FAC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198" y="1665587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410FECB-6FD9-EDF2-A11B-DF41E4751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249002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B4EE8E3-125C-7D53-2451-9426E9C0A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799571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AE8CE4-B090-2304-42E8-83621928A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654" y="1361413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7EE685B-2CCB-785B-94EF-76CCF5B4DC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3216" y="4313679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1D43367-2AB4-5608-A028-A7379B726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9339" y="3779814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06D1500-8FED-1351-5DAB-A4C420F24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7738" y="4174403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B8A6698-5C95-9A82-51A7-3475AA1E8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4330" y="4789253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BF22F0A-786D-8C1C-933A-AD9D64E34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916" y="4701037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ABCDF50-76F8-C216-BC2B-A379A9369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4450" y="3656114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298073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3.54167E-6 0.0007 C -0.01849 -0.00185 -0.02356 -0.00139 -0.04297 -0.00856 C -0.07578 -0.02083 -0.07539 -0.02592 -0.10859 -0.03542 C -0.11705 -0.0375 -0.12565 -0.03773 -0.13424 -0.03889 C -0.14557 -0.04375 -0.15703 -0.04653 -0.16823 -0.05301 L -0.18971 -0.06551 C -0.1931 -0.06736 -0.19648 -0.07014 -0.2 -0.07129 C -0.20364 -0.07268 -0.20703 -0.07338 -0.21067 -0.07546 C -0.22044 -0.07963 -0.21992 -0.08241 -0.23112 -0.08472 C -0.23372 -0.08542 -0.23672 -0.08542 -0.23932 -0.08657 C -0.2444 -0.08842 -0.24231 -0.08819 -0.24505 -0.08819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0024 C -0.01406 -0.00208 -0.02799 -0.00254 -0.04179 -0.00601 C -0.05117 -0.00833 -0.06002 -0.01435 -0.06953 -0.01782 C -0.08567 -0.02384 -0.10208 -0.02893 -0.11836 -0.03379 C -0.13867 -0.04004 -0.16627 -0.04398 -0.18541 -0.05648 C -0.19205 -0.06087 -0.19909 -0.06435 -0.20573 -0.06967 C -0.20768 -0.07152 -0.20989 -0.07314 -0.21185 -0.07476 C -0.21784 -0.08032 -0.21679 -0.08101 -0.22265 -0.08356 C -0.22578 -0.08518 -0.22916 -0.08657 -0.23242 -0.0875 C -0.23515 -0.08773 -0.24244 -0.08773 -0.24531 -0.08773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CF58E-8365-0763-F33D-F6EF598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748" y="0"/>
            <a:ext cx="10515600" cy="1325563"/>
          </a:xfrm>
        </p:spPr>
        <p:txBody>
          <a:bodyPr/>
          <a:lstStyle/>
          <a:p>
            <a:r>
              <a:rPr lang="de-DE" dirty="0"/>
              <a:t>Grafiken: Zahlenkarten HT, 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73EE13-239F-5AC4-EC79-B07CA705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15" y="3333668"/>
            <a:ext cx="35306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71774A-A66E-8A11-90A2-F53E5C34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15" y="2289134"/>
            <a:ext cx="3530600" cy="1092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F1732A-084D-DA47-0AC0-4A597DBF9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115" y="1244600"/>
            <a:ext cx="3530600" cy="1092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52A677-9D93-C987-C939-236232D34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107" y="5474329"/>
            <a:ext cx="3530600" cy="1092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975481-2EA6-DBAD-171C-FEDAB2C30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107" y="4400072"/>
            <a:ext cx="35306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CD14530-F828-61AE-519D-07AC208CE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107" y="3372570"/>
            <a:ext cx="35306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87433AD-B66F-D938-53C1-32B8AE71F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115" y="5422737"/>
            <a:ext cx="35306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416A368-0A41-4AB8-32BA-024C65AA3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115" y="4378202"/>
            <a:ext cx="3530600" cy="10922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1EC7D5B-22D7-EB19-6FA1-FCA667856C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2107" y="2336800"/>
            <a:ext cx="3530600" cy="10922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52E74308-C915-D270-7E64-9B2D0A1BA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9" y="2341638"/>
            <a:ext cx="4038600" cy="1092200"/>
          </a:xfrm>
          <a:prstGeom prst="rect">
            <a:avLst/>
          </a:prstGeom>
        </p:spPr>
      </p:pic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363879E9-281C-2532-54AF-DBE3C05AE068}"/>
              </a:ext>
            </a:extLst>
          </p:cNvPr>
          <p:cNvSpPr/>
          <p:nvPr/>
        </p:nvSpPr>
        <p:spPr>
          <a:xfrm>
            <a:off x="69012" y="329609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Grafik 57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0E20926-584C-76EF-E741-229D739D22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83" y="359643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7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F473474-F746-1778-B537-BF49E24B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" y="2034156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44FB8CB-E6FB-F632-9612-7DB6DE149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085" y="3088226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029E9A-016C-4008-AC48-02FB6D1E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7" y="2710519"/>
            <a:ext cx="2750527" cy="6024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F478163-7477-4500-5A99-D9B0D77D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6" y="3386882"/>
            <a:ext cx="2750527" cy="60249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FA31DC0-9485-7FE4-BBA6-B61FFE01C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36" y="3563477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178DC51-E92E-7DBB-C16C-7A63BADB1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085" y="2638795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ED194ED-9C6E-707F-C90B-606229734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739" y="2200637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8A78CC0-159F-9187-FD8A-1CFFB23DF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198" y="1665587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695D6CB7-B45D-4F06-4F5B-786D0A512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49002"/>
            <a:ext cx="2333704" cy="4017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927650-70AC-6419-597E-ED6ACCB7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99571"/>
            <a:ext cx="2333704" cy="4017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F680F39-7B8C-F781-8D44-3C76B3891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654" y="1361413"/>
            <a:ext cx="2333704" cy="40170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16C9D27-582A-8BBD-E09D-5131D232D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216" y="4313679"/>
            <a:ext cx="393700" cy="3175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02D5B14-61C3-D149-EA54-D81A3C426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339" y="3779814"/>
            <a:ext cx="393700" cy="3175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24D6206-1D8B-84AD-9180-924BBFE98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738" y="4174403"/>
            <a:ext cx="393700" cy="3175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F2DA260-624F-92FC-5823-1B706EF18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330" y="4789253"/>
            <a:ext cx="393700" cy="3175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B5C391F-1C2E-CDA1-0188-356DBCF5F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16" y="4701037"/>
            <a:ext cx="393700" cy="3175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5C7CA68-84B2-06B4-39B3-DC88319DC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450" y="3656114"/>
            <a:ext cx="393700" cy="3175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23D7F7A-4015-B142-607F-739BFDBD7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419" y="3197639"/>
            <a:ext cx="2333704" cy="40170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9238B0C-1FAA-0553-6260-7B279BFE7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73" y="2759481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4426DD4-FAE4-A771-3FB1-CD7437C96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4" y="2034156"/>
            <a:ext cx="2750527" cy="60249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03FE8F-8B76-B764-5CFE-784186C8D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47" y="2710519"/>
            <a:ext cx="2750527" cy="60249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2FDB747-F3BB-4F5D-7183-B2B35F8DF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86" y="3386882"/>
            <a:ext cx="2750527" cy="60249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D99F906-CA97-395A-9ACF-3CBBA6D89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216" y="4313679"/>
            <a:ext cx="393700" cy="3175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519DC4C2-DAAD-55ED-962E-A4D062A74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339" y="3779814"/>
            <a:ext cx="393700" cy="3175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5A87918-EB7E-7067-6A6E-5418E59B4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7738" y="4174403"/>
            <a:ext cx="393700" cy="3175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155EE95-CB78-41C0-8F11-E000F167A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330" y="4789253"/>
            <a:ext cx="393700" cy="317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94F9335-ECF7-D9BA-3070-2DB51931D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916" y="4701037"/>
            <a:ext cx="393700" cy="3175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C4A0B44-74B1-91E0-3B42-21DEF3190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450" y="3656114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F5EF208-D83D-41A0-C956-F6E555E311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C169A47-8492-8666-CC52-FEA5F6B8A8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6C325DE-8960-4B22-6587-B38BBFB41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198" y="1665587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498AFD-4FEE-72C1-1960-37EFDFDDDE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4784" y="1706775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4E16885-5E6D-F6A4-730A-8B0592EAE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584" y="1762272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7D021B-7C8E-CF99-C2ED-1765381225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0384" y="1817769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CB8D6C6-7236-35EB-16DC-5022F7373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8184" y="1866438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62128F-9977-26CA-3D65-6061B3118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0980" y="1907626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FAFDA7D-F2C5-988A-0A49-5507C606E2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471" y="1956295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4A9F6-39CE-E0CB-5F39-F1271DE580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9057" y="2004041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EBC0C6-0412-078B-93C0-25E52C28F5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1853" y="2031702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844CFF-6F4C-BD10-35FA-2BCF1861CA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653" y="2081442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2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D6DE53-73F7-7742-9AEF-2D8E994747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1226CE8-BC03-A4E6-C7CB-CD7338D59E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4426DD4-FAE4-A771-3FB1-CD7437C96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384" y="2034156"/>
            <a:ext cx="2750527" cy="60249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03FE8F-8B76-B764-5CFE-784186C8D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7" y="2710519"/>
            <a:ext cx="2750527" cy="60249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2FDB747-F3BB-4F5D-7183-B2B35F8DFF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86" y="3386882"/>
            <a:ext cx="2750527" cy="60249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D99F906-CA97-395A-9ACF-3CBBA6D89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216" y="4313679"/>
            <a:ext cx="393700" cy="3175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519DC4C2-DAAD-55ED-962E-A4D062A74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339" y="3779814"/>
            <a:ext cx="393700" cy="3175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5A87918-EB7E-7067-6A6E-5418E59B43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7738" y="4174403"/>
            <a:ext cx="393700" cy="3175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155EE95-CB78-41C0-8F11-E000F167A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330" y="4789253"/>
            <a:ext cx="393700" cy="317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94F9335-ECF7-D9BA-3070-2DB51931D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916" y="4701037"/>
            <a:ext cx="393700" cy="3175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C4A0B44-74B1-91E0-3B42-21DEF3190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4450" y="3656114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7266AE1-2B6E-6CA3-8960-1B5E448F2B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198" y="1665587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DEADEE0-A492-30E6-33BF-AD77AE1DA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4784" y="1706775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3BB3261-7A2C-CC6C-0C07-2ABC7F3242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584" y="1762272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AC47860-2C23-C85C-E77D-ECE1EAEEE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0384" y="1817769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7CA9009-BB3B-AAEA-3438-AB8C58D527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8184" y="1866438"/>
            <a:ext cx="2333704" cy="40170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CA05CA6-3980-CAA2-0138-0C1943E47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0980" y="1907626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89ABE80-4F04-8838-744E-0CB1F5C85D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471" y="1956295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2E09A5C-1EAC-792F-4F73-1658D7F59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9057" y="2004041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A481ADC-DFF9-EB6C-8D34-AF05CA2A37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1853" y="2031702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458FAC79-C1BC-C0F0-1F41-9670E18C2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653" y="2081442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3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810049" y="5625417"/>
            <a:ext cx="1384298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4819" y="5628143"/>
            <a:ext cx="814598" cy="10861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147" y="3085559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991D5-34E8-43FD-8DC2-C076A84D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F22D1A-C00E-E90C-EB21-068767FE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22A04F-48D2-1F15-8CC6-6EF61A83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9F28AB-F47A-2966-2F94-99B2D4968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B1581D-1F01-EEEE-AE51-2731BF31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01B79B3-FA5B-38B9-561C-B2658706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068AC1-AA1F-2A50-5DF8-5B1939605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472" y="2527589"/>
            <a:ext cx="2750527" cy="6024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01551E-7973-09FC-EC74-DBE72F1214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226" y="1988905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8867652-E254-BAC0-AE82-02D8253E8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055448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33023" y="5628143"/>
            <a:ext cx="814598" cy="10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45068D-BA14-4F36-537A-B7F856A5A4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9" y="5626407"/>
            <a:ext cx="1968498" cy="10909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B61D25-F86F-A4FB-6159-47BC57A33D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5749" y="5625417"/>
            <a:ext cx="1384298" cy="10915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53A9BB-5A68-F7E5-AC7F-2E775987DE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3023" y="5628143"/>
            <a:ext cx="814598" cy="1086131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BCEF675-9F2D-7575-4986-CECBD2854307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E066DF7A-A162-B080-E134-4A013B488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086" y="3190255"/>
            <a:ext cx="2750527" cy="60249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196B452-9C08-2CE8-357A-DF32AA25C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4469" y="4568432"/>
            <a:ext cx="393700" cy="3175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EC5960CD-82DB-03A3-8A2E-3DBE293B26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6873" y="4305590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4EE7786-B512-1EEC-C372-93359383D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1DC302-3760-1111-0CFF-EC540F1E73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45B752-4E01-2627-9F11-BFABB65C7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95D043-639E-ADF9-7CEB-102564F4A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B5C3FF-8DA4-3DAD-5999-6103A40BD0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C26AFA-C842-9732-551F-226E4370B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AC9B108-BFD5-8B8E-189B-31163E493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E934BC-CCC8-7D01-D403-14368D8516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C2FD413-120B-54C7-0941-8741F8BAFC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F80E4BD-004C-C8C5-5388-9044AAEB1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223E518-77A5-C97B-B601-70E792002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06926B-4656-BE73-1203-836F89E391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266" y="2055448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1797081-F945-5403-23EB-5389A3DF5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7" y="3085559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5B7B403-5203-40D8-28CD-BBEF26DA72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72" y="2527589"/>
            <a:ext cx="2750527" cy="6024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766EDDA-0914-7356-4D38-8E360098D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26" y="1988905"/>
            <a:ext cx="2750527" cy="60249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611517-3EDE-623D-E020-6F9A301B2F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536364" y="1297682"/>
            <a:ext cx="10044000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58317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4.16667E-7 2.22222E-6 C -0.03529 0.00509 -0.06146 0.00972 -0.09844 0.01296 C -0.12344 0.01481 -0.14844 0.01574 -0.17344 0.01643 L -0.32083 0.02037 L -0.36979 0.02384 C -0.3901 0.02546 -0.41042 0.02453 -0.4306 0.02778 C -0.43971 0.02916 -0.44844 0.03449 -0.45755 0.03703 C -0.46419 0.03912 -0.47109 0.03958 -0.47786 0.04074 C -0.48685 0.04629 -0.4957 0.05324 -0.50482 0.05764 C -0.51107 0.06065 -0.54674 0.06481 -0.54844 0.06504 L -0.62435 0.07824 C -0.62865 0.07916 -0.63281 0.08078 -0.63685 0.08217 C -0.64102 0.08472 -0.64935 0.09004 -0.65299 0.09514 C -0.65417 0.09653 -0.65469 0.10023 -0.65573 0.10254 C -0.65716 0.10578 -0.65872 0.10856 -0.66016 0.11157 C -0.66159 0.11528 -0.66302 0.11921 -0.66458 0.12291 C -0.66458 0.12315 -0.66797 0.12986 -0.66888 0.13264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6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4 L -1.25E-6 0.00046 C -0.03424 -0.00232 -0.04674 -0.00186 -0.08385 -0.01019 C -0.11328 -0.01667 -0.09609 -0.01667 -0.11992 -0.02593 C -0.12982 -0.0301 -0.13997 -0.03287 -0.14987 -0.03588 L -0.15586 -0.03797 C -0.1612 -0.03982 -0.16693 -0.04237 -0.17239 -0.04399 C -0.17461 -0.04468 -0.17682 -0.04491 -0.17917 -0.04561 C -0.18047 -0.04653 -0.18177 -0.04746 -0.18307 -0.04792 C -0.20963 -0.05787 -0.17461 -0.04375 -0.19479 -0.05186 L -0.20039 -0.05949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-2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0347 L -0.00338 -0.00347 C -0.01484 -0.00555 -0.0263 -0.00648 -0.03763 -0.00949 C -0.13216 -0.03449 -0.06835 -0.02477 -0.12096 -0.03171 C -0.13125 -0.03472 -0.14153 -0.03819 -0.15182 -0.04051 C -0.15781 -0.0419 -0.19036 -0.04352 -0.19101 -0.04352 C -0.19231 -0.04398 -0.19388 -0.04398 -0.19518 -0.04514 C -0.19622 -0.04606 -0.19674 -0.04815 -0.19765 -0.04954 C -0.19869 -0.05069 -0.19986 -0.05139 -0.20104 -0.05254 C -0.20299 -0.05787 -0.20312 -0.05532 -0.20182 -0.05972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BB61E6-D298-95F8-0139-2341C09B4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5F297C-BBD9-A477-2633-86C94427D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7BCB3C4-2F0B-742D-4DAF-CDD1F6B1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38E6D3-6159-E28F-100E-2AC69CDA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888C0C-6C23-E53E-F60D-64DE2E291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BEC1814-C90A-3719-F0D9-745E82F5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2DADA6B-B21D-C439-F7CF-9CEA417B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4E9961A-7165-F43C-8D60-18F9B24EA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DB3FE5D-2A49-9344-7EA3-8E62B8E56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64" y="3738093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638BACD-FF40-BE29-D7C7-14454A5D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95" y="2785534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D7285CC-C83B-49E5-2FFC-1EE6367B4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68" y="3475251"/>
            <a:ext cx="393700" cy="317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DFBE38B-A861-38B6-944F-A22E22B8B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66" y="2055448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82CA2CC-FEC7-A5BC-25B8-5E662C0DB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47" y="3085559"/>
            <a:ext cx="2750527" cy="60249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BCB1105-4FB6-E500-63E9-7160722EA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72" y="2527589"/>
            <a:ext cx="2750527" cy="60249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69C21D4F-0D7A-2727-0707-0FA8561E9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26" y="1988905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3EC0B9A-346C-2F01-98B3-87D2D9050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389" y="4058744"/>
            <a:ext cx="2750527" cy="60249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D7C6209-1475-2648-20B9-417DDD0D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203" y="4139737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E344C8D-D17C-2A1B-A3F1-E9630632F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607" y="3876895"/>
            <a:ext cx="393700" cy="3175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8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1317088-F1CB-DEE6-06C9-E774AA8CE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00" y="4894817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4911F52-AD55-3554-1356-E86ED596A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256" y="4894817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A7F156-F763-F09C-BD14-4FE60845E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12" y="4894817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5FE3BA-90C9-C6FB-AB6F-C8B8895E5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168" y="4894817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C1249-74B8-8AC9-E097-D2D32F9E2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124" y="4894817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2F3F84-D498-F5E7-FC79-FFBE565B9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080" y="4894817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E9D68D-7074-BDE4-4E0D-008AE7C6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036" y="489481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49DE26-13D7-FF7B-E646-2A5547C80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992" y="4894817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0C684C-78B7-B2D4-A1BB-D897AAF42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948" y="489481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16ED500-EEFF-4E56-DFC0-B845BC8F9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907" y="4894817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CA95A25-C6EA-6A5A-E3BC-3F81354355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1550" y="5626407"/>
            <a:ext cx="1968496" cy="109090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8F5E58D-7929-5795-1E81-BDC7EF0401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810049" y="5625417"/>
            <a:ext cx="1384298" cy="109158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C86E6BC-013A-EA58-A795-E0BF49671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6C4445F-2E42-E2EE-CDB0-24C39AB79A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8D686EE-2AA9-66A6-7EFF-317A5D94A0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E63E3A3-87F1-21A8-92D5-909C08D594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055448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B486FC2-7DCB-B0D2-5485-6FEF3370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085559"/>
            <a:ext cx="2750527" cy="60249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7585F0-E41D-71DC-3896-0C2200D02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72" y="2527589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186D1D2-6656-D230-A9FE-140DFDB62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226" y="1988905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BFFCCF4-52D0-BC00-DC23-C697DBF94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389" y="4058744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08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222D9D-C789-1079-0B09-E590713B62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50" y="5626407"/>
            <a:ext cx="1968496" cy="109090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EDDB67-59DD-26B2-F455-49B31AD0C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25749" y="5625417"/>
            <a:ext cx="1384298" cy="10915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1317088-F1CB-DEE6-06C9-E774AA8CE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300" y="4894817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4911F52-AD55-3554-1356-E86ED596A8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4256" y="4894817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A7F156-F763-F09C-BD14-4FE60845E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212" y="4894817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5FE3BA-90C9-C6FB-AB6F-C8B8895E5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168" y="4894817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C1249-74B8-8AC9-E097-D2D32F9E2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124" y="4894817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2F3F84-D498-F5E7-FC79-FFBE565B9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080" y="4894817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E9D68D-7074-BDE4-4E0D-008AE7C63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036" y="4894817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49DE26-13D7-FF7B-E646-2A5547C80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992" y="4894817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0C684C-78B7-B2D4-A1BB-D897AAF42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7948" y="489481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16ED500-EEFF-4E56-DFC0-B845BC8F9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9907" y="4894817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C4E5F3-D7FB-EDC5-4425-4BB433573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47" y="3162126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8572290-FFB5-33FF-84B8-DD49FAD1A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178061B-801D-0048-09AC-7CFF54A10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608787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645D76E-8753-3F45-E619-361826AA8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5266" y="2055448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6861E86-DF43-D43D-F295-4686C6AC14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7" y="3085559"/>
            <a:ext cx="2750527" cy="60249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999FAC2-0A0C-71D3-AE3B-4B11C916A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72" y="2527589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AF0B0B3-08C0-BD12-0652-F0B4CD67F6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226" y="1988905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EB9A9F4-1697-0C14-BDE2-C4787F29F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389" y="4058744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9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DB6EDC2-F657-7687-0B25-92861246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05" y="-47495"/>
            <a:ext cx="9862790" cy="5009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FFE96E6-3690-8ACB-C48B-2CF8BED97120}"/>
              </a:ext>
            </a:extLst>
          </p:cNvPr>
          <p:cNvSpPr txBox="1"/>
          <p:nvPr/>
        </p:nvSpPr>
        <p:spPr>
          <a:xfrm>
            <a:off x="1073988" y="1233383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>
                <a:latin typeface="Comic Sans MS" panose="030F0902030302020204" pitchFamily="66" charset="0"/>
              </a:rPr>
              <a:t>Zahl unter dem Tuch</a:t>
            </a:r>
          </a:p>
          <a:p>
            <a:pPr algn="ctr">
              <a:lnSpc>
                <a:spcPct val="150000"/>
              </a:lnSpc>
            </a:pPr>
            <a:r>
              <a:rPr lang="de-DE" sz="5400" dirty="0">
                <a:latin typeface="Comic Sans MS" panose="030F0902030302020204" pitchFamily="66" charset="0"/>
              </a:rPr>
              <a:t>bis 1 000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66FA9FC-4290-D874-9D18-EDB95ACC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60" y="6104253"/>
            <a:ext cx="3937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C7BCB3B-B139-9230-FC07-4029BD545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48" y="5624617"/>
            <a:ext cx="2333704" cy="401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714BB9-F1C4-FB6D-FD65-A219966E8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27" y="5961755"/>
            <a:ext cx="2750527" cy="60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ED018D9-DB81-D5FE-65BC-8F5933F4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0" y="6127146"/>
            <a:ext cx="3937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87A4BBC-1606-25FB-5BDF-519484AB6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22" y="5994670"/>
            <a:ext cx="3937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FE6F7EF-E1D2-C8DB-E9BD-562794257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123" y="5624617"/>
            <a:ext cx="2750527" cy="60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23F6F3B1-2A2F-1AF4-C807-650D26022EF8}"/>
              </a:ext>
            </a:extLst>
          </p:cNvPr>
          <p:cNvSpPr/>
          <p:nvPr/>
        </p:nvSpPr>
        <p:spPr>
          <a:xfrm>
            <a:off x="69012" y="329609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BBC270-3E50-3689-FAD1-F1850C6AE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83" y="359643"/>
            <a:ext cx="437204" cy="437204"/>
          </a:xfrm>
          <a:prstGeom prst="rect">
            <a:avLst/>
          </a:prstGeom>
        </p:spPr>
      </p:pic>
      <p:sp>
        <p:nvSpPr>
          <p:cNvPr id="2" name="Richtungspfeil 2">
            <a:hlinkClick r:id="rId8" action="ppaction://hlinksldjump"/>
            <a:extLst>
              <a:ext uri="{FF2B5EF4-FFF2-40B4-BE49-F238E27FC236}">
                <a16:creationId xmlns:a16="http://schemas.microsoft.com/office/drawing/2014/main" id="{D575E5B4-0854-9C89-8729-3373BBA7C5B6}"/>
              </a:ext>
            </a:extLst>
          </p:cNvPr>
          <p:cNvSpPr/>
          <p:nvPr/>
        </p:nvSpPr>
        <p:spPr>
          <a:xfrm>
            <a:off x="8975558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280D8C-3BA1-A127-4AB0-B73C1CC02444}"/>
              </a:ext>
            </a:extLst>
          </p:cNvPr>
          <p:cNvSpPr txBox="1"/>
          <p:nvPr/>
        </p:nvSpPr>
        <p:spPr>
          <a:xfrm>
            <a:off x="9107905" y="5651732"/>
            <a:ext cx="228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Los geht‘s</a:t>
            </a:r>
          </a:p>
        </p:txBody>
      </p:sp>
    </p:spTree>
    <p:extLst>
      <p:ext uri="{BB962C8B-B14F-4D97-AF65-F5344CB8AC3E}">
        <p14:creationId xmlns:p14="http://schemas.microsoft.com/office/powerpoint/2010/main" val="299282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6983BC-F68F-D8BB-DE68-74DB603FF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52" y="4299809"/>
            <a:ext cx="2750527" cy="2356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DB6EDC2-F657-7687-0B25-92861246A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05" y="-47495"/>
            <a:ext cx="9862790" cy="5009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FFE96E6-3690-8ACB-C48B-2CF8BED97120}"/>
              </a:ext>
            </a:extLst>
          </p:cNvPr>
          <p:cNvSpPr txBox="1"/>
          <p:nvPr/>
        </p:nvSpPr>
        <p:spPr>
          <a:xfrm>
            <a:off x="1073988" y="1233383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>
                <a:latin typeface="Comic Sans MS" panose="030F0902030302020204" pitchFamily="66" charset="0"/>
              </a:rPr>
              <a:t>Zahl unter dem Tuch</a:t>
            </a:r>
          </a:p>
          <a:p>
            <a:pPr algn="ctr">
              <a:lnSpc>
                <a:spcPct val="150000"/>
              </a:lnSpc>
            </a:pPr>
            <a:r>
              <a:rPr lang="de-DE" sz="5400" dirty="0">
                <a:latin typeface="Comic Sans MS" panose="030F0902030302020204" pitchFamily="66" charset="0"/>
              </a:rPr>
              <a:t>bis 10 000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66FA9FC-4290-D874-9D18-EDB95ACC7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560" y="6104253"/>
            <a:ext cx="3937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C7BCB3B-B139-9230-FC07-4029BD545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48" y="5624617"/>
            <a:ext cx="2333704" cy="401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714BB9-F1C4-FB6D-FD65-A219966E8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505" y="6202323"/>
            <a:ext cx="2750527" cy="60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ED018D9-DB81-D5FE-65BC-8F5933F4E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150" y="6127146"/>
            <a:ext cx="3937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87A4BBC-1606-25FB-5BDF-519484AB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022" y="5994670"/>
            <a:ext cx="393700" cy="31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06A9EB71-E0DD-946E-3AE5-3980E4F0923B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4D26F1D-F8A8-C237-4843-7CFF6BF94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sp>
        <p:nvSpPr>
          <p:cNvPr id="3" name="Richtungspfeil 2">
            <a:hlinkClick r:id="rId10" action="ppaction://hlinksldjump"/>
            <a:extLst>
              <a:ext uri="{FF2B5EF4-FFF2-40B4-BE49-F238E27FC236}">
                <a16:creationId xmlns:a16="http://schemas.microsoft.com/office/drawing/2014/main" id="{60830F4D-482B-5ABE-02B6-86DFE5011F66}"/>
              </a:ext>
            </a:extLst>
          </p:cNvPr>
          <p:cNvSpPr/>
          <p:nvPr/>
        </p:nvSpPr>
        <p:spPr>
          <a:xfrm>
            <a:off x="8975558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0FC68E-2DE9-1328-376A-E08EE5625270}"/>
              </a:ext>
            </a:extLst>
          </p:cNvPr>
          <p:cNvSpPr txBox="1"/>
          <p:nvPr/>
        </p:nvSpPr>
        <p:spPr>
          <a:xfrm>
            <a:off x="9107905" y="5651732"/>
            <a:ext cx="228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Los geht‘s</a:t>
            </a:r>
          </a:p>
        </p:txBody>
      </p:sp>
    </p:spTree>
    <p:extLst>
      <p:ext uri="{BB962C8B-B14F-4D97-AF65-F5344CB8AC3E}">
        <p14:creationId xmlns:p14="http://schemas.microsoft.com/office/powerpoint/2010/main" val="4277560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0A106E-B787-64B6-630D-E31559FE0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7028" y="5625109"/>
            <a:ext cx="1968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0549" y="5625109"/>
            <a:ext cx="13843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9870" y="5625109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EB224C7-8207-2550-DAF6-F984A77B9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FA60929-CA6B-08EC-6582-DC03A88ED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5D3B134-2A4B-9BCC-931C-F9D8631A5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FF239C-B566-961B-B74E-B52F600A9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9C9CF20-285A-3DA0-5825-7D9001D0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52ECF4B-B2A3-492C-82C6-40A7186F1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B88629F-0C00-9415-34D4-B760EC661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850" y="5625109"/>
            <a:ext cx="1968500" cy="1092200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1782" y="5625109"/>
            <a:ext cx="1384300" cy="1092200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1381" y="5625109"/>
            <a:ext cx="825500" cy="1092200"/>
          </a:xfrm>
          <a:prstGeom prst="rect">
            <a:avLst/>
          </a:prstGeom>
          <a:effectLst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032E899-8387-2803-3AF0-77C57BB2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36" y="3283919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3CE8A0A-64B2-2ECA-2C52-096A022A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636" y="4059416"/>
            <a:ext cx="2750527" cy="602496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50" y="5625109"/>
            <a:ext cx="1968500" cy="1092200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82" y="5625109"/>
            <a:ext cx="1384300" cy="1092200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1381" y="5625109"/>
            <a:ext cx="825500" cy="1092200"/>
          </a:xfrm>
          <a:prstGeom prst="rect">
            <a:avLst/>
          </a:prstGeom>
          <a:effectLst/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241A8D7-9722-EB50-9FA3-554EC6C0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650" y="4100567"/>
            <a:ext cx="2750527" cy="6024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A69334C-46CF-DD34-3F05-4F74FC59EB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30E3F6-80FA-BE6F-CA4A-6F405093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CEFB6D9-A29D-0026-2F15-4B638E3D5F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64E4440-AFB6-84AE-B388-C528EA811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E8529762-AE9F-89BA-061E-E2FF4BBB39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07C373ED-9F3D-FA64-C6C7-5DBF7D83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Welche Zahl liegt jetzt</a:t>
            </a:r>
          </a:p>
          <a:p>
            <a:pPr algn="ctr">
              <a:lnSpc>
                <a:spcPct val="150000"/>
              </a:lnSpc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unter dem Tuch?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F983B870-2EF7-6FE0-271E-62BC7C6786CE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4922 -0.1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-8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46432 -0.0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13312E-6414-E1E4-99E0-9765E1AA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650" y="4100567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82846E-0801-71C7-80D6-84F57D526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8E453BA-7996-54D7-85A2-B75E4DB32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4C4FAF0-64A9-D7FA-1D3D-0B8B41360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1A69CEF-9CB5-690B-4609-F270E380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66" y="3674518"/>
            <a:ext cx="2750527" cy="6024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0BEFE8B-D18B-A7B7-7D21-1B8A8796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D7B3BD3-1EC6-1350-4724-FFEFEE7D2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412B71E-A1E5-9A76-B57F-E79CFA640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52E85ED-8338-314A-A6AA-2F5E312F6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839" y="2198918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4814" y="5625109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1247" y="5642089"/>
            <a:ext cx="13843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D6782D-B052-D332-CC6C-6D25A5435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2397" y="5642089"/>
            <a:ext cx="825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7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FDDFB92-AE8D-2B9E-0203-AEB33A4F9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650" y="4100567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CEC7109-14A7-F38E-EC2D-631A74DE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CC0EDB-1593-0AF1-F7F0-92CC671CE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BC3669-AF88-A270-8A16-3A8FAEE5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36320E-EF27-01C6-6DD9-FD407AA8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66" y="3674518"/>
            <a:ext cx="2750527" cy="6024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DDB3431-BD90-70E3-FD01-5B9F171AA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BED8828-6C00-4D52-E676-6CFE5877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633C26E-71A2-6C8C-23BA-9E6856212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0124717-8E37-967D-2B44-19EB22475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839" y="2198918"/>
            <a:ext cx="2333704" cy="4017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557" y="5659105"/>
            <a:ext cx="2476500" cy="1092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59" y="5659105"/>
            <a:ext cx="1968500" cy="1092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0257" y="5659105"/>
            <a:ext cx="13843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B840F83-79ED-A9F6-4CCE-7B0AC51A65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5557" y="5659105"/>
            <a:ext cx="825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9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81CECDB-2F10-CB16-2F29-0C837A82B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901" y="4145629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7B2B4A-3418-B9B2-E4C9-CA006BD6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261" y="2254986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79CFCC-9E14-1B0B-0EAB-6384AB81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61534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AEF421-2A79-4D8B-5DBE-0180564F7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457" y="3771909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959C981-27C0-17AF-05FF-5E046B5CC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22" y="1405316"/>
            <a:ext cx="2065297" cy="18633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67028" y="5625758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40549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30757" y="5625109"/>
            <a:ext cx="823725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83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0" y="5625758"/>
            <a:ext cx="1968500" cy="1090902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0178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12268" y="5625109"/>
            <a:ext cx="823725" cy="1092200"/>
          </a:xfrm>
          <a:prstGeom prst="rect">
            <a:avLst/>
          </a:prstGeom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8640708-62EA-9E37-FB31-71AB2E993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6F4E08-064C-9107-71B3-5FFAAE6898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88AC72-3D0E-5ACB-8FDB-2D2D3192B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9D115E-9C26-70CC-7271-849BCCFB14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09E771C-F159-FC92-144E-8AB26DBE6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59E9E2-CEEF-5BC0-0EA9-9A6CFA7F14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C204C2-F7E0-DBFF-3B13-322C271AE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6901" y="4145629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2CFD5A-B416-3073-0405-CD9A152E94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261" y="2254986"/>
            <a:ext cx="2333704" cy="4017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8335AE-95DC-2208-4FD4-CF351537D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743" y="326153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9A3E3A3-BF96-DBFA-F3DC-22DEE3FC3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457" y="3771909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F55492-9144-28DE-4B91-C93CC54B1B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022" y="1405316"/>
            <a:ext cx="2065297" cy="18633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503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8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9850" y="5625758"/>
            <a:ext cx="1968500" cy="1090902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0178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12268" y="5625109"/>
            <a:ext cx="823725" cy="1092200"/>
          </a:xfrm>
          <a:prstGeom prst="rect">
            <a:avLst/>
          </a:prstGeom>
          <a:effectLst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6D260D4-5C81-8DD4-5E22-F6C1D30059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8983" y="3019883"/>
            <a:ext cx="2065297" cy="18633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E9A0C09-63BF-1C37-34AC-7A8477C2A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6321" y="5557678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C049DA8-89C0-7E59-CC59-78A2B72A34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855" y="5466359"/>
            <a:ext cx="393700" cy="31750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B507E4E7-30C7-125C-FEC2-30AE13EE9515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93AE8C8-A13C-59DB-F73E-631022757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381C86E-A3DD-9652-3E61-9401E454BB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92AD96F-A0A7-ED7D-3CB1-B5C9B401A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49ECFB5-F244-1853-ADC5-0BEC9FD31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95C3954-09C5-82F7-5978-AFE8964B66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A1D104B-6AEC-2E20-39E3-8863DB53B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38C71FE-B38E-4CB3-0566-EC50B53756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6901" y="4145629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4A4B291-F963-1C61-0D28-1676B7E43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7261" y="2254986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2E74144-28F8-07F4-C930-E1B405D35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743" y="3261534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3D9121B-4748-28D2-560C-F61F41D98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457" y="3771909"/>
            <a:ext cx="393700" cy="3175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2F5B272-E06E-CEF3-228F-608FAB3A8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2665" y="3828129"/>
            <a:ext cx="393700" cy="3175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938D3AA-E2CF-DAE9-F0C4-79A89DCB2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443" y="4206835"/>
            <a:ext cx="393700" cy="3175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87474B9D-FC1D-FA73-2E5C-917796426C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022" y="1405316"/>
            <a:ext cx="2065297" cy="186332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9681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69 L -1.66667E-6 0.00069 C -0.0414 0.00532 -0.05911 0.00764 -0.10403 0.01134 C -0.19375 0.01852 -0.2 0.01852 -0.27552 0.02245 C -0.28607 0.02407 -0.29635 0.02569 -0.30729 0.02685 C -0.3138 0.02754 -0.3207 0.02754 -0.32747 0.02824 C -0.33489 0.0287 -0.34219 0.02986 -0.34974 0.03055 C -0.37383 0.03264 -0.39909 0.03403 -0.42278 0.03634 C -0.47213 0.04166 -0.44883 0.04051 -0.49153 0.04143 C -0.56302 0.04676 -0.50078 0.04236 -0.54232 0.04514 C -0.55208 0.0456 -0.56133 0.04653 -0.57096 0.04699 C -0.5776 0.04745 -0.58437 0.04722 -0.59127 0.04745 C -0.59505 0.04745 -0.59896 0.04768 -0.60286 0.04768 C -0.60729 0.04791 -0.61198 0.04791 -0.61653 0.04815 C -0.62161 0.04815 -0.62643 0.04861 -0.63125 0.04861 C -0.64193 0.04884 -0.6526 0.04884 -0.66315 0.04907 C -0.67617 0.04953 -0.66875 0.0493 -0.68502 0.0493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2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00047 C -0.03828 -0.02476 -0.07968 -0.03819 -0.11471 -0.07361 C -0.13294 -0.09236 -0.1319 -0.09259 -0.15455 -0.10879 C -0.16367 -0.11504 -0.17304 -0.11921 -0.18216 -0.12638 C -0.22851 -0.16203 -0.19244 -0.14421 -0.22916 -0.15972 C -0.24335 -0.17268 -0.23359 -0.16481 -0.25338 -0.17731 C -0.25677 -0.17916 -0.25989 -0.18171 -0.26328 -0.18379 C -0.26575 -0.18541 -0.26809 -0.18819 -0.27109 -0.18842 C -0.28138 -0.19027 -0.27786 -0.18773 -0.28255 -0.1912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95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-0.00572 -0.0051 -0.01106 -0.01135 -0.01705 -0.01528 C -0.03138 -0.02523 -0.04726 -0.02917 -0.06093 -0.04213 C -0.06875 -0.04931 -0.0763 -0.05718 -0.0845 -0.06389 C -0.13567 -0.1051 -0.08645 -0.05949 -0.13398 -0.1007 C -0.14505 -0.11019 -0.15638 -0.11922 -0.16679 -0.13079 L -0.18841 -0.15417 C -0.19049 -0.15648 -0.19257 -0.1588 -0.19492 -0.16065 C -0.19687 -0.1625 -0.19856 -0.16389 -0.20052 -0.16574 C -0.20976 -0.175 -0.20768 -0.17709 -0.22304 -0.1875 C -0.22695 -0.19028 -0.23111 -0.19329 -0.23515 -0.19607 C -0.23984 -0.19885 -0.24466 -0.20116 -0.24921 -0.2044 C -0.25182 -0.20625 -0.25416 -0.20926 -0.25664 -0.21088 C -0.26875 -0.22014 -0.26562 -0.21852 -0.27539 -0.22107 C -0.27851 -0.22523 -0.28359 -0.23218 -0.28658 -0.23449 C -0.28867 -0.23588 -0.29309 -0.23588 -0.29309 -0.23588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0048" y="5625109"/>
            <a:ext cx="1384300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0583CDC-BC5F-D0C6-0A00-DC970150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991D5-34E8-43FD-8DC2-C076A84D2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F22D1A-C00E-E90C-EB21-068767FE4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3FC6F8-D7A6-DAF1-0AC7-E3DB4DBB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247" y="3730862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4BBCC9-3D2E-7041-F9B6-6F5543B5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6" y="4178617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0A8BB4B-2EB4-F2B0-C89E-F838DF7D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296" y="4319167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04AA752-FB2F-D8B8-86B5-262B7A65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781" y="2685939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02544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53D1D3-BACE-E20B-059B-672F12AD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0D668B-4622-5DE6-BB3B-E02B4F40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FDCB4D-A534-E1CF-1C24-F28E533D3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A6C80B-5E8B-F012-D5A2-5F1F7FD4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FF79C2E-0974-629E-E370-BE1F2F04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44BB1ED-88D8-2DF7-76E3-3B2154CD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3391C80-D18D-45ED-407B-FB7036275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901" y="4145629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7E69EE0-D3E0-C10F-9708-5771DBA5E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261" y="2254986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647676D-3140-669A-0655-9B389F49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61534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46A8FEC-3A00-B9BA-0813-F185B03C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457" y="3771909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134847C-DF04-4294-A829-3868E964F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65" y="3828129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085A224-56A8-8C87-9F32-1988CD1A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43" y="4206835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3EA94EB-8F48-E9A8-E8F3-94171C94C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07" y="3343504"/>
            <a:ext cx="2065297" cy="18633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E603B8-C32E-9394-5784-27115D4C7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22" y="1405316"/>
            <a:ext cx="2065297" cy="1863328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0381" y="5626622"/>
            <a:ext cx="2476500" cy="1089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4814" y="5625109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1247" y="5642089"/>
            <a:ext cx="13843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D6782D-B052-D332-CC6C-6D25A5435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85572" y="564208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3597" y="5660618"/>
            <a:ext cx="2476500" cy="108917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59" y="5659105"/>
            <a:ext cx="1968500" cy="1092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257" y="5659105"/>
            <a:ext cx="1384300" cy="1092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B840F83-79ED-A9F6-4CCE-7B0AC51A65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948732" y="5659105"/>
            <a:ext cx="819149" cy="1092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45DD58-8C17-B26F-6167-F548F2455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FC2951F-1F63-6414-95E3-7EEAF1CB47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4160E7-35B6-0B1F-04BD-134AA515C4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F86DED-FE63-1896-8225-126DFEAB9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1C96B2-2361-7B06-62B1-F70C968125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E63D0D4-138F-1B5F-D2CD-D519DAD5C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03D675E-BC08-5C72-CE3E-A3F58AE7C3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6901" y="4145629"/>
            <a:ext cx="2750527" cy="6024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F6503E3-6B22-BC06-434D-DF44DAE59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7261" y="2254986"/>
            <a:ext cx="2333704" cy="4017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840B444-FCD6-6F6E-C064-EE17DE8966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743" y="3261534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52B9712-3584-505F-EC3C-7EF7BE430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457" y="3771909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8395ED2-0456-69D1-626C-139295DF3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1607" y="3343504"/>
            <a:ext cx="2065297" cy="18633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A0E7BC7-513D-5EAC-C488-5708D52B0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022" y="1405316"/>
            <a:ext cx="2065297" cy="18633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C6BDD8-FA95-73D8-4C21-733E3577C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2665" y="3828129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8E7427-1BFE-0EAC-7043-86F32DC67C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443" y="4206835"/>
            <a:ext cx="39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6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0A106E-B787-64B6-630D-E31559FE0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74ABA0C-73DC-2D9F-8DD2-A583979C8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166" y="4109531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4AE2D33-2177-6896-6066-3293845B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89" y="3224002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867028" y="5625758"/>
            <a:ext cx="1968500" cy="10909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0549" y="5625109"/>
            <a:ext cx="1384300" cy="109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30757" y="5625109"/>
            <a:ext cx="823725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EB224C7-8207-2550-DAF6-F984A77B9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FA60929-CA6B-08EC-6582-DC03A88ED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5D3B134-2A4B-9BCC-931C-F9D8631A5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FF239C-B566-961B-B74E-B52F600A9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9C9CF20-285A-3DA0-5825-7D9001D0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52ECF4B-B2A3-492C-82C6-40A7186F1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B88629F-0C00-9415-34D4-B760EC661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9850" y="5625758"/>
            <a:ext cx="1968500" cy="1090902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0631" y="5625109"/>
            <a:ext cx="1384300" cy="1092200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101117" y="5625109"/>
            <a:ext cx="823725" cy="1092200"/>
          </a:xfrm>
          <a:prstGeom prst="rect">
            <a:avLst/>
          </a:prstGeom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560ECF7-8C13-E512-3564-444BF8EA66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2166" y="4109531"/>
            <a:ext cx="2750527" cy="6024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DE960CD-0460-5E64-E330-B82376599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589" y="3224002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032E899-8387-2803-3AF0-77C57BB2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59" y="4192852"/>
            <a:ext cx="2333704" cy="401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D88CD7-7D6E-5F82-2C08-FC579D45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15" y="3834896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D35B302-306C-0D31-E6A1-90EFDE7A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668" y="3218266"/>
            <a:ext cx="2333704" cy="4017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97CC0DB-064C-0339-E968-17F5F0BC3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24D6FBA-59C6-863F-CF9B-D65C9490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FB8BFBA-B8D3-EC0B-3834-DA6F4614C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474F3E9-CE54-BF24-5CB0-CFC455112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5B2A5C4-E6BC-4905-65FD-3BBAD7D40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6470D69-6F65-576D-D27F-AA6FEEE71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F2C8EFB-BE66-9E8B-2393-990293D7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B510E4F-8010-3A83-AE76-5CF788FD7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166" y="4109531"/>
            <a:ext cx="2750527" cy="60249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A2DE71A-1605-B247-91A6-F6C256DF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89" y="3224002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9D5E432-6BA4-32C3-9975-C2F1FA2D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9" y="1323589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20101C2-BDAE-B083-3518-6F49B1F9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628" y="1696859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747E8CD-782D-2316-F04E-940B69569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15" y="2111528"/>
            <a:ext cx="2333704" cy="401703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9850" y="5625758"/>
            <a:ext cx="1968500" cy="1090902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0631" y="5625109"/>
            <a:ext cx="1384300" cy="1092200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101117" y="5625109"/>
            <a:ext cx="823725" cy="1092200"/>
          </a:xfrm>
          <a:prstGeom prst="rect">
            <a:avLst/>
          </a:prstGeom>
          <a:effectLst/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6AD9C6CA-601B-4611-9E74-FC4B02E98E0F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3230702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4638 -0.3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1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47201 -0.31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-15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47122 -0.27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0281CB0-2E45-3A07-EDE4-36B7380A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427C54C-8187-9F40-494C-B165A951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39C85FD-3E01-1EAE-D7C9-92FDA0FD5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80A0801-EE27-2A26-0E57-85CB1FB9E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63EABB-DE2E-FE6D-106F-B35ECE07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F3A8D2-E5ED-586B-3C26-48D6B6B6E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EEA55DF-30B9-2092-ADCC-4E140DD3A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525253E-27FB-4068-1DF7-35E7452F0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166" y="4109531"/>
            <a:ext cx="2750527" cy="60249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D37CA19-578A-93CA-A21E-31A4C62C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89" y="3224002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CB2E23B-4C40-4752-6378-DC186634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989" y="1323589"/>
            <a:ext cx="2333704" cy="40170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970C99B-A3EB-AE2F-1172-F920DBAE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28" y="1696859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DD9AB6B-3020-AB78-18D7-2A25FA48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915" y="2111528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81" y="5625109"/>
            <a:ext cx="2476500" cy="1092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4814" y="5625109"/>
            <a:ext cx="1968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01247" y="5642397"/>
            <a:ext cx="1384300" cy="10915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D6782D-B052-D332-CC6C-6D25A5435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83284" y="5642089"/>
            <a:ext cx="823725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57" y="5659105"/>
            <a:ext cx="2476500" cy="1092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59" y="5659105"/>
            <a:ext cx="1968500" cy="1092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20257" y="5659413"/>
            <a:ext cx="1384300" cy="109158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B840F83-79ED-A9F6-4CCE-7B0AC51A65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946444" y="5659105"/>
            <a:ext cx="823725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ED09C5-D9DC-F022-6839-7CC245D784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3556D3-398B-58C6-811A-C59196AAD7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32BC2E7-45AC-B2B4-6097-AA0F9E5983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5CF31BE-3C12-4CF5-9C85-4D0BD98B5D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25F6EB2-7D24-883E-1AD0-5C9D36280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A569F20-26C9-62EB-54C2-5A41D38DF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CD0A074-8F9A-92C0-AE65-DBB740A35A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5C44BCA-5831-F9AA-90EE-4063C138BC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2166" y="4109531"/>
            <a:ext cx="2750527" cy="60249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6855EE8-E301-AEEF-328C-D59C2E3EE1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0589" y="3224002"/>
            <a:ext cx="393700" cy="317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7F2A3E3-C597-9B35-CB6B-3FC40BE540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8989" y="1323589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DD5EBD9-A4BC-9F7D-9289-8DD675E8F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1628" y="1696859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B1969E6-1FAA-D58B-F375-E4D91E534F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915" y="2111528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F8820-9E8D-04B0-BB10-66B037CE6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66D961-31E3-ABB5-72CC-23434B97F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45" y="1141020"/>
            <a:ext cx="2065297" cy="18633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C2E9B0-6D24-C21E-1402-5B5161524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85" y="3155677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2BE523-E68C-9DD0-1D75-EC5A60B2D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04" y="2303621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3D7299-4A1A-81F3-5A16-CDDFA12B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628474B-7066-E501-EF91-65B1D974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06167D-9631-4AE4-3702-9C9FF6BB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F2C74DD-9DA7-F46D-4AFD-CA60A9C5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9421" y="5626622"/>
            <a:ext cx="2476500" cy="108917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2158368-E557-21CE-085D-E852E840E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7028" y="5625109"/>
            <a:ext cx="1968500" cy="109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40549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233045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1B9AD4-62D9-61A4-06B3-06FFE711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1548" y="5626407"/>
            <a:ext cx="1968500" cy="10909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A647-085D-5CF9-ADD5-9AB3F6F81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748" y="5625109"/>
            <a:ext cx="1384300" cy="1092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125B4F-2C6A-1CB9-458F-D5E7259C49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30748" y="562510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68EC549-7EF2-3126-8790-AA8F8E647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384" y="2825891"/>
            <a:ext cx="2750527" cy="6024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3FB24A7-C7EA-FE4E-5A9C-FD4B0DE69F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113BF10-4274-707E-EA03-8E95B76CE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58F84F2-E9D1-EF77-2145-C0C3498575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815" y="3734875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AEA4383-664A-7850-0E2B-662387CC8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7" y="3502254"/>
            <a:ext cx="2750527" cy="6024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70CD9E-5703-6E1E-A234-A3DC2C908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069" y="3204228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8B419B-6CAC-42F0-E223-0DD783EED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661" y="3819078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DCC2222-4746-A9D5-5B81-9575DF51F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247" y="3730862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03C9204-CDE6-97CE-9064-00716E949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86" y="4178617"/>
            <a:ext cx="2750527" cy="60249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585015C-0087-E29A-F692-8F77CBC65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2296" y="4319167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01463F1-658B-ABEC-1961-A9DBAE6F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781" y="2685939"/>
            <a:ext cx="393700" cy="317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E0677-16C2-9C91-A780-597762FB1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9B9CB8C-9ACF-BE92-CA34-46EE5484A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44C670D-2674-AD69-8C8C-DE7A3FD2C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8A7B0D-CDEA-AA4C-3D13-D9B18411A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FEE5F9-009E-98DB-7726-3A7C3653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7233115-1FB9-7F55-5C9B-D7784EC7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0D07D4F-FD49-97AC-49A7-CA24B5019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6F6F3DB-67DA-C084-1073-F3CF722F4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45" y="1141020"/>
            <a:ext cx="2065297" cy="186332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50D727D-A595-D54C-1310-9CA06A350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85" y="3155677"/>
            <a:ext cx="2065297" cy="18633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789A3C7-E9D5-A886-8B72-C87425F09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04" y="2303621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A7BC7ED-39B9-CA9B-C6B4-6357A2335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D17BBE8-9AEB-E83B-6766-229750CD6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B095364-A90B-7EC4-887C-5B5419F5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6EC3C52-71DC-57AD-E03F-B56F0DF1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9421" y="5626622"/>
            <a:ext cx="2476500" cy="1089173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BEF8060-ADEC-7D13-C671-C85AD3302A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850" y="5625109"/>
            <a:ext cx="1968500" cy="1092200"/>
          </a:xfrm>
          <a:prstGeom prst="rect">
            <a:avLst/>
          </a:prstGeom>
          <a:effectLst/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50178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114556" y="5625109"/>
            <a:ext cx="819149" cy="1092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7120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3CE8A0A-64B2-2ECA-2C52-096A022A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398" y="3184851"/>
            <a:ext cx="2750527" cy="602496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9E1823-546A-09E0-0DD6-C4E7B8758B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4181" y="5626622"/>
            <a:ext cx="2476500" cy="1089173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A08483-65E8-279E-9C4C-444D64F83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850" y="5625109"/>
            <a:ext cx="1968500" cy="1092200"/>
          </a:xfrm>
          <a:prstGeom prst="rect">
            <a:avLst/>
          </a:prstGeom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F63F32-4126-903A-A9F6-C72E69AB3F8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50178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1F9D54-2BE5-64C3-E0C0-B86CF3D577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14556" y="5625109"/>
            <a:ext cx="819149" cy="1092200"/>
          </a:xfrm>
          <a:prstGeom prst="rect">
            <a:avLst/>
          </a:prstGeom>
          <a:effectLst/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ED2FE6E-3E41-35B5-3BE4-9D1F35820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15" y="4187256"/>
            <a:ext cx="2750527" cy="602496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71F2BFA1-BEA7-D31A-C900-8B1BBA03FD2B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54E8A1D1-8E88-A51C-2D1A-5EB36806F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88E6550C-B079-B285-CD21-8AB317361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9D07245-02B6-7059-000D-4FCF4F6D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82B8022-8058-60C9-FBD7-BAA14E675A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F470718C-F457-63C1-B9E1-9A6B81AE5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5C4ED4A-F625-C455-2403-BAD514F390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7E726F6-BA60-D164-12CF-B35922B00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945" y="1141020"/>
            <a:ext cx="2065297" cy="186332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4BA6E15-1CA9-4E6F-23FD-6731FF9B53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785" y="3155677"/>
            <a:ext cx="2065297" cy="186332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AF3152CD-B43E-1E74-8D56-C8BB9B0750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7804" y="2303621"/>
            <a:ext cx="2333704" cy="40170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7E94206-3A72-DBC1-7ECD-C92B87BEA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D5DF4D3-0F9E-BC7F-A3A7-26371D2D05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4E9E8B22-50B0-F52A-ED90-406F494792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20F51DA3-8F2A-CC09-3131-E780F37C2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BADB1479-347D-1F5F-4FA6-2087CA23B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286" y="4596699"/>
            <a:ext cx="2750527" cy="602496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3A539E62-B480-A993-2377-099647FA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0" y="4149389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629393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162 C -0.01185 0.01273 -0.02344 0.03125 -0.03503 0.03866 C -0.07904 0.06273 -0.12956 0.04422 -0.17253 0.03866 C -0.2543 0.15116 -0.11589 -0.02963 -0.27279 0.09028 C -0.28321 0.09769 -0.29336 0.1382 -0.30352 0.15486 C -0.31003 0.16412 -0.31628 0.16598 -0.32266 0.16783 L -0.42474 0.18079 C -0.42631 0.18449 -0.42787 0.19561 -0.42956 0.19375 C -0.4336 0.1882 -0.43724 0.16783 -0.44128 0.15486 C -0.44649 0.1382 -0.44987 0.42801 -0.45013 0.1419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3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1.85185E-6 C -0.01953 0.00416 -0.03854 0.00995 -0.05768 0.01435 C -0.09518 0.02222 -0.13281 0.02778 -0.16979 0.03657 C -0.18476 0.03981 -0.19947 0.04467 -0.21445 0.04699 C -0.23138 0.0493 -0.29101 0.05116 -0.30742 0.05208 C -0.31653 0.05278 -0.36015 0.05694 -0.37213 0.05764 C -0.39622 0.0581 -0.42018 0.0581 -0.44427 0.05856 C -0.44531 0.05879 -0.44648 0.05949 -0.44778 0.05949 C -0.4539 0.06041 -0.46575 0.06088 -0.46575 0.06134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FABC4D0-EDA6-344A-AB35-074B38572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FD20EA-D1F0-3664-C985-CA51E0BC4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6C63816-BE77-6922-C223-3FE2BAE17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98D7221-5678-858B-B67D-93E7BAA85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EB18763-E805-B3EB-D91F-638C74C7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463171F-EBC5-0E33-333E-1F1B43E6B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DCDACB3-D53E-7A47-B80B-690605D4D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45" y="1141020"/>
            <a:ext cx="2065297" cy="186332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6ABDAB6-EDC7-4867-316C-B0F2C2ADE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85" y="3155677"/>
            <a:ext cx="2065297" cy="18633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72FD8E5-86CC-481D-000F-3351E1F0C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04" y="2303621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A72F317-F21A-EA05-048D-1E1CF74F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ED1B6590-C588-A79E-9CA9-946DCDA7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2AA9EB-D9CC-7666-8D58-029C76EF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E4D1A37-489E-D229-EA00-5B18DC13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0CE14DC-CB97-684B-3E7D-1A9D4D146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286" y="4596699"/>
            <a:ext cx="2750527" cy="60249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B5F610-2ACC-B7F3-ABCE-5E2572587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530" y="4149389"/>
            <a:ext cx="2750527" cy="602496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9421" y="5626622"/>
            <a:ext cx="2476500" cy="1089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7831EAF-F090-A715-B268-72D7406C0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34814" y="5625758"/>
            <a:ext cx="1968500" cy="10909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1247" y="5642089"/>
            <a:ext cx="1384300" cy="1092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D6782D-B052-D332-CC6C-6D25A5435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85572" y="5642089"/>
            <a:ext cx="819149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4DB1E5-EDF4-A60B-6581-B60B3A5A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3597" y="5660618"/>
            <a:ext cx="2476500" cy="108917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1CFE35-F5BF-508E-F2D5-716E16360D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0059" y="5659754"/>
            <a:ext cx="1968500" cy="109090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D45D41D-1F1A-D720-5C0B-6F2A11FA2A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20257" y="5659413"/>
            <a:ext cx="1384300" cy="109158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B840F83-79ED-A9F6-4CCE-7B0AC51A65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948732" y="5659105"/>
            <a:ext cx="819149" cy="109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507B83A-741E-47A1-5AE5-1A962502FA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7D4C62-E145-AE9D-3D3B-E263EC04C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22D5EF-13E6-0553-F360-BACEF66C1C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674" y="3579231"/>
            <a:ext cx="2750527" cy="602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D9A6AB-41BE-888E-BCD6-361A8A5B1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6CD223-CC1D-52D6-1D30-7BDB09D7E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281B8E5-D6FA-08BB-B19F-A06CF0DA2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575839A-43E5-BDFA-E73B-E89A772F9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945" y="1141020"/>
            <a:ext cx="2065297" cy="18633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B1CD0A-1A64-5BD7-35A3-29025F7E97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785" y="3155677"/>
            <a:ext cx="2065297" cy="186332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64166E1-7FAC-F762-7867-DEF72546B9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7804" y="2303621"/>
            <a:ext cx="2333704" cy="40170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33C51C2-1496-8C80-8C20-CB513955C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743" y="3272048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8BB146B-D6C0-1950-4CE4-D497C38C5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7398" y="3787347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E4E38C5-9980-E2FF-9DB1-264A0E063A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1595" y="3648708"/>
            <a:ext cx="393700" cy="317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EACEBC4-D83E-4336-F065-6695FA89C9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895" y="4279199"/>
            <a:ext cx="393700" cy="3175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58E3660-0EBF-0811-271E-DE6BCB7D5B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0286" y="4596699"/>
            <a:ext cx="2750527" cy="6024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E7B4A5D-A572-6C97-249B-360DF1E8D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0530" y="4149389"/>
            <a:ext cx="2750527" cy="6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22">
            <a:extLst>
              <a:ext uri="{FF2B5EF4-FFF2-40B4-BE49-F238E27FC236}">
                <a16:creationId xmlns:a16="http://schemas.microsoft.com/office/drawing/2014/main" id="{61BEF314-A96E-2CC5-46DE-EB28537B439D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1CBAE3-03ED-AA21-5C97-C6EC7ADC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" name="Richtungspfeil 2">
            <a:hlinkClick r:id="rId3" action="ppaction://hlinksldjump"/>
            <a:extLst>
              <a:ext uri="{FF2B5EF4-FFF2-40B4-BE49-F238E27FC236}">
                <a16:creationId xmlns:a16="http://schemas.microsoft.com/office/drawing/2014/main" id="{94671052-5F4F-AC8E-5F79-4F2B09C73891}"/>
              </a:ext>
            </a:extLst>
          </p:cNvPr>
          <p:cNvSpPr/>
          <p:nvPr/>
        </p:nvSpPr>
        <p:spPr>
          <a:xfrm>
            <a:off x="9488514" y="5438274"/>
            <a:ext cx="2549333" cy="983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BEFC31-40F9-18DF-88F9-54E487A1FD4E}"/>
              </a:ext>
            </a:extLst>
          </p:cNvPr>
          <p:cNvSpPr txBox="1"/>
          <p:nvPr/>
        </p:nvSpPr>
        <p:spPr>
          <a:xfrm>
            <a:off x="9763829" y="5651732"/>
            <a:ext cx="161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weiter</a:t>
            </a:r>
          </a:p>
        </p:txBody>
      </p:sp>
      <p:pic>
        <p:nvPicPr>
          <p:cNvPr id="5" name="Grafik 4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0900E3-C7B3-F51F-77BB-2DDD76B3F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6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67996E-BAC7-FDF6-2784-3636DE4F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A54F87-45E5-FDDF-5AE8-72D082147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0A106E-B787-64B6-630D-E31559FE0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D9FC02-DB1C-6F82-3F0D-3B139370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741D93-3C70-D334-A769-9426BAC1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9ACADE4-5450-B795-BE09-245EC3AB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9843CE3-57DE-6EEE-009D-1BB115E9D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2" y="3441927"/>
            <a:ext cx="2333704" cy="4017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B1E825A-C060-E7EF-D56B-668D4712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2" y="3837668"/>
            <a:ext cx="2333704" cy="4017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8D0E1B-00F7-126C-D782-6AA786D2C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DBB26E-3615-9BCC-0E4C-FED44B7773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40549" y="5625417"/>
            <a:ext cx="1384300" cy="109158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DE00C8-38DB-23A0-1D6C-B18BBBCC9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9870" y="5625109"/>
            <a:ext cx="825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15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1CA01FDE-BA37-B085-1387-834B0DA9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  <a:effectLst/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DF238FBE-6F70-6004-A0F1-28EE3FED16A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0AB4F9-1852-0026-9DFF-47758142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5606E04-FFD4-3E31-8CE6-2A2E8C7BFF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6114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1C8752-19E9-A2CB-A3BC-5DA180B83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0901" y="5625109"/>
            <a:ext cx="825500" cy="1092200"/>
          </a:xfrm>
          <a:prstGeom prst="rect">
            <a:avLst/>
          </a:prstGeom>
          <a:effectLst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979753-210D-E6C4-A569-6056B550A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030F84-E7EC-5A23-8C84-9D3AFB7DF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68B8AA-36E6-636B-A1F9-18D02ABF73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842F72-909C-B8FD-487E-ED2ECAAF8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F40CA1-FA2D-2EFE-2608-E6B0BD337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88E988B-3A49-0135-3FEC-DD6F27DBF3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EDEE5EE-F657-36D3-FA5B-1DA43BF65D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952" y="3441927"/>
            <a:ext cx="2333704" cy="4017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88A335F-C1A8-24AB-3A37-363D770C80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952" y="3837668"/>
            <a:ext cx="2333704" cy="40170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1C9378-BEDF-513C-B273-9D008B00FC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9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032E899-8387-2803-3AF0-77C57BB2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36" y="3283919"/>
            <a:ext cx="2333704" cy="401703"/>
          </a:xfrm>
          <a:prstGeom prst="rect">
            <a:avLst/>
          </a:prstGeom>
        </p:spPr>
      </p:pic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69124DE-CC86-3D97-ADC0-D0E61BDC0EFA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5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594CB9-7425-D834-D9FC-B0557C7D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3083737-A6A6-3C47-7864-C8272D38F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  <a:effectLst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09FE76-F308-6C0F-46B7-993220FECF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6114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E877D8-30BB-2680-616F-BE4B84188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901" y="5625109"/>
            <a:ext cx="825500" cy="1092200"/>
          </a:xfrm>
          <a:prstGeom prst="rect">
            <a:avLst/>
          </a:prstGeom>
          <a:effectLst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F75311D-17CD-9053-C71E-B5920F854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349" y="3833768"/>
            <a:ext cx="2333704" cy="401703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7D42013-4A7F-F520-9F3B-682E7643ADB0}"/>
              </a:ext>
            </a:extLst>
          </p:cNvPr>
          <p:cNvSpPr/>
          <p:nvPr/>
        </p:nvSpPr>
        <p:spPr>
          <a:xfrm rot="10800000">
            <a:off x="9862790" y="2065727"/>
            <a:ext cx="1537024" cy="6647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7C09826-CC5A-8CDC-8E98-A101416508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5B32385-CE89-794B-A9A1-6C2D254FD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F75F853-C9CE-AFCF-594F-AA95548414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EFA7939-DF82-7066-5183-53E5AE494F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3600D5E-E650-7520-7B6A-2738A2021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C495617-176C-C090-DA49-339EBEAEE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00EE0DA-D13A-25A2-A322-0631DE46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952" y="3441927"/>
            <a:ext cx="2333704" cy="40170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6107F1BA-B215-6262-0589-A353A9C6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952" y="3837668"/>
            <a:ext cx="2333704" cy="4017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21005FE-2D4F-0D9F-A80D-7B185B47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659" y="1639486"/>
            <a:ext cx="2333704" cy="40170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3A979E5-0D8E-8D0A-141D-5669AE22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98" y="2012756"/>
            <a:ext cx="2333704" cy="40170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D0FEAF1-340A-88DD-748D-8B28C1447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91058"/>
            <a:ext cx="9862790" cy="6371162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A73CED60-87B8-3205-0A01-82C2371058D8}"/>
              </a:ext>
            </a:extLst>
          </p:cNvPr>
          <p:cNvSpPr txBox="1"/>
          <p:nvPr/>
        </p:nvSpPr>
        <p:spPr>
          <a:xfrm>
            <a:off x="-257842" y="1470758"/>
            <a:ext cx="10044024" cy="244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Welche Zahl liegt jetzt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unter dem Tuch?</a:t>
            </a:r>
          </a:p>
        </p:txBody>
      </p:sp>
    </p:spTree>
    <p:extLst>
      <p:ext uri="{BB962C8B-B14F-4D97-AF65-F5344CB8AC3E}">
        <p14:creationId xmlns:p14="http://schemas.microsoft.com/office/powerpoint/2010/main" val="401289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4739 -0.2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0.00115 L -0.02045 -0.00463 C -0.03334 -0.00995 -0.04623 -0.01782 -0.05925 -0.02245 C -0.07461 -0.02685 -0.09011 -0.02777 -0.1056 -0.0287 L -0.29818 -0.03402 L -0.3293 -0.04652 L -0.34245 -0.05185 C -0.37123 -0.06435 -0.3448 -0.05185 -0.37019 -0.06435 C -0.37292 -0.06782 -0.37566 -0.07338 -0.37839 -0.07592 C -0.38269 -0.07939 -0.38711 -0.07592 -0.39167 -0.08194 C -0.39584 -0.0875 -0.39987 -0.10347 -0.40404 -0.11134 C -0.40743 -0.11851 -0.41094 -0.12129 -0.41446 -0.12916 C -0.41563 -0.13171 -0.42487 -0.15787 -0.42631 -0.16481 C -0.42774 -0.17106 -0.42891 -0.18078 -0.43047 -0.18796 C -0.43112 -0.19143 -0.43191 -0.19143 -0.43243 -0.19421 C -0.43399 -0.1993 -0.43568 -0.20578 -0.43737 -0.21203 C -0.43829 -0.2155 -0.43907 -0.22083 -0.44024 -0.22338 C -0.4418 -0.2287 -0.44375 -0.23148 -0.44571 -0.23611 C -0.44857 -0.25555 -0.44844 -0.24305 -0.44844 -0.26597 " pathEditMode="relative" rAng="0" ptsTypes="AAAAAAAAAAAAAAAAAA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52D550-3F44-11CE-DB3E-742D812C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DE8832-CFB4-0BB8-DAAA-3794598FC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887ED37-D304-5597-06AA-C80EBE312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6DEE233-A69B-7585-0CBB-96B88C7F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30D611D-F1B1-D861-431E-B321D252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B3267EB-9600-B56E-56EA-1CF9B8C7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B805D91-9CDA-9A17-656A-070440BD4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2" y="3441927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45EE813-C88F-F928-5AA9-DF02320D6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2" y="3837668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E9D0B1F-5C98-2395-0BC8-3396D7DFC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659" y="1639486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1945375-26DE-EA58-2350-1EEAE39B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98" y="2012756"/>
            <a:ext cx="2333704" cy="401703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A3B89-97B3-2295-93E1-F9DE66995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ED1CCF-1847-67F1-9556-8CC52A42CA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101247" y="5642397"/>
            <a:ext cx="1384300" cy="10915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D6782D-B052-D332-CC6C-6D25A5435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2397" y="5642089"/>
            <a:ext cx="825500" cy="10922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4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7915FFD2-00F5-9EB9-678C-01B7C34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8203"/>
            <a:ext cx="9862790" cy="6371162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49CBF108-59D2-5CDA-2F33-A8E0F8372685}"/>
              </a:ext>
            </a:extLst>
          </p:cNvPr>
          <p:cNvSpPr/>
          <p:nvPr/>
        </p:nvSpPr>
        <p:spPr>
          <a:xfrm>
            <a:off x="11524891" y="139828"/>
            <a:ext cx="533793" cy="533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Zuhause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2CE9F-E1F4-ACF6-3135-22CC32C6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762" y="169862"/>
            <a:ext cx="437204" cy="437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ECEE86-0F8F-8BDF-998B-CD9CB4AAA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21" y="5625109"/>
            <a:ext cx="2476500" cy="1092200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58286F-E82B-593F-3F13-80F62CFCA5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61142" y="5625417"/>
            <a:ext cx="1384300" cy="1091584"/>
          </a:xfrm>
          <a:prstGeom prst="rect">
            <a:avLst/>
          </a:prstGeom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A33ADF-3392-BF38-699E-19D5110E2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901" y="5625109"/>
            <a:ext cx="825500" cy="1092200"/>
          </a:xfrm>
          <a:prstGeom prst="rect">
            <a:avLst/>
          </a:prstGeom>
          <a:effectLst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44586FB-701A-433C-D145-5B7046F4ED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93" y="2951145"/>
            <a:ext cx="393700" cy="317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9ED144-94B5-5ECF-5461-CB5604236E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674" y="2694523"/>
            <a:ext cx="2333704" cy="401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883520-B0C5-0D82-853F-BAEA1ADDC2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60" y="2497336"/>
            <a:ext cx="2065297" cy="18633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3DB9BE-97FD-5080-AA0A-326A5EE16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547" y="3343504"/>
            <a:ext cx="393700" cy="317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466361E-8CEE-CD7A-EF8D-43C5E2E535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670" y="2809639"/>
            <a:ext cx="393700" cy="317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70F19D-E5F3-9AAA-00F4-8512736FD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5313" y="3067793"/>
            <a:ext cx="2333704" cy="40170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F335046-49A0-EAA4-8056-2637B0E37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952" y="3441927"/>
            <a:ext cx="2333704" cy="401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6271E04-8912-F1D5-45B0-4A1F97892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952" y="3837668"/>
            <a:ext cx="2333704" cy="401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B095B2E-9F02-E835-F9B3-661B3BD1F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0659" y="1639486"/>
            <a:ext cx="2333704" cy="401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2168872-E24D-37AC-22A2-B2F07EFDA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3298" y="2012756"/>
            <a:ext cx="2333704" cy="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Breitbild</PresentationFormat>
  <Paragraphs>278</Paragraphs>
  <Slides>204</Slides>
  <Notes>169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204</vt:i4>
      </vt:variant>
    </vt:vector>
  </HeadingPairs>
  <TitlesOfParts>
    <vt:vector size="209" baseType="lpstr">
      <vt:lpstr>Arial</vt:lpstr>
      <vt:lpstr>Calibri</vt:lpstr>
      <vt:lpstr>Calibri Light</vt:lpstr>
      <vt:lpstr>Comic Sans MS</vt:lpstr>
      <vt:lpstr>Office</vt:lpstr>
      <vt:lpstr>PowerPoint-Präsentation</vt:lpstr>
      <vt:lpstr>Grafiken: Dienes-Material bis 1 000</vt:lpstr>
      <vt:lpstr>Grafiken: Dienes-Material bis 1 000 000</vt:lpstr>
      <vt:lpstr>Grafiken: Zahlenkarten H, Z, E</vt:lpstr>
      <vt:lpstr>Grafiken: Zahlenkarten T, ZT</vt:lpstr>
      <vt:lpstr>Grafiken: Zahlenkarten HT, 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vera</cp:lastModifiedBy>
  <cp:revision>29</cp:revision>
  <dcterms:created xsi:type="dcterms:W3CDTF">2023-05-31T05:13:49Z</dcterms:created>
  <dcterms:modified xsi:type="dcterms:W3CDTF">2023-08-31T11:29:20Z</dcterms:modified>
</cp:coreProperties>
</file>