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47" r:id="rId3"/>
    <p:sldMasterId id="2147483756" r:id="rId4"/>
    <p:sldMasterId id="2147483760" r:id="rId5"/>
  </p:sldMasterIdLst>
  <p:notesMasterIdLst>
    <p:notesMasterId r:id="rId17"/>
  </p:notesMasterIdLst>
  <p:handoutMasterIdLst>
    <p:handoutMasterId r:id="rId18"/>
  </p:handoutMasterIdLst>
  <p:sldIdLst>
    <p:sldId id="301" r:id="rId6"/>
    <p:sldId id="2729" r:id="rId7"/>
    <p:sldId id="258" r:id="rId8"/>
    <p:sldId id="2856" r:id="rId9"/>
    <p:sldId id="2865" r:id="rId10"/>
    <p:sldId id="2866" r:id="rId11"/>
    <p:sldId id="2864" r:id="rId12"/>
    <p:sldId id="2861" r:id="rId13"/>
    <p:sldId id="2851" r:id="rId14"/>
    <p:sldId id="2862" r:id="rId15"/>
    <p:sldId id="2471" r:id="rId16"/>
  </p:sldIdLst>
  <p:sldSz cx="9144000" cy="6858000" type="screen4x3"/>
  <p:notesSz cx="6889750" cy="1002188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Standardabschnitt" id="{4A2690E9-2C12-A949-B59B-6B04F8004869}">
          <p14:sldIdLst>
            <p14:sldId id="301"/>
            <p14:sldId id="2729"/>
            <p14:sldId id="258"/>
          </p14:sldIdLst>
        </p14:section>
        <p14:section name="Transfer-Phase 1: Kernbotschaft" id="{9830D11D-94FC-7943-BD2C-50D5992F6771}">
          <p14:sldIdLst>
            <p14:sldId id="2856"/>
            <p14:sldId id="2865"/>
            <p14:sldId id="2866"/>
            <p14:sldId id="2864"/>
          </p14:sldIdLst>
        </p14:section>
        <p14:section name="Transfer-Phase 2: Aktivierung" id="{35945377-D223-C045-A28D-363290F21CF4}">
          <p14:sldIdLst>
            <p14:sldId id="2861"/>
            <p14:sldId id="2851"/>
          </p14:sldIdLst>
        </p14:section>
        <p14:section name="Transfer-Phase 3: Reflexion" id="{A4F2A2D1-E700-204C-A259-BC66C71D63C8}">
          <p14:sldIdLst>
            <p14:sldId id="2862"/>
            <p14:sldId id="2471"/>
          </p14:sldIdLst>
        </p14:section>
      </p14:sectionLst>
    </p:ext>
    <p:ext uri="{EFAFB233-063F-42B5-8137-9DF3F51BA10A}">
      <p15:sldGuideLst xmlns:p15="http://schemas.microsoft.com/office/powerpoint/2012/main">
        <p15:guide id="8" pos="576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4" clrIdx="6">
    <p:extLst>
      <p:ext uri="{19B8F6BF-5375-455C-9EA6-DF929625EA0E}">
        <p15:presenceInfo xmlns:p15="http://schemas.microsoft.com/office/powerpoint/2012/main" userId="Microsoft Office User" providerId="None"/>
      </p:ext>
    </p:extLst>
  </p:cmAuthor>
  <p:cmAuthor id="1" name="Peter Pancakes" initials="PP" lastIdx="1" clrIdx="0"/>
  <p:cmAuthor id="8" name="Lehrer 346764_1" initials="L3" lastIdx="7" clrIdx="7">
    <p:extLst>
      <p:ext uri="{19B8F6BF-5375-455C-9EA6-DF929625EA0E}">
        <p15:presenceInfo xmlns:p15="http://schemas.microsoft.com/office/powerpoint/2012/main" userId="Lehrer 346764_1" providerId="None"/>
      </p:ext>
    </p:extLst>
  </p:cmAuthor>
  <p:cmAuthor id="2" name="Regine Brandtner" initials="RB" lastIdx="2" clrIdx="1"/>
  <p:cmAuthor id="9" name="Katharina Knaudt" initials="KK" lastIdx="12" clrIdx="8">
    <p:extLst>
      <p:ext uri="{19B8F6BF-5375-455C-9EA6-DF929625EA0E}">
        <p15:presenceInfo xmlns:p15="http://schemas.microsoft.com/office/powerpoint/2012/main" userId="Katharina Knaudt" providerId="None"/>
      </p:ext>
    </p:extLst>
  </p:cmAuthor>
  <p:cmAuthor id="3" name="Birte Poehler" initials="BP" lastIdx="23" clrIdx="2">
    <p:extLst>
      <p:ext uri="{19B8F6BF-5375-455C-9EA6-DF929625EA0E}">
        <p15:presenceInfo xmlns:p15="http://schemas.microsoft.com/office/powerpoint/2012/main" userId="032889f1209d704b" providerId="Windows Live"/>
      </p:ext>
    </p:extLst>
  </p:cmAuthor>
  <p:cmAuthor id="10" name="Hanna Kleinschmidt" initials="HK" lastIdx="37" clrIdx="9">
    <p:extLst>
      <p:ext uri="{19B8F6BF-5375-455C-9EA6-DF929625EA0E}">
        <p15:presenceInfo xmlns:p15="http://schemas.microsoft.com/office/powerpoint/2012/main" userId="S::hanna.kleinschmidt@study.tu-dortmund.de::9f914cb8-db78-413b-8bab-59795167b87f" providerId="AD"/>
      </p:ext>
    </p:extLst>
  </p:cmAuthor>
  <p:cmAuthor id="4" name="esther-wensing@web.de" initials="e" lastIdx="16" clrIdx="3">
    <p:extLst>
      <p:ext uri="{19B8F6BF-5375-455C-9EA6-DF929625EA0E}">
        <p15:presenceInfo xmlns:p15="http://schemas.microsoft.com/office/powerpoint/2012/main" userId="446ac4049f5ab3fe" providerId="Windows Live"/>
      </p:ext>
    </p:extLst>
  </p:cmAuthor>
  <p:cmAuthor id="11" name="Johanna Brandt" initials="JB" lastIdx="3" clrIdx="10">
    <p:extLst>
      <p:ext uri="{19B8F6BF-5375-455C-9EA6-DF929625EA0E}">
        <p15:presenceInfo xmlns:p15="http://schemas.microsoft.com/office/powerpoint/2012/main" userId="Johanna Brandt" providerId="None"/>
      </p:ext>
    </p:extLst>
  </p:cmAuthor>
  <p:cmAuthor id="5" name="Alexandra Dohle" initials="AD" lastIdx="5" clrIdx="4">
    <p:extLst>
      <p:ext uri="{19B8F6BF-5375-455C-9EA6-DF929625EA0E}">
        <p15:presenceInfo xmlns:p15="http://schemas.microsoft.com/office/powerpoint/2012/main" userId="Alexandra Dohle" providerId="None"/>
      </p:ext>
    </p:extLst>
  </p:cmAuthor>
  <p:cmAuthor id="6" name="jojo.brandt@web.de" initials="j" lastIdx="11" clrIdx="5">
    <p:extLst>
      <p:ext uri="{19B8F6BF-5375-455C-9EA6-DF929625EA0E}">
        <p15:presenceInfo xmlns:p15="http://schemas.microsoft.com/office/powerpoint/2012/main" userId="d6f55873ed7f4d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6"/>
    <a:srgbClr val="CCDEE1"/>
    <a:srgbClr val="FDF2D1"/>
    <a:srgbClr val="F8C8A9"/>
    <a:srgbClr val="FDECD3"/>
    <a:srgbClr val="CFE9ED"/>
    <a:srgbClr val="F8B44F"/>
    <a:srgbClr val="A44168"/>
    <a:srgbClr val="E4DCD9"/>
    <a:srgbClr val="C8D2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EE04B-81EB-4A14-90FE-55CAB0C4D8D6}" v="171" dt="2025-01-31T08:34:44.63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6851" autoAdjust="0"/>
  </p:normalViewPr>
  <p:slideViewPr>
    <p:cSldViewPr snapToGrid="0">
      <p:cViewPr>
        <p:scale>
          <a:sx n="57" d="100"/>
          <a:sy n="57" d="100"/>
        </p:scale>
        <p:origin x="1288" y="80"/>
      </p:cViewPr>
      <p:guideLst>
        <p:guide pos="5760"/>
        <p:guide orient="horz" pos="2160"/>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th Pokorra" userId="29887f1b-b715-413d-8f68-9084865f2962" providerId="ADAL" clId="{8B8A53FF-0AF2-4030-AF7C-A3B558BDF9AF}"/>
    <pc:docChg chg="undo custSel delSld modSld modSection">
      <pc:chgData name="Lilith Pokorra" userId="29887f1b-b715-413d-8f68-9084865f2962" providerId="ADAL" clId="{8B8A53FF-0AF2-4030-AF7C-A3B558BDF9AF}" dt="2025-01-31T10:19:33.772" v="338" actId="108"/>
      <pc:docMkLst>
        <pc:docMk/>
      </pc:docMkLst>
      <pc:sldChg chg="modNotesTx">
        <pc:chgData name="Lilith Pokorra" userId="29887f1b-b715-413d-8f68-9084865f2962" providerId="ADAL" clId="{8B8A53FF-0AF2-4030-AF7C-A3B558BDF9AF}" dt="2025-01-31T10:08:59.211" v="201"/>
        <pc:sldMkLst>
          <pc:docMk/>
          <pc:sldMk cId="2712304371" sldId="2471"/>
        </pc:sldMkLst>
      </pc:sldChg>
      <pc:sldChg chg="addSp delSp modSp mod">
        <pc:chgData name="Lilith Pokorra" userId="29887f1b-b715-413d-8f68-9084865f2962" providerId="ADAL" clId="{8B8A53FF-0AF2-4030-AF7C-A3B558BDF9AF}" dt="2025-01-31T10:13:07.096" v="235" actId="1076"/>
        <pc:sldMkLst>
          <pc:docMk/>
          <pc:sldMk cId="1949741156" sldId="2851"/>
        </pc:sldMkLst>
        <pc:grpChg chg="add mod">
          <ac:chgData name="Lilith Pokorra" userId="29887f1b-b715-413d-8f68-9084865f2962" providerId="ADAL" clId="{8B8A53FF-0AF2-4030-AF7C-A3B558BDF9AF}" dt="2025-01-31T10:13:07.096" v="235" actId="1076"/>
          <ac:grpSpMkLst>
            <pc:docMk/>
            <pc:sldMk cId="1949741156" sldId="2851"/>
            <ac:grpSpMk id="15" creationId="{53CC0741-8BA8-893D-09F1-036AEB49C30C}"/>
          </ac:grpSpMkLst>
        </pc:grpChg>
        <pc:picChg chg="add mod">
          <ac:chgData name="Lilith Pokorra" userId="29887f1b-b715-413d-8f68-9084865f2962" providerId="ADAL" clId="{8B8A53FF-0AF2-4030-AF7C-A3B558BDF9AF}" dt="2025-01-31T10:12:42.782" v="228" actId="164"/>
          <ac:picMkLst>
            <pc:docMk/>
            <pc:sldMk cId="1949741156" sldId="2851"/>
            <ac:picMk id="9" creationId="{6CE89F8C-CEB9-D8EE-1454-447E24DC0621}"/>
          </ac:picMkLst>
        </pc:picChg>
        <pc:picChg chg="add mod">
          <ac:chgData name="Lilith Pokorra" userId="29887f1b-b715-413d-8f68-9084865f2962" providerId="ADAL" clId="{8B8A53FF-0AF2-4030-AF7C-A3B558BDF9AF}" dt="2025-01-31T10:12:42.782" v="228" actId="164"/>
          <ac:picMkLst>
            <pc:docMk/>
            <pc:sldMk cId="1949741156" sldId="2851"/>
            <ac:picMk id="14" creationId="{7E3F1036-E4D3-19D6-BB3A-210B0F81FF79}"/>
          </ac:picMkLst>
        </pc:picChg>
      </pc:sldChg>
      <pc:sldChg chg="modSp mod">
        <pc:chgData name="Lilith Pokorra" userId="29887f1b-b715-413d-8f68-9084865f2962" providerId="ADAL" clId="{8B8A53FF-0AF2-4030-AF7C-A3B558BDF9AF}" dt="2025-01-31T10:08:44.081" v="196"/>
        <pc:sldMkLst>
          <pc:docMk/>
          <pc:sldMk cId="781050650" sldId="2856"/>
        </pc:sldMkLst>
        <pc:spChg chg="mod">
          <ac:chgData name="Lilith Pokorra" userId="29887f1b-b715-413d-8f68-9084865f2962" providerId="ADAL" clId="{8B8A53FF-0AF2-4030-AF7C-A3B558BDF9AF}" dt="2025-01-31T10:07:58.039" v="188" actId="20577"/>
          <ac:spMkLst>
            <pc:docMk/>
            <pc:sldMk cId="781050650" sldId="2856"/>
            <ac:spMk id="2" creationId="{07236072-4A52-C54D-9963-5319D1FFA5BC}"/>
          </ac:spMkLst>
        </pc:spChg>
        <pc:graphicFrameChg chg="mod modGraphic">
          <ac:chgData name="Lilith Pokorra" userId="29887f1b-b715-413d-8f68-9084865f2962" providerId="ADAL" clId="{8B8A53FF-0AF2-4030-AF7C-A3B558BDF9AF}" dt="2025-01-31T10:08:44.081" v="196"/>
          <ac:graphicFrameMkLst>
            <pc:docMk/>
            <pc:sldMk cId="781050650" sldId="2856"/>
            <ac:graphicFrameMk id="4" creationId="{405ADE95-74F3-E248-9762-1EA17D373EA1}"/>
          </ac:graphicFrameMkLst>
        </pc:graphicFrameChg>
      </pc:sldChg>
      <pc:sldChg chg="modSp mod">
        <pc:chgData name="Lilith Pokorra" userId="29887f1b-b715-413d-8f68-9084865f2962" providerId="ADAL" clId="{8B8A53FF-0AF2-4030-AF7C-A3B558BDF9AF}" dt="2025-01-31T10:19:02.932" v="332" actId="108"/>
        <pc:sldMkLst>
          <pc:docMk/>
          <pc:sldMk cId="1863211647" sldId="2861"/>
        </pc:sldMkLst>
        <pc:spChg chg="mod">
          <ac:chgData name="Lilith Pokorra" userId="29887f1b-b715-413d-8f68-9084865f2962" providerId="ADAL" clId="{8B8A53FF-0AF2-4030-AF7C-A3B558BDF9AF}" dt="2025-01-31T10:18:53.263" v="330" actId="14"/>
          <ac:spMkLst>
            <pc:docMk/>
            <pc:sldMk cId="1863211647" sldId="2861"/>
            <ac:spMk id="5" creationId="{5C65D83D-16B8-824C-AD1A-8831AC2486F6}"/>
          </ac:spMkLst>
        </pc:spChg>
        <pc:graphicFrameChg chg="mod modGraphic">
          <ac:chgData name="Lilith Pokorra" userId="29887f1b-b715-413d-8f68-9084865f2962" providerId="ADAL" clId="{8B8A53FF-0AF2-4030-AF7C-A3B558BDF9AF}" dt="2025-01-31T10:19:02.932" v="332" actId="108"/>
          <ac:graphicFrameMkLst>
            <pc:docMk/>
            <pc:sldMk cId="1863211647" sldId="2861"/>
            <ac:graphicFrameMk id="4" creationId="{405ADE95-74F3-E248-9762-1EA17D373EA1}"/>
          </ac:graphicFrameMkLst>
        </pc:graphicFrameChg>
      </pc:sldChg>
      <pc:sldChg chg="modSp mod">
        <pc:chgData name="Lilith Pokorra" userId="29887f1b-b715-413d-8f68-9084865f2962" providerId="ADAL" clId="{8B8A53FF-0AF2-4030-AF7C-A3B558BDF9AF}" dt="2025-01-31T10:19:33.772" v="338" actId="108"/>
        <pc:sldMkLst>
          <pc:docMk/>
          <pc:sldMk cId="3540560884" sldId="2862"/>
        </pc:sldMkLst>
        <pc:spChg chg="mod">
          <ac:chgData name="Lilith Pokorra" userId="29887f1b-b715-413d-8f68-9084865f2962" providerId="ADAL" clId="{8B8A53FF-0AF2-4030-AF7C-A3B558BDF9AF}" dt="2025-01-31T10:08:38.738" v="195" actId="108"/>
          <ac:spMkLst>
            <pc:docMk/>
            <pc:sldMk cId="3540560884" sldId="2862"/>
            <ac:spMk id="5" creationId="{2F470F9D-DA8F-054A-848A-44C1172838E1}"/>
          </ac:spMkLst>
        </pc:spChg>
        <pc:graphicFrameChg chg="mod modGraphic">
          <ac:chgData name="Lilith Pokorra" userId="29887f1b-b715-413d-8f68-9084865f2962" providerId="ADAL" clId="{8B8A53FF-0AF2-4030-AF7C-A3B558BDF9AF}" dt="2025-01-31T10:19:33.772" v="338" actId="108"/>
          <ac:graphicFrameMkLst>
            <pc:docMk/>
            <pc:sldMk cId="3540560884" sldId="2862"/>
            <ac:graphicFrameMk id="4" creationId="{405ADE95-74F3-E248-9762-1EA17D373EA1}"/>
          </ac:graphicFrameMkLst>
        </pc:graphicFrameChg>
      </pc:sldChg>
      <pc:sldChg chg="addSp modSp mod modNotesTx">
        <pc:chgData name="Lilith Pokorra" userId="29887f1b-b715-413d-8f68-9084865f2962" providerId="ADAL" clId="{8B8A53FF-0AF2-4030-AF7C-A3B558BDF9AF}" dt="2025-01-31T10:07:05" v="109" actId="20577"/>
        <pc:sldMkLst>
          <pc:docMk/>
          <pc:sldMk cId="1454730830" sldId="2864"/>
        </pc:sldMkLst>
        <pc:picChg chg="add mod">
          <ac:chgData name="Lilith Pokorra" userId="29887f1b-b715-413d-8f68-9084865f2962" providerId="ADAL" clId="{8B8A53FF-0AF2-4030-AF7C-A3B558BDF9AF}" dt="2025-01-31T10:06:00.401" v="8" actId="1076"/>
          <ac:picMkLst>
            <pc:docMk/>
            <pc:sldMk cId="1454730830" sldId="2864"/>
            <ac:picMk id="3" creationId="{5ADE92E1-6458-5980-CE16-D89440FAD8A0}"/>
          </ac:picMkLst>
        </pc:picChg>
      </pc:sldChg>
      <pc:sldChg chg="delSp modSp mod modNotesTx">
        <pc:chgData name="Lilith Pokorra" userId="29887f1b-b715-413d-8f68-9084865f2962" providerId="ADAL" clId="{8B8A53FF-0AF2-4030-AF7C-A3B558BDF9AF}" dt="2025-01-31T10:10:18.530" v="203" actId="2"/>
        <pc:sldMkLst>
          <pc:docMk/>
          <pc:sldMk cId="1965508602" sldId="2865"/>
        </pc:sldMkLst>
        <pc:spChg chg="mod topLvl">
          <ac:chgData name="Lilith Pokorra" userId="29887f1b-b715-413d-8f68-9084865f2962" providerId="ADAL" clId="{8B8A53FF-0AF2-4030-AF7C-A3B558BDF9AF}" dt="2025-01-31T10:09:45.391" v="202" actId="165"/>
          <ac:spMkLst>
            <pc:docMk/>
            <pc:sldMk cId="1965508602" sldId="2865"/>
            <ac:spMk id="3" creationId="{80B91B81-0F6F-4D14-1F08-F9D0F2CFB05B}"/>
          </ac:spMkLst>
        </pc:spChg>
        <pc:spChg chg="mod">
          <ac:chgData name="Lilith Pokorra" userId="29887f1b-b715-413d-8f68-9084865f2962" providerId="ADAL" clId="{8B8A53FF-0AF2-4030-AF7C-A3B558BDF9AF}" dt="2025-01-31T10:09:45.391" v="202" actId="165"/>
          <ac:spMkLst>
            <pc:docMk/>
            <pc:sldMk cId="1965508602" sldId="2865"/>
            <ac:spMk id="7" creationId="{ECC7245D-C61F-80E2-0233-C238448DEDFF}"/>
          </ac:spMkLst>
        </pc:spChg>
        <pc:spChg chg="mod">
          <ac:chgData name="Lilith Pokorra" userId="29887f1b-b715-413d-8f68-9084865f2962" providerId="ADAL" clId="{8B8A53FF-0AF2-4030-AF7C-A3B558BDF9AF}" dt="2025-01-31T10:10:18.530" v="203" actId="2"/>
          <ac:spMkLst>
            <pc:docMk/>
            <pc:sldMk cId="1965508602" sldId="2865"/>
            <ac:spMk id="8" creationId="{30D0A637-0CDB-3E4E-E25F-4F3476C068C6}"/>
          </ac:spMkLst>
        </pc:spChg>
        <pc:spChg chg="mod">
          <ac:chgData name="Lilith Pokorra" userId="29887f1b-b715-413d-8f68-9084865f2962" providerId="ADAL" clId="{8B8A53FF-0AF2-4030-AF7C-A3B558BDF9AF}" dt="2025-01-31T10:09:45.391" v="202" actId="165"/>
          <ac:spMkLst>
            <pc:docMk/>
            <pc:sldMk cId="1965508602" sldId="2865"/>
            <ac:spMk id="9" creationId="{FB672CCA-BF7B-E3E9-9A86-FB26CDF2ED10}"/>
          </ac:spMkLst>
        </pc:spChg>
        <pc:spChg chg="mod">
          <ac:chgData name="Lilith Pokorra" userId="29887f1b-b715-413d-8f68-9084865f2962" providerId="ADAL" clId="{8B8A53FF-0AF2-4030-AF7C-A3B558BDF9AF}" dt="2025-01-31T10:09:45.391" v="202" actId="165"/>
          <ac:spMkLst>
            <pc:docMk/>
            <pc:sldMk cId="1965508602" sldId="2865"/>
            <ac:spMk id="10" creationId="{64B1ED37-57C9-9EFD-A62E-80138BF4FE7A}"/>
          </ac:spMkLst>
        </pc:spChg>
        <pc:spChg chg="mod">
          <ac:chgData name="Lilith Pokorra" userId="29887f1b-b715-413d-8f68-9084865f2962" providerId="ADAL" clId="{8B8A53FF-0AF2-4030-AF7C-A3B558BDF9AF}" dt="2025-01-31T10:09:45.391" v="202" actId="165"/>
          <ac:spMkLst>
            <pc:docMk/>
            <pc:sldMk cId="1965508602" sldId="2865"/>
            <ac:spMk id="11" creationId="{1259B221-6503-B1A8-58E8-542DBA33D590}"/>
          </ac:spMkLst>
        </pc:spChg>
        <pc:spChg chg="mod">
          <ac:chgData name="Lilith Pokorra" userId="29887f1b-b715-413d-8f68-9084865f2962" providerId="ADAL" clId="{8B8A53FF-0AF2-4030-AF7C-A3B558BDF9AF}" dt="2025-01-31T10:09:45.391" v="202" actId="165"/>
          <ac:spMkLst>
            <pc:docMk/>
            <pc:sldMk cId="1965508602" sldId="2865"/>
            <ac:spMk id="12" creationId="{CE75A850-0FB9-39D0-6B77-2D0F3A442D4E}"/>
          </ac:spMkLst>
        </pc:spChg>
        <pc:spChg chg="mod">
          <ac:chgData name="Lilith Pokorra" userId="29887f1b-b715-413d-8f68-9084865f2962" providerId="ADAL" clId="{8B8A53FF-0AF2-4030-AF7C-A3B558BDF9AF}" dt="2025-01-31T10:07:34.813" v="146" actId="20577"/>
          <ac:spMkLst>
            <pc:docMk/>
            <pc:sldMk cId="1965508602" sldId="2865"/>
            <ac:spMk id="48" creationId="{23669713-305F-1FA3-697C-074061D0C747}"/>
          </ac:spMkLst>
        </pc:spChg>
        <pc:grpChg chg="mod topLvl">
          <ac:chgData name="Lilith Pokorra" userId="29887f1b-b715-413d-8f68-9084865f2962" providerId="ADAL" clId="{8B8A53FF-0AF2-4030-AF7C-A3B558BDF9AF}" dt="2025-01-31T10:09:45.391" v="202" actId="165"/>
          <ac:grpSpMkLst>
            <pc:docMk/>
            <pc:sldMk cId="1965508602" sldId="2865"/>
            <ac:grpSpMk id="4" creationId="{430A29BF-6D28-041F-E623-54B04DE6C851}"/>
          </ac:grpSpMkLst>
        </pc:grpChg>
        <pc:grpChg chg="mod topLvl">
          <ac:chgData name="Lilith Pokorra" userId="29887f1b-b715-413d-8f68-9084865f2962" providerId="ADAL" clId="{8B8A53FF-0AF2-4030-AF7C-A3B558BDF9AF}" dt="2025-01-31T10:09:45.391" v="202" actId="165"/>
          <ac:grpSpMkLst>
            <pc:docMk/>
            <pc:sldMk cId="1965508602" sldId="2865"/>
            <ac:grpSpMk id="6" creationId="{3E12B819-DFD3-C093-4F52-4497478CF89A}"/>
          </ac:grpSpMkLst>
        </pc:grpChg>
      </pc:sldChg>
      <pc:sldChg chg="modSp mod">
        <pc:chgData name="Lilith Pokorra" userId="29887f1b-b715-413d-8f68-9084865f2962" providerId="ADAL" clId="{8B8A53FF-0AF2-4030-AF7C-A3B558BDF9AF}" dt="2025-01-31T10:10:53.136" v="211" actId="2"/>
        <pc:sldMkLst>
          <pc:docMk/>
          <pc:sldMk cId="3074000091" sldId="2866"/>
        </pc:sldMkLst>
        <pc:spChg chg="mod">
          <ac:chgData name="Lilith Pokorra" userId="29887f1b-b715-413d-8f68-9084865f2962" providerId="ADAL" clId="{8B8A53FF-0AF2-4030-AF7C-A3B558BDF9AF}" dt="2025-01-31T10:10:53.136" v="211" actId="2"/>
          <ac:spMkLst>
            <pc:docMk/>
            <pc:sldMk cId="3074000091" sldId="2866"/>
            <ac:spMk id="8" creationId="{3C0A45E7-C779-B5EC-C03C-8728CB01154B}"/>
          </ac:spMkLst>
        </pc:spChg>
      </pc:sldChg>
      <pc:sldChg chg="del">
        <pc:chgData name="Lilith Pokorra" userId="29887f1b-b715-413d-8f68-9084865f2962" providerId="ADAL" clId="{8B8A53FF-0AF2-4030-AF7C-A3B558BDF9AF}" dt="2025-01-31T10:19:14.426" v="333" actId="2696"/>
        <pc:sldMkLst>
          <pc:docMk/>
          <pc:sldMk cId="3432191968" sldId="2867"/>
        </pc:sldMkLst>
      </pc:sldChg>
    </pc:docChg>
  </pc:docChgLst>
  <pc:docChgLst>
    <pc:chgData name="Lilith Pokorra" userId="29887f1b-b715-413d-8f68-9084865f2962" providerId="ADAL" clId="{3FAEE04B-81EB-4A14-90FE-55CAB0C4D8D6}"/>
    <pc:docChg chg="undo redo custSel addSld delSld modSld sldOrd modSection">
      <pc:chgData name="Lilith Pokorra" userId="29887f1b-b715-413d-8f68-9084865f2962" providerId="ADAL" clId="{3FAEE04B-81EB-4A14-90FE-55CAB0C4D8D6}" dt="2025-02-06T14:55:47.682" v="3536" actId="6549"/>
      <pc:docMkLst>
        <pc:docMk/>
      </pc:docMkLst>
      <pc:sldChg chg="modSp mod">
        <pc:chgData name="Lilith Pokorra" userId="29887f1b-b715-413d-8f68-9084865f2962" providerId="ADAL" clId="{3FAEE04B-81EB-4A14-90FE-55CAB0C4D8D6}" dt="2025-02-06T14:04:46.483" v="3530" actId="20577"/>
        <pc:sldMkLst>
          <pc:docMk/>
          <pc:sldMk cId="4277355098" sldId="301"/>
        </pc:sldMkLst>
        <pc:spChg chg="mod">
          <ac:chgData name="Lilith Pokorra" userId="29887f1b-b715-413d-8f68-9084865f2962" providerId="ADAL" clId="{3FAEE04B-81EB-4A14-90FE-55CAB0C4D8D6}" dt="2025-02-06T14:04:46.483" v="3530" actId="20577"/>
          <ac:spMkLst>
            <pc:docMk/>
            <pc:sldMk cId="4277355098" sldId="301"/>
            <ac:spMk id="12" creationId="{A81C4177-703F-144C-A9EC-AA7C612215E3}"/>
          </ac:spMkLst>
        </pc:spChg>
      </pc:sldChg>
      <pc:sldChg chg="addSp delSp modSp mod ord modAnim modNotesTx">
        <pc:chgData name="Lilith Pokorra" userId="29887f1b-b715-413d-8f68-9084865f2962" providerId="ADAL" clId="{3FAEE04B-81EB-4A14-90FE-55CAB0C4D8D6}" dt="2025-02-06T14:18:28.189" v="3531" actId="478"/>
        <pc:sldMkLst>
          <pc:docMk/>
          <pc:sldMk cId="2712304371" sldId="2471"/>
        </pc:sldMkLst>
        <pc:spChg chg="del">
          <ac:chgData name="Lilith Pokorra" userId="29887f1b-b715-413d-8f68-9084865f2962" providerId="ADAL" clId="{3FAEE04B-81EB-4A14-90FE-55CAB0C4D8D6}" dt="2025-02-06T14:18:28.189" v="3531" actId="478"/>
          <ac:spMkLst>
            <pc:docMk/>
            <pc:sldMk cId="2712304371" sldId="2471"/>
            <ac:spMk id="3" creationId="{349E03F8-66B7-5245-875D-05E53BE06F78}"/>
          </ac:spMkLst>
        </pc:spChg>
        <pc:spChg chg="mod">
          <ac:chgData name="Lilith Pokorra" userId="29887f1b-b715-413d-8f68-9084865f2962" providerId="ADAL" clId="{3FAEE04B-81EB-4A14-90FE-55CAB0C4D8D6}" dt="2025-01-31T00:35:24.159" v="11"/>
          <ac:spMkLst>
            <pc:docMk/>
            <pc:sldMk cId="2712304371" sldId="2471"/>
            <ac:spMk id="9" creationId="{3687C6B9-BB6E-592A-CC21-D7D549ED8810}"/>
          </ac:spMkLst>
        </pc:spChg>
        <pc:spChg chg="mod">
          <ac:chgData name="Lilith Pokorra" userId="29887f1b-b715-413d-8f68-9084865f2962" providerId="ADAL" clId="{3FAEE04B-81EB-4A14-90FE-55CAB0C4D8D6}" dt="2025-01-31T00:35:24.159" v="11"/>
          <ac:spMkLst>
            <pc:docMk/>
            <pc:sldMk cId="2712304371" sldId="2471"/>
            <ac:spMk id="10" creationId="{51D5F9EA-D856-1AFF-6A27-9D16B1CA71E7}"/>
          </ac:spMkLst>
        </pc:spChg>
        <pc:spChg chg="add mod">
          <ac:chgData name="Lilith Pokorra" userId="29887f1b-b715-413d-8f68-9084865f2962" providerId="ADAL" clId="{3FAEE04B-81EB-4A14-90FE-55CAB0C4D8D6}" dt="2025-01-31T07:21:34.178" v="1507" actId="1076"/>
          <ac:spMkLst>
            <pc:docMk/>
            <pc:sldMk cId="2712304371" sldId="2471"/>
            <ac:spMk id="91" creationId="{233F0919-8934-E75C-943F-2D91E28DB3F2}"/>
          </ac:spMkLst>
        </pc:spChg>
        <pc:spChg chg="add mod">
          <ac:chgData name="Lilith Pokorra" userId="29887f1b-b715-413d-8f68-9084865f2962" providerId="ADAL" clId="{3FAEE04B-81EB-4A14-90FE-55CAB0C4D8D6}" dt="2025-01-31T07:21:34.178" v="1507" actId="1076"/>
          <ac:spMkLst>
            <pc:docMk/>
            <pc:sldMk cId="2712304371" sldId="2471"/>
            <ac:spMk id="140" creationId="{E8DA16D1-C51A-1F93-D1B7-EF3D58BC2C31}"/>
          </ac:spMkLst>
        </pc:spChg>
        <pc:spChg chg="add mod">
          <ac:chgData name="Lilith Pokorra" userId="29887f1b-b715-413d-8f68-9084865f2962" providerId="ADAL" clId="{3FAEE04B-81EB-4A14-90FE-55CAB0C4D8D6}" dt="2025-01-31T07:22:12.255" v="1521" actId="1076"/>
          <ac:spMkLst>
            <pc:docMk/>
            <pc:sldMk cId="2712304371" sldId="2471"/>
            <ac:spMk id="141" creationId="{0A563049-9195-8C2E-79FD-0F91D57020EE}"/>
          </ac:spMkLst>
        </pc:spChg>
        <pc:spChg chg="add mod">
          <ac:chgData name="Lilith Pokorra" userId="29887f1b-b715-413d-8f68-9084865f2962" providerId="ADAL" clId="{3FAEE04B-81EB-4A14-90FE-55CAB0C4D8D6}" dt="2025-01-31T07:22:12.255" v="1521" actId="1076"/>
          <ac:spMkLst>
            <pc:docMk/>
            <pc:sldMk cId="2712304371" sldId="2471"/>
            <ac:spMk id="142" creationId="{0E537AE6-4089-8515-972D-5981DDB77A7D}"/>
          </ac:spMkLst>
        </pc:spChg>
        <pc:spChg chg="add mod">
          <ac:chgData name="Lilith Pokorra" userId="29887f1b-b715-413d-8f68-9084865f2962" providerId="ADAL" clId="{3FAEE04B-81EB-4A14-90FE-55CAB0C4D8D6}" dt="2025-01-31T07:22:12.255" v="1521" actId="1076"/>
          <ac:spMkLst>
            <pc:docMk/>
            <pc:sldMk cId="2712304371" sldId="2471"/>
            <ac:spMk id="143" creationId="{7ED531D6-82B2-280E-62D5-D23333E1CF01}"/>
          </ac:spMkLst>
        </pc:spChg>
        <pc:spChg chg="add mod">
          <ac:chgData name="Lilith Pokorra" userId="29887f1b-b715-413d-8f68-9084865f2962" providerId="ADAL" clId="{3FAEE04B-81EB-4A14-90FE-55CAB0C4D8D6}" dt="2025-01-31T07:22:12.255" v="1521" actId="1076"/>
          <ac:spMkLst>
            <pc:docMk/>
            <pc:sldMk cId="2712304371" sldId="2471"/>
            <ac:spMk id="144" creationId="{8B2B34BC-6047-5D3D-8E5F-0D3FC737B5E4}"/>
          </ac:spMkLst>
        </pc:spChg>
        <pc:spChg chg="add mod">
          <ac:chgData name="Lilith Pokorra" userId="29887f1b-b715-413d-8f68-9084865f2962" providerId="ADAL" clId="{3FAEE04B-81EB-4A14-90FE-55CAB0C4D8D6}" dt="2025-01-31T07:22:12.255" v="1521" actId="1076"/>
          <ac:spMkLst>
            <pc:docMk/>
            <pc:sldMk cId="2712304371" sldId="2471"/>
            <ac:spMk id="145" creationId="{95BED816-6E3D-B3B3-1372-FF128EEA0B25}"/>
          </ac:spMkLst>
        </pc:spChg>
        <pc:spChg chg="add mod">
          <ac:chgData name="Lilith Pokorra" userId="29887f1b-b715-413d-8f68-9084865f2962" providerId="ADAL" clId="{3FAEE04B-81EB-4A14-90FE-55CAB0C4D8D6}" dt="2025-01-31T07:22:12.255" v="1521" actId="1076"/>
          <ac:spMkLst>
            <pc:docMk/>
            <pc:sldMk cId="2712304371" sldId="2471"/>
            <ac:spMk id="146" creationId="{654A2DDF-1A4A-1A1B-831D-72CAEC0DA8FD}"/>
          </ac:spMkLst>
        </pc:spChg>
        <pc:spChg chg="add mod">
          <ac:chgData name="Lilith Pokorra" userId="29887f1b-b715-413d-8f68-9084865f2962" providerId="ADAL" clId="{3FAEE04B-81EB-4A14-90FE-55CAB0C4D8D6}" dt="2025-01-31T07:22:12.255" v="1521" actId="1076"/>
          <ac:spMkLst>
            <pc:docMk/>
            <pc:sldMk cId="2712304371" sldId="2471"/>
            <ac:spMk id="147" creationId="{DE96F498-E64D-FF5B-2435-42B104B6C629}"/>
          </ac:spMkLst>
        </pc:spChg>
        <pc:spChg chg="add mod">
          <ac:chgData name="Lilith Pokorra" userId="29887f1b-b715-413d-8f68-9084865f2962" providerId="ADAL" clId="{3FAEE04B-81EB-4A14-90FE-55CAB0C4D8D6}" dt="2025-01-31T07:22:12.255" v="1521" actId="1076"/>
          <ac:spMkLst>
            <pc:docMk/>
            <pc:sldMk cId="2712304371" sldId="2471"/>
            <ac:spMk id="148" creationId="{F0765CA9-4C50-B7D0-EAB2-ECE2761A5606}"/>
          </ac:spMkLst>
        </pc:spChg>
        <pc:grpChg chg="add mod">
          <ac:chgData name="Lilith Pokorra" userId="29887f1b-b715-413d-8f68-9084865f2962" providerId="ADAL" clId="{3FAEE04B-81EB-4A14-90FE-55CAB0C4D8D6}" dt="2025-01-31T00:35:24.159" v="11"/>
          <ac:grpSpMkLst>
            <pc:docMk/>
            <pc:sldMk cId="2712304371" sldId="2471"/>
            <ac:grpSpMk id="8" creationId="{7371108F-5401-978A-572B-D6B85DB9F620}"/>
          </ac:grpSpMkLst>
        </pc:grpChg>
        <pc:grpChg chg="add mod">
          <ac:chgData name="Lilith Pokorra" userId="29887f1b-b715-413d-8f68-9084865f2962" providerId="ADAL" clId="{3FAEE04B-81EB-4A14-90FE-55CAB0C4D8D6}" dt="2025-01-31T07:15:57.236" v="1400"/>
          <ac:grpSpMkLst>
            <pc:docMk/>
            <pc:sldMk cId="2712304371" sldId="2471"/>
            <ac:grpSpMk id="123" creationId="{E4C2A8A1-ACEA-52DF-4616-723B78DC6673}"/>
          </ac:grpSpMkLst>
        </pc:grpChg>
        <pc:picChg chg="add mod">
          <ac:chgData name="Lilith Pokorra" userId="29887f1b-b715-413d-8f68-9084865f2962" providerId="ADAL" clId="{3FAEE04B-81EB-4A14-90FE-55CAB0C4D8D6}" dt="2025-01-31T00:35:24.159" v="11"/>
          <ac:picMkLst>
            <pc:docMk/>
            <pc:sldMk cId="2712304371" sldId="2471"/>
            <ac:picMk id="11" creationId="{41FD3A3F-B109-11B8-1403-7F6644598C09}"/>
          </ac:picMkLst>
        </pc:picChg>
        <pc:picChg chg="mod">
          <ac:chgData name="Lilith Pokorra" userId="29887f1b-b715-413d-8f68-9084865f2962" providerId="ADAL" clId="{3FAEE04B-81EB-4A14-90FE-55CAB0C4D8D6}" dt="2025-01-31T07:13:54.600" v="1391" actId="165"/>
          <ac:picMkLst>
            <pc:docMk/>
            <pc:sldMk cId="2712304371" sldId="2471"/>
            <ac:picMk id="32" creationId="{C67C48DD-4E6C-F2A7-4CAF-5E7A5E505DEB}"/>
          </ac:picMkLst>
        </pc:picChg>
        <pc:picChg chg="mod">
          <ac:chgData name="Lilith Pokorra" userId="29887f1b-b715-413d-8f68-9084865f2962" providerId="ADAL" clId="{3FAEE04B-81EB-4A14-90FE-55CAB0C4D8D6}" dt="2025-01-31T07:13:54.600" v="1391" actId="165"/>
          <ac:picMkLst>
            <pc:docMk/>
            <pc:sldMk cId="2712304371" sldId="2471"/>
            <ac:picMk id="39" creationId="{36055879-0D6E-B282-EB89-8734F954E34B}"/>
          </ac:picMkLst>
        </pc:picChg>
        <pc:picChg chg="mod">
          <ac:chgData name="Lilith Pokorra" userId="29887f1b-b715-413d-8f68-9084865f2962" providerId="ADAL" clId="{3FAEE04B-81EB-4A14-90FE-55CAB0C4D8D6}" dt="2025-01-31T07:13:35.141" v="1389" actId="571"/>
          <ac:picMkLst>
            <pc:docMk/>
            <pc:sldMk cId="2712304371" sldId="2471"/>
            <ac:picMk id="42" creationId="{A82E613D-23EB-0A5E-2B86-29768079BD0F}"/>
          </ac:picMkLst>
        </pc:picChg>
        <pc:picChg chg="mod topLvl">
          <ac:chgData name="Lilith Pokorra" userId="29887f1b-b715-413d-8f68-9084865f2962" providerId="ADAL" clId="{3FAEE04B-81EB-4A14-90FE-55CAB0C4D8D6}" dt="2025-01-31T07:14:01.675" v="1392" actId="165"/>
          <ac:picMkLst>
            <pc:docMk/>
            <pc:sldMk cId="2712304371" sldId="2471"/>
            <ac:picMk id="44" creationId="{FECC515A-BB8C-10D2-6325-5A9D24F237B5}"/>
          </ac:picMkLst>
        </pc:picChg>
        <pc:picChg chg="mod topLvl">
          <ac:chgData name="Lilith Pokorra" userId="29887f1b-b715-413d-8f68-9084865f2962" providerId="ADAL" clId="{3FAEE04B-81EB-4A14-90FE-55CAB0C4D8D6}" dt="2025-01-31T07:14:01.675" v="1392" actId="165"/>
          <ac:picMkLst>
            <pc:docMk/>
            <pc:sldMk cId="2712304371" sldId="2471"/>
            <ac:picMk id="45" creationId="{0806E935-42C3-1E85-4796-54AC42B62E6C}"/>
          </ac:picMkLst>
        </pc:picChg>
        <pc:picChg chg="add mod topLvl">
          <ac:chgData name="Lilith Pokorra" userId="29887f1b-b715-413d-8f68-9084865f2962" providerId="ADAL" clId="{3FAEE04B-81EB-4A14-90FE-55CAB0C4D8D6}" dt="2025-01-31T07:20:26.777" v="1492" actId="1076"/>
          <ac:picMkLst>
            <pc:docMk/>
            <pc:sldMk cId="2712304371" sldId="2471"/>
            <ac:picMk id="55" creationId="{FB4387AD-1DDF-577B-3167-E593B190F2BA}"/>
          </ac:picMkLst>
        </pc:picChg>
        <pc:picChg chg="add mod topLvl">
          <ac:chgData name="Lilith Pokorra" userId="29887f1b-b715-413d-8f68-9084865f2962" providerId="ADAL" clId="{3FAEE04B-81EB-4A14-90FE-55CAB0C4D8D6}" dt="2025-01-31T07:14:01.675" v="1392" actId="165"/>
          <ac:picMkLst>
            <pc:docMk/>
            <pc:sldMk cId="2712304371" sldId="2471"/>
            <ac:picMk id="56" creationId="{1CCEA17C-4C55-E5BB-37B2-B64D37C9B86C}"/>
          </ac:picMkLst>
        </pc:picChg>
        <pc:picChg chg="add mod">
          <ac:chgData name="Lilith Pokorra" userId="29887f1b-b715-413d-8f68-9084865f2962" providerId="ADAL" clId="{3FAEE04B-81EB-4A14-90FE-55CAB0C4D8D6}" dt="2025-01-31T07:13:54.600" v="1391" actId="165"/>
          <ac:picMkLst>
            <pc:docMk/>
            <pc:sldMk cId="2712304371" sldId="2471"/>
            <ac:picMk id="57" creationId="{22B1432D-C71E-0FF6-9905-B6CC3EAF044B}"/>
          </ac:picMkLst>
        </pc:picChg>
        <pc:picChg chg="add mod">
          <ac:chgData name="Lilith Pokorra" userId="29887f1b-b715-413d-8f68-9084865f2962" providerId="ADAL" clId="{3FAEE04B-81EB-4A14-90FE-55CAB0C4D8D6}" dt="2025-01-31T07:13:54.600" v="1391" actId="165"/>
          <ac:picMkLst>
            <pc:docMk/>
            <pc:sldMk cId="2712304371" sldId="2471"/>
            <ac:picMk id="59" creationId="{2D3576B0-6A87-E393-81AA-7475CFD4E514}"/>
          </ac:picMkLst>
        </pc:picChg>
        <pc:picChg chg="add mod">
          <ac:chgData name="Lilith Pokorra" userId="29887f1b-b715-413d-8f68-9084865f2962" providerId="ADAL" clId="{3FAEE04B-81EB-4A14-90FE-55CAB0C4D8D6}" dt="2025-01-31T07:13:54.600" v="1391" actId="165"/>
          <ac:picMkLst>
            <pc:docMk/>
            <pc:sldMk cId="2712304371" sldId="2471"/>
            <ac:picMk id="60" creationId="{A0CA5EBA-D749-2825-ABC4-889AE4B40A16}"/>
          </ac:picMkLst>
        </pc:picChg>
        <pc:picChg chg="add mod">
          <ac:chgData name="Lilith Pokorra" userId="29887f1b-b715-413d-8f68-9084865f2962" providerId="ADAL" clId="{3FAEE04B-81EB-4A14-90FE-55CAB0C4D8D6}" dt="2025-01-31T07:13:54.600" v="1391" actId="165"/>
          <ac:picMkLst>
            <pc:docMk/>
            <pc:sldMk cId="2712304371" sldId="2471"/>
            <ac:picMk id="63" creationId="{D66F709A-3DE0-8048-97BB-90E79F1E16C0}"/>
          </ac:picMkLst>
        </pc:picChg>
        <pc:picChg chg="mod topLvl">
          <ac:chgData name="Lilith Pokorra" userId="29887f1b-b715-413d-8f68-9084865f2962" providerId="ADAL" clId="{3FAEE04B-81EB-4A14-90FE-55CAB0C4D8D6}" dt="2025-01-31T07:19:41.790" v="1483" actId="1076"/>
          <ac:picMkLst>
            <pc:docMk/>
            <pc:sldMk cId="2712304371" sldId="2471"/>
            <ac:picMk id="71" creationId="{6935FBEF-67E3-D345-0AD6-765C47A645E1}"/>
          </ac:picMkLst>
        </pc:picChg>
        <pc:picChg chg="mod topLvl">
          <ac:chgData name="Lilith Pokorra" userId="29887f1b-b715-413d-8f68-9084865f2962" providerId="ADAL" clId="{3FAEE04B-81EB-4A14-90FE-55CAB0C4D8D6}" dt="2025-01-31T07:15:12.239" v="1398" actId="165"/>
          <ac:picMkLst>
            <pc:docMk/>
            <pc:sldMk cId="2712304371" sldId="2471"/>
            <ac:picMk id="74" creationId="{B892B807-56D8-FEE2-1F2E-5763E88A5D27}"/>
          </ac:picMkLst>
        </pc:picChg>
        <pc:picChg chg="mod topLvl">
          <ac:chgData name="Lilith Pokorra" userId="29887f1b-b715-413d-8f68-9084865f2962" providerId="ADAL" clId="{3FAEE04B-81EB-4A14-90FE-55CAB0C4D8D6}" dt="2025-01-31T07:15:12.239" v="1398" actId="165"/>
          <ac:picMkLst>
            <pc:docMk/>
            <pc:sldMk cId="2712304371" sldId="2471"/>
            <ac:picMk id="75" creationId="{D4BDD0BB-CFB1-30B8-C5C7-DF7986DF4AD3}"/>
          </ac:picMkLst>
        </pc:picChg>
        <pc:picChg chg="mod">
          <ac:chgData name="Lilith Pokorra" userId="29887f1b-b715-413d-8f68-9084865f2962" providerId="ADAL" clId="{3FAEE04B-81EB-4A14-90FE-55CAB0C4D8D6}" dt="2025-01-31T07:11:02.545" v="1369" actId="571"/>
          <ac:picMkLst>
            <pc:docMk/>
            <pc:sldMk cId="2712304371" sldId="2471"/>
            <ac:picMk id="76" creationId="{71019662-E492-A2F3-8058-8E9923918E9F}"/>
          </ac:picMkLst>
        </pc:picChg>
        <pc:picChg chg="mod">
          <ac:chgData name="Lilith Pokorra" userId="29887f1b-b715-413d-8f68-9084865f2962" providerId="ADAL" clId="{3FAEE04B-81EB-4A14-90FE-55CAB0C4D8D6}" dt="2025-01-31T07:20:26.777" v="1492" actId="1076"/>
          <ac:picMkLst>
            <pc:docMk/>
            <pc:sldMk cId="2712304371" sldId="2471"/>
            <ac:picMk id="79" creationId="{CE55DCF2-97AB-EE61-E60E-8D3CF1FDC407}"/>
          </ac:picMkLst>
        </pc:picChg>
        <pc:picChg chg="mod topLvl">
          <ac:chgData name="Lilith Pokorra" userId="29887f1b-b715-413d-8f68-9084865f2962" providerId="ADAL" clId="{3FAEE04B-81EB-4A14-90FE-55CAB0C4D8D6}" dt="2025-01-31T07:15:12.239" v="1398" actId="165"/>
          <ac:picMkLst>
            <pc:docMk/>
            <pc:sldMk cId="2712304371" sldId="2471"/>
            <ac:picMk id="81" creationId="{7C5B489B-B4AA-B8BB-DC97-326EDEBDD03C}"/>
          </ac:picMkLst>
        </pc:picChg>
        <pc:picChg chg="mod topLvl">
          <ac:chgData name="Lilith Pokorra" userId="29887f1b-b715-413d-8f68-9084865f2962" providerId="ADAL" clId="{3FAEE04B-81EB-4A14-90FE-55CAB0C4D8D6}" dt="2025-01-31T07:15:12.239" v="1398" actId="165"/>
          <ac:picMkLst>
            <pc:docMk/>
            <pc:sldMk cId="2712304371" sldId="2471"/>
            <ac:picMk id="83" creationId="{3AF4F0BF-0CA1-0462-904F-E8C9E26F6475}"/>
          </ac:picMkLst>
        </pc:picChg>
        <pc:picChg chg="mod topLvl">
          <ac:chgData name="Lilith Pokorra" userId="29887f1b-b715-413d-8f68-9084865f2962" providerId="ADAL" clId="{3FAEE04B-81EB-4A14-90FE-55CAB0C4D8D6}" dt="2025-01-31T07:18:28.529" v="1462" actId="1076"/>
          <ac:picMkLst>
            <pc:docMk/>
            <pc:sldMk cId="2712304371" sldId="2471"/>
            <ac:picMk id="84" creationId="{3CFAE849-A70B-D333-A0D8-53C175BA5591}"/>
          </ac:picMkLst>
        </pc:picChg>
        <pc:picChg chg="mod topLvl">
          <ac:chgData name="Lilith Pokorra" userId="29887f1b-b715-413d-8f68-9084865f2962" providerId="ADAL" clId="{3FAEE04B-81EB-4A14-90FE-55CAB0C4D8D6}" dt="2025-01-31T07:15:12.239" v="1398" actId="165"/>
          <ac:picMkLst>
            <pc:docMk/>
            <pc:sldMk cId="2712304371" sldId="2471"/>
            <ac:picMk id="85" creationId="{0A414429-EF66-9550-36D3-1435220F4253}"/>
          </ac:picMkLst>
        </pc:picChg>
        <pc:picChg chg="mod topLvl">
          <ac:chgData name="Lilith Pokorra" userId="29887f1b-b715-413d-8f68-9084865f2962" providerId="ADAL" clId="{3FAEE04B-81EB-4A14-90FE-55CAB0C4D8D6}" dt="2025-01-31T07:15:12.239" v="1398" actId="165"/>
          <ac:picMkLst>
            <pc:docMk/>
            <pc:sldMk cId="2712304371" sldId="2471"/>
            <ac:picMk id="87" creationId="{0DFE6C46-B0A2-AC0B-2382-40F6E42E7F6B}"/>
          </ac:picMkLst>
        </pc:picChg>
        <pc:picChg chg="mod topLvl">
          <ac:chgData name="Lilith Pokorra" userId="29887f1b-b715-413d-8f68-9084865f2962" providerId="ADAL" clId="{3FAEE04B-81EB-4A14-90FE-55CAB0C4D8D6}" dt="2025-01-31T07:15:12.239" v="1398" actId="165"/>
          <ac:picMkLst>
            <pc:docMk/>
            <pc:sldMk cId="2712304371" sldId="2471"/>
            <ac:picMk id="88" creationId="{57E41F16-0AE4-A1F6-1AE7-3DB601FF1281}"/>
          </ac:picMkLst>
        </pc:picChg>
        <pc:picChg chg="mod">
          <ac:chgData name="Lilith Pokorra" userId="29887f1b-b715-413d-8f68-9084865f2962" providerId="ADAL" clId="{3FAEE04B-81EB-4A14-90FE-55CAB0C4D8D6}" dt="2025-01-31T07:18:28.529" v="1462" actId="1076"/>
          <ac:picMkLst>
            <pc:docMk/>
            <pc:sldMk cId="2712304371" sldId="2471"/>
            <ac:picMk id="90" creationId="{09AE1C4F-7EF7-BB78-05E1-358B18A501B7}"/>
          </ac:picMkLst>
        </pc:picChg>
        <pc:picChg chg="add mod topLvl">
          <ac:chgData name="Lilith Pokorra" userId="29887f1b-b715-413d-8f68-9084865f2962" providerId="ADAL" clId="{3FAEE04B-81EB-4A14-90FE-55CAB0C4D8D6}" dt="2025-01-31T07:14:07.563" v="1393" actId="164"/>
          <ac:picMkLst>
            <pc:docMk/>
            <pc:sldMk cId="2712304371" sldId="2471"/>
            <ac:picMk id="118" creationId="{26601EB9-59D0-540A-067E-133A0BEEB5FF}"/>
          </ac:picMkLst>
        </pc:picChg>
        <pc:picChg chg="add mod topLvl">
          <ac:chgData name="Lilith Pokorra" userId="29887f1b-b715-413d-8f68-9084865f2962" providerId="ADAL" clId="{3FAEE04B-81EB-4A14-90FE-55CAB0C4D8D6}" dt="2025-01-31T07:14:07.563" v="1393" actId="164"/>
          <ac:picMkLst>
            <pc:docMk/>
            <pc:sldMk cId="2712304371" sldId="2471"/>
            <ac:picMk id="119" creationId="{5B7D5F07-6966-3039-7FF3-817527967A24}"/>
          </ac:picMkLst>
        </pc:picChg>
        <pc:picChg chg="mod topLvl">
          <ac:chgData name="Lilith Pokorra" userId="29887f1b-b715-413d-8f68-9084865f2962" providerId="ADAL" clId="{3FAEE04B-81EB-4A14-90FE-55CAB0C4D8D6}" dt="2025-01-31T07:14:07.563" v="1393" actId="164"/>
          <ac:picMkLst>
            <pc:docMk/>
            <pc:sldMk cId="2712304371" sldId="2471"/>
            <ac:picMk id="120" creationId="{602776E6-D2D8-C103-A368-4C2EFDA08365}"/>
          </ac:picMkLst>
        </pc:picChg>
        <pc:picChg chg="mod topLvl">
          <ac:chgData name="Lilith Pokorra" userId="29887f1b-b715-413d-8f68-9084865f2962" providerId="ADAL" clId="{3FAEE04B-81EB-4A14-90FE-55CAB0C4D8D6}" dt="2025-01-31T07:14:07.563" v="1393" actId="164"/>
          <ac:picMkLst>
            <pc:docMk/>
            <pc:sldMk cId="2712304371" sldId="2471"/>
            <ac:picMk id="121" creationId="{2D7E7E90-ADD4-55DD-5754-28E868582988}"/>
          </ac:picMkLst>
        </pc:picChg>
        <pc:picChg chg="add mod topLvl">
          <ac:chgData name="Lilith Pokorra" userId="29887f1b-b715-413d-8f68-9084865f2962" providerId="ADAL" clId="{3FAEE04B-81EB-4A14-90FE-55CAB0C4D8D6}" dt="2025-01-31T07:14:07.563" v="1393" actId="164"/>
          <ac:picMkLst>
            <pc:docMk/>
            <pc:sldMk cId="2712304371" sldId="2471"/>
            <ac:picMk id="122" creationId="{1BAC332D-DBB8-1A3D-07BD-EDA8973A5FC7}"/>
          </ac:picMkLst>
        </pc:picChg>
        <pc:picChg chg="mod topLvl">
          <ac:chgData name="Lilith Pokorra" userId="29887f1b-b715-413d-8f68-9084865f2962" providerId="ADAL" clId="{3FAEE04B-81EB-4A14-90FE-55CAB0C4D8D6}" dt="2025-01-31T07:15:57.236" v="1400"/>
          <ac:picMkLst>
            <pc:docMk/>
            <pc:sldMk cId="2712304371" sldId="2471"/>
            <ac:picMk id="125" creationId="{2D4BB50F-17F3-3053-FE42-B9972AFA1AEE}"/>
          </ac:picMkLst>
        </pc:picChg>
        <pc:picChg chg="mod topLvl">
          <ac:chgData name="Lilith Pokorra" userId="29887f1b-b715-413d-8f68-9084865f2962" providerId="ADAL" clId="{3FAEE04B-81EB-4A14-90FE-55CAB0C4D8D6}" dt="2025-01-31T07:15:57.236" v="1400"/>
          <ac:picMkLst>
            <pc:docMk/>
            <pc:sldMk cId="2712304371" sldId="2471"/>
            <ac:picMk id="126" creationId="{BA7D8592-AFB3-9D32-F553-5F993D5FADF0}"/>
          </ac:picMkLst>
        </pc:picChg>
        <pc:picChg chg="mod topLvl">
          <ac:chgData name="Lilith Pokorra" userId="29887f1b-b715-413d-8f68-9084865f2962" providerId="ADAL" clId="{3FAEE04B-81EB-4A14-90FE-55CAB0C4D8D6}" dt="2025-01-31T07:22:12.255" v="1521" actId="1076"/>
          <ac:picMkLst>
            <pc:docMk/>
            <pc:sldMk cId="2712304371" sldId="2471"/>
            <ac:picMk id="127" creationId="{B61B27B3-F548-B825-A699-97EE73CE6E4E}"/>
          </ac:picMkLst>
        </pc:picChg>
        <pc:picChg chg="mod topLvl">
          <ac:chgData name="Lilith Pokorra" userId="29887f1b-b715-413d-8f68-9084865f2962" providerId="ADAL" clId="{3FAEE04B-81EB-4A14-90FE-55CAB0C4D8D6}" dt="2025-01-31T07:15:57.236" v="1400"/>
          <ac:picMkLst>
            <pc:docMk/>
            <pc:sldMk cId="2712304371" sldId="2471"/>
            <ac:picMk id="128" creationId="{D3559ED4-2591-E5E3-9C23-25C29DCA1B31}"/>
          </ac:picMkLst>
        </pc:picChg>
        <pc:picChg chg="mod topLvl">
          <ac:chgData name="Lilith Pokorra" userId="29887f1b-b715-413d-8f68-9084865f2962" providerId="ADAL" clId="{3FAEE04B-81EB-4A14-90FE-55CAB0C4D8D6}" dt="2025-01-31T07:15:57.236" v="1400"/>
          <ac:picMkLst>
            <pc:docMk/>
            <pc:sldMk cId="2712304371" sldId="2471"/>
            <ac:picMk id="129" creationId="{BC73D78D-6584-13E8-6D68-46E443B71C66}"/>
          </ac:picMkLst>
        </pc:picChg>
        <pc:picChg chg="mod">
          <ac:chgData name="Lilith Pokorra" userId="29887f1b-b715-413d-8f68-9084865f2962" providerId="ADAL" clId="{3FAEE04B-81EB-4A14-90FE-55CAB0C4D8D6}" dt="2025-01-31T07:18:28.529" v="1462" actId="1076"/>
          <ac:picMkLst>
            <pc:docMk/>
            <pc:sldMk cId="2712304371" sldId="2471"/>
            <ac:picMk id="130" creationId="{24D66BF5-29FC-7FC0-AE0D-8A3F02E90F01}"/>
          </ac:picMkLst>
        </pc:picChg>
        <pc:picChg chg="mod">
          <ac:chgData name="Lilith Pokorra" userId="29887f1b-b715-413d-8f68-9084865f2962" providerId="ADAL" clId="{3FAEE04B-81EB-4A14-90FE-55CAB0C4D8D6}" dt="2025-01-31T07:16:17.307" v="1401"/>
          <ac:picMkLst>
            <pc:docMk/>
            <pc:sldMk cId="2712304371" sldId="2471"/>
            <ac:picMk id="131" creationId="{8BFFD02A-64D1-A4AF-ACE0-1C4F93C4789F}"/>
          </ac:picMkLst>
        </pc:picChg>
        <pc:picChg chg="mod">
          <ac:chgData name="Lilith Pokorra" userId="29887f1b-b715-413d-8f68-9084865f2962" providerId="ADAL" clId="{3FAEE04B-81EB-4A14-90FE-55CAB0C4D8D6}" dt="2025-01-31T07:16:17.307" v="1401"/>
          <ac:picMkLst>
            <pc:docMk/>
            <pc:sldMk cId="2712304371" sldId="2471"/>
            <ac:picMk id="132" creationId="{54620BDA-EC13-6705-1573-ADFFD42731C6}"/>
          </ac:picMkLst>
        </pc:picChg>
        <pc:picChg chg="add mod topLvl">
          <ac:chgData name="Lilith Pokorra" userId="29887f1b-b715-413d-8f68-9084865f2962" providerId="ADAL" clId="{3FAEE04B-81EB-4A14-90FE-55CAB0C4D8D6}" dt="2025-01-31T07:16:17.307" v="1401"/>
          <ac:picMkLst>
            <pc:docMk/>
            <pc:sldMk cId="2712304371" sldId="2471"/>
            <ac:picMk id="133" creationId="{0AEEE1A9-C8A7-E43B-BE51-419F6D177A97}"/>
          </ac:picMkLst>
        </pc:picChg>
        <pc:picChg chg="mod">
          <ac:chgData name="Lilith Pokorra" userId="29887f1b-b715-413d-8f68-9084865f2962" providerId="ADAL" clId="{3FAEE04B-81EB-4A14-90FE-55CAB0C4D8D6}" dt="2025-01-31T07:16:17.307" v="1401"/>
          <ac:picMkLst>
            <pc:docMk/>
            <pc:sldMk cId="2712304371" sldId="2471"/>
            <ac:picMk id="134" creationId="{69B575B8-5100-4322-591A-9C2342568535}"/>
          </ac:picMkLst>
        </pc:picChg>
        <pc:picChg chg="mod">
          <ac:chgData name="Lilith Pokorra" userId="29887f1b-b715-413d-8f68-9084865f2962" providerId="ADAL" clId="{3FAEE04B-81EB-4A14-90FE-55CAB0C4D8D6}" dt="2025-01-31T07:20:26.777" v="1492" actId="1076"/>
          <ac:picMkLst>
            <pc:docMk/>
            <pc:sldMk cId="2712304371" sldId="2471"/>
            <ac:picMk id="135" creationId="{2FDBAF3C-BE60-24D1-C40A-FDA37823F830}"/>
          </ac:picMkLst>
        </pc:picChg>
        <pc:picChg chg="mod">
          <ac:chgData name="Lilith Pokorra" userId="29887f1b-b715-413d-8f68-9084865f2962" providerId="ADAL" clId="{3FAEE04B-81EB-4A14-90FE-55CAB0C4D8D6}" dt="2025-01-31T07:18:28.529" v="1462" actId="1076"/>
          <ac:picMkLst>
            <pc:docMk/>
            <pc:sldMk cId="2712304371" sldId="2471"/>
            <ac:picMk id="136" creationId="{4E534420-893D-571E-5B22-F1814EF72F5B}"/>
          </ac:picMkLst>
        </pc:picChg>
        <pc:picChg chg="mod">
          <ac:chgData name="Lilith Pokorra" userId="29887f1b-b715-413d-8f68-9084865f2962" providerId="ADAL" clId="{3FAEE04B-81EB-4A14-90FE-55CAB0C4D8D6}" dt="2025-01-31T07:16:17.307" v="1401"/>
          <ac:picMkLst>
            <pc:docMk/>
            <pc:sldMk cId="2712304371" sldId="2471"/>
            <ac:picMk id="137" creationId="{13BFCD45-56B0-902C-1548-8B237466EFEC}"/>
          </ac:picMkLst>
        </pc:picChg>
        <pc:picChg chg="add mod topLvl">
          <ac:chgData name="Lilith Pokorra" userId="29887f1b-b715-413d-8f68-9084865f2962" providerId="ADAL" clId="{3FAEE04B-81EB-4A14-90FE-55CAB0C4D8D6}" dt="2025-01-31T07:15:18.570" v="1399" actId="165"/>
          <ac:picMkLst>
            <pc:docMk/>
            <pc:sldMk cId="2712304371" sldId="2471"/>
            <ac:picMk id="138" creationId="{F406BD07-CA3A-1B38-E9B3-06B0FF5527E8}"/>
          </ac:picMkLst>
        </pc:picChg>
        <pc:picChg chg="add mod topLvl">
          <ac:chgData name="Lilith Pokorra" userId="29887f1b-b715-413d-8f68-9084865f2962" providerId="ADAL" clId="{3FAEE04B-81EB-4A14-90FE-55CAB0C4D8D6}" dt="2025-01-31T07:22:12.255" v="1521" actId="1076"/>
          <ac:picMkLst>
            <pc:docMk/>
            <pc:sldMk cId="2712304371" sldId="2471"/>
            <ac:picMk id="139" creationId="{6561605F-BEE0-5A37-0EDE-A981C15B48A2}"/>
          </ac:picMkLst>
        </pc:picChg>
      </pc:sldChg>
      <pc:sldChg chg="modSp add del mod">
        <pc:chgData name="Lilith Pokorra" userId="29887f1b-b715-413d-8f68-9084865f2962" providerId="ADAL" clId="{3FAEE04B-81EB-4A14-90FE-55CAB0C4D8D6}" dt="2025-01-31T06:30:27.682" v="32" actId="47"/>
        <pc:sldMkLst>
          <pc:docMk/>
          <pc:sldMk cId="3128723046" sldId="2847"/>
        </pc:sldMkLst>
      </pc:sldChg>
      <pc:sldChg chg="addSp delSp modSp mod modAnim modNotesTx">
        <pc:chgData name="Lilith Pokorra" userId="29887f1b-b715-413d-8f68-9084865f2962" providerId="ADAL" clId="{3FAEE04B-81EB-4A14-90FE-55CAB0C4D8D6}" dt="2025-02-06T14:01:22.024" v="3426" actId="20577"/>
        <pc:sldMkLst>
          <pc:docMk/>
          <pc:sldMk cId="1949741156" sldId="2851"/>
        </pc:sldMkLst>
        <pc:spChg chg="mod">
          <ac:chgData name="Lilith Pokorra" userId="29887f1b-b715-413d-8f68-9084865f2962" providerId="ADAL" clId="{3FAEE04B-81EB-4A14-90FE-55CAB0C4D8D6}" dt="2025-01-31T00:35:18.844" v="9"/>
          <ac:spMkLst>
            <pc:docMk/>
            <pc:sldMk cId="1949741156" sldId="2851"/>
            <ac:spMk id="6" creationId="{124DBD96-AE40-ECC1-D305-F58686E7B73C}"/>
          </ac:spMkLst>
        </pc:spChg>
        <pc:spChg chg="mod">
          <ac:chgData name="Lilith Pokorra" userId="29887f1b-b715-413d-8f68-9084865f2962" providerId="ADAL" clId="{3FAEE04B-81EB-4A14-90FE-55CAB0C4D8D6}" dt="2025-01-31T00:35:18.844" v="9"/>
          <ac:spMkLst>
            <pc:docMk/>
            <pc:sldMk cId="1949741156" sldId="2851"/>
            <ac:spMk id="7" creationId="{380DC84F-FCB8-A047-E189-9C91B042DF4F}"/>
          </ac:spMkLst>
        </pc:spChg>
        <pc:grpChg chg="add mod">
          <ac:chgData name="Lilith Pokorra" userId="29887f1b-b715-413d-8f68-9084865f2962" providerId="ADAL" clId="{3FAEE04B-81EB-4A14-90FE-55CAB0C4D8D6}" dt="2025-01-31T00:35:18.844" v="9"/>
          <ac:grpSpMkLst>
            <pc:docMk/>
            <pc:sldMk cId="1949741156" sldId="2851"/>
            <ac:grpSpMk id="5" creationId="{CD94B357-5D68-F4A7-7265-CB5DE3F6DBB5}"/>
          </ac:grpSpMkLst>
        </pc:grpChg>
        <pc:picChg chg="add mod">
          <ac:chgData name="Lilith Pokorra" userId="29887f1b-b715-413d-8f68-9084865f2962" providerId="ADAL" clId="{3FAEE04B-81EB-4A14-90FE-55CAB0C4D8D6}" dt="2025-01-31T00:35:18.844" v="9"/>
          <ac:picMkLst>
            <pc:docMk/>
            <pc:sldMk cId="1949741156" sldId="2851"/>
            <ac:picMk id="8" creationId="{E931B26E-90DD-17A0-C9FC-61BD78745E75}"/>
          </ac:picMkLst>
        </pc:picChg>
      </pc:sldChg>
      <pc:sldChg chg="modSp mod">
        <pc:chgData name="Lilith Pokorra" userId="29887f1b-b715-413d-8f68-9084865f2962" providerId="ADAL" clId="{3FAEE04B-81EB-4A14-90FE-55CAB0C4D8D6}" dt="2025-01-31T07:31:29.135" v="2547" actId="108"/>
        <pc:sldMkLst>
          <pc:docMk/>
          <pc:sldMk cId="781050650" sldId="2856"/>
        </pc:sldMkLst>
        <pc:spChg chg="mod">
          <ac:chgData name="Lilith Pokorra" userId="29887f1b-b715-413d-8f68-9084865f2962" providerId="ADAL" clId="{3FAEE04B-81EB-4A14-90FE-55CAB0C4D8D6}" dt="2025-01-31T06:53:19.831" v="1245" actId="108"/>
          <ac:spMkLst>
            <pc:docMk/>
            <pc:sldMk cId="781050650" sldId="2856"/>
            <ac:spMk id="2" creationId="{07236072-4A52-C54D-9963-5319D1FFA5BC}"/>
          </ac:spMkLst>
        </pc:spChg>
        <pc:graphicFrameChg chg="mod modGraphic">
          <ac:chgData name="Lilith Pokorra" userId="29887f1b-b715-413d-8f68-9084865f2962" providerId="ADAL" clId="{3FAEE04B-81EB-4A14-90FE-55CAB0C4D8D6}" dt="2025-01-31T07:31:29.135" v="2547" actId="108"/>
          <ac:graphicFrameMkLst>
            <pc:docMk/>
            <pc:sldMk cId="781050650" sldId="2856"/>
            <ac:graphicFrameMk id="4" creationId="{405ADE95-74F3-E248-9762-1EA17D373EA1}"/>
          </ac:graphicFrameMkLst>
        </pc:graphicFrameChg>
      </pc:sldChg>
      <pc:sldChg chg="modSp mod">
        <pc:chgData name="Lilith Pokorra" userId="29887f1b-b715-413d-8f68-9084865f2962" providerId="ADAL" clId="{3FAEE04B-81EB-4A14-90FE-55CAB0C4D8D6}" dt="2025-02-06T14:55:47.682" v="3536" actId="6549"/>
        <pc:sldMkLst>
          <pc:docMk/>
          <pc:sldMk cId="1863211647" sldId="2861"/>
        </pc:sldMkLst>
        <pc:spChg chg="mod">
          <ac:chgData name="Lilith Pokorra" userId="29887f1b-b715-413d-8f68-9084865f2962" providerId="ADAL" clId="{3FAEE04B-81EB-4A14-90FE-55CAB0C4D8D6}" dt="2025-02-06T14:55:47.682" v="3536" actId="6549"/>
          <ac:spMkLst>
            <pc:docMk/>
            <pc:sldMk cId="1863211647" sldId="2861"/>
            <ac:spMk id="5" creationId="{5C65D83D-16B8-824C-AD1A-8831AC2486F6}"/>
          </ac:spMkLst>
        </pc:spChg>
        <pc:graphicFrameChg chg="mod modGraphic">
          <ac:chgData name="Lilith Pokorra" userId="29887f1b-b715-413d-8f68-9084865f2962" providerId="ADAL" clId="{3FAEE04B-81EB-4A14-90FE-55CAB0C4D8D6}" dt="2025-01-31T07:35:24.831" v="2838" actId="108"/>
          <ac:graphicFrameMkLst>
            <pc:docMk/>
            <pc:sldMk cId="1863211647" sldId="2861"/>
            <ac:graphicFrameMk id="4" creationId="{405ADE95-74F3-E248-9762-1EA17D373EA1}"/>
          </ac:graphicFrameMkLst>
        </pc:graphicFrameChg>
      </pc:sldChg>
      <pc:sldChg chg="modSp mod">
        <pc:chgData name="Lilith Pokorra" userId="29887f1b-b715-413d-8f68-9084865f2962" providerId="ADAL" clId="{3FAEE04B-81EB-4A14-90FE-55CAB0C4D8D6}" dt="2025-02-06T14:03:35.867" v="3529" actId="108"/>
        <pc:sldMkLst>
          <pc:docMk/>
          <pc:sldMk cId="3540560884" sldId="2862"/>
        </pc:sldMkLst>
        <pc:spChg chg="mod">
          <ac:chgData name="Lilith Pokorra" userId="29887f1b-b715-413d-8f68-9084865f2962" providerId="ADAL" clId="{3FAEE04B-81EB-4A14-90FE-55CAB0C4D8D6}" dt="2025-02-06T14:03:35.867" v="3529" actId="108"/>
          <ac:spMkLst>
            <pc:docMk/>
            <pc:sldMk cId="3540560884" sldId="2862"/>
            <ac:spMk id="5" creationId="{2F470F9D-DA8F-054A-848A-44C1172838E1}"/>
          </ac:spMkLst>
        </pc:spChg>
        <pc:graphicFrameChg chg="mod modGraphic">
          <ac:chgData name="Lilith Pokorra" userId="29887f1b-b715-413d-8f68-9084865f2962" providerId="ADAL" clId="{3FAEE04B-81EB-4A14-90FE-55CAB0C4D8D6}" dt="2025-02-06T14:01:56.467" v="3434" actId="20577"/>
          <ac:graphicFrameMkLst>
            <pc:docMk/>
            <pc:sldMk cId="3540560884" sldId="2862"/>
            <ac:graphicFrameMk id="4" creationId="{405ADE95-74F3-E248-9762-1EA17D373EA1}"/>
          </ac:graphicFrameMkLst>
        </pc:graphicFrameChg>
      </pc:sldChg>
      <pc:sldChg chg="addSp delSp modSp add del mod delAnim modNotesTx">
        <pc:chgData name="Lilith Pokorra" userId="29887f1b-b715-413d-8f68-9084865f2962" providerId="ADAL" clId="{3FAEE04B-81EB-4A14-90FE-55CAB0C4D8D6}" dt="2025-01-31T06:45:53.255" v="590" actId="47"/>
        <pc:sldMkLst>
          <pc:docMk/>
          <pc:sldMk cId="871490840" sldId="2863"/>
        </pc:sldMkLst>
      </pc:sldChg>
      <pc:sldChg chg="addSp delSp modSp mod modNotesTx">
        <pc:chgData name="Lilith Pokorra" userId="29887f1b-b715-413d-8f68-9084865f2962" providerId="ADAL" clId="{3FAEE04B-81EB-4A14-90FE-55CAB0C4D8D6}" dt="2025-02-06T13:58:00.592" v="3041" actId="20577"/>
        <pc:sldMkLst>
          <pc:docMk/>
          <pc:sldMk cId="1454730830" sldId="2864"/>
        </pc:sldMkLst>
        <pc:spChg chg="mod">
          <ac:chgData name="Lilith Pokorra" userId="29887f1b-b715-413d-8f68-9084865f2962" providerId="ADAL" clId="{3FAEE04B-81EB-4A14-90FE-55CAB0C4D8D6}" dt="2025-01-31T00:35:12.728" v="7"/>
          <ac:spMkLst>
            <pc:docMk/>
            <pc:sldMk cId="1454730830" sldId="2864"/>
            <ac:spMk id="6" creationId="{1615D079-BFB4-008F-39A7-CE41A407F19F}"/>
          </ac:spMkLst>
        </pc:spChg>
        <pc:spChg chg="mod">
          <ac:chgData name="Lilith Pokorra" userId="29887f1b-b715-413d-8f68-9084865f2962" providerId="ADAL" clId="{3FAEE04B-81EB-4A14-90FE-55CAB0C4D8D6}" dt="2025-01-31T00:35:12.728" v="7"/>
          <ac:spMkLst>
            <pc:docMk/>
            <pc:sldMk cId="1454730830" sldId="2864"/>
            <ac:spMk id="7" creationId="{E9ED7746-82D6-4726-01EA-A98E492823B0}"/>
          </ac:spMkLst>
        </pc:spChg>
        <pc:grpChg chg="add mod">
          <ac:chgData name="Lilith Pokorra" userId="29887f1b-b715-413d-8f68-9084865f2962" providerId="ADAL" clId="{3FAEE04B-81EB-4A14-90FE-55CAB0C4D8D6}" dt="2025-01-31T00:35:12.728" v="7"/>
          <ac:grpSpMkLst>
            <pc:docMk/>
            <pc:sldMk cId="1454730830" sldId="2864"/>
            <ac:grpSpMk id="5" creationId="{BB0D4A1B-FA30-6AB2-250B-2F4F5D7D9BC0}"/>
          </ac:grpSpMkLst>
        </pc:grpChg>
        <pc:picChg chg="add mod">
          <ac:chgData name="Lilith Pokorra" userId="29887f1b-b715-413d-8f68-9084865f2962" providerId="ADAL" clId="{3FAEE04B-81EB-4A14-90FE-55CAB0C4D8D6}" dt="2025-01-31T00:35:12.728" v="7"/>
          <ac:picMkLst>
            <pc:docMk/>
            <pc:sldMk cId="1454730830" sldId="2864"/>
            <ac:picMk id="8" creationId="{0747901F-2AB4-6546-91D5-43BC7F232C3F}"/>
          </ac:picMkLst>
        </pc:picChg>
      </pc:sldChg>
      <pc:sldChg chg="addSp delSp modSp add mod modTransition delAnim modAnim modNotesTx">
        <pc:chgData name="Lilith Pokorra" userId="29887f1b-b715-413d-8f68-9084865f2962" providerId="ADAL" clId="{3FAEE04B-81EB-4A14-90FE-55CAB0C4D8D6}" dt="2025-02-06T13:56:13.451" v="2843" actId="20577"/>
        <pc:sldMkLst>
          <pc:docMk/>
          <pc:sldMk cId="1965508602" sldId="2865"/>
        </pc:sldMkLst>
        <pc:spChg chg="mod">
          <ac:chgData name="Lilith Pokorra" userId="29887f1b-b715-413d-8f68-9084865f2962" providerId="ADAL" clId="{3FAEE04B-81EB-4A14-90FE-55CAB0C4D8D6}" dt="2025-01-31T06:43:05.197" v="567"/>
          <ac:spMkLst>
            <pc:docMk/>
            <pc:sldMk cId="1965508602" sldId="2865"/>
            <ac:spMk id="3" creationId="{80B91B81-0F6F-4D14-1F08-F9D0F2CFB05B}"/>
          </ac:spMkLst>
        </pc:spChg>
        <pc:spChg chg="mod">
          <ac:chgData name="Lilith Pokorra" userId="29887f1b-b715-413d-8f68-9084865f2962" providerId="ADAL" clId="{3FAEE04B-81EB-4A14-90FE-55CAB0C4D8D6}" dt="2025-01-31T06:43:05.197" v="567"/>
          <ac:spMkLst>
            <pc:docMk/>
            <pc:sldMk cId="1965508602" sldId="2865"/>
            <ac:spMk id="7" creationId="{ECC7245D-C61F-80E2-0233-C238448DEDFF}"/>
          </ac:spMkLst>
        </pc:spChg>
        <pc:spChg chg="mod">
          <ac:chgData name="Lilith Pokorra" userId="29887f1b-b715-413d-8f68-9084865f2962" providerId="ADAL" clId="{3FAEE04B-81EB-4A14-90FE-55CAB0C4D8D6}" dt="2025-01-31T06:43:05.197" v="567"/>
          <ac:spMkLst>
            <pc:docMk/>
            <pc:sldMk cId="1965508602" sldId="2865"/>
            <ac:spMk id="8" creationId="{30D0A637-0CDB-3E4E-E25F-4F3476C068C6}"/>
          </ac:spMkLst>
        </pc:spChg>
        <pc:spChg chg="mod">
          <ac:chgData name="Lilith Pokorra" userId="29887f1b-b715-413d-8f68-9084865f2962" providerId="ADAL" clId="{3FAEE04B-81EB-4A14-90FE-55CAB0C4D8D6}" dt="2025-01-31T06:43:05.197" v="567"/>
          <ac:spMkLst>
            <pc:docMk/>
            <pc:sldMk cId="1965508602" sldId="2865"/>
            <ac:spMk id="9" creationId="{FB672CCA-BF7B-E3E9-9A86-FB26CDF2ED10}"/>
          </ac:spMkLst>
        </pc:spChg>
        <pc:spChg chg="mod">
          <ac:chgData name="Lilith Pokorra" userId="29887f1b-b715-413d-8f68-9084865f2962" providerId="ADAL" clId="{3FAEE04B-81EB-4A14-90FE-55CAB0C4D8D6}" dt="2025-01-31T06:43:05.197" v="567"/>
          <ac:spMkLst>
            <pc:docMk/>
            <pc:sldMk cId="1965508602" sldId="2865"/>
            <ac:spMk id="10" creationId="{64B1ED37-57C9-9EFD-A62E-80138BF4FE7A}"/>
          </ac:spMkLst>
        </pc:spChg>
        <pc:spChg chg="mod">
          <ac:chgData name="Lilith Pokorra" userId="29887f1b-b715-413d-8f68-9084865f2962" providerId="ADAL" clId="{3FAEE04B-81EB-4A14-90FE-55CAB0C4D8D6}" dt="2025-01-31T06:43:05.197" v="567"/>
          <ac:spMkLst>
            <pc:docMk/>
            <pc:sldMk cId="1965508602" sldId="2865"/>
            <ac:spMk id="11" creationId="{1259B221-6503-B1A8-58E8-542DBA33D590}"/>
          </ac:spMkLst>
        </pc:spChg>
        <pc:spChg chg="mod">
          <ac:chgData name="Lilith Pokorra" userId="29887f1b-b715-413d-8f68-9084865f2962" providerId="ADAL" clId="{3FAEE04B-81EB-4A14-90FE-55CAB0C4D8D6}" dt="2025-01-31T06:43:05.197" v="567"/>
          <ac:spMkLst>
            <pc:docMk/>
            <pc:sldMk cId="1965508602" sldId="2865"/>
            <ac:spMk id="12" creationId="{CE75A850-0FB9-39D0-6B77-2D0F3A442D4E}"/>
          </ac:spMkLst>
        </pc:spChg>
        <pc:spChg chg="mod">
          <ac:chgData name="Lilith Pokorra" userId="29887f1b-b715-413d-8f68-9084865f2962" providerId="ADAL" clId="{3FAEE04B-81EB-4A14-90FE-55CAB0C4D8D6}" dt="2025-01-31T06:44:08.790" v="575" actId="1076"/>
          <ac:spMkLst>
            <pc:docMk/>
            <pc:sldMk cId="1965508602" sldId="2865"/>
            <ac:spMk id="38" creationId="{F8FE91CF-156B-B227-F929-A8911237B0B6}"/>
          </ac:spMkLst>
        </pc:spChg>
        <pc:spChg chg="mod">
          <ac:chgData name="Lilith Pokorra" userId="29887f1b-b715-413d-8f68-9084865f2962" providerId="ADAL" clId="{3FAEE04B-81EB-4A14-90FE-55CAB0C4D8D6}" dt="2025-01-31T06:44:08.790" v="575" actId="1076"/>
          <ac:spMkLst>
            <pc:docMk/>
            <pc:sldMk cId="1965508602" sldId="2865"/>
            <ac:spMk id="39" creationId="{E115254A-5B8E-7E94-CE95-D6641B8DCC46}"/>
          </ac:spMkLst>
        </pc:spChg>
        <pc:spChg chg="mod">
          <ac:chgData name="Lilith Pokorra" userId="29887f1b-b715-413d-8f68-9084865f2962" providerId="ADAL" clId="{3FAEE04B-81EB-4A14-90FE-55CAB0C4D8D6}" dt="2025-01-31T06:45:24.396" v="585" actId="1076"/>
          <ac:spMkLst>
            <pc:docMk/>
            <pc:sldMk cId="1965508602" sldId="2865"/>
            <ac:spMk id="40" creationId="{5CF8EFF1-6C56-74C8-ADB8-4209D578D2A0}"/>
          </ac:spMkLst>
        </pc:spChg>
        <pc:spChg chg="mod">
          <ac:chgData name="Lilith Pokorra" userId="29887f1b-b715-413d-8f68-9084865f2962" providerId="ADAL" clId="{3FAEE04B-81EB-4A14-90FE-55CAB0C4D8D6}" dt="2025-01-31T06:44:25.727" v="576" actId="1076"/>
          <ac:spMkLst>
            <pc:docMk/>
            <pc:sldMk cId="1965508602" sldId="2865"/>
            <ac:spMk id="48" creationId="{23669713-305F-1FA3-697C-074061D0C747}"/>
          </ac:spMkLst>
        </pc:spChg>
        <pc:spChg chg="mod">
          <ac:chgData name="Lilith Pokorra" userId="29887f1b-b715-413d-8f68-9084865f2962" providerId="ADAL" clId="{3FAEE04B-81EB-4A14-90FE-55CAB0C4D8D6}" dt="2025-01-31T06:48:11.420" v="615" actId="20577"/>
          <ac:spMkLst>
            <pc:docMk/>
            <pc:sldMk cId="1965508602" sldId="2865"/>
            <ac:spMk id="49" creationId="{EEAA104B-92DB-3443-ECB5-C9C18DE4ADF7}"/>
          </ac:spMkLst>
        </pc:spChg>
        <pc:spChg chg="add mod">
          <ac:chgData name="Lilith Pokorra" userId="29887f1b-b715-413d-8f68-9084865f2962" providerId="ADAL" clId="{3FAEE04B-81EB-4A14-90FE-55CAB0C4D8D6}" dt="2025-01-31T06:45:33.758" v="586" actId="571"/>
          <ac:spMkLst>
            <pc:docMk/>
            <pc:sldMk cId="1965508602" sldId="2865"/>
            <ac:spMk id="55" creationId="{3D56816F-7FC5-D9D2-F0DA-C8706424634F}"/>
          </ac:spMkLst>
        </pc:spChg>
        <pc:grpChg chg="mod">
          <ac:chgData name="Lilith Pokorra" userId="29887f1b-b715-413d-8f68-9084865f2962" providerId="ADAL" clId="{3FAEE04B-81EB-4A14-90FE-55CAB0C4D8D6}" dt="2025-01-31T06:43:05.197" v="567"/>
          <ac:grpSpMkLst>
            <pc:docMk/>
            <pc:sldMk cId="1965508602" sldId="2865"/>
            <ac:grpSpMk id="4" creationId="{430A29BF-6D28-041F-E623-54B04DE6C851}"/>
          </ac:grpSpMkLst>
        </pc:grpChg>
        <pc:grpChg chg="mod">
          <ac:chgData name="Lilith Pokorra" userId="29887f1b-b715-413d-8f68-9084865f2962" providerId="ADAL" clId="{3FAEE04B-81EB-4A14-90FE-55CAB0C4D8D6}" dt="2025-01-31T06:43:05.197" v="567"/>
          <ac:grpSpMkLst>
            <pc:docMk/>
            <pc:sldMk cId="1965508602" sldId="2865"/>
            <ac:grpSpMk id="5" creationId="{FD103AB1-8C14-3BFC-FAF9-BD08FE987AFC}"/>
          </ac:grpSpMkLst>
        </pc:grpChg>
        <pc:grpChg chg="mod">
          <ac:chgData name="Lilith Pokorra" userId="29887f1b-b715-413d-8f68-9084865f2962" providerId="ADAL" clId="{3FAEE04B-81EB-4A14-90FE-55CAB0C4D8D6}" dt="2025-01-31T06:44:08.790" v="575" actId="1076"/>
          <ac:grpSpMkLst>
            <pc:docMk/>
            <pc:sldMk cId="1965508602" sldId="2865"/>
            <ac:grpSpMk id="13" creationId="{8C522C4C-CDE3-930E-839D-5CE6E7A535A9}"/>
          </ac:grpSpMkLst>
        </pc:grpChg>
        <pc:grpChg chg="mod">
          <ac:chgData name="Lilith Pokorra" userId="29887f1b-b715-413d-8f68-9084865f2962" providerId="ADAL" clId="{3FAEE04B-81EB-4A14-90FE-55CAB0C4D8D6}" dt="2025-01-31T06:45:24.396" v="585" actId="1076"/>
          <ac:grpSpMkLst>
            <pc:docMk/>
            <pc:sldMk cId="1965508602" sldId="2865"/>
            <ac:grpSpMk id="34" creationId="{B1CCF8BD-CADC-F64C-83D7-714A4D0A9375}"/>
          </ac:grpSpMkLst>
        </pc:grpChg>
        <pc:grpChg chg="mod">
          <ac:chgData name="Lilith Pokorra" userId="29887f1b-b715-413d-8f68-9084865f2962" providerId="ADAL" clId="{3FAEE04B-81EB-4A14-90FE-55CAB0C4D8D6}" dt="2025-01-31T06:45:24.396" v="585" actId="1076"/>
          <ac:grpSpMkLst>
            <pc:docMk/>
            <pc:sldMk cId="1965508602" sldId="2865"/>
            <ac:grpSpMk id="41" creationId="{4C807B2A-93EA-9A2C-3FAB-2B61E603F397}"/>
          </ac:grpSpMkLst>
        </pc:grpChg>
      </pc:sldChg>
      <pc:sldChg chg="addSp delSp modSp add mod delAnim modAnim">
        <pc:chgData name="Lilith Pokorra" userId="29887f1b-b715-413d-8f68-9084865f2962" providerId="ADAL" clId="{3FAEE04B-81EB-4A14-90FE-55CAB0C4D8D6}" dt="2025-01-31T07:16:36.677" v="1404" actId="6549"/>
        <pc:sldMkLst>
          <pc:docMk/>
          <pc:sldMk cId="3074000091" sldId="2866"/>
        </pc:sldMkLst>
        <pc:spChg chg="mod">
          <ac:chgData name="Lilith Pokorra" userId="29887f1b-b715-413d-8f68-9084865f2962" providerId="ADAL" clId="{3FAEE04B-81EB-4A14-90FE-55CAB0C4D8D6}" dt="2025-01-31T07:16:36.677" v="1404" actId="6549"/>
          <ac:spMkLst>
            <pc:docMk/>
            <pc:sldMk cId="3074000091" sldId="2866"/>
            <ac:spMk id="50" creationId="{8DABC0A4-67F6-D009-18B7-E3B3D8834C14}"/>
          </ac:spMkLst>
        </pc:spChg>
        <pc:grpChg chg="add del">
          <ac:chgData name="Lilith Pokorra" userId="29887f1b-b715-413d-8f68-9084865f2962" providerId="ADAL" clId="{3FAEE04B-81EB-4A14-90FE-55CAB0C4D8D6}" dt="2025-01-31T07:12:20.572" v="1382" actId="21"/>
          <ac:grpSpMkLst>
            <pc:docMk/>
            <pc:sldMk cId="3074000091" sldId="2866"/>
            <ac:grpSpMk id="13" creationId="{70E999E2-B132-F048-EC19-B142CB98D5D4}"/>
          </ac:grpSpMkLst>
        </pc:grpChg>
      </pc:sldChg>
      <pc:sldChg chg="addSp delSp modSp add mod ord delAnim modAnim modShow modNotesTx">
        <pc:chgData name="Lilith Pokorra" userId="29887f1b-b715-413d-8f68-9084865f2962" providerId="ADAL" clId="{3FAEE04B-81EB-4A14-90FE-55CAB0C4D8D6}" dt="2025-01-31T08:34:44.631" v="2842" actId="729"/>
        <pc:sldMkLst>
          <pc:docMk/>
          <pc:sldMk cId="3432191968" sldId="28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de-DE" dirty="0">
              <a:latin typeface="Calibri Normal" charset="0"/>
            </a:endParaRPr>
          </a:p>
        </p:txBody>
      </p:sp>
      <p:sp>
        <p:nvSpPr>
          <p:cNvPr id="3" name="Datumsplatzhalt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53C42287-BBCD-194E-8FCC-4BC0753B332B}" type="datetimeFigureOut">
              <a:rPr lang="de-DE" smtClean="0">
                <a:latin typeface="Calibri Normal" charset="0"/>
              </a:rPr>
              <a:pPr/>
              <a:t>06.02.2025</a:t>
            </a:fld>
            <a:endParaRPr lang="de-DE" dirty="0">
              <a:latin typeface="Calibri Normal" charset="0"/>
            </a:endParaRPr>
          </a:p>
        </p:txBody>
      </p:sp>
      <p:sp>
        <p:nvSpPr>
          <p:cNvPr id="4" name="Fußzeilenplatzhalt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de-DE" dirty="0">
              <a:latin typeface="Calibri Normal" charset="0"/>
            </a:endParaRPr>
          </a:p>
        </p:txBody>
      </p:sp>
      <p:sp>
        <p:nvSpPr>
          <p:cNvPr id="5" name="Foliennummernplatzhalt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602F6D5D-152F-9C4D-8D9D-F0D4C7E2218B}" type="slidenum">
              <a:rPr lang="de-DE" smtClean="0">
                <a:latin typeface="Calibri Normal" charset="0"/>
              </a:rPr>
              <a:pPr/>
              <a:t>‹Nr.›</a:t>
            </a:fld>
            <a:endParaRPr lang="de-DE" dirty="0">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5558" cy="501094"/>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lvl1pPr>
              <a:defRPr sz="1300" b="0" i="0">
                <a:latin typeface="Calibri Normal" charset="0"/>
              </a:defRPr>
            </a:lvl1pPr>
          </a:lstStyle>
          <a:p>
            <a:endParaRPr lang="de-DE" dirty="0"/>
          </a:p>
        </p:txBody>
      </p:sp>
      <p:sp>
        <p:nvSpPr>
          <p:cNvPr id="10243" name="Rectangle 3"/>
          <p:cNvSpPr>
            <a:spLocks noGrp="1" noChangeArrowheads="1"/>
          </p:cNvSpPr>
          <p:nvPr>
            <p:ph type="dt" idx="1"/>
          </p:nvPr>
        </p:nvSpPr>
        <p:spPr bwMode="auto">
          <a:xfrm>
            <a:off x="3904192" y="0"/>
            <a:ext cx="2985558" cy="501094"/>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lvl1pPr algn="r">
              <a:defRPr sz="1300" b="0" i="0">
                <a:latin typeface="Calibri Normal" charset="0"/>
              </a:defRPr>
            </a:lvl1pPr>
          </a:lstStyle>
          <a:p>
            <a:endParaRPr lang="de-DE" dirty="0"/>
          </a:p>
        </p:txBody>
      </p:sp>
      <p:sp>
        <p:nvSpPr>
          <p:cNvPr id="10244" name="Rectangle 4"/>
          <p:cNvSpPr>
            <a:spLocks noGrp="1" noRot="1" noChangeAspect="1" noChangeArrowheads="1" noTextEdit="1"/>
          </p:cNvSpPr>
          <p:nvPr>
            <p:ph type="sldImg" idx="2"/>
          </p:nvPr>
        </p:nvSpPr>
        <p:spPr bwMode="auto">
          <a:xfrm>
            <a:off x="939800" y="750888"/>
            <a:ext cx="5010150" cy="37592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8634" y="4760397"/>
            <a:ext cx="5052483" cy="4509850"/>
          </a:xfrm>
          <a:prstGeom prst="rect">
            <a:avLst/>
          </a:prstGeom>
          <a:noFill/>
          <a:ln w="9525">
            <a:noFill/>
            <a:miter lim="800000"/>
            <a:headEnd/>
            <a:tailEnd/>
          </a:ln>
        </p:spPr>
        <p:txBody>
          <a:bodyPr vert="horz" wrap="square" lIns="96634" tIns="48317" rIns="96634" bIns="48317"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9520794"/>
            <a:ext cx="2985558" cy="501094"/>
          </a:xfrm>
          <a:prstGeom prst="rect">
            <a:avLst/>
          </a:prstGeom>
          <a:noFill/>
          <a:ln w="9525">
            <a:noFill/>
            <a:miter lim="800000"/>
            <a:headEnd/>
            <a:tailEnd/>
          </a:ln>
        </p:spPr>
        <p:txBody>
          <a:bodyPr vert="horz" wrap="square" lIns="96634" tIns="48317" rIns="96634" bIns="48317" numCol="1" anchor="b" anchorCtr="0" compatLnSpc="1">
            <a:prstTxWarp prst="textNoShape">
              <a:avLst/>
            </a:prstTxWarp>
          </a:bodyPr>
          <a:lstStyle>
            <a:lvl1pPr>
              <a:defRPr sz="1300" b="0" i="0">
                <a:latin typeface="Calibri Normal" charset="0"/>
              </a:defRPr>
            </a:lvl1pPr>
          </a:lstStyle>
          <a:p>
            <a:endParaRPr lang="de-DE" dirty="0"/>
          </a:p>
        </p:txBody>
      </p:sp>
      <p:sp>
        <p:nvSpPr>
          <p:cNvPr id="10247" name="Rectangle 7"/>
          <p:cNvSpPr>
            <a:spLocks noGrp="1" noChangeArrowheads="1"/>
          </p:cNvSpPr>
          <p:nvPr>
            <p:ph type="sldNum" sz="quarter" idx="5"/>
          </p:nvPr>
        </p:nvSpPr>
        <p:spPr bwMode="auto">
          <a:xfrm>
            <a:off x="3904192" y="9520794"/>
            <a:ext cx="2985558" cy="501094"/>
          </a:xfrm>
          <a:prstGeom prst="rect">
            <a:avLst/>
          </a:prstGeom>
          <a:noFill/>
          <a:ln w="9525">
            <a:noFill/>
            <a:miter lim="800000"/>
            <a:headEnd/>
            <a:tailEnd/>
          </a:ln>
        </p:spPr>
        <p:txBody>
          <a:bodyPr vert="horz" wrap="square" lIns="96634" tIns="48317" rIns="96634" bIns="48317" numCol="1" anchor="b" anchorCtr="0" compatLnSpc="1">
            <a:prstTxWarp prst="textNoShape">
              <a:avLst/>
            </a:prstTxWarp>
          </a:bodyPr>
          <a:lstStyle>
            <a:lvl1pPr algn="r">
              <a:defRPr sz="1300" b="0" i="0">
                <a:latin typeface="Calibri Normal" charset="0"/>
              </a:defRPr>
            </a:lvl1pPr>
          </a:lstStyle>
          <a:p>
            <a:fld id="{FAF12454-57A3-5346-8AD1-8A7E704F94A5}" type="slidenum">
              <a:rPr lang="de-DE" smtClean="0"/>
              <a:pPr/>
              <a:t>‹Nr.›</a:t>
            </a:fld>
            <a:endParaRPr lang="de-DE" dirty="0"/>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dirty="0"/>
          </a:p>
        </p:txBody>
      </p:sp>
    </p:spTree>
    <p:extLst>
      <p:ext uri="{BB962C8B-B14F-4D97-AF65-F5344CB8AC3E}">
        <p14:creationId xmlns:p14="http://schemas.microsoft.com/office/powerpoint/2010/main" val="177948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dirty="0"/>
          </a:p>
        </p:txBody>
      </p:sp>
    </p:spTree>
    <p:extLst>
      <p:ext uri="{BB962C8B-B14F-4D97-AF65-F5344CB8AC3E}">
        <p14:creationId xmlns:p14="http://schemas.microsoft.com/office/powerpoint/2010/main" val="357797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57C9-2EC6-C26A-9963-CDC1B4F6B5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306E001-1E46-3DEA-2EF4-5CD54A8DD63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0592B592-6CA1-DC2B-85B2-8224EEC18B90}"/>
                  </a:ext>
                </a:extLst>
              </p:cNvPr>
              <p:cNvSpPr>
                <a:spLocks noGrp="1"/>
              </p:cNvSpPr>
              <p:nvPr>
                <p:ph type="body" idx="1"/>
              </p:nvPr>
            </p:nvSpPr>
            <p:spPr/>
            <p:txBody>
              <a:bodyPr/>
              <a:lstStyle/>
              <a:p>
                <a:r>
                  <a:rPr lang="de-DE" dirty="0"/>
                  <a:t>Da die Aufgaben des kleinen Einmaleins nicht alle gleich schwierig sind, bietet es sich an, die einfachen Aufgaben (Kernaufgaben mit 1x, 2x, 5x und 10x) zu nutzen, um sich daraus die Ergebnisse der schwierigeren Aufgaben zu erschließen.</a:t>
                </a:r>
              </a:p>
              <a:p>
                <a:endParaRPr lang="de-DE" dirty="0"/>
              </a:p>
              <a:p>
                <a:r>
                  <a:rPr lang="de-DE" dirty="0"/>
                  <a:t>Eine Ableitungsstrategie ist das Zerlegen der schwierigen Aufgabe in zwei Kernaufgaben anhand der Frage: „Welche Kernaufgaben passen in die Aufgabe…“ (hier </a:t>
                </a:r>
                <a:r>
                  <a:rPr lang="de-DE" dirty="0">
                    <a:solidFill>
                      <a:schemeClr val="bg1">
                        <a:lumMod val="50000"/>
                      </a:schemeClr>
                    </a:solidFill>
                  </a:rPr>
                  <a:t>7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a:t>
                </a:r>
                <a:endParaRPr lang="de-DE" dirty="0"/>
              </a:p>
              <a:p>
                <a:endParaRPr lang="de-DE" dirty="0"/>
              </a:p>
              <a:p>
                <a:r>
                  <a:rPr lang="de-DE" dirty="0"/>
                  <a:t>Mithilfe von Kernaufgaben-Streifen kann besonders gut gezeigt werden, wie sich die Aufgabe aus zwei einfachen Aufgaben zusammensetzt.</a:t>
                </a:r>
              </a:p>
            </p:txBody>
          </p:sp>
        </mc:Choice>
        <mc:Fallback xmlns="">
          <p:sp>
            <p:nvSpPr>
              <p:cNvPr id="3" name="Notizenplatzhalter 2">
                <a:extLst>
                  <a:ext uri="{FF2B5EF4-FFF2-40B4-BE49-F238E27FC236}">
                    <a16:creationId xmlns:a16="http://schemas.microsoft.com/office/drawing/2014/main" id="{0592B592-6CA1-DC2B-85B2-8224EEC18B90}"/>
                  </a:ext>
                </a:extLst>
              </p:cNvPr>
              <p:cNvSpPr>
                <a:spLocks noGrp="1"/>
              </p:cNvSpPr>
              <p:nvPr>
                <p:ph type="body" idx="1"/>
              </p:nvPr>
            </p:nvSpPr>
            <p:spPr/>
            <p:txBody>
              <a:bodyPr/>
              <a:lstStyle/>
              <a:p>
                <a:r>
                  <a:rPr lang="de-DE" dirty="0"/>
                  <a:t>Da die Aufgaben des kleinen Einmaleins nicht alle gleich schwierig sind, bietet es sich stattdessen an, die einfachen Aufgaben (Kernaufgaben mit 1x, 2x, 5x und 10x) zu nutzen, um sich daraus die Ergebnisse der schwierigeren Aufgaben zu erschließen.</a:t>
                </a:r>
              </a:p>
              <a:p>
                <a:endParaRPr lang="de-DE" dirty="0"/>
              </a:p>
              <a:p>
                <a:r>
                  <a:rPr lang="de-DE" dirty="0"/>
                  <a:t>Eine Ableitungsstrategie ist das Zerlegen der schwierigen Aufgabe in zwei Kernaufgaben anhand der Frage: „Welche Kernaufgaben passen in die Aufgabe…“ (hier </a:t>
                </a:r>
                <a:r>
                  <a:rPr lang="de-DE" dirty="0">
                    <a:solidFill>
                      <a:schemeClr val="bg1">
                        <a:lumMod val="50000"/>
                      </a:schemeClr>
                    </a:solidFill>
                  </a:rPr>
                  <a:t>7 </a:t>
                </a:r>
                <a:r>
                  <a:rPr lang="de-DE" b="1" i="0">
                    <a:solidFill>
                      <a:schemeClr val="bg1">
                        <a:lumMod val="50000"/>
                      </a:schemeClr>
                    </a:solidFill>
                    <a:latin typeface="Cambria Math" panose="02040503050406030204" pitchFamily="18" charset="0"/>
                    <a:ea typeface="Cambria Math" panose="02040503050406030204" pitchFamily="18" charset="0"/>
                  </a:rPr>
                  <a:t>∙</a:t>
                </a:r>
                <a:r>
                  <a:rPr lang="de-DE" dirty="0">
                    <a:solidFill>
                      <a:schemeClr val="bg1">
                        <a:lumMod val="50000"/>
                      </a:schemeClr>
                    </a:solidFill>
                  </a:rPr>
                  <a:t> 8)</a:t>
                </a:r>
                <a:endParaRPr lang="de-DE" dirty="0"/>
              </a:p>
              <a:p>
                <a:endParaRPr lang="de-DE" dirty="0"/>
              </a:p>
              <a:p>
                <a:r>
                  <a:rPr lang="de-DE" dirty="0"/>
                  <a:t>Mithilfe von Malstreifen kann besonders gut gezeigt werden, wie sich die Aufgabe aus zwei einfachen Aufgaben zusammensetzt.</a:t>
                </a:r>
              </a:p>
            </p:txBody>
          </p:sp>
        </mc:Fallback>
      </mc:AlternateContent>
      <p:sp>
        <p:nvSpPr>
          <p:cNvPr id="4" name="Foliennummernplatzhalter 3">
            <a:extLst>
              <a:ext uri="{FF2B5EF4-FFF2-40B4-BE49-F238E27FC236}">
                <a16:creationId xmlns:a16="http://schemas.microsoft.com/office/drawing/2014/main" id="{7D14A9E8-4AD2-75B1-ECD2-2A52799C793C}"/>
              </a:ext>
            </a:extLst>
          </p:cNvPr>
          <p:cNvSpPr>
            <a:spLocks noGrp="1"/>
          </p:cNvSpPr>
          <p:nvPr>
            <p:ph type="sldNum" sz="quarter" idx="5"/>
          </p:nvPr>
        </p:nvSpPr>
        <p:spPr/>
        <p:txBody>
          <a:bodyPr/>
          <a:lstStyle/>
          <a:p>
            <a:fld id="{FAF12454-57A3-5346-8AD1-8A7E704F94A5}" type="slidenum">
              <a:rPr lang="de-DE" smtClean="0"/>
              <a:pPr/>
              <a:t>5</a:t>
            </a:fld>
            <a:endParaRPr lang="de-DE" dirty="0"/>
          </a:p>
        </p:txBody>
      </p:sp>
    </p:spTree>
    <p:extLst>
      <p:ext uri="{BB962C8B-B14F-4D97-AF65-F5344CB8AC3E}">
        <p14:creationId xmlns:p14="http://schemas.microsoft.com/office/powerpoint/2010/main" val="18642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E878-28CC-50DE-EE27-ED9CD1DDE70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9F4D218-9519-D3ED-58C0-5EDAFE90A88F}"/>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a:extLst>
                  <a:ext uri="{FF2B5EF4-FFF2-40B4-BE49-F238E27FC236}">
                    <a16:creationId xmlns:a16="http://schemas.microsoft.com/office/drawing/2014/main" id="{347ECFC4-FD2C-8FBB-8258-014E0E74A798}"/>
                  </a:ext>
                </a:extLst>
              </p:cNvPr>
              <p:cNvSpPr>
                <a:spLocks noGrp="1"/>
              </p:cNvSpPr>
              <p:nvPr>
                <p:ph type="body" idx="1"/>
              </p:nvPr>
            </p:nvSpPr>
            <p:spPr/>
            <p:txBody>
              <a:bodyPr/>
              <a:lstStyle/>
              <a:p>
                <a:r>
                  <a:rPr lang="de-DE" dirty="0"/>
                  <a:t>Die Ableitungsstrategie basiert auf dem Distributivgesetz: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olidFill>
                      <a:schemeClr val="bg1">
                        <a:lumMod val="50000"/>
                      </a:schemeClr>
                    </a:solidFill>
                  </a:rPr>
                  <a:t>7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 (5 + 2)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a:t>
                </a:r>
                <a:br>
                  <a:rPr lang="de-DE" dirty="0">
                    <a:solidFill>
                      <a:schemeClr val="bg1">
                        <a:lumMod val="50000"/>
                      </a:schemeClr>
                    </a:solidFill>
                  </a:rPr>
                </a:br>
                <a:r>
                  <a:rPr lang="de-DE" dirty="0">
                    <a:solidFill>
                      <a:schemeClr val="bg1">
                        <a:lumMod val="50000"/>
                      </a:schemeClr>
                    </a:solidFill>
                  </a:rPr>
                  <a:t>= (5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 (2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a:t>
                </a:r>
              </a:p>
              <a:p>
                <a:endParaRPr lang="de-DE" dirty="0"/>
              </a:p>
              <a:p>
                <a:r>
                  <a:rPr lang="de-DE" dirty="0"/>
                  <a:t>Besonders wichtig ist bei der Thematisierung im Unterricht das Nutzen der Gruppensprache:</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a:t>
                </a:r>
                <a:r>
                  <a:rPr lang="de-DE" sz="1200" dirty="0">
                    <a:latin typeface="Calibri" panose="020F0502020204030204" pitchFamily="34" charset="0"/>
                  </a:rPr>
                  <a:t>5 Achter und noch 2 Achter dazu, dann habe ich 7 Achter.“</a:t>
                </a:r>
                <a:endParaRPr kumimoji="0" lang="de-DE" sz="1200" b="0" i="0" u="none" strike="noStrike" cap="none" normalizeH="0" baseline="0" dirty="0">
                  <a:ln>
                    <a:noFill/>
                  </a:ln>
                  <a:solidFill>
                    <a:schemeClr val="tx1"/>
                  </a:solidFill>
                  <a:effectLst/>
                  <a:latin typeface="Calibri" panose="020F0502020204030204" pitchFamily="34" charset="0"/>
                </a:endParaRPr>
              </a:p>
            </p:txBody>
          </p:sp>
        </mc:Choice>
        <mc:Fallback xmlns="">
          <p:sp>
            <p:nvSpPr>
              <p:cNvPr id="3" name="Notizenplatzhalter 2">
                <a:extLst>
                  <a:ext uri="{FF2B5EF4-FFF2-40B4-BE49-F238E27FC236}">
                    <a16:creationId xmlns:a16="http://schemas.microsoft.com/office/drawing/2014/main" id="{347ECFC4-FD2C-8FBB-8258-014E0E74A798}"/>
                  </a:ext>
                </a:extLst>
              </p:cNvPr>
              <p:cNvSpPr>
                <a:spLocks noGrp="1"/>
              </p:cNvSpPr>
              <p:nvPr>
                <p:ph type="body" idx="1"/>
              </p:nvPr>
            </p:nvSpPr>
            <p:spPr/>
            <p:txBody>
              <a:bodyPr/>
              <a:lstStyle/>
              <a:p>
                <a:r>
                  <a:rPr lang="de-DE" dirty="0"/>
                  <a:t>Die Ableitungsstrategie basiert auf dem Distributivgesetz: </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solidFill>
                      <a:schemeClr val="bg1">
                        <a:lumMod val="50000"/>
                      </a:schemeClr>
                    </a:solidFill>
                  </a:rPr>
                  <a:t>7 </a:t>
                </a:r>
                <a:r>
                  <a:rPr lang="de-DE" b="1" i="0">
                    <a:solidFill>
                      <a:schemeClr val="bg1">
                        <a:lumMod val="50000"/>
                      </a:schemeClr>
                    </a:solidFill>
                    <a:latin typeface="Cambria Math" panose="02040503050406030204" pitchFamily="18" charset="0"/>
                    <a:ea typeface="Cambria Math" panose="02040503050406030204" pitchFamily="18" charset="0"/>
                  </a:rPr>
                  <a:t>∙</a:t>
                </a:r>
                <a:r>
                  <a:rPr lang="de-DE" dirty="0">
                    <a:solidFill>
                      <a:schemeClr val="bg1">
                        <a:lumMod val="50000"/>
                      </a:schemeClr>
                    </a:solidFill>
                  </a:rPr>
                  <a:t> 8 = (5 + 2) </a:t>
                </a:r>
                <a:r>
                  <a:rPr lang="de-DE" b="1" i="0">
                    <a:solidFill>
                      <a:schemeClr val="bg1">
                        <a:lumMod val="50000"/>
                      </a:schemeClr>
                    </a:solidFill>
                    <a:latin typeface="Cambria Math" panose="02040503050406030204" pitchFamily="18" charset="0"/>
                    <a:ea typeface="Cambria Math" panose="02040503050406030204" pitchFamily="18" charset="0"/>
                  </a:rPr>
                  <a:t>∙</a:t>
                </a:r>
                <a:r>
                  <a:rPr lang="de-DE" dirty="0">
                    <a:solidFill>
                      <a:schemeClr val="bg1">
                        <a:lumMod val="50000"/>
                      </a:schemeClr>
                    </a:solidFill>
                  </a:rPr>
                  <a:t> 8 </a:t>
                </a:r>
                <a:br>
                  <a:rPr lang="de-DE" dirty="0">
                    <a:solidFill>
                      <a:schemeClr val="bg1">
                        <a:lumMod val="50000"/>
                      </a:schemeClr>
                    </a:solidFill>
                  </a:rPr>
                </a:br>
                <a:r>
                  <a:rPr lang="de-DE" dirty="0">
                    <a:solidFill>
                      <a:schemeClr val="bg1">
                        <a:lumMod val="50000"/>
                      </a:schemeClr>
                    </a:solidFill>
                  </a:rPr>
                  <a:t>= (5 </a:t>
                </a:r>
                <a:r>
                  <a:rPr lang="de-DE" b="1" i="0">
                    <a:solidFill>
                      <a:schemeClr val="bg1">
                        <a:lumMod val="50000"/>
                      </a:schemeClr>
                    </a:solidFill>
                    <a:latin typeface="Cambria Math" panose="02040503050406030204" pitchFamily="18" charset="0"/>
                    <a:ea typeface="Cambria Math" panose="02040503050406030204" pitchFamily="18" charset="0"/>
                  </a:rPr>
                  <a:t>∙</a:t>
                </a:r>
                <a:r>
                  <a:rPr lang="de-DE" dirty="0">
                    <a:solidFill>
                      <a:schemeClr val="bg1">
                        <a:lumMod val="50000"/>
                      </a:schemeClr>
                    </a:solidFill>
                  </a:rPr>
                  <a:t> 8) + (2 </a:t>
                </a:r>
                <a:r>
                  <a:rPr lang="de-DE" b="1" i="0">
                    <a:solidFill>
                      <a:schemeClr val="bg1">
                        <a:lumMod val="50000"/>
                      </a:schemeClr>
                    </a:solidFill>
                    <a:latin typeface="Cambria Math" panose="02040503050406030204" pitchFamily="18" charset="0"/>
                    <a:ea typeface="Cambria Math" panose="02040503050406030204" pitchFamily="18" charset="0"/>
                  </a:rPr>
                  <a:t>∙</a:t>
                </a:r>
                <a:r>
                  <a:rPr lang="de-DE" dirty="0">
                    <a:solidFill>
                      <a:schemeClr val="bg1">
                        <a:lumMod val="50000"/>
                      </a:schemeClr>
                    </a:solidFill>
                  </a:rPr>
                  <a:t> 8)</a:t>
                </a:r>
              </a:p>
              <a:p>
                <a:endParaRPr lang="de-DE" dirty="0"/>
              </a:p>
              <a:p>
                <a:r>
                  <a:rPr lang="de-DE" dirty="0"/>
                  <a:t>Besonders wichtig ist bei der Thematisierung im Unterricht das Nutzen der Gruppensprache:</a:t>
                </a:r>
              </a:p>
              <a:p>
                <a:pPr marL="0" marR="0" lvl="0" indent="0" algn="l" defTabSz="914400" rtl="0" eaLnBrk="1" fontAlgn="base" latinLnBrk="0" hangingPunct="1">
                  <a:lnSpc>
                    <a:spcPct val="100000"/>
                  </a:lnSpc>
                  <a:spcBef>
                    <a:spcPct val="30000"/>
                  </a:spcBef>
                  <a:spcAft>
                    <a:spcPct val="0"/>
                  </a:spcAft>
                  <a:buClrTx/>
                  <a:buSzTx/>
                  <a:buFontTx/>
                  <a:buNone/>
                  <a:tabLst/>
                  <a:defRPr/>
                </a:pPr>
                <a:r>
                  <a:rPr lang="de-DE" dirty="0"/>
                  <a:t>„</a:t>
                </a:r>
                <a:r>
                  <a:rPr lang="de-DE" sz="1200" dirty="0">
                    <a:latin typeface="Calibri" panose="020F0502020204030204" pitchFamily="34" charset="0"/>
                  </a:rPr>
                  <a:t>5 Achter und noch 2 Achter dazu, dann habe ich 7 Achter.“</a:t>
                </a:r>
                <a:endParaRPr kumimoji="0" lang="de-DE" sz="1200" b="0" i="0" u="none" strike="noStrike" cap="none" normalizeH="0" baseline="0" dirty="0">
                  <a:ln>
                    <a:noFill/>
                  </a:ln>
                  <a:solidFill>
                    <a:schemeClr val="tx1"/>
                  </a:solidFill>
                  <a:effectLst/>
                  <a:latin typeface="Calibri" panose="020F0502020204030204" pitchFamily="34" charset="0"/>
                </a:endParaRPr>
              </a:p>
            </p:txBody>
          </p:sp>
        </mc:Fallback>
      </mc:AlternateContent>
      <p:sp>
        <p:nvSpPr>
          <p:cNvPr id="4" name="Foliennummernplatzhalter 3">
            <a:extLst>
              <a:ext uri="{FF2B5EF4-FFF2-40B4-BE49-F238E27FC236}">
                <a16:creationId xmlns:a16="http://schemas.microsoft.com/office/drawing/2014/main" id="{006FB635-52A3-1A8D-5966-2ED5375D732E}"/>
              </a:ext>
            </a:extLst>
          </p:cNvPr>
          <p:cNvSpPr>
            <a:spLocks noGrp="1"/>
          </p:cNvSpPr>
          <p:nvPr>
            <p:ph type="sldNum" sz="quarter" idx="5"/>
          </p:nvPr>
        </p:nvSpPr>
        <p:spPr/>
        <p:txBody>
          <a:bodyPr/>
          <a:lstStyle/>
          <a:p>
            <a:fld id="{FAF12454-57A3-5346-8AD1-8A7E704F94A5}" type="slidenum">
              <a:rPr lang="de-DE" smtClean="0"/>
              <a:pPr/>
              <a:t>6</a:t>
            </a:fld>
            <a:endParaRPr lang="de-DE" dirty="0"/>
          </a:p>
        </p:txBody>
      </p:sp>
    </p:spTree>
    <p:extLst>
      <p:ext uri="{BB962C8B-B14F-4D97-AF65-F5344CB8AC3E}">
        <p14:creationId xmlns:p14="http://schemas.microsoft.com/office/powerpoint/2010/main" val="246479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F910-640F-92DF-03D3-45CA3C3D91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92699D-2571-BEC8-F26D-8F6FE92069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01E7DD-F8AC-C08C-CB44-1DA309254FDB}"/>
              </a:ext>
            </a:extLst>
          </p:cNvPr>
          <p:cNvSpPr>
            <a:spLocks noGrp="1"/>
          </p:cNvSpPr>
          <p:nvPr>
            <p:ph type="body" idx="1"/>
          </p:nvPr>
        </p:nvSpPr>
        <p:spPr/>
        <p:txBody>
          <a:bodyPr/>
          <a:lstStyle/>
          <a:p>
            <a:r>
              <a:rPr lang="de-DE" dirty="0"/>
              <a:t>Dieser Sprachspeicher aus der Praxiserprobung zeigt, wie sich das Zerlegen der Aufgabe mit Punktsteifen darstellen und sprachlich begleiten lässt. Dabei wird stets die Gruppensprache verwendet („Siebener“).</a:t>
            </a:r>
          </a:p>
        </p:txBody>
      </p:sp>
      <p:sp>
        <p:nvSpPr>
          <p:cNvPr id="4" name="Foliennummernplatzhalter 3">
            <a:extLst>
              <a:ext uri="{FF2B5EF4-FFF2-40B4-BE49-F238E27FC236}">
                <a16:creationId xmlns:a16="http://schemas.microsoft.com/office/drawing/2014/main" id="{135E923E-F925-45F1-5059-85D594E690E9}"/>
              </a:ext>
            </a:extLst>
          </p:cNvPr>
          <p:cNvSpPr>
            <a:spLocks noGrp="1"/>
          </p:cNvSpPr>
          <p:nvPr>
            <p:ph type="sldNum" sz="quarter" idx="5"/>
          </p:nvPr>
        </p:nvSpPr>
        <p:spPr/>
        <p:txBody>
          <a:bodyPr/>
          <a:lstStyle/>
          <a:p>
            <a:fld id="{FAF12454-57A3-5346-8AD1-8A7E704F94A5}" type="slidenum">
              <a:rPr lang="de-DE" smtClean="0"/>
              <a:pPr/>
              <a:t>7</a:t>
            </a:fld>
            <a:endParaRPr lang="de-DE" dirty="0"/>
          </a:p>
        </p:txBody>
      </p:sp>
    </p:spTree>
    <p:extLst>
      <p:ext uri="{BB962C8B-B14F-4D97-AF65-F5344CB8AC3E}">
        <p14:creationId xmlns:p14="http://schemas.microsoft.com/office/powerpoint/2010/main" val="22983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Sprachspeicher aus der Praxiserprobung zeigen das „Zusammenlegen“ und „Wegnehmen“ von Kernaufgaben-Streifen zum Ableiten schwieriger Aufgaben.</a:t>
            </a:r>
          </a:p>
        </p:txBody>
      </p:sp>
      <p:sp>
        <p:nvSpPr>
          <p:cNvPr id="4" name="Foliennummernplatzhalter 3"/>
          <p:cNvSpPr>
            <a:spLocks noGrp="1"/>
          </p:cNvSpPr>
          <p:nvPr>
            <p:ph type="sldNum" sz="quarter" idx="5"/>
          </p:nvPr>
        </p:nvSpPr>
        <p:spPr/>
        <p:txBody>
          <a:bodyPr/>
          <a:lstStyle/>
          <a:p>
            <a:fld id="{FAF12454-57A3-5346-8AD1-8A7E704F94A5}" type="slidenum">
              <a:rPr lang="de-DE" smtClean="0"/>
              <a:pPr/>
              <a:t>9</a:t>
            </a:fld>
            <a:endParaRPr lang="de-DE" dirty="0"/>
          </a:p>
        </p:txBody>
      </p:sp>
    </p:spTree>
    <p:extLst>
      <p:ext uri="{BB962C8B-B14F-4D97-AF65-F5344CB8AC3E}">
        <p14:creationId xmlns:p14="http://schemas.microsoft.com/office/powerpoint/2010/main" val="53522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Aufgaben des großen Einmaleins können mithilfe von Kernaufgaben-Streifen und Hunderterfeld in einfachere Aufgaben zerlegt werden. </a:t>
            </a:r>
          </a:p>
        </p:txBody>
      </p:sp>
      <p:sp>
        <p:nvSpPr>
          <p:cNvPr id="4" name="Foliennummernplatzhalter 3"/>
          <p:cNvSpPr>
            <a:spLocks noGrp="1"/>
          </p:cNvSpPr>
          <p:nvPr>
            <p:ph type="sldNum" sz="quarter" idx="5"/>
          </p:nvPr>
        </p:nvSpPr>
        <p:spPr/>
        <p:txBody>
          <a:bodyPr/>
          <a:lstStyle/>
          <a:p>
            <a:fld id="{FAF12454-57A3-5346-8AD1-8A7E704F94A5}" type="slidenum">
              <a:rPr lang="de-DE" smtClean="0"/>
              <a:pPr/>
              <a:t>11</a:t>
            </a:fld>
            <a:endParaRPr lang="de-DE" dirty="0"/>
          </a:p>
        </p:txBody>
      </p:sp>
    </p:spTree>
    <p:extLst>
      <p:ext uri="{BB962C8B-B14F-4D97-AF65-F5344CB8AC3E}">
        <p14:creationId xmlns:p14="http://schemas.microsoft.com/office/powerpoint/2010/main" val="49420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80433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Ü | Text/Aufzähl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35576" y="188640"/>
            <a:ext cx="8424936" cy="490861"/>
          </a:xfrm>
          <a:prstGeom prst="rect">
            <a:avLst/>
          </a:prstGeom>
        </p:spPr>
        <p:txBody>
          <a:bodyPr vert="horz" lIns="91440" tIns="45720" rIns="91440" bIns="45720" rtlCol="0" anchor="ctr">
            <a:normAutofit/>
          </a:bodyPr>
          <a:lstStyle>
            <a:lvl1pPr>
              <a:defRPr b="1"/>
            </a:lvl1pPr>
          </a:lstStyle>
          <a:p>
            <a:r>
              <a:rPr lang="de-DE"/>
              <a:t>Mastertitelformat bearbeiten</a:t>
            </a:r>
            <a:endParaRPr lang="de-DE" dirty="0"/>
          </a:p>
        </p:txBody>
      </p:sp>
      <p:sp>
        <p:nvSpPr>
          <p:cNvPr id="3" name="Textplatzhalter 2"/>
          <p:cNvSpPr>
            <a:spLocks noGrp="1"/>
          </p:cNvSpPr>
          <p:nvPr>
            <p:ph type="body" sz="quarter" idx="10"/>
          </p:nvPr>
        </p:nvSpPr>
        <p:spPr>
          <a:xfrm>
            <a:off x="324000" y="1124744"/>
            <a:ext cx="8424936" cy="54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6538660"/>
      </p:ext>
    </p:extLst>
  </p:cSld>
  <p:clrMapOvr>
    <a:masterClrMapping/>
  </p:clrMapOvr>
  <p:extLst>
    <p:ext uri="{DCECCB84-F9BA-43D5-87BE-67443E8EF086}">
      <p15:sldGuideLst xmlns:p15="http://schemas.microsoft.com/office/powerpoint/2012/main">
        <p15:guide id="1" orient="horz" pos="2160">
          <p15:clr>
            <a:srgbClr val="FBAE40"/>
          </p15:clr>
        </p15:guide>
        <p15:guide id="2"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252000" y="900000"/>
            <a:ext cx="864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252000" y="324000"/>
            <a:ext cx="864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1314941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28051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4000"/>
            <a:ext cx="8640000" cy="6372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753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4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899999"/>
            <a:ext cx="864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436888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691200"/>
            <a:ext cx="9144000" cy="2952945"/>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148959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4142176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74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323999"/>
            <a:ext cx="86400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48571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792000"/>
            <a:ext cx="9144000" cy="2849806"/>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512946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278443"/>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1885197"/>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211273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54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mit Bann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18171CF6-F673-4A39-822A-64E64830DF2B}"/>
              </a:ext>
            </a:extLst>
          </p:cNvPr>
          <p:cNvSpPr>
            <a:spLocks noGrp="1"/>
          </p:cNvSpPr>
          <p:nvPr>
            <p:ph type="pic" sz="quarter" idx="10" hasCustomPrompt="1"/>
          </p:nvPr>
        </p:nvSpPr>
        <p:spPr>
          <a:xfrm>
            <a:off x="0" y="936000"/>
            <a:ext cx="9144000" cy="2707200"/>
          </a:xfrm>
          <a:prstGeom prst="rect">
            <a:avLst/>
          </a:prstGeom>
        </p:spPr>
        <p:txBody>
          <a:bodyPr/>
          <a:lstStyle>
            <a:lvl1pPr marL="0" indent="0" algn="ctr">
              <a:buFontTx/>
              <a:buNone/>
              <a:defRPr sz="1800"/>
            </a:lvl1pPr>
          </a:lstStyle>
          <a:p>
            <a:r>
              <a:rPr lang="de-DE" dirty="0"/>
              <a:t>Bild mit Klick auf das Symbol einfügen</a:t>
            </a:r>
          </a:p>
          <a:p>
            <a:r>
              <a:rPr lang="de-DE" dirty="0"/>
              <a:t>Eine Vorauswahl an Bildern liegt dem Material bei</a:t>
            </a:r>
          </a:p>
          <a:p>
            <a:r>
              <a:rPr lang="de-DE" dirty="0"/>
              <a:t>Eigene Gestaltungen sind möglich (Copyright beachten)</a:t>
            </a:r>
          </a:p>
        </p:txBody>
      </p:sp>
      <p:sp>
        <p:nvSpPr>
          <p:cNvPr id="10" name="Textplatzhalter 9">
            <a:extLst>
              <a:ext uri="{FF2B5EF4-FFF2-40B4-BE49-F238E27FC236}">
                <a16:creationId xmlns:a16="http://schemas.microsoft.com/office/drawing/2014/main" id="{BB8CB1B0-9B77-4351-BEC7-0D207FE318D2}"/>
              </a:ext>
            </a:extLst>
          </p:cNvPr>
          <p:cNvSpPr>
            <a:spLocks noGrp="1"/>
          </p:cNvSpPr>
          <p:nvPr>
            <p:ph type="body" sz="quarter" idx="11" hasCustomPrompt="1"/>
          </p:nvPr>
        </p:nvSpPr>
        <p:spPr>
          <a:xfrm>
            <a:off x="252000" y="4047277"/>
            <a:ext cx="6372000" cy="484312"/>
          </a:xfrm>
          <a:prstGeom prst="rect">
            <a:avLst/>
          </a:prstGeom>
        </p:spPr>
        <p:txBody>
          <a:bodyPr lIns="0" tIns="0" rIns="0" bIns="0"/>
          <a:lstStyle>
            <a:lvl1pPr marL="0" indent="0">
              <a:buNone/>
              <a:defRPr sz="2200" b="1">
                <a:solidFill>
                  <a:schemeClr val="bg1"/>
                </a:solidFill>
              </a:defRPr>
            </a:lvl1pPr>
          </a:lstStyle>
          <a:p>
            <a:pPr lvl="0"/>
            <a:r>
              <a:rPr lang="de-DE" dirty="0"/>
              <a:t>Titel</a:t>
            </a:r>
          </a:p>
        </p:txBody>
      </p:sp>
      <p:sp>
        <p:nvSpPr>
          <p:cNvPr id="11" name="Textplatzhalter 9">
            <a:extLst>
              <a:ext uri="{FF2B5EF4-FFF2-40B4-BE49-F238E27FC236}">
                <a16:creationId xmlns:a16="http://schemas.microsoft.com/office/drawing/2014/main" id="{848F5FDB-966D-48A9-8F9D-F874FB75D1A9}"/>
              </a:ext>
            </a:extLst>
          </p:cNvPr>
          <p:cNvSpPr>
            <a:spLocks noGrp="1"/>
          </p:cNvSpPr>
          <p:nvPr>
            <p:ph type="body" sz="quarter" idx="12" hasCustomPrompt="1"/>
          </p:nvPr>
        </p:nvSpPr>
        <p:spPr>
          <a:xfrm>
            <a:off x="252000" y="4654032"/>
            <a:ext cx="6372000" cy="473445"/>
          </a:xfrm>
          <a:prstGeom prst="rect">
            <a:avLst/>
          </a:prstGeom>
        </p:spPr>
        <p:txBody>
          <a:bodyPr lIns="0" tIns="0" rIns="0" bIns="0"/>
          <a:lstStyle>
            <a:lvl1pPr marL="0" indent="0">
              <a:buNone/>
              <a:defRPr sz="1800" b="1">
                <a:solidFill>
                  <a:schemeClr val="bg1"/>
                </a:solidFill>
              </a:defRPr>
            </a:lvl1pPr>
          </a:lstStyle>
          <a:p>
            <a:pPr lvl="0"/>
            <a:r>
              <a:rPr lang="de-DE" dirty="0" err="1"/>
              <a:t>Subtitel</a:t>
            </a:r>
            <a:endParaRPr lang="de-DE" dirty="0"/>
          </a:p>
        </p:txBody>
      </p:sp>
      <p:sp>
        <p:nvSpPr>
          <p:cNvPr id="13" name="Textplatzhalter 9">
            <a:extLst>
              <a:ext uri="{FF2B5EF4-FFF2-40B4-BE49-F238E27FC236}">
                <a16:creationId xmlns:a16="http://schemas.microsoft.com/office/drawing/2014/main" id="{2947E9A8-8C15-4CCD-9BCA-364EB75353FD}"/>
              </a:ext>
            </a:extLst>
          </p:cNvPr>
          <p:cNvSpPr>
            <a:spLocks noGrp="1"/>
          </p:cNvSpPr>
          <p:nvPr>
            <p:ph type="body" sz="quarter" idx="13"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292455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hne Banner">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CC4632DB-DFF5-47E9-B973-118479BB4FB7}"/>
              </a:ext>
            </a:extLst>
          </p:cNvPr>
          <p:cNvSpPr>
            <a:spLocks noGrp="1"/>
          </p:cNvSpPr>
          <p:nvPr>
            <p:ph type="body" sz="quarter" idx="13" hasCustomPrompt="1"/>
          </p:nvPr>
        </p:nvSpPr>
        <p:spPr>
          <a:xfrm>
            <a:off x="252000" y="1422000"/>
            <a:ext cx="6372000" cy="345263"/>
          </a:xfrm>
          <a:prstGeom prst="rect">
            <a:avLst/>
          </a:prstGeom>
        </p:spPr>
        <p:txBody>
          <a:bodyPr lIns="0" tIns="0" rIns="0" bIns="0"/>
          <a:lstStyle>
            <a:lvl1pPr marL="0" indent="0">
              <a:buNone/>
              <a:defRPr sz="2200" b="1">
                <a:solidFill>
                  <a:schemeClr val="tx2"/>
                </a:solidFill>
              </a:defRPr>
            </a:lvl1pPr>
          </a:lstStyle>
          <a:p>
            <a:pPr lvl="0"/>
            <a:r>
              <a:rPr lang="de-DE" dirty="0"/>
              <a:t>Titel</a:t>
            </a:r>
          </a:p>
        </p:txBody>
      </p:sp>
      <p:sp>
        <p:nvSpPr>
          <p:cNvPr id="6" name="Textplatzhalter 9">
            <a:extLst>
              <a:ext uri="{FF2B5EF4-FFF2-40B4-BE49-F238E27FC236}">
                <a16:creationId xmlns:a16="http://schemas.microsoft.com/office/drawing/2014/main" id="{98AF38D2-BB0C-40FA-983F-7776B0F5EC7F}"/>
              </a:ext>
            </a:extLst>
          </p:cNvPr>
          <p:cNvSpPr>
            <a:spLocks noGrp="1"/>
          </p:cNvSpPr>
          <p:nvPr>
            <p:ph type="body" sz="quarter" idx="14" hasCustomPrompt="1"/>
          </p:nvPr>
        </p:nvSpPr>
        <p:spPr>
          <a:xfrm>
            <a:off x="252000" y="2030400"/>
            <a:ext cx="6372000" cy="345263"/>
          </a:xfrm>
          <a:prstGeom prst="rect">
            <a:avLst/>
          </a:prstGeom>
        </p:spPr>
        <p:txBody>
          <a:bodyPr lIns="0" tIns="0" rIns="0" bIns="0"/>
          <a:lstStyle>
            <a:lvl1pPr marL="0" indent="0">
              <a:buNone/>
              <a:defRPr sz="1800" b="0">
                <a:solidFill>
                  <a:schemeClr val="tx2"/>
                </a:solidFill>
              </a:defRPr>
            </a:lvl1pPr>
          </a:lstStyle>
          <a:p>
            <a:pPr lvl="0"/>
            <a:r>
              <a:rPr lang="de-DE" dirty="0" err="1"/>
              <a:t>Subtitel</a:t>
            </a:r>
            <a:endParaRPr lang="de-DE" dirty="0"/>
          </a:p>
        </p:txBody>
      </p:sp>
      <p:sp>
        <p:nvSpPr>
          <p:cNvPr id="12" name="Textplatzhalter 9">
            <a:extLst>
              <a:ext uri="{FF2B5EF4-FFF2-40B4-BE49-F238E27FC236}">
                <a16:creationId xmlns:a16="http://schemas.microsoft.com/office/drawing/2014/main" id="{6E243483-D012-4F88-90DE-4A1A38CE192A}"/>
              </a:ext>
            </a:extLst>
          </p:cNvPr>
          <p:cNvSpPr>
            <a:spLocks noGrp="1"/>
          </p:cNvSpPr>
          <p:nvPr>
            <p:ph type="body" sz="quarter" idx="15" hasCustomPrompt="1"/>
          </p:nvPr>
        </p:nvSpPr>
        <p:spPr>
          <a:xfrm>
            <a:off x="252000" y="5249920"/>
            <a:ext cx="6372000" cy="1145137"/>
          </a:xfrm>
          <a:prstGeom prst="rect">
            <a:avLst/>
          </a:prstGeom>
        </p:spPr>
        <p:txBody>
          <a:bodyPr lIns="0" tIns="0" rIns="0" bIns="0"/>
          <a:lstStyle>
            <a:lvl1pPr marL="0" indent="0">
              <a:buNone/>
              <a:defRPr sz="1800" b="0">
                <a:solidFill>
                  <a:schemeClr val="bg1"/>
                </a:solidFill>
              </a:defRPr>
            </a:lvl1pPr>
          </a:lstStyle>
          <a:p>
            <a:pPr lvl="0"/>
            <a:r>
              <a:rPr lang="de-DE" dirty="0"/>
              <a:t>Autorenschaft</a:t>
            </a:r>
          </a:p>
        </p:txBody>
      </p:sp>
    </p:spTree>
    <p:extLst>
      <p:ext uri="{BB962C8B-B14F-4D97-AF65-F5344CB8AC3E}">
        <p14:creationId xmlns:p14="http://schemas.microsoft.com/office/powerpoint/2010/main" val="3937153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3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ie Gestaltung">
    <p:spTree>
      <p:nvGrpSpPr>
        <p:cNvPr id="1" name=""/>
        <p:cNvGrpSpPr/>
        <p:nvPr/>
      </p:nvGrpSpPr>
      <p:grpSpPr>
        <a:xfrm>
          <a:off x="0" y="0"/>
          <a:ext cx="0" cy="0"/>
          <a:chOff x="0" y="0"/>
          <a:chExt cx="0" cy="0"/>
        </a:xfrm>
      </p:grpSpPr>
      <p:sp>
        <p:nvSpPr>
          <p:cNvPr id="5" name="Textplatzhalter 8">
            <a:extLst>
              <a:ext uri="{FF2B5EF4-FFF2-40B4-BE49-F238E27FC236}">
                <a16:creationId xmlns:a16="http://schemas.microsoft.com/office/drawing/2014/main" id="{6DAB521F-F3FC-4F5C-87F5-26BA84C7865D}"/>
              </a:ext>
            </a:extLst>
          </p:cNvPr>
          <p:cNvSpPr>
            <a:spLocks noGrp="1"/>
          </p:cNvSpPr>
          <p:nvPr>
            <p:ph type="body" sz="quarter" idx="10" hasCustomPrompt="1"/>
          </p:nvPr>
        </p:nvSpPr>
        <p:spPr>
          <a:xfrm>
            <a:off x="108000" y="6642000"/>
            <a:ext cx="8928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97334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116000"/>
            <a:ext cx="864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r>
              <a:rPr lang="de-DE" dirty="0"/>
              <a:t>Kapitel 1</a:t>
            </a:r>
          </a:p>
          <a:p>
            <a:pPr lvl="0"/>
            <a:r>
              <a:rPr lang="de-DE" dirty="0"/>
              <a:t>Kapitel 2</a:t>
            </a:r>
          </a:p>
          <a:p>
            <a:pPr lvl="0"/>
            <a:r>
              <a:rPr lang="de-DE" dirty="0"/>
              <a:t>Kapitel 3</a:t>
            </a:r>
          </a:p>
        </p:txBody>
      </p:sp>
      <p:sp>
        <p:nvSpPr>
          <p:cNvPr id="12" name="Textfeld 11">
            <a:extLst>
              <a:ext uri="{FF2B5EF4-FFF2-40B4-BE49-F238E27FC236}">
                <a16:creationId xmlns:a16="http://schemas.microsoft.com/office/drawing/2014/main" id="{05676AEE-8D32-4703-B4BE-A61DF5AB84C3}"/>
              </a:ext>
            </a:extLst>
          </p:cNvPr>
          <p:cNvSpPr txBox="1"/>
          <p:nvPr userDrawn="1"/>
        </p:nvSpPr>
        <p:spPr>
          <a:xfrm>
            <a:off x="252000" y="324000"/>
            <a:ext cx="8640000" cy="396000"/>
          </a:xfrm>
          <a:prstGeom prst="rect">
            <a:avLst/>
          </a:prstGeom>
          <a:noFill/>
        </p:spPr>
        <p:txBody>
          <a:bodyPr wrap="square" lIns="0" tIns="0" rIns="0" bIns="0" rtlCol="0">
            <a:noAutofit/>
          </a:bodyPr>
          <a:lstStyle/>
          <a:p>
            <a:pPr marL="0" indent="0">
              <a:spcBef>
                <a:spcPts val="0"/>
              </a:spcBef>
            </a:pPr>
            <a:r>
              <a:rPr lang="de-DE" sz="2200" b="1" dirty="0">
                <a:solidFill>
                  <a:schemeClr val="tx2"/>
                </a:solidFill>
                <a:latin typeface="+mj-lt"/>
              </a:rPr>
              <a:t>Gliederung</a:t>
            </a:r>
            <a:endParaRPr lang="de-DE" sz="2200" b="1" dirty="0">
              <a:solidFill>
                <a:schemeClr val="tx2"/>
              </a:solidFill>
              <a:latin typeface="+mj-lt"/>
              <a:cs typeface="Calibri"/>
            </a:endParaRPr>
          </a:p>
        </p:txBody>
      </p:sp>
    </p:spTree>
    <p:extLst>
      <p:ext uri="{BB962C8B-B14F-4D97-AF65-F5344CB8AC3E}">
        <p14:creationId xmlns:p14="http://schemas.microsoft.com/office/powerpoint/2010/main" val="379129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252000" y="900000"/>
            <a:ext cx="864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252000" y="324000"/>
            <a:ext cx="8640000" cy="396000"/>
          </a:xfrm>
        </p:spPr>
        <p:txBody>
          <a:bodyPr anchor="t" anchorCtr="0"/>
          <a:lstStyle>
            <a:lvl1pPr>
              <a:defRPr sz="2200">
                <a:latin typeface="+mj-lt"/>
              </a:defRPr>
            </a:lvl1pPr>
          </a:lstStyle>
          <a:p>
            <a:r>
              <a:rPr lang="de-DE"/>
              <a:t>Mastertitelformat bearbeiten</a:t>
            </a:r>
            <a:endParaRPr lang="de-DE" dirty="0"/>
          </a:p>
        </p:txBody>
      </p:sp>
    </p:spTree>
    <p:extLst>
      <p:ext uri="{BB962C8B-B14F-4D97-AF65-F5344CB8AC3E}">
        <p14:creationId xmlns:p14="http://schemas.microsoft.com/office/powerpoint/2010/main" val="405191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Inhalt_GLUE_1">
    <p:spTree>
      <p:nvGrpSpPr>
        <p:cNvPr id="1" name=""/>
        <p:cNvGrpSpPr/>
        <p:nvPr/>
      </p:nvGrpSpPr>
      <p:grpSpPr>
        <a:xfrm>
          <a:off x="0" y="0"/>
          <a:ext cx="0" cy="0"/>
          <a:chOff x="0" y="0"/>
          <a:chExt cx="0" cy="0"/>
        </a:xfrm>
      </p:grpSpPr>
      <p:sp>
        <p:nvSpPr>
          <p:cNvPr id="53" name="Titeltext"/>
          <p:cNvSpPr txBox="1">
            <a:spLocks noGrp="1"/>
          </p:cNvSpPr>
          <p:nvPr>
            <p:ph type="title"/>
          </p:nvPr>
        </p:nvSpPr>
        <p:spPr>
          <a:xfrm>
            <a:off x="240134" y="187746"/>
            <a:ext cx="7886701" cy="776290"/>
          </a:xfrm>
          <a:prstGeom prst="rect">
            <a:avLst/>
          </a:prstGeom>
        </p:spPr>
        <p:txBody>
          <a:bodyPr/>
          <a:lstStyle>
            <a:lvl1pPr>
              <a:defRPr sz="2250" b="1">
                <a:solidFill>
                  <a:srgbClr val="0D656D"/>
                </a:solidFill>
                <a:latin typeface="Helvetica Neue"/>
                <a:ea typeface="Helvetica Neue"/>
                <a:cs typeface="Helvetica Neue"/>
                <a:sym typeface="Helvetica Neue"/>
              </a:defRPr>
            </a:lvl1pPr>
          </a:lstStyle>
          <a:p>
            <a:r>
              <a:rPr lang="de-DE"/>
              <a:t>Mastertitelformat bearbeiten</a:t>
            </a:r>
            <a:endParaRPr/>
          </a:p>
        </p:txBody>
      </p:sp>
      <p:pic>
        <p:nvPicPr>
          <p:cNvPr id="54" name="Gerade Verbindung 18 Linie" descr="Gerade Verbindung 18 Linie"/>
          <p:cNvPicPr>
            <a:picLocks/>
          </p:cNvPicPr>
          <p:nvPr/>
        </p:nvPicPr>
        <p:blipFill>
          <a:blip r:embed="rId2"/>
          <a:stretch>
            <a:fillRect/>
          </a:stretch>
        </p:blipFill>
        <p:spPr>
          <a:xfrm>
            <a:off x="-413892" y="829340"/>
            <a:ext cx="8785801" cy="165101"/>
          </a:xfrm>
          <a:prstGeom prst="rect">
            <a:avLst/>
          </a:prstGeom>
        </p:spPr>
      </p:pic>
      <p:grpSp>
        <p:nvGrpSpPr>
          <p:cNvPr id="58" name="Gruppieren"/>
          <p:cNvGrpSpPr/>
          <p:nvPr/>
        </p:nvGrpSpPr>
        <p:grpSpPr>
          <a:xfrm>
            <a:off x="7926361" y="27155"/>
            <a:ext cx="1236690" cy="1300675"/>
            <a:chOff x="0" y="0"/>
            <a:chExt cx="1648918" cy="1300673"/>
          </a:xfrm>
        </p:grpSpPr>
        <p:sp>
          <p:nvSpPr>
            <p:cNvPr id="56" name="Rechteck"/>
            <p:cNvSpPr/>
            <p:nvPr/>
          </p:nvSpPr>
          <p:spPr>
            <a:xfrm rot="965178">
              <a:off x="217970" y="769826"/>
              <a:ext cx="129201" cy="204822"/>
            </a:xfrm>
            <a:prstGeom prst="rect">
              <a:avLst/>
            </a:prstGeom>
            <a:solidFill>
              <a:srgbClr val="000000"/>
            </a:solidFill>
            <a:ln w="12700" cap="flat">
              <a:solidFill>
                <a:srgbClr val="000000"/>
              </a:solidFill>
              <a:prstDash val="solid"/>
              <a:miter lim="800000"/>
            </a:ln>
            <a:effectLst/>
          </p:spPr>
          <p:txBody>
            <a:bodyPr wrap="square" lIns="45719" tIns="45719" rIns="45719" bIns="45719" numCol="1" anchor="ctr">
              <a:noAutofit/>
            </a:bodyPr>
            <a:lstStyle/>
            <a:p>
              <a:pPr>
                <a:defRPr>
                  <a:latin typeface="Helvetica Neue"/>
                  <a:ea typeface="Helvetica Neue"/>
                  <a:cs typeface="Helvetica Neue"/>
                  <a:sym typeface="Helvetica Neue"/>
                </a:defRPr>
              </a:pPr>
              <a:endParaRPr sz="1800"/>
            </a:p>
          </p:txBody>
        </p:sp>
        <p:pic>
          <p:nvPicPr>
            <p:cNvPr id="57" name="Bild 8" descr="Bild 8"/>
            <p:cNvPicPr>
              <a:picLocks noChangeAspect="1"/>
            </p:cNvPicPr>
            <p:nvPr/>
          </p:nvPicPr>
          <p:blipFill>
            <a:blip r:embed="rId3"/>
            <a:stretch>
              <a:fillRect/>
            </a:stretch>
          </p:blipFill>
          <p:spPr>
            <a:xfrm>
              <a:off x="0" y="0"/>
              <a:ext cx="1648919" cy="1300674"/>
            </a:xfrm>
            <a:prstGeom prst="rect">
              <a:avLst/>
            </a:prstGeom>
            <a:ln w="12700" cap="flat">
              <a:noFill/>
              <a:miter lim="400000"/>
            </a:ln>
            <a:effectLst/>
          </p:spPr>
        </p:pic>
      </p:grpSp>
      <p:sp>
        <p:nvSpPr>
          <p:cNvPr id="59" name="Textebene 1…"/>
          <p:cNvSpPr txBox="1">
            <a:spLocks noGrp="1"/>
          </p:cNvSpPr>
          <p:nvPr>
            <p:ph type="body" idx="1"/>
          </p:nvPr>
        </p:nvSpPr>
        <p:spPr>
          <a:xfrm>
            <a:off x="317636" y="1457326"/>
            <a:ext cx="8508728" cy="4632673"/>
          </a:xfrm>
          <a:prstGeom prst="rect">
            <a:avLst/>
          </a:prstGeom>
        </p:spPr>
        <p:txBody>
          <a:bodyPr/>
          <a:lstStyle>
            <a:lvl1pPr>
              <a:defRPr sz="1950">
                <a:latin typeface="Helvetica Neue"/>
                <a:ea typeface="Helvetica Neue"/>
                <a:cs typeface="Helvetica Neue"/>
                <a:sym typeface="Helvetica Neue"/>
              </a:defRPr>
            </a:lvl1pPr>
            <a:lvl2pPr marL="528638" indent="-185738">
              <a:defRPr sz="1950">
                <a:latin typeface="Helvetica Neue"/>
                <a:ea typeface="Helvetica Neue"/>
                <a:cs typeface="Helvetica Neue"/>
                <a:sym typeface="Helvetica Neue"/>
              </a:defRPr>
            </a:lvl2pPr>
            <a:lvl3pPr marL="908685" indent="-222885">
              <a:defRPr sz="1950">
                <a:latin typeface="Helvetica Neue"/>
                <a:ea typeface="Helvetica Neue"/>
                <a:cs typeface="Helvetica Neue"/>
                <a:sym typeface="Helvetica Neue"/>
              </a:defRPr>
            </a:lvl3pPr>
            <a:lvl4pPr marL="1276350" indent="-247650">
              <a:defRPr sz="1950">
                <a:latin typeface="Helvetica Neue"/>
                <a:ea typeface="Helvetica Neue"/>
                <a:cs typeface="Helvetica Neue"/>
                <a:sym typeface="Helvetica Neue"/>
              </a:defRPr>
            </a:lvl4pPr>
            <a:lvl5pPr marL="1619250" indent="-247650">
              <a:defRPr sz="1950">
                <a:latin typeface="Helvetica Neue"/>
                <a:ea typeface="Helvetica Neue"/>
                <a:cs typeface="Helvetica Neue"/>
                <a:sym typeface="Helvetica Neue"/>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a:p>
        </p:txBody>
      </p:sp>
      <p:sp>
        <p:nvSpPr>
          <p:cNvPr id="60" name="Foliennummer"/>
          <p:cNvSpPr txBox="1">
            <a:spLocks noGrp="1"/>
          </p:cNvSpPr>
          <p:nvPr>
            <p:ph type="sldNum" sz="quarter" idx="2"/>
          </p:nvPr>
        </p:nvSpPr>
        <p:spPr>
          <a:xfrm>
            <a:off x="4446199" y="6296341"/>
            <a:ext cx="237947" cy="332741"/>
          </a:xfrm>
          <a:prstGeom prst="rect">
            <a:avLst/>
          </a:prstGeom>
        </p:spPr>
        <p:txBody>
          <a:bodyPr/>
          <a:lstStyle>
            <a:lvl1pPr algn="r"/>
          </a:lstStyle>
          <a:p>
            <a:fld id="{86CB4B4D-7CA3-9044-876B-883B54F8677D}" type="slidenum">
              <a:t>‹Nr.›</a:t>
            </a:fld>
            <a:endParaRPr/>
          </a:p>
        </p:txBody>
      </p:sp>
    </p:spTree>
    <p:extLst>
      <p:ext uri="{BB962C8B-B14F-4D97-AF65-F5344CB8AC3E}">
        <p14:creationId xmlns:p14="http://schemas.microsoft.com/office/powerpoint/2010/main" val="1228586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284163" y="6356350"/>
            <a:ext cx="2133600" cy="365125"/>
          </a:xfrm>
          <a:prstGeom prst="rect">
            <a:avLst/>
          </a:prstGeom>
        </p:spPr>
        <p:txBody>
          <a:bodyPr/>
          <a:lstStyle>
            <a:lvl1pPr>
              <a:defRPr/>
            </a:lvl1pPr>
          </a:lstStyle>
          <a:p>
            <a:pPr>
              <a:defRPr/>
            </a:pPr>
            <a:r>
              <a:rPr lang="de-DE"/>
              <a:t>23.04.15</a:t>
            </a:r>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869DEAE-3A9B-1942-8B25-EF222219DAE8}" type="slidenum">
              <a:rPr lang="de-DE"/>
              <a:pPr>
                <a:defRPr/>
              </a:pPr>
              <a:t>‹Nr.›</a:t>
            </a:fld>
            <a:endParaRPr lang="de-DE"/>
          </a:p>
        </p:txBody>
      </p:sp>
    </p:spTree>
    <p:extLst>
      <p:ext uri="{BB962C8B-B14F-4D97-AF65-F5344CB8AC3E}">
        <p14:creationId xmlns:p14="http://schemas.microsoft.com/office/powerpoint/2010/main" val="146559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50F9D-D8CF-814F-95F0-08BD081B73D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4E5EE4-E401-6A4F-AB33-4259987B5150}"/>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8C64DF4-720F-8241-B6A6-570E2D3E1568}"/>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7E0C503-3762-A94A-9491-C58EBA32339F}"/>
              </a:ext>
            </a:extLst>
          </p:cNvPr>
          <p:cNvSpPr>
            <a:spLocks noGrp="1"/>
          </p:cNvSpPr>
          <p:nvPr>
            <p:ph type="dt" sz="half" idx="10"/>
          </p:nvPr>
        </p:nvSpPr>
        <p:spPr/>
        <p:txBody>
          <a:bodyPr/>
          <a:lstStyle/>
          <a:p>
            <a:fld id="{4F7A09A3-2880-6945-B032-442B64DDBFC3}" type="datetime1">
              <a:rPr lang="de-DE" smtClean="0"/>
              <a:t>06.02.2025</a:t>
            </a:fld>
            <a:endParaRPr lang="de-DE"/>
          </a:p>
        </p:txBody>
      </p:sp>
      <p:sp>
        <p:nvSpPr>
          <p:cNvPr id="6" name="Fußzeilenplatzhalter 5">
            <a:extLst>
              <a:ext uri="{FF2B5EF4-FFF2-40B4-BE49-F238E27FC236}">
                <a16:creationId xmlns:a16="http://schemas.microsoft.com/office/drawing/2014/main" id="{E259C308-3363-AF40-994A-F4B3D55F8E2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FA018A4-09AC-B24E-B80A-ADF7F2700A75}"/>
              </a:ext>
            </a:extLst>
          </p:cNvPr>
          <p:cNvSpPr>
            <a:spLocks noGrp="1"/>
          </p:cNvSpPr>
          <p:nvPr>
            <p:ph type="sldNum" sz="quarter" idx="12"/>
          </p:nvPr>
        </p:nvSpPr>
        <p:spPr/>
        <p:txBody>
          <a:bodyPr/>
          <a:lstStyle/>
          <a:p>
            <a:fld id="{D9B1C3F7-0238-854D-A651-135C9E6128D7}" type="slidenum">
              <a:rPr lang="de-DE" smtClean="0"/>
              <a:t>‹Nr.›</a:t>
            </a:fld>
            <a:endParaRPr lang="de-DE"/>
          </a:p>
        </p:txBody>
      </p:sp>
    </p:spTree>
    <p:extLst>
      <p:ext uri="{BB962C8B-B14F-4D97-AF65-F5344CB8AC3E}">
        <p14:creationId xmlns:p14="http://schemas.microsoft.com/office/powerpoint/2010/main" val="59880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Ü | Text/Aufz.">
    <p:spTree>
      <p:nvGrpSpPr>
        <p:cNvPr id="1" name=""/>
        <p:cNvGrpSpPr/>
        <p:nvPr/>
      </p:nvGrpSpPr>
      <p:grpSpPr>
        <a:xfrm>
          <a:off x="0" y="0"/>
          <a:ext cx="0" cy="0"/>
          <a:chOff x="0" y="0"/>
          <a:chExt cx="0" cy="0"/>
        </a:xfrm>
      </p:grpSpPr>
      <p:sp>
        <p:nvSpPr>
          <p:cNvPr id="11" name="Rectangle 8"/>
          <p:cNvSpPr>
            <a:spLocks noGrp="1" noChangeArrowheads="1"/>
          </p:cNvSpPr>
          <p:nvPr>
            <p:ph idx="1" hasCustomPrompt="1"/>
          </p:nvPr>
        </p:nvSpPr>
        <p:spPr bwMode="auto">
          <a:xfrm>
            <a:off x="323528" y="1124744"/>
            <a:ext cx="8424936" cy="5400600"/>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a:defRPr/>
            </a:lvl1pPr>
            <a:lvl2pPr>
              <a:defRPr/>
            </a:lvl2pPr>
            <a:lvl3pPr>
              <a:defRPr/>
            </a:lvl3pPr>
          </a:lstStyle>
          <a:p>
            <a:pPr lvl="0"/>
            <a:r>
              <a:rPr lang="de-DE" dirty="0"/>
              <a:t>Erste Ebene</a:t>
            </a:r>
          </a:p>
          <a:p>
            <a:pPr lvl="1"/>
            <a:r>
              <a:rPr lang="de-DE" dirty="0"/>
              <a:t>Zweite Ebene</a:t>
            </a:r>
          </a:p>
          <a:p>
            <a:pPr lvl="2"/>
            <a:r>
              <a:rPr lang="de-DE" dirty="0"/>
              <a:t>Dritte Ebene</a:t>
            </a:r>
          </a:p>
        </p:txBody>
      </p:sp>
      <p:sp>
        <p:nvSpPr>
          <p:cNvPr id="9" name="Titelplatzhalter 2"/>
          <p:cNvSpPr>
            <a:spLocks noGrp="1"/>
          </p:cNvSpPr>
          <p:nvPr>
            <p:ph type="title"/>
          </p:nvPr>
        </p:nvSpPr>
        <p:spPr>
          <a:xfrm>
            <a:off x="107504" y="332656"/>
            <a:ext cx="8964488" cy="490861"/>
          </a:xfrm>
          <a:prstGeom prst="rect">
            <a:avLst/>
          </a:prstGeom>
        </p:spPr>
        <p:txBody>
          <a:bodyPr vert="horz" lIns="91440" tIns="45720" rIns="91440" bIns="45720" rtlCol="0" anchor="ctr">
            <a:normAutofit/>
          </a:bodyPr>
          <a:lstStyle>
            <a:lvl1pPr>
              <a:defRPr b="1"/>
            </a:lvl1pPr>
          </a:lstStyle>
          <a:p>
            <a:r>
              <a:rPr lang="de-DE"/>
              <a:t>Mastertitelformat bearbeiten</a:t>
            </a:r>
            <a:endParaRPr lang="de-DE" dirty="0"/>
          </a:p>
        </p:txBody>
      </p:sp>
    </p:spTree>
    <p:extLst>
      <p:ext uri="{BB962C8B-B14F-4D97-AF65-F5344CB8AC3E}">
        <p14:creationId xmlns:p14="http://schemas.microsoft.com/office/powerpoint/2010/main" val="27805894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2.xml"/><Relationship Id="rId7"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4.xml"/><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25.xml"/><Relationship Id="rId7"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5.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45" r:id="rId1"/>
    <p:sldLayoutId id="2147483755" r:id="rId2"/>
    <p:sldLayoutId id="2147483744" r:id="rId3"/>
    <p:sldLayoutId id="2147483746" r:id="rId4"/>
    <p:sldLayoutId id="2147483764" r:id="rId5"/>
    <p:sldLayoutId id="2147483768" r:id="rId6"/>
    <p:sldLayoutId id="2147483770" r:id="rId7"/>
    <p:sldLayoutId id="2147483772" r:id="rId8"/>
    <p:sldLayoutId id="2147483773" r:id="rId9"/>
    <p:sldLayoutId id="2147483774" r:id="rId10"/>
    <p:sldLayoutId id="2147483776" r:id="rId11"/>
    <p:sldLayoutId id="2147483778" r:id="rId12"/>
  </p:sldLayoutIdLst>
  <p:hf sldNum="0" hdr="0" dt="0"/>
  <p:txStyles>
    <p:titleStyle>
      <a:lvl1pPr algn="l" rtl="0" eaLnBrk="1" fontAlgn="base" hangingPunct="1">
        <a:spcBef>
          <a:spcPct val="0"/>
        </a:spcBef>
        <a:spcAft>
          <a:spcPct val="0"/>
        </a:spcAft>
        <a:defRPr sz="22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5"/>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7">
            <a:extLst>
              <a:ext uri="{FF2B5EF4-FFF2-40B4-BE49-F238E27FC236}">
                <a16:creationId xmlns:a16="http://schemas.microsoft.com/office/drawing/2014/main" id="{F8507B4C-A618-42D3-8D77-B3C591413FED}"/>
              </a:ext>
            </a:extLst>
          </p:cNvPr>
          <p:cNvSpPr>
            <a:spLocks noChangeArrowheads="1"/>
          </p:cNvSpPr>
          <p:nvPr userDrawn="1"/>
        </p:nvSpPr>
        <p:spPr bwMode="auto">
          <a:xfrm>
            <a:off x="0" y="0"/>
            <a:ext cx="9144000" cy="144000"/>
          </a:xfrm>
          <a:prstGeom prst="rect">
            <a:avLst/>
          </a:prstGeom>
          <a:solidFill>
            <a:schemeClr val="accent1"/>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
        <p:nvSpPr>
          <p:cNvPr id="4" name="Titelplatzhalter 3">
            <a:extLst>
              <a:ext uri="{FF2B5EF4-FFF2-40B4-BE49-F238E27FC236}">
                <a16:creationId xmlns:a16="http://schemas.microsoft.com/office/drawing/2014/main" id="{7FA8522D-0AE8-4959-AA60-6A22BFE2DF88}"/>
              </a:ext>
            </a:extLst>
          </p:cNvPr>
          <p:cNvSpPr>
            <a:spLocks noGrp="1"/>
          </p:cNvSpPr>
          <p:nvPr>
            <p:ph type="title"/>
          </p:nvPr>
        </p:nvSpPr>
        <p:spPr>
          <a:xfrm>
            <a:off x="252000" y="324000"/>
            <a:ext cx="8640000" cy="396000"/>
          </a:xfrm>
          <a:prstGeom prst="rect">
            <a:avLst/>
          </a:prstGeom>
        </p:spPr>
        <p:txBody>
          <a:bodyPr vert="horz" lIns="0" tIns="0" rIns="0" bIns="0" rtlCol="0" anchor="t" anchorCtr="0">
            <a:noAutofit/>
          </a:bodyPr>
          <a:lstStyle/>
          <a:p>
            <a:r>
              <a:rPr lang="de-DE" dirty="0"/>
              <a:t>Mastertitelformat bearbeiten</a:t>
            </a:r>
          </a:p>
        </p:txBody>
      </p:sp>
      <p:sp>
        <p:nvSpPr>
          <p:cNvPr id="2" name="Textfeld 1">
            <a:extLst>
              <a:ext uri="{FF2B5EF4-FFF2-40B4-BE49-F238E27FC236}">
                <a16:creationId xmlns:a16="http://schemas.microsoft.com/office/drawing/2014/main" id="{FFFFA397-5075-4704-AC03-52FA84968699}"/>
              </a:ext>
            </a:extLst>
          </p:cNvPr>
          <p:cNvSpPr txBox="1"/>
          <p:nvPr userDrawn="1"/>
        </p:nvSpPr>
        <p:spPr>
          <a:xfrm>
            <a:off x="7153275" y="0"/>
            <a:ext cx="1738725" cy="138499"/>
          </a:xfrm>
          <a:prstGeom prst="rect">
            <a:avLst/>
          </a:prstGeom>
          <a:noFill/>
        </p:spPr>
        <p:txBody>
          <a:bodyPr wrap="square" lIns="0" tIns="0" rIns="0" bIns="0" rtlCol="0">
            <a:spAutoFit/>
          </a:bodyPr>
          <a:lstStyle/>
          <a:p>
            <a:pPr marL="342900" indent="-342900" algn="r">
              <a:spcBef>
                <a:spcPts val="400"/>
              </a:spcBef>
            </a:pPr>
            <a:r>
              <a:rPr lang="de-DE" sz="900" b="1" kern="1200" spc="0" baseline="0" dirty="0">
                <a:solidFill>
                  <a:schemeClr val="bg1"/>
                </a:solidFill>
                <a:latin typeface="Calibri"/>
                <a:cs typeface="Calibri"/>
              </a:rPr>
              <a:t>ZWISCHENFOLIE FÜR FORTBILDENDE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53" r:id="rId3"/>
    <p:sldLayoutId id="2147483777" r:id="rId4"/>
  </p:sldLayoutIdLst>
  <p:hf sldNum="0" hdr="0" dt="0"/>
  <p:txStyles>
    <p:titleStyle>
      <a:lvl1pPr algn="l" rtl="0" eaLnBrk="1" fontAlgn="base" hangingPunct="1">
        <a:spcBef>
          <a:spcPct val="0"/>
        </a:spcBef>
        <a:spcAft>
          <a:spcPct val="0"/>
        </a:spcAft>
        <a:defRPr sz="2200" b="1">
          <a:solidFill>
            <a:schemeClr val="accent1"/>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6"/>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7"/>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7"/>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7"/>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5B172-FBE3-4EA2-9C08-174A70147161}"/>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3" name="Rechteck 12">
            <a:extLst>
              <a:ext uri="{FF2B5EF4-FFF2-40B4-BE49-F238E27FC236}">
                <a16:creationId xmlns:a16="http://schemas.microsoft.com/office/drawing/2014/main" id="{25A49143-C955-426A-9878-C1EEEA4EEC69}"/>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7" name="Rectangle 17">
            <a:extLst>
              <a:ext uri="{FF2B5EF4-FFF2-40B4-BE49-F238E27FC236}">
                <a16:creationId xmlns:a16="http://schemas.microsoft.com/office/drawing/2014/main" id="{AA64F385-97A8-4A4D-B566-C139951D389F}"/>
              </a:ext>
            </a:extLst>
          </p:cNvPr>
          <p:cNvSpPr>
            <a:spLocks noChangeArrowheads="1"/>
          </p:cNvSpPr>
          <p:nvPr userDrawn="1"/>
        </p:nvSpPr>
        <p:spPr bwMode="auto">
          <a:xfrm>
            <a:off x="0" y="0"/>
            <a:ext cx="9144000" cy="54868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8" name="Rectangle 19">
            <a:extLst>
              <a:ext uri="{FF2B5EF4-FFF2-40B4-BE49-F238E27FC236}">
                <a16:creationId xmlns:a16="http://schemas.microsoft.com/office/drawing/2014/main" id="{04E81346-D59C-47B8-B2B9-FAA0FD2B5E0E}"/>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2" name="Textfeld 11">
            <a:extLst>
              <a:ext uri="{FF2B5EF4-FFF2-40B4-BE49-F238E27FC236}">
                <a16:creationId xmlns:a16="http://schemas.microsoft.com/office/drawing/2014/main" id="{63680BB3-DD9A-46F8-91B5-DA95B1555A75}"/>
              </a:ext>
            </a:extLst>
          </p:cNvPr>
          <p:cNvSpPr txBox="1"/>
          <p:nvPr userDrawn="1"/>
        </p:nvSpPr>
        <p:spPr>
          <a:xfrm>
            <a:off x="7257504" y="5072600"/>
            <a:ext cx="1269752" cy="129065"/>
          </a:xfrm>
          <a:prstGeom prst="rect">
            <a:avLst/>
          </a:prstGeom>
          <a:noFill/>
        </p:spPr>
        <p:txBody>
          <a:bodyPr wrap="square" lIns="0" tIns="0" rIns="0" bIns="0" rtlCol="0">
            <a:noAutofit/>
          </a:bodyPr>
          <a:lstStyle/>
          <a:p>
            <a:pPr algn="l"/>
            <a:r>
              <a:rPr lang="de-DE" sz="850" dirty="0">
                <a:solidFill>
                  <a:prstClr val="black"/>
                </a:solidFill>
                <a:latin typeface="+mn-lt"/>
              </a:rPr>
              <a:t>Seit 2021 ein Projekt des</a:t>
            </a:r>
          </a:p>
        </p:txBody>
      </p:sp>
      <p:sp>
        <p:nvSpPr>
          <p:cNvPr id="14" name="Rechteck 13">
            <a:extLst>
              <a:ext uri="{FF2B5EF4-FFF2-40B4-BE49-F238E27FC236}">
                <a16:creationId xmlns:a16="http://schemas.microsoft.com/office/drawing/2014/main" id="{86393A16-8CC6-459E-A439-595C42BC82D2}"/>
              </a:ext>
            </a:extLst>
          </p:cNvPr>
          <p:cNvSpPr/>
          <p:nvPr userDrawn="1"/>
        </p:nvSpPr>
        <p:spPr bwMode="auto">
          <a:xfrm>
            <a:off x="7257505" y="5296045"/>
            <a:ext cx="1980500" cy="590405"/>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23" name="Grafik 22" descr="Ein Bild, das Zeichnung enthält.&#10;&#10;Automatisch generierte Beschreibung">
            <a:extLst>
              <a:ext uri="{FF2B5EF4-FFF2-40B4-BE49-F238E27FC236}">
                <a16:creationId xmlns:a16="http://schemas.microsoft.com/office/drawing/2014/main" id="{A244FC2D-389F-438A-BBC0-226D82B96114}"/>
              </a:ext>
            </a:extLst>
          </p:cNvPr>
          <p:cNvPicPr>
            <a:picLocks noChangeAspect="1"/>
          </p:cNvPicPr>
          <p:nvPr userDrawn="1"/>
        </p:nvPicPr>
        <p:blipFill>
          <a:blip r:embed="rId5"/>
          <a:stretch>
            <a:fillRect/>
          </a:stretch>
        </p:blipFill>
        <p:spPr>
          <a:xfrm>
            <a:off x="8259824" y="6249752"/>
            <a:ext cx="750217" cy="262483"/>
          </a:xfrm>
          <a:prstGeom prst="rect">
            <a:avLst/>
          </a:prstGeom>
        </p:spPr>
      </p:pic>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6"/>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7"/>
          <a:stretch>
            <a:fillRect/>
          </a:stretch>
        </p:blipFill>
        <p:spPr>
          <a:xfrm>
            <a:off x="7257504" y="4247646"/>
            <a:ext cx="1764000" cy="313277"/>
          </a:xfrm>
          <a:prstGeom prst="rect">
            <a:avLst/>
          </a:prstGeom>
        </p:spPr>
      </p:pic>
      <p:pic>
        <p:nvPicPr>
          <p:cNvPr id="45" name="Grafik 44" descr="Ein Bild, das Text enthält.&#10;&#10;Automatisch generierte Beschreibung">
            <a:extLst>
              <a:ext uri="{FF2B5EF4-FFF2-40B4-BE49-F238E27FC236}">
                <a16:creationId xmlns:a16="http://schemas.microsoft.com/office/drawing/2014/main" id="{4303B519-EA4B-4EA2-B6CA-F2B777F94655}"/>
              </a:ext>
            </a:extLst>
          </p:cNvPr>
          <p:cNvPicPr>
            <a:picLocks noChangeAspect="1"/>
          </p:cNvPicPr>
          <p:nvPr userDrawn="1"/>
        </p:nvPicPr>
        <p:blipFill>
          <a:blip r:embed="rId8"/>
          <a:stretch>
            <a:fillRect/>
          </a:stretch>
        </p:blipFill>
        <p:spPr>
          <a:xfrm>
            <a:off x="7278668" y="5340846"/>
            <a:ext cx="1720800" cy="503910"/>
          </a:xfrm>
          <a:prstGeom prst="rect">
            <a:avLst/>
          </a:prstGeom>
        </p:spPr>
      </p:pic>
    </p:spTree>
    <p:extLst>
      <p:ext uri="{BB962C8B-B14F-4D97-AF65-F5344CB8AC3E}">
        <p14:creationId xmlns:p14="http://schemas.microsoft.com/office/powerpoint/2010/main" val="30017476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119813"/>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204511"/>
            <a:ext cx="2814542" cy="327600"/>
          </a:xfrm>
          <a:prstGeom prst="rect">
            <a:avLst/>
          </a:prstGeom>
        </p:spPr>
      </p:pic>
    </p:spTree>
    <p:extLst>
      <p:ext uri="{BB962C8B-B14F-4D97-AF65-F5344CB8AC3E}">
        <p14:creationId xmlns:p14="http://schemas.microsoft.com/office/powerpoint/2010/main" val="28032142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2D288C3-76E7-407C-93DF-B1113D92C85D}"/>
              </a:ext>
            </a:extLst>
          </p:cNvPr>
          <p:cNvSpPr/>
          <p:nvPr userDrawn="1"/>
        </p:nvSpPr>
        <p:spPr bwMode="auto">
          <a:xfrm>
            <a:off x="7056271" y="3787878"/>
            <a:ext cx="2087730" cy="2940722"/>
          </a:xfrm>
          <a:prstGeom prst="rect">
            <a:avLst/>
          </a:prstGeom>
          <a:solidFill>
            <a:srgbClr val="C8D2D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b="0" i="0" dirty="0">
              <a:solidFill>
                <a:prstClr val="black"/>
              </a:solidFill>
              <a:latin typeface="Calibri Normal" charset="0"/>
            </a:endParaRPr>
          </a:p>
        </p:txBody>
      </p:sp>
      <p:sp>
        <p:nvSpPr>
          <p:cNvPr id="14" name="Rectangle 19">
            <a:extLst>
              <a:ext uri="{FF2B5EF4-FFF2-40B4-BE49-F238E27FC236}">
                <a16:creationId xmlns:a16="http://schemas.microsoft.com/office/drawing/2014/main" id="{D85768C5-BBB6-4ACD-A6A0-97D1C115FFC4}"/>
              </a:ext>
            </a:extLst>
          </p:cNvPr>
          <p:cNvSpPr>
            <a:spLocks noChangeArrowheads="1"/>
          </p:cNvSpPr>
          <p:nvPr userDrawn="1"/>
        </p:nvSpPr>
        <p:spPr bwMode="auto">
          <a:xfrm>
            <a:off x="0" y="3789036"/>
            <a:ext cx="6911738" cy="2939564"/>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solidFill>
                <a:prstClr val="black"/>
              </a:solidFill>
              <a:latin typeface="Calibri Normal" charset="0"/>
            </a:endParaRPr>
          </a:p>
        </p:txBody>
      </p:sp>
      <p:sp>
        <p:nvSpPr>
          <p:cNvPr id="18" name="Rechteck 17">
            <a:extLst>
              <a:ext uri="{FF2B5EF4-FFF2-40B4-BE49-F238E27FC236}">
                <a16:creationId xmlns:a16="http://schemas.microsoft.com/office/drawing/2014/main" id="{25F497F7-8ECD-4FA3-AC9E-393670747EBE}"/>
              </a:ext>
            </a:extLst>
          </p:cNvPr>
          <p:cNvSpPr/>
          <p:nvPr userDrawn="1"/>
        </p:nvSpPr>
        <p:spPr bwMode="auto">
          <a:xfrm>
            <a:off x="7257504" y="4251791"/>
            <a:ext cx="1980500" cy="309132"/>
          </a:xfrm>
          <a:prstGeom prst="rect">
            <a:avLst/>
          </a:prstGeom>
          <a:solidFill>
            <a:schemeClr val="bg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glow" dir="t"/>
          </a:scene3d>
          <a:sp3d/>
        </p:spPr>
        <p:txBody>
          <a:bodyPr vert="horz" wrap="square" lIns="91440" tIns="45720" rIns="91440" bIns="45720" numCol="1" rtlCol="0" anchor="t" anchorCtr="0" compatLnSpc="1">
            <a:prstTxWarp prst="textNoShape">
              <a:avLst/>
            </a:prstTxWarp>
          </a:bodyPr>
          <a:lstStyle/>
          <a:p>
            <a:endParaRPr lang="de-DE" sz="2000" dirty="0" err="1">
              <a:solidFill>
                <a:prstClr val="black"/>
              </a:solidFill>
              <a:latin typeface="Calibri" panose="020F0502020204030204" pitchFamily="34" charset="0"/>
            </a:endParaRPr>
          </a:p>
        </p:txBody>
      </p:sp>
      <p:sp>
        <p:nvSpPr>
          <p:cNvPr id="21" name="Textfeld 20">
            <a:extLst>
              <a:ext uri="{FF2B5EF4-FFF2-40B4-BE49-F238E27FC236}">
                <a16:creationId xmlns:a16="http://schemas.microsoft.com/office/drawing/2014/main" id="{D7B45DEC-5611-418C-AF8C-DA0526017497}"/>
              </a:ext>
            </a:extLst>
          </p:cNvPr>
          <p:cNvSpPr txBox="1"/>
          <p:nvPr userDrawn="1"/>
        </p:nvSpPr>
        <p:spPr>
          <a:xfrm>
            <a:off x="7257504" y="4028600"/>
            <a:ext cx="1772742" cy="129065"/>
          </a:xfrm>
          <a:prstGeom prst="rect">
            <a:avLst/>
          </a:prstGeom>
          <a:no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850" dirty="0">
                <a:solidFill>
                  <a:prstClr val="black"/>
                </a:solidFill>
                <a:latin typeface="+mn-lt"/>
              </a:rPr>
              <a:t>Das DZLM wurde initiiert durch</a:t>
            </a:r>
          </a:p>
        </p:txBody>
      </p:sp>
      <p:pic>
        <p:nvPicPr>
          <p:cNvPr id="33" name="Grafik 32">
            <a:extLst>
              <a:ext uri="{FF2B5EF4-FFF2-40B4-BE49-F238E27FC236}">
                <a16:creationId xmlns:a16="http://schemas.microsoft.com/office/drawing/2014/main" id="{8FFC185C-665F-465C-9F56-F2B9CCB0E842}"/>
              </a:ext>
            </a:extLst>
          </p:cNvPr>
          <p:cNvPicPr>
            <a:picLocks noChangeAspect="1"/>
          </p:cNvPicPr>
          <p:nvPr userDrawn="1"/>
        </p:nvPicPr>
        <p:blipFill>
          <a:blip r:embed="rId5"/>
          <a:stretch>
            <a:fillRect/>
          </a:stretch>
        </p:blipFill>
        <p:spPr>
          <a:xfrm>
            <a:off x="252000" y="98528"/>
            <a:ext cx="2812232" cy="326922"/>
          </a:xfrm>
          <a:prstGeom prst="rect">
            <a:avLst/>
          </a:prstGeom>
        </p:spPr>
      </p:pic>
      <p:pic>
        <p:nvPicPr>
          <p:cNvPr id="43" name="Grafik 42" descr="Ein Bild, das Text enthält.&#10;&#10;Automatisch generierte Beschreibung">
            <a:extLst>
              <a:ext uri="{FF2B5EF4-FFF2-40B4-BE49-F238E27FC236}">
                <a16:creationId xmlns:a16="http://schemas.microsoft.com/office/drawing/2014/main" id="{344B0634-37C1-4EE7-AB90-5EE6D9708072}"/>
              </a:ext>
            </a:extLst>
          </p:cNvPr>
          <p:cNvPicPr>
            <a:picLocks noChangeAspect="1"/>
          </p:cNvPicPr>
          <p:nvPr userDrawn="1"/>
        </p:nvPicPr>
        <p:blipFill>
          <a:blip r:embed="rId6"/>
          <a:stretch>
            <a:fillRect/>
          </a:stretch>
        </p:blipFill>
        <p:spPr>
          <a:xfrm>
            <a:off x="7257504" y="4247646"/>
            <a:ext cx="1764000" cy="313277"/>
          </a:xfrm>
          <a:prstGeom prst="rect">
            <a:avLst/>
          </a:prstGeom>
        </p:spPr>
      </p:pic>
      <p:grpSp>
        <p:nvGrpSpPr>
          <p:cNvPr id="13" name="Gruppieren 12">
            <a:extLst>
              <a:ext uri="{FF2B5EF4-FFF2-40B4-BE49-F238E27FC236}">
                <a16:creationId xmlns:a16="http://schemas.microsoft.com/office/drawing/2014/main" id="{7BD18C07-A9AC-4500-AE30-B941923EA9EE}"/>
              </a:ext>
            </a:extLst>
          </p:cNvPr>
          <p:cNvGrpSpPr>
            <a:grpSpLocks noChangeAspect="1"/>
          </p:cNvGrpSpPr>
          <p:nvPr userDrawn="1"/>
        </p:nvGrpSpPr>
        <p:grpSpPr>
          <a:xfrm>
            <a:off x="6109200" y="262800"/>
            <a:ext cx="2783442" cy="518450"/>
            <a:chOff x="5148064" y="468000"/>
            <a:chExt cx="3575602" cy="666000"/>
          </a:xfrm>
        </p:grpSpPr>
        <p:pic>
          <p:nvPicPr>
            <p:cNvPr id="15" name="Grafik 14">
              <a:extLst>
                <a:ext uri="{FF2B5EF4-FFF2-40B4-BE49-F238E27FC236}">
                  <a16:creationId xmlns:a16="http://schemas.microsoft.com/office/drawing/2014/main" id="{4BBEAAA8-F70F-4536-92FB-37C6B39FD89C}"/>
                </a:ext>
              </a:extLst>
            </p:cNvPr>
            <p:cNvPicPr>
              <a:picLocks noChangeAspect="1"/>
            </p:cNvPicPr>
            <p:nvPr userDrawn="1"/>
          </p:nvPicPr>
          <p:blipFill>
            <a:blip r:embed="rId7"/>
            <a:stretch>
              <a:fillRect/>
            </a:stretch>
          </p:blipFill>
          <p:spPr>
            <a:xfrm>
              <a:off x="6299446" y="469857"/>
              <a:ext cx="2424220" cy="659594"/>
            </a:xfrm>
            <a:prstGeom prst="rect">
              <a:avLst/>
            </a:prstGeom>
          </p:spPr>
        </p:pic>
        <p:pic>
          <p:nvPicPr>
            <p:cNvPr id="16" name="Grafik 15">
              <a:extLst>
                <a:ext uri="{FF2B5EF4-FFF2-40B4-BE49-F238E27FC236}">
                  <a16:creationId xmlns:a16="http://schemas.microsoft.com/office/drawing/2014/main" id="{88240224-7C0D-46FE-94EE-0B73986AE520}"/>
                </a:ext>
              </a:extLst>
            </p:cNvPr>
            <p:cNvPicPr>
              <a:picLocks noChangeAspect="1"/>
            </p:cNvPicPr>
            <p:nvPr userDrawn="1"/>
          </p:nvPicPr>
          <p:blipFill>
            <a:blip r:embed="rId8"/>
            <a:stretch>
              <a:fillRect/>
            </a:stretch>
          </p:blipFill>
          <p:spPr>
            <a:xfrm>
              <a:off x="5148064" y="468000"/>
              <a:ext cx="839245" cy="666000"/>
            </a:xfrm>
            <a:prstGeom prst="rect">
              <a:avLst/>
            </a:prstGeom>
          </p:spPr>
        </p:pic>
      </p:grpSp>
      <p:pic>
        <p:nvPicPr>
          <p:cNvPr id="3" name="Grafik 2" descr="Ein Bild, das Text enthält.&#10;&#10;Automatisch generierte Beschreibung">
            <a:extLst>
              <a:ext uri="{FF2B5EF4-FFF2-40B4-BE49-F238E27FC236}">
                <a16:creationId xmlns:a16="http://schemas.microsoft.com/office/drawing/2014/main" id="{35A958EA-A893-45A9-8A6C-0FE8B0B3DFF4}"/>
              </a:ext>
            </a:extLst>
          </p:cNvPr>
          <p:cNvPicPr>
            <a:picLocks noChangeAspect="1"/>
          </p:cNvPicPr>
          <p:nvPr userDrawn="1"/>
        </p:nvPicPr>
        <p:blipFill>
          <a:blip r:embed="rId9"/>
          <a:stretch>
            <a:fillRect/>
          </a:stretch>
        </p:blipFill>
        <p:spPr>
          <a:xfrm>
            <a:off x="251358" y="349200"/>
            <a:ext cx="2814542" cy="327600"/>
          </a:xfrm>
          <a:prstGeom prst="rect">
            <a:avLst/>
          </a:prstGeom>
        </p:spPr>
      </p:pic>
      <p:sp>
        <p:nvSpPr>
          <p:cNvPr id="20" name="Rectangle 17">
            <a:extLst>
              <a:ext uri="{FF2B5EF4-FFF2-40B4-BE49-F238E27FC236}">
                <a16:creationId xmlns:a16="http://schemas.microsoft.com/office/drawing/2014/main" id="{CAA35721-7747-4232-99D4-AF0DD23682F7}"/>
              </a:ext>
            </a:extLst>
          </p:cNvPr>
          <p:cNvSpPr>
            <a:spLocks noChangeArrowheads="1"/>
          </p:cNvSpPr>
          <p:nvPr userDrawn="1"/>
        </p:nvSpPr>
        <p:spPr bwMode="auto">
          <a:xfrm>
            <a:off x="0" y="0"/>
            <a:ext cx="9144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b="0" i="0" dirty="0">
              <a:latin typeface="Calibri Normal" charset="0"/>
            </a:endParaRP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13.jpg"/><Relationship Id="rId9" Type="http://schemas.openxmlformats.org/officeDocument/2006/relationships/image" Target="../media/image1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de" TargetMode="External"/><Relationship Id="rId2" Type="http://schemas.openxmlformats.org/officeDocument/2006/relationships/hyperlink" Target="https://dzlm.de/" TargetMode="External"/><Relationship Id="rId1" Type="http://schemas.openxmlformats.org/officeDocument/2006/relationships/slideLayout" Target="../slideLayouts/slideLayout13.xml"/><Relationship Id="rId4" Type="http://schemas.openxmlformats.org/officeDocument/2006/relationships/hyperlink" Target="http://mathe-sicher-koennen.dzlm.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0" y="157238"/>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6856854"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6403442" y="582266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0" y="5763934"/>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1" name="Rechteck 10">
            <a:extLst>
              <a:ext uri="{FF2B5EF4-FFF2-40B4-BE49-F238E27FC236}">
                <a16:creationId xmlns:a16="http://schemas.microsoft.com/office/drawing/2014/main" id="{FE8051AD-748C-7543-8A1C-5D334EE89DD9}"/>
              </a:ext>
            </a:extLst>
          </p:cNvPr>
          <p:cNvSpPr/>
          <p:nvPr/>
        </p:nvSpPr>
        <p:spPr bwMode="auto">
          <a:xfrm>
            <a:off x="0" y="1557869"/>
            <a:ext cx="9144000" cy="2269067"/>
          </a:xfrm>
          <a:prstGeom prst="rect">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Calibri" panose="020F0502020204030204" pitchFamily="34" charset="0"/>
            </a:endParaRPr>
          </a:p>
        </p:txBody>
      </p:sp>
      <p:sp>
        <p:nvSpPr>
          <p:cNvPr id="12" name="Textfeld 11">
            <a:extLst>
              <a:ext uri="{FF2B5EF4-FFF2-40B4-BE49-F238E27FC236}">
                <a16:creationId xmlns:a16="http://schemas.microsoft.com/office/drawing/2014/main" id="{A81C4177-703F-144C-A9EC-AA7C612215E3}"/>
              </a:ext>
            </a:extLst>
          </p:cNvPr>
          <p:cNvSpPr txBox="1"/>
          <p:nvPr/>
        </p:nvSpPr>
        <p:spPr>
          <a:xfrm>
            <a:off x="108000" y="3996267"/>
            <a:ext cx="9036000" cy="1487587"/>
          </a:xfrm>
          <a:prstGeom prst="rect">
            <a:avLst/>
          </a:prstGeom>
          <a:noFill/>
        </p:spPr>
        <p:txBody>
          <a:bodyPr wrap="square" rtlCol="0">
            <a:spAutoFit/>
          </a:bodyPr>
          <a:lstStyle/>
          <a:p>
            <a:pPr marL="342900" indent="-342900" algn="ctr">
              <a:spcBef>
                <a:spcPts val="400"/>
              </a:spcBef>
            </a:pPr>
            <a:r>
              <a:rPr lang="de-DE" sz="2800" b="1" dirty="0">
                <a:latin typeface="Calibri"/>
                <a:cs typeface="Calibri"/>
              </a:rPr>
              <a:t>Arithmetik im Schuljahr 1 und 2</a:t>
            </a:r>
          </a:p>
          <a:p>
            <a:pPr marL="342900" indent="-342900" algn="ctr">
              <a:spcBef>
                <a:spcPts val="400"/>
              </a:spcBef>
            </a:pPr>
            <a:r>
              <a:rPr lang="de-DE" sz="2800" b="1" dirty="0">
                <a:latin typeface="Calibri"/>
                <a:cs typeface="Calibri"/>
              </a:rPr>
              <a:t>Fachnetzwerktreffen 6</a:t>
            </a:r>
          </a:p>
          <a:p>
            <a:pPr marL="342900" indent="-342900" algn="ctr">
              <a:spcBef>
                <a:spcPts val="400"/>
              </a:spcBef>
            </a:pPr>
            <a:r>
              <a:rPr lang="de-DE" sz="2800" b="1" dirty="0">
                <a:latin typeface="Calibri"/>
                <a:cs typeface="Calibri"/>
              </a:rPr>
              <a:t>Beziehungsreiches Üben</a:t>
            </a:r>
          </a:p>
        </p:txBody>
      </p:sp>
      <p:sp>
        <p:nvSpPr>
          <p:cNvPr id="13" name="Textfeld 12">
            <a:extLst>
              <a:ext uri="{FF2B5EF4-FFF2-40B4-BE49-F238E27FC236}">
                <a16:creationId xmlns:a16="http://schemas.microsoft.com/office/drawing/2014/main" id="{9830BC7C-162A-304C-A5C9-E1E535EB94A8}"/>
              </a:ext>
            </a:extLst>
          </p:cNvPr>
          <p:cNvSpPr txBox="1"/>
          <p:nvPr/>
        </p:nvSpPr>
        <p:spPr>
          <a:xfrm>
            <a:off x="2254025" y="5394594"/>
            <a:ext cx="4635949" cy="369332"/>
          </a:xfrm>
          <a:prstGeom prst="rect">
            <a:avLst/>
          </a:prstGeom>
          <a:noFill/>
        </p:spPr>
        <p:txBody>
          <a:bodyPr wrap="none" rtlCol="0">
            <a:spAutoFit/>
          </a:bodyPr>
          <a:lstStyle/>
          <a:p>
            <a:pPr marL="342900" indent="-342900">
              <a:spcBef>
                <a:spcPts val="400"/>
              </a:spcBef>
            </a:pPr>
            <a:r>
              <a:rPr lang="de-DE" sz="1800" dirty="0">
                <a:latin typeface="Calibri"/>
                <a:cs typeface="Calibri"/>
              </a:rPr>
              <a:t>SchuMaS-Mathematik-Team für die Primarstufe</a:t>
            </a:r>
          </a:p>
        </p:txBody>
      </p:sp>
      <p:pic>
        <p:nvPicPr>
          <p:cNvPr id="4" name="Grafik 3">
            <a:extLst>
              <a:ext uri="{FF2B5EF4-FFF2-40B4-BE49-F238E27FC236}">
                <a16:creationId xmlns:a16="http://schemas.microsoft.com/office/drawing/2014/main" id="{F006C4EE-A394-5762-A9C1-0BEEEB2244EC}"/>
              </a:ext>
            </a:extLst>
          </p:cNvPr>
          <p:cNvPicPr>
            <a:picLocks noChangeAspect="1"/>
          </p:cNvPicPr>
          <p:nvPr/>
        </p:nvPicPr>
        <p:blipFill>
          <a:blip r:embed="rId9"/>
          <a:stretch>
            <a:fillRect/>
          </a:stretch>
        </p:blipFill>
        <p:spPr>
          <a:xfrm>
            <a:off x="34289" y="1562803"/>
            <a:ext cx="9098281" cy="2253224"/>
          </a:xfrm>
          <a:prstGeom prst="rect">
            <a:avLst/>
          </a:prstGeom>
        </p:spPr>
      </p:pic>
      <p:sp>
        <p:nvSpPr>
          <p:cNvPr id="2" name="Rechteck 1">
            <a:extLst>
              <a:ext uri="{FF2B5EF4-FFF2-40B4-BE49-F238E27FC236}">
                <a16:creationId xmlns:a16="http://schemas.microsoft.com/office/drawing/2014/main" id="{DF26F064-F674-F543-BD1A-C9C9FDA26D69}"/>
              </a:ext>
            </a:extLst>
          </p:cNvPr>
          <p:cNvSpPr/>
          <p:nvPr/>
        </p:nvSpPr>
        <p:spPr bwMode="auto">
          <a:xfrm rot="20902863">
            <a:off x="-32912" y="1575094"/>
            <a:ext cx="2801747" cy="996426"/>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800" dirty="0">
                <a:solidFill>
                  <a:schemeClr val="bg1"/>
                </a:solidFill>
                <a:latin typeface="Calibri Light" panose="020F0302020204030204" pitchFamily="34" charset="0"/>
                <a:cs typeface="Calibri Light" panose="020F0302020204030204" pitchFamily="34" charset="0"/>
              </a:rPr>
              <a:t>TRANSFER</a:t>
            </a: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b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br>
            <a:r>
              <a:rPr kumimoji="0" lang="de-DE" sz="2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42773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1613505846"/>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Reflexion über den didaktischen Gehalt von Kernaufgaben-Streifen beim Ableiten schwieriger Aufgaben.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1 Folie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2F470F9D-DA8F-054A-848A-44C1172838E1}"/>
              </a:ext>
            </a:extLst>
          </p:cNvPr>
          <p:cNvSpPr>
            <a:spLocks noGrp="1"/>
          </p:cNvSpPr>
          <p:nvPr>
            <p:ph idx="1"/>
          </p:nvPr>
        </p:nvSpPr>
        <p:spPr>
          <a:xfrm>
            <a:off x="252000" y="2051118"/>
            <a:ext cx="8640000" cy="4368436"/>
          </a:xfrm>
        </p:spPr>
        <p:txBody>
          <a:bodyPr/>
          <a:lstStyle/>
          <a:p>
            <a:r>
              <a:rPr lang="de-DE" dirty="0"/>
              <a:t>Die nächste Folie dient dazu:</a:t>
            </a:r>
          </a:p>
          <a:p>
            <a:pPr lvl="1"/>
            <a:r>
              <a:rPr lang="de-DE" dirty="0"/>
              <a:t>die Nutzung der Kernaufgaben-Streifen für die Darstellung der Multiplikation im erweiterten Zahlenraum exemplarisch zu veranschaulichen und </a:t>
            </a:r>
          </a:p>
          <a:p>
            <a:pPr lvl="1"/>
            <a:r>
              <a:rPr lang="de-DE" dirty="0"/>
              <a:t>damit die Anschlussfähigkeit der Kernaufgaben-Streifen und der Gruppensprache zu betonen</a:t>
            </a:r>
          </a:p>
          <a:p>
            <a:r>
              <a:rPr lang="de-DE" dirty="0"/>
              <a:t>Didaktische Umsetzung:</a:t>
            </a:r>
            <a:br>
              <a:rPr lang="de-DE" dirty="0"/>
            </a:br>
            <a:r>
              <a:rPr lang="de-DE" dirty="0"/>
              <a:t>Diskutieren Sie mit Ihrem Kollegium die folgenden Reflexionsfragen:</a:t>
            </a:r>
          </a:p>
          <a:p>
            <a:pPr lvl="2"/>
            <a:r>
              <a:rPr lang="de-DE" i="1" dirty="0"/>
              <a:t>Inwiefern wird die Kernbotschaft beim Nutzen von Kernaufgaben-Streifen für das Zerlegen schwieriger Aufgaben in Kernaufgaben berücksichtigt?</a:t>
            </a:r>
          </a:p>
          <a:p>
            <a:pPr lvl="2"/>
            <a:r>
              <a:rPr lang="de-DE" i="1" dirty="0"/>
              <a:t>Wie lässt sich diese Idee auf Multiplikationsaufgaben im größeren Zahlenraum übertragen?</a:t>
            </a:r>
          </a:p>
          <a:p>
            <a:pPr marL="216000" lvl="2" indent="0">
              <a:buNone/>
            </a:pPr>
            <a:r>
              <a:rPr lang="de-DE" dirty="0"/>
              <a:t>Die folgenden Folien können optional zu Veranschaulichung verwendet werden. </a:t>
            </a:r>
          </a:p>
          <a:p>
            <a:pPr marL="216000" lvl="1" indent="0">
              <a:buNone/>
            </a:pPr>
            <a:endParaRPr lang="de-DE" dirty="0">
              <a:solidFill>
                <a:srgbClr val="FF0000"/>
              </a:solidFill>
            </a:endParaRPr>
          </a:p>
          <a:p>
            <a:pPr lvl="1"/>
            <a:endParaRPr lang="de-DE" dirty="0"/>
          </a:p>
          <a:p>
            <a:pPr lvl="1"/>
            <a:endParaRPr lang="de-DE" dirty="0"/>
          </a:p>
        </p:txBody>
      </p:sp>
      <p:sp>
        <p:nvSpPr>
          <p:cNvPr id="6" name="Rechteck 5">
            <a:extLst>
              <a:ext uri="{FF2B5EF4-FFF2-40B4-BE49-F238E27FC236}">
                <a16:creationId xmlns:a16="http://schemas.microsoft.com/office/drawing/2014/main" id="{4134667C-48CB-784B-9F7F-967DB341532C}"/>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spTree>
    <p:extLst>
      <p:ext uri="{BB962C8B-B14F-4D97-AF65-F5344CB8AC3E}">
        <p14:creationId xmlns:p14="http://schemas.microsoft.com/office/powerpoint/2010/main" val="354056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E6E3A55-4BE6-F441-A25B-6AA87939F739}"/>
              </a:ext>
            </a:extLst>
          </p:cNvPr>
          <p:cNvSpPr/>
          <p:nvPr/>
        </p:nvSpPr>
        <p:spPr bwMode="auto">
          <a:xfrm>
            <a:off x="0" y="6503940"/>
            <a:ext cx="188180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3: Reflexion</a:t>
            </a:r>
          </a:p>
        </p:txBody>
      </p:sp>
      <p:grpSp>
        <p:nvGrpSpPr>
          <p:cNvPr id="8" name="Gruppieren 7">
            <a:extLst>
              <a:ext uri="{FF2B5EF4-FFF2-40B4-BE49-F238E27FC236}">
                <a16:creationId xmlns:a16="http://schemas.microsoft.com/office/drawing/2014/main" id="{7371108F-5401-978A-572B-D6B85DB9F620}"/>
              </a:ext>
            </a:extLst>
          </p:cNvPr>
          <p:cNvGrpSpPr/>
          <p:nvPr/>
        </p:nvGrpSpPr>
        <p:grpSpPr>
          <a:xfrm>
            <a:off x="107788" y="274288"/>
            <a:ext cx="8928424" cy="1238569"/>
            <a:chOff x="0" y="0"/>
            <a:chExt cx="5818764" cy="733300"/>
          </a:xfrm>
        </p:grpSpPr>
        <p:sp>
          <p:nvSpPr>
            <p:cNvPr id="9" name="Gefaltete Ecke 8">
              <a:extLst>
                <a:ext uri="{FF2B5EF4-FFF2-40B4-BE49-F238E27FC236}">
                  <a16:creationId xmlns:a16="http://schemas.microsoft.com/office/drawing/2014/main" id="{3687C6B9-BB6E-592A-CC21-D7D549ED8810}"/>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51D5F9EA-D856-1AFF-6A27-9D16B1CA71E7}"/>
                </a:ext>
              </a:extLst>
            </p:cNvPr>
            <p:cNvSpPr txBox="1"/>
            <p:nvPr/>
          </p:nvSpPr>
          <p:spPr>
            <a:xfrm>
              <a:off x="608884" y="4874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erarbeite die Ableitungsstrategien mit Material verständnisorientiert und begleite diese sprachlich, damit die Kinder einen Aufgabenblick entwickeln können.</a:t>
              </a: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3">
            <a:extLst>
              <a:ext uri="{FF2B5EF4-FFF2-40B4-BE49-F238E27FC236}">
                <a16:creationId xmlns:a16="http://schemas.microsoft.com/office/drawing/2014/main" id="{41FD3A3F-B109-11B8-1403-7F6644598C0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pic>
        <p:nvPicPr>
          <p:cNvPr id="44" name="Grafik 43">
            <a:extLst>
              <a:ext uri="{FF2B5EF4-FFF2-40B4-BE49-F238E27FC236}">
                <a16:creationId xmlns:a16="http://schemas.microsoft.com/office/drawing/2014/main" id="{FECC515A-BB8C-10D2-6325-5A9D24F237B5}"/>
              </a:ext>
            </a:extLst>
          </p:cNvPr>
          <p:cNvPicPr>
            <a:picLocks noChangeAspect="1"/>
          </p:cNvPicPr>
          <p:nvPr/>
        </p:nvPicPr>
        <p:blipFill rotWithShape="1">
          <a:blip r:embed="rId4"/>
          <a:srcRect l="10403" t="7029" r="50581" b="5984"/>
          <a:stretch/>
        </p:blipFill>
        <p:spPr>
          <a:xfrm>
            <a:off x="1419898" y="2860381"/>
            <a:ext cx="1029134" cy="238428"/>
          </a:xfrm>
          <a:prstGeom prst="rect">
            <a:avLst/>
          </a:prstGeom>
        </p:spPr>
      </p:pic>
      <p:pic>
        <p:nvPicPr>
          <p:cNvPr id="45" name="Grafik 44">
            <a:extLst>
              <a:ext uri="{FF2B5EF4-FFF2-40B4-BE49-F238E27FC236}">
                <a16:creationId xmlns:a16="http://schemas.microsoft.com/office/drawing/2014/main" id="{0806E935-42C3-1E85-4796-54AC42B62E6C}"/>
              </a:ext>
            </a:extLst>
          </p:cNvPr>
          <p:cNvPicPr>
            <a:picLocks noChangeAspect="1"/>
          </p:cNvPicPr>
          <p:nvPr/>
        </p:nvPicPr>
        <p:blipFill rotWithShape="1">
          <a:blip r:embed="rId4"/>
          <a:srcRect l="10048" t="8508" r="80371" b="4221"/>
          <a:stretch/>
        </p:blipFill>
        <p:spPr>
          <a:xfrm>
            <a:off x="1167990" y="2860381"/>
            <a:ext cx="251908" cy="238428"/>
          </a:xfrm>
          <a:prstGeom prst="rect">
            <a:avLst/>
          </a:prstGeom>
        </p:spPr>
      </p:pic>
      <p:pic>
        <p:nvPicPr>
          <p:cNvPr id="55" name="Grafik 54">
            <a:extLst>
              <a:ext uri="{FF2B5EF4-FFF2-40B4-BE49-F238E27FC236}">
                <a16:creationId xmlns:a16="http://schemas.microsoft.com/office/drawing/2014/main" id="{FB4387AD-1DDF-577B-3167-E593B190F2BA}"/>
              </a:ext>
            </a:extLst>
          </p:cNvPr>
          <p:cNvPicPr>
            <a:picLocks noChangeAspect="1"/>
          </p:cNvPicPr>
          <p:nvPr/>
        </p:nvPicPr>
        <p:blipFill rotWithShape="1">
          <a:blip r:embed="rId4"/>
          <a:srcRect l="10403" t="7029" r="50581" b="5984"/>
          <a:stretch/>
        </p:blipFill>
        <p:spPr>
          <a:xfrm>
            <a:off x="2706507" y="2860381"/>
            <a:ext cx="1029134" cy="238428"/>
          </a:xfrm>
          <a:prstGeom prst="rect">
            <a:avLst/>
          </a:prstGeom>
        </p:spPr>
      </p:pic>
      <p:pic>
        <p:nvPicPr>
          <p:cNvPr id="56" name="Grafik 55">
            <a:extLst>
              <a:ext uri="{FF2B5EF4-FFF2-40B4-BE49-F238E27FC236}">
                <a16:creationId xmlns:a16="http://schemas.microsoft.com/office/drawing/2014/main" id="{1CCEA17C-4C55-E5BB-37B2-B64D37C9B86C}"/>
              </a:ext>
            </a:extLst>
          </p:cNvPr>
          <p:cNvPicPr>
            <a:picLocks noChangeAspect="1"/>
          </p:cNvPicPr>
          <p:nvPr/>
        </p:nvPicPr>
        <p:blipFill rotWithShape="1">
          <a:blip r:embed="rId4"/>
          <a:srcRect l="10048" t="8508" r="80371" b="4221"/>
          <a:stretch/>
        </p:blipFill>
        <p:spPr>
          <a:xfrm>
            <a:off x="2454599" y="2860381"/>
            <a:ext cx="251908" cy="238428"/>
          </a:xfrm>
          <a:prstGeom prst="rect">
            <a:avLst/>
          </a:prstGeom>
        </p:spPr>
      </p:pic>
      <p:grpSp>
        <p:nvGrpSpPr>
          <p:cNvPr id="123" name="Gruppieren 122">
            <a:extLst>
              <a:ext uri="{FF2B5EF4-FFF2-40B4-BE49-F238E27FC236}">
                <a16:creationId xmlns:a16="http://schemas.microsoft.com/office/drawing/2014/main" id="{E4C2A8A1-ACEA-52DF-4616-723B78DC6673}"/>
              </a:ext>
            </a:extLst>
          </p:cNvPr>
          <p:cNvGrpSpPr/>
          <p:nvPr/>
        </p:nvGrpSpPr>
        <p:grpSpPr>
          <a:xfrm>
            <a:off x="3869945" y="2860381"/>
            <a:ext cx="1029134" cy="1185683"/>
            <a:chOff x="4070717" y="2243317"/>
            <a:chExt cx="1029134" cy="1185683"/>
          </a:xfrm>
        </p:grpSpPr>
        <p:pic>
          <p:nvPicPr>
            <p:cNvPr id="118" name="Grafik 117">
              <a:extLst>
                <a:ext uri="{FF2B5EF4-FFF2-40B4-BE49-F238E27FC236}">
                  <a16:creationId xmlns:a16="http://schemas.microsoft.com/office/drawing/2014/main" id="{26601EB9-59D0-540A-067E-133A0BEEB5FF}"/>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4070717" y="2243317"/>
              <a:ext cx="1029134" cy="238428"/>
            </a:xfrm>
            <a:prstGeom prst="rect">
              <a:avLst/>
            </a:prstGeom>
          </p:spPr>
        </p:pic>
        <p:pic>
          <p:nvPicPr>
            <p:cNvPr id="119" name="Grafik 118">
              <a:extLst>
                <a:ext uri="{FF2B5EF4-FFF2-40B4-BE49-F238E27FC236}">
                  <a16:creationId xmlns:a16="http://schemas.microsoft.com/office/drawing/2014/main" id="{5B7D5F07-6966-3039-7FF3-817527967A24}"/>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4070717" y="2479380"/>
              <a:ext cx="1029134" cy="238428"/>
            </a:xfrm>
            <a:prstGeom prst="rect">
              <a:avLst/>
            </a:prstGeom>
          </p:spPr>
        </p:pic>
        <p:pic>
          <p:nvPicPr>
            <p:cNvPr id="120" name="Grafik 119">
              <a:extLst>
                <a:ext uri="{FF2B5EF4-FFF2-40B4-BE49-F238E27FC236}">
                  <a16:creationId xmlns:a16="http://schemas.microsoft.com/office/drawing/2014/main" id="{602776E6-D2D8-C103-A368-4C2EFDA08365}"/>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4070717" y="2713716"/>
              <a:ext cx="1029134" cy="238428"/>
            </a:xfrm>
            <a:prstGeom prst="rect">
              <a:avLst/>
            </a:prstGeom>
          </p:spPr>
        </p:pic>
        <p:pic>
          <p:nvPicPr>
            <p:cNvPr id="121" name="Grafik 120">
              <a:extLst>
                <a:ext uri="{FF2B5EF4-FFF2-40B4-BE49-F238E27FC236}">
                  <a16:creationId xmlns:a16="http://schemas.microsoft.com/office/drawing/2014/main" id="{2D7E7E90-ADD4-55DD-5754-28E868582988}"/>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4070717" y="2949779"/>
              <a:ext cx="1029134" cy="238428"/>
            </a:xfrm>
            <a:prstGeom prst="rect">
              <a:avLst/>
            </a:prstGeom>
          </p:spPr>
        </p:pic>
        <p:pic>
          <p:nvPicPr>
            <p:cNvPr id="122" name="Grafik 121">
              <a:extLst>
                <a:ext uri="{FF2B5EF4-FFF2-40B4-BE49-F238E27FC236}">
                  <a16:creationId xmlns:a16="http://schemas.microsoft.com/office/drawing/2014/main" id="{1BAC332D-DBB8-1A3D-07BD-EDA8973A5FC7}"/>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4070717" y="3190572"/>
              <a:ext cx="1029134" cy="238428"/>
            </a:xfrm>
            <a:prstGeom prst="rect">
              <a:avLst/>
            </a:prstGeom>
          </p:spPr>
        </p:pic>
      </p:grpSp>
      <p:grpSp>
        <p:nvGrpSpPr>
          <p:cNvPr id="28" name="Gruppieren 27">
            <a:extLst>
              <a:ext uri="{FF2B5EF4-FFF2-40B4-BE49-F238E27FC236}">
                <a16:creationId xmlns:a16="http://schemas.microsoft.com/office/drawing/2014/main" id="{DF2108F6-8D39-2C1E-2698-AD2D72114A86}"/>
              </a:ext>
            </a:extLst>
          </p:cNvPr>
          <p:cNvGrpSpPr/>
          <p:nvPr/>
        </p:nvGrpSpPr>
        <p:grpSpPr>
          <a:xfrm>
            <a:off x="1167990" y="3095720"/>
            <a:ext cx="2567651" cy="479504"/>
            <a:chOff x="3884801" y="2244508"/>
            <a:chExt cx="2567651" cy="479504"/>
          </a:xfrm>
        </p:grpSpPr>
        <p:pic>
          <p:nvPicPr>
            <p:cNvPr id="41" name="Grafik 40">
              <a:extLst>
                <a:ext uri="{FF2B5EF4-FFF2-40B4-BE49-F238E27FC236}">
                  <a16:creationId xmlns:a16="http://schemas.microsoft.com/office/drawing/2014/main" id="{4A010C05-BDEB-DDD8-EEF1-CEE768F2B0E5}"/>
                </a:ext>
              </a:extLst>
            </p:cNvPr>
            <p:cNvPicPr>
              <a:picLocks noChangeAspect="1"/>
            </p:cNvPicPr>
            <p:nvPr/>
          </p:nvPicPr>
          <p:blipFill rotWithShape="1">
            <a:blip r:embed="rId4"/>
            <a:srcRect l="10403" t="7029" r="50581" b="5984"/>
            <a:stretch/>
          </p:blipFill>
          <p:spPr>
            <a:xfrm>
              <a:off x="4136709" y="2244508"/>
              <a:ext cx="1029134" cy="238428"/>
            </a:xfrm>
            <a:prstGeom prst="rect">
              <a:avLst/>
            </a:prstGeom>
          </p:spPr>
        </p:pic>
        <p:pic>
          <p:nvPicPr>
            <p:cNvPr id="42" name="Grafik 41">
              <a:extLst>
                <a:ext uri="{FF2B5EF4-FFF2-40B4-BE49-F238E27FC236}">
                  <a16:creationId xmlns:a16="http://schemas.microsoft.com/office/drawing/2014/main" id="{A82E613D-23EB-0A5E-2B86-29768079BD0F}"/>
                </a:ext>
              </a:extLst>
            </p:cNvPr>
            <p:cNvPicPr>
              <a:picLocks noChangeAspect="1"/>
            </p:cNvPicPr>
            <p:nvPr/>
          </p:nvPicPr>
          <p:blipFill rotWithShape="1">
            <a:blip r:embed="rId4"/>
            <a:srcRect l="10048" t="8508" r="80371" b="4221"/>
            <a:stretch/>
          </p:blipFill>
          <p:spPr>
            <a:xfrm>
              <a:off x="3884801" y="2244508"/>
              <a:ext cx="251908" cy="238428"/>
            </a:xfrm>
            <a:prstGeom prst="rect">
              <a:avLst/>
            </a:prstGeom>
          </p:spPr>
        </p:pic>
        <p:pic>
          <p:nvPicPr>
            <p:cNvPr id="57" name="Grafik 56">
              <a:extLst>
                <a:ext uri="{FF2B5EF4-FFF2-40B4-BE49-F238E27FC236}">
                  <a16:creationId xmlns:a16="http://schemas.microsoft.com/office/drawing/2014/main" id="{22B1432D-C71E-0FF6-9905-B6CC3EAF044B}"/>
                </a:ext>
              </a:extLst>
            </p:cNvPr>
            <p:cNvPicPr>
              <a:picLocks noChangeAspect="1"/>
            </p:cNvPicPr>
            <p:nvPr/>
          </p:nvPicPr>
          <p:blipFill rotWithShape="1">
            <a:blip r:embed="rId4"/>
            <a:srcRect l="10403" t="7029" r="50581" b="5984"/>
            <a:stretch/>
          </p:blipFill>
          <p:spPr>
            <a:xfrm>
              <a:off x="5423318" y="2244508"/>
              <a:ext cx="1029134" cy="238428"/>
            </a:xfrm>
            <a:prstGeom prst="rect">
              <a:avLst/>
            </a:prstGeom>
          </p:spPr>
        </p:pic>
        <p:pic>
          <p:nvPicPr>
            <p:cNvPr id="58" name="Grafik 57">
              <a:extLst>
                <a:ext uri="{FF2B5EF4-FFF2-40B4-BE49-F238E27FC236}">
                  <a16:creationId xmlns:a16="http://schemas.microsoft.com/office/drawing/2014/main" id="{1362B19F-8D00-110F-4B0D-47B10E974B88}"/>
                </a:ext>
              </a:extLst>
            </p:cNvPr>
            <p:cNvPicPr>
              <a:picLocks noChangeAspect="1"/>
            </p:cNvPicPr>
            <p:nvPr/>
          </p:nvPicPr>
          <p:blipFill rotWithShape="1">
            <a:blip r:embed="rId4"/>
            <a:srcRect l="10048" t="8508" r="80371" b="4221"/>
            <a:stretch/>
          </p:blipFill>
          <p:spPr>
            <a:xfrm>
              <a:off x="5171410" y="2244508"/>
              <a:ext cx="251908" cy="238428"/>
            </a:xfrm>
            <a:prstGeom prst="rect">
              <a:avLst/>
            </a:prstGeom>
          </p:spPr>
        </p:pic>
        <p:pic>
          <p:nvPicPr>
            <p:cNvPr id="64" name="Grafik 63">
              <a:extLst>
                <a:ext uri="{FF2B5EF4-FFF2-40B4-BE49-F238E27FC236}">
                  <a16:creationId xmlns:a16="http://schemas.microsoft.com/office/drawing/2014/main" id="{BF9DD049-6291-57B8-7A81-6CB57770FD06}"/>
                </a:ext>
              </a:extLst>
            </p:cNvPr>
            <p:cNvPicPr>
              <a:picLocks noChangeAspect="1"/>
            </p:cNvPicPr>
            <p:nvPr/>
          </p:nvPicPr>
          <p:blipFill rotWithShape="1">
            <a:blip r:embed="rId4"/>
            <a:srcRect l="10048" t="8508" r="80371" b="4221"/>
            <a:stretch/>
          </p:blipFill>
          <p:spPr>
            <a:xfrm>
              <a:off x="5171410" y="2485584"/>
              <a:ext cx="251908" cy="238428"/>
            </a:xfrm>
            <a:prstGeom prst="rect">
              <a:avLst/>
            </a:prstGeom>
          </p:spPr>
        </p:pic>
      </p:grpSp>
      <p:grpSp>
        <p:nvGrpSpPr>
          <p:cNvPr id="29" name="Gruppieren 28">
            <a:extLst>
              <a:ext uri="{FF2B5EF4-FFF2-40B4-BE49-F238E27FC236}">
                <a16:creationId xmlns:a16="http://schemas.microsoft.com/office/drawing/2014/main" id="{1623579A-2009-FFBB-17B3-A67DD6328FD4}"/>
              </a:ext>
            </a:extLst>
          </p:cNvPr>
          <p:cNvGrpSpPr/>
          <p:nvPr/>
        </p:nvGrpSpPr>
        <p:grpSpPr>
          <a:xfrm>
            <a:off x="1167990" y="3335472"/>
            <a:ext cx="2567651" cy="238428"/>
            <a:chOff x="3884801" y="2244508"/>
            <a:chExt cx="2567651" cy="238428"/>
          </a:xfrm>
        </p:grpSpPr>
        <p:pic>
          <p:nvPicPr>
            <p:cNvPr id="38" name="Grafik 37">
              <a:extLst>
                <a:ext uri="{FF2B5EF4-FFF2-40B4-BE49-F238E27FC236}">
                  <a16:creationId xmlns:a16="http://schemas.microsoft.com/office/drawing/2014/main" id="{4A1B09E1-7050-23E5-9E40-3FB608D70563}"/>
                </a:ext>
              </a:extLst>
            </p:cNvPr>
            <p:cNvPicPr>
              <a:picLocks noChangeAspect="1"/>
            </p:cNvPicPr>
            <p:nvPr/>
          </p:nvPicPr>
          <p:blipFill rotWithShape="1">
            <a:blip r:embed="rId4"/>
            <a:srcRect l="10403" t="7029" r="50581" b="5984"/>
            <a:stretch/>
          </p:blipFill>
          <p:spPr>
            <a:xfrm>
              <a:off x="4136709" y="2244508"/>
              <a:ext cx="1029134" cy="238428"/>
            </a:xfrm>
            <a:prstGeom prst="rect">
              <a:avLst/>
            </a:prstGeom>
          </p:spPr>
        </p:pic>
        <p:pic>
          <p:nvPicPr>
            <p:cNvPr id="39" name="Grafik 38">
              <a:extLst>
                <a:ext uri="{FF2B5EF4-FFF2-40B4-BE49-F238E27FC236}">
                  <a16:creationId xmlns:a16="http://schemas.microsoft.com/office/drawing/2014/main" id="{36055879-0D6E-B282-EB89-8734F954E34B}"/>
                </a:ext>
              </a:extLst>
            </p:cNvPr>
            <p:cNvPicPr>
              <a:picLocks noChangeAspect="1"/>
            </p:cNvPicPr>
            <p:nvPr/>
          </p:nvPicPr>
          <p:blipFill rotWithShape="1">
            <a:blip r:embed="rId4"/>
            <a:srcRect l="10048" t="8508" r="80371" b="4221"/>
            <a:stretch/>
          </p:blipFill>
          <p:spPr>
            <a:xfrm>
              <a:off x="3884801" y="2244508"/>
              <a:ext cx="251908" cy="238428"/>
            </a:xfrm>
            <a:prstGeom prst="rect">
              <a:avLst/>
            </a:prstGeom>
          </p:spPr>
        </p:pic>
        <p:pic>
          <p:nvPicPr>
            <p:cNvPr id="59" name="Grafik 58">
              <a:extLst>
                <a:ext uri="{FF2B5EF4-FFF2-40B4-BE49-F238E27FC236}">
                  <a16:creationId xmlns:a16="http://schemas.microsoft.com/office/drawing/2014/main" id="{2D3576B0-6A87-E393-81AA-7475CFD4E514}"/>
                </a:ext>
              </a:extLst>
            </p:cNvPr>
            <p:cNvPicPr>
              <a:picLocks noChangeAspect="1"/>
            </p:cNvPicPr>
            <p:nvPr/>
          </p:nvPicPr>
          <p:blipFill rotWithShape="1">
            <a:blip r:embed="rId4"/>
            <a:srcRect l="10403" t="7029" r="50581" b="5984"/>
            <a:stretch/>
          </p:blipFill>
          <p:spPr>
            <a:xfrm>
              <a:off x="5423318" y="2244508"/>
              <a:ext cx="1029134" cy="238428"/>
            </a:xfrm>
            <a:prstGeom prst="rect">
              <a:avLst/>
            </a:prstGeom>
          </p:spPr>
        </p:pic>
      </p:grpSp>
      <p:grpSp>
        <p:nvGrpSpPr>
          <p:cNvPr id="30" name="Gruppieren 29">
            <a:extLst>
              <a:ext uri="{FF2B5EF4-FFF2-40B4-BE49-F238E27FC236}">
                <a16:creationId xmlns:a16="http://schemas.microsoft.com/office/drawing/2014/main" id="{70FAEAD8-4242-5EEC-E8DE-77B173404441}"/>
              </a:ext>
            </a:extLst>
          </p:cNvPr>
          <p:cNvGrpSpPr/>
          <p:nvPr/>
        </p:nvGrpSpPr>
        <p:grpSpPr>
          <a:xfrm>
            <a:off x="1167990" y="3807636"/>
            <a:ext cx="2567651" cy="238428"/>
            <a:chOff x="3884801" y="2244508"/>
            <a:chExt cx="2567651" cy="238428"/>
          </a:xfrm>
        </p:grpSpPr>
        <p:pic>
          <p:nvPicPr>
            <p:cNvPr id="35" name="Grafik 34">
              <a:extLst>
                <a:ext uri="{FF2B5EF4-FFF2-40B4-BE49-F238E27FC236}">
                  <a16:creationId xmlns:a16="http://schemas.microsoft.com/office/drawing/2014/main" id="{70F88C00-B720-D4B3-5B19-5AC33DEFC231}"/>
                </a:ext>
              </a:extLst>
            </p:cNvPr>
            <p:cNvPicPr>
              <a:picLocks noChangeAspect="1"/>
            </p:cNvPicPr>
            <p:nvPr/>
          </p:nvPicPr>
          <p:blipFill rotWithShape="1">
            <a:blip r:embed="rId4"/>
            <a:srcRect l="10403" t="7029" r="50581" b="5984"/>
            <a:stretch/>
          </p:blipFill>
          <p:spPr>
            <a:xfrm>
              <a:off x="4136709" y="2244508"/>
              <a:ext cx="1029134" cy="238428"/>
            </a:xfrm>
            <a:prstGeom prst="rect">
              <a:avLst/>
            </a:prstGeom>
          </p:spPr>
        </p:pic>
        <p:pic>
          <p:nvPicPr>
            <p:cNvPr id="36" name="Grafik 35">
              <a:extLst>
                <a:ext uri="{FF2B5EF4-FFF2-40B4-BE49-F238E27FC236}">
                  <a16:creationId xmlns:a16="http://schemas.microsoft.com/office/drawing/2014/main" id="{17617236-98C2-4B20-3016-C1ECB185DEF6}"/>
                </a:ext>
              </a:extLst>
            </p:cNvPr>
            <p:cNvPicPr>
              <a:picLocks noChangeAspect="1"/>
            </p:cNvPicPr>
            <p:nvPr/>
          </p:nvPicPr>
          <p:blipFill rotWithShape="1">
            <a:blip r:embed="rId4"/>
            <a:srcRect l="10048" t="8508" r="80371" b="4221"/>
            <a:stretch/>
          </p:blipFill>
          <p:spPr>
            <a:xfrm>
              <a:off x="3884801" y="2244508"/>
              <a:ext cx="251908" cy="238428"/>
            </a:xfrm>
            <a:prstGeom prst="rect">
              <a:avLst/>
            </a:prstGeom>
          </p:spPr>
        </p:pic>
        <p:pic>
          <p:nvPicPr>
            <p:cNvPr id="60" name="Grafik 59">
              <a:extLst>
                <a:ext uri="{FF2B5EF4-FFF2-40B4-BE49-F238E27FC236}">
                  <a16:creationId xmlns:a16="http://schemas.microsoft.com/office/drawing/2014/main" id="{A0CA5EBA-D749-2825-ABC4-889AE4B40A16}"/>
                </a:ext>
              </a:extLst>
            </p:cNvPr>
            <p:cNvPicPr>
              <a:picLocks noChangeAspect="1"/>
            </p:cNvPicPr>
            <p:nvPr/>
          </p:nvPicPr>
          <p:blipFill rotWithShape="1">
            <a:blip r:embed="rId4"/>
            <a:srcRect l="10403" t="7029" r="50581" b="5984"/>
            <a:stretch/>
          </p:blipFill>
          <p:spPr>
            <a:xfrm>
              <a:off x="5423318" y="2244508"/>
              <a:ext cx="1029134" cy="238428"/>
            </a:xfrm>
            <a:prstGeom prst="rect">
              <a:avLst/>
            </a:prstGeom>
          </p:spPr>
        </p:pic>
        <p:pic>
          <p:nvPicPr>
            <p:cNvPr id="61" name="Grafik 60">
              <a:extLst>
                <a:ext uri="{FF2B5EF4-FFF2-40B4-BE49-F238E27FC236}">
                  <a16:creationId xmlns:a16="http://schemas.microsoft.com/office/drawing/2014/main" id="{60FED3EB-9796-9F63-B34F-96B98D3E0B47}"/>
                </a:ext>
              </a:extLst>
            </p:cNvPr>
            <p:cNvPicPr>
              <a:picLocks noChangeAspect="1"/>
            </p:cNvPicPr>
            <p:nvPr/>
          </p:nvPicPr>
          <p:blipFill rotWithShape="1">
            <a:blip r:embed="rId4"/>
            <a:srcRect l="10048" t="8508" r="80371" b="4221"/>
            <a:stretch/>
          </p:blipFill>
          <p:spPr>
            <a:xfrm>
              <a:off x="5171410" y="2244508"/>
              <a:ext cx="251908" cy="238428"/>
            </a:xfrm>
            <a:prstGeom prst="rect">
              <a:avLst/>
            </a:prstGeom>
          </p:spPr>
        </p:pic>
      </p:grpSp>
      <p:grpSp>
        <p:nvGrpSpPr>
          <p:cNvPr id="31" name="Gruppieren 30">
            <a:extLst>
              <a:ext uri="{FF2B5EF4-FFF2-40B4-BE49-F238E27FC236}">
                <a16:creationId xmlns:a16="http://schemas.microsoft.com/office/drawing/2014/main" id="{DE2B7CA6-6F26-6014-D2E7-FFFB8DE2623A}"/>
              </a:ext>
            </a:extLst>
          </p:cNvPr>
          <p:cNvGrpSpPr/>
          <p:nvPr/>
        </p:nvGrpSpPr>
        <p:grpSpPr>
          <a:xfrm>
            <a:off x="1167990" y="3569208"/>
            <a:ext cx="2567651" cy="238428"/>
            <a:chOff x="3884801" y="2244508"/>
            <a:chExt cx="2567651" cy="238428"/>
          </a:xfrm>
        </p:grpSpPr>
        <p:pic>
          <p:nvPicPr>
            <p:cNvPr id="32" name="Grafik 31">
              <a:extLst>
                <a:ext uri="{FF2B5EF4-FFF2-40B4-BE49-F238E27FC236}">
                  <a16:creationId xmlns:a16="http://schemas.microsoft.com/office/drawing/2014/main" id="{C67C48DD-4E6C-F2A7-4CAF-5E7A5E505DEB}"/>
                </a:ext>
              </a:extLst>
            </p:cNvPr>
            <p:cNvPicPr>
              <a:picLocks noChangeAspect="1"/>
            </p:cNvPicPr>
            <p:nvPr/>
          </p:nvPicPr>
          <p:blipFill rotWithShape="1">
            <a:blip r:embed="rId4"/>
            <a:srcRect l="10403" t="7029" r="50581" b="5984"/>
            <a:stretch/>
          </p:blipFill>
          <p:spPr>
            <a:xfrm>
              <a:off x="4136709" y="2244508"/>
              <a:ext cx="1029134" cy="238428"/>
            </a:xfrm>
            <a:prstGeom prst="rect">
              <a:avLst/>
            </a:prstGeom>
          </p:spPr>
        </p:pic>
        <p:pic>
          <p:nvPicPr>
            <p:cNvPr id="33" name="Grafik 32">
              <a:extLst>
                <a:ext uri="{FF2B5EF4-FFF2-40B4-BE49-F238E27FC236}">
                  <a16:creationId xmlns:a16="http://schemas.microsoft.com/office/drawing/2014/main" id="{0CD87175-2277-C2D5-A1B7-CC31BAE1DEC8}"/>
                </a:ext>
              </a:extLst>
            </p:cNvPr>
            <p:cNvPicPr>
              <a:picLocks noChangeAspect="1"/>
            </p:cNvPicPr>
            <p:nvPr/>
          </p:nvPicPr>
          <p:blipFill rotWithShape="1">
            <a:blip r:embed="rId4"/>
            <a:srcRect l="10048" t="8508" r="80371" b="4221"/>
            <a:stretch/>
          </p:blipFill>
          <p:spPr>
            <a:xfrm>
              <a:off x="3884801" y="2244508"/>
              <a:ext cx="251908" cy="238428"/>
            </a:xfrm>
            <a:prstGeom prst="rect">
              <a:avLst/>
            </a:prstGeom>
          </p:spPr>
        </p:pic>
        <p:pic>
          <p:nvPicPr>
            <p:cNvPr id="62" name="Grafik 61">
              <a:extLst>
                <a:ext uri="{FF2B5EF4-FFF2-40B4-BE49-F238E27FC236}">
                  <a16:creationId xmlns:a16="http://schemas.microsoft.com/office/drawing/2014/main" id="{C990A75C-EFDC-FCC5-8BF4-D1F165650F68}"/>
                </a:ext>
              </a:extLst>
            </p:cNvPr>
            <p:cNvPicPr>
              <a:picLocks noChangeAspect="1"/>
            </p:cNvPicPr>
            <p:nvPr/>
          </p:nvPicPr>
          <p:blipFill rotWithShape="1">
            <a:blip r:embed="rId4"/>
            <a:srcRect l="10403" t="7029" r="50581" b="5984"/>
            <a:stretch/>
          </p:blipFill>
          <p:spPr>
            <a:xfrm>
              <a:off x="5423318" y="2244508"/>
              <a:ext cx="1029134" cy="238428"/>
            </a:xfrm>
            <a:prstGeom prst="rect">
              <a:avLst/>
            </a:prstGeom>
          </p:spPr>
        </p:pic>
        <p:pic>
          <p:nvPicPr>
            <p:cNvPr id="63" name="Grafik 62">
              <a:extLst>
                <a:ext uri="{FF2B5EF4-FFF2-40B4-BE49-F238E27FC236}">
                  <a16:creationId xmlns:a16="http://schemas.microsoft.com/office/drawing/2014/main" id="{D66F709A-3DE0-8048-97BB-90E79F1E16C0}"/>
                </a:ext>
              </a:extLst>
            </p:cNvPr>
            <p:cNvPicPr>
              <a:picLocks noChangeAspect="1"/>
            </p:cNvPicPr>
            <p:nvPr/>
          </p:nvPicPr>
          <p:blipFill rotWithShape="1">
            <a:blip r:embed="rId4"/>
            <a:srcRect l="10048" t="8508" r="80371" b="4221"/>
            <a:stretch/>
          </p:blipFill>
          <p:spPr>
            <a:xfrm>
              <a:off x="5171410" y="2244508"/>
              <a:ext cx="251908" cy="238428"/>
            </a:xfrm>
            <a:prstGeom prst="rect">
              <a:avLst/>
            </a:prstGeom>
          </p:spPr>
        </p:pic>
      </p:grpSp>
      <p:pic>
        <p:nvPicPr>
          <p:cNvPr id="87" name="Grafik 86">
            <a:extLst>
              <a:ext uri="{FF2B5EF4-FFF2-40B4-BE49-F238E27FC236}">
                <a16:creationId xmlns:a16="http://schemas.microsoft.com/office/drawing/2014/main" id="{0DFE6C46-B0A2-AC0B-2382-40F6E42E7F6B}"/>
              </a:ext>
            </a:extLst>
          </p:cNvPr>
          <p:cNvPicPr>
            <a:picLocks noChangeAspect="1"/>
          </p:cNvPicPr>
          <p:nvPr/>
        </p:nvPicPr>
        <p:blipFill rotWithShape="1">
          <a:blip r:embed="rId4"/>
          <a:srcRect l="10403" t="7029" r="50581" b="5984"/>
          <a:stretch/>
        </p:blipFill>
        <p:spPr>
          <a:xfrm>
            <a:off x="1419898" y="4077587"/>
            <a:ext cx="1029134" cy="238428"/>
          </a:xfrm>
          <a:prstGeom prst="rect">
            <a:avLst/>
          </a:prstGeom>
        </p:spPr>
      </p:pic>
      <p:pic>
        <p:nvPicPr>
          <p:cNvPr id="88" name="Grafik 87">
            <a:extLst>
              <a:ext uri="{FF2B5EF4-FFF2-40B4-BE49-F238E27FC236}">
                <a16:creationId xmlns:a16="http://schemas.microsoft.com/office/drawing/2014/main" id="{57E41F16-0AE4-A1F6-1AE7-3DB601FF1281}"/>
              </a:ext>
            </a:extLst>
          </p:cNvPr>
          <p:cNvPicPr>
            <a:picLocks noChangeAspect="1"/>
          </p:cNvPicPr>
          <p:nvPr/>
        </p:nvPicPr>
        <p:blipFill rotWithShape="1">
          <a:blip r:embed="rId4"/>
          <a:srcRect l="10048" t="8508" r="80371" b="4221"/>
          <a:stretch/>
        </p:blipFill>
        <p:spPr>
          <a:xfrm>
            <a:off x="1167990" y="4077587"/>
            <a:ext cx="251908" cy="238428"/>
          </a:xfrm>
          <a:prstGeom prst="rect">
            <a:avLst/>
          </a:prstGeom>
        </p:spPr>
      </p:pic>
      <p:pic>
        <p:nvPicPr>
          <p:cNvPr id="89" name="Grafik 88">
            <a:extLst>
              <a:ext uri="{FF2B5EF4-FFF2-40B4-BE49-F238E27FC236}">
                <a16:creationId xmlns:a16="http://schemas.microsoft.com/office/drawing/2014/main" id="{1E68DA9B-369E-B0AD-0218-79C39B4E4E02}"/>
              </a:ext>
            </a:extLst>
          </p:cNvPr>
          <p:cNvPicPr>
            <a:picLocks noChangeAspect="1"/>
          </p:cNvPicPr>
          <p:nvPr/>
        </p:nvPicPr>
        <p:blipFill rotWithShape="1">
          <a:blip r:embed="rId4"/>
          <a:srcRect l="10403" t="7029" r="50581" b="5984"/>
          <a:stretch/>
        </p:blipFill>
        <p:spPr>
          <a:xfrm>
            <a:off x="2706507" y="4077587"/>
            <a:ext cx="1029134" cy="238428"/>
          </a:xfrm>
          <a:prstGeom prst="rect">
            <a:avLst/>
          </a:prstGeom>
        </p:spPr>
      </p:pic>
      <p:pic>
        <p:nvPicPr>
          <p:cNvPr id="90" name="Grafik 89">
            <a:extLst>
              <a:ext uri="{FF2B5EF4-FFF2-40B4-BE49-F238E27FC236}">
                <a16:creationId xmlns:a16="http://schemas.microsoft.com/office/drawing/2014/main" id="{09AE1C4F-7EF7-BB78-05E1-358B18A501B7}"/>
              </a:ext>
            </a:extLst>
          </p:cNvPr>
          <p:cNvPicPr>
            <a:picLocks noChangeAspect="1"/>
          </p:cNvPicPr>
          <p:nvPr/>
        </p:nvPicPr>
        <p:blipFill rotWithShape="1">
          <a:blip r:embed="rId4"/>
          <a:srcRect l="10048" t="8508" r="80371" b="4221"/>
          <a:stretch/>
        </p:blipFill>
        <p:spPr>
          <a:xfrm>
            <a:off x="2454599" y="4077587"/>
            <a:ext cx="251908" cy="238428"/>
          </a:xfrm>
          <a:prstGeom prst="rect">
            <a:avLst/>
          </a:prstGeom>
        </p:spPr>
      </p:pic>
      <p:pic>
        <p:nvPicPr>
          <p:cNvPr id="82" name="Grafik 81">
            <a:extLst>
              <a:ext uri="{FF2B5EF4-FFF2-40B4-BE49-F238E27FC236}">
                <a16:creationId xmlns:a16="http://schemas.microsoft.com/office/drawing/2014/main" id="{89EC7B5B-3DC7-19F5-A982-B0C7CEF68B91}"/>
              </a:ext>
            </a:extLst>
          </p:cNvPr>
          <p:cNvPicPr>
            <a:picLocks noChangeAspect="1"/>
          </p:cNvPicPr>
          <p:nvPr/>
        </p:nvPicPr>
        <p:blipFill rotWithShape="1">
          <a:blip r:embed="rId4"/>
          <a:srcRect l="10403" t="7029" r="50581" b="5984"/>
          <a:stretch/>
        </p:blipFill>
        <p:spPr>
          <a:xfrm>
            <a:off x="1419898" y="4312926"/>
            <a:ext cx="1029134" cy="238428"/>
          </a:xfrm>
          <a:prstGeom prst="rect">
            <a:avLst/>
          </a:prstGeom>
        </p:spPr>
      </p:pic>
      <p:pic>
        <p:nvPicPr>
          <p:cNvPr id="83" name="Grafik 82">
            <a:extLst>
              <a:ext uri="{FF2B5EF4-FFF2-40B4-BE49-F238E27FC236}">
                <a16:creationId xmlns:a16="http://schemas.microsoft.com/office/drawing/2014/main" id="{3AF4F0BF-0CA1-0462-904F-E8C9E26F6475}"/>
              </a:ext>
            </a:extLst>
          </p:cNvPr>
          <p:cNvPicPr>
            <a:picLocks noChangeAspect="1"/>
          </p:cNvPicPr>
          <p:nvPr/>
        </p:nvPicPr>
        <p:blipFill rotWithShape="1">
          <a:blip r:embed="rId4"/>
          <a:srcRect l="10048" t="8508" r="80371" b="4221"/>
          <a:stretch/>
        </p:blipFill>
        <p:spPr>
          <a:xfrm>
            <a:off x="1167990" y="4312926"/>
            <a:ext cx="251908" cy="238428"/>
          </a:xfrm>
          <a:prstGeom prst="rect">
            <a:avLst/>
          </a:prstGeom>
        </p:spPr>
      </p:pic>
      <p:pic>
        <p:nvPicPr>
          <p:cNvPr id="84" name="Grafik 83">
            <a:extLst>
              <a:ext uri="{FF2B5EF4-FFF2-40B4-BE49-F238E27FC236}">
                <a16:creationId xmlns:a16="http://schemas.microsoft.com/office/drawing/2014/main" id="{3CFAE849-A70B-D333-A0D8-53C175BA5591}"/>
              </a:ext>
            </a:extLst>
          </p:cNvPr>
          <p:cNvPicPr>
            <a:picLocks noChangeAspect="1"/>
          </p:cNvPicPr>
          <p:nvPr/>
        </p:nvPicPr>
        <p:blipFill rotWithShape="1">
          <a:blip r:embed="rId4"/>
          <a:srcRect l="10403" t="7029" r="50581" b="5984"/>
          <a:stretch/>
        </p:blipFill>
        <p:spPr>
          <a:xfrm>
            <a:off x="2706507" y="4312926"/>
            <a:ext cx="1029134" cy="238428"/>
          </a:xfrm>
          <a:prstGeom prst="rect">
            <a:avLst/>
          </a:prstGeom>
        </p:spPr>
      </p:pic>
      <p:pic>
        <p:nvPicPr>
          <p:cNvPr id="85" name="Grafik 84">
            <a:extLst>
              <a:ext uri="{FF2B5EF4-FFF2-40B4-BE49-F238E27FC236}">
                <a16:creationId xmlns:a16="http://schemas.microsoft.com/office/drawing/2014/main" id="{0A414429-EF66-9550-36D3-1435220F4253}"/>
              </a:ext>
            </a:extLst>
          </p:cNvPr>
          <p:cNvPicPr>
            <a:picLocks noChangeAspect="1"/>
          </p:cNvPicPr>
          <p:nvPr/>
        </p:nvPicPr>
        <p:blipFill rotWithShape="1">
          <a:blip r:embed="rId4"/>
          <a:srcRect l="10048" t="8508" r="80371" b="4221"/>
          <a:stretch/>
        </p:blipFill>
        <p:spPr>
          <a:xfrm>
            <a:off x="2454599" y="4312926"/>
            <a:ext cx="251908" cy="238428"/>
          </a:xfrm>
          <a:prstGeom prst="rect">
            <a:avLst/>
          </a:prstGeom>
        </p:spPr>
      </p:pic>
      <p:pic>
        <p:nvPicPr>
          <p:cNvPr id="86" name="Grafik 85">
            <a:extLst>
              <a:ext uri="{FF2B5EF4-FFF2-40B4-BE49-F238E27FC236}">
                <a16:creationId xmlns:a16="http://schemas.microsoft.com/office/drawing/2014/main" id="{774B600C-E7DB-841B-E74D-C47D1B86DB5C}"/>
              </a:ext>
            </a:extLst>
          </p:cNvPr>
          <p:cNvPicPr>
            <a:picLocks noChangeAspect="1"/>
          </p:cNvPicPr>
          <p:nvPr/>
        </p:nvPicPr>
        <p:blipFill rotWithShape="1">
          <a:blip r:embed="rId4"/>
          <a:srcRect l="10048" t="8508" r="80371" b="4221"/>
          <a:stretch/>
        </p:blipFill>
        <p:spPr>
          <a:xfrm>
            <a:off x="2454599" y="4554002"/>
            <a:ext cx="251908" cy="238428"/>
          </a:xfrm>
          <a:prstGeom prst="rect">
            <a:avLst/>
          </a:prstGeom>
        </p:spPr>
      </p:pic>
      <p:pic>
        <p:nvPicPr>
          <p:cNvPr id="79" name="Grafik 78">
            <a:extLst>
              <a:ext uri="{FF2B5EF4-FFF2-40B4-BE49-F238E27FC236}">
                <a16:creationId xmlns:a16="http://schemas.microsoft.com/office/drawing/2014/main" id="{CE55DCF2-97AB-EE61-E60E-8D3CF1FDC407}"/>
              </a:ext>
            </a:extLst>
          </p:cNvPr>
          <p:cNvPicPr>
            <a:picLocks noChangeAspect="1"/>
          </p:cNvPicPr>
          <p:nvPr/>
        </p:nvPicPr>
        <p:blipFill rotWithShape="1">
          <a:blip r:embed="rId4"/>
          <a:srcRect l="10403" t="7029" r="50581" b="5984"/>
          <a:stretch/>
        </p:blipFill>
        <p:spPr>
          <a:xfrm>
            <a:off x="1419898" y="4552678"/>
            <a:ext cx="1029134" cy="238428"/>
          </a:xfrm>
          <a:prstGeom prst="rect">
            <a:avLst/>
          </a:prstGeom>
        </p:spPr>
      </p:pic>
      <p:pic>
        <p:nvPicPr>
          <p:cNvPr id="80" name="Grafik 79">
            <a:extLst>
              <a:ext uri="{FF2B5EF4-FFF2-40B4-BE49-F238E27FC236}">
                <a16:creationId xmlns:a16="http://schemas.microsoft.com/office/drawing/2014/main" id="{2CAA64AB-36D7-B08E-A77E-41C4EE74FEF0}"/>
              </a:ext>
            </a:extLst>
          </p:cNvPr>
          <p:cNvPicPr>
            <a:picLocks noChangeAspect="1"/>
          </p:cNvPicPr>
          <p:nvPr/>
        </p:nvPicPr>
        <p:blipFill rotWithShape="1">
          <a:blip r:embed="rId4"/>
          <a:srcRect l="10048" t="8508" r="80371" b="4221"/>
          <a:stretch/>
        </p:blipFill>
        <p:spPr>
          <a:xfrm>
            <a:off x="1167990" y="4552678"/>
            <a:ext cx="251908" cy="238428"/>
          </a:xfrm>
          <a:prstGeom prst="rect">
            <a:avLst/>
          </a:prstGeom>
        </p:spPr>
      </p:pic>
      <p:pic>
        <p:nvPicPr>
          <p:cNvPr id="81" name="Grafik 80">
            <a:extLst>
              <a:ext uri="{FF2B5EF4-FFF2-40B4-BE49-F238E27FC236}">
                <a16:creationId xmlns:a16="http://schemas.microsoft.com/office/drawing/2014/main" id="{7C5B489B-B4AA-B8BB-DC97-326EDEBDD03C}"/>
              </a:ext>
            </a:extLst>
          </p:cNvPr>
          <p:cNvPicPr>
            <a:picLocks noChangeAspect="1"/>
          </p:cNvPicPr>
          <p:nvPr/>
        </p:nvPicPr>
        <p:blipFill rotWithShape="1">
          <a:blip r:embed="rId4"/>
          <a:srcRect l="10403" t="7029" r="50581" b="5984"/>
          <a:stretch/>
        </p:blipFill>
        <p:spPr>
          <a:xfrm>
            <a:off x="2706507" y="4552678"/>
            <a:ext cx="1029134" cy="238428"/>
          </a:xfrm>
          <a:prstGeom prst="rect">
            <a:avLst/>
          </a:prstGeom>
        </p:spPr>
      </p:pic>
      <p:pic>
        <p:nvPicPr>
          <p:cNvPr id="75" name="Grafik 74">
            <a:extLst>
              <a:ext uri="{FF2B5EF4-FFF2-40B4-BE49-F238E27FC236}">
                <a16:creationId xmlns:a16="http://schemas.microsoft.com/office/drawing/2014/main" id="{D4BDD0BB-CFB1-30B8-C5C7-DF7986DF4AD3}"/>
              </a:ext>
            </a:extLst>
          </p:cNvPr>
          <p:cNvPicPr>
            <a:picLocks noChangeAspect="1"/>
          </p:cNvPicPr>
          <p:nvPr/>
        </p:nvPicPr>
        <p:blipFill rotWithShape="1">
          <a:blip r:embed="rId4"/>
          <a:srcRect l="10403" t="7029" r="50581" b="5984"/>
          <a:stretch/>
        </p:blipFill>
        <p:spPr>
          <a:xfrm>
            <a:off x="1419898" y="5024842"/>
            <a:ext cx="1029134" cy="238428"/>
          </a:xfrm>
          <a:prstGeom prst="rect">
            <a:avLst/>
          </a:prstGeom>
        </p:spPr>
      </p:pic>
      <p:pic>
        <p:nvPicPr>
          <p:cNvPr id="76" name="Grafik 75">
            <a:extLst>
              <a:ext uri="{FF2B5EF4-FFF2-40B4-BE49-F238E27FC236}">
                <a16:creationId xmlns:a16="http://schemas.microsoft.com/office/drawing/2014/main" id="{71019662-E492-A2F3-8058-8E9923918E9F}"/>
              </a:ext>
            </a:extLst>
          </p:cNvPr>
          <p:cNvPicPr>
            <a:picLocks noChangeAspect="1"/>
          </p:cNvPicPr>
          <p:nvPr/>
        </p:nvPicPr>
        <p:blipFill rotWithShape="1">
          <a:blip r:embed="rId4"/>
          <a:srcRect l="10048" t="8508" r="80371" b="4221"/>
          <a:stretch/>
        </p:blipFill>
        <p:spPr>
          <a:xfrm>
            <a:off x="1167990" y="5024842"/>
            <a:ext cx="251908" cy="238428"/>
          </a:xfrm>
          <a:prstGeom prst="rect">
            <a:avLst/>
          </a:prstGeom>
        </p:spPr>
      </p:pic>
      <p:pic>
        <p:nvPicPr>
          <p:cNvPr id="77" name="Grafik 76">
            <a:extLst>
              <a:ext uri="{FF2B5EF4-FFF2-40B4-BE49-F238E27FC236}">
                <a16:creationId xmlns:a16="http://schemas.microsoft.com/office/drawing/2014/main" id="{BB569A38-BCA5-4ED7-0423-2610FBA6A63B}"/>
              </a:ext>
            </a:extLst>
          </p:cNvPr>
          <p:cNvPicPr>
            <a:picLocks noChangeAspect="1"/>
          </p:cNvPicPr>
          <p:nvPr/>
        </p:nvPicPr>
        <p:blipFill rotWithShape="1">
          <a:blip r:embed="rId4"/>
          <a:srcRect l="10403" t="7029" r="50581" b="5984"/>
          <a:stretch/>
        </p:blipFill>
        <p:spPr>
          <a:xfrm>
            <a:off x="2706507" y="5024842"/>
            <a:ext cx="1029134" cy="238428"/>
          </a:xfrm>
          <a:prstGeom prst="rect">
            <a:avLst/>
          </a:prstGeom>
        </p:spPr>
      </p:pic>
      <p:pic>
        <p:nvPicPr>
          <p:cNvPr id="78" name="Grafik 77">
            <a:extLst>
              <a:ext uri="{FF2B5EF4-FFF2-40B4-BE49-F238E27FC236}">
                <a16:creationId xmlns:a16="http://schemas.microsoft.com/office/drawing/2014/main" id="{1134F186-E37D-386C-40C4-7EA969BDBEDD}"/>
              </a:ext>
            </a:extLst>
          </p:cNvPr>
          <p:cNvPicPr>
            <a:picLocks noChangeAspect="1"/>
          </p:cNvPicPr>
          <p:nvPr/>
        </p:nvPicPr>
        <p:blipFill rotWithShape="1">
          <a:blip r:embed="rId4"/>
          <a:srcRect l="10048" t="8508" r="80371" b="4221"/>
          <a:stretch/>
        </p:blipFill>
        <p:spPr>
          <a:xfrm>
            <a:off x="2454599" y="5024842"/>
            <a:ext cx="251908" cy="238428"/>
          </a:xfrm>
          <a:prstGeom prst="rect">
            <a:avLst/>
          </a:prstGeom>
        </p:spPr>
      </p:pic>
      <p:pic>
        <p:nvPicPr>
          <p:cNvPr id="130" name="Grafik 129">
            <a:extLst>
              <a:ext uri="{FF2B5EF4-FFF2-40B4-BE49-F238E27FC236}">
                <a16:creationId xmlns:a16="http://schemas.microsoft.com/office/drawing/2014/main" id="{24D66BF5-29FC-7FC0-AE0D-8A3F02E90F01}"/>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1419898" y="5664646"/>
            <a:ext cx="1029134" cy="238428"/>
          </a:xfrm>
          <a:prstGeom prst="rect">
            <a:avLst/>
          </a:prstGeom>
        </p:spPr>
      </p:pic>
      <p:pic>
        <p:nvPicPr>
          <p:cNvPr id="131" name="Grafik 130">
            <a:extLst>
              <a:ext uri="{FF2B5EF4-FFF2-40B4-BE49-F238E27FC236}">
                <a16:creationId xmlns:a16="http://schemas.microsoft.com/office/drawing/2014/main" id="{8BFFD02A-64D1-A4AF-ACE0-1C4F93C4789F}"/>
              </a:ext>
            </a:extLst>
          </p:cNvPr>
          <p:cNvPicPr>
            <a:picLocks noChangeAspect="1"/>
          </p:cNvPicPr>
          <p:nvPr/>
        </p:nvPicPr>
        <p:blipFill rotWithShape="1">
          <a:blip r:embed="rId4">
            <a:duotone>
              <a:schemeClr val="accent2">
                <a:shade val="45000"/>
                <a:satMod val="135000"/>
              </a:schemeClr>
              <a:prstClr val="white"/>
            </a:duotone>
          </a:blip>
          <a:srcRect l="10048" t="8508" r="80371" b="4221"/>
          <a:stretch/>
        </p:blipFill>
        <p:spPr>
          <a:xfrm>
            <a:off x="1167990" y="5664646"/>
            <a:ext cx="251908" cy="238428"/>
          </a:xfrm>
          <a:prstGeom prst="rect">
            <a:avLst/>
          </a:prstGeom>
        </p:spPr>
      </p:pic>
      <p:pic>
        <p:nvPicPr>
          <p:cNvPr id="132" name="Grafik 131">
            <a:extLst>
              <a:ext uri="{FF2B5EF4-FFF2-40B4-BE49-F238E27FC236}">
                <a16:creationId xmlns:a16="http://schemas.microsoft.com/office/drawing/2014/main" id="{54620BDA-EC13-6705-1573-ADFFD42731C6}"/>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2706507" y="5664646"/>
            <a:ext cx="1029134" cy="238428"/>
          </a:xfrm>
          <a:prstGeom prst="rect">
            <a:avLst/>
          </a:prstGeom>
        </p:spPr>
      </p:pic>
      <p:pic>
        <p:nvPicPr>
          <p:cNvPr id="133" name="Grafik 132">
            <a:extLst>
              <a:ext uri="{FF2B5EF4-FFF2-40B4-BE49-F238E27FC236}">
                <a16:creationId xmlns:a16="http://schemas.microsoft.com/office/drawing/2014/main" id="{0AEEE1A9-C8A7-E43B-BE51-419F6D177A97}"/>
              </a:ext>
            </a:extLst>
          </p:cNvPr>
          <p:cNvPicPr>
            <a:picLocks noChangeAspect="1"/>
          </p:cNvPicPr>
          <p:nvPr/>
        </p:nvPicPr>
        <p:blipFill rotWithShape="1">
          <a:blip r:embed="rId4">
            <a:duotone>
              <a:schemeClr val="accent2">
                <a:shade val="45000"/>
                <a:satMod val="135000"/>
              </a:schemeClr>
              <a:prstClr val="white"/>
            </a:duotone>
          </a:blip>
          <a:srcRect l="10048" t="8508" r="80371" b="4221"/>
          <a:stretch/>
        </p:blipFill>
        <p:spPr>
          <a:xfrm>
            <a:off x="2454599" y="5664646"/>
            <a:ext cx="251908" cy="238428"/>
          </a:xfrm>
          <a:prstGeom prst="rect">
            <a:avLst/>
          </a:prstGeom>
        </p:spPr>
      </p:pic>
      <p:pic>
        <p:nvPicPr>
          <p:cNvPr id="71" name="Grafik 70">
            <a:extLst>
              <a:ext uri="{FF2B5EF4-FFF2-40B4-BE49-F238E27FC236}">
                <a16:creationId xmlns:a16="http://schemas.microsoft.com/office/drawing/2014/main" id="{6935FBEF-67E3-D345-0AD6-765C47A645E1}"/>
              </a:ext>
            </a:extLst>
          </p:cNvPr>
          <p:cNvPicPr>
            <a:picLocks noChangeAspect="1"/>
          </p:cNvPicPr>
          <p:nvPr/>
        </p:nvPicPr>
        <p:blipFill rotWithShape="1">
          <a:blip r:embed="rId4"/>
          <a:srcRect l="10403" t="7029" r="50581" b="5984"/>
          <a:stretch/>
        </p:blipFill>
        <p:spPr>
          <a:xfrm>
            <a:off x="1419898" y="4786414"/>
            <a:ext cx="1029134" cy="238428"/>
          </a:xfrm>
          <a:prstGeom prst="rect">
            <a:avLst/>
          </a:prstGeom>
        </p:spPr>
      </p:pic>
      <p:pic>
        <p:nvPicPr>
          <p:cNvPr id="72" name="Grafik 71">
            <a:extLst>
              <a:ext uri="{FF2B5EF4-FFF2-40B4-BE49-F238E27FC236}">
                <a16:creationId xmlns:a16="http://schemas.microsoft.com/office/drawing/2014/main" id="{E8B26311-3D2E-6EB6-1914-D5CE822CA8EC}"/>
              </a:ext>
            </a:extLst>
          </p:cNvPr>
          <p:cNvPicPr>
            <a:picLocks noChangeAspect="1"/>
          </p:cNvPicPr>
          <p:nvPr/>
        </p:nvPicPr>
        <p:blipFill rotWithShape="1">
          <a:blip r:embed="rId4"/>
          <a:srcRect l="10048" t="8508" r="80371" b="4221"/>
          <a:stretch/>
        </p:blipFill>
        <p:spPr>
          <a:xfrm>
            <a:off x="1167990" y="4786414"/>
            <a:ext cx="251908" cy="238428"/>
          </a:xfrm>
          <a:prstGeom prst="rect">
            <a:avLst/>
          </a:prstGeom>
        </p:spPr>
      </p:pic>
      <p:pic>
        <p:nvPicPr>
          <p:cNvPr id="73" name="Grafik 72">
            <a:extLst>
              <a:ext uri="{FF2B5EF4-FFF2-40B4-BE49-F238E27FC236}">
                <a16:creationId xmlns:a16="http://schemas.microsoft.com/office/drawing/2014/main" id="{ABF95B3B-08B4-D7F7-5575-F13EFE1990D7}"/>
              </a:ext>
            </a:extLst>
          </p:cNvPr>
          <p:cNvPicPr>
            <a:picLocks noChangeAspect="1"/>
          </p:cNvPicPr>
          <p:nvPr/>
        </p:nvPicPr>
        <p:blipFill rotWithShape="1">
          <a:blip r:embed="rId4"/>
          <a:srcRect l="10403" t="7029" r="50581" b="5984"/>
          <a:stretch/>
        </p:blipFill>
        <p:spPr>
          <a:xfrm>
            <a:off x="2706507" y="4786414"/>
            <a:ext cx="1029134" cy="238428"/>
          </a:xfrm>
          <a:prstGeom prst="rect">
            <a:avLst/>
          </a:prstGeom>
        </p:spPr>
      </p:pic>
      <p:pic>
        <p:nvPicPr>
          <p:cNvPr id="74" name="Grafik 73">
            <a:extLst>
              <a:ext uri="{FF2B5EF4-FFF2-40B4-BE49-F238E27FC236}">
                <a16:creationId xmlns:a16="http://schemas.microsoft.com/office/drawing/2014/main" id="{B892B807-56D8-FEE2-1F2E-5763E88A5D27}"/>
              </a:ext>
            </a:extLst>
          </p:cNvPr>
          <p:cNvPicPr>
            <a:picLocks noChangeAspect="1"/>
          </p:cNvPicPr>
          <p:nvPr/>
        </p:nvPicPr>
        <p:blipFill rotWithShape="1">
          <a:blip r:embed="rId4"/>
          <a:srcRect l="10048" t="8508" r="80371" b="4221"/>
          <a:stretch/>
        </p:blipFill>
        <p:spPr>
          <a:xfrm>
            <a:off x="2454599" y="4786414"/>
            <a:ext cx="251908" cy="238428"/>
          </a:xfrm>
          <a:prstGeom prst="rect">
            <a:avLst/>
          </a:prstGeom>
        </p:spPr>
      </p:pic>
      <p:pic>
        <p:nvPicPr>
          <p:cNvPr id="134" name="Grafik 133">
            <a:extLst>
              <a:ext uri="{FF2B5EF4-FFF2-40B4-BE49-F238E27FC236}">
                <a16:creationId xmlns:a16="http://schemas.microsoft.com/office/drawing/2014/main" id="{69B575B8-5100-4322-591A-9C2342568535}"/>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1419898" y="5426218"/>
            <a:ext cx="1029134" cy="238428"/>
          </a:xfrm>
          <a:prstGeom prst="rect">
            <a:avLst/>
          </a:prstGeom>
        </p:spPr>
      </p:pic>
      <p:pic>
        <p:nvPicPr>
          <p:cNvPr id="135" name="Grafik 134">
            <a:extLst>
              <a:ext uri="{FF2B5EF4-FFF2-40B4-BE49-F238E27FC236}">
                <a16:creationId xmlns:a16="http://schemas.microsoft.com/office/drawing/2014/main" id="{2FDBAF3C-BE60-24D1-C40A-FDA37823F830}"/>
              </a:ext>
            </a:extLst>
          </p:cNvPr>
          <p:cNvPicPr>
            <a:picLocks noChangeAspect="1"/>
          </p:cNvPicPr>
          <p:nvPr/>
        </p:nvPicPr>
        <p:blipFill rotWithShape="1">
          <a:blip r:embed="rId4">
            <a:duotone>
              <a:schemeClr val="accent2">
                <a:shade val="45000"/>
                <a:satMod val="135000"/>
              </a:schemeClr>
              <a:prstClr val="white"/>
            </a:duotone>
          </a:blip>
          <a:srcRect l="10048" t="8508" r="80371" b="4221"/>
          <a:stretch/>
        </p:blipFill>
        <p:spPr>
          <a:xfrm>
            <a:off x="1167990" y="5426218"/>
            <a:ext cx="251908" cy="238428"/>
          </a:xfrm>
          <a:prstGeom prst="rect">
            <a:avLst/>
          </a:prstGeom>
        </p:spPr>
      </p:pic>
      <p:pic>
        <p:nvPicPr>
          <p:cNvPr id="136" name="Grafik 135">
            <a:extLst>
              <a:ext uri="{FF2B5EF4-FFF2-40B4-BE49-F238E27FC236}">
                <a16:creationId xmlns:a16="http://schemas.microsoft.com/office/drawing/2014/main" id="{4E534420-893D-571E-5B22-F1814EF72F5B}"/>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2706507" y="5426218"/>
            <a:ext cx="1029134" cy="238428"/>
          </a:xfrm>
          <a:prstGeom prst="rect">
            <a:avLst/>
          </a:prstGeom>
        </p:spPr>
      </p:pic>
      <p:pic>
        <p:nvPicPr>
          <p:cNvPr id="137" name="Grafik 136">
            <a:extLst>
              <a:ext uri="{FF2B5EF4-FFF2-40B4-BE49-F238E27FC236}">
                <a16:creationId xmlns:a16="http://schemas.microsoft.com/office/drawing/2014/main" id="{13BFCD45-56B0-902C-1548-8B237466EFEC}"/>
              </a:ext>
            </a:extLst>
          </p:cNvPr>
          <p:cNvPicPr>
            <a:picLocks noChangeAspect="1"/>
          </p:cNvPicPr>
          <p:nvPr/>
        </p:nvPicPr>
        <p:blipFill rotWithShape="1">
          <a:blip r:embed="rId4">
            <a:duotone>
              <a:schemeClr val="accent2">
                <a:shade val="45000"/>
                <a:satMod val="135000"/>
              </a:schemeClr>
              <a:prstClr val="white"/>
            </a:duotone>
          </a:blip>
          <a:srcRect l="10048" t="8508" r="80371" b="4221"/>
          <a:stretch/>
        </p:blipFill>
        <p:spPr>
          <a:xfrm>
            <a:off x="2454599" y="5426218"/>
            <a:ext cx="251908" cy="238428"/>
          </a:xfrm>
          <a:prstGeom prst="rect">
            <a:avLst/>
          </a:prstGeom>
        </p:spPr>
      </p:pic>
      <p:sp>
        <p:nvSpPr>
          <p:cNvPr id="91" name="Textfeld 90">
            <a:extLst>
              <a:ext uri="{FF2B5EF4-FFF2-40B4-BE49-F238E27FC236}">
                <a16:creationId xmlns:a16="http://schemas.microsoft.com/office/drawing/2014/main" id="{233F0919-8934-E75C-943F-2D91E28DB3F2}"/>
              </a:ext>
            </a:extLst>
          </p:cNvPr>
          <p:cNvSpPr txBox="1"/>
          <p:nvPr/>
        </p:nvSpPr>
        <p:spPr>
          <a:xfrm>
            <a:off x="6052555" y="2711314"/>
            <a:ext cx="1147512" cy="514738"/>
          </a:xfrm>
          <a:prstGeom prst="rect">
            <a:avLst/>
          </a:prstGeom>
          <a:ln/>
        </p:spPr>
        <p:style>
          <a:lnRef idx="2">
            <a:schemeClr val="dk1"/>
          </a:lnRef>
          <a:fillRef idx="1">
            <a:schemeClr val="lt1"/>
          </a:fillRef>
          <a:effectRef idx="0">
            <a:schemeClr val="dk1"/>
          </a:effectRef>
          <a:fontRef idx="minor">
            <a:schemeClr val="dk1"/>
          </a:fontRef>
        </p:style>
        <p:txBody>
          <a:bodyPr wrap="square" lIns="108000" tIns="72000" rIns="108000" bIns="72000" rtlCol="0">
            <a:spAutoFit/>
          </a:bodyPr>
          <a:lstStyle/>
          <a:p>
            <a:pPr algn="ctr"/>
            <a:r>
              <a:rPr lang="de-DE" dirty="0">
                <a:latin typeface="+mj-lt"/>
              </a:rPr>
              <a:t>12 ∙ 14 </a:t>
            </a:r>
          </a:p>
        </p:txBody>
      </p:sp>
      <p:pic>
        <p:nvPicPr>
          <p:cNvPr id="125" name="Grafik 124">
            <a:extLst>
              <a:ext uri="{FF2B5EF4-FFF2-40B4-BE49-F238E27FC236}">
                <a16:creationId xmlns:a16="http://schemas.microsoft.com/office/drawing/2014/main" id="{2D4BB50F-17F3-3053-FE42-B9972AFA1AEE}"/>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3869945" y="4079050"/>
            <a:ext cx="1029134" cy="238428"/>
          </a:xfrm>
          <a:prstGeom prst="rect">
            <a:avLst/>
          </a:prstGeom>
        </p:spPr>
      </p:pic>
      <p:pic>
        <p:nvPicPr>
          <p:cNvPr id="126" name="Grafik 125">
            <a:extLst>
              <a:ext uri="{FF2B5EF4-FFF2-40B4-BE49-F238E27FC236}">
                <a16:creationId xmlns:a16="http://schemas.microsoft.com/office/drawing/2014/main" id="{BA7D8592-AFB3-9D32-F553-5F993D5FADF0}"/>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3869945" y="4315113"/>
            <a:ext cx="1029134" cy="238428"/>
          </a:xfrm>
          <a:prstGeom prst="rect">
            <a:avLst/>
          </a:prstGeom>
        </p:spPr>
      </p:pic>
      <p:pic>
        <p:nvPicPr>
          <p:cNvPr id="127" name="Grafik 126">
            <a:extLst>
              <a:ext uri="{FF2B5EF4-FFF2-40B4-BE49-F238E27FC236}">
                <a16:creationId xmlns:a16="http://schemas.microsoft.com/office/drawing/2014/main" id="{B61B27B3-F548-B825-A699-97EE73CE6E4E}"/>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3869945" y="4549449"/>
            <a:ext cx="1029134" cy="238428"/>
          </a:xfrm>
          <a:prstGeom prst="rect">
            <a:avLst/>
          </a:prstGeom>
        </p:spPr>
      </p:pic>
      <p:pic>
        <p:nvPicPr>
          <p:cNvPr id="128" name="Grafik 127">
            <a:extLst>
              <a:ext uri="{FF2B5EF4-FFF2-40B4-BE49-F238E27FC236}">
                <a16:creationId xmlns:a16="http://schemas.microsoft.com/office/drawing/2014/main" id="{D3559ED4-2591-E5E3-9C23-25C29DCA1B31}"/>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3869945" y="4785512"/>
            <a:ext cx="1029134" cy="238428"/>
          </a:xfrm>
          <a:prstGeom prst="rect">
            <a:avLst/>
          </a:prstGeom>
        </p:spPr>
      </p:pic>
      <p:pic>
        <p:nvPicPr>
          <p:cNvPr id="129" name="Grafik 128">
            <a:extLst>
              <a:ext uri="{FF2B5EF4-FFF2-40B4-BE49-F238E27FC236}">
                <a16:creationId xmlns:a16="http://schemas.microsoft.com/office/drawing/2014/main" id="{BC73D78D-6584-13E8-6D68-46E443B71C66}"/>
              </a:ext>
            </a:extLst>
          </p:cNvPr>
          <p:cNvPicPr>
            <a:picLocks noChangeAspect="1"/>
          </p:cNvPicPr>
          <p:nvPr/>
        </p:nvPicPr>
        <p:blipFill rotWithShape="1">
          <a:blip r:embed="rId4">
            <a:duotone>
              <a:schemeClr val="accent2">
                <a:shade val="45000"/>
                <a:satMod val="135000"/>
              </a:schemeClr>
              <a:prstClr val="white"/>
            </a:duotone>
          </a:blip>
          <a:srcRect l="10403" t="7029" r="50581" b="5984"/>
          <a:stretch/>
        </p:blipFill>
        <p:spPr>
          <a:xfrm>
            <a:off x="3869945" y="5026305"/>
            <a:ext cx="1029134" cy="238428"/>
          </a:xfrm>
          <a:prstGeom prst="rect">
            <a:avLst/>
          </a:prstGeom>
        </p:spPr>
      </p:pic>
      <p:pic>
        <p:nvPicPr>
          <p:cNvPr id="138" name="Grafik 137">
            <a:extLst>
              <a:ext uri="{FF2B5EF4-FFF2-40B4-BE49-F238E27FC236}">
                <a16:creationId xmlns:a16="http://schemas.microsoft.com/office/drawing/2014/main" id="{F406BD07-CA3A-1B38-E9B3-06B0FF5527E8}"/>
              </a:ext>
            </a:extLst>
          </p:cNvPr>
          <p:cNvPicPr>
            <a:picLocks noChangeAspect="1"/>
          </p:cNvPicPr>
          <p:nvPr/>
        </p:nvPicPr>
        <p:blipFill rotWithShape="1">
          <a:blip r:embed="rId4"/>
          <a:srcRect l="10403" t="7029" r="50581" b="5984"/>
          <a:stretch/>
        </p:blipFill>
        <p:spPr>
          <a:xfrm>
            <a:off x="3869945" y="5423853"/>
            <a:ext cx="1029134" cy="238428"/>
          </a:xfrm>
          <a:prstGeom prst="rect">
            <a:avLst/>
          </a:prstGeom>
        </p:spPr>
      </p:pic>
      <p:pic>
        <p:nvPicPr>
          <p:cNvPr id="139" name="Grafik 138">
            <a:extLst>
              <a:ext uri="{FF2B5EF4-FFF2-40B4-BE49-F238E27FC236}">
                <a16:creationId xmlns:a16="http://schemas.microsoft.com/office/drawing/2014/main" id="{6561605F-BEE0-5A37-0EDE-A981C15B48A2}"/>
              </a:ext>
            </a:extLst>
          </p:cNvPr>
          <p:cNvPicPr>
            <a:picLocks noChangeAspect="1"/>
          </p:cNvPicPr>
          <p:nvPr/>
        </p:nvPicPr>
        <p:blipFill rotWithShape="1">
          <a:blip r:embed="rId4"/>
          <a:srcRect l="10403" t="7029" r="50581" b="5984"/>
          <a:stretch/>
        </p:blipFill>
        <p:spPr>
          <a:xfrm>
            <a:off x="3869945" y="5664646"/>
            <a:ext cx="1029134" cy="238428"/>
          </a:xfrm>
          <a:prstGeom prst="rect">
            <a:avLst/>
          </a:prstGeom>
        </p:spPr>
      </p:pic>
      <mc:AlternateContent xmlns:mc="http://schemas.openxmlformats.org/markup-compatibility/2006" xmlns:a14="http://schemas.microsoft.com/office/drawing/2010/main">
        <mc:Choice Requires="a14">
          <p:sp>
            <p:nvSpPr>
              <p:cNvPr id="140" name="Inhaltsplatzhalter 1">
                <a:extLst>
                  <a:ext uri="{FF2B5EF4-FFF2-40B4-BE49-F238E27FC236}">
                    <a16:creationId xmlns:a16="http://schemas.microsoft.com/office/drawing/2014/main" id="{E8DA16D1-C51A-1F93-D1B7-EF3D58BC2C31}"/>
                  </a:ext>
                </a:extLst>
              </p:cNvPr>
              <p:cNvSpPr txBox="1">
                <a:spLocks/>
              </p:cNvSpPr>
              <p:nvPr/>
            </p:nvSpPr>
            <p:spPr>
              <a:xfrm>
                <a:off x="5858609" y="3400520"/>
                <a:ext cx="2682916" cy="1357073"/>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5"/>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6"/>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6"/>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6"/>
                  </a:buBlip>
                  <a:defRPr sz="1200">
                    <a:solidFill>
                      <a:schemeClr val="tx1"/>
                    </a:solidFill>
                    <a:latin typeface="+mn-lt"/>
                    <a:ea typeface="+mn-ea"/>
                  </a:defRPr>
                </a:lvl9pPr>
              </a:lstStyle>
              <a:p>
                <a:pPr indent="0">
                  <a:spcBef>
                    <a:spcPts val="400"/>
                  </a:spcBef>
                  <a:buNone/>
                </a:pPr>
                <a:r>
                  <a:rPr lang="de-DE" sz="2000" dirty="0">
                    <a:solidFill>
                      <a:schemeClr val="bg1">
                        <a:lumMod val="50000"/>
                      </a:schemeClr>
                    </a:solidFill>
                  </a:rPr>
                  <a:t>= (10</a:t>
                </a:r>
                <a:r>
                  <a:rPr lang="de-DE" sz="2000" b="1" dirty="0">
                    <a:solidFill>
                      <a:schemeClr val="bg1">
                        <a:lumMod val="50000"/>
                      </a:schemeClr>
                    </a:solidFill>
                    <a:ea typeface="Cambria Math" panose="02040503050406030204" pitchFamily="18" charset="0"/>
                  </a:rPr>
                  <a:t> </a:t>
                </a:r>
                <a14:m>
                  <m:oMath xmlns:m="http://schemas.openxmlformats.org/officeDocument/2006/math">
                    <m:r>
                      <a:rPr lang="de-DE" sz="2000" b="1" i="1">
                        <a:solidFill>
                          <a:schemeClr val="bg1">
                            <a:lumMod val="50000"/>
                          </a:schemeClr>
                        </a:solidFill>
                        <a:latin typeface="Cambria Math" panose="02040503050406030204" pitchFamily="18" charset="0"/>
                        <a:ea typeface="Cambria Math" panose="02040503050406030204" pitchFamily="18" charset="0"/>
                      </a:rPr>
                      <m:t>∙</m:t>
                    </m:r>
                  </m:oMath>
                </a14:m>
                <a:r>
                  <a:rPr lang="de-DE" sz="2000" dirty="0">
                    <a:solidFill>
                      <a:schemeClr val="bg1">
                        <a:lumMod val="50000"/>
                      </a:schemeClr>
                    </a:solidFill>
                  </a:rPr>
                  <a:t> 10) + (10</a:t>
                </a:r>
                <a:r>
                  <a:rPr lang="de-DE" sz="2000" b="1" dirty="0">
                    <a:solidFill>
                      <a:schemeClr val="bg1">
                        <a:lumMod val="50000"/>
                      </a:schemeClr>
                    </a:solidFill>
                    <a:ea typeface="Cambria Math" panose="02040503050406030204" pitchFamily="18" charset="0"/>
                  </a:rPr>
                  <a:t> </a:t>
                </a:r>
                <a14:m>
                  <m:oMath xmlns:m="http://schemas.openxmlformats.org/officeDocument/2006/math">
                    <m:r>
                      <a:rPr lang="de-DE" sz="2000" b="1" i="1">
                        <a:solidFill>
                          <a:schemeClr val="bg1">
                            <a:lumMod val="50000"/>
                          </a:schemeClr>
                        </a:solidFill>
                        <a:latin typeface="Cambria Math" panose="02040503050406030204" pitchFamily="18" charset="0"/>
                        <a:ea typeface="Cambria Math" panose="02040503050406030204" pitchFamily="18" charset="0"/>
                      </a:rPr>
                      <m:t>∙</m:t>
                    </m:r>
                  </m:oMath>
                </a14:m>
                <a:r>
                  <a:rPr lang="de-DE" sz="2000" dirty="0">
                    <a:solidFill>
                      <a:schemeClr val="bg1">
                        <a:lumMod val="50000"/>
                      </a:schemeClr>
                    </a:solidFill>
                  </a:rPr>
                  <a:t> 4) </a:t>
                </a:r>
              </a:p>
              <a:p>
                <a:pPr indent="0">
                  <a:spcBef>
                    <a:spcPts val="400"/>
                  </a:spcBef>
                  <a:buNone/>
                </a:pPr>
                <a:r>
                  <a:rPr lang="de-DE" sz="2000" dirty="0">
                    <a:solidFill>
                      <a:schemeClr val="bg1">
                        <a:lumMod val="50000"/>
                      </a:schemeClr>
                    </a:solidFill>
                  </a:rPr>
                  <a:t>+ (2</a:t>
                </a:r>
                <a:r>
                  <a:rPr lang="de-DE" sz="2000" b="1" dirty="0">
                    <a:solidFill>
                      <a:schemeClr val="bg1">
                        <a:lumMod val="50000"/>
                      </a:schemeClr>
                    </a:solidFill>
                    <a:ea typeface="Cambria Math" panose="02040503050406030204" pitchFamily="18" charset="0"/>
                  </a:rPr>
                  <a:t> </a:t>
                </a:r>
                <a14:m>
                  <m:oMath xmlns:m="http://schemas.openxmlformats.org/officeDocument/2006/math">
                    <m:r>
                      <a:rPr lang="de-DE" sz="2000" b="1" i="1">
                        <a:solidFill>
                          <a:schemeClr val="bg1">
                            <a:lumMod val="50000"/>
                          </a:schemeClr>
                        </a:solidFill>
                        <a:latin typeface="Cambria Math" panose="02040503050406030204" pitchFamily="18" charset="0"/>
                        <a:ea typeface="Cambria Math" panose="02040503050406030204" pitchFamily="18" charset="0"/>
                      </a:rPr>
                      <m:t>∙</m:t>
                    </m:r>
                  </m:oMath>
                </a14:m>
                <a:r>
                  <a:rPr lang="de-DE" sz="2000" dirty="0">
                    <a:solidFill>
                      <a:schemeClr val="bg1">
                        <a:lumMod val="50000"/>
                      </a:schemeClr>
                    </a:solidFill>
                  </a:rPr>
                  <a:t> 10) + (2</a:t>
                </a:r>
                <a:r>
                  <a:rPr lang="de-DE" sz="2000" b="1" dirty="0">
                    <a:solidFill>
                      <a:schemeClr val="bg1">
                        <a:lumMod val="50000"/>
                      </a:schemeClr>
                    </a:solidFill>
                    <a:ea typeface="Cambria Math" panose="02040503050406030204" pitchFamily="18" charset="0"/>
                  </a:rPr>
                  <a:t> </a:t>
                </a:r>
                <a14:m>
                  <m:oMath xmlns:m="http://schemas.openxmlformats.org/officeDocument/2006/math">
                    <m:r>
                      <a:rPr lang="de-DE" sz="2000" b="1" i="1">
                        <a:solidFill>
                          <a:schemeClr val="bg1">
                            <a:lumMod val="50000"/>
                          </a:schemeClr>
                        </a:solidFill>
                        <a:latin typeface="Cambria Math" panose="02040503050406030204" pitchFamily="18" charset="0"/>
                        <a:ea typeface="Cambria Math" panose="02040503050406030204" pitchFamily="18" charset="0"/>
                      </a:rPr>
                      <m:t>∙</m:t>
                    </m:r>
                  </m:oMath>
                </a14:m>
                <a:r>
                  <a:rPr lang="de-DE" sz="2000" dirty="0">
                    <a:solidFill>
                      <a:schemeClr val="bg1">
                        <a:lumMod val="50000"/>
                      </a:schemeClr>
                    </a:solidFill>
                  </a:rPr>
                  <a:t> 4)</a:t>
                </a:r>
              </a:p>
            </p:txBody>
          </p:sp>
        </mc:Choice>
        <mc:Fallback xmlns="">
          <p:sp>
            <p:nvSpPr>
              <p:cNvPr id="140" name="Inhaltsplatzhalter 1">
                <a:extLst>
                  <a:ext uri="{FF2B5EF4-FFF2-40B4-BE49-F238E27FC236}">
                    <a16:creationId xmlns:a16="http://schemas.microsoft.com/office/drawing/2014/main" id="{E8DA16D1-C51A-1F93-D1B7-EF3D58BC2C31}"/>
                  </a:ext>
                </a:extLst>
              </p:cNvPr>
              <p:cNvSpPr txBox="1">
                <a:spLocks noRot="1" noChangeAspect="1" noMove="1" noResize="1" noEditPoints="1" noAdjustHandles="1" noChangeArrowheads="1" noChangeShapeType="1" noTextEdit="1"/>
              </p:cNvSpPr>
              <p:nvPr/>
            </p:nvSpPr>
            <p:spPr>
              <a:xfrm>
                <a:off x="5858609" y="3400520"/>
                <a:ext cx="2682916" cy="1357073"/>
              </a:xfrm>
              <a:prstGeom prst="rect">
                <a:avLst/>
              </a:prstGeom>
              <a:blipFill>
                <a:blip r:embed="rId7"/>
                <a:stretch>
                  <a:fillRect t="-5856"/>
                </a:stretch>
              </a:blipFill>
            </p:spPr>
            <p:txBody>
              <a:bodyPr/>
              <a:lstStyle/>
              <a:p>
                <a:r>
                  <a:rPr lang="en-US">
                    <a:noFill/>
                  </a:rPr>
                  <a:t> </a:t>
                </a:r>
              </a:p>
            </p:txBody>
          </p:sp>
        </mc:Fallback>
      </mc:AlternateContent>
      <p:sp>
        <p:nvSpPr>
          <p:cNvPr id="141" name="Textfeld 140">
            <a:extLst>
              <a:ext uri="{FF2B5EF4-FFF2-40B4-BE49-F238E27FC236}">
                <a16:creationId xmlns:a16="http://schemas.microsoft.com/office/drawing/2014/main" id="{0A563049-9195-8C2E-79FD-0F91D57020EE}"/>
              </a:ext>
            </a:extLst>
          </p:cNvPr>
          <p:cNvSpPr txBox="1"/>
          <p:nvPr/>
        </p:nvSpPr>
        <p:spPr>
          <a:xfrm>
            <a:off x="765267" y="3829845"/>
            <a:ext cx="739492" cy="369332"/>
          </a:xfrm>
          <a:prstGeom prst="rect">
            <a:avLst/>
          </a:prstGeom>
          <a:noFill/>
        </p:spPr>
        <p:txBody>
          <a:bodyPr wrap="square" rtlCol="0">
            <a:spAutoFit/>
          </a:bodyPr>
          <a:lstStyle/>
          <a:p>
            <a:pPr marL="342900" indent="-342900">
              <a:spcBef>
                <a:spcPts val="400"/>
              </a:spcBef>
            </a:pPr>
            <a:r>
              <a:rPr lang="de-DE" sz="1800" dirty="0">
                <a:latin typeface="Calibri"/>
                <a:cs typeface="Calibri"/>
              </a:rPr>
              <a:t>10</a:t>
            </a:r>
          </a:p>
        </p:txBody>
      </p:sp>
      <p:sp>
        <p:nvSpPr>
          <p:cNvPr id="142" name="Textfeld 141">
            <a:extLst>
              <a:ext uri="{FF2B5EF4-FFF2-40B4-BE49-F238E27FC236}">
                <a16:creationId xmlns:a16="http://schemas.microsoft.com/office/drawing/2014/main" id="{0E537AE6-4089-8515-972D-5981DDB77A7D}"/>
              </a:ext>
            </a:extLst>
          </p:cNvPr>
          <p:cNvSpPr txBox="1"/>
          <p:nvPr/>
        </p:nvSpPr>
        <p:spPr>
          <a:xfrm>
            <a:off x="761848" y="5425149"/>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2</a:t>
            </a:r>
          </a:p>
        </p:txBody>
      </p:sp>
      <p:sp>
        <p:nvSpPr>
          <p:cNvPr id="143" name="Geschweifte Klammer links 142">
            <a:extLst>
              <a:ext uri="{FF2B5EF4-FFF2-40B4-BE49-F238E27FC236}">
                <a16:creationId xmlns:a16="http://schemas.microsoft.com/office/drawing/2014/main" id="{7ED531D6-82B2-280E-62D5-D23333E1CF01}"/>
              </a:ext>
            </a:extLst>
          </p:cNvPr>
          <p:cNvSpPr/>
          <p:nvPr/>
        </p:nvSpPr>
        <p:spPr bwMode="auto">
          <a:xfrm>
            <a:off x="506434" y="2895491"/>
            <a:ext cx="226515" cy="3007583"/>
          </a:xfrm>
          <a:prstGeom prst="leftBrace">
            <a:avLst>
              <a:gd name="adj1" fmla="val 71120"/>
              <a:gd name="adj2" fmla="val 48641"/>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4" name="Textfeld 143">
            <a:extLst>
              <a:ext uri="{FF2B5EF4-FFF2-40B4-BE49-F238E27FC236}">
                <a16:creationId xmlns:a16="http://schemas.microsoft.com/office/drawing/2014/main" id="{8B2B34BC-6047-5D3D-8E5F-0D3FC737B5E4}"/>
              </a:ext>
            </a:extLst>
          </p:cNvPr>
          <p:cNvSpPr txBox="1"/>
          <p:nvPr/>
        </p:nvSpPr>
        <p:spPr>
          <a:xfrm>
            <a:off x="66211" y="4170542"/>
            <a:ext cx="553594" cy="369332"/>
          </a:xfrm>
          <a:prstGeom prst="rect">
            <a:avLst/>
          </a:prstGeom>
          <a:noFill/>
        </p:spPr>
        <p:txBody>
          <a:bodyPr wrap="square" rtlCol="0">
            <a:spAutoFit/>
          </a:bodyPr>
          <a:lstStyle/>
          <a:p>
            <a:pPr marL="342900" indent="-342900">
              <a:spcBef>
                <a:spcPts val="400"/>
              </a:spcBef>
            </a:pPr>
            <a:r>
              <a:rPr lang="de-DE" sz="1800" dirty="0">
                <a:latin typeface="Calibri"/>
                <a:cs typeface="Calibri"/>
              </a:rPr>
              <a:t>12</a:t>
            </a:r>
          </a:p>
        </p:txBody>
      </p:sp>
      <p:sp>
        <p:nvSpPr>
          <p:cNvPr id="145" name="Geschweifte Klammer links 144">
            <a:extLst>
              <a:ext uri="{FF2B5EF4-FFF2-40B4-BE49-F238E27FC236}">
                <a16:creationId xmlns:a16="http://schemas.microsoft.com/office/drawing/2014/main" id="{95BED816-6E3D-B3B3-1372-FF128EEA0B25}"/>
              </a:ext>
            </a:extLst>
          </p:cNvPr>
          <p:cNvSpPr/>
          <p:nvPr/>
        </p:nvSpPr>
        <p:spPr bwMode="auto">
          <a:xfrm rot="5400000">
            <a:off x="2881698" y="465806"/>
            <a:ext cx="281918" cy="3752842"/>
          </a:xfrm>
          <a:prstGeom prst="leftBrace">
            <a:avLst>
              <a:gd name="adj1" fmla="val 71120"/>
              <a:gd name="adj2" fmla="val 48641"/>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6" name="Textfeld 145">
            <a:extLst>
              <a:ext uri="{FF2B5EF4-FFF2-40B4-BE49-F238E27FC236}">
                <a16:creationId xmlns:a16="http://schemas.microsoft.com/office/drawing/2014/main" id="{654A2DDF-1A4A-1A1B-831D-72CAEC0DA8FD}"/>
              </a:ext>
            </a:extLst>
          </p:cNvPr>
          <p:cNvSpPr txBox="1"/>
          <p:nvPr/>
        </p:nvSpPr>
        <p:spPr>
          <a:xfrm>
            <a:off x="2869823" y="1791868"/>
            <a:ext cx="553594" cy="369332"/>
          </a:xfrm>
          <a:prstGeom prst="rect">
            <a:avLst/>
          </a:prstGeom>
          <a:noFill/>
        </p:spPr>
        <p:txBody>
          <a:bodyPr wrap="square" rtlCol="0">
            <a:spAutoFit/>
          </a:bodyPr>
          <a:lstStyle/>
          <a:p>
            <a:pPr marL="342900" indent="-342900">
              <a:spcBef>
                <a:spcPts val="400"/>
              </a:spcBef>
            </a:pPr>
            <a:r>
              <a:rPr lang="de-DE" sz="1800" dirty="0">
                <a:latin typeface="Calibri"/>
                <a:cs typeface="Calibri"/>
              </a:rPr>
              <a:t>14</a:t>
            </a:r>
          </a:p>
        </p:txBody>
      </p:sp>
      <p:sp>
        <p:nvSpPr>
          <p:cNvPr id="147" name="Textfeld 146">
            <a:extLst>
              <a:ext uri="{FF2B5EF4-FFF2-40B4-BE49-F238E27FC236}">
                <a16:creationId xmlns:a16="http://schemas.microsoft.com/office/drawing/2014/main" id="{DE96F498-E64D-FF5B-2435-42B104B6C629}"/>
              </a:ext>
            </a:extLst>
          </p:cNvPr>
          <p:cNvSpPr txBox="1"/>
          <p:nvPr/>
        </p:nvSpPr>
        <p:spPr>
          <a:xfrm>
            <a:off x="2239129" y="2459164"/>
            <a:ext cx="739492" cy="369332"/>
          </a:xfrm>
          <a:prstGeom prst="rect">
            <a:avLst/>
          </a:prstGeom>
          <a:noFill/>
        </p:spPr>
        <p:txBody>
          <a:bodyPr wrap="square" rtlCol="0">
            <a:spAutoFit/>
          </a:bodyPr>
          <a:lstStyle/>
          <a:p>
            <a:pPr marL="342900" indent="-342900">
              <a:spcBef>
                <a:spcPts val="400"/>
              </a:spcBef>
            </a:pPr>
            <a:r>
              <a:rPr lang="de-DE" sz="1800" dirty="0">
                <a:latin typeface="Calibri"/>
                <a:cs typeface="Calibri"/>
              </a:rPr>
              <a:t>10</a:t>
            </a:r>
          </a:p>
        </p:txBody>
      </p:sp>
      <p:sp>
        <p:nvSpPr>
          <p:cNvPr id="148" name="Textfeld 147">
            <a:extLst>
              <a:ext uri="{FF2B5EF4-FFF2-40B4-BE49-F238E27FC236}">
                <a16:creationId xmlns:a16="http://schemas.microsoft.com/office/drawing/2014/main" id="{F0765CA9-4C50-B7D0-EAB2-ECE2761A5606}"/>
              </a:ext>
            </a:extLst>
          </p:cNvPr>
          <p:cNvSpPr txBox="1"/>
          <p:nvPr/>
        </p:nvSpPr>
        <p:spPr>
          <a:xfrm>
            <a:off x="4200530" y="2488684"/>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4</a:t>
            </a:r>
          </a:p>
        </p:txBody>
      </p:sp>
    </p:spTree>
    <p:extLst>
      <p:ext uri="{BB962C8B-B14F-4D97-AF65-F5344CB8AC3E}">
        <p14:creationId xmlns:p14="http://schemas.microsoft.com/office/powerpoint/2010/main" val="27123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a:xfrm>
            <a:off x="252000" y="900000"/>
            <a:ext cx="8640000" cy="6878338"/>
          </a:xfrm>
        </p:spPr>
        <p:txBody>
          <a:bodyPr/>
          <a:lstStyle/>
          <a:p>
            <a:pPr>
              <a:buNone/>
            </a:pPr>
            <a:r>
              <a:rPr lang="de-DE" dirty="0"/>
              <a:t>Diese Folie gehört mit zum Material und darf nicht entfernt werden.</a:t>
            </a:r>
          </a:p>
          <a:p>
            <a:pPr marL="285750" indent="-285750"/>
            <a:r>
              <a:rPr lang="de-DE" dirty="0"/>
              <a:t>Dieses Material wurde durch Christoph Selter und sein Team für das </a:t>
            </a:r>
            <a:r>
              <a:rPr lang="de-DE" dirty="0">
                <a:hlinkClick r:id="rId2"/>
              </a:rPr>
              <a:t>Deutsche Zentrum für Lehrerbildung Mathematik (DZLM)</a:t>
            </a:r>
            <a:r>
              <a:rPr lang="de-DE" dirty="0"/>
              <a:t> konzipiert und kann, soweit nicht anderweitig gekennzeichnet, unter der </a:t>
            </a:r>
            <a:r>
              <a:rPr lang="de-DE" dirty="0">
                <a:hlinkClick r:id="rId3"/>
              </a:rPr>
              <a:t>Creative Commons Lizenz BY-SA: Namensnennung – Weitergabe unter gleichen Bedingungen 4.0 International</a:t>
            </a:r>
            <a:r>
              <a:rPr lang="de-DE" dirty="0"/>
              <a:t> weiterverwendet werden.</a:t>
            </a:r>
          </a:p>
          <a:p>
            <a:pPr marL="285750" indent="-285750"/>
            <a:r>
              <a:rPr lang="de-DE" dirty="0"/>
              <a:t>Das bedeutet insbesondere: Alle Folien und Materialien können für Zwecke der Aus- und Fortbildung gerne genutzt werden – unter der Voraussetzung, dass immer die Quellenhinweise aufgeführt bleiben. </a:t>
            </a:r>
          </a:p>
          <a:p>
            <a:pPr marL="285750" indent="-285750"/>
            <a:r>
              <a:rPr lang="de-DE" dirty="0"/>
              <a:t>Einige Folien des Fortbildungsmaterials wurden im Rahmen des Projekts Mathematik aufholen nach Corona erstellt, mit Finanzierung von 13 Bundesländern von Daniela Götze und Nicole Seidel sowie im Rahmen des Projekts „Mathe sicher können“, </a:t>
            </a:r>
            <a:r>
              <a:rPr lang="de-DE" sz="1600" dirty="0"/>
              <a:t>(</a:t>
            </a:r>
            <a:r>
              <a:rPr lang="de-DE" sz="1600" dirty="0">
                <a:hlinkClick r:id="rId4"/>
              </a:rPr>
              <a:t>http://mathe-sicher-koennen.dzlm.de</a:t>
            </a:r>
            <a:r>
              <a:rPr lang="de-DE" sz="1600" dirty="0"/>
              <a:t>) </a:t>
            </a:r>
            <a:r>
              <a:rPr lang="de-DE" dirty="0"/>
              <a:t>von </a:t>
            </a:r>
            <a:r>
              <a:rPr lang="en-US" dirty="0">
                <a:latin typeface="Calibri" panose="020F0502020204030204" pitchFamily="34" charset="0"/>
              </a:rPr>
              <a:t>Susanne Prediger, Christoph Selter und </a:t>
            </a:r>
            <a:r>
              <a:rPr lang="en-US" dirty="0" err="1">
                <a:latin typeface="Calibri" panose="020F0502020204030204" pitchFamily="34" charset="0"/>
              </a:rPr>
              <a:t>Mitarbeitenden</a:t>
            </a:r>
            <a:r>
              <a:rPr lang="en-US" dirty="0">
                <a:latin typeface="Calibri" panose="020F0502020204030204" pitchFamily="34" charset="0"/>
              </a:rPr>
              <a:t>. </a:t>
            </a:r>
            <a:endParaRPr lang="de-DE" dirty="0"/>
          </a:p>
          <a:p>
            <a:pPr marL="285750" indent="-285750"/>
            <a:r>
              <a:rPr lang="de-DE" dirty="0"/>
              <a:t>An der Erstellung des Materials haben mitgewirkt: Johanna Brandt, Kristin </a:t>
            </a:r>
            <a:r>
              <a:rPr lang="de-DE" dirty="0" err="1"/>
              <a:t>Cudak</a:t>
            </a:r>
            <a:r>
              <a:rPr lang="de-DE" dirty="0"/>
              <a:t>, Stefanie </a:t>
            </a:r>
            <a:r>
              <a:rPr lang="de-DE" dirty="0" err="1"/>
              <a:t>Gatzka</a:t>
            </a:r>
            <a:r>
              <a:rPr lang="de-DE" dirty="0"/>
              <a:t>, Daniela Götze, Raja Herold-Blasius, Sarah </a:t>
            </a:r>
            <a:r>
              <a:rPr lang="de-DE" dirty="0" err="1"/>
              <a:t>Jaworek</a:t>
            </a:r>
            <a:r>
              <a:rPr lang="de-DE" dirty="0"/>
              <a:t>, Lisa </a:t>
            </a:r>
            <a:r>
              <a:rPr lang="de-DE" dirty="0" err="1"/>
              <a:t>Klepping</a:t>
            </a:r>
            <a:r>
              <a:rPr lang="de-DE" dirty="0"/>
              <a:t>, Anja Kluge, Katharina </a:t>
            </a:r>
            <a:r>
              <a:rPr lang="de-DE" dirty="0" err="1"/>
              <a:t>Knaudt</a:t>
            </a:r>
            <a:r>
              <a:rPr lang="de-DE" dirty="0"/>
              <a:t>, Christoph Selter, Esther </a:t>
            </a:r>
            <a:r>
              <a:rPr lang="de-DE" dirty="0" err="1"/>
              <a:t>Wensing</a:t>
            </a:r>
            <a:endParaRPr lang="de-DE" dirty="0"/>
          </a:p>
          <a:p>
            <a:pPr marL="285750" indent="-285750"/>
            <a:r>
              <a:rPr lang="de-DE" dirty="0"/>
              <a:t>Dieses Material basiert auf Forschung und Entwicklung aus dem Projekt „SchuMaS – Schule macht stark“ (Projektnummer: SMS2101L) und ist angereichert durch Material aus weiteren Projekten: „</a:t>
            </a:r>
            <a:r>
              <a:rPr lang="de-DE" dirty="0" err="1"/>
              <a:t>Pikas</a:t>
            </a:r>
            <a:r>
              <a:rPr lang="de-DE" dirty="0"/>
              <a:t>“, „Kira“, „</a:t>
            </a:r>
            <a:r>
              <a:rPr lang="de-DE" dirty="0" err="1"/>
              <a:t>Mahiko</a:t>
            </a:r>
            <a:r>
              <a:rPr lang="de-DE" dirty="0"/>
              <a:t>“, „</a:t>
            </a:r>
            <a:r>
              <a:rPr lang="de-DE" dirty="0" err="1"/>
              <a:t>Faledia</a:t>
            </a:r>
            <a:r>
              <a:rPr lang="de-DE" dirty="0"/>
              <a:t>“ und „</a:t>
            </a:r>
            <a:r>
              <a:rPr lang="de-DE" dirty="0" err="1"/>
              <a:t>FöDiMa</a:t>
            </a:r>
            <a:r>
              <a:rPr lang="de-DE" dirty="0"/>
              <a:t> “.</a:t>
            </a:r>
          </a:p>
          <a:p>
            <a:pPr marL="0" indent="0">
              <a:buNone/>
            </a:pPr>
            <a:endParaRPr lang="de-DE" dirty="0"/>
          </a:p>
          <a:p>
            <a:pPr marL="285750" indent="-285750"/>
            <a:endParaRPr lang="de-DE" dirty="0"/>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dirty="0"/>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dirty="0"/>
              <a:t>Diese Folie gehört mit zum Material und darf nicht entfernt werden.</a:t>
            </a:r>
            <a:endParaRPr dirty="0"/>
          </a:p>
          <a:p>
            <a:pPr>
              <a:defRPr/>
            </a:pPr>
            <a:r>
              <a:rPr lang="de-DE" dirty="0"/>
              <a:t>Bildnachweise und Zitatquellen finden sich auf den jeweiligen Folien bzw. Zusatzmaterialien.</a:t>
            </a:r>
            <a:endParaRPr dirty="0"/>
          </a:p>
          <a:p>
            <a:pPr>
              <a:defRPr/>
            </a:pPr>
            <a:r>
              <a:rPr lang="de-DE" dirty="0"/>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dirty="0"/>
          </a:p>
          <a:p>
            <a:pPr>
              <a:defRPr/>
            </a:pPr>
            <a:r>
              <a:rPr lang="de-DE" dirty="0"/>
              <a:t>Eine andere Nutzung der Videos als in Lehrkräfteaus- und -fortbildung ist nicht erlaubt.</a:t>
            </a:r>
            <a:endParaRPr dirty="0"/>
          </a:p>
          <a:p>
            <a:pPr>
              <a:defRPr/>
            </a:pPr>
            <a:endParaRPr lang="de-DE" dirty="0"/>
          </a:p>
          <a:p>
            <a:pPr>
              <a:defRPr/>
            </a:pPr>
            <a:endParaRPr lang="de-DE" dirty="0"/>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4268187" y="3232765"/>
            <a:ext cx="607626" cy="392470"/>
          </a:xfrm>
          <a:prstGeom prst="rect">
            <a:avLst/>
          </a:prstGeom>
          <a:ln w="12700">
            <a:miter lim="400000"/>
          </a:ln>
        </p:spPr>
        <p:txBody>
          <a:bodyPr wrap="none" lIns="45719" rIns="45719">
            <a:spAutoFit/>
          </a:bodyPr>
          <a:lstStyle/>
          <a:p>
            <a:pPr marL="0" marR="0" lvl="0" indent="0" algn="l" defTabSz="914400">
              <a:lnSpc>
                <a:spcPct val="120000"/>
              </a:lnSpc>
              <a:spcBef>
                <a:spcPts val="0"/>
              </a:spcBef>
              <a:spcAft>
                <a:spcPts val="0"/>
              </a:spcAft>
              <a:buClrTx/>
              <a:buSzTx/>
              <a:buFontTx/>
              <a:buNone/>
              <a:defRPr/>
            </a:pPr>
            <a:endParaRPr sz="2400" b="0" i="0" u="none" strike="noStrike" cap="none" spc="0">
              <a:ln>
                <a:noFill/>
              </a:ln>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252000" y="2135505"/>
            <a:ext cx="8640000" cy="4368436"/>
          </a:xfrm>
        </p:spPr>
        <p:txBody>
          <a:bodyPr/>
          <a:lstStyle/>
          <a:p>
            <a:r>
              <a:rPr lang="de-DE" dirty="0"/>
              <a:t>Die nächsten Folien dienen dazu:</a:t>
            </a:r>
          </a:p>
          <a:p>
            <a:pPr lvl="1"/>
            <a:r>
              <a:rPr lang="de-DE" dirty="0"/>
              <a:t>zu verdeutlichen, wie mithilfe des Distributionsgesetzes schwierige Multiplikationsaufgaben in zwei einfache Kernaufgaben zerlegt werden können</a:t>
            </a:r>
          </a:p>
          <a:p>
            <a:pPr lvl="1"/>
            <a:r>
              <a:rPr lang="de-DE" dirty="0"/>
              <a:t>die Darstellung dieser Ableitungsstrategie anhand von Kernaufgaben-Streifen aufzuzeigen</a:t>
            </a:r>
          </a:p>
          <a:p>
            <a:pPr lvl="1"/>
            <a:r>
              <a:rPr lang="de-DE" dirty="0"/>
              <a:t>die Bedeutung der Gruppensprache zum Vorstellungsaufbau zu betonen. </a:t>
            </a:r>
          </a:p>
          <a:p>
            <a:r>
              <a:rPr lang="de-DE"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die Folien aus und nutzen Sie diese zur Veranschaulichung Ihrer Ausführungen.</a:t>
            </a:r>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884022281"/>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Kernbotschaft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58919">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Ableiten schwieriger Multiplikationsaufgaben aus Kernaufgaben anhand von </a:t>
                      </a:r>
                      <a:r>
                        <a:rPr lang="de-DE" sz="1100" dirty="0"/>
                        <a:t>Kernaufgaben-Streifen</a:t>
                      </a:r>
                      <a:endParaRPr lang="de-DE" sz="1100"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A23A-105D-04DD-741E-8F24F574801B}"/>
            </a:ext>
          </a:extLst>
        </p:cNvPr>
        <p:cNvGrpSpPr/>
        <p:nvPr/>
      </p:nvGrpSpPr>
      <p:grpSpPr>
        <a:xfrm>
          <a:off x="0" y="0"/>
          <a:ext cx="0" cy="0"/>
          <a:chOff x="0" y="0"/>
          <a:chExt cx="0" cy="0"/>
        </a:xfrm>
      </p:grpSpPr>
      <p:sp>
        <p:nvSpPr>
          <p:cNvPr id="69" name="Rechteck 68">
            <a:extLst>
              <a:ext uri="{FF2B5EF4-FFF2-40B4-BE49-F238E27FC236}">
                <a16:creationId xmlns:a16="http://schemas.microsoft.com/office/drawing/2014/main" id="{4AF1C05A-DF4A-AC35-D2EF-2C892F702853}"/>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13" name="Gruppieren 12">
            <a:extLst>
              <a:ext uri="{FF2B5EF4-FFF2-40B4-BE49-F238E27FC236}">
                <a16:creationId xmlns:a16="http://schemas.microsoft.com/office/drawing/2014/main" id="{8C522C4C-CDE3-930E-839D-5CE6E7A535A9}"/>
              </a:ext>
            </a:extLst>
          </p:cNvPr>
          <p:cNvGrpSpPr/>
          <p:nvPr/>
        </p:nvGrpSpPr>
        <p:grpSpPr>
          <a:xfrm>
            <a:off x="1368762" y="4513822"/>
            <a:ext cx="2053084" cy="1185683"/>
            <a:chOff x="3843545" y="1772442"/>
            <a:chExt cx="2053084" cy="1185683"/>
          </a:xfrm>
        </p:grpSpPr>
        <p:grpSp>
          <p:nvGrpSpPr>
            <p:cNvPr id="14" name="Gruppieren 13">
              <a:extLst>
                <a:ext uri="{FF2B5EF4-FFF2-40B4-BE49-F238E27FC236}">
                  <a16:creationId xmlns:a16="http://schemas.microsoft.com/office/drawing/2014/main" id="{AA913BE3-C0D4-0966-0F45-57F952FA73F2}"/>
                </a:ext>
              </a:extLst>
            </p:cNvPr>
            <p:cNvGrpSpPr/>
            <p:nvPr/>
          </p:nvGrpSpPr>
          <p:grpSpPr>
            <a:xfrm>
              <a:off x="3843545" y="1772442"/>
              <a:ext cx="2053084" cy="238428"/>
              <a:chOff x="3884801" y="2244508"/>
              <a:chExt cx="2053084" cy="238428"/>
            </a:xfrm>
          </p:grpSpPr>
          <p:pic>
            <p:nvPicPr>
              <p:cNvPr id="31" name="Grafik 30">
                <a:extLst>
                  <a:ext uri="{FF2B5EF4-FFF2-40B4-BE49-F238E27FC236}">
                    <a16:creationId xmlns:a16="http://schemas.microsoft.com/office/drawing/2014/main" id="{D97E02C2-C78F-F048-C0A4-304A06EAA3AC}"/>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32" name="Grafik 31">
                <a:extLst>
                  <a:ext uri="{FF2B5EF4-FFF2-40B4-BE49-F238E27FC236}">
                    <a16:creationId xmlns:a16="http://schemas.microsoft.com/office/drawing/2014/main" id="{DED21609-A0C2-E160-10E7-23BA8AE055D8}"/>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3" name="Grafik 32">
                <a:extLst>
                  <a:ext uri="{FF2B5EF4-FFF2-40B4-BE49-F238E27FC236}">
                    <a16:creationId xmlns:a16="http://schemas.microsoft.com/office/drawing/2014/main" id="{39696452-A70C-0020-3F1B-F7E335D2C310}"/>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5" name="Gruppieren 14">
              <a:extLst>
                <a:ext uri="{FF2B5EF4-FFF2-40B4-BE49-F238E27FC236}">
                  <a16:creationId xmlns:a16="http://schemas.microsoft.com/office/drawing/2014/main" id="{761B5037-1190-7531-7C1A-4589C6332D7E}"/>
                </a:ext>
              </a:extLst>
            </p:cNvPr>
            <p:cNvGrpSpPr/>
            <p:nvPr/>
          </p:nvGrpSpPr>
          <p:grpSpPr>
            <a:xfrm>
              <a:off x="3843545" y="2007781"/>
              <a:ext cx="2053084" cy="238428"/>
              <a:chOff x="3884801" y="2244508"/>
              <a:chExt cx="2053084" cy="238428"/>
            </a:xfrm>
          </p:grpSpPr>
          <p:pic>
            <p:nvPicPr>
              <p:cNvPr id="28" name="Grafik 27">
                <a:extLst>
                  <a:ext uri="{FF2B5EF4-FFF2-40B4-BE49-F238E27FC236}">
                    <a16:creationId xmlns:a16="http://schemas.microsoft.com/office/drawing/2014/main" id="{714E1D60-BA62-2DFD-C0C6-AB23890F2924}"/>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9" name="Grafik 28">
                <a:extLst>
                  <a:ext uri="{FF2B5EF4-FFF2-40B4-BE49-F238E27FC236}">
                    <a16:creationId xmlns:a16="http://schemas.microsoft.com/office/drawing/2014/main" id="{2B8E66B0-2D5C-2F7C-6BE8-C03A4859D9E9}"/>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0" name="Grafik 29">
                <a:extLst>
                  <a:ext uri="{FF2B5EF4-FFF2-40B4-BE49-F238E27FC236}">
                    <a16:creationId xmlns:a16="http://schemas.microsoft.com/office/drawing/2014/main" id="{9ED91226-E6CD-CC2D-63D9-45E4354EC0D4}"/>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6" name="Gruppieren 15">
              <a:extLst>
                <a:ext uri="{FF2B5EF4-FFF2-40B4-BE49-F238E27FC236}">
                  <a16:creationId xmlns:a16="http://schemas.microsoft.com/office/drawing/2014/main" id="{B51254C4-B86D-D685-01B9-BE3D00BAF177}"/>
                </a:ext>
              </a:extLst>
            </p:cNvPr>
            <p:cNvGrpSpPr/>
            <p:nvPr/>
          </p:nvGrpSpPr>
          <p:grpSpPr>
            <a:xfrm>
              <a:off x="3843545" y="2247533"/>
              <a:ext cx="2053084" cy="238428"/>
              <a:chOff x="3884801" y="2244508"/>
              <a:chExt cx="2053084" cy="238428"/>
            </a:xfrm>
          </p:grpSpPr>
          <p:pic>
            <p:nvPicPr>
              <p:cNvPr id="25" name="Grafik 24">
                <a:extLst>
                  <a:ext uri="{FF2B5EF4-FFF2-40B4-BE49-F238E27FC236}">
                    <a16:creationId xmlns:a16="http://schemas.microsoft.com/office/drawing/2014/main" id="{6E332306-A016-0038-4732-AAF48888AB7E}"/>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6" name="Grafik 25">
                <a:extLst>
                  <a:ext uri="{FF2B5EF4-FFF2-40B4-BE49-F238E27FC236}">
                    <a16:creationId xmlns:a16="http://schemas.microsoft.com/office/drawing/2014/main" id="{2873F9A9-3142-0825-EE3B-1097401CDC0B}"/>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7" name="Grafik 26">
                <a:extLst>
                  <a:ext uri="{FF2B5EF4-FFF2-40B4-BE49-F238E27FC236}">
                    <a16:creationId xmlns:a16="http://schemas.microsoft.com/office/drawing/2014/main" id="{71F40E31-6624-915F-6C61-53830D431A54}"/>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7" name="Gruppieren 16">
              <a:extLst>
                <a:ext uri="{FF2B5EF4-FFF2-40B4-BE49-F238E27FC236}">
                  <a16:creationId xmlns:a16="http://schemas.microsoft.com/office/drawing/2014/main" id="{429654E9-6247-396D-BFDE-0CB1EE19B384}"/>
                </a:ext>
              </a:extLst>
            </p:cNvPr>
            <p:cNvGrpSpPr/>
            <p:nvPr/>
          </p:nvGrpSpPr>
          <p:grpSpPr>
            <a:xfrm>
              <a:off x="3843545" y="2719697"/>
              <a:ext cx="2053084" cy="238428"/>
              <a:chOff x="3884801" y="2244508"/>
              <a:chExt cx="2053084" cy="238428"/>
            </a:xfrm>
          </p:grpSpPr>
          <p:pic>
            <p:nvPicPr>
              <p:cNvPr id="22" name="Grafik 21">
                <a:extLst>
                  <a:ext uri="{FF2B5EF4-FFF2-40B4-BE49-F238E27FC236}">
                    <a16:creationId xmlns:a16="http://schemas.microsoft.com/office/drawing/2014/main" id="{B33B47BC-5444-A888-0F45-8DCAD856D5BC}"/>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3" name="Grafik 22">
                <a:extLst>
                  <a:ext uri="{FF2B5EF4-FFF2-40B4-BE49-F238E27FC236}">
                    <a16:creationId xmlns:a16="http://schemas.microsoft.com/office/drawing/2014/main" id="{6D927E73-7ECE-A2DD-27EF-3A8733A4BDA9}"/>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4" name="Grafik 23">
                <a:extLst>
                  <a:ext uri="{FF2B5EF4-FFF2-40B4-BE49-F238E27FC236}">
                    <a16:creationId xmlns:a16="http://schemas.microsoft.com/office/drawing/2014/main" id="{F21916A5-A8C3-AECF-7684-40B37A915F2F}"/>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8" name="Gruppieren 17">
              <a:extLst>
                <a:ext uri="{FF2B5EF4-FFF2-40B4-BE49-F238E27FC236}">
                  <a16:creationId xmlns:a16="http://schemas.microsoft.com/office/drawing/2014/main" id="{490A5201-9A9C-A428-7974-B22E8FA86367}"/>
                </a:ext>
              </a:extLst>
            </p:cNvPr>
            <p:cNvGrpSpPr/>
            <p:nvPr/>
          </p:nvGrpSpPr>
          <p:grpSpPr>
            <a:xfrm>
              <a:off x="3843545" y="2481269"/>
              <a:ext cx="2053084" cy="238428"/>
              <a:chOff x="3884801" y="2244508"/>
              <a:chExt cx="2053084" cy="238428"/>
            </a:xfrm>
          </p:grpSpPr>
          <p:pic>
            <p:nvPicPr>
              <p:cNvPr id="19" name="Grafik 18">
                <a:extLst>
                  <a:ext uri="{FF2B5EF4-FFF2-40B4-BE49-F238E27FC236}">
                    <a16:creationId xmlns:a16="http://schemas.microsoft.com/office/drawing/2014/main" id="{2D8ADCF0-7B2B-332C-D1F5-430AC8B6BEDD}"/>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0" name="Grafik 19">
                <a:extLst>
                  <a:ext uri="{FF2B5EF4-FFF2-40B4-BE49-F238E27FC236}">
                    <a16:creationId xmlns:a16="http://schemas.microsoft.com/office/drawing/2014/main" id="{87F0C9D0-8A85-FB70-C090-9B1D582E9A5B}"/>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1" name="Grafik 20">
                <a:extLst>
                  <a:ext uri="{FF2B5EF4-FFF2-40B4-BE49-F238E27FC236}">
                    <a16:creationId xmlns:a16="http://schemas.microsoft.com/office/drawing/2014/main" id="{A3BF3A9C-BA4B-A39F-6C15-4647FE782BFB}"/>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grpSp>
        <p:nvGrpSpPr>
          <p:cNvPr id="34" name="Gruppieren 33">
            <a:extLst>
              <a:ext uri="{FF2B5EF4-FFF2-40B4-BE49-F238E27FC236}">
                <a16:creationId xmlns:a16="http://schemas.microsoft.com/office/drawing/2014/main" id="{B1CCF8BD-CADC-F64C-83D7-714A4D0A9375}"/>
              </a:ext>
            </a:extLst>
          </p:cNvPr>
          <p:cNvGrpSpPr/>
          <p:nvPr/>
        </p:nvGrpSpPr>
        <p:grpSpPr>
          <a:xfrm>
            <a:off x="4083419" y="4513822"/>
            <a:ext cx="2053084" cy="238428"/>
            <a:chOff x="3884801" y="2244508"/>
            <a:chExt cx="2053084" cy="238428"/>
          </a:xfrm>
        </p:grpSpPr>
        <p:pic>
          <p:nvPicPr>
            <p:cNvPr id="35" name="Grafik 34">
              <a:extLst>
                <a:ext uri="{FF2B5EF4-FFF2-40B4-BE49-F238E27FC236}">
                  <a16:creationId xmlns:a16="http://schemas.microsoft.com/office/drawing/2014/main" id="{DC5D8AF2-8BF3-A1FC-E0DE-F508D9D5B9EC}"/>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36" name="Grafik 35">
              <a:extLst>
                <a:ext uri="{FF2B5EF4-FFF2-40B4-BE49-F238E27FC236}">
                  <a16:creationId xmlns:a16="http://schemas.microsoft.com/office/drawing/2014/main" id="{2CFD2DBF-FCE4-3DF4-FF81-7D1EF266AC72}"/>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7" name="Grafik 36">
              <a:extLst>
                <a:ext uri="{FF2B5EF4-FFF2-40B4-BE49-F238E27FC236}">
                  <a16:creationId xmlns:a16="http://schemas.microsoft.com/office/drawing/2014/main" id="{4873A822-7D84-CEE4-BC0E-D83162E8FCAC}"/>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sp>
        <p:nvSpPr>
          <p:cNvPr id="38" name="Textfeld 37">
            <a:extLst>
              <a:ext uri="{FF2B5EF4-FFF2-40B4-BE49-F238E27FC236}">
                <a16:creationId xmlns:a16="http://schemas.microsoft.com/office/drawing/2014/main" id="{F8FE91CF-156B-B227-F929-A8911237B0B6}"/>
              </a:ext>
            </a:extLst>
          </p:cNvPr>
          <p:cNvSpPr txBox="1"/>
          <p:nvPr/>
        </p:nvSpPr>
        <p:spPr>
          <a:xfrm>
            <a:off x="914503" y="4885617"/>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5</a:t>
            </a:r>
          </a:p>
        </p:txBody>
      </p:sp>
      <p:sp>
        <p:nvSpPr>
          <p:cNvPr id="39" name="Textfeld 38">
            <a:extLst>
              <a:ext uri="{FF2B5EF4-FFF2-40B4-BE49-F238E27FC236}">
                <a16:creationId xmlns:a16="http://schemas.microsoft.com/office/drawing/2014/main" id="{E115254A-5B8E-7E94-CE95-D6641B8DCC46}"/>
              </a:ext>
            </a:extLst>
          </p:cNvPr>
          <p:cNvSpPr txBox="1"/>
          <p:nvPr/>
        </p:nvSpPr>
        <p:spPr>
          <a:xfrm>
            <a:off x="2261399" y="4149002"/>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8</a:t>
            </a:r>
          </a:p>
        </p:txBody>
      </p:sp>
      <p:sp>
        <p:nvSpPr>
          <p:cNvPr id="40" name="Textfeld 39">
            <a:extLst>
              <a:ext uri="{FF2B5EF4-FFF2-40B4-BE49-F238E27FC236}">
                <a16:creationId xmlns:a16="http://schemas.microsoft.com/office/drawing/2014/main" id="{5CF8EFF1-6C56-74C8-ADB8-4209D578D2A0}"/>
              </a:ext>
            </a:extLst>
          </p:cNvPr>
          <p:cNvSpPr txBox="1"/>
          <p:nvPr/>
        </p:nvSpPr>
        <p:spPr>
          <a:xfrm>
            <a:off x="3693841" y="4567584"/>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2</a:t>
            </a:r>
          </a:p>
        </p:txBody>
      </p:sp>
      <p:grpSp>
        <p:nvGrpSpPr>
          <p:cNvPr id="41" name="Gruppieren 40">
            <a:extLst>
              <a:ext uri="{FF2B5EF4-FFF2-40B4-BE49-F238E27FC236}">
                <a16:creationId xmlns:a16="http://schemas.microsoft.com/office/drawing/2014/main" id="{4C807B2A-93EA-9A2C-3FAB-2B61E603F397}"/>
              </a:ext>
            </a:extLst>
          </p:cNvPr>
          <p:cNvGrpSpPr/>
          <p:nvPr/>
        </p:nvGrpSpPr>
        <p:grpSpPr>
          <a:xfrm>
            <a:off x="4083419" y="4795280"/>
            <a:ext cx="2053084" cy="238428"/>
            <a:chOff x="3884801" y="2244508"/>
            <a:chExt cx="2053084" cy="238428"/>
          </a:xfrm>
        </p:grpSpPr>
        <p:pic>
          <p:nvPicPr>
            <p:cNvPr id="42" name="Grafik 41">
              <a:extLst>
                <a:ext uri="{FF2B5EF4-FFF2-40B4-BE49-F238E27FC236}">
                  <a16:creationId xmlns:a16="http://schemas.microsoft.com/office/drawing/2014/main" id="{1E3022B6-FAB1-3D88-9E77-8B358E7CF398}"/>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43" name="Grafik 42">
              <a:extLst>
                <a:ext uri="{FF2B5EF4-FFF2-40B4-BE49-F238E27FC236}">
                  <a16:creationId xmlns:a16="http://schemas.microsoft.com/office/drawing/2014/main" id="{29321A2B-71A2-B2BF-1A51-D1DDFEEF8E86}"/>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44" name="Grafik 43">
              <a:extLst>
                <a:ext uri="{FF2B5EF4-FFF2-40B4-BE49-F238E27FC236}">
                  <a16:creationId xmlns:a16="http://schemas.microsoft.com/office/drawing/2014/main" id="{A6EDAD73-9C67-4FB7-ECE7-F679F8D554DE}"/>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sp>
        <p:nvSpPr>
          <p:cNvPr id="48" name="Inhaltsplatzhalter 1">
            <a:extLst>
              <a:ext uri="{FF2B5EF4-FFF2-40B4-BE49-F238E27FC236}">
                <a16:creationId xmlns:a16="http://schemas.microsoft.com/office/drawing/2014/main" id="{23669713-305F-1FA3-697C-074061D0C747}"/>
              </a:ext>
            </a:extLst>
          </p:cNvPr>
          <p:cNvSpPr>
            <a:spLocks noGrp="1"/>
          </p:cNvSpPr>
          <p:nvPr>
            <p:ph idx="1"/>
          </p:nvPr>
        </p:nvSpPr>
        <p:spPr>
          <a:xfrm>
            <a:off x="403777" y="2079502"/>
            <a:ext cx="4809857" cy="2097160"/>
          </a:xfrm>
        </p:spPr>
        <p:txBody>
          <a:bodyPr/>
          <a:lstStyle/>
          <a:p>
            <a:pPr marL="501650" indent="-285750">
              <a:spcBef>
                <a:spcPts val="400"/>
              </a:spcBef>
            </a:pPr>
            <a:r>
              <a:rPr lang="de-DE" dirty="0">
                <a:sym typeface="Wingdings" pitchFamily="2" charset="2"/>
              </a:rPr>
              <a:t>Zwei einfache Aufgaben können genutzt werden, um schwierige Aufgaben zusammenzusetzen </a:t>
            </a:r>
          </a:p>
          <a:p>
            <a:pPr marL="501650" indent="-285750">
              <a:spcBef>
                <a:spcPts val="400"/>
              </a:spcBef>
              <a:buFont typeface="Wingdings" pitchFamily="2" charset="2"/>
              <a:buChar char="à"/>
            </a:pPr>
            <a:r>
              <a:rPr lang="de-DE" dirty="0">
                <a:sym typeface="Wingdings" pitchFamily="2" charset="2"/>
              </a:rPr>
              <a:t>Förderung mit Material: 	</a:t>
            </a:r>
            <a:br>
              <a:rPr lang="de-DE" dirty="0">
                <a:sym typeface="Wingdings" pitchFamily="2" charset="2"/>
              </a:rPr>
            </a:br>
            <a:r>
              <a:rPr lang="de-DE" dirty="0">
                <a:sym typeface="Wingdings" pitchFamily="2" charset="2"/>
              </a:rPr>
              <a:t>Verdeutlichen durch Punktestreifen. Die Gesamtmenge kann aus zwei Kernaufgaben-Streifen zusammengesetzt werden. </a:t>
            </a:r>
          </a:p>
          <a:p>
            <a:pPr indent="0">
              <a:spcBef>
                <a:spcPts val="400"/>
              </a:spcBef>
              <a:buNone/>
            </a:pPr>
            <a:endParaRPr lang="de-DE" dirty="0"/>
          </a:p>
          <a:p>
            <a:endParaRPr lang="de-DE" dirty="0"/>
          </a:p>
        </p:txBody>
      </p:sp>
      <p:sp>
        <p:nvSpPr>
          <p:cNvPr id="49" name="Textfeld 48">
            <a:extLst>
              <a:ext uri="{FF2B5EF4-FFF2-40B4-BE49-F238E27FC236}">
                <a16:creationId xmlns:a16="http://schemas.microsoft.com/office/drawing/2014/main" id="{EEAA104B-92DB-3443-ECB5-C9C18DE4ADF7}"/>
              </a:ext>
            </a:extLst>
          </p:cNvPr>
          <p:cNvSpPr txBox="1"/>
          <p:nvPr/>
        </p:nvSpPr>
        <p:spPr>
          <a:xfrm>
            <a:off x="38316" y="1658754"/>
            <a:ext cx="5540781" cy="369332"/>
          </a:xfrm>
          <a:prstGeom prst="rect">
            <a:avLst/>
          </a:prstGeom>
          <a:noFill/>
        </p:spPr>
        <p:txBody>
          <a:bodyPr wrap="square" rtlCol="0">
            <a:spAutoFit/>
          </a:bodyPr>
          <a:lstStyle/>
          <a:p>
            <a:pPr marL="342900">
              <a:spcBef>
                <a:spcPts val="400"/>
              </a:spcBef>
            </a:pPr>
            <a:r>
              <a:rPr lang="de-DE" sz="1800" b="1" dirty="0">
                <a:latin typeface="Calibri"/>
                <a:cs typeface="Calibri"/>
              </a:rPr>
              <a:t>Ableiten aus mehreren einfachen Aufgaben</a:t>
            </a:r>
          </a:p>
        </p:txBody>
      </p:sp>
      <p:grpSp>
        <p:nvGrpSpPr>
          <p:cNvPr id="51" name="Gruppieren 50">
            <a:extLst>
              <a:ext uri="{FF2B5EF4-FFF2-40B4-BE49-F238E27FC236}">
                <a16:creationId xmlns:a16="http://schemas.microsoft.com/office/drawing/2014/main" id="{3D36E50D-9EC4-0E4E-A166-D16E9DD6CE18}"/>
              </a:ext>
            </a:extLst>
          </p:cNvPr>
          <p:cNvGrpSpPr/>
          <p:nvPr/>
        </p:nvGrpSpPr>
        <p:grpSpPr>
          <a:xfrm>
            <a:off x="107788" y="274288"/>
            <a:ext cx="8928424" cy="1238569"/>
            <a:chOff x="0" y="0"/>
            <a:chExt cx="5818764" cy="733300"/>
          </a:xfrm>
        </p:grpSpPr>
        <p:sp>
          <p:nvSpPr>
            <p:cNvPr id="52" name="Gefaltete Ecke 8">
              <a:extLst>
                <a:ext uri="{FF2B5EF4-FFF2-40B4-BE49-F238E27FC236}">
                  <a16:creationId xmlns:a16="http://schemas.microsoft.com/office/drawing/2014/main" id="{DEED186F-60AB-F462-860A-FFD3FDFCC4EF}"/>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53" name="Textfeld 1">
              <a:extLst>
                <a:ext uri="{FF2B5EF4-FFF2-40B4-BE49-F238E27FC236}">
                  <a16:creationId xmlns:a16="http://schemas.microsoft.com/office/drawing/2014/main" id="{BF39A09A-91FD-A72C-78B6-B3CF568CA574}"/>
                </a:ext>
              </a:extLst>
            </p:cNvPr>
            <p:cNvSpPr txBox="1"/>
            <p:nvPr/>
          </p:nvSpPr>
          <p:spPr>
            <a:xfrm>
              <a:off x="608884" y="4874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erarbeite die Ableitungsstrategien mit Material verständnisorientiert und begleite diese sprachlich, damit die Kinder einen Aufgabenblick entwickeln können.</a:t>
              </a: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4" name="Picture 3">
            <a:extLst>
              <a:ext uri="{FF2B5EF4-FFF2-40B4-BE49-F238E27FC236}">
                <a16:creationId xmlns:a16="http://schemas.microsoft.com/office/drawing/2014/main" id="{882D877D-AA48-A0F3-79A0-F5D85FC6575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sp>
        <p:nvSpPr>
          <p:cNvPr id="3" name="Dreieck 33">
            <a:extLst>
              <a:ext uri="{FF2B5EF4-FFF2-40B4-BE49-F238E27FC236}">
                <a16:creationId xmlns:a16="http://schemas.microsoft.com/office/drawing/2014/main" id="{80B91B81-0F6F-4D14-1F08-F9D0F2CFB05B}"/>
              </a:ext>
            </a:extLst>
          </p:cNvPr>
          <p:cNvSpPr/>
          <p:nvPr/>
        </p:nvSpPr>
        <p:spPr>
          <a:xfrm rot="10800000">
            <a:off x="6734006" y="2245070"/>
            <a:ext cx="1046682" cy="856286"/>
          </a:xfrm>
          <a:prstGeom prst="triangle">
            <a:avLst/>
          </a:prstGeom>
          <a:noFill/>
          <a:ln w="69850" cap="flat" cmpd="sng" algn="ctr">
            <a:solidFill>
              <a:srgbClr val="327D8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 name="Gruppieren 3">
            <a:extLst>
              <a:ext uri="{FF2B5EF4-FFF2-40B4-BE49-F238E27FC236}">
                <a16:creationId xmlns:a16="http://schemas.microsoft.com/office/drawing/2014/main" id="{430A29BF-6D28-041F-E623-54B04DE6C851}"/>
              </a:ext>
            </a:extLst>
          </p:cNvPr>
          <p:cNvGrpSpPr/>
          <p:nvPr/>
        </p:nvGrpSpPr>
        <p:grpSpPr>
          <a:xfrm>
            <a:off x="6807397" y="2540349"/>
            <a:ext cx="899898" cy="858139"/>
            <a:chOff x="6384219" y="4858998"/>
            <a:chExt cx="1019300" cy="972000"/>
          </a:xfrm>
        </p:grpSpPr>
        <p:sp>
          <p:nvSpPr>
            <p:cNvPr id="11" name="Oval 41">
              <a:extLst>
                <a:ext uri="{FF2B5EF4-FFF2-40B4-BE49-F238E27FC236}">
                  <a16:creationId xmlns:a16="http://schemas.microsoft.com/office/drawing/2014/main" id="{1259B221-6503-B1A8-58E8-542DBA33D590}"/>
                </a:ext>
              </a:extLst>
            </p:cNvPr>
            <p:cNvSpPr/>
            <p:nvPr/>
          </p:nvSpPr>
          <p:spPr>
            <a:xfrm>
              <a:off x="6407869" y="4858998"/>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feld 11">
              <a:extLst>
                <a:ext uri="{FF2B5EF4-FFF2-40B4-BE49-F238E27FC236}">
                  <a16:creationId xmlns:a16="http://schemas.microsoft.com/office/drawing/2014/main" id="{CE75A850-0FB9-39D0-6B77-2D0F3A442D4E}"/>
                </a:ext>
              </a:extLst>
            </p:cNvPr>
            <p:cNvSpPr txBox="1"/>
            <p:nvPr/>
          </p:nvSpPr>
          <p:spPr>
            <a:xfrm>
              <a:off x="6384219" y="5079391"/>
              <a:ext cx="1019300" cy="57521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schemeClr val="bg1"/>
                  </a:solidFill>
                  <a:effectLst/>
                  <a:uLnTx/>
                  <a:uFillTx/>
                  <a:latin typeface="+mn-lt"/>
                  <a:ea typeface="+mn-ea"/>
                  <a:cs typeface="Arial" panose="020B0604020202020204" pitchFamily="34" charset="0"/>
                </a:rPr>
                <a:t>Aufgaben-beziehungen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schemeClr val="bg1"/>
                  </a:solidFill>
                  <a:effectLst/>
                  <a:uLnTx/>
                  <a:uFillTx/>
                  <a:latin typeface="+mn-lt"/>
                  <a:ea typeface="+mn-ea"/>
                  <a:cs typeface="Arial" panose="020B0604020202020204" pitchFamily="34" charset="0"/>
                </a:rPr>
                <a:t>nutzen</a:t>
              </a:r>
            </a:p>
          </p:txBody>
        </p:sp>
      </p:grpSp>
      <p:grpSp>
        <p:nvGrpSpPr>
          <p:cNvPr id="5" name="Gruppieren 4">
            <a:extLst>
              <a:ext uri="{FF2B5EF4-FFF2-40B4-BE49-F238E27FC236}">
                <a16:creationId xmlns:a16="http://schemas.microsoft.com/office/drawing/2014/main" id="{FD103AB1-8C14-3BFC-FAF9-BD08FE987AFC}"/>
              </a:ext>
            </a:extLst>
          </p:cNvPr>
          <p:cNvGrpSpPr/>
          <p:nvPr/>
        </p:nvGrpSpPr>
        <p:grpSpPr>
          <a:xfrm>
            <a:off x="7425011" y="1794555"/>
            <a:ext cx="899898" cy="858139"/>
            <a:chOff x="7134758" y="4079545"/>
            <a:chExt cx="1019300" cy="972000"/>
          </a:xfrm>
        </p:grpSpPr>
        <p:sp>
          <p:nvSpPr>
            <p:cNvPr id="9" name="Oval 39">
              <a:extLst>
                <a:ext uri="{FF2B5EF4-FFF2-40B4-BE49-F238E27FC236}">
                  <a16:creationId xmlns:a16="http://schemas.microsoft.com/office/drawing/2014/main" id="{FB672CCA-BF7B-E3E9-9A86-FB26CDF2ED10}"/>
                </a:ext>
              </a:extLst>
            </p:cNvPr>
            <p:cNvSpPr/>
            <p:nvPr/>
          </p:nvSpPr>
          <p:spPr>
            <a:xfrm>
              <a:off x="7158408" y="4079545"/>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a:extLst>
                <a:ext uri="{FF2B5EF4-FFF2-40B4-BE49-F238E27FC236}">
                  <a16:creationId xmlns:a16="http://schemas.microsoft.com/office/drawing/2014/main" id="{64B1ED37-57C9-9EFD-A62E-80138BF4FE7A}"/>
                </a:ext>
              </a:extLst>
            </p:cNvPr>
            <p:cNvSpPr txBox="1"/>
            <p:nvPr/>
          </p:nvSpPr>
          <p:spPr>
            <a:xfrm>
              <a:off x="7134758" y="4407205"/>
              <a:ext cx="1019300" cy="41833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Darstellungen vernetzen</a:t>
              </a:r>
            </a:p>
          </p:txBody>
        </p:sp>
      </p:grpSp>
      <p:grpSp>
        <p:nvGrpSpPr>
          <p:cNvPr id="6" name="Gruppieren 5">
            <a:extLst>
              <a:ext uri="{FF2B5EF4-FFF2-40B4-BE49-F238E27FC236}">
                <a16:creationId xmlns:a16="http://schemas.microsoft.com/office/drawing/2014/main" id="{3E12B819-DFD3-C093-4F52-4497478CF89A}"/>
              </a:ext>
            </a:extLst>
          </p:cNvPr>
          <p:cNvGrpSpPr/>
          <p:nvPr/>
        </p:nvGrpSpPr>
        <p:grpSpPr>
          <a:xfrm>
            <a:off x="6187265" y="1808557"/>
            <a:ext cx="899898" cy="858139"/>
            <a:chOff x="5633680" y="4096616"/>
            <a:chExt cx="1019300" cy="972000"/>
          </a:xfrm>
        </p:grpSpPr>
        <p:sp>
          <p:nvSpPr>
            <p:cNvPr id="7" name="Oval 37">
              <a:extLst>
                <a:ext uri="{FF2B5EF4-FFF2-40B4-BE49-F238E27FC236}">
                  <a16:creationId xmlns:a16="http://schemas.microsoft.com/office/drawing/2014/main" id="{ECC7245D-C61F-80E2-0233-C238448DEDFF}"/>
                </a:ext>
              </a:extLst>
            </p:cNvPr>
            <p:cNvSpPr/>
            <p:nvPr/>
          </p:nvSpPr>
          <p:spPr>
            <a:xfrm>
              <a:off x="5657331" y="4096616"/>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feld 7">
              <a:extLst>
                <a:ext uri="{FF2B5EF4-FFF2-40B4-BE49-F238E27FC236}">
                  <a16:creationId xmlns:a16="http://schemas.microsoft.com/office/drawing/2014/main" id="{30D0A637-0CDB-3E4E-E25F-4F3476C068C6}"/>
                </a:ext>
              </a:extLst>
            </p:cNvPr>
            <p:cNvSpPr txBox="1"/>
            <p:nvPr/>
          </p:nvSpPr>
          <p:spPr>
            <a:xfrm>
              <a:off x="5633680" y="4309422"/>
              <a:ext cx="1019300" cy="57521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de-DE" sz="900" b="1" dirty="0">
                  <a:latin typeface="+mn-lt"/>
                  <a:ea typeface="+mn-ea"/>
                  <a:cs typeface="Arial" panose="020B0604020202020204" pitchFamily="34" charset="0"/>
                </a:rPr>
                <a:t>Grund-v</a:t>
              </a:r>
              <a:r>
                <a:rPr kumimoji="0" lang="de-DE" sz="900" b="1" i="0" u="none" strike="noStrike" kern="0" cap="none" spc="0" normalizeH="0" baseline="0" noProof="0" dirty="0">
                  <a:ln>
                    <a:noFill/>
                  </a:ln>
                  <a:effectLst/>
                  <a:uLnTx/>
                  <a:uFillTx/>
                  <a:latin typeface="+mn-lt"/>
                  <a:ea typeface="+mn-ea"/>
                  <a:cs typeface="Arial" panose="020B0604020202020204" pitchFamily="34" charset="0"/>
                </a:rPr>
                <a:t>orstellungen besitzen</a:t>
              </a:r>
            </a:p>
          </p:txBody>
        </p:sp>
      </p:grpSp>
      <p:sp>
        <p:nvSpPr>
          <p:cNvPr id="55" name="Textfeld 54">
            <a:extLst>
              <a:ext uri="{FF2B5EF4-FFF2-40B4-BE49-F238E27FC236}">
                <a16:creationId xmlns:a16="http://schemas.microsoft.com/office/drawing/2014/main" id="{3D56816F-7FC5-D9D2-F0DA-C8706424634F}"/>
              </a:ext>
            </a:extLst>
          </p:cNvPr>
          <p:cNvSpPr txBox="1"/>
          <p:nvPr/>
        </p:nvSpPr>
        <p:spPr>
          <a:xfrm>
            <a:off x="4964045" y="4149002"/>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8</a:t>
            </a:r>
          </a:p>
        </p:txBody>
      </p:sp>
    </p:spTree>
    <p:extLst>
      <p:ext uri="{BB962C8B-B14F-4D97-AF65-F5344CB8AC3E}">
        <p14:creationId xmlns:p14="http://schemas.microsoft.com/office/powerpoint/2010/main" val="196550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5564-954D-2371-B5A2-A3733A1DFF4C}"/>
            </a:ext>
          </a:extLst>
        </p:cNvPr>
        <p:cNvGrpSpPr/>
        <p:nvPr/>
      </p:nvGrpSpPr>
      <p:grpSpPr>
        <a:xfrm>
          <a:off x="0" y="0"/>
          <a:ext cx="0" cy="0"/>
          <a:chOff x="0" y="0"/>
          <a:chExt cx="0" cy="0"/>
        </a:xfrm>
      </p:grpSpPr>
      <p:sp>
        <p:nvSpPr>
          <p:cNvPr id="69" name="Rechteck 68">
            <a:extLst>
              <a:ext uri="{FF2B5EF4-FFF2-40B4-BE49-F238E27FC236}">
                <a16:creationId xmlns:a16="http://schemas.microsoft.com/office/drawing/2014/main" id="{5B6DC888-28BE-310D-301A-53F7510559D7}"/>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13" name="Gruppieren 12">
            <a:extLst>
              <a:ext uri="{FF2B5EF4-FFF2-40B4-BE49-F238E27FC236}">
                <a16:creationId xmlns:a16="http://schemas.microsoft.com/office/drawing/2014/main" id="{70E999E2-B132-F048-EC19-B142CB98D5D4}"/>
              </a:ext>
            </a:extLst>
          </p:cNvPr>
          <p:cNvGrpSpPr/>
          <p:nvPr/>
        </p:nvGrpSpPr>
        <p:grpSpPr>
          <a:xfrm>
            <a:off x="1368762" y="4513822"/>
            <a:ext cx="2053084" cy="1185683"/>
            <a:chOff x="3843545" y="1772442"/>
            <a:chExt cx="2053084" cy="1185683"/>
          </a:xfrm>
        </p:grpSpPr>
        <p:grpSp>
          <p:nvGrpSpPr>
            <p:cNvPr id="14" name="Gruppieren 13">
              <a:extLst>
                <a:ext uri="{FF2B5EF4-FFF2-40B4-BE49-F238E27FC236}">
                  <a16:creationId xmlns:a16="http://schemas.microsoft.com/office/drawing/2014/main" id="{ABDA7586-C691-2184-3252-8E98AD6F829D}"/>
                </a:ext>
              </a:extLst>
            </p:cNvPr>
            <p:cNvGrpSpPr/>
            <p:nvPr/>
          </p:nvGrpSpPr>
          <p:grpSpPr>
            <a:xfrm>
              <a:off x="3843545" y="1772442"/>
              <a:ext cx="2053084" cy="238428"/>
              <a:chOff x="3884801" y="2244508"/>
              <a:chExt cx="2053084" cy="238428"/>
            </a:xfrm>
          </p:grpSpPr>
          <p:pic>
            <p:nvPicPr>
              <p:cNvPr id="31" name="Grafik 30">
                <a:extLst>
                  <a:ext uri="{FF2B5EF4-FFF2-40B4-BE49-F238E27FC236}">
                    <a16:creationId xmlns:a16="http://schemas.microsoft.com/office/drawing/2014/main" id="{617B5375-4F60-B5E3-D422-0995896EBC44}"/>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32" name="Grafik 31">
                <a:extLst>
                  <a:ext uri="{FF2B5EF4-FFF2-40B4-BE49-F238E27FC236}">
                    <a16:creationId xmlns:a16="http://schemas.microsoft.com/office/drawing/2014/main" id="{3871255F-CED6-25DC-60DC-669DAED12558}"/>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3" name="Grafik 32">
                <a:extLst>
                  <a:ext uri="{FF2B5EF4-FFF2-40B4-BE49-F238E27FC236}">
                    <a16:creationId xmlns:a16="http://schemas.microsoft.com/office/drawing/2014/main" id="{DA18FC79-7591-2A3A-C3FE-613473D1FB30}"/>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5" name="Gruppieren 14">
              <a:extLst>
                <a:ext uri="{FF2B5EF4-FFF2-40B4-BE49-F238E27FC236}">
                  <a16:creationId xmlns:a16="http://schemas.microsoft.com/office/drawing/2014/main" id="{BB2BE19C-A3CF-9D36-F9EB-2C45690A93C0}"/>
                </a:ext>
              </a:extLst>
            </p:cNvPr>
            <p:cNvGrpSpPr/>
            <p:nvPr/>
          </p:nvGrpSpPr>
          <p:grpSpPr>
            <a:xfrm>
              <a:off x="3843545" y="2007781"/>
              <a:ext cx="2053084" cy="238428"/>
              <a:chOff x="3884801" y="2244508"/>
              <a:chExt cx="2053084" cy="238428"/>
            </a:xfrm>
          </p:grpSpPr>
          <p:pic>
            <p:nvPicPr>
              <p:cNvPr id="28" name="Grafik 27">
                <a:extLst>
                  <a:ext uri="{FF2B5EF4-FFF2-40B4-BE49-F238E27FC236}">
                    <a16:creationId xmlns:a16="http://schemas.microsoft.com/office/drawing/2014/main" id="{86BA3C9C-B958-46FD-5361-D169745FF060}"/>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9" name="Grafik 28">
                <a:extLst>
                  <a:ext uri="{FF2B5EF4-FFF2-40B4-BE49-F238E27FC236}">
                    <a16:creationId xmlns:a16="http://schemas.microsoft.com/office/drawing/2014/main" id="{9F46E20C-4B46-68C2-262A-F155AE6B548B}"/>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0" name="Grafik 29">
                <a:extLst>
                  <a:ext uri="{FF2B5EF4-FFF2-40B4-BE49-F238E27FC236}">
                    <a16:creationId xmlns:a16="http://schemas.microsoft.com/office/drawing/2014/main" id="{448BD1C8-0ECA-4571-7164-904B7456E34F}"/>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6" name="Gruppieren 15">
              <a:extLst>
                <a:ext uri="{FF2B5EF4-FFF2-40B4-BE49-F238E27FC236}">
                  <a16:creationId xmlns:a16="http://schemas.microsoft.com/office/drawing/2014/main" id="{5F69652D-A73C-C8D0-7B8F-C9F710F6BFA3}"/>
                </a:ext>
              </a:extLst>
            </p:cNvPr>
            <p:cNvGrpSpPr/>
            <p:nvPr/>
          </p:nvGrpSpPr>
          <p:grpSpPr>
            <a:xfrm>
              <a:off x="3843545" y="2247533"/>
              <a:ext cx="2053084" cy="238428"/>
              <a:chOff x="3884801" y="2244508"/>
              <a:chExt cx="2053084" cy="238428"/>
            </a:xfrm>
          </p:grpSpPr>
          <p:pic>
            <p:nvPicPr>
              <p:cNvPr id="25" name="Grafik 24">
                <a:extLst>
                  <a:ext uri="{FF2B5EF4-FFF2-40B4-BE49-F238E27FC236}">
                    <a16:creationId xmlns:a16="http://schemas.microsoft.com/office/drawing/2014/main" id="{A9A32ED0-ACB4-25AA-4A1D-A84632C2DA38}"/>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6" name="Grafik 25">
                <a:extLst>
                  <a:ext uri="{FF2B5EF4-FFF2-40B4-BE49-F238E27FC236}">
                    <a16:creationId xmlns:a16="http://schemas.microsoft.com/office/drawing/2014/main" id="{6D9444C8-448D-459D-760C-BEF437B44CD9}"/>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7" name="Grafik 26">
                <a:extLst>
                  <a:ext uri="{FF2B5EF4-FFF2-40B4-BE49-F238E27FC236}">
                    <a16:creationId xmlns:a16="http://schemas.microsoft.com/office/drawing/2014/main" id="{A1DC384C-6255-9F20-958D-BA4779508E19}"/>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7" name="Gruppieren 16">
              <a:extLst>
                <a:ext uri="{FF2B5EF4-FFF2-40B4-BE49-F238E27FC236}">
                  <a16:creationId xmlns:a16="http://schemas.microsoft.com/office/drawing/2014/main" id="{C31F3396-B8D5-07B1-4C04-37131A35C023}"/>
                </a:ext>
              </a:extLst>
            </p:cNvPr>
            <p:cNvGrpSpPr/>
            <p:nvPr/>
          </p:nvGrpSpPr>
          <p:grpSpPr>
            <a:xfrm>
              <a:off x="3843545" y="2719697"/>
              <a:ext cx="2053084" cy="238428"/>
              <a:chOff x="3884801" y="2244508"/>
              <a:chExt cx="2053084" cy="238428"/>
            </a:xfrm>
          </p:grpSpPr>
          <p:pic>
            <p:nvPicPr>
              <p:cNvPr id="22" name="Grafik 21">
                <a:extLst>
                  <a:ext uri="{FF2B5EF4-FFF2-40B4-BE49-F238E27FC236}">
                    <a16:creationId xmlns:a16="http://schemas.microsoft.com/office/drawing/2014/main" id="{84057DD2-FF24-3CEE-6330-BEABD2DED2AD}"/>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3" name="Grafik 22">
                <a:extLst>
                  <a:ext uri="{FF2B5EF4-FFF2-40B4-BE49-F238E27FC236}">
                    <a16:creationId xmlns:a16="http://schemas.microsoft.com/office/drawing/2014/main" id="{8911FB9C-021B-CF27-3BB5-3884557850C0}"/>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4" name="Grafik 23">
                <a:extLst>
                  <a:ext uri="{FF2B5EF4-FFF2-40B4-BE49-F238E27FC236}">
                    <a16:creationId xmlns:a16="http://schemas.microsoft.com/office/drawing/2014/main" id="{83B50378-3DBE-5850-EE08-68D05DF1186C}"/>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nvGrpSpPr>
            <p:cNvPr id="18" name="Gruppieren 17">
              <a:extLst>
                <a:ext uri="{FF2B5EF4-FFF2-40B4-BE49-F238E27FC236}">
                  <a16:creationId xmlns:a16="http://schemas.microsoft.com/office/drawing/2014/main" id="{2ED22DE5-FE9C-1345-DA06-36652DFE64E0}"/>
                </a:ext>
              </a:extLst>
            </p:cNvPr>
            <p:cNvGrpSpPr/>
            <p:nvPr/>
          </p:nvGrpSpPr>
          <p:grpSpPr>
            <a:xfrm>
              <a:off x="3843545" y="2481269"/>
              <a:ext cx="2053084" cy="238428"/>
              <a:chOff x="3884801" y="2244508"/>
              <a:chExt cx="2053084" cy="238428"/>
            </a:xfrm>
          </p:grpSpPr>
          <p:pic>
            <p:nvPicPr>
              <p:cNvPr id="19" name="Grafik 18">
                <a:extLst>
                  <a:ext uri="{FF2B5EF4-FFF2-40B4-BE49-F238E27FC236}">
                    <a16:creationId xmlns:a16="http://schemas.microsoft.com/office/drawing/2014/main" id="{5BDF9303-08AF-C06C-3057-E3760029EE45}"/>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20" name="Grafik 19">
                <a:extLst>
                  <a:ext uri="{FF2B5EF4-FFF2-40B4-BE49-F238E27FC236}">
                    <a16:creationId xmlns:a16="http://schemas.microsoft.com/office/drawing/2014/main" id="{65208055-19B2-3D7E-C0AE-BBC518BD16FA}"/>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21" name="Grafik 20">
                <a:extLst>
                  <a:ext uri="{FF2B5EF4-FFF2-40B4-BE49-F238E27FC236}">
                    <a16:creationId xmlns:a16="http://schemas.microsoft.com/office/drawing/2014/main" id="{0A37F7E0-D852-EC6C-23DA-8AB748CE0359}"/>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grpSp>
      <p:grpSp>
        <p:nvGrpSpPr>
          <p:cNvPr id="34" name="Gruppieren 33">
            <a:extLst>
              <a:ext uri="{FF2B5EF4-FFF2-40B4-BE49-F238E27FC236}">
                <a16:creationId xmlns:a16="http://schemas.microsoft.com/office/drawing/2014/main" id="{0CA40DEC-549A-854C-0251-F2AA12DE2D4E}"/>
              </a:ext>
            </a:extLst>
          </p:cNvPr>
          <p:cNvGrpSpPr/>
          <p:nvPr/>
        </p:nvGrpSpPr>
        <p:grpSpPr>
          <a:xfrm>
            <a:off x="1368762" y="5852542"/>
            <a:ext cx="2053084" cy="238428"/>
            <a:chOff x="3884801" y="2244508"/>
            <a:chExt cx="2053084" cy="238428"/>
          </a:xfrm>
        </p:grpSpPr>
        <p:pic>
          <p:nvPicPr>
            <p:cNvPr id="35" name="Grafik 34">
              <a:extLst>
                <a:ext uri="{FF2B5EF4-FFF2-40B4-BE49-F238E27FC236}">
                  <a16:creationId xmlns:a16="http://schemas.microsoft.com/office/drawing/2014/main" id="{7CB10F50-0532-3531-C7D5-E3659A5143AC}"/>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36" name="Grafik 35">
              <a:extLst>
                <a:ext uri="{FF2B5EF4-FFF2-40B4-BE49-F238E27FC236}">
                  <a16:creationId xmlns:a16="http://schemas.microsoft.com/office/drawing/2014/main" id="{D6C2801F-D407-200E-140E-B63678932C29}"/>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37" name="Grafik 36">
              <a:extLst>
                <a:ext uri="{FF2B5EF4-FFF2-40B4-BE49-F238E27FC236}">
                  <a16:creationId xmlns:a16="http://schemas.microsoft.com/office/drawing/2014/main" id="{17B6B9A6-6189-FF05-5F2D-28DF40EE8C5C}"/>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sp>
        <p:nvSpPr>
          <p:cNvPr id="38" name="Textfeld 37">
            <a:extLst>
              <a:ext uri="{FF2B5EF4-FFF2-40B4-BE49-F238E27FC236}">
                <a16:creationId xmlns:a16="http://schemas.microsoft.com/office/drawing/2014/main" id="{82AC439A-35C1-8C5F-06FF-24110666D22E}"/>
              </a:ext>
            </a:extLst>
          </p:cNvPr>
          <p:cNvSpPr txBox="1"/>
          <p:nvPr/>
        </p:nvSpPr>
        <p:spPr>
          <a:xfrm>
            <a:off x="914503" y="4885617"/>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5</a:t>
            </a:r>
          </a:p>
        </p:txBody>
      </p:sp>
      <p:sp>
        <p:nvSpPr>
          <p:cNvPr id="39" name="Textfeld 38">
            <a:extLst>
              <a:ext uri="{FF2B5EF4-FFF2-40B4-BE49-F238E27FC236}">
                <a16:creationId xmlns:a16="http://schemas.microsoft.com/office/drawing/2014/main" id="{3DD69236-D023-CE33-44B6-1FF303FA98AE}"/>
              </a:ext>
            </a:extLst>
          </p:cNvPr>
          <p:cNvSpPr txBox="1"/>
          <p:nvPr/>
        </p:nvSpPr>
        <p:spPr>
          <a:xfrm>
            <a:off x="2261399" y="4149002"/>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8</a:t>
            </a:r>
          </a:p>
        </p:txBody>
      </p:sp>
      <p:sp>
        <p:nvSpPr>
          <p:cNvPr id="40" name="Textfeld 39">
            <a:extLst>
              <a:ext uri="{FF2B5EF4-FFF2-40B4-BE49-F238E27FC236}">
                <a16:creationId xmlns:a16="http://schemas.microsoft.com/office/drawing/2014/main" id="{65B87474-CA1C-8CDB-C5C0-B3D402E120ED}"/>
              </a:ext>
            </a:extLst>
          </p:cNvPr>
          <p:cNvSpPr txBox="1"/>
          <p:nvPr/>
        </p:nvSpPr>
        <p:spPr>
          <a:xfrm>
            <a:off x="979184" y="5906304"/>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2</a:t>
            </a:r>
          </a:p>
        </p:txBody>
      </p:sp>
      <p:grpSp>
        <p:nvGrpSpPr>
          <p:cNvPr id="41" name="Gruppieren 40">
            <a:extLst>
              <a:ext uri="{FF2B5EF4-FFF2-40B4-BE49-F238E27FC236}">
                <a16:creationId xmlns:a16="http://schemas.microsoft.com/office/drawing/2014/main" id="{CA62972B-D231-C624-1A63-6092DF619E3B}"/>
              </a:ext>
            </a:extLst>
          </p:cNvPr>
          <p:cNvGrpSpPr/>
          <p:nvPr/>
        </p:nvGrpSpPr>
        <p:grpSpPr>
          <a:xfrm>
            <a:off x="1368762" y="6134000"/>
            <a:ext cx="2053084" cy="238428"/>
            <a:chOff x="3884801" y="2244508"/>
            <a:chExt cx="2053084" cy="238428"/>
          </a:xfrm>
        </p:grpSpPr>
        <p:pic>
          <p:nvPicPr>
            <p:cNvPr id="42" name="Grafik 41">
              <a:extLst>
                <a:ext uri="{FF2B5EF4-FFF2-40B4-BE49-F238E27FC236}">
                  <a16:creationId xmlns:a16="http://schemas.microsoft.com/office/drawing/2014/main" id="{94350DE0-AC55-F5F0-F226-5D85A1E4EABC}"/>
                </a:ext>
              </a:extLst>
            </p:cNvPr>
            <p:cNvPicPr>
              <a:picLocks noChangeAspect="1"/>
            </p:cNvPicPr>
            <p:nvPr/>
          </p:nvPicPr>
          <p:blipFill rotWithShape="1">
            <a:blip r:embed="rId3"/>
            <a:srcRect l="10403" t="7029" r="50581" b="5984"/>
            <a:stretch/>
          </p:blipFill>
          <p:spPr>
            <a:xfrm>
              <a:off x="4136709" y="2244508"/>
              <a:ext cx="1029134" cy="238428"/>
            </a:xfrm>
            <a:prstGeom prst="rect">
              <a:avLst/>
            </a:prstGeom>
          </p:spPr>
        </p:pic>
        <p:pic>
          <p:nvPicPr>
            <p:cNvPr id="43" name="Grafik 42">
              <a:extLst>
                <a:ext uri="{FF2B5EF4-FFF2-40B4-BE49-F238E27FC236}">
                  <a16:creationId xmlns:a16="http://schemas.microsoft.com/office/drawing/2014/main" id="{6DF5C9EE-02A8-AF8A-D74A-5979FE2B5F90}"/>
                </a:ext>
              </a:extLst>
            </p:cNvPr>
            <p:cNvPicPr>
              <a:picLocks noChangeAspect="1"/>
            </p:cNvPicPr>
            <p:nvPr/>
          </p:nvPicPr>
          <p:blipFill rotWithShape="1">
            <a:blip r:embed="rId3"/>
            <a:srcRect l="10048" t="8508" r="80371" b="4221"/>
            <a:stretch/>
          </p:blipFill>
          <p:spPr>
            <a:xfrm>
              <a:off x="3884801" y="2244508"/>
              <a:ext cx="251908" cy="238428"/>
            </a:xfrm>
            <a:prstGeom prst="rect">
              <a:avLst/>
            </a:prstGeom>
          </p:spPr>
        </p:pic>
        <p:pic>
          <p:nvPicPr>
            <p:cNvPr id="44" name="Grafik 43">
              <a:extLst>
                <a:ext uri="{FF2B5EF4-FFF2-40B4-BE49-F238E27FC236}">
                  <a16:creationId xmlns:a16="http://schemas.microsoft.com/office/drawing/2014/main" id="{FD853185-FA7D-41CB-0981-1A1E2AC72026}"/>
                </a:ext>
              </a:extLst>
            </p:cNvPr>
            <p:cNvPicPr>
              <a:picLocks noChangeAspect="1"/>
            </p:cNvPicPr>
            <p:nvPr/>
          </p:nvPicPr>
          <p:blipFill rotWithShape="1">
            <a:blip r:embed="rId3"/>
            <a:srcRect l="50713" t="6397" r="19923" b="6331"/>
            <a:stretch/>
          </p:blipFill>
          <p:spPr>
            <a:xfrm>
              <a:off x="5165843" y="2244508"/>
              <a:ext cx="772042" cy="238428"/>
            </a:xfrm>
            <a:prstGeom prst="rect">
              <a:avLst/>
            </a:prstGeom>
          </p:spPr>
        </p:pic>
      </p:grpSp>
      <p:sp>
        <p:nvSpPr>
          <p:cNvPr id="45" name="Abgerundete rechteckige Legende 5">
            <a:extLst>
              <a:ext uri="{FF2B5EF4-FFF2-40B4-BE49-F238E27FC236}">
                <a16:creationId xmlns:a16="http://schemas.microsoft.com/office/drawing/2014/main" id="{BA4DEEF3-D187-FB3A-7E22-E022D63A6723}"/>
              </a:ext>
            </a:extLst>
          </p:cNvPr>
          <p:cNvSpPr/>
          <p:nvPr/>
        </p:nvSpPr>
        <p:spPr bwMode="auto">
          <a:xfrm>
            <a:off x="3599685" y="4599173"/>
            <a:ext cx="1939389" cy="900465"/>
          </a:xfrm>
          <a:prstGeom prst="wedgeRoundRectCallout">
            <a:avLst>
              <a:gd name="adj1" fmla="val -35638"/>
              <a:gd name="adj2" fmla="val 66861"/>
              <a:gd name="adj3" fmla="val 16667"/>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sz="1600" dirty="0">
                <a:latin typeface="Calibri" panose="020F0502020204030204" pitchFamily="34" charset="0"/>
              </a:rPr>
              <a:t>5 Achter und noch 2 Achter dazu, dann habe ich 7 Achter. </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46" name="Geschweifte Klammer links 45">
            <a:extLst>
              <a:ext uri="{FF2B5EF4-FFF2-40B4-BE49-F238E27FC236}">
                <a16:creationId xmlns:a16="http://schemas.microsoft.com/office/drawing/2014/main" id="{41DE4BDC-164D-6A69-ACC1-CE5BCC680483}"/>
              </a:ext>
            </a:extLst>
          </p:cNvPr>
          <p:cNvSpPr/>
          <p:nvPr/>
        </p:nvSpPr>
        <p:spPr bwMode="auto">
          <a:xfrm>
            <a:off x="727276" y="4513822"/>
            <a:ext cx="251908" cy="1866567"/>
          </a:xfrm>
          <a:prstGeom prst="leftBrace">
            <a:avLst>
              <a:gd name="adj1" fmla="val 71120"/>
              <a:gd name="adj2" fmla="val 48641"/>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47" name="Textfeld 46">
            <a:extLst>
              <a:ext uri="{FF2B5EF4-FFF2-40B4-BE49-F238E27FC236}">
                <a16:creationId xmlns:a16="http://schemas.microsoft.com/office/drawing/2014/main" id="{2508427B-F0E9-A95F-F6DF-90AC44FD697F}"/>
              </a:ext>
            </a:extLst>
          </p:cNvPr>
          <p:cNvSpPr txBox="1"/>
          <p:nvPr/>
        </p:nvSpPr>
        <p:spPr>
          <a:xfrm>
            <a:off x="400197" y="5216052"/>
            <a:ext cx="301686" cy="369332"/>
          </a:xfrm>
          <a:prstGeom prst="rect">
            <a:avLst/>
          </a:prstGeom>
          <a:noFill/>
        </p:spPr>
        <p:txBody>
          <a:bodyPr wrap="square" rtlCol="0">
            <a:spAutoFit/>
          </a:bodyPr>
          <a:lstStyle/>
          <a:p>
            <a:pPr marL="342900" indent="-342900">
              <a:spcBef>
                <a:spcPts val="400"/>
              </a:spcBef>
            </a:pPr>
            <a:r>
              <a:rPr lang="de-DE" sz="1800" dirty="0">
                <a:latin typeface="Calibri"/>
                <a:cs typeface="Calibri"/>
              </a:rPr>
              <a:t>7</a:t>
            </a:r>
          </a:p>
        </p:txBody>
      </p:sp>
      <p:sp>
        <p:nvSpPr>
          <p:cNvPr id="48" name="Inhaltsplatzhalter 1">
            <a:extLst>
              <a:ext uri="{FF2B5EF4-FFF2-40B4-BE49-F238E27FC236}">
                <a16:creationId xmlns:a16="http://schemas.microsoft.com/office/drawing/2014/main" id="{65599E05-F97B-40D4-6E3B-177051899E85}"/>
              </a:ext>
            </a:extLst>
          </p:cNvPr>
          <p:cNvSpPr>
            <a:spLocks noGrp="1"/>
          </p:cNvSpPr>
          <p:nvPr>
            <p:ph idx="1"/>
          </p:nvPr>
        </p:nvSpPr>
        <p:spPr>
          <a:xfrm>
            <a:off x="403777" y="2079502"/>
            <a:ext cx="4809857" cy="2097160"/>
          </a:xfrm>
        </p:spPr>
        <p:txBody>
          <a:bodyPr/>
          <a:lstStyle/>
          <a:p>
            <a:pPr marL="501650" indent="-285750">
              <a:spcBef>
                <a:spcPts val="400"/>
              </a:spcBef>
            </a:pPr>
            <a:r>
              <a:rPr lang="de-DE" dirty="0">
                <a:sym typeface="Wingdings" pitchFamily="2" charset="2"/>
              </a:rPr>
              <a:t>Zwei einfache Aufgaben können genutzt werden, um schwierige Aufgaben zusammenzusetzen </a:t>
            </a:r>
          </a:p>
          <a:p>
            <a:pPr marL="501650" indent="-285750">
              <a:spcBef>
                <a:spcPts val="400"/>
              </a:spcBef>
              <a:buFont typeface="Wingdings" pitchFamily="2" charset="2"/>
              <a:buChar char="à"/>
            </a:pPr>
            <a:r>
              <a:rPr lang="de-DE" dirty="0">
                <a:sym typeface="Wingdings" pitchFamily="2" charset="2"/>
              </a:rPr>
              <a:t>Förderung mit Material: 	</a:t>
            </a:r>
            <a:br>
              <a:rPr lang="de-DE" dirty="0">
                <a:sym typeface="Wingdings" pitchFamily="2" charset="2"/>
              </a:rPr>
            </a:br>
            <a:r>
              <a:rPr lang="de-DE" dirty="0">
                <a:sym typeface="Wingdings" pitchFamily="2" charset="2"/>
              </a:rPr>
              <a:t>Verdeutlichen durch Punktestreifen. Die Gesamtmenge kann aus zwei Punktestreifen zusammengesetzt werden. </a:t>
            </a:r>
          </a:p>
          <a:p>
            <a:pPr indent="0">
              <a:spcBef>
                <a:spcPts val="400"/>
              </a:spcBef>
              <a:buNone/>
            </a:pPr>
            <a:endParaRPr lang="de-DE" dirty="0"/>
          </a:p>
          <a:p>
            <a:endParaRPr lang="de-DE" dirty="0"/>
          </a:p>
        </p:txBody>
      </p:sp>
      <p:sp>
        <p:nvSpPr>
          <p:cNvPr id="49" name="Textfeld 48">
            <a:extLst>
              <a:ext uri="{FF2B5EF4-FFF2-40B4-BE49-F238E27FC236}">
                <a16:creationId xmlns:a16="http://schemas.microsoft.com/office/drawing/2014/main" id="{E1F56AA7-77AA-D0AD-64D8-38CEDF30AA2E}"/>
              </a:ext>
            </a:extLst>
          </p:cNvPr>
          <p:cNvSpPr txBox="1"/>
          <p:nvPr/>
        </p:nvSpPr>
        <p:spPr>
          <a:xfrm>
            <a:off x="38316" y="1658754"/>
            <a:ext cx="5540781" cy="369332"/>
          </a:xfrm>
          <a:prstGeom prst="rect">
            <a:avLst/>
          </a:prstGeom>
          <a:noFill/>
        </p:spPr>
        <p:txBody>
          <a:bodyPr wrap="square" rtlCol="0">
            <a:spAutoFit/>
          </a:bodyPr>
          <a:lstStyle/>
          <a:p>
            <a:pPr marL="342900">
              <a:spcBef>
                <a:spcPts val="400"/>
              </a:spcBef>
            </a:pPr>
            <a:r>
              <a:rPr lang="de-DE" sz="1800" b="1" dirty="0">
                <a:latin typeface="Calibri"/>
                <a:cs typeface="Calibri"/>
              </a:rPr>
              <a:t>Ableiten aus mehreren einfachen Aufgaben</a:t>
            </a:r>
          </a:p>
        </p:txBody>
      </p:sp>
      <mc:AlternateContent xmlns:mc="http://schemas.openxmlformats.org/markup-compatibility/2006" xmlns:a14="http://schemas.microsoft.com/office/drawing/2010/main">
        <mc:Choice Requires="a14">
          <p:sp>
            <p:nvSpPr>
              <p:cNvPr id="50" name="Inhaltsplatzhalter 1">
                <a:extLst>
                  <a:ext uri="{FF2B5EF4-FFF2-40B4-BE49-F238E27FC236}">
                    <a16:creationId xmlns:a16="http://schemas.microsoft.com/office/drawing/2014/main" id="{8DABC0A4-67F6-D009-18B7-E3B3D8834C14}"/>
                  </a:ext>
                </a:extLst>
              </p:cNvPr>
              <p:cNvSpPr txBox="1">
                <a:spLocks/>
              </p:cNvSpPr>
              <p:nvPr/>
            </p:nvSpPr>
            <p:spPr>
              <a:xfrm>
                <a:off x="5400861" y="3827242"/>
                <a:ext cx="3546004" cy="2435635"/>
              </a:xfrm>
              <a:prstGeom prst="rect">
                <a:avLst/>
              </a:prstGeom>
            </p:spPr>
            <p:txBody>
              <a:bodyPr vert="horz" wrap="square" lIns="0" tIns="0" rIns="0" bIns="0" rtlCol="0">
                <a:no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501650" indent="-285750">
                  <a:spcBef>
                    <a:spcPts val="400"/>
                  </a:spcBef>
                </a:pPr>
                <a:r>
                  <a:rPr lang="de-DE" u="sng" dirty="0">
                    <a:solidFill>
                      <a:schemeClr val="bg1">
                        <a:lumMod val="50000"/>
                      </a:schemeClr>
                    </a:solidFill>
                  </a:rPr>
                  <a:t>Regel:</a:t>
                </a:r>
                <a:r>
                  <a:rPr lang="de-DE" dirty="0">
                    <a:solidFill>
                      <a:schemeClr val="bg1">
                        <a:lumMod val="50000"/>
                      </a:schemeClr>
                    </a:solidFill>
                  </a:rPr>
                  <a:t> Multiplikand oder Multiplikator werden zerlegt, sodass zwei einfachere Aufgaben generiert werden	</a:t>
                </a:r>
                <a:br>
                  <a:rPr lang="de-DE" dirty="0">
                    <a:solidFill>
                      <a:schemeClr val="bg1">
                        <a:lumMod val="50000"/>
                      </a:schemeClr>
                    </a:solidFill>
                  </a:rPr>
                </a:br>
                <a:r>
                  <a:rPr lang="de-DE" dirty="0">
                    <a:solidFill>
                      <a:schemeClr val="bg1">
                        <a:lumMod val="50000"/>
                      </a:schemeClr>
                    </a:solidFill>
                  </a:rPr>
                  <a:t>7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 (5 + 2)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a:t>
                </a:r>
                <a:br>
                  <a:rPr lang="de-DE" dirty="0">
                    <a:solidFill>
                      <a:schemeClr val="bg1">
                        <a:lumMod val="50000"/>
                      </a:schemeClr>
                    </a:solidFill>
                  </a:rPr>
                </a:br>
                <a:r>
                  <a:rPr lang="de-DE" dirty="0">
                    <a:solidFill>
                      <a:schemeClr val="bg1">
                        <a:lumMod val="50000"/>
                      </a:schemeClr>
                    </a:solidFill>
                  </a:rPr>
                  <a:t>= (5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 + (2 </a:t>
                </a:r>
                <a14:m>
                  <m:oMath xmlns:m="http://schemas.openxmlformats.org/officeDocument/2006/math">
                    <m:r>
                      <a:rPr lang="de-DE" b="1" i="1">
                        <a:solidFill>
                          <a:schemeClr val="bg1">
                            <a:lumMod val="50000"/>
                          </a:schemeClr>
                        </a:solidFill>
                        <a:latin typeface="Cambria Math" panose="02040503050406030204" pitchFamily="18" charset="0"/>
                        <a:ea typeface="Cambria Math" panose="02040503050406030204" pitchFamily="18" charset="0"/>
                      </a:rPr>
                      <m:t>∙</m:t>
                    </m:r>
                  </m:oMath>
                </a14:m>
                <a:r>
                  <a:rPr lang="de-DE" dirty="0">
                    <a:solidFill>
                      <a:schemeClr val="bg1">
                        <a:lumMod val="50000"/>
                      </a:schemeClr>
                    </a:solidFill>
                  </a:rPr>
                  <a:t> 8)</a:t>
                </a:r>
              </a:p>
              <a:p>
                <a:pPr marL="501650" indent="-285750">
                  <a:spcBef>
                    <a:spcPts val="400"/>
                  </a:spcBef>
                  <a:buFont typeface="Wingdings" pitchFamily="2" charset="2"/>
                  <a:buChar char="à"/>
                </a:pPr>
                <a:r>
                  <a:rPr lang="de-DE" dirty="0">
                    <a:solidFill>
                      <a:schemeClr val="bg1">
                        <a:lumMod val="50000"/>
                      </a:schemeClr>
                    </a:solidFill>
                    <a:sym typeface="Wingdings" pitchFamily="2" charset="2"/>
                  </a:rPr>
                  <a:t>Grundlage: Distributivgesetz</a:t>
                </a:r>
              </a:p>
            </p:txBody>
          </p:sp>
        </mc:Choice>
        <mc:Fallback xmlns="">
          <p:sp>
            <p:nvSpPr>
              <p:cNvPr id="50" name="Inhaltsplatzhalter 1">
                <a:extLst>
                  <a:ext uri="{FF2B5EF4-FFF2-40B4-BE49-F238E27FC236}">
                    <a16:creationId xmlns:a16="http://schemas.microsoft.com/office/drawing/2014/main" id="{8DABC0A4-67F6-D009-18B7-E3B3D8834C14}"/>
                  </a:ext>
                </a:extLst>
              </p:cNvPr>
              <p:cNvSpPr txBox="1">
                <a:spLocks noRot="1" noChangeAspect="1" noMove="1" noResize="1" noEditPoints="1" noAdjustHandles="1" noChangeArrowheads="1" noChangeShapeType="1" noTextEdit="1"/>
              </p:cNvSpPr>
              <p:nvPr/>
            </p:nvSpPr>
            <p:spPr>
              <a:xfrm>
                <a:off x="5400861" y="3827242"/>
                <a:ext cx="3546004" cy="2435635"/>
              </a:xfrm>
              <a:prstGeom prst="rect">
                <a:avLst/>
              </a:prstGeom>
              <a:blipFill>
                <a:blip r:embed="rId6"/>
                <a:stretch>
                  <a:fillRect t="-3258" b="-1253"/>
                </a:stretch>
              </a:blipFill>
            </p:spPr>
            <p:txBody>
              <a:bodyPr/>
              <a:lstStyle/>
              <a:p>
                <a:r>
                  <a:rPr lang="en-US">
                    <a:noFill/>
                  </a:rPr>
                  <a:t> </a:t>
                </a:r>
              </a:p>
            </p:txBody>
          </p:sp>
        </mc:Fallback>
      </mc:AlternateContent>
      <p:grpSp>
        <p:nvGrpSpPr>
          <p:cNvPr id="51" name="Gruppieren 50">
            <a:extLst>
              <a:ext uri="{FF2B5EF4-FFF2-40B4-BE49-F238E27FC236}">
                <a16:creationId xmlns:a16="http://schemas.microsoft.com/office/drawing/2014/main" id="{AEAB7D74-2591-6243-A637-3C306715B266}"/>
              </a:ext>
            </a:extLst>
          </p:cNvPr>
          <p:cNvGrpSpPr/>
          <p:nvPr/>
        </p:nvGrpSpPr>
        <p:grpSpPr>
          <a:xfrm>
            <a:off x="107788" y="274288"/>
            <a:ext cx="8928424" cy="1238569"/>
            <a:chOff x="0" y="0"/>
            <a:chExt cx="5818764" cy="733300"/>
          </a:xfrm>
        </p:grpSpPr>
        <p:sp>
          <p:nvSpPr>
            <p:cNvPr id="52" name="Gefaltete Ecke 8">
              <a:extLst>
                <a:ext uri="{FF2B5EF4-FFF2-40B4-BE49-F238E27FC236}">
                  <a16:creationId xmlns:a16="http://schemas.microsoft.com/office/drawing/2014/main" id="{7F6D7206-926F-B6EC-4244-B4F843B123D3}"/>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dirty="0">
                  <a:solidFill>
                    <a:srgbClr val="000000"/>
                  </a:solidFill>
                  <a:effectLst/>
                  <a:ea typeface="Calibri" panose="020F0502020204030204" pitchFamily="34" charset="0"/>
                  <a:cs typeface="Calibri" panose="020F0502020204030204" pitchFamily="34" charset="0"/>
                </a:rPr>
                <a:t> </a:t>
              </a:r>
              <a:endParaRPr lang="de-DE" sz="1200" dirty="0">
                <a:effectLst/>
                <a:ea typeface="Calibri" panose="020F0502020204030204" pitchFamily="34" charset="0"/>
                <a:cs typeface="Times New Roman" panose="02020603050405020304" pitchFamily="18" charset="0"/>
              </a:endParaRPr>
            </a:p>
          </p:txBody>
        </p:sp>
        <p:sp>
          <p:nvSpPr>
            <p:cNvPr id="53" name="Textfeld 1">
              <a:extLst>
                <a:ext uri="{FF2B5EF4-FFF2-40B4-BE49-F238E27FC236}">
                  <a16:creationId xmlns:a16="http://schemas.microsoft.com/office/drawing/2014/main" id="{36705EFD-2B82-90EA-D23F-E609C5B833FC}"/>
                </a:ext>
              </a:extLst>
            </p:cNvPr>
            <p:cNvSpPr txBox="1"/>
            <p:nvPr/>
          </p:nvSpPr>
          <p:spPr>
            <a:xfrm>
              <a:off x="608884" y="4874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erarbeite die Ableitungsstrategien mit Material verständnisorientiert und begleite diese sprachlich, damit die Kinder einen Aufgabenblick entwickeln können.</a:t>
              </a: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4" name="Picture 3">
            <a:extLst>
              <a:ext uri="{FF2B5EF4-FFF2-40B4-BE49-F238E27FC236}">
                <a16:creationId xmlns:a16="http://schemas.microsoft.com/office/drawing/2014/main" id="{DC730431-2EC1-DF38-4F85-55A4518CB2D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grpSp>
        <p:nvGrpSpPr>
          <p:cNvPr id="2" name="Gruppieren 1">
            <a:extLst>
              <a:ext uri="{FF2B5EF4-FFF2-40B4-BE49-F238E27FC236}">
                <a16:creationId xmlns:a16="http://schemas.microsoft.com/office/drawing/2014/main" id="{5D6276E0-E9C4-CB10-D49D-343D3B4844D4}"/>
              </a:ext>
            </a:extLst>
          </p:cNvPr>
          <p:cNvGrpSpPr>
            <a:grpSpLocks noChangeAspect="1"/>
          </p:cNvGrpSpPr>
          <p:nvPr/>
        </p:nvGrpSpPr>
        <p:grpSpPr>
          <a:xfrm>
            <a:off x="6187265" y="1794555"/>
            <a:ext cx="2137644" cy="1603933"/>
            <a:chOff x="5681805" y="3971726"/>
            <a:chExt cx="2421275" cy="1816748"/>
          </a:xfrm>
        </p:grpSpPr>
        <p:sp>
          <p:nvSpPr>
            <p:cNvPr id="3" name="Dreieck 33">
              <a:extLst>
                <a:ext uri="{FF2B5EF4-FFF2-40B4-BE49-F238E27FC236}">
                  <a16:creationId xmlns:a16="http://schemas.microsoft.com/office/drawing/2014/main" id="{4A8985DD-2044-3B3B-341E-ADD159CDE8AD}"/>
                </a:ext>
              </a:extLst>
            </p:cNvPr>
            <p:cNvSpPr/>
            <p:nvPr/>
          </p:nvSpPr>
          <p:spPr>
            <a:xfrm rot="10800000">
              <a:off x="6301090" y="4482017"/>
              <a:ext cx="1185560" cy="969901"/>
            </a:xfrm>
            <a:prstGeom prst="triangle">
              <a:avLst/>
            </a:prstGeom>
            <a:noFill/>
            <a:ln w="69850" cap="flat" cmpd="sng" algn="ctr">
              <a:solidFill>
                <a:srgbClr val="327D8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uppieren 3">
              <a:extLst>
                <a:ext uri="{FF2B5EF4-FFF2-40B4-BE49-F238E27FC236}">
                  <a16:creationId xmlns:a16="http://schemas.microsoft.com/office/drawing/2014/main" id="{3FBA08D2-F150-E673-DBAC-D9922209B730}"/>
                </a:ext>
              </a:extLst>
            </p:cNvPr>
            <p:cNvGrpSpPr/>
            <p:nvPr/>
          </p:nvGrpSpPr>
          <p:grpSpPr>
            <a:xfrm>
              <a:off x="6384219" y="4816474"/>
              <a:ext cx="1019300" cy="972000"/>
              <a:chOff x="6384219" y="4858998"/>
              <a:chExt cx="1019300" cy="972000"/>
            </a:xfrm>
          </p:grpSpPr>
          <p:sp>
            <p:nvSpPr>
              <p:cNvPr id="11" name="Oval 41">
                <a:extLst>
                  <a:ext uri="{FF2B5EF4-FFF2-40B4-BE49-F238E27FC236}">
                    <a16:creationId xmlns:a16="http://schemas.microsoft.com/office/drawing/2014/main" id="{6B121F21-AD43-F392-1307-350365680DED}"/>
                  </a:ext>
                </a:extLst>
              </p:cNvPr>
              <p:cNvSpPr/>
              <p:nvPr/>
            </p:nvSpPr>
            <p:spPr>
              <a:xfrm>
                <a:off x="6407869" y="4858998"/>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feld 11">
                <a:extLst>
                  <a:ext uri="{FF2B5EF4-FFF2-40B4-BE49-F238E27FC236}">
                    <a16:creationId xmlns:a16="http://schemas.microsoft.com/office/drawing/2014/main" id="{B66FA440-06F4-64CD-36CA-10059835E092}"/>
                  </a:ext>
                </a:extLst>
              </p:cNvPr>
              <p:cNvSpPr txBox="1"/>
              <p:nvPr/>
            </p:nvSpPr>
            <p:spPr>
              <a:xfrm>
                <a:off x="6384219" y="5079391"/>
                <a:ext cx="1019300" cy="57521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schemeClr val="bg1"/>
                    </a:solidFill>
                    <a:effectLst/>
                    <a:uLnTx/>
                    <a:uFillTx/>
                    <a:latin typeface="+mn-lt"/>
                    <a:ea typeface="+mn-ea"/>
                    <a:cs typeface="Arial" panose="020B0604020202020204" pitchFamily="34" charset="0"/>
                  </a:rPr>
                  <a:t>Aufgaben-beziehungen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schemeClr val="bg1"/>
                    </a:solidFill>
                    <a:effectLst/>
                    <a:uLnTx/>
                    <a:uFillTx/>
                    <a:latin typeface="+mn-lt"/>
                    <a:ea typeface="+mn-ea"/>
                    <a:cs typeface="Arial" panose="020B0604020202020204" pitchFamily="34" charset="0"/>
                  </a:rPr>
                  <a:t>nutzen</a:t>
                </a:r>
              </a:p>
            </p:txBody>
          </p:sp>
        </p:grpSp>
        <p:grpSp>
          <p:nvGrpSpPr>
            <p:cNvPr id="5" name="Gruppieren 4">
              <a:extLst>
                <a:ext uri="{FF2B5EF4-FFF2-40B4-BE49-F238E27FC236}">
                  <a16:creationId xmlns:a16="http://schemas.microsoft.com/office/drawing/2014/main" id="{1B378C4A-0B0C-DA1C-9DDC-944A2ADA4062}"/>
                </a:ext>
              </a:extLst>
            </p:cNvPr>
            <p:cNvGrpSpPr/>
            <p:nvPr/>
          </p:nvGrpSpPr>
          <p:grpSpPr>
            <a:xfrm>
              <a:off x="7083780" y="3971726"/>
              <a:ext cx="1019300" cy="972000"/>
              <a:chOff x="7134758" y="4079545"/>
              <a:chExt cx="1019300" cy="972000"/>
            </a:xfrm>
          </p:grpSpPr>
          <p:sp>
            <p:nvSpPr>
              <p:cNvPr id="9" name="Oval 39">
                <a:extLst>
                  <a:ext uri="{FF2B5EF4-FFF2-40B4-BE49-F238E27FC236}">
                    <a16:creationId xmlns:a16="http://schemas.microsoft.com/office/drawing/2014/main" id="{524016CC-3650-62C7-8FED-FA320E1BCE28}"/>
                  </a:ext>
                </a:extLst>
              </p:cNvPr>
              <p:cNvSpPr/>
              <p:nvPr/>
            </p:nvSpPr>
            <p:spPr>
              <a:xfrm>
                <a:off x="7158408" y="4079545"/>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feld 9">
                <a:extLst>
                  <a:ext uri="{FF2B5EF4-FFF2-40B4-BE49-F238E27FC236}">
                    <a16:creationId xmlns:a16="http://schemas.microsoft.com/office/drawing/2014/main" id="{E6B49B16-8675-0299-CFB7-BB384D45C270}"/>
                  </a:ext>
                </a:extLst>
              </p:cNvPr>
              <p:cNvSpPr txBox="1"/>
              <p:nvPr/>
            </p:nvSpPr>
            <p:spPr>
              <a:xfrm>
                <a:off x="7134758" y="4407205"/>
                <a:ext cx="1019300" cy="41833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Darstellungen vernetzen</a:t>
                </a:r>
              </a:p>
            </p:txBody>
          </p:sp>
        </p:grpSp>
        <p:grpSp>
          <p:nvGrpSpPr>
            <p:cNvPr id="6" name="Gruppieren 5">
              <a:extLst>
                <a:ext uri="{FF2B5EF4-FFF2-40B4-BE49-F238E27FC236}">
                  <a16:creationId xmlns:a16="http://schemas.microsoft.com/office/drawing/2014/main" id="{97CFC794-28E8-E595-5663-A986A6C68871}"/>
                </a:ext>
              </a:extLst>
            </p:cNvPr>
            <p:cNvGrpSpPr/>
            <p:nvPr/>
          </p:nvGrpSpPr>
          <p:grpSpPr>
            <a:xfrm>
              <a:off x="5681805" y="3987586"/>
              <a:ext cx="1019300" cy="972000"/>
              <a:chOff x="5633680" y="4096616"/>
              <a:chExt cx="1019300" cy="972000"/>
            </a:xfrm>
          </p:grpSpPr>
          <p:sp>
            <p:nvSpPr>
              <p:cNvPr id="7" name="Oval 37">
                <a:extLst>
                  <a:ext uri="{FF2B5EF4-FFF2-40B4-BE49-F238E27FC236}">
                    <a16:creationId xmlns:a16="http://schemas.microsoft.com/office/drawing/2014/main" id="{52059BA8-5C8D-9AD0-E224-926F933EDADE}"/>
                  </a:ext>
                </a:extLst>
              </p:cNvPr>
              <p:cNvSpPr/>
              <p:nvPr/>
            </p:nvSpPr>
            <p:spPr>
              <a:xfrm>
                <a:off x="5657331" y="4096616"/>
                <a:ext cx="972000" cy="972000"/>
              </a:xfrm>
              <a:prstGeom prst="ellipse">
                <a:avLst/>
              </a:prstGeom>
              <a:solidFill>
                <a:srgbClr val="95B6B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feld 7">
                <a:extLst>
                  <a:ext uri="{FF2B5EF4-FFF2-40B4-BE49-F238E27FC236}">
                    <a16:creationId xmlns:a16="http://schemas.microsoft.com/office/drawing/2014/main" id="{3C0A45E7-C779-B5EC-C03C-8728CB01154B}"/>
                  </a:ext>
                </a:extLst>
              </p:cNvPr>
              <p:cNvSpPr txBox="1"/>
              <p:nvPr/>
            </p:nvSpPr>
            <p:spPr>
              <a:xfrm>
                <a:off x="5633680" y="4309422"/>
                <a:ext cx="1019300" cy="57521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de-DE" sz="900" b="1" dirty="0">
                    <a:latin typeface="+mn-lt"/>
                    <a:ea typeface="+mn-ea"/>
                    <a:cs typeface="Arial" panose="020B0604020202020204" pitchFamily="34" charset="0"/>
                  </a:rPr>
                  <a:t>Grund-vo</a:t>
                </a:r>
                <a:r>
                  <a:rPr kumimoji="0" lang="de-DE" sz="900" b="1" i="0" u="none" strike="noStrike" kern="0" cap="none" spc="0" normalizeH="0" baseline="0" noProof="0" dirty="0">
                    <a:ln>
                      <a:noFill/>
                    </a:ln>
                    <a:effectLst/>
                    <a:uLnTx/>
                    <a:uFillTx/>
                    <a:latin typeface="+mn-lt"/>
                    <a:ea typeface="+mn-ea"/>
                    <a:cs typeface="Arial" panose="020B0604020202020204" pitchFamily="34" charset="0"/>
                  </a:rPr>
                  <a:t>rstellungen besitzen</a:t>
                </a:r>
              </a:p>
            </p:txBody>
          </p:sp>
        </p:grpSp>
      </p:grpSp>
    </p:spTree>
    <p:extLst>
      <p:ext uri="{BB962C8B-B14F-4D97-AF65-F5344CB8AC3E}">
        <p14:creationId xmlns:p14="http://schemas.microsoft.com/office/powerpoint/2010/main" val="307400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C831B-1AF8-4F95-95D5-8D951C066639}"/>
            </a:ext>
          </a:extLst>
        </p:cNvPr>
        <p:cNvGrpSpPr/>
        <p:nvPr/>
      </p:nvGrpSpPr>
      <p:grpSpPr>
        <a:xfrm>
          <a:off x="0" y="0"/>
          <a:ext cx="0" cy="0"/>
          <a:chOff x="0" y="0"/>
          <a:chExt cx="0" cy="0"/>
        </a:xfrm>
      </p:grpSpPr>
      <p:sp>
        <p:nvSpPr>
          <p:cNvPr id="69" name="Rechteck 68">
            <a:extLst>
              <a:ext uri="{FF2B5EF4-FFF2-40B4-BE49-F238E27FC236}">
                <a16:creationId xmlns:a16="http://schemas.microsoft.com/office/drawing/2014/main" id="{3F410604-9F84-8BA5-1585-E7775FD0E8AA}"/>
              </a:ext>
            </a:extLst>
          </p:cNvPr>
          <p:cNvSpPr/>
          <p:nvPr/>
        </p:nvSpPr>
        <p:spPr bwMode="auto">
          <a:xfrm>
            <a:off x="0" y="6503941"/>
            <a:ext cx="2324100" cy="354060"/>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1: Kernbotschaft</a:t>
            </a:r>
          </a:p>
        </p:txBody>
      </p:sp>
      <p:grpSp>
        <p:nvGrpSpPr>
          <p:cNvPr id="5" name="Gruppieren 4">
            <a:extLst>
              <a:ext uri="{FF2B5EF4-FFF2-40B4-BE49-F238E27FC236}">
                <a16:creationId xmlns:a16="http://schemas.microsoft.com/office/drawing/2014/main" id="{BB0D4A1B-FA30-6AB2-250B-2F4F5D7D9BC0}"/>
              </a:ext>
            </a:extLst>
          </p:cNvPr>
          <p:cNvGrpSpPr/>
          <p:nvPr/>
        </p:nvGrpSpPr>
        <p:grpSpPr>
          <a:xfrm>
            <a:off x="107788" y="274288"/>
            <a:ext cx="8928424" cy="1238569"/>
            <a:chOff x="0" y="0"/>
            <a:chExt cx="5818764" cy="733300"/>
          </a:xfrm>
        </p:grpSpPr>
        <p:sp>
          <p:nvSpPr>
            <p:cNvPr id="6" name="Gefaltete Ecke 8">
              <a:extLst>
                <a:ext uri="{FF2B5EF4-FFF2-40B4-BE49-F238E27FC236}">
                  <a16:creationId xmlns:a16="http://schemas.microsoft.com/office/drawing/2014/main" id="{1615D079-BFB4-008F-39A7-CE41A407F19F}"/>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dirty="0">
                  <a:solidFill>
                    <a:srgbClr val="000000"/>
                  </a:solidFill>
                  <a:effectLst/>
                  <a:ea typeface="Calibri" panose="020F0502020204030204" pitchFamily="34" charset="0"/>
                  <a:cs typeface="Calibri" panose="020F0502020204030204" pitchFamily="34" charset="0"/>
                </a:rPr>
                <a:t> </a:t>
              </a:r>
              <a:endParaRPr lang="de-DE" sz="1200" dirty="0">
                <a:effectLst/>
                <a:ea typeface="Calibri" panose="020F0502020204030204" pitchFamily="34" charset="0"/>
                <a:cs typeface="Times New Roman" panose="02020603050405020304" pitchFamily="18" charset="0"/>
              </a:endParaRPr>
            </a:p>
          </p:txBody>
        </p:sp>
        <p:sp>
          <p:nvSpPr>
            <p:cNvPr id="7" name="Textfeld 1">
              <a:extLst>
                <a:ext uri="{FF2B5EF4-FFF2-40B4-BE49-F238E27FC236}">
                  <a16:creationId xmlns:a16="http://schemas.microsoft.com/office/drawing/2014/main" id="{E9ED7746-82D6-4726-01EA-A98E492823B0}"/>
                </a:ext>
              </a:extLst>
            </p:cNvPr>
            <p:cNvSpPr txBox="1"/>
            <p:nvPr/>
          </p:nvSpPr>
          <p:spPr>
            <a:xfrm>
              <a:off x="608884" y="4874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erarbeite die Ableitungsstrategien mit Material verständnisorientiert und begleite diese sprachlich, damit die Kinder einen Aufgabenblick entwickeln können.</a:t>
              </a: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3">
            <a:extLst>
              <a:ext uri="{FF2B5EF4-FFF2-40B4-BE49-F238E27FC236}">
                <a16:creationId xmlns:a16="http://schemas.microsoft.com/office/drawing/2014/main" id="{0747901F-2AB4-6546-91D5-43BC7F232C3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pic>
        <p:nvPicPr>
          <p:cNvPr id="3" name="Grafik 2">
            <a:extLst>
              <a:ext uri="{FF2B5EF4-FFF2-40B4-BE49-F238E27FC236}">
                <a16:creationId xmlns:a16="http://schemas.microsoft.com/office/drawing/2014/main" id="{5ADE92E1-6458-5980-CE16-D89440FAD8A0}"/>
              </a:ext>
            </a:extLst>
          </p:cNvPr>
          <p:cNvPicPr>
            <a:picLocks noChangeAspect="1"/>
          </p:cNvPicPr>
          <p:nvPr/>
        </p:nvPicPr>
        <p:blipFill>
          <a:blip r:embed="rId4"/>
          <a:stretch>
            <a:fillRect/>
          </a:stretch>
        </p:blipFill>
        <p:spPr>
          <a:xfrm>
            <a:off x="1162050" y="1677600"/>
            <a:ext cx="6832135" cy="4661597"/>
          </a:xfrm>
          <a:prstGeom prst="rect">
            <a:avLst/>
          </a:prstGeom>
        </p:spPr>
      </p:pic>
    </p:spTree>
    <p:extLst>
      <p:ext uri="{BB962C8B-B14F-4D97-AF65-F5344CB8AC3E}">
        <p14:creationId xmlns:p14="http://schemas.microsoft.com/office/powerpoint/2010/main" val="145473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dirty="0"/>
              <a:t>Sinn der nächsten Aktivität</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3618801544"/>
              </p:ext>
            </p:extLst>
          </p:nvPr>
        </p:nvGraphicFramePr>
        <p:xfrm>
          <a:off x="252827" y="898971"/>
          <a:ext cx="8639173" cy="797560"/>
        </p:xfrm>
        <a:graphic>
          <a:graphicData uri="http://schemas.openxmlformats.org/drawingml/2006/table">
            <a:tbl>
              <a:tblPr firstRow="1" bandRow="1">
                <a:tableStyleId>{5C22544A-7EE6-4342-B048-85BDC9FD1C3A}</a:tableStyleId>
              </a:tblPr>
              <a:tblGrid>
                <a:gridCol w="847840">
                  <a:extLst>
                    <a:ext uri="{9D8B030D-6E8A-4147-A177-3AD203B41FA5}">
                      <a16:colId xmlns:a16="http://schemas.microsoft.com/office/drawing/2014/main" val="1876710481"/>
                    </a:ext>
                  </a:extLst>
                </a:gridCol>
                <a:gridCol w="4233747">
                  <a:extLst>
                    <a:ext uri="{9D8B030D-6E8A-4147-A177-3AD203B41FA5}">
                      <a16:colId xmlns:a16="http://schemas.microsoft.com/office/drawing/2014/main" val="3781056649"/>
                    </a:ext>
                  </a:extLst>
                </a:gridCol>
                <a:gridCol w="3557586">
                  <a:extLst>
                    <a:ext uri="{9D8B030D-6E8A-4147-A177-3AD203B41FA5}">
                      <a16:colId xmlns:a16="http://schemas.microsoft.com/office/drawing/2014/main" val="3727531856"/>
                    </a:ext>
                  </a:extLst>
                </a:gridCol>
              </a:tblGrid>
              <a:tr h="370840">
                <a:tc>
                  <a:txBody>
                    <a:bodyPr/>
                    <a:lstStyle/>
                    <a:p>
                      <a:r>
                        <a:rPr lang="de-DE" sz="1100" b="1" dirty="0">
                          <a:solidFill>
                            <a:schemeClr val="tx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tx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Erprobung des Materials ‚</a:t>
                      </a:r>
                      <a:r>
                        <a:rPr lang="de-DE" sz="1100" dirty="0"/>
                        <a:t>Kernaufgaben-Streifen </a:t>
                      </a:r>
                      <a:r>
                        <a:rPr lang="de-DE" sz="1100" kern="1200" dirty="0">
                          <a:solidFill>
                            <a:schemeClr val="dk1"/>
                          </a:solidFill>
                          <a:latin typeface="+mn-lt"/>
                          <a:ea typeface="+mn-ea"/>
                          <a:cs typeface="+mn-cs"/>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kern="1200" dirty="0">
                          <a:solidFill>
                            <a:schemeClr val="dk1"/>
                          </a:solidFill>
                          <a:latin typeface="+mn-lt"/>
                          <a:ea typeface="+mn-ea"/>
                          <a:cs typeface="+mn-cs"/>
                        </a:rPr>
                        <a:t>Material: ‚Kernaufgaben-Streifen‘</a:t>
                      </a:r>
                    </a:p>
                    <a:p>
                      <a:r>
                        <a:rPr lang="de-DE" sz="1100" kern="1200" dirty="0">
                          <a:solidFill>
                            <a:schemeClr val="dk1"/>
                          </a:solidFill>
                          <a:latin typeface="+mn-lt"/>
                          <a:ea typeface="+mn-ea"/>
                          <a:cs typeface="+mn-cs"/>
                        </a:rPr>
                        <a:t>1 Folie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Inhaltsplatzhalter 1">
            <a:extLst>
              <a:ext uri="{FF2B5EF4-FFF2-40B4-BE49-F238E27FC236}">
                <a16:creationId xmlns:a16="http://schemas.microsoft.com/office/drawing/2014/main" id="{5C65D83D-16B8-824C-AD1A-8831AC2486F6}"/>
              </a:ext>
            </a:extLst>
          </p:cNvPr>
          <p:cNvSpPr>
            <a:spLocks noGrp="1"/>
          </p:cNvSpPr>
          <p:nvPr>
            <p:ph idx="1"/>
          </p:nvPr>
        </p:nvSpPr>
        <p:spPr>
          <a:xfrm>
            <a:off x="252000" y="2043142"/>
            <a:ext cx="8640000" cy="4368436"/>
          </a:xfrm>
        </p:spPr>
        <p:txBody>
          <a:bodyPr/>
          <a:lstStyle/>
          <a:p>
            <a:r>
              <a:rPr lang="de-DE" dirty="0"/>
              <a:t>Die nächste Aktivierung dient dazu: </a:t>
            </a:r>
            <a:br>
              <a:rPr lang="de-DE" dirty="0"/>
            </a:br>
            <a:r>
              <a:rPr lang="de-DE" dirty="0"/>
              <a:t>Die </a:t>
            </a:r>
            <a:r>
              <a:rPr lang="de-DE" dirty="0" err="1"/>
              <a:t>Kolleg:innen</a:t>
            </a:r>
            <a:r>
              <a:rPr lang="de-DE" dirty="0"/>
              <a:t> werden durch die aktive Erprobung der Kernaufgaben-Streifen angeregt, </a:t>
            </a:r>
          </a:p>
          <a:p>
            <a:pPr lvl="2"/>
            <a:r>
              <a:rPr lang="de-DE" dirty="0"/>
              <a:t>die Gruppensprache der Multiplikation selbst zu verwenden</a:t>
            </a:r>
          </a:p>
          <a:p>
            <a:pPr lvl="1"/>
            <a:r>
              <a:rPr lang="de-DE" dirty="0"/>
              <a:t>und das fachdidaktische Potential der Gruppensprache und der Kernaufgaben-Streifen zu reflektieren.</a:t>
            </a:r>
          </a:p>
          <a:p>
            <a:r>
              <a:rPr lang="de-DE" dirty="0"/>
              <a:t>Didaktische Umsetzung:</a:t>
            </a:r>
          </a:p>
          <a:p>
            <a:pPr lvl="1"/>
            <a:r>
              <a:rPr lang="de-DE" dirty="0"/>
              <a:t>Geben Sie den </a:t>
            </a:r>
            <a:r>
              <a:rPr lang="de-DE" dirty="0" err="1"/>
              <a:t>Kolleg:innen</a:t>
            </a:r>
            <a:r>
              <a:rPr lang="de-DE" dirty="0"/>
              <a:t> die Gelegenheit verschiedene Malaufgaben mit Kernaufgaben-Streifen darzustellen und dies sprachlich zu begleiten (entweder in Kleingruppen oder gemeinsam, z. B. an der Tafel). Dabei werden sie angeregt, sich mit folgender Fragestellung auseinanderzusetzen:</a:t>
            </a:r>
          </a:p>
          <a:p>
            <a:pPr marL="387450" lvl="4" indent="-171450">
              <a:buFont typeface="Arial" panose="020B0604020202020204" pitchFamily="34" charset="0"/>
              <a:buChar char="•"/>
            </a:pPr>
            <a:r>
              <a:rPr lang="de-DE" i="1" dirty="0"/>
              <a:t>Wie unterstützen die Kernaufgaben-Streifen und die Gruppensprache den Vorstellungsaufbau zur Multiplikation? </a:t>
            </a:r>
            <a:endParaRPr lang="de-DE" dirty="0"/>
          </a:p>
          <a:p>
            <a:pPr lvl="1"/>
            <a:r>
              <a:rPr lang="de-DE" b="1" dirty="0"/>
              <a:t>Wichtig!</a:t>
            </a:r>
            <a:r>
              <a:rPr lang="de-DE" dirty="0"/>
              <a:t> Regen Sie die </a:t>
            </a:r>
            <a:r>
              <a:rPr lang="de-DE" dirty="0" err="1"/>
              <a:t>Kolleg:innen</a:t>
            </a:r>
            <a:r>
              <a:rPr lang="de-DE" dirty="0"/>
              <a:t> dazu an, die Gruppensprache aktiv zu verwenden. </a:t>
            </a:r>
          </a:p>
        </p:txBody>
      </p:sp>
      <p:sp>
        <p:nvSpPr>
          <p:cNvPr id="7" name="Rechteck 6">
            <a:extLst>
              <a:ext uri="{FF2B5EF4-FFF2-40B4-BE49-F238E27FC236}">
                <a16:creationId xmlns:a16="http://schemas.microsoft.com/office/drawing/2014/main" id="{44FF7D19-A3C8-6541-842B-ED8BDDC137A8}"/>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spTree>
    <p:extLst>
      <p:ext uri="{BB962C8B-B14F-4D97-AF65-F5344CB8AC3E}">
        <p14:creationId xmlns:p14="http://schemas.microsoft.com/office/powerpoint/2010/main" val="186321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5E02250C-B9A4-0148-9740-A202F133422B}"/>
              </a:ext>
            </a:extLst>
          </p:cNvPr>
          <p:cNvSpPr/>
          <p:nvPr/>
        </p:nvSpPr>
        <p:spPr bwMode="auto">
          <a:xfrm>
            <a:off x="0" y="6503940"/>
            <a:ext cx="2067339" cy="375891"/>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Phase 2: Aktivierung</a:t>
            </a:r>
          </a:p>
        </p:txBody>
      </p:sp>
      <p:grpSp>
        <p:nvGrpSpPr>
          <p:cNvPr id="5" name="Gruppieren 4">
            <a:extLst>
              <a:ext uri="{FF2B5EF4-FFF2-40B4-BE49-F238E27FC236}">
                <a16:creationId xmlns:a16="http://schemas.microsoft.com/office/drawing/2014/main" id="{CD94B357-5D68-F4A7-7265-CB5DE3F6DBB5}"/>
              </a:ext>
            </a:extLst>
          </p:cNvPr>
          <p:cNvGrpSpPr/>
          <p:nvPr/>
        </p:nvGrpSpPr>
        <p:grpSpPr>
          <a:xfrm>
            <a:off x="107788" y="274288"/>
            <a:ext cx="8928424" cy="1238569"/>
            <a:chOff x="0" y="0"/>
            <a:chExt cx="5818764" cy="733300"/>
          </a:xfrm>
        </p:grpSpPr>
        <p:sp>
          <p:nvSpPr>
            <p:cNvPr id="6" name="Gefaltete Ecke 8">
              <a:extLst>
                <a:ext uri="{FF2B5EF4-FFF2-40B4-BE49-F238E27FC236}">
                  <a16:creationId xmlns:a16="http://schemas.microsoft.com/office/drawing/2014/main" id="{124DBD96-AE40-ECC1-D305-F58686E7B73C}"/>
                </a:ext>
              </a:extLst>
            </p:cNvPr>
            <p:cNvSpPr/>
            <p:nvPr/>
          </p:nvSpPr>
          <p:spPr>
            <a:xfrm>
              <a:off x="0" y="0"/>
              <a:ext cx="5818764"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kern="1200">
                  <a:solidFill>
                    <a:srgbClr val="000000"/>
                  </a:solidFill>
                  <a:effectLst/>
                  <a:ea typeface="Calibri" panose="020F0502020204030204" pitchFamily="34" charset="0"/>
                  <a:cs typeface="Calibri" panose="020F0502020204030204" pitchFamily="34" charset="0"/>
                </a:rPr>
                <a:t> </a:t>
              </a:r>
              <a:endParaRPr lang="de-DE" sz="1200">
                <a:effectLst/>
                <a:ea typeface="Calibri" panose="020F0502020204030204" pitchFamily="34" charset="0"/>
                <a:cs typeface="Times New Roman" panose="02020603050405020304" pitchFamily="18" charset="0"/>
              </a:endParaRPr>
            </a:p>
          </p:txBody>
        </p:sp>
        <p:sp>
          <p:nvSpPr>
            <p:cNvPr id="7" name="Textfeld 1">
              <a:extLst>
                <a:ext uri="{FF2B5EF4-FFF2-40B4-BE49-F238E27FC236}">
                  <a16:creationId xmlns:a16="http://schemas.microsoft.com/office/drawing/2014/main" id="{380DC84F-FCB8-A047-E189-9C91B042DF4F}"/>
                </a:ext>
              </a:extLst>
            </p:cNvPr>
            <p:cNvSpPr txBox="1"/>
            <p:nvPr/>
          </p:nvSpPr>
          <p:spPr>
            <a:xfrm>
              <a:off x="608884" y="48742"/>
              <a:ext cx="5111998" cy="58039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eaLnBrk="0" hangingPunct="0">
                <a:lnSpc>
                  <a:spcPct val="115000"/>
                </a:lnSpc>
              </a:pPr>
              <a:r>
                <a:rPr lang="de-DE" sz="1800" kern="1200"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Kernbotschaft</a:t>
              </a:r>
              <a:r>
                <a:rPr lang="de-D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de-DE" sz="1800" kern="1200" dirty="0">
                  <a:solidFill>
                    <a:srgbClr val="000000"/>
                  </a:solidFill>
                  <a:effectLst/>
                  <a:latin typeface="Calibri" panose="020F0502020204030204" pitchFamily="34" charset="0"/>
                  <a:ea typeface="Calibri" panose="020F0502020204030204" pitchFamily="34" charset="0"/>
                </a:rPr>
                <a:t>Ich erarbeite die Ableitungsstrategien mit Material verständnisorientiert und begleite diese sprachlich, damit die Kinder einen Aufgabenblick entwickeln können.</a:t>
              </a: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800" kern="1200" dirty="0">
                <a:solidFill>
                  <a:srgbClr val="000000"/>
                </a:solidFill>
                <a:effectLst/>
                <a:latin typeface="Calibri" panose="020F0502020204030204" pitchFamily="34" charset="0"/>
                <a:ea typeface="Calibri" panose="020F0502020204030204" pitchFamily="34" charset="0"/>
              </a:endParaRPr>
            </a:p>
            <a:p>
              <a:pPr eaLnBrk="0" hangingPunct="0">
                <a:lnSpc>
                  <a:spcPct val="115000"/>
                </a:lnSpc>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3">
            <a:extLst>
              <a:ext uri="{FF2B5EF4-FFF2-40B4-BE49-F238E27FC236}">
                <a16:creationId xmlns:a16="http://schemas.microsoft.com/office/drawing/2014/main" id="{E931B26E-90DD-17A0-C9FC-61BD78745E7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000" y="468148"/>
            <a:ext cx="646284" cy="539251"/>
          </a:xfrm>
          <a:prstGeom prst="rect">
            <a:avLst/>
          </a:prstGeom>
          <a:noFill/>
          <a:ln>
            <a:noFill/>
          </a:ln>
        </p:spPr>
      </p:pic>
      <p:grpSp>
        <p:nvGrpSpPr>
          <p:cNvPr id="15" name="Gruppieren 14">
            <a:extLst>
              <a:ext uri="{FF2B5EF4-FFF2-40B4-BE49-F238E27FC236}">
                <a16:creationId xmlns:a16="http://schemas.microsoft.com/office/drawing/2014/main" id="{53CC0741-8BA8-893D-09F1-036AEB49C30C}"/>
              </a:ext>
            </a:extLst>
          </p:cNvPr>
          <p:cNvGrpSpPr/>
          <p:nvPr/>
        </p:nvGrpSpPr>
        <p:grpSpPr>
          <a:xfrm>
            <a:off x="0" y="2081117"/>
            <a:ext cx="9144000" cy="3203765"/>
            <a:chOff x="0" y="1743519"/>
            <a:chExt cx="9144000" cy="3203765"/>
          </a:xfrm>
        </p:grpSpPr>
        <p:pic>
          <p:nvPicPr>
            <p:cNvPr id="9" name="Grafik 8">
              <a:extLst>
                <a:ext uri="{FF2B5EF4-FFF2-40B4-BE49-F238E27FC236}">
                  <a16:creationId xmlns:a16="http://schemas.microsoft.com/office/drawing/2014/main" id="{6CE89F8C-CEB9-D8EE-1454-447E24DC0621}"/>
                </a:ext>
              </a:extLst>
            </p:cNvPr>
            <p:cNvPicPr>
              <a:picLocks noChangeAspect="1"/>
            </p:cNvPicPr>
            <p:nvPr/>
          </p:nvPicPr>
          <p:blipFill>
            <a:blip r:embed="rId4"/>
            <a:stretch>
              <a:fillRect/>
            </a:stretch>
          </p:blipFill>
          <p:spPr>
            <a:xfrm>
              <a:off x="0" y="1758754"/>
              <a:ext cx="4572836" cy="3173294"/>
            </a:xfrm>
            <a:prstGeom prst="rect">
              <a:avLst/>
            </a:prstGeom>
          </p:spPr>
        </p:pic>
        <p:pic>
          <p:nvPicPr>
            <p:cNvPr id="14" name="Grafik 13">
              <a:extLst>
                <a:ext uri="{FF2B5EF4-FFF2-40B4-BE49-F238E27FC236}">
                  <a16:creationId xmlns:a16="http://schemas.microsoft.com/office/drawing/2014/main" id="{7E3F1036-E4D3-19D6-BB3A-210B0F81FF79}"/>
                </a:ext>
              </a:extLst>
            </p:cNvPr>
            <p:cNvPicPr>
              <a:picLocks noChangeAspect="1"/>
            </p:cNvPicPr>
            <p:nvPr/>
          </p:nvPicPr>
          <p:blipFill>
            <a:blip r:embed="rId5"/>
            <a:stretch>
              <a:fillRect/>
            </a:stretch>
          </p:blipFill>
          <p:spPr>
            <a:xfrm>
              <a:off x="4572000" y="1743519"/>
              <a:ext cx="4572000" cy="3203765"/>
            </a:xfrm>
            <a:prstGeom prst="rect">
              <a:avLst/>
            </a:prstGeom>
          </p:spPr>
        </p:pic>
      </p:grpSp>
    </p:spTree>
    <p:extLst>
      <p:ext uri="{BB962C8B-B14F-4D97-AF65-F5344CB8AC3E}">
        <p14:creationId xmlns:p14="http://schemas.microsoft.com/office/powerpoint/2010/main" val="1949741156"/>
      </p:ext>
    </p:extLst>
  </p:cSld>
  <p:clrMapOvr>
    <a:masterClrMapping/>
  </p:clrMapOvr>
</p:sld>
</file>

<file path=ppt/theme/theme1.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D9358B8D-09F5-054A-8BCF-17C2C2EF5762}"/>
    </a:ext>
  </a:extLst>
</a:theme>
</file>

<file path=ppt/theme/theme2.xml><?xml version="1.0" encoding="utf-8"?>
<a:theme xmlns:a="http://schemas.openxmlformats.org/drawingml/2006/main" name="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2" id="{336AD2A7-7271-1648-A128-D9B4289F9F2E}" vid="{53B5120C-6402-A94B-B51A-6846CF7BCE9A}"/>
    </a:ext>
  </a:extLst>
</a:theme>
</file>

<file path=ppt/theme/theme3.xml><?xml version="1.0" encoding="utf-8"?>
<a:theme xmlns:a="http://schemas.openxmlformats.org/drawingml/2006/main" name="Start- und End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AD50C85F-74FA-F248-BD2E-7B40B469646A}"/>
    </a:ext>
  </a:extLst>
</a:theme>
</file>

<file path=ppt/theme/theme4.xml><?xml version="1.0" encoding="utf-8"?>
<a:theme xmlns:a="http://schemas.openxmlformats.org/drawingml/2006/main" name="IPN-Kontext">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5C9DF1BE-03CD-C944-94D6-3E060F04A4F6}"/>
    </a:ext>
  </a:extLst>
</a:theme>
</file>

<file path=ppt/theme/theme5.xml><?xml version="1.0" encoding="utf-8"?>
<a:theme xmlns:a="http://schemas.openxmlformats.org/drawingml/2006/main" name="IPN-Kontext mit Balk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36AD2A7-7271-1648-A128-D9B4289F9F2E}" vid="{B277896F-B328-6344-82FC-8198A6CE5E31}"/>
    </a:ext>
  </a:extLst>
</a:theme>
</file>

<file path=ppt/theme/theme6.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transfer_m1.5_präsentation</Template>
  <TotalTime>0</TotalTime>
  <Words>1283</Words>
  <Application>Microsoft Office PowerPoint</Application>
  <PresentationFormat>Bildschirmpräsentation (4:3)</PresentationFormat>
  <Paragraphs>135</Paragraphs>
  <Slides>11</Slides>
  <Notes>7</Notes>
  <HiddenSlides>5</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11</vt:i4>
      </vt:variant>
    </vt:vector>
  </HeadingPairs>
  <TitlesOfParts>
    <vt:vector size="23" baseType="lpstr">
      <vt:lpstr>Arial</vt:lpstr>
      <vt:lpstr>Calibri</vt:lpstr>
      <vt:lpstr>Calibri Light</vt:lpstr>
      <vt:lpstr>Calibri Normal</vt:lpstr>
      <vt:lpstr>Cambria Math</vt:lpstr>
      <vt:lpstr>Helvetica Neue</vt:lpstr>
      <vt:lpstr>Wingdings</vt:lpstr>
      <vt:lpstr>Inhaltsfolien</vt:lpstr>
      <vt:lpstr>Zwischenfolien für Fortbildende</vt:lpstr>
      <vt:lpstr>Start- und Endfolien</vt:lpstr>
      <vt:lpstr>IPN-Kontext</vt:lpstr>
      <vt:lpstr>IPN-Kontext mit Balken</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PowerPoint-Präsentation</vt:lpstr>
      <vt:lpstr>Sinn der nächsten Aktivität</vt:lpstr>
      <vt:lpstr>PowerPoint-Präsentation</vt:lpstr>
      <vt:lpstr>Sinn des nächsten Inputs</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Lilith Pokorra</dc:creator>
  <cp:keywords/>
  <dc:description/>
  <cp:lastModifiedBy>Lilith Pokorra</cp:lastModifiedBy>
  <cp:revision>1</cp:revision>
  <cp:lastPrinted>2022-05-19T12:52:22Z</cp:lastPrinted>
  <dcterms:created xsi:type="dcterms:W3CDTF">2025-01-31T00:20:32Z</dcterms:created>
  <dcterms:modified xsi:type="dcterms:W3CDTF">2025-02-06T14:55:58Z</dcterms:modified>
  <cp:category/>
</cp:coreProperties>
</file>