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sldIdLst>
    <p:sldId id="256" r:id="rId2"/>
    <p:sldId id="270" r:id="rId3"/>
    <p:sldId id="284" r:id="rId4"/>
    <p:sldId id="276" r:id="rId5"/>
    <p:sldId id="297" r:id="rId6"/>
    <p:sldId id="298" r:id="rId7"/>
    <p:sldId id="299" r:id="rId8"/>
    <p:sldId id="300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01" r:id="rId49"/>
    <p:sldId id="302" r:id="rId50"/>
    <p:sldId id="303" r:id="rId51"/>
    <p:sldId id="295" r:id="rId5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4BC7E6-4769-71C1-D721-560F80C80656}" name="Vera Kleinschmidt" initials="VK" userId="S::Vera.Kleinschmidt@study.tu-dortmund.de::49d5f6cd-f2e3-4704-97c7-3872862e23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D46AC-06EF-443C-A55D-64284702EA7A}" v="174" dt="2023-02-07T17:54:38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5113"/>
  </p:normalViewPr>
  <p:slideViewPr>
    <p:cSldViewPr snapToGrid="0">
      <p:cViewPr varScale="1">
        <p:scale>
          <a:sx n="66" d="100"/>
          <a:sy n="66" d="100"/>
        </p:scale>
        <p:origin x="13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a" userId="506080d75e5e1a0a" providerId="LiveId" clId="{CA9D46AC-06EF-443C-A55D-64284702EA7A}"/>
    <pc:docChg chg="custSel addSld modSld sldOrd">
      <pc:chgData name="vera" userId="506080d75e5e1a0a" providerId="LiveId" clId="{CA9D46AC-06EF-443C-A55D-64284702EA7A}" dt="2023-02-07T17:54:38.817" v="198"/>
      <pc:docMkLst>
        <pc:docMk/>
      </pc:docMkLst>
      <pc:sldChg chg="addSp modSp delCm modCm">
        <pc:chgData name="vera" userId="506080d75e5e1a0a" providerId="LiveId" clId="{CA9D46AC-06EF-443C-A55D-64284702EA7A}" dt="2023-02-07T16:06:09.375" v="36" actId="14826"/>
        <pc:sldMkLst>
          <pc:docMk/>
          <pc:sldMk cId="989229048" sldId="256"/>
        </pc:sldMkLst>
        <pc:spChg chg="add mod">
          <ac:chgData name="vera" userId="506080d75e5e1a0a" providerId="LiveId" clId="{CA9D46AC-06EF-443C-A55D-64284702EA7A}" dt="2023-02-07T16:00:02.085" v="0"/>
          <ac:spMkLst>
            <pc:docMk/>
            <pc:sldMk cId="989229048" sldId="256"/>
            <ac:spMk id="4" creationId="{CE85058E-66AC-5490-C39F-232748BB5E3C}"/>
          </ac:spMkLst>
        </pc:spChg>
        <pc:picChg chg="mod">
          <ac:chgData name="vera" userId="506080d75e5e1a0a" providerId="LiveId" clId="{CA9D46AC-06EF-443C-A55D-64284702EA7A}" dt="2023-02-07T16:06:09.375" v="36" actId="14826"/>
          <ac:picMkLst>
            <pc:docMk/>
            <pc:sldMk cId="989229048" sldId="256"/>
            <ac:picMk id="16" creationId="{B7A3B7AB-9B84-7FC2-1A15-01AF26E3031E}"/>
          </ac:picMkLst>
        </pc:picChg>
        <pc:picChg chg="mod">
          <ac:chgData name="vera" userId="506080d75e5e1a0a" providerId="LiveId" clId="{CA9D46AC-06EF-443C-A55D-64284702EA7A}" dt="2023-02-07T16:05:39.013" v="33" actId="14826"/>
          <ac:picMkLst>
            <pc:docMk/>
            <pc:sldMk cId="989229048" sldId="256"/>
            <ac:picMk id="18" creationId="{FA46D55E-F7F6-B9F4-8E89-B8E5E22BB03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era" userId="506080d75e5e1a0a" providerId="LiveId" clId="{CA9D46AC-06EF-443C-A55D-64284702EA7A}" dt="2023-02-07T16:00:39.614" v="16"/>
              <pc2:cmMkLst xmlns:pc2="http://schemas.microsoft.com/office/powerpoint/2019/9/main/command">
                <pc:docMk/>
                <pc:sldMk cId="989229048" sldId="256"/>
                <pc2:cmMk id="{9371A652-3938-4A8B-8C29-66A9F290B175}"/>
              </pc2:cmMkLst>
            </pc226:cmChg>
          </p:ext>
        </pc:extLst>
      </pc:sldChg>
      <pc:sldChg chg="addSp modSp">
        <pc:chgData name="vera" userId="506080d75e5e1a0a" providerId="LiveId" clId="{CA9D46AC-06EF-443C-A55D-64284702EA7A}" dt="2023-02-07T16:06:16.926" v="37" actId="14826"/>
        <pc:sldMkLst>
          <pc:docMk/>
          <pc:sldMk cId="3251090412" sldId="270"/>
        </pc:sldMkLst>
        <pc:spChg chg="add mod">
          <ac:chgData name="vera" userId="506080d75e5e1a0a" providerId="LiveId" clId="{CA9D46AC-06EF-443C-A55D-64284702EA7A}" dt="2023-02-07T16:00:04.042" v="1"/>
          <ac:spMkLst>
            <pc:docMk/>
            <pc:sldMk cId="3251090412" sldId="270"/>
            <ac:spMk id="3" creationId="{92A81C93-C13B-4766-4901-C7E4395062D5}"/>
          </ac:spMkLst>
        </pc:spChg>
        <pc:picChg chg="mod">
          <ac:chgData name="vera" userId="506080d75e5e1a0a" providerId="LiveId" clId="{CA9D46AC-06EF-443C-A55D-64284702EA7A}" dt="2023-02-07T16:06:16.926" v="37" actId="14826"/>
          <ac:picMkLst>
            <pc:docMk/>
            <pc:sldMk cId="3251090412" sldId="270"/>
            <ac:picMk id="10" creationId="{E0F72AF0-80D4-A8C6-809C-5F4827CE1F06}"/>
          </ac:picMkLst>
        </pc:picChg>
        <pc:picChg chg="mod">
          <ac:chgData name="vera" userId="506080d75e5e1a0a" providerId="LiveId" clId="{CA9D46AC-06EF-443C-A55D-64284702EA7A}" dt="2023-02-07T16:05:46.956" v="34" actId="14826"/>
          <ac:picMkLst>
            <pc:docMk/>
            <pc:sldMk cId="3251090412" sldId="270"/>
            <ac:picMk id="15" creationId="{EDD5E793-565E-3AF3-D508-5A31F5D71C1B}"/>
          </ac:picMkLst>
        </pc:picChg>
      </pc:sldChg>
      <pc:sldChg chg="addSp delSp modSp mod">
        <pc:chgData name="vera" userId="506080d75e5e1a0a" providerId="LiveId" clId="{CA9D46AC-06EF-443C-A55D-64284702EA7A}" dt="2023-02-07T16:00:59.085" v="20" actId="20577"/>
        <pc:sldMkLst>
          <pc:docMk/>
          <pc:sldMk cId="2502172280" sldId="276"/>
        </pc:sldMkLst>
        <pc:spChg chg="mod">
          <ac:chgData name="vera" userId="506080d75e5e1a0a" providerId="LiveId" clId="{CA9D46AC-06EF-443C-A55D-64284702EA7A}" dt="2023-02-07T16:00:59.085" v="20" actId="20577"/>
          <ac:spMkLst>
            <pc:docMk/>
            <pc:sldMk cId="2502172280" sldId="276"/>
            <ac:spMk id="2" creationId="{5A70A40F-994D-5952-4FF4-80C2CE310DE1}"/>
          </ac:spMkLst>
        </pc:spChg>
        <pc:spChg chg="add mod">
          <ac:chgData name="vera" userId="506080d75e5e1a0a" providerId="LiveId" clId="{CA9D46AC-06EF-443C-A55D-64284702EA7A}" dt="2023-02-07T16:00:07.010" v="3"/>
          <ac:spMkLst>
            <pc:docMk/>
            <pc:sldMk cId="2502172280" sldId="276"/>
            <ac:spMk id="7" creationId="{B16DAA3F-9D83-C881-A28D-B28F9F49F3F6}"/>
          </ac:spMkLst>
        </pc:spChg>
        <pc:picChg chg="del">
          <ac:chgData name="vera" userId="506080d75e5e1a0a" providerId="LiveId" clId="{CA9D46AC-06EF-443C-A55D-64284702EA7A}" dt="2023-02-07T16:00:56.387" v="17" actId="478"/>
          <ac:picMkLst>
            <pc:docMk/>
            <pc:sldMk cId="2502172280" sldId="276"/>
            <ac:picMk id="8" creationId="{694E328F-18ED-BCE0-B887-77293786DF2B}"/>
          </ac:picMkLst>
        </pc:picChg>
      </pc:sldChg>
      <pc:sldChg chg="addSp modSp">
        <pc:chgData name="vera" userId="506080d75e5e1a0a" providerId="LiveId" clId="{CA9D46AC-06EF-443C-A55D-64284702EA7A}" dt="2023-02-07T16:06:29.047" v="39" actId="14826"/>
        <pc:sldMkLst>
          <pc:docMk/>
          <pc:sldMk cId="3091186576" sldId="284"/>
        </pc:sldMkLst>
        <pc:spChg chg="add mod">
          <ac:chgData name="vera" userId="506080d75e5e1a0a" providerId="LiveId" clId="{CA9D46AC-06EF-443C-A55D-64284702EA7A}" dt="2023-02-07T16:00:05.580" v="2"/>
          <ac:spMkLst>
            <pc:docMk/>
            <pc:sldMk cId="3091186576" sldId="284"/>
            <ac:spMk id="3" creationId="{44265A09-DA7E-EB0E-8C93-1AA02531B1CA}"/>
          </ac:spMkLst>
        </pc:spChg>
        <pc:picChg chg="mod">
          <ac:chgData name="vera" userId="506080d75e5e1a0a" providerId="LiveId" clId="{CA9D46AC-06EF-443C-A55D-64284702EA7A}" dt="2023-02-07T16:06:23.887" v="38" actId="14826"/>
          <ac:picMkLst>
            <pc:docMk/>
            <pc:sldMk cId="3091186576" sldId="284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06:29.047" v="39" actId="14826"/>
          <ac:picMkLst>
            <pc:docMk/>
            <pc:sldMk cId="3091186576" sldId="284"/>
            <ac:picMk id="6" creationId="{A7108E2D-C3FE-19F4-F1E7-7BCA5C6DCC8D}"/>
          </ac:picMkLst>
        </pc:picChg>
      </pc:sldChg>
      <pc:sldChg chg="addSp modSp">
        <pc:chgData name="vera" userId="506080d75e5e1a0a" providerId="LiveId" clId="{CA9D46AC-06EF-443C-A55D-64284702EA7A}" dt="2023-02-07T16:05:55.939" v="35" actId="14826"/>
        <pc:sldMkLst>
          <pc:docMk/>
          <pc:sldMk cId="1409951350" sldId="295"/>
        </pc:sldMkLst>
        <pc:spChg chg="add mod">
          <ac:chgData name="vera" userId="506080d75e5e1a0a" providerId="LiveId" clId="{CA9D46AC-06EF-443C-A55D-64284702EA7A}" dt="2023-02-07T16:00:19.915" v="11"/>
          <ac:spMkLst>
            <pc:docMk/>
            <pc:sldMk cId="1409951350" sldId="295"/>
            <ac:spMk id="8" creationId="{428171F9-CA9C-13F7-4D72-C623E48CD1E3}"/>
          </ac:spMkLst>
        </pc:spChg>
        <pc:picChg chg="mod">
          <ac:chgData name="vera" userId="506080d75e5e1a0a" providerId="LiveId" clId="{CA9D46AC-06EF-443C-A55D-64284702EA7A}" dt="2023-02-07T16:05:55.939" v="35" actId="14826"/>
          <ac:picMkLst>
            <pc:docMk/>
            <pc:sldMk cId="1409951350" sldId="295"/>
            <ac:picMk id="7" creationId="{74C3D761-F760-9923-AB17-9E9C62107F86}"/>
          </ac:picMkLst>
        </pc:picChg>
      </pc:sldChg>
      <pc:sldChg chg="addSp modSp">
        <pc:chgData name="vera" userId="506080d75e5e1a0a" providerId="LiveId" clId="{CA9D46AC-06EF-443C-A55D-64284702EA7A}" dt="2023-02-07T16:00:09.016" v="4"/>
        <pc:sldMkLst>
          <pc:docMk/>
          <pc:sldMk cId="251810922" sldId="297"/>
        </pc:sldMkLst>
        <pc:spChg chg="add mod">
          <ac:chgData name="vera" userId="506080d75e5e1a0a" providerId="LiveId" clId="{CA9D46AC-06EF-443C-A55D-64284702EA7A}" dt="2023-02-07T16:00:09.016" v="4"/>
          <ac:spMkLst>
            <pc:docMk/>
            <pc:sldMk cId="251810922" sldId="297"/>
            <ac:spMk id="7" creationId="{B1CAEA43-26B6-C4A8-AAE8-3EAC9D22AA15}"/>
          </ac:spMkLst>
        </pc:spChg>
      </pc:sldChg>
      <pc:sldChg chg="addSp modSp">
        <pc:chgData name="vera" userId="506080d75e5e1a0a" providerId="LiveId" clId="{CA9D46AC-06EF-443C-A55D-64284702EA7A}" dt="2023-02-07T16:06:43.478" v="40" actId="14826"/>
        <pc:sldMkLst>
          <pc:docMk/>
          <pc:sldMk cId="96064700" sldId="298"/>
        </pc:sldMkLst>
        <pc:spChg chg="add mod">
          <ac:chgData name="vera" userId="506080d75e5e1a0a" providerId="LiveId" clId="{CA9D46AC-06EF-443C-A55D-64284702EA7A}" dt="2023-02-07T16:00:11.126" v="5"/>
          <ac:spMkLst>
            <pc:docMk/>
            <pc:sldMk cId="96064700" sldId="298"/>
            <ac:spMk id="3" creationId="{74ADEBE3-7141-7AC0-96CB-CB64B397F49E}"/>
          </ac:spMkLst>
        </pc:spChg>
        <pc:picChg chg="mod">
          <ac:chgData name="vera" userId="506080d75e5e1a0a" providerId="LiveId" clId="{CA9D46AC-06EF-443C-A55D-64284702EA7A}" dt="2023-02-07T16:06:43.478" v="40" actId="14826"/>
          <ac:picMkLst>
            <pc:docMk/>
            <pc:sldMk cId="96064700" sldId="298"/>
            <ac:picMk id="2" creationId="{E4FBF78A-0403-1CC2-EB2F-F59FBEAFF188}"/>
          </ac:picMkLst>
        </pc:picChg>
      </pc:sldChg>
      <pc:sldChg chg="addSp delSp modSp mod">
        <pc:chgData name="vera" userId="506080d75e5e1a0a" providerId="LiveId" clId="{CA9D46AC-06EF-443C-A55D-64284702EA7A}" dt="2023-02-07T16:01:05.821" v="24" actId="20577"/>
        <pc:sldMkLst>
          <pc:docMk/>
          <pc:sldMk cId="2763575243" sldId="299"/>
        </pc:sldMkLst>
        <pc:spChg chg="mod">
          <ac:chgData name="vera" userId="506080d75e5e1a0a" providerId="LiveId" clId="{CA9D46AC-06EF-443C-A55D-64284702EA7A}" dt="2023-02-07T16:01:05.821" v="24" actId="20577"/>
          <ac:spMkLst>
            <pc:docMk/>
            <pc:sldMk cId="2763575243" sldId="299"/>
            <ac:spMk id="2" creationId="{5A70A40F-994D-5952-4FF4-80C2CE310DE1}"/>
          </ac:spMkLst>
        </pc:spChg>
        <pc:spChg chg="add mod">
          <ac:chgData name="vera" userId="506080d75e5e1a0a" providerId="LiveId" clId="{CA9D46AC-06EF-443C-A55D-64284702EA7A}" dt="2023-02-07T16:00:12.391" v="6"/>
          <ac:spMkLst>
            <pc:docMk/>
            <pc:sldMk cId="2763575243" sldId="299"/>
            <ac:spMk id="7" creationId="{70DA1831-CFD2-8169-F6DC-3D4546115AFB}"/>
          </ac:spMkLst>
        </pc:spChg>
        <pc:picChg chg="del">
          <ac:chgData name="vera" userId="506080d75e5e1a0a" providerId="LiveId" clId="{CA9D46AC-06EF-443C-A55D-64284702EA7A}" dt="2023-02-07T16:01:03.845" v="21" actId="478"/>
          <ac:picMkLst>
            <pc:docMk/>
            <pc:sldMk cId="2763575243" sldId="299"/>
            <ac:picMk id="8" creationId="{694E328F-18ED-BCE0-B887-77293786DF2B}"/>
          </ac:picMkLst>
        </pc:picChg>
      </pc:sldChg>
      <pc:sldChg chg="addSp modSp">
        <pc:chgData name="vera" userId="506080d75e5e1a0a" providerId="LiveId" clId="{CA9D46AC-06EF-443C-A55D-64284702EA7A}" dt="2023-02-07T16:00:14.001" v="7"/>
        <pc:sldMkLst>
          <pc:docMk/>
          <pc:sldMk cId="2864529882" sldId="300"/>
        </pc:sldMkLst>
        <pc:spChg chg="add mod">
          <ac:chgData name="vera" userId="506080d75e5e1a0a" providerId="LiveId" clId="{CA9D46AC-06EF-443C-A55D-64284702EA7A}" dt="2023-02-07T16:00:14.001" v="7"/>
          <ac:spMkLst>
            <pc:docMk/>
            <pc:sldMk cId="2864529882" sldId="300"/>
            <ac:spMk id="7" creationId="{C9B144D8-241A-80C0-D3B0-DAB8F95BFEDE}"/>
          </ac:spMkLst>
        </pc:spChg>
      </pc:sldChg>
      <pc:sldChg chg="addSp modSp mod ord modShow">
        <pc:chgData name="vera" userId="506080d75e5e1a0a" providerId="LiveId" clId="{CA9D46AC-06EF-443C-A55D-64284702EA7A}" dt="2023-02-07T17:53:00.496" v="194"/>
        <pc:sldMkLst>
          <pc:docMk/>
          <pc:sldMk cId="993660399" sldId="301"/>
        </pc:sldMkLst>
        <pc:spChg chg="add mod">
          <ac:chgData name="vera" userId="506080d75e5e1a0a" providerId="LiveId" clId="{CA9D46AC-06EF-443C-A55D-64284702EA7A}" dt="2023-02-07T16:00:21.828" v="12"/>
          <ac:spMkLst>
            <pc:docMk/>
            <pc:sldMk cId="993660399" sldId="301"/>
            <ac:spMk id="3" creationId="{E495EA9C-36E1-1EC0-C6BB-C197A09B9E66}"/>
          </ac:spMkLst>
        </pc:spChg>
        <pc:picChg chg="mod">
          <ac:chgData name="vera" userId="506080d75e5e1a0a" providerId="LiveId" clId="{CA9D46AC-06EF-443C-A55D-64284702EA7A}" dt="2023-02-07T17:49:50.146" v="188" actId="14826"/>
          <ac:picMkLst>
            <pc:docMk/>
            <pc:sldMk cId="993660399" sldId="301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53:00.496" v="194"/>
          <ac:picMkLst>
            <pc:docMk/>
            <pc:sldMk cId="993660399" sldId="301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52:48.693" v="192"/>
          <ac:picMkLst>
            <pc:docMk/>
            <pc:sldMk cId="993660399" sldId="301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52:54.432" v="193"/>
          <ac:picMkLst>
            <pc:docMk/>
            <pc:sldMk cId="993660399" sldId="301"/>
            <ac:picMk id="9" creationId="{E3597BEB-5B5A-B7E5-6E99-F4599BDFACA8}"/>
          </ac:picMkLst>
        </pc:picChg>
      </pc:sldChg>
      <pc:sldChg chg="addSp delSp modSp mod ord modShow">
        <pc:chgData name="vera" userId="506080d75e5e1a0a" providerId="LiveId" clId="{CA9D46AC-06EF-443C-A55D-64284702EA7A}" dt="2023-02-07T17:53:09.102" v="195"/>
        <pc:sldMkLst>
          <pc:docMk/>
          <pc:sldMk cId="1569634361" sldId="302"/>
        </pc:sldMkLst>
        <pc:spChg chg="mod">
          <ac:chgData name="vera" userId="506080d75e5e1a0a" providerId="LiveId" clId="{CA9D46AC-06EF-443C-A55D-64284702EA7A}" dt="2023-02-07T16:01:15.774" v="32" actId="6549"/>
          <ac:spMkLst>
            <pc:docMk/>
            <pc:sldMk cId="1569634361" sldId="302"/>
            <ac:spMk id="2" creationId="{5A70A40F-994D-5952-4FF4-80C2CE310DE1}"/>
          </ac:spMkLst>
        </pc:spChg>
        <pc:spChg chg="add mod">
          <ac:chgData name="vera" userId="506080d75e5e1a0a" providerId="LiveId" clId="{CA9D46AC-06EF-443C-A55D-64284702EA7A}" dt="2023-02-07T16:00:23.510" v="13"/>
          <ac:spMkLst>
            <pc:docMk/>
            <pc:sldMk cId="1569634361" sldId="302"/>
            <ac:spMk id="7" creationId="{9D9C1A1B-842D-3746-0899-726C8950EB51}"/>
          </ac:spMkLst>
        </pc:spChg>
        <pc:picChg chg="mod">
          <ac:chgData name="vera" userId="506080d75e5e1a0a" providerId="LiveId" clId="{CA9D46AC-06EF-443C-A55D-64284702EA7A}" dt="2023-02-07T17:53:09.102" v="195"/>
          <ac:picMkLst>
            <pc:docMk/>
            <pc:sldMk cId="1569634361" sldId="302"/>
            <ac:picMk id="3" creationId="{955B22F3-E305-1EF3-F366-63D0C696783A}"/>
          </ac:picMkLst>
        </pc:picChg>
        <pc:picChg chg="del">
          <ac:chgData name="vera" userId="506080d75e5e1a0a" providerId="LiveId" clId="{CA9D46AC-06EF-443C-A55D-64284702EA7A}" dt="2023-02-07T16:01:14.335" v="29" actId="478"/>
          <ac:picMkLst>
            <pc:docMk/>
            <pc:sldMk cId="1569634361" sldId="302"/>
            <ac:picMk id="8" creationId="{694E328F-18ED-BCE0-B887-77293786DF2B}"/>
          </ac:picMkLst>
        </pc:picChg>
      </pc:sldChg>
      <pc:sldChg chg="addSp modSp mod ord modShow">
        <pc:chgData name="vera" userId="506080d75e5e1a0a" providerId="LiveId" clId="{CA9D46AC-06EF-443C-A55D-64284702EA7A}" dt="2023-02-07T17:53:22.499" v="197"/>
        <pc:sldMkLst>
          <pc:docMk/>
          <pc:sldMk cId="2399709565" sldId="303"/>
        </pc:sldMkLst>
        <pc:spChg chg="add mod">
          <ac:chgData name="vera" userId="506080d75e5e1a0a" providerId="LiveId" clId="{CA9D46AC-06EF-443C-A55D-64284702EA7A}" dt="2023-02-07T16:00:24.888" v="14"/>
          <ac:spMkLst>
            <pc:docMk/>
            <pc:sldMk cId="2399709565" sldId="303"/>
            <ac:spMk id="7" creationId="{A0C386D0-9CFE-1808-1C01-4BEBEC9ED6D2}"/>
          </ac:spMkLst>
        </pc:spChg>
        <pc:picChg chg="mod">
          <ac:chgData name="vera" userId="506080d75e5e1a0a" providerId="LiveId" clId="{CA9D46AC-06EF-443C-A55D-64284702EA7A}" dt="2023-02-07T17:53:15.835" v="196"/>
          <ac:picMkLst>
            <pc:docMk/>
            <pc:sldMk cId="2399709565" sldId="303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53:22.499" v="197"/>
          <ac:picMkLst>
            <pc:docMk/>
            <pc:sldMk cId="2399709565" sldId="303"/>
            <ac:picMk id="8" creationId="{694E328F-18ED-BCE0-B887-77293786DF2B}"/>
          </ac:picMkLst>
        </pc:picChg>
      </pc:sldChg>
      <pc:sldChg chg="addSp modSp">
        <pc:chgData name="vera" userId="506080d75e5e1a0a" providerId="LiveId" clId="{CA9D46AC-06EF-443C-A55D-64284702EA7A}" dt="2023-02-07T16:06:53.055" v="41" actId="14826"/>
        <pc:sldMkLst>
          <pc:docMk/>
          <pc:sldMk cId="2209883518" sldId="304"/>
        </pc:sldMkLst>
        <pc:spChg chg="add mod">
          <ac:chgData name="vera" userId="506080d75e5e1a0a" providerId="LiveId" clId="{CA9D46AC-06EF-443C-A55D-64284702EA7A}" dt="2023-02-07T16:00:15.374" v="8"/>
          <ac:spMkLst>
            <pc:docMk/>
            <pc:sldMk cId="2209883518" sldId="304"/>
            <ac:spMk id="3" creationId="{489EA6B4-134D-0936-1498-363552445E0D}"/>
          </ac:spMkLst>
        </pc:spChg>
        <pc:picChg chg="mod">
          <ac:chgData name="vera" userId="506080d75e5e1a0a" providerId="LiveId" clId="{CA9D46AC-06EF-443C-A55D-64284702EA7A}" dt="2023-02-07T16:06:53.055" v="41" actId="14826"/>
          <ac:picMkLst>
            <pc:docMk/>
            <pc:sldMk cId="2209883518" sldId="304"/>
            <ac:picMk id="2" creationId="{E4FBF78A-0403-1CC2-EB2F-F59FBEAFF188}"/>
          </ac:picMkLst>
        </pc:picChg>
      </pc:sldChg>
      <pc:sldChg chg="addSp delSp modSp mod">
        <pc:chgData name="vera" userId="506080d75e5e1a0a" providerId="LiveId" clId="{CA9D46AC-06EF-443C-A55D-64284702EA7A}" dt="2023-02-07T16:01:11.390" v="28" actId="20577"/>
        <pc:sldMkLst>
          <pc:docMk/>
          <pc:sldMk cId="267953970" sldId="305"/>
        </pc:sldMkLst>
        <pc:spChg chg="mod">
          <ac:chgData name="vera" userId="506080d75e5e1a0a" providerId="LiveId" clId="{CA9D46AC-06EF-443C-A55D-64284702EA7A}" dt="2023-02-07T16:01:11.390" v="28" actId="20577"/>
          <ac:spMkLst>
            <pc:docMk/>
            <pc:sldMk cId="267953970" sldId="305"/>
            <ac:spMk id="2" creationId="{5A70A40F-994D-5952-4FF4-80C2CE310DE1}"/>
          </ac:spMkLst>
        </pc:spChg>
        <pc:spChg chg="add mod">
          <ac:chgData name="vera" userId="506080d75e5e1a0a" providerId="LiveId" clId="{CA9D46AC-06EF-443C-A55D-64284702EA7A}" dt="2023-02-07T16:00:16.943" v="9"/>
          <ac:spMkLst>
            <pc:docMk/>
            <pc:sldMk cId="267953970" sldId="305"/>
            <ac:spMk id="7" creationId="{B64B9018-1412-B125-D8BA-AA19FC140D3E}"/>
          </ac:spMkLst>
        </pc:spChg>
        <pc:picChg chg="del">
          <ac:chgData name="vera" userId="506080d75e5e1a0a" providerId="LiveId" clId="{CA9D46AC-06EF-443C-A55D-64284702EA7A}" dt="2023-02-07T16:01:09.810" v="25" actId="478"/>
          <ac:picMkLst>
            <pc:docMk/>
            <pc:sldMk cId="267953970" sldId="305"/>
            <ac:picMk id="8" creationId="{694E328F-18ED-BCE0-B887-77293786DF2B}"/>
          </ac:picMkLst>
        </pc:picChg>
      </pc:sldChg>
      <pc:sldChg chg="addSp modSp">
        <pc:chgData name="vera" userId="506080d75e5e1a0a" providerId="LiveId" clId="{CA9D46AC-06EF-443C-A55D-64284702EA7A}" dt="2023-02-07T16:12:35.488" v="57"/>
        <pc:sldMkLst>
          <pc:docMk/>
          <pc:sldMk cId="2157516732" sldId="306"/>
        </pc:sldMkLst>
        <pc:spChg chg="add mod">
          <ac:chgData name="vera" userId="506080d75e5e1a0a" providerId="LiveId" clId="{CA9D46AC-06EF-443C-A55D-64284702EA7A}" dt="2023-02-07T16:00:18.595" v="10"/>
          <ac:spMkLst>
            <pc:docMk/>
            <pc:sldMk cId="2157516732" sldId="306"/>
            <ac:spMk id="7" creationId="{EB3499DA-0A52-A170-F3E8-567FA0B0D056}"/>
          </ac:spMkLst>
        </pc:spChg>
        <pc:picChg chg="mod">
          <ac:chgData name="vera" userId="506080d75e5e1a0a" providerId="LiveId" clId="{CA9D46AC-06EF-443C-A55D-64284702EA7A}" dt="2023-02-07T16:12:35.488" v="57"/>
          <ac:picMkLst>
            <pc:docMk/>
            <pc:sldMk cId="2157516732" sldId="306"/>
            <ac:picMk id="8" creationId="{694E328F-18ED-BCE0-B887-77293786DF2B}"/>
          </ac:picMkLst>
        </pc:picChg>
      </pc:sldChg>
      <pc:sldChg chg="modSp add mod modShow">
        <pc:chgData name="vera" userId="506080d75e5e1a0a" providerId="LiveId" clId="{CA9D46AC-06EF-443C-A55D-64284702EA7A}" dt="2023-02-07T16:10:57.446" v="50"/>
        <pc:sldMkLst>
          <pc:docMk/>
          <pc:sldMk cId="209751660" sldId="307"/>
        </pc:sldMkLst>
        <pc:picChg chg="mod">
          <ac:chgData name="vera" userId="506080d75e5e1a0a" providerId="LiveId" clId="{CA9D46AC-06EF-443C-A55D-64284702EA7A}" dt="2023-02-07T16:09:57.433" v="44" actId="14826"/>
          <ac:picMkLst>
            <pc:docMk/>
            <pc:sldMk cId="209751660" sldId="307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10:57.446" v="50"/>
          <ac:picMkLst>
            <pc:docMk/>
            <pc:sldMk cId="209751660" sldId="307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10:37.877" v="48"/>
          <ac:picMkLst>
            <pc:docMk/>
            <pc:sldMk cId="209751660" sldId="307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10:43.911" v="49"/>
          <ac:picMkLst>
            <pc:docMk/>
            <pc:sldMk cId="209751660" sldId="307"/>
            <ac:picMk id="9" creationId="{E3597BEB-5B5A-B7E5-6E99-F4599BDFACA8}"/>
          </ac:picMkLst>
        </pc:picChg>
      </pc:sldChg>
      <pc:sldChg chg="modSp add mod modShow">
        <pc:chgData name="vera" userId="506080d75e5e1a0a" providerId="LiveId" clId="{CA9D46AC-06EF-443C-A55D-64284702EA7A}" dt="2023-02-07T16:11:38.518" v="51"/>
        <pc:sldMkLst>
          <pc:docMk/>
          <pc:sldMk cId="2619547258" sldId="308"/>
        </pc:sldMkLst>
        <pc:picChg chg="mod">
          <ac:chgData name="vera" userId="506080d75e5e1a0a" providerId="LiveId" clId="{CA9D46AC-06EF-443C-A55D-64284702EA7A}" dt="2023-02-07T16:11:38.518" v="51"/>
          <ac:picMkLst>
            <pc:docMk/>
            <pc:sldMk cId="2619547258" sldId="308"/>
            <ac:picMk id="3" creationId="{955B22F3-E305-1EF3-F366-63D0C696783A}"/>
          </ac:picMkLst>
        </pc:picChg>
      </pc:sldChg>
      <pc:sldChg chg="modSp add mod modShow">
        <pc:chgData name="vera" userId="506080d75e5e1a0a" providerId="LiveId" clId="{CA9D46AC-06EF-443C-A55D-64284702EA7A}" dt="2023-02-07T16:12:23.873" v="56"/>
        <pc:sldMkLst>
          <pc:docMk/>
          <pc:sldMk cId="435814584" sldId="309"/>
        </pc:sldMkLst>
        <pc:picChg chg="mod">
          <ac:chgData name="vera" userId="506080d75e5e1a0a" providerId="LiveId" clId="{CA9D46AC-06EF-443C-A55D-64284702EA7A}" dt="2023-02-07T16:12:17.912" v="55"/>
          <ac:picMkLst>
            <pc:docMk/>
            <pc:sldMk cId="435814584" sldId="309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12:23.873" v="56"/>
          <ac:picMkLst>
            <pc:docMk/>
            <pc:sldMk cId="435814584" sldId="309"/>
            <ac:picMk id="8" creationId="{694E328F-18ED-BCE0-B887-77293786DF2B}"/>
          </ac:picMkLst>
        </pc:picChg>
      </pc:sldChg>
      <pc:sldChg chg="modSp add mod modShow">
        <pc:chgData name="vera" userId="506080d75e5e1a0a" providerId="LiveId" clId="{CA9D46AC-06EF-443C-A55D-64284702EA7A}" dt="2023-02-07T16:26:56.621" v="65"/>
        <pc:sldMkLst>
          <pc:docMk/>
          <pc:sldMk cId="935591391" sldId="310"/>
        </pc:sldMkLst>
        <pc:picChg chg="mod">
          <ac:chgData name="vera" userId="506080d75e5e1a0a" providerId="LiveId" clId="{CA9D46AC-06EF-443C-A55D-64284702EA7A}" dt="2023-02-07T16:24:33.216" v="58" actId="14826"/>
          <ac:picMkLst>
            <pc:docMk/>
            <pc:sldMk cId="935591391" sldId="310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26:43.652" v="63"/>
          <ac:picMkLst>
            <pc:docMk/>
            <pc:sldMk cId="935591391" sldId="310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26:56.621" v="65"/>
          <ac:picMkLst>
            <pc:docMk/>
            <pc:sldMk cId="935591391" sldId="310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26:50.958" v="64"/>
          <ac:picMkLst>
            <pc:docMk/>
            <pc:sldMk cId="935591391" sldId="310"/>
            <ac:picMk id="9" creationId="{E3597BEB-5B5A-B7E5-6E99-F4599BDFACA8}"/>
          </ac:picMkLst>
        </pc:picChg>
      </pc:sldChg>
      <pc:sldChg chg="modSp add mod modShow">
        <pc:chgData name="vera" userId="506080d75e5e1a0a" providerId="LiveId" clId="{CA9D46AC-06EF-443C-A55D-64284702EA7A}" dt="2023-02-07T16:27:03.103" v="66"/>
        <pc:sldMkLst>
          <pc:docMk/>
          <pc:sldMk cId="1080500724" sldId="311"/>
        </pc:sldMkLst>
        <pc:picChg chg="mod">
          <ac:chgData name="vera" userId="506080d75e5e1a0a" providerId="LiveId" clId="{CA9D46AC-06EF-443C-A55D-64284702EA7A}" dt="2023-02-07T16:27:03.103" v="66"/>
          <ac:picMkLst>
            <pc:docMk/>
            <pc:sldMk cId="1080500724" sldId="311"/>
            <ac:picMk id="3" creationId="{955B22F3-E305-1EF3-F366-63D0C696783A}"/>
          </ac:picMkLst>
        </pc:picChg>
      </pc:sldChg>
      <pc:sldChg chg="modSp add mod modShow">
        <pc:chgData name="vera" userId="506080d75e5e1a0a" providerId="LiveId" clId="{CA9D46AC-06EF-443C-A55D-64284702EA7A}" dt="2023-02-07T16:27:16.718" v="68"/>
        <pc:sldMkLst>
          <pc:docMk/>
          <pc:sldMk cId="1323731550" sldId="312"/>
        </pc:sldMkLst>
        <pc:picChg chg="mod">
          <ac:chgData name="vera" userId="506080d75e5e1a0a" providerId="LiveId" clId="{CA9D46AC-06EF-443C-A55D-64284702EA7A}" dt="2023-02-07T16:27:09.488" v="67"/>
          <ac:picMkLst>
            <pc:docMk/>
            <pc:sldMk cId="1323731550" sldId="312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27:16.718" v="68"/>
          <ac:picMkLst>
            <pc:docMk/>
            <pc:sldMk cId="1323731550" sldId="312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6:31:28.818" v="75"/>
        <pc:sldMkLst>
          <pc:docMk/>
          <pc:sldMk cId="1642194524" sldId="313"/>
        </pc:sldMkLst>
        <pc:picChg chg="mod">
          <ac:chgData name="vera" userId="506080d75e5e1a0a" providerId="LiveId" clId="{CA9D46AC-06EF-443C-A55D-64284702EA7A}" dt="2023-02-07T16:30:47.662" v="69" actId="14826"/>
          <ac:picMkLst>
            <pc:docMk/>
            <pc:sldMk cId="1642194524" sldId="313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31:17.726" v="73"/>
          <ac:picMkLst>
            <pc:docMk/>
            <pc:sldMk cId="1642194524" sldId="313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31:28.818" v="75"/>
          <ac:picMkLst>
            <pc:docMk/>
            <pc:sldMk cId="1642194524" sldId="313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31:23.156" v="74"/>
          <ac:picMkLst>
            <pc:docMk/>
            <pc:sldMk cId="1642194524" sldId="313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6:31:35.090" v="76"/>
        <pc:sldMkLst>
          <pc:docMk/>
          <pc:sldMk cId="3437048319" sldId="314"/>
        </pc:sldMkLst>
        <pc:picChg chg="mod">
          <ac:chgData name="vera" userId="506080d75e5e1a0a" providerId="LiveId" clId="{CA9D46AC-06EF-443C-A55D-64284702EA7A}" dt="2023-02-07T16:31:35.090" v="76"/>
          <ac:picMkLst>
            <pc:docMk/>
            <pc:sldMk cId="3437048319" sldId="314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6:31:52.906" v="79"/>
        <pc:sldMkLst>
          <pc:docMk/>
          <pc:sldMk cId="852535769" sldId="315"/>
        </pc:sldMkLst>
        <pc:picChg chg="mod">
          <ac:chgData name="vera" userId="506080d75e5e1a0a" providerId="LiveId" clId="{CA9D46AC-06EF-443C-A55D-64284702EA7A}" dt="2023-02-07T16:31:47.062" v="78"/>
          <ac:picMkLst>
            <pc:docMk/>
            <pc:sldMk cId="852535769" sldId="315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31:52.906" v="79"/>
          <ac:picMkLst>
            <pc:docMk/>
            <pc:sldMk cId="852535769" sldId="315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6:37:07.418" v="87"/>
        <pc:sldMkLst>
          <pc:docMk/>
          <pc:sldMk cId="4253237661" sldId="316"/>
        </pc:sldMkLst>
        <pc:picChg chg="mod">
          <ac:chgData name="vera" userId="506080d75e5e1a0a" providerId="LiveId" clId="{CA9D46AC-06EF-443C-A55D-64284702EA7A}" dt="2023-02-07T16:34:45.283" v="80" actId="14826"/>
          <ac:picMkLst>
            <pc:docMk/>
            <pc:sldMk cId="4253237661" sldId="316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36:55.449" v="85"/>
          <ac:picMkLst>
            <pc:docMk/>
            <pc:sldMk cId="4253237661" sldId="316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37:07.418" v="87"/>
          <ac:picMkLst>
            <pc:docMk/>
            <pc:sldMk cId="4253237661" sldId="316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37:02.260" v="86"/>
          <ac:picMkLst>
            <pc:docMk/>
            <pc:sldMk cId="4253237661" sldId="316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6:37:14.769" v="88"/>
        <pc:sldMkLst>
          <pc:docMk/>
          <pc:sldMk cId="2369027184" sldId="317"/>
        </pc:sldMkLst>
        <pc:picChg chg="mod">
          <ac:chgData name="vera" userId="506080d75e5e1a0a" providerId="LiveId" clId="{CA9D46AC-06EF-443C-A55D-64284702EA7A}" dt="2023-02-07T16:37:14.769" v="88"/>
          <ac:picMkLst>
            <pc:docMk/>
            <pc:sldMk cId="2369027184" sldId="317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6:37:28.002" v="90"/>
        <pc:sldMkLst>
          <pc:docMk/>
          <pc:sldMk cId="3391822999" sldId="318"/>
        </pc:sldMkLst>
        <pc:picChg chg="mod">
          <ac:chgData name="vera" userId="506080d75e5e1a0a" providerId="LiveId" clId="{CA9D46AC-06EF-443C-A55D-64284702EA7A}" dt="2023-02-07T16:37:21.141" v="89"/>
          <ac:picMkLst>
            <pc:docMk/>
            <pc:sldMk cId="3391822999" sldId="318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37:28.002" v="90"/>
          <ac:picMkLst>
            <pc:docMk/>
            <pc:sldMk cId="3391822999" sldId="318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6:49:52.084" v="100"/>
        <pc:sldMkLst>
          <pc:docMk/>
          <pc:sldMk cId="594267667" sldId="319"/>
        </pc:sldMkLst>
        <pc:picChg chg="mod">
          <ac:chgData name="vera" userId="506080d75e5e1a0a" providerId="LiveId" clId="{CA9D46AC-06EF-443C-A55D-64284702EA7A}" dt="2023-02-07T16:46:50.376" v="94" actId="14826"/>
          <ac:picMkLst>
            <pc:docMk/>
            <pc:sldMk cId="594267667" sldId="319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49:41.494" v="98"/>
          <ac:picMkLst>
            <pc:docMk/>
            <pc:sldMk cId="594267667" sldId="319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49:52.084" v="100"/>
          <ac:picMkLst>
            <pc:docMk/>
            <pc:sldMk cId="594267667" sldId="319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49:46.408" v="99"/>
          <ac:picMkLst>
            <pc:docMk/>
            <pc:sldMk cId="594267667" sldId="319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6:50:00.321" v="101"/>
        <pc:sldMkLst>
          <pc:docMk/>
          <pc:sldMk cId="2481174363" sldId="320"/>
        </pc:sldMkLst>
        <pc:picChg chg="mod">
          <ac:chgData name="vera" userId="506080d75e5e1a0a" providerId="LiveId" clId="{CA9D46AC-06EF-443C-A55D-64284702EA7A}" dt="2023-02-07T16:50:00.321" v="101"/>
          <ac:picMkLst>
            <pc:docMk/>
            <pc:sldMk cId="2481174363" sldId="320"/>
            <ac:picMk id="3" creationId="{955B22F3-E305-1EF3-F366-63D0C696783A}"/>
          </ac:picMkLst>
        </pc:picChg>
      </pc:sldChg>
      <pc:sldChg chg="addSp delSp modSp add mod">
        <pc:chgData name="vera" userId="506080d75e5e1a0a" providerId="LiveId" clId="{CA9D46AC-06EF-443C-A55D-64284702EA7A}" dt="2023-02-07T16:50:13.125" v="103"/>
        <pc:sldMkLst>
          <pc:docMk/>
          <pc:sldMk cId="4074038284" sldId="321"/>
        </pc:sldMkLst>
        <pc:picChg chg="mod">
          <ac:chgData name="vera" userId="506080d75e5e1a0a" providerId="LiveId" clId="{CA9D46AC-06EF-443C-A55D-64284702EA7A}" dt="2023-02-07T16:50:06.873" v="102"/>
          <ac:picMkLst>
            <pc:docMk/>
            <pc:sldMk cId="4074038284" sldId="321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50:13.125" v="103"/>
          <ac:picMkLst>
            <pc:docMk/>
            <pc:sldMk cId="4074038284" sldId="321"/>
            <ac:picMk id="8" creationId="{694E328F-18ED-BCE0-B887-77293786DF2B}"/>
          </ac:picMkLst>
        </pc:picChg>
        <pc:picChg chg="add del">
          <ac:chgData name="vera" userId="506080d75e5e1a0a" providerId="LiveId" clId="{CA9D46AC-06EF-443C-A55D-64284702EA7A}" dt="2023-02-07T16:40:38.371" v="92" actId="478"/>
          <ac:picMkLst>
            <pc:docMk/>
            <pc:sldMk cId="4074038284" sldId="321"/>
            <ac:picMk id="12" creationId="{E7857B3E-8350-2F3D-87F6-B9EA9E358A07}"/>
          </ac:picMkLst>
        </pc:picChg>
      </pc:sldChg>
      <pc:sldChg chg="modSp add">
        <pc:chgData name="vera" userId="506080d75e5e1a0a" providerId="LiveId" clId="{CA9D46AC-06EF-443C-A55D-64284702EA7A}" dt="2023-02-07T16:55:00.352" v="110"/>
        <pc:sldMkLst>
          <pc:docMk/>
          <pc:sldMk cId="811861478" sldId="322"/>
        </pc:sldMkLst>
        <pc:picChg chg="mod">
          <ac:chgData name="vera" userId="506080d75e5e1a0a" providerId="LiveId" clId="{CA9D46AC-06EF-443C-A55D-64284702EA7A}" dt="2023-02-07T16:53:53.627" v="104" actId="14826"/>
          <ac:picMkLst>
            <pc:docMk/>
            <pc:sldMk cId="811861478" sldId="322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6:55:00.352" v="110"/>
          <ac:picMkLst>
            <pc:docMk/>
            <pc:sldMk cId="811861478" sldId="322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6:54:41.248" v="108"/>
          <ac:picMkLst>
            <pc:docMk/>
            <pc:sldMk cId="811861478" sldId="322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6:54:53.970" v="109"/>
          <ac:picMkLst>
            <pc:docMk/>
            <pc:sldMk cId="811861478" sldId="322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6:55:07.233" v="111"/>
        <pc:sldMkLst>
          <pc:docMk/>
          <pc:sldMk cId="1994780112" sldId="323"/>
        </pc:sldMkLst>
        <pc:picChg chg="mod">
          <ac:chgData name="vera" userId="506080d75e5e1a0a" providerId="LiveId" clId="{CA9D46AC-06EF-443C-A55D-64284702EA7A}" dt="2023-02-07T16:55:07.233" v="111"/>
          <ac:picMkLst>
            <pc:docMk/>
            <pc:sldMk cId="1994780112" sldId="323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6:55:24.454" v="114"/>
        <pc:sldMkLst>
          <pc:docMk/>
          <pc:sldMk cId="4058511041" sldId="324"/>
        </pc:sldMkLst>
        <pc:picChg chg="mod">
          <ac:chgData name="vera" userId="506080d75e5e1a0a" providerId="LiveId" clId="{CA9D46AC-06EF-443C-A55D-64284702EA7A}" dt="2023-02-07T16:55:18.866" v="113"/>
          <ac:picMkLst>
            <pc:docMk/>
            <pc:sldMk cId="4058511041" sldId="324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6:55:24.454" v="114"/>
          <ac:picMkLst>
            <pc:docMk/>
            <pc:sldMk cId="4058511041" sldId="324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54:38.817" v="198"/>
        <pc:sldMkLst>
          <pc:docMk/>
          <pc:sldMk cId="2527358998" sldId="325"/>
        </pc:sldMkLst>
        <pc:picChg chg="mod">
          <ac:chgData name="vera" userId="506080d75e5e1a0a" providerId="LiveId" clId="{CA9D46AC-06EF-443C-A55D-64284702EA7A}" dt="2023-02-07T17:16:38.762" v="115" actId="14826"/>
          <ac:picMkLst>
            <pc:docMk/>
            <pc:sldMk cId="2527358998" sldId="325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54:38.817" v="198"/>
          <ac:picMkLst>
            <pc:docMk/>
            <pc:sldMk cId="2527358998" sldId="325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18:00.871" v="120"/>
          <ac:picMkLst>
            <pc:docMk/>
            <pc:sldMk cId="2527358998" sldId="325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17:55.485" v="119"/>
          <ac:picMkLst>
            <pc:docMk/>
            <pc:sldMk cId="2527358998" sldId="325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18:14.607" v="122"/>
        <pc:sldMkLst>
          <pc:docMk/>
          <pc:sldMk cId="313618412" sldId="326"/>
        </pc:sldMkLst>
        <pc:picChg chg="mod">
          <ac:chgData name="vera" userId="506080d75e5e1a0a" providerId="LiveId" clId="{CA9D46AC-06EF-443C-A55D-64284702EA7A}" dt="2023-02-07T17:18:14.607" v="122"/>
          <ac:picMkLst>
            <pc:docMk/>
            <pc:sldMk cId="313618412" sldId="326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18:45.389" v="125"/>
        <pc:sldMkLst>
          <pc:docMk/>
          <pc:sldMk cId="3279079714" sldId="327"/>
        </pc:sldMkLst>
        <pc:picChg chg="mod">
          <ac:chgData name="vera" userId="506080d75e5e1a0a" providerId="LiveId" clId="{CA9D46AC-06EF-443C-A55D-64284702EA7A}" dt="2023-02-07T17:18:39.483" v="124"/>
          <ac:picMkLst>
            <pc:docMk/>
            <pc:sldMk cId="3279079714" sldId="327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18:45.389" v="125"/>
          <ac:picMkLst>
            <pc:docMk/>
            <pc:sldMk cId="3279079714" sldId="327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23:33.330" v="133"/>
        <pc:sldMkLst>
          <pc:docMk/>
          <pc:sldMk cId="1563697843" sldId="328"/>
        </pc:sldMkLst>
        <pc:picChg chg="mod">
          <ac:chgData name="vera" userId="506080d75e5e1a0a" providerId="LiveId" clId="{CA9D46AC-06EF-443C-A55D-64284702EA7A}" dt="2023-02-07T17:22:27.525" v="126" actId="14826"/>
          <ac:picMkLst>
            <pc:docMk/>
            <pc:sldMk cId="1563697843" sldId="328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23:22.682" v="131"/>
          <ac:picMkLst>
            <pc:docMk/>
            <pc:sldMk cId="1563697843" sldId="328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23:28.060" v="132"/>
          <ac:picMkLst>
            <pc:docMk/>
            <pc:sldMk cId="1563697843" sldId="328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23:33.330" v="133"/>
          <ac:picMkLst>
            <pc:docMk/>
            <pc:sldMk cId="1563697843" sldId="328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23:40.624" v="134"/>
        <pc:sldMkLst>
          <pc:docMk/>
          <pc:sldMk cId="1360732250" sldId="329"/>
        </pc:sldMkLst>
        <pc:picChg chg="mod">
          <ac:chgData name="vera" userId="506080d75e5e1a0a" providerId="LiveId" clId="{CA9D46AC-06EF-443C-A55D-64284702EA7A}" dt="2023-02-07T17:23:40.624" v="134"/>
          <ac:picMkLst>
            <pc:docMk/>
            <pc:sldMk cId="1360732250" sldId="329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23:52.546" v="136"/>
        <pc:sldMkLst>
          <pc:docMk/>
          <pc:sldMk cId="2172467829" sldId="330"/>
        </pc:sldMkLst>
        <pc:picChg chg="mod">
          <ac:chgData name="vera" userId="506080d75e5e1a0a" providerId="LiveId" clId="{CA9D46AC-06EF-443C-A55D-64284702EA7A}" dt="2023-02-07T17:23:46.719" v="135"/>
          <ac:picMkLst>
            <pc:docMk/>
            <pc:sldMk cId="2172467829" sldId="330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23:52.546" v="136"/>
          <ac:picMkLst>
            <pc:docMk/>
            <pc:sldMk cId="2172467829" sldId="330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26:52.759" v="143"/>
        <pc:sldMkLst>
          <pc:docMk/>
          <pc:sldMk cId="619573649" sldId="331"/>
        </pc:sldMkLst>
        <pc:picChg chg="mod">
          <ac:chgData name="vera" userId="506080d75e5e1a0a" providerId="LiveId" clId="{CA9D46AC-06EF-443C-A55D-64284702EA7A}" dt="2023-02-07T17:25:59.489" v="137" actId="14826"/>
          <ac:picMkLst>
            <pc:docMk/>
            <pc:sldMk cId="619573649" sldId="331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26:52.759" v="143"/>
          <ac:picMkLst>
            <pc:docMk/>
            <pc:sldMk cId="619573649" sldId="331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26:42.707" v="141"/>
          <ac:picMkLst>
            <pc:docMk/>
            <pc:sldMk cId="619573649" sldId="331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26:47.491" v="142"/>
          <ac:picMkLst>
            <pc:docMk/>
            <pc:sldMk cId="619573649" sldId="331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27:00.438" v="144"/>
        <pc:sldMkLst>
          <pc:docMk/>
          <pc:sldMk cId="746790756" sldId="332"/>
        </pc:sldMkLst>
        <pc:picChg chg="mod">
          <ac:chgData name="vera" userId="506080d75e5e1a0a" providerId="LiveId" clId="{CA9D46AC-06EF-443C-A55D-64284702EA7A}" dt="2023-02-07T17:27:00.438" v="144"/>
          <ac:picMkLst>
            <pc:docMk/>
            <pc:sldMk cId="746790756" sldId="332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27:42.452" v="147"/>
        <pc:sldMkLst>
          <pc:docMk/>
          <pc:sldMk cId="456045719" sldId="333"/>
        </pc:sldMkLst>
        <pc:picChg chg="mod">
          <ac:chgData name="vera" userId="506080d75e5e1a0a" providerId="LiveId" clId="{CA9D46AC-06EF-443C-A55D-64284702EA7A}" dt="2023-02-07T17:27:06.715" v="145"/>
          <ac:picMkLst>
            <pc:docMk/>
            <pc:sldMk cId="456045719" sldId="333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27:42.452" v="147"/>
          <ac:picMkLst>
            <pc:docMk/>
            <pc:sldMk cId="456045719" sldId="333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36:39.141" v="159"/>
        <pc:sldMkLst>
          <pc:docMk/>
          <pc:sldMk cId="3028377918" sldId="334"/>
        </pc:sldMkLst>
        <pc:picChg chg="mod">
          <ac:chgData name="vera" userId="506080d75e5e1a0a" providerId="LiveId" clId="{CA9D46AC-06EF-443C-A55D-64284702EA7A}" dt="2023-02-07T17:35:45.643" v="152" actId="14826"/>
          <ac:picMkLst>
            <pc:docMk/>
            <pc:sldMk cId="3028377918" sldId="334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36:27.738" v="157"/>
          <ac:picMkLst>
            <pc:docMk/>
            <pc:sldMk cId="3028377918" sldId="334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36:39.141" v="159"/>
          <ac:picMkLst>
            <pc:docMk/>
            <pc:sldMk cId="3028377918" sldId="334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36:34.110" v="158"/>
          <ac:picMkLst>
            <pc:docMk/>
            <pc:sldMk cId="3028377918" sldId="334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36:48.105" v="160"/>
        <pc:sldMkLst>
          <pc:docMk/>
          <pc:sldMk cId="586842565" sldId="335"/>
        </pc:sldMkLst>
        <pc:picChg chg="mod">
          <ac:chgData name="vera" userId="506080d75e5e1a0a" providerId="LiveId" clId="{CA9D46AC-06EF-443C-A55D-64284702EA7A}" dt="2023-02-07T17:36:48.105" v="160"/>
          <ac:picMkLst>
            <pc:docMk/>
            <pc:sldMk cId="586842565" sldId="335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37:03.658" v="162"/>
        <pc:sldMkLst>
          <pc:docMk/>
          <pc:sldMk cId="3826544782" sldId="336"/>
        </pc:sldMkLst>
        <pc:picChg chg="mod">
          <ac:chgData name="vera" userId="506080d75e5e1a0a" providerId="LiveId" clId="{CA9D46AC-06EF-443C-A55D-64284702EA7A}" dt="2023-02-07T17:36:57.601" v="161"/>
          <ac:picMkLst>
            <pc:docMk/>
            <pc:sldMk cId="3826544782" sldId="336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37:03.658" v="162"/>
          <ac:picMkLst>
            <pc:docMk/>
            <pc:sldMk cId="3826544782" sldId="336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42:22.274" v="170"/>
        <pc:sldMkLst>
          <pc:docMk/>
          <pc:sldMk cId="3709783702" sldId="337"/>
        </pc:sldMkLst>
        <pc:picChg chg="mod">
          <ac:chgData name="vera" userId="506080d75e5e1a0a" providerId="LiveId" clId="{CA9D46AC-06EF-443C-A55D-64284702EA7A}" dt="2023-02-07T17:41:43.582" v="166" actId="14826"/>
          <ac:picMkLst>
            <pc:docMk/>
            <pc:sldMk cId="3709783702" sldId="337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42:22.274" v="170"/>
          <ac:picMkLst>
            <pc:docMk/>
            <pc:sldMk cId="3709783702" sldId="337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42:12.383" v="168"/>
          <ac:picMkLst>
            <pc:docMk/>
            <pc:sldMk cId="3709783702" sldId="337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42:17.161" v="169"/>
          <ac:picMkLst>
            <pc:docMk/>
            <pc:sldMk cId="3709783702" sldId="337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42:35.715" v="172"/>
        <pc:sldMkLst>
          <pc:docMk/>
          <pc:sldMk cId="166253517" sldId="338"/>
        </pc:sldMkLst>
        <pc:picChg chg="mod">
          <ac:chgData name="vera" userId="506080d75e5e1a0a" providerId="LiveId" clId="{CA9D46AC-06EF-443C-A55D-64284702EA7A}" dt="2023-02-07T17:42:35.715" v="172"/>
          <ac:picMkLst>
            <pc:docMk/>
            <pc:sldMk cId="166253517" sldId="338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42:47.316" v="174"/>
        <pc:sldMkLst>
          <pc:docMk/>
          <pc:sldMk cId="2090335330" sldId="339"/>
        </pc:sldMkLst>
        <pc:picChg chg="mod">
          <ac:chgData name="vera" userId="506080d75e5e1a0a" providerId="LiveId" clId="{CA9D46AC-06EF-443C-A55D-64284702EA7A}" dt="2023-02-07T17:42:42" v="173"/>
          <ac:picMkLst>
            <pc:docMk/>
            <pc:sldMk cId="2090335330" sldId="339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42:47.316" v="174"/>
          <ac:picMkLst>
            <pc:docMk/>
            <pc:sldMk cId="2090335330" sldId="339"/>
            <ac:picMk id="8" creationId="{694E328F-18ED-BCE0-B887-77293786DF2B}"/>
          </ac:picMkLst>
        </pc:picChg>
      </pc:sldChg>
      <pc:sldChg chg="modSp add">
        <pc:chgData name="vera" userId="506080d75e5e1a0a" providerId="LiveId" clId="{CA9D46AC-06EF-443C-A55D-64284702EA7A}" dt="2023-02-07T17:48:05.030" v="184"/>
        <pc:sldMkLst>
          <pc:docMk/>
          <pc:sldMk cId="2996671611" sldId="340"/>
        </pc:sldMkLst>
        <pc:picChg chg="mod">
          <ac:chgData name="vera" userId="506080d75e5e1a0a" providerId="LiveId" clId="{CA9D46AC-06EF-443C-A55D-64284702EA7A}" dt="2023-02-07T17:45:11.469" v="177" actId="14826"/>
          <ac:picMkLst>
            <pc:docMk/>
            <pc:sldMk cId="2996671611" sldId="340"/>
            <ac:picMk id="2" creationId="{E4FBF78A-0403-1CC2-EB2F-F59FBEAFF188}"/>
          </ac:picMkLst>
        </pc:picChg>
        <pc:picChg chg="mod">
          <ac:chgData name="vera" userId="506080d75e5e1a0a" providerId="LiveId" clId="{CA9D46AC-06EF-443C-A55D-64284702EA7A}" dt="2023-02-07T17:48:05.030" v="184"/>
          <ac:picMkLst>
            <pc:docMk/>
            <pc:sldMk cId="2996671611" sldId="340"/>
            <ac:picMk id="6" creationId="{A7108E2D-C3FE-19F4-F1E7-7BCA5C6DCC8D}"/>
          </ac:picMkLst>
        </pc:picChg>
        <pc:picChg chg="mod">
          <ac:chgData name="vera" userId="506080d75e5e1a0a" providerId="LiveId" clId="{CA9D46AC-06EF-443C-A55D-64284702EA7A}" dt="2023-02-07T17:47:52.856" v="182"/>
          <ac:picMkLst>
            <pc:docMk/>
            <pc:sldMk cId="2996671611" sldId="340"/>
            <ac:picMk id="8" creationId="{BF5F3643-FC87-1CD7-39BB-2FF80601FD16}"/>
          </ac:picMkLst>
        </pc:picChg>
        <pc:picChg chg="mod">
          <ac:chgData name="vera" userId="506080d75e5e1a0a" providerId="LiveId" clId="{CA9D46AC-06EF-443C-A55D-64284702EA7A}" dt="2023-02-07T17:47:59.864" v="183"/>
          <ac:picMkLst>
            <pc:docMk/>
            <pc:sldMk cId="2996671611" sldId="340"/>
            <ac:picMk id="9" creationId="{E3597BEB-5B5A-B7E5-6E99-F4599BDFACA8}"/>
          </ac:picMkLst>
        </pc:picChg>
      </pc:sldChg>
      <pc:sldChg chg="modSp add">
        <pc:chgData name="vera" userId="506080d75e5e1a0a" providerId="LiveId" clId="{CA9D46AC-06EF-443C-A55D-64284702EA7A}" dt="2023-02-07T17:48:14.969" v="185"/>
        <pc:sldMkLst>
          <pc:docMk/>
          <pc:sldMk cId="517809140" sldId="341"/>
        </pc:sldMkLst>
        <pc:picChg chg="mod">
          <ac:chgData name="vera" userId="506080d75e5e1a0a" providerId="LiveId" clId="{CA9D46AC-06EF-443C-A55D-64284702EA7A}" dt="2023-02-07T17:48:14.969" v="185"/>
          <ac:picMkLst>
            <pc:docMk/>
            <pc:sldMk cId="517809140" sldId="341"/>
            <ac:picMk id="3" creationId="{955B22F3-E305-1EF3-F366-63D0C696783A}"/>
          </ac:picMkLst>
        </pc:picChg>
      </pc:sldChg>
      <pc:sldChg chg="modSp add">
        <pc:chgData name="vera" userId="506080d75e5e1a0a" providerId="LiveId" clId="{CA9D46AC-06EF-443C-A55D-64284702EA7A}" dt="2023-02-07T17:48:28.314" v="187"/>
        <pc:sldMkLst>
          <pc:docMk/>
          <pc:sldMk cId="2680144901" sldId="342"/>
        </pc:sldMkLst>
        <pc:picChg chg="mod">
          <ac:chgData name="vera" userId="506080d75e5e1a0a" providerId="LiveId" clId="{CA9D46AC-06EF-443C-A55D-64284702EA7A}" dt="2023-02-07T17:48:20.913" v="186"/>
          <ac:picMkLst>
            <pc:docMk/>
            <pc:sldMk cId="2680144901" sldId="342"/>
            <ac:picMk id="3" creationId="{955B22F3-E305-1EF3-F366-63D0C696783A}"/>
          </ac:picMkLst>
        </pc:picChg>
        <pc:picChg chg="mod">
          <ac:chgData name="vera" userId="506080d75e5e1a0a" providerId="LiveId" clId="{CA9D46AC-06EF-443C-A55D-64284702EA7A}" dt="2023-02-07T17:48:28.314" v="187"/>
          <ac:picMkLst>
            <pc:docMk/>
            <pc:sldMk cId="2680144901" sldId="342"/>
            <ac:picMk id="8" creationId="{694E328F-18ED-BCE0-B887-77293786DF2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E4264-E01F-8F47-A23E-FC5642CEE6FE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03527-7E6B-2F4A-B551-73466263DA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917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87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358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515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000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83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938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739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689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04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299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27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2879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74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710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2410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5527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324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11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83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5412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5599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652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167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8626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0256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9878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0092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93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478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900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03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148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739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03527-7E6B-2F4A-B551-73466263DA6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20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1DAA6-0517-E6E4-D0D4-2E31B0CBD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9A9D364-8EEF-CE98-37C5-99394362B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57B4BD-C5DB-B0DC-556D-96DC550B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67BA24-7239-190A-F2C0-644DBE9A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99E4CA-7433-308C-7D49-4932EFE3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13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466E8-E08E-264D-B8AA-4596F9BBA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28C579-AA72-4C0F-3F08-0CD0A1903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11A653-66C0-7B95-077B-2B0DF511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AC5F6-6D15-8BEC-0EA1-683C3416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EFC61F-207B-A442-15AE-3A5F64565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55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122784-BF74-F6D5-6FB1-2B695DE81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D06FB4-74AA-0877-1700-7828C63FE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E3FD79-0BCC-9C49-2C3C-B9D1F44F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29F36B-9776-FD50-3FE6-7425648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C6CE2C-0939-E1EA-CCBF-165AD815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71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B5E8B-8838-3CB0-D6BB-633EB7CD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A87D45-D57B-39EB-9EDF-D2D7A25E0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E92FBD-7561-896D-C580-F08C7F1B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38C1A0-A8A0-3DBF-879F-933D59E9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35729C-240A-FA33-E6EB-FEC65F8B7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1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B54C8-A4AA-D680-56F7-81296511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6EDC88-030D-E1BB-0178-E742B5B73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F4B965-77B0-E6AD-8821-6B27CCA1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B5EA90-8749-F7F9-B9FB-3B97CEA6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BC7E98-F4AE-0079-408F-099A2E96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47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C4D59-7510-DACE-3AFC-AEC6453D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264FB4-4EDF-CFE9-186A-9AB18441D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78E0BD-0C3F-E8DF-A689-DB6CA2F40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C946C9-4EA4-2163-DCE2-B9BBDEEE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63BFF4-B341-8A82-9035-48BC2707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1B3BA8-19E9-AB85-A16D-4E301D7F0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765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96793-3A5C-D37A-BA44-D47160A1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C802D2-1A5C-BCF0-B53A-C702FB85B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5762B2-CE2C-4867-025A-1F282C452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73F3D77-0093-ADB6-46AD-06F1E14A2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DB7B2A9-7F59-B3A7-145D-A132FD3CD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ACD5AB-C16C-2D85-CA71-D3625427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964DB5-EEAB-6810-C659-E8654B35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86759A-B737-1836-45CC-D5FD5ED7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1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EF3DD-16DE-CC6C-2FDA-6BF7E830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618072B-2749-C0B1-A412-6355D278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9F8B54-5EAE-251B-740A-2AB3C67F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6CD930-2149-B1BA-D5D6-CA4F7508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53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44EDF5-C042-8E6A-0375-07B31201C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B30A354-8A3C-0E72-D1C9-EBF82BD2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24C63D-AAF6-685B-5652-76B2F39A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0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EDBC6-3BAB-A87C-08B9-CAEF0054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2DF28-20F7-7295-F1A7-93824F1CE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1E789C-20F5-EC6C-00D2-46DAE7F31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E0B92E-3167-041A-53FA-45087BBA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3CB31C-AEAC-C9FC-88BD-C8542A889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F01312-1567-D29B-5222-A6E6C31B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9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54C5F-0BBB-F678-610A-5DABB085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B78392-6600-A873-90E6-DDBA45186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C72C6A-993C-2890-7A58-17EC782B5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B42A0E-F532-4D61-2BF1-800CA72C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4A0A79-4226-C41B-E4FD-39818C52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020175-1F75-D01F-9FA6-CB3A97DF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39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897257-DF92-9FB0-4DC9-4EEF85F1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5E5080-1EF9-ADB6-6A8E-E9B10EAF2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13601-A74D-E00C-17A1-2489C97A5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F6C89-B562-C04B-BA01-571EBED7B0EF}" type="datetimeFigureOut">
              <a:rPr lang="de-DE" smtClean="0"/>
              <a:t>09.02.2023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177369-5591-A65E-032D-8946E455E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FD427C-DED5-4566-747B-8F0A56AE3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CFF5-EC82-C042-A37B-B5B3A6961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26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9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7.svg"/><Relationship Id="rId7" Type="http://schemas.openxmlformats.org/officeDocument/2006/relationships/slide" Target="slide1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slide" Target="slide13.xml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1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7.svg"/><Relationship Id="rId7" Type="http://schemas.openxmlformats.org/officeDocument/2006/relationships/slide" Target="slide1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slide" Target="slide16.xml"/><Relationship Id="rId4" Type="http://schemas.openxmlformats.org/officeDocument/2006/relationships/image" Target="../media/image24.png"/><Relationship Id="rId9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15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7.svg"/><Relationship Id="rId7" Type="http://schemas.openxmlformats.org/officeDocument/2006/relationships/slide" Target="slide2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slide" Target="slide19.xml"/><Relationship Id="rId4" Type="http://schemas.openxmlformats.org/officeDocument/2006/relationships/image" Target="../media/image28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sv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3.xml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18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7.svg"/><Relationship Id="rId7" Type="http://schemas.openxmlformats.org/officeDocument/2006/relationships/slide" Target="slide2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slide" Target="slide23.xml"/><Relationship Id="rId4" Type="http://schemas.openxmlformats.org/officeDocument/2006/relationships/image" Target="../media/image32.png"/><Relationship Id="rId9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2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4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7.svg"/><Relationship Id="rId7" Type="http://schemas.openxmlformats.org/officeDocument/2006/relationships/slide" Target="slide2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slide" Target="slide26.xml"/><Relationship Id="rId4" Type="http://schemas.openxmlformats.org/officeDocument/2006/relationships/image" Target="../media/image34.png"/><Relationship Id="rId9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24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7.svg"/><Relationship Id="rId7" Type="http://schemas.openxmlformats.org/officeDocument/2006/relationships/slide" Target="slide2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slide" Target="slide28.xml"/><Relationship Id="rId4" Type="http://schemas.openxmlformats.org/officeDocument/2006/relationships/image" Target="../media/image38.png"/><Relationship Id="rId9" Type="http://schemas.openxmlformats.org/officeDocument/2006/relationships/image" Target="../media/image4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27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svg"/><Relationship Id="rId7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5.xml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image" Target="../media/image7.sv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slide" Target="slide31.xml"/><Relationship Id="rId4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30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3" Type="http://schemas.openxmlformats.org/officeDocument/2006/relationships/image" Target="../media/image7.svg"/><Relationship Id="rId7" Type="http://schemas.openxmlformats.org/officeDocument/2006/relationships/image" Target="../media/image4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slide" Target="slide34.xml"/><Relationship Id="rId4" Type="http://schemas.openxmlformats.org/officeDocument/2006/relationships/image" Target="../media/image43.png"/><Relationship Id="rId9" Type="http://schemas.openxmlformats.org/officeDocument/2006/relationships/image" Target="../media/image4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33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7.svg"/><Relationship Id="rId7" Type="http://schemas.openxmlformats.org/officeDocument/2006/relationships/slide" Target="slide3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slide" Target="slide37.xml"/><Relationship Id="rId4" Type="http://schemas.openxmlformats.org/officeDocument/2006/relationships/image" Target="../media/image23.png"/><Relationship Id="rId9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36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7.svg"/><Relationship Id="rId7" Type="http://schemas.openxmlformats.org/officeDocument/2006/relationships/slide" Target="slide4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slide" Target="slide41.xml"/><Relationship Id="rId4" Type="http://schemas.openxmlformats.org/officeDocument/2006/relationships/image" Target="../media/image48.png"/><Relationship Id="rId9" Type="http://schemas.openxmlformats.org/officeDocument/2006/relationships/image" Target="../media/image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39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svg"/><Relationship Id="rId7" Type="http://schemas.openxmlformats.org/officeDocument/2006/relationships/slide" Target="slide4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slide" Target="slide43.xml"/><Relationship Id="rId4" Type="http://schemas.openxmlformats.org/officeDocument/2006/relationships/image" Target="../media/image52.png"/><Relationship Id="rId9" Type="http://schemas.openxmlformats.org/officeDocument/2006/relationships/image" Target="../media/image5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4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3" Type="http://schemas.openxmlformats.org/officeDocument/2006/relationships/image" Target="../media/image7.svg"/><Relationship Id="rId7" Type="http://schemas.openxmlformats.org/officeDocument/2006/relationships/image" Target="../media/image5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slide" Target="slide46.xml"/><Relationship Id="rId4" Type="http://schemas.openxmlformats.org/officeDocument/2006/relationships/image" Target="../media/image54.png"/><Relationship Id="rId9" Type="http://schemas.openxmlformats.org/officeDocument/2006/relationships/image" Target="../media/image5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45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8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7.svg"/><Relationship Id="rId7" Type="http://schemas.openxmlformats.org/officeDocument/2006/relationships/slide" Target="slide5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.png"/><Relationship Id="rId5" Type="http://schemas.openxmlformats.org/officeDocument/2006/relationships/slide" Target="slide49.xml"/><Relationship Id="rId4" Type="http://schemas.openxmlformats.org/officeDocument/2006/relationships/image" Target="../media/image33.png"/><Relationship Id="rId9" Type="http://schemas.openxmlformats.org/officeDocument/2006/relationships/image" Target="../media/image1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3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48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sv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7.sv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slide" Target="slide7.xml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6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image" Target="../media/image16.png"/><Relationship Id="rId10" Type="http://schemas.openxmlformats.org/officeDocument/2006/relationships/image" Target="../media/image19.png"/><Relationship Id="rId4" Type="http://schemas.openxmlformats.org/officeDocument/2006/relationships/image" Target="../media/image7.sv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B6A6E341-657B-4202-431A-4B6EC4F9CC62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950259" y="812202"/>
            <a:ext cx="10291482" cy="52335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ACDBB3-9632-E1C6-A8F7-DEFCC5766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3149"/>
            <a:ext cx="9144000" cy="1830891"/>
          </a:xfrm>
        </p:spPr>
        <p:txBody>
          <a:bodyPr/>
          <a:lstStyle/>
          <a:p>
            <a:r>
              <a:rPr lang="de-DE" sz="8800" b="1" dirty="0" err="1"/>
              <a:t>Divisions</a:t>
            </a:r>
            <a:r>
              <a:rPr lang="de-DE" sz="8800" b="1" dirty="0"/>
              <a:t> - Trio</a:t>
            </a:r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665578-0BB0-F35B-1C79-BDD5AF117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1553"/>
            <a:ext cx="9144000" cy="1655762"/>
          </a:xfrm>
        </p:spPr>
        <p:txBody>
          <a:bodyPr>
            <a:normAutofit/>
          </a:bodyPr>
          <a:lstStyle/>
          <a:p>
            <a:endParaRPr lang="de-DE" sz="3200" dirty="0"/>
          </a:p>
        </p:txBody>
      </p:sp>
      <p:pic>
        <p:nvPicPr>
          <p:cNvPr id="7" name="Grafik 6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169E56CB-42BA-0F71-9197-64DB6EFBB0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0719" y="5191245"/>
            <a:ext cx="914400" cy="9144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31D92CA-7860-7836-8FD2-35C02DE09BB0}"/>
              </a:ext>
            </a:extLst>
          </p:cNvPr>
          <p:cNvSpPr txBox="1"/>
          <p:nvPr/>
        </p:nvSpPr>
        <p:spPr>
          <a:xfrm>
            <a:off x="10430719" y="495016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vor 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EB6B640-DD23-0140-72EB-8851A5CE75F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811968" y="3672343"/>
            <a:ext cx="1750942" cy="1750942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7A3B7AB-9B84-7FC2-1A15-01AF26E3031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159905" y="3020885"/>
            <a:ext cx="1761486" cy="1748597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FA46D55E-F7F6-B9F4-8E89-B8E5E22BB03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780396" y="3972406"/>
            <a:ext cx="1744034" cy="1735484"/>
          </a:xfrm>
          <a:prstGeom prst="rect">
            <a:avLst/>
          </a:prstGeom>
        </p:spPr>
      </p:pic>
      <p:sp>
        <p:nvSpPr>
          <p:cNvPr id="4" name="Textfeld 693">
            <a:extLst>
              <a:ext uri="{FF2B5EF4-FFF2-40B4-BE49-F238E27FC236}">
                <a16:creationId xmlns:a16="http://schemas.microsoft.com/office/drawing/2014/main" id="{CE85058E-66AC-5490-C39F-232748BB5E3C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22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B64B9018-1412-B125-D8BA-AA19FC140D3E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3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EB3499DA-0A52-A170-F3E8-567FA0B0D05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516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8287" y="896201"/>
            <a:ext cx="2035423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54264"/>
            <a:ext cx="1751989" cy="1732594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9546" y="3795485"/>
            <a:ext cx="1713364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5956" y="3741097"/>
            <a:ext cx="1754836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47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1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257" y="899684"/>
            <a:ext cx="2043484" cy="20284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51008"/>
            <a:ext cx="1751989" cy="1739106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9605" y="3795485"/>
            <a:ext cx="1713245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9468" y="3741097"/>
            <a:ext cx="1767811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91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0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31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257" y="903398"/>
            <a:ext cx="2043484" cy="20210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4566"/>
            <a:ext cx="1751989" cy="1751989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3213" y="3795485"/>
            <a:ext cx="1726030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2718" y="3741097"/>
            <a:ext cx="1761312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94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4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AAE8576F-CC61-63B2-8453-3A1652852DF6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78734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ACDBB3-9632-E1C6-A8F7-DEFCC5766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77074" y="67703"/>
            <a:ext cx="9144000" cy="1830891"/>
          </a:xfrm>
        </p:spPr>
        <p:txBody>
          <a:bodyPr>
            <a:normAutofit/>
          </a:bodyPr>
          <a:lstStyle/>
          <a:p>
            <a:r>
              <a:rPr lang="de-DE" b="1" dirty="0" err="1"/>
              <a:t>Divisions</a:t>
            </a:r>
            <a:r>
              <a:rPr lang="de-DE" b="1" dirty="0"/>
              <a:t> - Trio</a:t>
            </a:r>
            <a:r>
              <a:rPr lang="de-DE" sz="4000" dirty="0"/>
              <a:t> </a:t>
            </a:r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0739" y="-4043"/>
            <a:ext cx="6794340" cy="679434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6106086" y="1550115"/>
            <a:ext cx="355379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/>
              <a:t>Überlege:</a:t>
            </a:r>
          </a:p>
          <a:p>
            <a:pPr algn="ctr"/>
            <a:r>
              <a:rPr lang="de-DE" sz="3200" dirty="0"/>
              <a:t>Welche Karte passt?</a:t>
            </a:r>
          </a:p>
          <a:p>
            <a:pPr algn="ctr"/>
            <a:r>
              <a:rPr lang="de-DE" sz="3200" dirty="0"/>
              <a:t>Begründe.</a:t>
            </a:r>
          </a:p>
          <a:p>
            <a:pPr algn="ctr"/>
            <a:r>
              <a:rPr lang="de-DE" sz="3200" dirty="0"/>
              <a:t>Klicke an. </a:t>
            </a:r>
          </a:p>
        </p:txBody>
      </p:sp>
      <p:pic>
        <p:nvPicPr>
          <p:cNvPr id="6" name="Grafik 5" descr="Zurück mit einfarbiger Füllung">
            <a:hlinkClick r:id="rId4" action="ppaction://hlinksldjump"/>
            <a:extLst>
              <a:ext uri="{FF2B5EF4-FFF2-40B4-BE49-F238E27FC236}">
                <a16:creationId xmlns:a16="http://schemas.microsoft.com/office/drawing/2014/main" id="{99B608BB-5897-796F-5642-7950B66C89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40678" y="5500490"/>
            <a:ext cx="914400" cy="9144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8DA679C-73B5-3827-9D5C-2C85F6FC298A}"/>
              </a:ext>
            </a:extLst>
          </p:cNvPr>
          <p:cNvSpPr txBox="1"/>
          <p:nvPr/>
        </p:nvSpPr>
        <p:spPr>
          <a:xfrm>
            <a:off x="10544171" y="524489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vor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52D7F80-C016-163F-F400-0A76B31B852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4272931" y="3741751"/>
            <a:ext cx="1351209" cy="135120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0F72AF0-80D4-A8C6-809C-5F4827CE1F0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843561" y="2297136"/>
            <a:ext cx="1356560" cy="134663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DD5E793-565E-3AF3-D508-5A31F5D71C1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1335244" y="3618183"/>
            <a:ext cx="1345877" cy="1339279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92A81C93-C13B-4766-4901-C7E4395062D5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9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35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85826" y="896201"/>
            <a:ext cx="2020346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9105" y="3741097"/>
            <a:ext cx="1750347" cy="1758928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4379" y="3795485"/>
            <a:ext cx="1723698" cy="1706923"/>
          </a:xfrm>
          <a:prstGeom prst="rect">
            <a:avLst/>
          </a:prstGeom>
        </p:spPr>
      </p:pic>
      <p:pic>
        <p:nvPicPr>
          <p:cNvPr id="9" name="Grafik 8">
            <a:hlinkClick r:id="rId7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9162" y="3741097"/>
            <a:ext cx="1748424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37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027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22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518" y="896201"/>
            <a:ext cx="2042961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91329" y="3741097"/>
            <a:ext cx="1745899" cy="1758928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6444" y="3795485"/>
            <a:ext cx="1719567" cy="1706923"/>
          </a:xfrm>
          <a:prstGeom prst="rect">
            <a:avLst/>
          </a:prstGeom>
        </p:spPr>
      </p:pic>
      <p:pic>
        <p:nvPicPr>
          <p:cNvPr id="9" name="Grafik 8">
            <a:hlinkClick r:id="rId7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9468" y="3741097"/>
            <a:ext cx="1767811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67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74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38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82085" y="896201"/>
            <a:ext cx="2027827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57496"/>
            <a:ext cx="1751989" cy="1726129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9570" y="3795485"/>
            <a:ext cx="1713316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6194" y="3741097"/>
            <a:ext cx="1774359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61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0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1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257" y="899647"/>
            <a:ext cx="2043484" cy="2028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8861"/>
            <a:ext cx="1751989" cy="1743400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11080" y="3795485"/>
            <a:ext cx="1710296" cy="1706923"/>
          </a:xfrm>
          <a:prstGeom prst="rect">
            <a:avLst/>
          </a:prstGeom>
        </p:spPr>
      </p:pic>
      <p:pic>
        <p:nvPicPr>
          <p:cNvPr id="9" name="Grafik 8">
            <a:hlinkClick r:id="rId7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1792" y="3741097"/>
            <a:ext cx="1783164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44265A09-DA7E-EB0E-8C93-1AA02531B1CA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86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8287" y="896201"/>
            <a:ext cx="2035423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51104"/>
            <a:ext cx="1751989" cy="1738914"/>
          </a:xfrm>
          <a:prstGeom prst="rect">
            <a:avLst/>
          </a:prstGeom>
        </p:spPr>
      </p:pic>
      <p:pic>
        <p:nvPicPr>
          <p:cNvPr id="8" name="Grafik 7">
            <a:hlinkClick r:id="rId5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899980" y="3795485"/>
            <a:ext cx="1732495" cy="1706923"/>
          </a:xfrm>
          <a:prstGeom prst="rect">
            <a:avLst/>
          </a:prstGeom>
        </p:spPr>
      </p:pic>
      <p:pic>
        <p:nvPicPr>
          <p:cNvPr id="9" name="Grafik 8">
            <a:hlinkClick r:id="rId8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2718" y="3741097"/>
            <a:ext cx="1761312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58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18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797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8287" y="896201"/>
            <a:ext cx="2035423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1322"/>
            <a:ext cx="1751989" cy="1758478"/>
          </a:xfrm>
          <a:prstGeom prst="rect">
            <a:avLst/>
          </a:prstGeom>
        </p:spPr>
      </p:pic>
      <p:pic>
        <p:nvPicPr>
          <p:cNvPr id="8" name="Grafik 7">
            <a:hlinkClick r:id="rId5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912766" y="3795485"/>
            <a:ext cx="1706923" cy="1706923"/>
          </a:xfrm>
          <a:prstGeom prst="rect">
            <a:avLst/>
          </a:prstGeom>
        </p:spPr>
      </p:pic>
      <p:pic>
        <p:nvPicPr>
          <p:cNvPr id="9" name="Grafik 8">
            <a:hlinkClick r:id="rId8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9420" y="3741097"/>
            <a:ext cx="1767908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97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32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678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82029" y="896201"/>
            <a:ext cx="2027939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7787"/>
            <a:ext cx="1751989" cy="1745547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12766" y="3795485"/>
            <a:ext cx="1706923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2718" y="3741097"/>
            <a:ext cx="1761312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73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907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45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518" y="896201"/>
            <a:ext cx="2042961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4566"/>
            <a:ext cx="1751989" cy="1751989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06444" y="3795485"/>
            <a:ext cx="1719567" cy="1706923"/>
          </a:xfrm>
          <a:prstGeom prst="rect">
            <a:avLst/>
          </a:prstGeom>
        </p:spPr>
      </p:pic>
      <p:pic>
        <p:nvPicPr>
          <p:cNvPr id="9" name="Grafik 8">
            <a:hlinkClick r:id="rId7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9481" y="3741097"/>
            <a:ext cx="1767786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7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B16DAA3F-9D83-C881-A28D-B28F9F49F3F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172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842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447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532" y="896201"/>
            <a:ext cx="2042934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9105" y="3741097"/>
            <a:ext cx="1750347" cy="1758928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12766" y="3795485"/>
            <a:ext cx="1706923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66194" y="3741097"/>
            <a:ext cx="1774359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837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535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3353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532" y="896201"/>
            <a:ext cx="2042934" cy="2035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4566"/>
            <a:ext cx="1751989" cy="1751989"/>
          </a:xfrm>
          <a:prstGeom prst="rect">
            <a:avLst/>
          </a:prstGeom>
        </p:spPr>
      </p:pic>
      <p:pic>
        <p:nvPicPr>
          <p:cNvPr id="8" name="Grafik 7">
            <a:hlinkClick r:id="rId5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912766" y="3795485"/>
            <a:ext cx="1706923" cy="1706923"/>
          </a:xfrm>
          <a:prstGeom prst="rect">
            <a:avLst/>
          </a:prstGeom>
        </p:spPr>
      </p:pic>
      <p:pic>
        <p:nvPicPr>
          <p:cNvPr id="9" name="Grafik 8">
            <a:hlinkClick r:id="rId8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59574" y="3741097"/>
            <a:ext cx="1787600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6716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8091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449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74257" y="902114"/>
            <a:ext cx="2043484" cy="20235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8778"/>
            <a:ext cx="1751989" cy="1743566"/>
          </a:xfrm>
          <a:prstGeom prst="rect">
            <a:avLst/>
          </a:prstGeom>
        </p:spPr>
      </p:pic>
      <p:pic>
        <p:nvPicPr>
          <p:cNvPr id="8" name="Grafik 7">
            <a:hlinkClick r:id="rId7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896275" y="3795485"/>
            <a:ext cx="1739906" cy="1706923"/>
          </a:xfrm>
          <a:prstGeom prst="rect">
            <a:avLst/>
          </a:prstGeom>
        </p:spPr>
      </p:pic>
      <p:pic>
        <p:nvPicPr>
          <p:cNvPr id="9" name="Grafik 8">
            <a:hlinkClick r:id="rId5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2718" y="3741097"/>
            <a:ext cx="1761312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E495EA9C-36E1-1EC0-C6BB-C197A09B9E66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603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9D9C1A1B-842D-3746-0899-726C8950EB51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63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B1CAEA43-26B6-C4A8-AAE8-3EAC9D22AA15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09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A0C386D0-9CFE-1808-1C01-4BEBEC9ED6D2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095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950259" y="812202"/>
            <a:ext cx="10291482" cy="52335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ACDBB3-9632-E1C6-A8F7-DEFCC5766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2226" y="470179"/>
            <a:ext cx="9144000" cy="1830891"/>
          </a:xfrm>
        </p:spPr>
        <p:txBody>
          <a:bodyPr>
            <a:normAutofit/>
          </a:bodyPr>
          <a:lstStyle/>
          <a:p>
            <a:r>
              <a:rPr lang="de-DE" sz="6600" b="1" dirty="0" err="1"/>
              <a:t>Divisions</a:t>
            </a:r>
            <a:r>
              <a:rPr lang="de-DE" sz="6600" b="1" dirty="0"/>
              <a:t> - Trio</a:t>
            </a:r>
            <a:r>
              <a:rPr lang="de-DE" sz="4400" dirty="0"/>
              <a:t> </a:t>
            </a:r>
          </a:p>
        </p:txBody>
      </p:sp>
      <p:pic>
        <p:nvPicPr>
          <p:cNvPr id="12" name="Grafik 11" descr="Trophäe Silhouette">
            <a:extLst>
              <a:ext uri="{FF2B5EF4-FFF2-40B4-BE49-F238E27FC236}">
                <a16:creationId xmlns:a16="http://schemas.microsoft.com/office/drawing/2014/main" id="{A536B2D1-F37B-4CCB-BBA7-FFE23FF25E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6463" y="2658050"/>
            <a:ext cx="3079430" cy="3079430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1AA88F6E-ADD7-BE4C-F15A-7CFFAFD7EA15}"/>
              </a:ext>
            </a:extLst>
          </p:cNvPr>
          <p:cNvSpPr txBox="1"/>
          <p:nvPr/>
        </p:nvSpPr>
        <p:spPr>
          <a:xfrm rot="1525174">
            <a:off x="7632549" y="1332577"/>
            <a:ext cx="35822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Geschafft!!!</a:t>
            </a:r>
          </a:p>
          <a:p>
            <a:pPr algn="ctr"/>
            <a:r>
              <a:rPr lang="de-DE" sz="2800" dirty="0"/>
              <a:t>Das hast du toll gemacht!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C4A01AA-0A8F-9802-C611-7B8DA6EE346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03135" y="3881326"/>
            <a:ext cx="1351209" cy="135120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E3F9A32-69E6-6ECC-138D-3079C29C05C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773765" y="2434423"/>
            <a:ext cx="1356560" cy="135120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4C3D761-F760-9923-AB17-9E9C62107F8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265448" y="3757758"/>
            <a:ext cx="1345877" cy="1339279"/>
          </a:xfrm>
          <a:prstGeom prst="rect">
            <a:avLst/>
          </a:prstGeom>
        </p:spPr>
      </p:pic>
      <p:sp>
        <p:nvSpPr>
          <p:cNvPr id="8" name="Textfeld 693">
            <a:extLst>
              <a:ext uri="{FF2B5EF4-FFF2-40B4-BE49-F238E27FC236}">
                <a16:creationId xmlns:a16="http://schemas.microsoft.com/office/drawing/2014/main" id="{428171F9-CA9C-13F7-4D72-C623E48CD1E3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951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083289" y="916150"/>
            <a:ext cx="2025420" cy="19955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5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88284" y="3744566"/>
            <a:ext cx="1751989" cy="1751989"/>
          </a:xfrm>
          <a:prstGeom prst="rect">
            <a:avLst/>
          </a:prstGeom>
        </p:spPr>
      </p:pic>
      <p:pic>
        <p:nvPicPr>
          <p:cNvPr id="8" name="Grafik 7">
            <a:hlinkClick r:id="rId5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912766" y="3795485"/>
            <a:ext cx="1706923" cy="1706923"/>
          </a:xfrm>
          <a:prstGeom prst="rect">
            <a:avLst/>
          </a:prstGeom>
        </p:spPr>
      </p:pic>
      <p:pic>
        <p:nvPicPr>
          <p:cNvPr id="9" name="Grafik 8">
            <a:hlinkClick r:id="rId8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272718" y="3741097"/>
            <a:ext cx="1761312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74ADEBE3-7141-7AC0-96CB-CB64B397F49E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6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4224000" y="5217288"/>
            <a:ext cx="37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Versuch es nochmal!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9A6228C-3625-E3B9-5F4D-59B396D5FFEB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BA00E50-2BC0-3204-2B8C-4C49A761211B}"/>
                </a:ext>
              </a:extLst>
            </p:cNvPr>
            <p:cNvSpPr/>
            <p:nvPr/>
          </p:nvSpPr>
          <p:spPr>
            <a:xfrm>
              <a:off x="4226689" y="1640712"/>
              <a:ext cx="3738623" cy="3576577"/>
            </a:xfrm>
            <a:prstGeom prst="ellipse">
              <a:avLst/>
            </a:prstGeom>
            <a:noFill/>
            <a:ln w="44450">
              <a:solidFill>
                <a:schemeClr val="tx1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330519FE-EB18-A1B7-950F-FE20CA864EEE}"/>
                </a:ext>
              </a:extLst>
            </p:cNvPr>
            <p:cNvGrpSpPr/>
            <p:nvPr/>
          </p:nvGrpSpPr>
          <p:grpSpPr>
            <a:xfrm>
              <a:off x="5141570" y="2474571"/>
              <a:ext cx="1908860" cy="1908860"/>
              <a:chOff x="5141570" y="2474571"/>
              <a:chExt cx="1908860" cy="1908860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1570" y="2502905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9717BFB-4E6F-79D3-B5AD-0D2F28137E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5141570" y="2502906"/>
                <a:ext cx="1908860" cy="1852190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70DA1831-CFD2-8169-F6DC-3D4546115AFB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57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 descr="Zurück mit einfarbiger Füllung">
            <a:hlinkClick r:id="rId3" action="ppaction://hlinksldjump"/>
            <a:extLst>
              <a:ext uri="{FF2B5EF4-FFF2-40B4-BE49-F238E27FC236}">
                <a16:creationId xmlns:a16="http://schemas.microsoft.com/office/drawing/2014/main" id="{955B22F3-E305-1EF3-F366-63D0C6967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319" y="5341717"/>
            <a:ext cx="914400" cy="914400"/>
          </a:xfrm>
          <a:prstGeom prst="rect">
            <a:avLst/>
          </a:prstGeom>
        </p:spPr>
      </p:pic>
      <p:pic>
        <p:nvPicPr>
          <p:cNvPr id="8" name="Grafik 7" descr="Zurück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694E328F-18ED-BCE0-B887-77293786DF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0719" y="5341717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A70A40F-994D-5952-4FF4-80C2CE310DE1}"/>
              </a:ext>
            </a:extLst>
          </p:cNvPr>
          <p:cNvSpPr txBox="1"/>
          <p:nvPr/>
        </p:nvSpPr>
        <p:spPr>
          <a:xfrm>
            <a:off x="9618562" y="513915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zurück         vor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5A1952-C41E-3BF5-D9B3-3A6850FAB4CB}"/>
              </a:ext>
            </a:extLst>
          </p:cNvPr>
          <p:cNvSpPr txBox="1"/>
          <p:nvPr/>
        </p:nvSpPr>
        <p:spPr>
          <a:xfrm>
            <a:off x="5371972" y="5217288"/>
            <a:ext cx="1448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Prima!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D7A8B0E-6F4E-BA8C-32AF-1B7A25A0F08A}"/>
              </a:ext>
            </a:extLst>
          </p:cNvPr>
          <p:cNvGrpSpPr/>
          <p:nvPr/>
        </p:nvGrpSpPr>
        <p:grpSpPr>
          <a:xfrm>
            <a:off x="4226689" y="1640712"/>
            <a:ext cx="3738623" cy="3576577"/>
            <a:chOff x="4226689" y="1640712"/>
            <a:chExt cx="3738623" cy="3576577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945B29EE-2217-5B4B-CF4E-76DC350D0FB9}"/>
                </a:ext>
              </a:extLst>
            </p:cNvPr>
            <p:cNvGrpSpPr/>
            <p:nvPr/>
          </p:nvGrpSpPr>
          <p:grpSpPr>
            <a:xfrm>
              <a:off x="4226689" y="1640712"/>
              <a:ext cx="3738623" cy="3576577"/>
              <a:chOff x="4085863" y="1388962"/>
              <a:chExt cx="4155312" cy="3952755"/>
            </a:xfrm>
          </p:grpSpPr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4BB3E909-88AD-E75F-5C61-07BEE17DC3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2324" y="2353209"/>
                <a:ext cx="1924368" cy="2180499"/>
              </a:xfrm>
              <a:prstGeom prst="line">
                <a:avLst/>
              </a:prstGeom>
              <a:ln w="146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BA00E50-2BC0-3204-2B8C-4C49A761211B}"/>
                  </a:ext>
                </a:extLst>
              </p:cNvPr>
              <p:cNvSpPr/>
              <p:nvPr/>
            </p:nvSpPr>
            <p:spPr>
              <a:xfrm>
                <a:off x="4085863" y="1388962"/>
                <a:ext cx="4155312" cy="3952755"/>
              </a:xfrm>
              <a:prstGeom prst="ellipse">
                <a:avLst/>
              </a:prstGeom>
              <a:noFill/>
              <a:ln w="44450">
                <a:solidFill>
                  <a:schemeClr val="tx1">
                    <a:alpha val="9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0DFCF8FF-E59A-0658-5115-0DFC6438BE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47559" y="3884769"/>
              <a:ext cx="726246" cy="602991"/>
            </a:xfrm>
            <a:prstGeom prst="line">
              <a:avLst/>
            </a:prstGeom>
            <a:ln w="146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93">
            <a:extLst>
              <a:ext uri="{FF2B5EF4-FFF2-40B4-BE49-F238E27FC236}">
                <a16:creationId xmlns:a16="http://schemas.microsoft.com/office/drawing/2014/main" id="{C9B144D8-241A-80C0-D3B0-DAB8F95BFEDE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29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EF1F8BF-0075-6085-4BAA-DAA145839B6B}"/>
              </a:ext>
            </a:extLst>
          </p:cNvPr>
          <p:cNvSpPr/>
          <p:nvPr/>
        </p:nvSpPr>
        <p:spPr>
          <a:xfrm>
            <a:off x="362174" y="255494"/>
            <a:ext cx="11467652" cy="63470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AFBB390-3397-0D75-33E5-3166C3398B2E}"/>
              </a:ext>
            </a:extLst>
          </p:cNvPr>
          <p:cNvSpPr/>
          <p:nvPr/>
        </p:nvSpPr>
        <p:spPr>
          <a:xfrm>
            <a:off x="823733" y="552691"/>
            <a:ext cx="10544535" cy="57526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Gedankenblase Silhouette">
            <a:extLst>
              <a:ext uri="{FF2B5EF4-FFF2-40B4-BE49-F238E27FC236}">
                <a16:creationId xmlns:a16="http://schemas.microsoft.com/office/drawing/2014/main" id="{3D221C5A-9105-84C1-3245-D99224650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231" y="279699"/>
            <a:ext cx="2901388" cy="290138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B9AE7D1-CE4D-20F8-676E-933676443203}"/>
              </a:ext>
            </a:extLst>
          </p:cNvPr>
          <p:cNvSpPr txBox="1"/>
          <p:nvPr/>
        </p:nvSpPr>
        <p:spPr>
          <a:xfrm>
            <a:off x="9517109" y="959806"/>
            <a:ext cx="1661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Überlege:</a:t>
            </a:r>
          </a:p>
          <a:p>
            <a:r>
              <a:rPr lang="de-DE" sz="1400" dirty="0"/>
              <a:t>Welche Karte passt?</a:t>
            </a:r>
          </a:p>
          <a:p>
            <a:r>
              <a:rPr lang="de-DE" sz="1400" dirty="0"/>
              <a:t>Begründe.</a:t>
            </a:r>
          </a:p>
          <a:p>
            <a:r>
              <a:rPr lang="de-DE" sz="1400" dirty="0"/>
              <a:t>Klicke an.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FBF78A-0403-1CC2-EB2F-F59FBEAFF18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1733" y="899647"/>
            <a:ext cx="2028531" cy="2028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Grafik 5">
            <a:hlinkClick r:id="rId6" action="ppaction://hlinksldjump"/>
            <a:extLst>
              <a:ext uri="{FF2B5EF4-FFF2-40B4-BE49-F238E27FC236}">
                <a16:creationId xmlns:a16="http://schemas.microsoft.com/office/drawing/2014/main" id="{A7108E2D-C3FE-19F4-F1E7-7BCA5C6DCC8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600980" y="3753092"/>
            <a:ext cx="1726597" cy="1734938"/>
          </a:xfrm>
          <a:prstGeom prst="rect">
            <a:avLst/>
          </a:prstGeom>
        </p:spPr>
      </p:pic>
      <p:pic>
        <p:nvPicPr>
          <p:cNvPr id="8" name="Grafik 7">
            <a:hlinkClick r:id="rId8" action="ppaction://hlinksldjump"/>
            <a:extLst>
              <a:ext uri="{FF2B5EF4-FFF2-40B4-BE49-F238E27FC236}">
                <a16:creationId xmlns:a16="http://schemas.microsoft.com/office/drawing/2014/main" id="{BF5F3643-FC87-1CD7-39BB-2FF80601FD16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916930" y="3795485"/>
            <a:ext cx="1698596" cy="1706923"/>
          </a:xfrm>
          <a:prstGeom prst="rect">
            <a:avLst/>
          </a:prstGeom>
        </p:spPr>
      </p:pic>
      <p:pic>
        <p:nvPicPr>
          <p:cNvPr id="9" name="Grafik 8">
            <a:hlinkClick r:id="rId8" action="ppaction://hlinksldjump"/>
            <a:extLst>
              <a:ext uri="{FF2B5EF4-FFF2-40B4-BE49-F238E27FC236}">
                <a16:creationId xmlns:a16="http://schemas.microsoft.com/office/drawing/2014/main" id="{E3597BEB-5B5A-B7E5-6E99-F4599BDFACA8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5279162" y="3741097"/>
            <a:ext cx="1748424" cy="1761312"/>
          </a:xfrm>
          <a:prstGeom prst="rect">
            <a:avLst/>
          </a:prstGeom>
        </p:spPr>
      </p:pic>
      <p:sp>
        <p:nvSpPr>
          <p:cNvPr id="3" name="Textfeld 693">
            <a:extLst>
              <a:ext uri="{FF2B5EF4-FFF2-40B4-BE49-F238E27FC236}">
                <a16:creationId xmlns:a16="http://schemas.microsoft.com/office/drawing/2014/main" id="{489EA6B4-134D-0936-1498-363552445E0D}"/>
              </a:ext>
            </a:extLst>
          </p:cNvPr>
          <p:cNvSpPr txBox="1"/>
          <p:nvPr/>
        </p:nvSpPr>
        <p:spPr>
          <a:xfrm>
            <a:off x="5433060" y="6586220"/>
            <a:ext cx="1325880" cy="27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90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 2023 © SchuMaS</a:t>
            </a:r>
            <a:endParaRPr lang="de-DE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88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Breitbild</PresentationFormat>
  <Paragraphs>224</Paragraphs>
  <Slides>51</Slides>
  <Notes>34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Office</vt:lpstr>
      <vt:lpstr>Divisions - Trio </vt:lpstr>
      <vt:lpstr>Divisions - Trio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Divisions - Trio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Rechenwege</dc:title>
  <dc:creator>Microsoft Office User</dc:creator>
  <cp:lastModifiedBy>vera</cp:lastModifiedBy>
  <cp:revision>15</cp:revision>
  <dcterms:created xsi:type="dcterms:W3CDTF">2022-11-09T10:02:21Z</dcterms:created>
  <dcterms:modified xsi:type="dcterms:W3CDTF">2023-02-09T08:05:00Z</dcterms:modified>
</cp:coreProperties>
</file>