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43" r:id="rId1"/>
    <p:sldMasterId id="2147483751" r:id="rId2"/>
    <p:sldMasterId id="2147483747" r:id="rId3"/>
    <p:sldMasterId id="2147483756" r:id="rId4"/>
    <p:sldMasterId id="2147483760" r:id="rId5"/>
  </p:sldMasterIdLst>
  <p:notesMasterIdLst>
    <p:notesMasterId r:id="rId20"/>
  </p:notesMasterIdLst>
  <p:handoutMasterIdLst>
    <p:handoutMasterId r:id="rId21"/>
  </p:handoutMasterIdLst>
  <p:sldIdLst>
    <p:sldId id="301" r:id="rId6"/>
    <p:sldId id="2729" r:id="rId7"/>
    <p:sldId id="258" r:id="rId8"/>
    <p:sldId id="2856" r:id="rId9"/>
    <p:sldId id="2847" r:id="rId10"/>
    <p:sldId id="2860" r:id="rId11"/>
    <p:sldId id="2855" r:id="rId12"/>
    <p:sldId id="2861" r:id="rId13"/>
    <p:sldId id="2851" r:id="rId14"/>
    <p:sldId id="2863" r:id="rId15"/>
    <p:sldId id="2862" r:id="rId16"/>
    <p:sldId id="2471" r:id="rId17"/>
    <p:sldId id="2854" r:id="rId18"/>
    <p:sldId id="2850" r:id="rId19"/>
  </p:sldIdLst>
  <p:sldSz cx="9144000" cy="6858000" type="screen4x3"/>
  <p:notesSz cx="6889750" cy="10021888"/>
  <p:defaultTex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521415D9-36F7-43E2-AB2F-B90AF26B5E84}">
      <p14:sectionLst xmlns:p14="http://schemas.microsoft.com/office/powerpoint/2010/main">
        <p14:section name="Standardabschnitt" id="{4A2690E9-2C12-A949-B59B-6B04F8004869}">
          <p14:sldIdLst>
            <p14:sldId id="301"/>
            <p14:sldId id="2729"/>
            <p14:sldId id="258"/>
          </p14:sldIdLst>
        </p14:section>
        <p14:section name="Transfer-Phase 1: Kernbotschaft" id="{9830D11D-94FC-7943-BD2C-50D5992F6771}">
          <p14:sldIdLst>
            <p14:sldId id="2856"/>
            <p14:sldId id="2847"/>
            <p14:sldId id="2860"/>
            <p14:sldId id="2855"/>
          </p14:sldIdLst>
        </p14:section>
        <p14:section name="Transfer-Phase 2: Aktivierung" id="{35945377-D223-C045-A28D-363290F21CF4}">
          <p14:sldIdLst>
            <p14:sldId id="2861"/>
            <p14:sldId id="2851"/>
            <p14:sldId id="2863"/>
          </p14:sldIdLst>
        </p14:section>
        <p14:section name="Transfer-Phase 3: Reflexion" id="{A4F2A2D1-E700-204C-A259-BC66C71D63C8}">
          <p14:sldIdLst>
            <p14:sldId id="2862"/>
            <p14:sldId id="2471"/>
            <p14:sldId id="2854"/>
            <p14:sldId id="2850"/>
          </p14:sldIdLst>
        </p14:section>
      </p14:sectionLst>
    </p:ext>
    <p:ext uri="{EFAFB233-063F-42B5-8137-9DF3F51BA10A}">
      <p15:sldGuideLst xmlns:p15="http://schemas.microsoft.com/office/powerpoint/2012/main">
        <p15:guide id="8" pos="5760" userDrawn="1">
          <p15:clr>
            <a:srgbClr val="A4A3A4"/>
          </p15:clr>
        </p15:guide>
        <p15:guide id="9"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MOU" lastIdx="4" clrIdx="6">
    <p:extLst>
      <p:ext uri="{19B8F6BF-5375-455C-9EA6-DF929625EA0E}">
        <p15:presenceInfo xmlns:p15="http://schemas.microsoft.com/office/powerpoint/2012/main" userId="Microsoft Office User" providerId="None"/>
      </p:ext>
    </p:extLst>
  </p:cmAuthor>
  <p:cmAuthor id="1" name="Peter Pancakes" initials="PP" lastIdx="1" clrIdx="0"/>
  <p:cmAuthor id="8" name="Lehrer 346764_1" initials="L3" lastIdx="7" clrIdx="7">
    <p:extLst>
      <p:ext uri="{19B8F6BF-5375-455C-9EA6-DF929625EA0E}">
        <p15:presenceInfo xmlns:p15="http://schemas.microsoft.com/office/powerpoint/2012/main" userId="Lehrer 346764_1" providerId="None"/>
      </p:ext>
    </p:extLst>
  </p:cmAuthor>
  <p:cmAuthor id="2" name="Regine Brandtner" initials="RB" lastIdx="2" clrIdx="1"/>
  <p:cmAuthor id="9" name="Katharina Knaudt" initials="KK" lastIdx="12" clrIdx="8">
    <p:extLst>
      <p:ext uri="{19B8F6BF-5375-455C-9EA6-DF929625EA0E}">
        <p15:presenceInfo xmlns:p15="http://schemas.microsoft.com/office/powerpoint/2012/main" userId="Katharina Knaudt" providerId="None"/>
      </p:ext>
    </p:extLst>
  </p:cmAuthor>
  <p:cmAuthor id="3" name="Birte Poehler" initials="BP" lastIdx="23" clrIdx="2">
    <p:extLst>
      <p:ext uri="{19B8F6BF-5375-455C-9EA6-DF929625EA0E}">
        <p15:presenceInfo xmlns:p15="http://schemas.microsoft.com/office/powerpoint/2012/main" userId="032889f1209d704b" providerId="Windows Live"/>
      </p:ext>
    </p:extLst>
  </p:cmAuthor>
  <p:cmAuthor id="10" name="Hanna Kleinschmidt" initials="HK" lastIdx="37" clrIdx="9">
    <p:extLst>
      <p:ext uri="{19B8F6BF-5375-455C-9EA6-DF929625EA0E}">
        <p15:presenceInfo xmlns:p15="http://schemas.microsoft.com/office/powerpoint/2012/main" userId="S::hanna.kleinschmidt@study.tu-dortmund.de::9f914cb8-db78-413b-8bab-59795167b87f" providerId="AD"/>
      </p:ext>
    </p:extLst>
  </p:cmAuthor>
  <p:cmAuthor id="4" name="esther-wensing@web.de" initials="e" lastIdx="16" clrIdx="3">
    <p:extLst>
      <p:ext uri="{19B8F6BF-5375-455C-9EA6-DF929625EA0E}">
        <p15:presenceInfo xmlns:p15="http://schemas.microsoft.com/office/powerpoint/2012/main" userId="446ac4049f5ab3fe" providerId="Windows Live"/>
      </p:ext>
    </p:extLst>
  </p:cmAuthor>
  <p:cmAuthor id="11" name="Johanna Brandt" initials="JB" lastIdx="3" clrIdx="10">
    <p:extLst>
      <p:ext uri="{19B8F6BF-5375-455C-9EA6-DF929625EA0E}">
        <p15:presenceInfo xmlns:p15="http://schemas.microsoft.com/office/powerpoint/2012/main" userId="Johanna Brandt" providerId="None"/>
      </p:ext>
    </p:extLst>
  </p:cmAuthor>
  <p:cmAuthor id="5" name="Alexandra Dohle" initials="AD" lastIdx="5" clrIdx="4">
    <p:extLst>
      <p:ext uri="{19B8F6BF-5375-455C-9EA6-DF929625EA0E}">
        <p15:presenceInfo xmlns:p15="http://schemas.microsoft.com/office/powerpoint/2012/main" userId="Alexandra Dohle" providerId="None"/>
      </p:ext>
    </p:extLst>
  </p:cmAuthor>
  <p:cmAuthor id="6" name="jojo.brandt@web.de" initials="j" lastIdx="11" clrIdx="5">
    <p:extLst>
      <p:ext uri="{19B8F6BF-5375-455C-9EA6-DF929625EA0E}">
        <p15:presenceInfo xmlns:p15="http://schemas.microsoft.com/office/powerpoint/2012/main" userId="d6f55873ed7f4d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7A86"/>
    <a:srgbClr val="CCDEE1"/>
    <a:srgbClr val="FDF2D1"/>
    <a:srgbClr val="F8C8A9"/>
    <a:srgbClr val="FDECD3"/>
    <a:srgbClr val="CFE9ED"/>
    <a:srgbClr val="F8B44F"/>
    <a:srgbClr val="A44168"/>
    <a:srgbClr val="E4DCD9"/>
    <a:srgbClr val="C8D2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165" autoAdjust="0"/>
    <p:restoredTop sz="70213" autoAdjust="0"/>
  </p:normalViewPr>
  <p:slideViewPr>
    <p:cSldViewPr snapToGrid="0">
      <p:cViewPr>
        <p:scale>
          <a:sx n="54" d="100"/>
          <a:sy n="54" d="100"/>
        </p:scale>
        <p:origin x="916" y="100"/>
      </p:cViewPr>
      <p:guideLst>
        <p:guide pos="5760"/>
        <p:guide orient="horz" pos="2160"/>
      </p:guideLst>
    </p:cSldViewPr>
  </p:slideViewPr>
  <p:outlineViewPr>
    <p:cViewPr>
      <p:scale>
        <a:sx n="33" d="100"/>
        <a:sy n="33" d="100"/>
      </p:scale>
      <p:origin x="0" y="0"/>
    </p:cViewPr>
  </p:outlineViewPr>
  <p:notesTextViewPr>
    <p:cViewPr>
      <p:scale>
        <a:sx n="120" d="100"/>
        <a:sy n="120" d="100"/>
      </p:scale>
      <p:origin x="0" y="-392"/>
    </p:cViewPr>
  </p:notesTextViewPr>
  <p:sorterViewPr>
    <p:cViewPr>
      <p:scale>
        <a:sx n="66" d="100"/>
        <a:sy n="66" d="100"/>
      </p:scale>
      <p:origin x="0" y="0"/>
    </p:cViewPr>
  </p:sorter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ith Pokorra" userId="29887f1b-b715-413d-8f68-9084865f2962" providerId="ADAL" clId="{59172429-C417-4CA6-97CE-E16F49970D65}"/>
    <pc:docChg chg="modSld">
      <pc:chgData name="Lilith Pokorra" userId="29887f1b-b715-413d-8f68-9084865f2962" providerId="ADAL" clId="{59172429-C417-4CA6-97CE-E16F49970D65}" dt="2025-01-23T12:04:43.939" v="1" actId="20577"/>
      <pc:docMkLst>
        <pc:docMk/>
      </pc:docMkLst>
      <pc:sldChg chg="modNotesTx">
        <pc:chgData name="Lilith Pokorra" userId="29887f1b-b715-413d-8f68-9084865f2962" providerId="ADAL" clId="{59172429-C417-4CA6-97CE-E16F49970D65}" dt="2025-01-23T12:04:17.918" v="0" actId="20577"/>
        <pc:sldMkLst>
          <pc:docMk/>
          <pc:sldMk cId="3337670054" sldId="2855"/>
        </pc:sldMkLst>
      </pc:sldChg>
      <pc:sldChg chg="modNotesTx">
        <pc:chgData name="Lilith Pokorra" userId="29887f1b-b715-413d-8f68-9084865f2962" providerId="ADAL" clId="{59172429-C417-4CA6-97CE-E16F49970D65}" dt="2025-01-23T12:04:43.939" v="1" actId="20577"/>
        <pc:sldMkLst>
          <pc:docMk/>
          <pc:sldMk cId="2599143387" sldId="286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85558" cy="501094"/>
          </a:xfrm>
          <a:prstGeom prst="rect">
            <a:avLst/>
          </a:prstGeom>
        </p:spPr>
        <p:txBody>
          <a:bodyPr vert="horz" lIns="96634" tIns="48317" rIns="96634" bIns="48317" rtlCol="0"/>
          <a:lstStyle>
            <a:lvl1pPr algn="l">
              <a:defRPr sz="1300"/>
            </a:lvl1pPr>
          </a:lstStyle>
          <a:p>
            <a:endParaRPr lang="de-DE" dirty="0">
              <a:latin typeface="Calibri Normal" charset="0"/>
            </a:endParaRPr>
          </a:p>
        </p:txBody>
      </p:sp>
      <p:sp>
        <p:nvSpPr>
          <p:cNvPr id="3" name="Datumsplatzhalter 2"/>
          <p:cNvSpPr>
            <a:spLocks noGrp="1"/>
          </p:cNvSpPr>
          <p:nvPr>
            <p:ph type="dt" sz="quarter" idx="1"/>
          </p:nvPr>
        </p:nvSpPr>
        <p:spPr>
          <a:xfrm>
            <a:off x="3902597" y="0"/>
            <a:ext cx="2985558" cy="501094"/>
          </a:xfrm>
          <a:prstGeom prst="rect">
            <a:avLst/>
          </a:prstGeom>
        </p:spPr>
        <p:txBody>
          <a:bodyPr vert="horz" lIns="96634" tIns="48317" rIns="96634" bIns="48317" rtlCol="0"/>
          <a:lstStyle>
            <a:lvl1pPr algn="r">
              <a:defRPr sz="1300"/>
            </a:lvl1pPr>
          </a:lstStyle>
          <a:p>
            <a:fld id="{53C42287-BBCD-194E-8FCC-4BC0753B332B}" type="datetimeFigureOut">
              <a:rPr lang="de-DE" smtClean="0">
                <a:latin typeface="Calibri Normal" charset="0"/>
              </a:rPr>
              <a:pPr/>
              <a:t>23.01.2025</a:t>
            </a:fld>
            <a:endParaRPr lang="de-DE" dirty="0">
              <a:latin typeface="Calibri Normal" charset="0"/>
            </a:endParaRPr>
          </a:p>
        </p:txBody>
      </p:sp>
      <p:sp>
        <p:nvSpPr>
          <p:cNvPr id="4" name="Fußzeilenplatzhalter 3"/>
          <p:cNvSpPr>
            <a:spLocks noGrp="1"/>
          </p:cNvSpPr>
          <p:nvPr>
            <p:ph type="ftr" sz="quarter" idx="2"/>
          </p:nvPr>
        </p:nvSpPr>
        <p:spPr>
          <a:xfrm>
            <a:off x="0" y="9519054"/>
            <a:ext cx="2985558" cy="501094"/>
          </a:xfrm>
          <a:prstGeom prst="rect">
            <a:avLst/>
          </a:prstGeom>
        </p:spPr>
        <p:txBody>
          <a:bodyPr vert="horz" lIns="96634" tIns="48317" rIns="96634" bIns="48317" rtlCol="0" anchor="b"/>
          <a:lstStyle>
            <a:lvl1pPr algn="l">
              <a:defRPr sz="1300"/>
            </a:lvl1pPr>
          </a:lstStyle>
          <a:p>
            <a:endParaRPr lang="de-DE" dirty="0">
              <a:latin typeface="Calibri Normal" charset="0"/>
            </a:endParaRPr>
          </a:p>
        </p:txBody>
      </p:sp>
      <p:sp>
        <p:nvSpPr>
          <p:cNvPr id="5" name="Foliennummernplatzhalter 4"/>
          <p:cNvSpPr>
            <a:spLocks noGrp="1"/>
          </p:cNvSpPr>
          <p:nvPr>
            <p:ph type="sldNum" sz="quarter" idx="3"/>
          </p:nvPr>
        </p:nvSpPr>
        <p:spPr>
          <a:xfrm>
            <a:off x="3902597" y="9519054"/>
            <a:ext cx="2985558" cy="501094"/>
          </a:xfrm>
          <a:prstGeom prst="rect">
            <a:avLst/>
          </a:prstGeom>
        </p:spPr>
        <p:txBody>
          <a:bodyPr vert="horz" lIns="96634" tIns="48317" rIns="96634" bIns="48317" rtlCol="0" anchor="b"/>
          <a:lstStyle>
            <a:lvl1pPr algn="r">
              <a:defRPr sz="1300"/>
            </a:lvl1pPr>
          </a:lstStyle>
          <a:p>
            <a:fld id="{602F6D5D-152F-9C4D-8D9D-F0D4C7E2218B}" type="slidenum">
              <a:rPr lang="de-DE" smtClean="0">
                <a:latin typeface="Calibri Normal" charset="0"/>
              </a:rPr>
              <a:pPr/>
              <a:t>‹Nr.›</a:t>
            </a:fld>
            <a:endParaRPr lang="de-DE" dirty="0">
              <a:latin typeface="Calibri Normal" charset="0"/>
            </a:endParaRPr>
          </a:p>
        </p:txBody>
      </p:sp>
    </p:spTree>
    <p:extLst>
      <p:ext uri="{BB962C8B-B14F-4D97-AF65-F5344CB8AC3E}">
        <p14:creationId xmlns:p14="http://schemas.microsoft.com/office/powerpoint/2010/main" val="4694026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85558" cy="501094"/>
          </a:xfrm>
          <a:prstGeom prst="rect">
            <a:avLst/>
          </a:prstGeom>
          <a:noFill/>
          <a:ln w="9525">
            <a:noFill/>
            <a:miter lim="800000"/>
            <a:headEnd/>
            <a:tailEnd/>
          </a:ln>
        </p:spPr>
        <p:txBody>
          <a:bodyPr vert="horz" wrap="square" lIns="96634" tIns="48317" rIns="96634" bIns="48317" numCol="1" anchor="t" anchorCtr="0" compatLnSpc="1">
            <a:prstTxWarp prst="textNoShape">
              <a:avLst/>
            </a:prstTxWarp>
          </a:bodyPr>
          <a:lstStyle>
            <a:lvl1pPr>
              <a:defRPr sz="1300" b="0" i="0">
                <a:latin typeface="Calibri Normal" charset="0"/>
              </a:defRPr>
            </a:lvl1pPr>
          </a:lstStyle>
          <a:p>
            <a:endParaRPr lang="de-DE" dirty="0"/>
          </a:p>
        </p:txBody>
      </p:sp>
      <p:sp>
        <p:nvSpPr>
          <p:cNvPr id="10243" name="Rectangle 3"/>
          <p:cNvSpPr>
            <a:spLocks noGrp="1" noChangeArrowheads="1"/>
          </p:cNvSpPr>
          <p:nvPr>
            <p:ph type="dt" idx="1"/>
          </p:nvPr>
        </p:nvSpPr>
        <p:spPr bwMode="auto">
          <a:xfrm>
            <a:off x="3904192" y="0"/>
            <a:ext cx="2985558" cy="501094"/>
          </a:xfrm>
          <a:prstGeom prst="rect">
            <a:avLst/>
          </a:prstGeom>
          <a:noFill/>
          <a:ln w="9525">
            <a:noFill/>
            <a:miter lim="800000"/>
            <a:headEnd/>
            <a:tailEnd/>
          </a:ln>
        </p:spPr>
        <p:txBody>
          <a:bodyPr vert="horz" wrap="square" lIns="96634" tIns="48317" rIns="96634" bIns="48317" numCol="1" anchor="t" anchorCtr="0" compatLnSpc="1">
            <a:prstTxWarp prst="textNoShape">
              <a:avLst/>
            </a:prstTxWarp>
          </a:bodyPr>
          <a:lstStyle>
            <a:lvl1pPr algn="r">
              <a:defRPr sz="1300" b="0" i="0">
                <a:latin typeface="Calibri Normal" charset="0"/>
              </a:defRPr>
            </a:lvl1pPr>
          </a:lstStyle>
          <a:p>
            <a:endParaRPr lang="de-DE" dirty="0"/>
          </a:p>
        </p:txBody>
      </p:sp>
      <p:sp>
        <p:nvSpPr>
          <p:cNvPr id="10244" name="Rectangle 4"/>
          <p:cNvSpPr>
            <a:spLocks noGrp="1" noRot="1" noChangeAspect="1" noChangeArrowheads="1" noTextEdit="1"/>
          </p:cNvSpPr>
          <p:nvPr>
            <p:ph type="sldImg" idx="2"/>
          </p:nvPr>
        </p:nvSpPr>
        <p:spPr bwMode="auto">
          <a:xfrm>
            <a:off x="939800" y="750888"/>
            <a:ext cx="5010150" cy="37592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918634" y="4760397"/>
            <a:ext cx="5052483" cy="4509850"/>
          </a:xfrm>
          <a:prstGeom prst="rect">
            <a:avLst/>
          </a:prstGeom>
          <a:noFill/>
          <a:ln w="9525">
            <a:noFill/>
            <a:miter lim="800000"/>
            <a:headEnd/>
            <a:tailEnd/>
          </a:ln>
        </p:spPr>
        <p:txBody>
          <a:bodyPr vert="horz" wrap="square" lIns="96634" tIns="48317" rIns="96634" bIns="48317"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246" name="Rectangle 6"/>
          <p:cNvSpPr>
            <a:spLocks noGrp="1" noChangeArrowheads="1"/>
          </p:cNvSpPr>
          <p:nvPr>
            <p:ph type="ftr" sz="quarter" idx="4"/>
          </p:nvPr>
        </p:nvSpPr>
        <p:spPr bwMode="auto">
          <a:xfrm>
            <a:off x="0" y="9520794"/>
            <a:ext cx="2985558" cy="501094"/>
          </a:xfrm>
          <a:prstGeom prst="rect">
            <a:avLst/>
          </a:prstGeom>
          <a:noFill/>
          <a:ln w="9525">
            <a:noFill/>
            <a:miter lim="800000"/>
            <a:headEnd/>
            <a:tailEnd/>
          </a:ln>
        </p:spPr>
        <p:txBody>
          <a:bodyPr vert="horz" wrap="square" lIns="96634" tIns="48317" rIns="96634" bIns="48317" numCol="1" anchor="b" anchorCtr="0" compatLnSpc="1">
            <a:prstTxWarp prst="textNoShape">
              <a:avLst/>
            </a:prstTxWarp>
          </a:bodyPr>
          <a:lstStyle>
            <a:lvl1pPr>
              <a:defRPr sz="1300" b="0" i="0">
                <a:latin typeface="Calibri Normal" charset="0"/>
              </a:defRPr>
            </a:lvl1pPr>
          </a:lstStyle>
          <a:p>
            <a:endParaRPr lang="de-DE" dirty="0"/>
          </a:p>
        </p:txBody>
      </p:sp>
      <p:sp>
        <p:nvSpPr>
          <p:cNvPr id="10247" name="Rectangle 7"/>
          <p:cNvSpPr>
            <a:spLocks noGrp="1" noChangeArrowheads="1"/>
          </p:cNvSpPr>
          <p:nvPr>
            <p:ph type="sldNum" sz="quarter" idx="5"/>
          </p:nvPr>
        </p:nvSpPr>
        <p:spPr bwMode="auto">
          <a:xfrm>
            <a:off x="3904192" y="9520794"/>
            <a:ext cx="2985558" cy="501094"/>
          </a:xfrm>
          <a:prstGeom prst="rect">
            <a:avLst/>
          </a:prstGeom>
          <a:noFill/>
          <a:ln w="9525">
            <a:noFill/>
            <a:miter lim="800000"/>
            <a:headEnd/>
            <a:tailEnd/>
          </a:ln>
        </p:spPr>
        <p:txBody>
          <a:bodyPr vert="horz" wrap="square" lIns="96634" tIns="48317" rIns="96634" bIns="48317" numCol="1" anchor="b" anchorCtr="0" compatLnSpc="1">
            <a:prstTxWarp prst="textNoShape">
              <a:avLst/>
            </a:prstTxWarp>
          </a:bodyPr>
          <a:lstStyle>
            <a:lvl1pPr algn="r">
              <a:defRPr sz="1300" b="0" i="0">
                <a:latin typeface="Calibri Normal" charset="0"/>
              </a:defRPr>
            </a:lvl1pPr>
          </a:lstStyle>
          <a:p>
            <a:fld id="{FAF12454-57A3-5346-8AD1-8A7E704F94A5}" type="slidenum">
              <a:rPr lang="de-DE" smtClean="0"/>
              <a:pPr/>
              <a:t>‹Nr.›</a:t>
            </a:fld>
            <a:endParaRPr lang="de-DE" dirty="0"/>
          </a:p>
        </p:txBody>
      </p:sp>
    </p:spTree>
    <p:extLst>
      <p:ext uri="{BB962C8B-B14F-4D97-AF65-F5344CB8AC3E}">
        <p14:creationId xmlns:p14="http://schemas.microsoft.com/office/powerpoint/2010/main" val="2294540302"/>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b="0" i="0" kern="1200">
        <a:solidFill>
          <a:schemeClr val="tx1"/>
        </a:solidFill>
        <a:latin typeface="Calibri Normal" charset="0"/>
        <a:ea typeface="ＭＳ Ｐゴシック" charset="-128"/>
        <a:cs typeface="ＭＳ Ｐゴシック" charset="-128"/>
      </a:defRPr>
    </a:lvl1pPr>
    <a:lvl2pPr marL="457200" algn="l" rtl="0" fontAlgn="base">
      <a:spcBef>
        <a:spcPct val="30000"/>
      </a:spcBef>
      <a:spcAft>
        <a:spcPct val="0"/>
      </a:spcAft>
      <a:defRPr sz="1200" b="0" i="0" kern="1200">
        <a:solidFill>
          <a:schemeClr val="tx1"/>
        </a:solidFill>
        <a:latin typeface="Calibri Normal" charset="0"/>
        <a:ea typeface="ＭＳ Ｐゴシック" charset="-128"/>
        <a:cs typeface="+mn-cs"/>
      </a:defRPr>
    </a:lvl2pPr>
    <a:lvl3pPr marL="914400" algn="l" rtl="0" fontAlgn="base">
      <a:spcBef>
        <a:spcPct val="30000"/>
      </a:spcBef>
      <a:spcAft>
        <a:spcPct val="0"/>
      </a:spcAft>
      <a:defRPr sz="1200" b="0" i="0" kern="1200">
        <a:solidFill>
          <a:schemeClr val="tx1"/>
        </a:solidFill>
        <a:latin typeface="Calibri Normal" charset="0"/>
        <a:ea typeface="ＭＳ Ｐゴシック" charset="-128"/>
        <a:cs typeface="+mn-cs"/>
      </a:defRPr>
    </a:lvl3pPr>
    <a:lvl4pPr marL="1371600" algn="l" rtl="0" fontAlgn="base">
      <a:spcBef>
        <a:spcPct val="30000"/>
      </a:spcBef>
      <a:spcAft>
        <a:spcPct val="0"/>
      </a:spcAft>
      <a:defRPr sz="1200" b="0" i="0" kern="1200">
        <a:solidFill>
          <a:schemeClr val="tx1"/>
        </a:solidFill>
        <a:latin typeface="Calibri Normal" charset="0"/>
        <a:ea typeface="ＭＳ Ｐゴシック" charset="-128"/>
        <a:cs typeface="+mn-cs"/>
      </a:defRPr>
    </a:lvl4pPr>
    <a:lvl5pPr marL="1828800" algn="l" rtl="0" fontAlgn="base">
      <a:spcBef>
        <a:spcPct val="30000"/>
      </a:spcBef>
      <a:spcAft>
        <a:spcPct val="0"/>
      </a:spcAft>
      <a:defRPr sz="1200" b="0" i="0" kern="1200">
        <a:solidFill>
          <a:schemeClr val="tx1"/>
        </a:solidFill>
        <a:latin typeface="Calibri Norm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1</a:t>
            </a:fld>
            <a:endParaRPr lang="de-DE" dirty="0"/>
          </a:p>
        </p:txBody>
      </p:sp>
    </p:spTree>
    <p:extLst>
      <p:ext uri="{BB962C8B-B14F-4D97-AF65-F5344CB8AC3E}">
        <p14:creationId xmlns:p14="http://schemas.microsoft.com/office/powerpoint/2010/main" val="1779488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Neben kardinalen Darstellungsmitteln sind auch </a:t>
            </a:r>
            <a:r>
              <a:rPr lang="de-DE" dirty="0" err="1"/>
              <a:t>ordinale</a:t>
            </a:r>
            <a:r>
              <a:rPr lang="de-DE" dirty="0"/>
              <a:t> Darstellungen wichtig, um insbesondere das wiederholen zu verdeutlichen. Die Sprünge können nacheinander am Zahlenstrahl gesprungen werden, für jedes Mal nehmen. </a:t>
            </a:r>
          </a:p>
          <a:p>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14</a:t>
            </a:fld>
            <a:endParaRPr lang="de-DE" dirty="0"/>
          </a:p>
        </p:txBody>
      </p:sp>
    </p:spTree>
    <p:extLst>
      <p:ext uri="{BB962C8B-B14F-4D97-AF65-F5344CB8AC3E}">
        <p14:creationId xmlns:p14="http://schemas.microsoft.com/office/powerpoint/2010/main" val="389411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4</a:t>
            </a:fld>
            <a:endParaRPr lang="de-DE" dirty="0"/>
          </a:p>
        </p:txBody>
      </p:sp>
    </p:spTree>
    <p:extLst>
      <p:ext uri="{BB962C8B-B14F-4D97-AF65-F5344CB8AC3E}">
        <p14:creationId xmlns:p14="http://schemas.microsoft.com/office/powerpoint/2010/main" val="3577978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sz="1800" dirty="0">
                <a:effectLst/>
                <a:latin typeface="Calibri" panose="020F0502020204030204" pitchFamily="34" charset="0"/>
                <a:ea typeface="Calibri" panose="020F0502020204030204" pitchFamily="34" charset="0"/>
                <a:cs typeface="Calibri" panose="020F0502020204030204" pitchFamily="34" charset="0"/>
              </a:rPr>
              <a:t>Die kontinuierliche Vernetzung unterschiedlicher Darstellungen der Multiplikation und der Austausch darüber, können dazu beitragen Bilder zur Multiplikation im Kopf der Kinder aktiv zu halten und Vorstellungen zu entwickeln. Sowohl in meiner Sprache als auch in verschiedenen Darstellungen kann ich dabei eine gruppenweise Vorstellung der Multiplikation betonen.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5</a:t>
            </a:fld>
            <a:endParaRPr lang="de-DE" dirty="0"/>
          </a:p>
        </p:txBody>
      </p:sp>
    </p:spTree>
    <p:extLst>
      <p:ext uri="{BB962C8B-B14F-4D97-AF65-F5344CB8AC3E}">
        <p14:creationId xmlns:p14="http://schemas.microsoft.com/office/powerpoint/2010/main" val="3222273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200" dirty="0"/>
              <a:t>Zentrale Einsicht beim Vorstellungsaufbau zur Multiplikation: </a:t>
            </a:r>
            <a:br>
              <a:rPr lang="de-DE" sz="1200" dirty="0"/>
            </a:br>
            <a:r>
              <a:rPr lang="de-DE" sz="1200" dirty="0"/>
              <a:t>Multiplikationsaufgaben als das Zählen in </a:t>
            </a:r>
            <a:r>
              <a:rPr lang="de-DE" sz="1200" b="1" dirty="0"/>
              <a:t>Bündeln</a:t>
            </a:r>
            <a:r>
              <a:rPr lang="de-DE" sz="1200" dirty="0"/>
              <a:t> bzw. das Bilden </a:t>
            </a:r>
            <a:r>
              <a:rPr lang="de-DE" sz="1200" b="1" dirty="0"/>
              <a:t>gleichgroßer Gruppen </a:t>
            </a:r>
            <a:r>
              <a:rPr lang="de-DE" sz="1200" dirty="0"/>
              <a:t>deuten zu können (Prediger, 2020).</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sz="1200" dirty="0">
                <a:sym typeface="Wingdings" pitchFamily="2" charset="2"/>
              </a:rPr>
              <a:t> Diese Vorstellung ist auf unterschiedlich strukturierte Darstellungen der Multiplikation übertragbar.</a:t>
            </a:r>
          </a:p>
          <a:p>
            <a:pPr lvl="0"/>
            <a:endParaRPr lang="de-DE" sz="1200" dirty="0"/>
          </a:p>
          <a:p>
            <a:pPr lvl="0"/>
            <a:r>
              <a:rPr lang="de-DE" sz="1200" dirty="0"/>
              <a:t>Wesentlich ist dabei die Verknüpfung der Darstellungen mit Sprache!!! (Verwendung der Gruppensprache zur Multiplikation)</a:t>
            </a:r>
          </a:p>
          <a:p>
            <a:pPr marL="285750" lvl="0" indent="-285750">
              <a:buFont typeface="Wingdings" pitchFamily="2" charset="2"/>
              <a:buChar char="à"/>
            </a:pPr>
            <a:endParaRPr lang="de-DE" sz="1200" dirty="0"/>
          </a:p>
          <a:p>
            <a:pPr lvl="0"/>
            <a:r>
              <a:rPr lang="de-DE" sz="1200" b="0" dirty="0"/>
              <a:t>Wichtig bei der gemeinsamen Verwendung der Gruppensprache ist zunächst die</a:t>
            </a:r>
            <a:r>
              <a:rPr lang="de-DE" sz="1200" b="1" dirty="0"/>
              <a:t> Erarbeitung der gemeinsamen Konvention: </a:t>
            </a:r>
            <a:br>
              <a:rPr lang="de-DE" sz="1200" b="1" dirty="0"/>
            </a:br>
            <a:r>
              <a:rPr lang="de-DE" sz="1200" dirty="0"/>
              <a:t>die erste Zahl in einer Malaufgabe gibt an, wie viele gleichgroße Gruppen vorliegen und die zweite Zahl beschreibt, wie groß diese Gruppen sind.</a:t>
            </a:r>
          </a:p>
          <a:p>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6</a:t>
            </a:fld>
            <a:endParaRPr lang="de-DE" dirty="0"/>
          </a:p>
        </p:txBody>
      </p:sp>
    </p:spTree>
    <p:extLst>
      <p:ext uri="{BB962C8B-B14F-4D97-AF65-F5344CB8AC3E}">
        <p14:creationId xmlns:p14="http://schemas.microsoft.com/office/powerpoint/2010/main" val="940788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Würfelbilder bieten sich für die sprachliche Begleitung in der Gruppensprache besonders gut an, da die Würfel die Sprache der gleich großen Gruppen unmittelbar adressieren. </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Dazu würfeln die Kinder mit z. B. mehreren Würfeln oder legen Würfel gezielt hin. Es werden passende Malaufgaben dazu formuliert. </a:t>
            </a:r>
          </a:p>
          <a:p>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7</a:t>
            </a:fld>
            <a:endParaRPr lang="de-DE" dirty="0"/>
          </a:p>
        </p:txBody>
      </p:sp>
    </p:spTree>
    <p:extLst>
      <p:ext uri="{BB962C8B-B14F-4D97-AF65-F5344CB8AC3E}">
        <p14:creationId xmlns:p14="http://schemas.microsoft.com/office/powerpoint/2010/main" val="4139867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9</a:t>
            </a:fld>
            <a:endParaRPr lang="de-DE" dirty="0"/>
          </a:p>
        </p:txBody>
      </p:sp>
    </p:spTree>
    <p:extLst>
      <p:ext uri="{BB962C8B-B14F-4D97-AF65-F5344CB8AC3E}">
        <p14:creationId xmlns:p14="http://schemas.microsoft.com/office/powerpoint/2010/main" val="535220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Würfelbilder bieten sich für die sprachliche Begleitung in der Gruppensprache besonders gut an, da die Würfel die Sprache der gleich großen Gruppen unmittelbar adressieren. </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Dazu würfeln die Kinder mit z. B. mehreren Würfeln oder legen Würfel gezielt hin. Es werden passende Malaufgaben dazu formuliert. </a:t>
            </a:r>
          </a:p>
          <a:p>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10</a:t>
            </a:fld>
            <a:endParaRPr lang="de-DE" dirty="0"/>
          </a:p>
        </p:txBody>
      </p:sp>
    </p:spTree>
    <p:extLst>
      <p:ext uri="{BB962C8B-B14F-4D97-AF65-F5344CB8AC3E}">
        <p14:creationId xmlns:p14="http://schemas.microsoft.com/office/powerpoint/2010/main" val="4171284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Ebene 1: Verständnis für mal erzeugen</a:t>
            </a:r>
          </a:p>
          <a:p>
            <a:r>
              <a:rPr lang="de-DE" dirty="0"/>
              <a:t>Beispiel zu einem Wimmelbild, aus dem Alltag der Kinder. Es können verschiedene Situationen zu Multiplikationsaufgaben gesehen werden, sowohl zur zusammenfassenden Grundvorstellung (z.B. Schüsseln) oder auch zum wiederholen (z.B. Möhren) </a:t>
            </a:r>
          </a:p>
          <a:p>
            <a:endParaRPr lang="de-DE" dirty="0"/>
          </a:p>
          <a:p>
            <a:r>
              <a:rPr lang="de-DE" dirty="0"/>
              <a:t>Solche Bilder sind in allen Schulbüchern enthalten. Wichtig ist, dass an diesen Bildern sprachlich ausgehandelt wird, was „mal“ bedeutet. Die Sprechblasen stellen exemplarische Fragestellungen dar. </a:t>
            </a:r>
          </a:p>
          <a:p>
            <a:endParaRPr lang="de-DE" dirty="0"/>
          </a:p>
          <a:p>
            <a:r>
              <a:rPr lang="de-DE" dirty="0"/>
              <a:t>An dieser Stelle könnten weitere Fragestellungen gesammelt werden, die dazu beitragen, das multiplikative Verständnis von Beginn an zu fördern.</a:t>
            </a:r>
          </a:p>
          <a:p>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12</a:t>
            </a:fld>
            <a:endParaRPr lang="de-DE" dirty="0"/>
          </a:p>
        </p:txBody>
      </p:sp>
    </p:spTree>
    <p:extLst>
      <p:ext uri="{BB962C8B-B14F-4D97-AF65-F5344CB8AC3E}">
        <p14:creationId xmlns:p14="http://schemas.microsoft.com/office/powerpoint/2010/main" val="494202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Nach der sehr konkreten Phase des Findens von Malaufgaben in Bildern und des Würfelns, werden auch in Schulbüchern zunehmend Malaufgaben mit Material gelegt. Hier ist es wichtig, dass die Terme und die Punktebilder mit Bedeutung verknüpft werden: Wo siehst du die 5 Zweier?</a:t>
            </a:r>
          </a:p>
          <a:p>
            <a:endParaRPr lang="de-DE" dirty="0"/>
          </a:p>
          <a:p>
            <a:r>
              <a:rPr lang="de-DE" dirty="0"/>
              <a:t>5 2er kann ich untereinander darstellen, so habe ich ein Rechteck mit einer senkrechten Kantenlänge 5 und einer waagerechten Kantenlänge 2. </a:t>
            </a:r>
          </a:p>
          <a:p>
            <a:r>
              <a:rPr lang="de-DE" dirty="0"/>
              <a:t>Konvention neben dem inhaltlichen Verständnis auch wichtig z.B. für das Erklären der Tauschaufgabe. Ist vom Ergebnis her dasselbe, aber doch eine andere Aufgabe … </a:t>
            </a:r>
          </a:p>
        </p:txBody>
      </p:sp>
      <p:sp>
        <p:nvSpPr>
          <p:cNvPr id="4" name="Foliennummernplatzhalter 3"/>
          <p:cNvSpPr>
            <a:spLocks noGrp="1"/>
          </p:cNvSpPr>
          <p:nvPr>
            <p:ph type="sldNum" sz="quarter" idx="5"/>
          </p:nvPr>
        </p:nvSpPr>
        <p:spPr/>
        <p:txBody>
          <a:bodyPr/>
          <a:lstStyle/>
          <a:p>
            <a:fld id="{FAF12454-57A3-5346-8AD1-8A7E704F94A5}" type="slidenum">
              <a:rPr lang="de-DE" smtClean="0"/>
              <a:pPr/>
              <a:t>13</a:t>
            </a:fld>
            <a:endParaRPr lang="de-DE" dirty="0"/>
          </a:p>
        </p:txBody>
      </p:sp>
    </p:spTree>
    <p:extLst>
      <p:ext uri="{BB962C8B-B14F-4D97-AF65-F5344CB8AC3E}">
        <p14:creationId xmlns:p14="http://schemas.microsoft.com/office/powerpoint/2010/main" val="2751755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Überschrift + Inhal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252000" y="899999"/>
            <a:ext cx="8640000" cy="5580000"/>
          </a:xfrm>
          <a:prstGeom prst="rect">
            <a:avLst/>
          </a:prstGeom>
        </p:spPr>
        <p:txBody>
          <a:bodyPr vert="horz" wrap="square" lIns="0" tIns="0" rIns="0" bIns="0" rtlCol="0">
            <a:noAutofit/>
          </a:bodyPr>
          <a:lstStyle>
            <a:lvl1pPr marL="215900" indent="-215900">
              <a:spcAft>
                <a:spcPts val="600"/>
              </a:spcAft>
              <a:buClr>
                <a:schemeClr val="tx2"/>
              </a:buClr>
              <a:buSzPct val="85000"/>
              <a:buFont typeface="Wingdings" panose="05000000000000000000" pitchFamily="2" charset="2"/>
              <a:buChar char="§"/>
              <a:defRPr sz="1800"/>
            </a:lvl1pPr>
            <a:lvl2pPr marL="432000" indent="-216000">
              <a:spcAft>
                <a:spcPts val="600"/>
              </a:spcAft>
              <a:buClr>
                <a:schemeClr val="tx2"/>
              </a:buClr>
              <a:buSzPct val="85000"/>
              <a:buFont typeface="Wingdings" panose="05000000000000000000" pitchFamily="2" charset="2"/>
              <a:buChar char="§"/>
              <a:defRPr sz="1600"/>
            </a:lvl2pPr>
            <a:lvl3pPr marL="432000" indent="-216000">
              <a:spcAft>
                <a:spcPts val="600"/>
              </a:spcAft>
              <a:buClr>
                <a:schemeClr val="tx2"/>
              </a:buClr>
              <a:buSzPct val="85000"/>
              <a:buFont typeface="Wingdings" panose="05000000000000000000" pitchFamily="2" charset="2"/>
              <a:buChar char="§"/>
              <a:defRPr sz="1600"/>
            </a:lvl3pPr>
            <a:lvl4pPr marL="432000" indent="-216000">
              <a:spcAft>
                <a:spcPts val="600"/>
              </a:spcAft>
              <a:buClr>
                <a:schemeClr val="tx2"/>
              </a:buClr>
              <a:buSzPct val="85000"/>
              <a:buFont typeface="Wingdings" panose="05000000000000000000" pitchFamily="2" charset="2"/>
              <a:buChar char="§"/>
              <a:defRPr sz="1600"/>
            </a:lvl4pPr>
            <a:lvl5pPr marL="432000" indent="-216000">
              <a:buClr>
                <a:schemeClr val="tx2"/>
              </a:buClr>
              <a:buSzPct val="85000"/>
              <a:buFont typeface="Wingdings" panose="05000000000000000000" pitchFamily="2" charset="2"/>
              <a:buChar cha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itel 3">
            <a:extLst>
              <a:ext uri="{FF2B5EF4-FFF2-40B4-BE49-F238E27FC236}">
                <a16:creationId xmlns:a16="http://schemas.microsoft.com/office/drawing/2014/main" id="{635533BD-50D8-4441-8D56-AAF77F52FC4E}"/>
              </a:ext>
            </a:extLst>
          </p:cNvPr>
          <p:cNvSpPr>
            <a:spLocks noGrp="1"/>
          </p:cNvSpPr>
          <p:nvPr>
            <p:ph type="title"/>
          </p:nvPr>
        </p:nvSpPr>
        <p:spPr>
          <a:xfrm>
            <a:off x="252000" y="324000"/>
            <a:ext cx="8640000" cy="396000"/>
          </a:xfrm>
        </p:spPr>
        <p:txBody>
          <a:bodyPr anchor="t" anchorCtr="0"/>
          <a:lstStyle>
            <a:lvl1pPr>
              <a:defRPr sz="2200">
                <a:latin typeface="+mj-lt"/>
              </a:defRPr>
            </a:lvl1pPr>
          </a:lstStyle>
          <a:p>
            <a:r>
              <a:rPr lang="de-DE"/>
              <a:t>Mastertitelformat bearbeiten</a:t>
            </a:r>
            <a:endParaRPr lang="de-DE" dirty="0"/>
          </a:p>
        </p:txBody>
      </p:sp>
      <p:sp>
        <p:nvSpPr>
          <p:cNvPr id="9" name="Textplatzhalter 8">
            <a:extLst>
              <a:ext uri="{FF2B5EF4-FFF2-40B4-BE49-F238E27FC236}">
                <a16:creationId xmlns:a16="http://schemas.microsoft.com/office/drawing/2014/main" id="{89E50009-1B92-43EC-92E6-CB9C2D8224EC}"/>
              </a:ext>
            </a:extLst>
          </p:cNvPr>
          <p:cNvSpPr>
            <a:spLocks noGrp="1"/>
          </p:cNvSpPr>
          <p:nvPr>
            <p:ph type="body" sz="quarter" idx="10" hasCustomPrompt="1"/>
          </p:nvPr>
        </p:nvSpPr>
        <p:spPr>
          <a:xfrm>
            <a:off x="108000" y="6642000"/>
            <a:ext cx="8928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3547946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fault - 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480433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Ü | Text/Aufzählung">
    <p:spTree>
      <p:nvGrpSpPr>
        <p:cNvPr id="1" name=""/>
        <p:cNvGrpSpPr/>
        <p:nvPr/>
      </p:nvGrpSpPr>
      <p:grpSpPr>
        <a:xfrm>
          <a:off x="0" y="0"/>
          <a:ext cx="0" cy="0"/>
          <a:chOff x="0" y="0"/>
          <a:chExt cx="0" cy="0"/>
        </a:xfrm>
      </p:grpSpPr>
      <p:sp>
        <p:nvSpPr>
          <p:cNvPr id="9" name="Titelplatzhalter 2"/>
          <p:cNvSpPr>
            <a:spLocks noGrp="1"/>
          </p:cNvSpPr>
          <p:nvPr>
            <p:ph type="title"/>
          </p:nvPr>
        </p:nvSpPr>
        <p:spPr>
          <a:xfrm>
            <a:off x="35576" y="188640"/>
            <a:ext cx="8424936" cy="490861"/>
          </a:xfrm>
          <a:prstGeom prst="rect">
            <a:avLst/>
          </a:prstGeom>
        </p:spPr>
        <p:txBody>
          <a:bodyPr vert="horz" lIns="91440" tIns="45720" rIns="91440" bIns="45720" rtlCol="0" anchor="ctr">
            <a:normAutofit/>
          </a:bodyPr>
          <a:lstStyle>
            <a:lvl1pPr>
              <a:defRPr b="1"/>
            </a:lvl1pPr>
          </a:lstStyle>
          <a:p>
            <a:r>
              <a:rPr lang="de-DE" dirty="0"/>
              <a:t>Titelmasterformat durch Klicken bearbeiten</a:t>
            </a:r>
          </a:p>
        </p:txBody>
      </p:sp>
      <p:sp>
        <p:nvSpPr>
          <p:cNvPr id="3" name="Textplatzhalter 2"/>
          <p:cNvSpPr>
            <a:spLocks noGrp="1"/>
          </p:cNvSpPr>
          <p:nvPr>
            <p:ph type="body" sz="quarter" idx="10"/>
          </p:nvPr>
        </p:nvSpPr>
        <p:spPr>
          <a:xfrm>
            <a:off x="324000" y="1124744"/>
            <a:ext cx="8424936" cy="54006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46538660"/>
      </p:ext>
    </p:extLst>
  </p:cSld>
  <p:clrMapOvr>
    <a:masterClrMapping/>
  </p:clrMapOvr>
  <p:extLst>
    <p:ext uri="{DCECCB84-F9BA-43D5-87BE-67443E8EF086}">
      <p15:sldGuideLst xmlns:p15="http://schemas.microsoft.com/office/powerpoint/2012/main">
        <p15:guide id="1" orient="horz" pos="2160">
          <p15:clr>
            <a:srgbClr val="FBAE40"/>
          </p15:clr>
        </p15:guide>
        <p15:guide id="2"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Zwischenfolie Überschrift + Content">
    <p:spTree>
      <p:nvGrpSpPr>
        <p:cNvPr id="1" name=""/>
        <p:cNvGrpSpPr/>
        <p:nvPr/>
      </p:nvGrpSpPr>
      <p:grpSpPr bwMode="auto">
        <a:xfrm>
          <a:off x="0" y="0"/>
          <a:ext cx="0" cy="0"/>
          <a:chOff x="0" y="0"/>
          <a:chExt cx="0" cy="0"/>
        </a:xfrm>
      </p:grpSpPr>
      <p:sp>
        <p:nvSpPr>
          <p:cNvPr id="11" name="Textplatzhalter 9"/>
          <p:cNvSpPr>
            <a:spLocks noGrp="1"/>
          </p:cNvSpPr>
          <p:nvPr>
            <p:ph idx="1" hasCustomPrompt="1"/>
          </p:nvPr>
        </p:nvSpPr>
        <p:spPr bwMode="auto">
          <a:xfrm>
            <a:off x="252000" y="900000"/>
            <a:ext cx="8640000" cy="5796000"/>
          </a:xfrm>
          <a:prstGeom prst="rect">
            <a:avLst/>
          </a:prstGeom>
        </p:spPr>
        <p:txBody>
          <a:bodyPr vert="horz" wrap="square" lIns="0" tIns="0" rIns="0" bIns="0" rtlCol="0">
            <a:noAutofit/>
          </a:bodyPr>
          <a:lstStyle>
            <a:lvl1pPr marL="215899" indent="-215899">
              <a:spcAft>
                <a:spcPts val="600"/>
              </a:spcAft>
              <a:buClr>
                <a:schemeClr val="accent1"/>
              </a:buClr>
              <a:buSzPct val="85000"/>
              <a:buFont typeface="Wingdings"/>
              <a:buChar char="§"/>
              <a:defRPr sz="1800">
                <a:solidFill>
                  <a:schemeClr val="accent1"/>
                </a:solidFill>
              </a:defRPr>
            </a:lvl1pPr>
            <a:lvl2pPr marL="432000" indent="-216000">
              <a:spcAft>
                <a:spcPts val="600"/>
              </a:spcAft>
              <a:buClr>
                <a:schemeClr val="accent1"/>
              </a:buClr>
              <a:buSzPct val="85000"/>
              <a:buFont typeface="Wingdings"/>
              <a:buChar char="§"/>
              <a:defRPr sz="1600">
                <a:solidFill>
                  <a:schemeClr val="accent1"/>
                </a:solidFill>
              </a:defRPr>
            </a:lvl2pPr>
            <a:lvl3pPr marL="432000" indent="-216000">
              <a:spcAft>
                <a:spcPts val="600"/>
              </a:spcAft>
              <a:buClr>
                <a:schemeClr val="accent1"/>
              </a:buClr>
              <a:buSzPct val="85000"/>
              <a:buFont typeface="Wingdings"/>
              <a:buChar char="§"/>
              <a:defRPr sz="1600">
                <a:solidFill>
                  <a:schemeClr val="accent1"/>
                </a:solidFill>
              </a:defRPr>
            </a:lvl3pPr>
            <a:lvl4pPr marL="432000" indent="-216000">
              <a:spcAft>
                <a:spcPts val="600"/>
              </a:spcAft>
              <a:buClr>
                <a:schemeClr val="accent1"/>
              </a:buClr>
              <a:buSzPct val="85000"/>
              <a:buFont typeface="Wingdings"/>
              <a:buChar char="§"/>
              <a:defRPr sz="1600">
                <a:solidFill>
                  <a:schemeClr val="accent1"/>
                </a:solidFill>
              </a:defRPr>
            </a:lvl4pPr>
            <a:lvl5pPr marL="432000" indent="-216000">
              <a:buClr>
                <a:schemeClr val="accent1"/>
              </a:buClr>
              <a:buSzPct val="85000"/>
              <a:buFont typeface="Wingdings"/>
              <a:buChar char="§"/>
              <a:defRPr sz="1600">
                <a:solidFill>
                  <a:schemeClr val="accent1"/>
                </a:solidFil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Titel 3"/>
          <p:cNvSpPr>
            <a:spLocks noGrp="1"/>
          </p:cNvSpPr>
          <p:nvPr>
            <p:ph type="title"/>
          </p:nvPr>
        </p:nvSpPr>
        <p:spPr bwMode="auto">
          <a:xfrm>
            <a:off x="252000" y="324000"/>
            <a:ext cx="8640000" cy="396000"/>
          </a:xfrm>
        </p:spPr>
        <p:txBody>
          <a:bodyPr anchor="t" anchorCtr="0"/>
          <a:lstStyle>
            <a:lvl1pPr>
              <a:defRPr sz="2200">
                <a:latin typeface="+mj-lt"/>
              </a:defRPr>
            </a:lvl1pPr>
          </a:lstStyle>
          <a:p>
            <a:pPr>
              <a:defRPr/>
            </a:pPr>
            <a:r>
              <a:rPr lang="de-DE"/>
              <a:t>Mastertitelformat bearbeiten</a:t>
            </a:r>
            <a:endParaRPr/>
          </a:p>
        </p:txBody>
      </p:sp>
    </p:spTree>
    <p:extLst>
      <p:ext uri="{BB962C8B-B14F-4D97-AF65-F5344CB8AC3E}">
        <p14:creationId xmlns:p14="http://schemas.microsoft.com/office/powerpoint/2010/main" val="1314941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Überschrift + Inhal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252000" y="900000"/>
            <a:ext cx="8640000" cy="5796000"/>
          </a:xfrm>
          <a:prstGeom prst="rect">
            <a:avLst/>
          </a:prstGeom>
        </p:spPr>
        <p:txBody>
          <a:bodyPr vert="horz" wrap="square" lIns="0" tIns="0" rIns="0" bIns="0" rtlCol="0">
            <a:noAutofit/>
          </a:bodyPr>
          <a:lstStyle>
            <a:lvl1pPr marL="215900" indent="-215900">
              <a:spcAft>
                <a:spcPts val="600"/>
              </a:spcAft>
              <a:buClr>
                <a:schemeClr val="accent1"/>
              </a:buClr>
              <a:buSzPct val="85000"/>
              <a:buFont typeface="Wingdings" panose="05000000000000000000" pitchFamily="2" charset="2"/>
              <a:buChar char="§"/>
              <a:defRPr sz="1800">
                <a:solidFill>
                  <a:schemeClr val="accent1"/>
                </a:solidFill>
              </a:defRPr>
            </a:lvl1pPr>
            <a:lvl2pPr marL="432000" indent="-216000">
              <a:spcAft>
                <a:spcPts val="600"/>
              </a:spcAft>
              <a:buClr>
                <a:schemeClr val="accent1"/>
              </a:buClr>
              <a:buSzPct val="85000"/>
              <a:buFont typeface="Wingdings" panose="05000000000000000000" pitchFamily="2" charset="2"/>
              <a:buChar char="§"/>
              <a:defRPr sz="1600">
                <a:solidFill>
                  <a:schemeClr val="accent1"/>
                </a:solidFill>
              </a:defRPr>
            </a:lvl2pPr>
            <a:lvl3pPr marL="432000" indent="-216000">
              <a:spcAft>
                <a:spcPts val="600"/>
              </a:spcAft>
              <a:buClr>
                <a:schemeClr val="accent1"/>
              </a:buClr>
              <a:buSzPct val="85000"/>
              <a:buFont typeface="Wingdings" panose="05000000000000000000" pitchFamily="2" charset="2"/>
              <a:buChar char="§"/>
              <a:defRPr sz="1600">
                <a:solidFill>
                  <a:schemeClr val="accent1"/>
                </a:solidFill>
              </a:defRPr>
            </a:lvl3pPr>
            <a:lvl4pPr marL="432000" indent="-216000">
              <a:spcAft>
                <a:spcPts val="600"/>
              </a:spcAft>
              <a:buClr>
                <a:schemeClr val="accent1"/>
              </a:buClr>
              <a:buSzPct val="85000"/>
              <a:buFont typeface="Wingdings" panose="05000000000000000000" pitchFamily="2" charset="2"/>
              <a:buChar char="§"/>
              <a:defRPr sz="1600">
                <a:solidFill>
                  <a:schemeClr val="accent1"/>
                </a:solidFill>
              </a:defRPr>
            </a:lvl4pPr>
            <a:lvl5pPr marL="432000" indent="-216000">
              <a:buClr>
                <a:schemeClr val="accent1"/>
              </a:buClr>
              <a:buSzPct val="85000"/>
              <a:buFont typeface="Wingdings" panose="05000000000000000000" pitchFamily="2" charset="2"/>
              <a:buChar char="§"/>
              <a:defRPr sz="1600">
                <a:solidFill>
                  <a:schemeClr val="accent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itel 3">
            <a:extLst>
              <a:ext uri="{FF2B5EF4-FFF2-40B4-BE49-F238E27FC236}">
                <a16:creationId xmlns:a16="http://schemas.microsoft.com/office/drawing/2014/main" id="{635533BD-50D8-4441-8D56-AAF77F52FC4E}"/>
              </a:ext>
            </a:extLst>
          </p:cNvPr>
          <p:cNvSpPr>
            <a:spLocks noGrp="1"/>
          </p:cNvSpPr>
          <p:nvPr>
            <p:ph type="title"/>
          </p:nvPr>
        </p:nvSpPr>
        <p:spPr>
          <a:xfrm>
            <a:off x="252000" y="324000"/>
            <a:ext cx="8640000" cy="396000"/>
          </a:xfrm>
        </p:spPr>
        <p:txBody>
          <a:bodyPr anchor="t" anchorCtr="0"/>
          <a:lstStyle>
            <a:lvl1pPr>
              <a:defRPr sz="2200">
                <a:latin typeface="+mj-lt"/>
              </a:defRPr>
            </a:lvl1pPr>
          </a:lstStyle>
          <a:p>
            <a:r>
              <a:rPr lang="de-DE" dirty="0"/>
              <a:t>Mastertitelformat bearbeiten</a:t>
            </a:r>
          </a:p>
        </p:txBody>
      </p:sp>
    </p:spTree>
    <p:extLst>
      <p:ext uri="{BB962C8B-B14F-4D97-AF65-F5344CB8AC3E}">
        <p14:creationId xmlns:p14="http://schemas.microsoft.com/office/powerpoint/2010/main" val="2805161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252000" y="324000"/>
            <a:ext cx="8640000" cy="6372000"/>
          </a:xfrm>
          <a:prstGeom prst="rect">
            <a:avLst/>
          </a:prstGeom>
        </p:spPr>
        <p:txBody>
          <a:bodyPr vert="horz" wrap="square" lIns="0" tIns="0" rIns="0" bIns="0" rtlCol="0">
            <a:noAutofit/>
          </a:bodyPr>
          <a:lstStyle>
            <a:lvl1pPr marL="215900" indent="-215900">
              <a:spcAft>
                <a:spcPts val="600"/>
              </a:spcAft>
              <a:buClr>
                <a:schemeClr val="accent1"/>
              </a:buClr>
              <a:buSzPct val="85000"/>
              <a:buFont typeface="Wingdings" panose="05000000000000000000" pitchFamily="2" charset="2"/>
              <a:buChar char="§"/>
              <a:defRPr sz="1800">
                <a:solidFill>
                  <a:schemeClr val="accent1"/>
                </a:solidFill>
              </a:defRPr>
            </a:lvl1pPr>
            <a:lvl2pPr marL="432000" indent="-216000">
              <a:spcAft>
                <a:spcPts val="600"/>
              </a:spcAft>
              <a:buClr>
                <a:schemeClr val="accent1"/>
              </a:buClr>
              <a:buSzPct val="85000"/>
              <a:buFont typeface="Wingdings" panose="05000000000000000000" pitchFamily="2" charset="2"/>
              <a:buChar char="§"/>
              <a:defRPr sz="1600">
                <a:solidFill>
                  <a:schemeClr val="accent1"/>
                </a:solidFill>
              </a:defRPr>
            </a:lvl2pPr>
            <a:lvl3pPr marL="432000" indent="-216000">
              <a:spcAft>
                <a:spcPts val="600"/>
              </a:spcAft>
              <a:buClr>
                <a:schemeClr val="accent1"/>
              </a:buClr>
              <a:buSzPct val="85000"/>
              <a:buFont typeface="Wingdings" panose="05000000000000000000" pitchFamily="2" charset="2"/>
              <a:buChar char="§"/>
              <a:defRPr sz="1600">
                <a:solidFill>
                  <a:schemeClr val="accent1"/>
                </a:solidFill>
              </a:defRPr>
            </a:lvl3pPr>
            <a:lvl4pPr marL="432000" indent="-216000">
              <a:spcAft>
                <a:spcPts val="600"/>
              </a:spcAft>
              <a:buClr>
                <a:schemeClr val="accent1"/>
              </a:buClr>
              <a:buSzPct val="85000"/>
              <a:buFont typeface="Wingdings" panose="05000000000000000000" pitchFamily="2" charset="2"/>
              <a:buChar char="§"/>
              <a:defRPr sz="1600">
                <a:solidFill>
                  <a:schemeClr val="accent1"/>
                </a:solidFill>
              </a:defRPr>
            </a:lvl4pPr>
            <a:lvl5pPr marL="432000" indent="-216000">
              <a:buClr>
                <a:schemeClr val="accent1"/>
              </a:buClr>
              <a:buSzPct val="85000"/>
              <a:buFont typeface="Wingdings" panose="05000000000000000000" pitchFamily="2" charset="2"/>
              <a:buChar char="§"/>
              <a:defRPr sz="1600">
                <a:solidFill>
                  <a:schemeClr val="accent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947534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reie Gestalt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8149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Überschrift + Inhal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252000" y="899999"/>
            <a:ext cx="8640000" cy="5580000"/>
          </a:xfrm>
          <a:prstGeom prst="rect">
            <a:avLst/>
          </a:prstGeom>
        </p:spPr>
        <p:txBody>
          <a:bodyPr vert="horz" wrap="square" lIns="0" tIns="0" rIns="0" bIns="0" rtlCol="0">
            <a:noAutofit/>
          </a:bodyPr>
          <a:lstStyle>
            <a:lvl1pPr marL="215900" indent="-215900">
              <a:spcAft>
                <a:spcPts val="600"/>
              </a:spcAft>
              <a:buClr>
                <a:schemeClr val="tx2"/>
              </a:buClr>
              <a:buSzPct val="85000"/>
              <a:buFont typeface="Wingdings" panose="05000000000000000000" pitchFamily="2" charset="2"/>
              <a:buChar char="§"/>
              <a:defRPr sz="1800"/>
            </a:lvl1pPr>
            <a:lvl2pPr marL="432000" indent="-216000">
              <a:spcAft>
                <a:spcPts val="600"/>
              </a:spcAft>
              <a:buClr>
                <a:schemeClr val="tx2"/>
              </a:buClr>
              <a:buSzPct val="85000"/>
              <a:buFont typeface="Wingdings" panose="05000000000000000000" pitchFamily="2" charset="2"/>
              <a:buChar char="§"/>
              <a:defRPr sz="1600"/>
            </a:lvl2pPr>
            <a:lvl3pPr marL="432000" indent="-216000">
              <a:spcAft>
                <a:spcPts val="600"/>
              </a:spcAft>
              <a:buClr>
                <a:schemeClr val="tx2"/>
              </a:buClr>
              <a:buSzPct val="85000"/>
              <a:buFont typeface="Wingdings" panose="05000000000000000000" pitchFamily="2" charset="2"/>
              <a:buChar char="§"/>
              <a:defRPr sz="1600"/>
            </a:lvl3pPr>
            <a:lvl4pPr marL="432000" indent="-216000">
              <a:spcAft>
                <a:spcPts val="600"/>
              </a:spcAft>
              <a:buClr>
                <a:schemeClr val="tx2"/>
              </a:buClr>
              <a:buSzPct val="85000"/>
              <a:buFont typeface="Wingdings" panose="05000000000000000000" pitchFamily="2" charset="2"/>
              <a:buChar char="§"/>
              <a:defRPr sz="1600"/>
            </a:lvl4pPr>
            <a:lvl5pPr marL="432000" indent="-216000">
              <a:buClr>
                <a:schemeClr val="tx2"/>
              </a:buClr>
              <a:buSzPct val="85000"/>
              <a:buFont typeface="Wingdings" panose="05000000000000000000" pitchFamily="2" charset="2"/>
              <a:buChar cha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itel 3">
            <a:extLst>
              <a:ext uri="{FF2B5EF4-FFF2-40B4-BE49-F238E27FC236}">
                <a16:creationId xmlns:a16="http://schemas.microsoft.com/office/drawing/2014/main" id="{635533BD-50D8-4441-8D56-AAF77F52FC4E}"/>
              </a:ext>
            </a:extLst>
          </p:cNvPr>
          <p:cNvSpPr>
            <a:spLocks noGrp="1"/>
          </p:cNvSpPr>
          <p:nvPr>
            <p:ph type="title"/>
          </p:nvPr>
        </p:nvSpPr>
        <p:spPr>
          <a:xfrm>
            <a:off x="252000" y="324000"/>
            <a:ext cx="8640000" cy="396000"/>
          </a:xfrm>
        </p:spPr>
        <p:txBody>
          <a:bodyPr anchor="t" anchorCtr="0"/>
          <a:lstStyle>
            <a:lvl1pPr>
              <a:defRPr sz="2200">
                <a:latin typeface="+mj-lt"/>
              </a:defRPr>
            </a:lvl1pPr>
          </a:lstStyle>
          <a:p>
            <a:r>
              <a:rPr lang="de-DE"/>
              <a:t>Mastertitelformat bearbeiten</a:t>
            </a:r>
            <a:endParaRPr lang="de-DE" dirty="0"/>
          </a:p>
        </p:txBody>
      </p:sp>
      <p:sp>
        <p:nvSpPr>
          <p:cNvPr id="9" name="Textplatzhalter 8">
            <a:extLst>
              <a:ext uri="{FF2B5EF4-FFF2-40B4-BE49-F238E27FC236}">
                <a16:creationId xmlns:a16="http://schemas.microsoft.com/office/drawing/2014/main" id="{89E50009-1B92-43EC-92E6-CB9C2D8224EC}"/>
              </a:ext>
            </a:extLst>
          </p:cNvPr>
          <p:cNvSpPr>
            <a:spLocks noGrp="1"/>
          </p:cNvSpPr>
          <p:nvPr>
            <p:ph type="body" sz="quarter" idx="10" hasCustomPrompt="1"/>
          </p:nvPr>
        </p:nvSpPr>
        <p:spPr>
          <a:xfrm>
            <a:off x="108000" y="6642000"/>
            <a:ext cx="8928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1436888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mit Banner">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18171CF6-F673-4A39-822A-64E64830DF2B}"/>
              </a:ext>
            </a:extLst>
          </p:cNvPr>
          <p:cNvSpPr>
            <a:spLocks noGrp="1"/>
          </p:cNvSpPr>
          <p:nvPr>
            <p:ph type="pic" sz="quarter" idx="10" hasCustomPrompt="1"/>
          </p:nvPr>
        </p:nvSpPr>
        <p:spPr>
          <a:xfrm>
            <a:off x="0" y="691200"/>
            <a:ext cx="9144000" cy="2952945"/>
          </a:xfrm>
          <a:prstGeom prst="rect">
            <a:avLst/>
          </a:prstGeom>
        </p:spPr>
        <p:txBody>
          <a:bodyPr/>
          <a:lstStyle>
            <a:lvl1pPr marL="0" indent="0" algn="ctr">
              <a:buFontTx/>
              <a:buNone/>
              <a:defRPr sz="1800"/>
            </a:lvl1pPr>
          </a:lstStyle>
          <a:p>
            <a:r>
              <a:rPr lang="de-DE" dirty="0"/>
              <a:t>Bild mit Klick auf das Symbol einfügen</a:t>
            </a:r>
          </a:p>
          <a:p>
            <a:r>
              <a:rPr lang="de-DE" dirty="0"/>
              <a:t>Eine Vorauswahl an Bildern liegt dem Material bei</a:t>
            </a:r>
          </a:p>
          <a:p>
            <a:r>
              <a:rPr lang="de-DE" dirty="0"/>
              <a:t>Eigene Gestaltungen sind möglich (Copyright beachten)</a:t>
            </a:r>
          </a:p>
        </p:txBody>
      </p:sp>
      <p:sp>
        <p:nvSpPr>
          <p:cNvPr id="10" name="Textplatzhalter 9">
            <a:extLst>
              <a:ext uri="{FF2B5EF4-FFF2-40B4-BE49-F238E27FC236}">
                <a16:creationId xmlns:a16="http://schemas.microsoft.com/office/drawing/2014/main" id="{BB8CB1B0-9B77-4351-BEC7-0D207FE318D2}"/>
              </a:ext>
            </a:extLst>
          </p:cNvPr>
          <p:cNvSpPr>
            <a:spLocks noGrp="1"/>
          </p:cNvSpPr>
          <p:nvPr>
            <p:ph type="body" sz="quarter" idx="11" hasCustomPrompt="1"/>
          </p:nvPr>
        </p:nvSpPr>
        <p:spPr>
          <a:xfrm>
            <a:off x="252000" y="4047277"/>
            <a:ext cx="6372000" cy="484312"/>
          </a:xfrm>
          <a:prstGeom prst="rect">
            <a:avLst/>
          </a:prstGeom>
        </p:spPr>
        <p:txBody>
          <a:bodyPr lIns="0" tIns="0" rIns="0" bIns="0"/>
          <a:lstStyle>
            <a:lvl1pPr marL="0" indent="0">
              <a:buNone/>
              <a:defRPr sz="2200" b="1">
                <a:solidFill>
                  <a:schemeClr val="bg1"/>
                </a:solidFill>
              </a:defRPr>
            </a:lvl1pPr>
          </a:lstStyle>
          <a:p>
            <a:pPr lvl="0"/>
            <a:r>
              <a:rPr lang="de-DE" dirty="0"/>
              <a:t>Titel</a:t>
            </a:r>
          </a:p>
        </p:txBody>
      </p:sp>
      <p:sp>
        <p:nvSpPr>
          <p:cNvPr id="11" name="Textplatzhalter 9">
            <a:extLst>
              <a:ext uri="{FF2B5EF4-FFF2-40B4-BE49-F238E27FC236}">
                <a16:creationId xmlns:a16="http://schemas.microsoft.com/office/drawing/2014/main" id="{848F5FDB-966D-48A9-8F9D-F874FB75D1A9}"/>
              </a:ext>
            </a:extLst>
          </p:cNvPr>
          <p:cNvSpPr>
            <a:spLocks noGrp="1"/>
          </p:cNvSpPr>
          <p:nvPr>
            <p:ph type="body" sz="quarter" idx="12" hasCustomPrompt="1"/>
          </p:nvPr>
        </p:nvSpPr>
        <p:spPr>
          <a:xfrm>
            <a:off x="252000" y="4654032"/>
            <a:ext cx="6372000" cy="473445"/>
          </a:xfrm>
          <a:prstGeom prst="rect">
            <a:avLst/>
          </a:prstGeom>
        </p:spPr>
        <p:txBody>
          <a:bodyPr lIns="0" tIns="0" rIns="0" bIns="0"/>
          <a:lstStyle>
            <a:lvl1pPr marL="0" indent="0">
              <a:buNone/>
              <a:defRPr sz="1800" b="1">
                <a:solidFill>
                  <a:schemeClr val="bg1"/>
                </a:solidFill>
              </a:defRPr>
            </a:lvl1pPr>
          </a:lstStyle>
          <a:p>
            <a:pPr lvl="0"/>
            <a:r>
              <a:rPr lang="de-DE" dirty="0" err="1"/>
              <a:t>Subtitel</a:t>
            </a:r>
            <a:endParaRPr lang="de-DE" dirty="0"/>
          </a:p>
        </p:txBody>
      </p:sp>
      <p:sp>
        <p:nvSpPr>
          <p:cNvPr id="13" name="Textplatzhalter 9">
            <a:extLst>
              <a:ext uri="{FF2B5EF4-FFF2-40B4-BE49-F238E27FC236}">
                <a16:creationId xmlns:a16="http://schemas.microsoft.com/office/drawing/2014/main" id="{2947E9A8-8C15-4CCD-9BCA-364EB75353FD}"/>
              </a:ext>
            </a:extLst>
          </p:cNvPr>
          <p:cNvSpPr>
            <a:spLocks noGrp="1"/>
          </p:cNvSpPr>
          <p:nvPr>
            <p:ph type="body" sz="quarter" idx="13" hasCustomPrompt="1"/>
          </p:nvPr>
        </p:nvSpPr>
        <p:spPr>
          <a:xfrm>
            <a:off x="252000" y="5249920"/>
            <a:ext cx="6372000" cy="1145137"/>
          </a:xfrm>
          <a:prstGeom prst="rect">
            <a:avLst/>
          </a:prstGeom>
        </p:spPr>
        <p:txBody>
          <a:bodyPr lIns="0" tIns="0" rIns="0" bIns="0"/>
          <a:lstStyle>
            <a:lvl1pPr marL="0" indent="0">
              <a:buNone/>
              <a:defRPr sz="1800" b="0">
                <a:solidFill>
                  <a:schemeClr val="bg1"/>
                </a:solidFill>
              </a:defRPr>
            </a:lvl1pPr>
          </a:lstStyle>
          <a:p>
            <a:pPr lvl="0"/>
            <a:r>
              <a:rPr lang="de-DE" dirty="0"/>
              <a:t>Autorenschaft</a:t>
            </a:r>
          </a:p>
        </p:txBody>
      </p:sp>
    </p:spTree>
    <p:extLst>
      <p:ext uri="{BB962C8B-B14F-4D97-AF65-F5344CB8AC3E}">
        <p14:creationId xmlns:p14="http://schemas.microsoft.com/office/powerpoint/2010/main" val="1489591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ohne Banner">
    <p:spTree>
      <p:nvGrpSpPr>
        <p:cNvPr id="1" name=""/>
        <p:cNvGrpSpPr/>
        <p:nvPr/>
      </p:nvGrpSpPr>
      <p:grpSpPr>
        <a:xfrm>
          <a:off x="0" y="0"/>
          <a:ext cx="0" cy="0"/>
          <a:chOff x="0" y="0"/>
          <a:chExt cx="0" cy="0"/>
        </a:xfrm>
      </p:grpSpPr>
      <p:sp>
        <p:nvSpPr>
          <p:cNvPr id="5" name="Textplatzhalter 9">
            <a:extLst>
              <a:ext uri="{FF2B5EF4-FFF2-40B4-BE49-F238E27FC236}">
                <a16:creationId xmlns:a16="http://schemas.microsoft.com/office/drawing/2014/main" id="{CC4632DB-DFF5-47E9-B973-118479BB4FB7}"/>
              </a:ext>
            </a:extLst>
          </p:cNvPr>
          <p:cNvSpPr>
            <a:spLocks noGrp="1"/>
          </p:cNvSpPr>
          <p:nvPr>
            <p:ph type="body" sz="quarter" idx="13" hasCustomPrompt="1"/>
          </p:nvPr>
        </p:nvSpPr>
        <p:spPr>
          <a:xfrm>
            <a:off x="252000" y="1278443"/>
            <a:ext cx="6372000" cy="345263"/>
          </a:xfrm>
          <a:prstGeom prst="rect">
            <a:avLst/>
          </a:prstGeom>
        </p:spPr>
        <p:txBody>
          <a:bodyPr lIns="0" tIns="0" rIns="0" bIns="0"/>
          <a:lstStyle>
            <a:lvl1pPr marL="0" indent="0">
              <a:buNone/>
              <a:defRPr sz="2200" b="1">
                <a:solidFill>
                  <a:schemeClr val="tx2"/>
                </a:solidFill>
              </a:defRPr>
            </a:lvl1pPr>
          </a:lstStyle>
          <a:p>
            <a:pPr lvl="0"/>
            <a:r>
              <a:rPr lang="de-DE" dirty="0"/>
              <a:t>Titel</a:t>
            </a:r>
          </a:p>
        </p:txBody>
      </p:sp>
      <p:sp>
        <p:nvSpPr>
          <p:cNvPr id="6" name="Textplatzhalter 9">
            <a:extLst>
              <a:ext uri="{FF2B5EF4-FFF2-40B4-BE49-F238E27FC236}">
                <a16:creationId xmlns:a16="http://schemas.microsoft.com/office/drawing/2014/main" id="{98AF38D2-BB0C-40FA-983F-7776B0F5EC7F}"/>
              </a:ext>
            </a:extLst>
          </p:cNvPr>
          <p:cNvSpPr>
            <a:spLocks noGrp="1"/>
          </p:cNvSpPr>
          <p:nvPr>
            <p:ph type="body" sz="quarter" idx="14" hasCustomPrompt="1"/>
          </p:nvPr>
        </p:nvSpPr>
        <p:spPr>
          <a:xfrm>
            <a:off x="252000" y="1885197"/>
            <a:ext cx="6372000" cy="345263"/>
          </a:xfrm>
          <a:prstGeom prst="rect">
            <a:avLst/>
          </a:prstGeom>
        </p:spPr>
        <p:txBody>
          <a:bodyPr lIns="0" tIns="0" rIns="0" bIns="0"/>
          <a:lstStyle>
            <a:lvl1pPr marL="0" indent="0">
              <a:buNone/>
              <a:defRPr sz="1800" b="0">
                <a:solidFill>
                  <a:schemeClr val="tx2"/>
                </a:solidFill>
              </a:defRPr>
            </a:lvl1pPr>
          </a:lstStyle>
          <a:p>
            <a:pPr lvl="0"/>
            <a:r>
              <a:rPr lang="de-DE" dirty="0" err="1"/>
              <a:t>Subtitel</a:t>
            </a:r>
            <a:endParaRPr lang="de-DE" dirty="0"/>
          </a:p>
        </p:txBody>
      </p:sp>
      <p:sp>
        <p:nvSpPr>
          <p:cNvPr id="12" name="Textplatzhalter 9">
            <a:extLst>
              <a:ext uri="{FF2B5EF4-FFF2-40B4-BE49-F238E27FC236}">
                <a16:creationId xmlns:a16="http://schemas.microsoft.com/office/drawing/2014/main" id="{6E243483-D012-4F88-90DE-4A1A38CE192A}"/>
              </a:ext>
            </a:extLst>
          </p:cNvPr>
          <p:cNvSpPr>
            <a:spLocks noGrp="1"/>
          </p:cNvSpPr>
          <p:nvPr>
            <p:ph type="body" sz="quarter" idx="15" hasCustomPrompt="1"/>
          </p:nvPr>
        </p:nvSpPr>
        <p:spPr>
          <a:xfrm>
            <a:off x="252000" y="5249920"/>
            <a:ext cx="6372000" cy="1145137"/>
          </a:xfrm>
          <a:prstGeom prst="rect">
            <a:avLst/>
          </a:prstGeom>
        </p:spPr>
        <p:txBody>
          <a:bodyPr lIns="0" tIns="0" rIns="0" bIns="0"/>
          <a:lstStyle>
            <a:lvl1pPr marL="0" indent="0">
              <a:buNone/>
              <a:defRPr sz="1800" b="0">
                <a:solidFill>
                  <a:schemeClr val="bg1"/>
                </a:solidFill>
              </a:defRPr>
            </a:lvl1pPr>
          </a:lstStyle>
          <a:p>
            <a:pPr lvl="0"/>
            <a:r>
              <a:rPr lang="de-DE" dirty="0"/>
              <a:t>Autorenschaft</a:t>
            </a:r>
          </a:p>
        </p:txBody>
      </p:sp>
    </p:spTree>
    <p:extLst>
      <p:ext uri="{BB962C8B-B14F-4D97-AF65-F5344CB8AC3E}">
        <p14:creationId xmlns:p14="http://schemas.microsoft.com/office/powerpoint/2010/main" val="4142176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chluss">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1745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252000" y="323999"/>
            <a:ext cx="8640000" cy="6156000"/>
          </a:xfrm>
          <a:prstGeom prst="rect">
            <a:avLst/>
          </a:prstGeom>
        </p:spPr>
        <p:txBody>
          <a:bodyPr vert="horz" wrap="square" lIns="0" tIns="0" rIns="0" bIns="0" rtlCol="0">
            <a:noAutofit/>
          </a:bodyPr>
          <a:lstStyle>
            <a:lvl1pPr marL="215900" indent="-215900">
              <a:spcAft>
                <a:spcPts val="600"/>
              </a:spcAft>
              <a:buClr>
                <a:schemeClr val="tx2"/>
              </a:buClr>
              <a:buSzPct val="85000"/>
              <a:buFont typeface="Wingdings" panose="05000000000000000000" pitchFamily="2" charset="2"/>
              <a:buChar char="§"/>
              <a:defRPr sz="1800"/>
            </a:lvl1pPr>
            <a:lvl2pPr marL="432000" indent="-216000">
              <a:spcAft>
                <a:spcPts val="600"/>
              </a:spcAft>
              <a:buClr>
                <a:schemeClr val="tx2"/>
              </a:buClr>
              <a:buSzPct val="85000"/>
              <a:buFont typeface="Wingdings" panose="05000000000000000000" pitchFamily="2" charset="2"/>
              <a:buChar char="§"/>
              <a:defRPr sz="1600"/>
            </a:lvl2pPr>
            <a:lvl3pPr marL="432000" indent="-216000">
              <a:spcAft>
                <a:spcPts val="600"/>
              </a:spcAft>
              <a:buClr>
                <a:schemeClr val="tx2"/>
              </a:buClr>
              <a:buSzPct val="85000"/>
              <a:buFont typeface="Wingdings" panose="05000000000000000000" pitchFamily="2" charset="2"/>
              <a:buChar char="§"/>
              <a:defRPr sz="1600"/>
            </a:lvl3pPr>
            <a:lvl4pPr marL="432000" indent="-216000">
              <a:spcAft>
                <a:spcPts val="600"/>
              </a:spcAft>
              <a:buClr>
                <a:schemeClr val="tx2"/>
              </a:buClr>
              <a:buSzPct val="85000"/>
              <a:buFont typeface="Wingdings" panose="05000000000000000000" pitchFamily="2" charset="2"/>
              <a:buChar char="§"/>
              <a:defRPr sz="1600"/>
            </a:lvl4pPr>
            <a:lvl5pPr marL="432000" indent="-216000">
              <a:buClr>
                <a:schemeClr val="tx2"/>
              </a:buClr>
              <a:buSzPct val="85000"/>
              <a:buFont typeface="Wingdings" panose="05000000000000000000" pitchFamily="2" charset="2"/>
              <a:buChar cha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Textplatzhalter 8">
            <a:extLst>
              <a:ext uri="{FF2B5EF4-FFF2-40B4-BE49-F238E27FC236}">
                <a16:creationId xmlns:a16="http://schemas.microsoft.com/office/drawing/2014/main" id="{89E50009-1B92-43EC-92E6-CB9C2D8224EC}"/>
              </a:ext>
            </a:extLst>
          </p:cNvPr>
          <p:cNvSpPr>
            <a:spLocks noGrp="1"/>
          </p:cNvSpPr>
          <p:nvPr>
            <p:ph type="body" sz="quarter" idx="10" hasCustomPrompt="1"/>
          </p:nvPr>
        </p:nvSpPr>
        <p:spPr>
          <a:xfrm>
            <a:off x="108000" y="6642000"/>
            <a:ext cx="8928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3485714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mit Banner">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18171CF6-F673-4A39-822A-64E64830DF2B}"/>
              </a:ext>
            </a:extLst>
          </p:cNvPr>
          <p:cNvSpPr>
            <a:spLocks noGrp="1"/>
          </p:cNvSpPr>
          <p:nvPr>
            <p:ph type="pic" sz="quarter" idx="10" hasCustomPrompt="1"/>
          </p:nvPr>
        </p:nvSpPr>
        <p:spPr>
          <a:xfrm>
            <a:off x="0" y="792000"/>
            <a:ext cx="9144000" cy="2849806"/>
          </a:xfrm>
          <a:prstGeom prst="rect">
            <a:avLst/>
          </a:prstGeom>
        </p:spPr>
        <p:txBody>
          <a:bodyPr/>
          <a:lstStyle>
            <a:lvl1pPr marL="0" indent="0" algn="ctr">
              <a:buFontTx/>
              <a:buNone/>
              <a:defRPr sz="1800"/>
            </a:lvl1pPr>
          </a:lstStyle>
          <a:p>
            <a:r>
              <a:rPr lang="de-DE" dirty="0"/>
              <a:t>Bild mit Klick auf das Symbol einfügen</a:t>
            </a:r>
          </a:p>
          <a:p>
            <a:r>
              <a:rPr lang="de-DE" dirty="0"/>
              <a:t>Eine Vorauswahl an Bildern liegt dem Material bei</a:t>
            </a:r>
          </a:p>
          <a:p>
            <a:r>
              <a:rPr lang="de-DE" dirty="0"/>
              <a:t>Eigene Gestaltungen sind möglich (Copyright beachten)</a:t>
            </a:r>
          </a:p>
        </p:txBody>
      </p:sp>
      <p:sp>
        <p:nvSpPr>
          <p:cNvPr id="10" name="Textplatzhalter 9">
            <a:extLst>
              <a:ext uri="{FF2B5EF4-FFF2-40B4-BE49-F238E27FC236}">
                <a16:creationId xmlns:a16="http://schemas.microsoft.com/office/drawing/2014/main" id="{BB8CB1B0-9B77-4351-BEC7-0D207FE318D2}"/>
              </a:ext>
            </a:extLst>
          </p:cNvPr>
          <p:cNvSpPr>
            <a:spLocks noGrp="1"/>
          </p:cNvSpPr>
          <p:nvPr>
            <p:ph type="body" sz="quarter" idx="11" hasCustomPrompt="1"/>
          </p:nvPr>
        </p:nvSpPr>
        <p:spPr>
          <a:xfrm>
            <a:off x="252000" y="4047277"/>
            <a:ext cx="6372000" cy="484312"/>
          </a:xfrm>
          <a:prstGeom prst="rect">
            <a:avLst/>
          </a:prstGeom>
        </p:spPr>
        <p:txBody>
          <a:bodyPr lIns="0" tIns="0" rIns="0" bIns="0"/>
          <a:lstStyle>
            <a:lvl1pPr marL="0" indent="0">
              <a:buNone/>
              <a:defRPr sz="2200" b="1">
                <a:solidFill>
                  <a:schemeClr val="bg1"/>
                </a:solidFill>
              </a:defRPr>
            </a:lvl1pPr>
          </a:lstStyle>
          <a:p>
            <a:pPr lvl="0"/>
            <a:r>
              <a:rPr lang="de-DE" dirty="0"/>
              <a:t>Titel</a:t>
            </a:r>
          </a:p>
        </p:txBody>
      </p:sp>
      <p:sp>
        <p:nvSpPr>
          <p:cNvPr id="11" name="Textplatzhalter 9">
            <a:extLst>
              <a:ext uri="{FF2B5EF4-FFF2-40B4-BE49-F238E27FC236}">
                <a16:creationId xmlns:a16="http://schemas.microsoft.com/office/drawing/2014/main" id="{848F5FDB-966D-48A9-8F9D-F874FB75D1A9}"/>
              </a:ext>
            </a:extLst>
          </p:cNvPr>
          <p:cNvSpPr>
            <a:spLocks noGrp="1"/>
          </p:cNvSpPr>
          <p:nvPr>
            <p:ph type="body" sz="quarter" idx="12" hasCustomPrompt="1"/>
          </p:nvPr>
        </p:nvSpPr>
        <p:spPr>
          <a:xfrm>
            <a:off x="252000" y="4654032"/>
            <a:ext cx="6372000" cy="473445"/>
          </a:xfrm>
          <a:prstGeom prst="rect">
            <a:avLst/>
          </a:prstGeom>
        </p:spPr>
        <p:txBody>
          <a:bodyPr lIns="0" tIns="0" rIns="0" bIns="0"/>
          <a:lstStyle>
            <a:lvl1pPr marL="0" indent="0">
              <a:buNone/>
              <a:defRPr sz="1800" b="1">
                <a:solidFill>
                  <a:schemeClr val="bg1"/>
                </a:solidFill>
              </a:defRPr>
            </a:lvl1pPr>
          </a:lstStyle>
          <a:p>
            <a:pPr lvl="0"/>
            <a:r>
              <a:rPr lang="de-DE" dirty="0" err="1"/>
              <a:t>Subtitel</a:t>
            </a:r>
            <a:endParaRPr lang="de-DE" dirty="0"/>
          </a:p>
        </p:txBody>
      </p:sp>
      <p:sp>
        <p:nvSpPr>
          <p:cNvPr id="13" name="Textplatzhalter 9">
            <a:extLst>
              <a:ext uri="{FF2B5EF4-FFF2-40B4-BE49-F238E27FC236}">
                <a16:creationId xmlns:a16="http://schemas.microsoft.com/office/drawing/2014/main" id="{2947E9A8-8C15-4CCD-9BCA-364EB75353FD}"/>
              </a:ext>
            </a:extLst>
          </p:cNvPr>
          <p:cNvSpPr>
            <a:spLocks noGrp="1"/>
          </p:cNvSpPr>
          <p:nvPr>
            <p:ph type="body" sz="quarter" idx="13" hasCustomPrompt="1"/>
          </p:nvPr>
        </p:nvSpPr>
        <p:spPr>
          <a:xfrm>
            <a:off x="252000" y="5249920"/>
            <a:ext cx="6372000" cy="1145137"/>
          </a:xfrm>
          <a:prstGeom prst="rect">
            <a:avLst/>
          </a:prstGeom>
        </p:spPr>
        <p:txBody>
          <a:bodyPr lIns="0" tIns="0" rIns="0" bIns="0"/>
          <a:lstStyle>
            <a:lvl1pPr marL="0" indent="0">
              <a:buNone/>
              <a:defRPr sz="1800" b="0">
                <a:solidFill>
                  <a:schemeClr val="bg1"/>
                </a:solidFill>
              </a:defRPr>
            </a:lvl1pPr>
          </a:lstStyle>
          <a:p>
            <a:pPr lvl="0"/>
            <a:r>
              <a:rPr lang="de-DE" dirty="0"/>
              <a:t>Autorenschaft</a:t>
            </a:r>
          </a:p>
        </p:txBody>
      </p:sp>
    </p:spTree>
    <p:extLst>
      <p:ext uri="{BB962C8B-B14F-4D97-AF65-F5344CB8AC3E}">
        <p14:creationId xmlns:p14="http://schemas.microsoft.com/office/powerpoint/2010/main" val="512946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ohne Banner">
    <p:spTree>
      <p:nvGrpSpPr>
        <p:cNvPr id="1" name=""/>
        <p:cNvGrpSpPr/>
        <p:nvPr/>
      </p:nvGrpSpPr>
      <p:grpSpPr>
        <a:xfrm>
          <a:off x="0" y="0"/>
          <a:ext cx="0" cy="0"/>
          <a:chOff x="0" y="0"/>
          <a:chExt cx="0" cy="0"/>
        </a:xfrm>
      </p:grpSpPr>
      <p:sp>
        <p:nvSpPr>
          <p:cNvPr id="5" name="Textplatzhalter 9">
            <a:extLst>
              <a:ext uri="{FF2B5EF4-FFF2-40B4-BE49-F238E27FC236}">
                <a16:creationId xmlns:a16="http://schemas.microsoft.com/office/drawing/2014/main" id="{CC4632DB-DFF5-47E9-B973-118479BB4FB7}"/>
              </a:ext>
            </a:extLst>
          </p:cNvPr>
          <p:cNvSpPr>
            <a:spLocks noGrp="1"/>
          </p:cNvSpPr>
          <p:nvPr>
            <p:ph type="body" sz="quarter" idx="13" hasCustomPrompt="1"/>
          </p:nvPr>
        </p:nvSpPr>
        <p:spPr>
          <a:xfrm>
            <a:off x="252000" y="1278443"/>
            <a:ext cx="6372000" cy="345263"/>
          </a:xfrm>
          <a:prstGeom prst="rect">
            <a:avLst/>
          </a:prstGeom>
        </p:spPr>
        <p:txBody>
          <a:bodyPr lIns="0" tIns="0" rIns="0" bIns="0"/>
          <a:lstStyle>
            <a:lvl1pPr marL="0" indent="0">
              <a:buNone/>
              <a:defRPr sz="2200" b="1">
                <a:solidFill>
                  <a:schemeClr val="tx2"/>
                </a:solidFill>
              </a:defRPr>
            </a:lvl1pPr>
          </a:lstStyle>
          <a:p>
            <a:pPr lvl="0"/>
            <a:r>
              <a:rPr lang="de-DE" dirty="0"/>
              <a:t>Titel</a:t>
            </a:r>
          </a:p>
        </p:txBody>
      </p:sp>
      <p:sp>
        <p:nvSpPr>
          <p:cNvPr id="6" name="Textplatzhalter 9">
            <a:extLst>
              <a:ext uri="{FF2B5EF4-FFF2-40B4-BE49-F238E27FC236}">
                <a16:creationId xmlns:a16="http://schemas.microsoft.com/office/drawing/2014/main" id="{98AF38D2-BB0C-40FA-983F-7776B0F5EC7F}"/>
              </a:ext>
            </a:extLst>
          </p:cNvPr>
          <p:cNvSpPr>
            <a:spLocks noGrp="1"/>
          </p:cNvSpPr>
          <p:nvPr>
            <p:ph type="body" sz="quarter" idx="14" hasCustomPrompt="1"/>
          </p:nvPr>
        </p:nvSpPr>
        <p:spPr>
          <a:xfrm>
            <a:off x="252000" y="1885197"/>
            <a:ext cx="6372000" cy="345263"/>
          </a:xfrm>
          <a:prstGeom prst="rect">
            <a:avLst/>
          </a:prstGeom>
        </p:spPr>
        <p:txBody>
          <a:bodyPr lIns="0" tIns="0" rIns="0" bIns="0"/>
          <a:lstStyle>
            <a:lvl1pPr marL="0" indent="0">
              <a:buNone/>
              <a:defRPr sz="1800" b="0">
                <a:solidFill>
                  <a:schemeClr val="tx2"/>
                </a:solidFill>
              </a:defRPr>
            </a:lvl1pPr>
          </a:lstStyle>
          <a:p>
            <a:pPr lvl="0"/>
            <a:r>
              <a:rPr lang="de-DE" dirty="0" err="1"/>
              <a:t>Subtitel</a:t>
            </a:r>
            <a:endParaRPr lang="de-DE" dirty="0"/>
          </a:p>
        </p:txBody>
      </p:sp>
      <p:sp>
        <p:nvSpPr>
          <p:cNvPr id="12" name="Textplatzhalter 9">
            <a:extLst>
              <a:ext uri="{FF2B5EF4-FFF2-40B4-BE49-F238E27FC236}">
                <a16:creationId xmlns:a16="http://schemas.microsoft.com/office/drawing/2014/main" id="{6E243483-D012-4F88-90DE-4A1A38CE192A}"/>
              </a:ext>
            </a:extLst>
          </p:cNvPr>
          <p:cNvSpPr>
            <a:spLocks noGrp="1"/>
          </p:cNvSpPr>
          <p:nvPr>
            <p:ph type="body" sz="quarter" idx="15" hasCustomPrompt="1"/>
          </p:nvPr>
        </p:nvSpPr>
        <p:spPr>
          <a:xfrm>
            <a:off x="252000" y="5249920"/>
            <a:ext cx="6372000" cy="1145137"/>
          </a:xfrm>
          <a:prstGeom prst="rect">
            <a:avLst/>
          </a:prstGeom>
        </p:spPr>
        <p:txBody>
          <a:bodyPr lIns="0" tIns="0" rIns="0" bIns="0"/>
          <a:lstStyle>
            <a:lvl1pPr marL="0" indent="0">
              <a:buNone/>
              <a:defRPr sz="1800" b="0">
                <a:solidFill>
                  <a:schemeClr val="bg1"/>
                </a:solidFill>
              </a:defRPr>
            </a:lvl1pPr>
          </a:lstStyle>
          <a:p>
            <a:pPr lvl="0"/>
            <a:r>
              <a:rPr lang="de-DE" dirty="0"/>
              <a:t>Autorenschaft</a:t>
            </a:r>
          </a:p>
        </p:txBody>
      </p:sp>
    </p:spTree>
    <p:extLst>
      <p:ext uri="{BB962C8B-B14F-4D97-AF65-F5344CB8AC3E}">
        <p14:creationId xmlns:p14="http://schemas.microsoft.com/office/powerpoint/2010/main" val="3211273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chluss">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154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mit Banner">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18171CF6-F673-4A39-822A-64E64830DF2B}"/>
              </a:ext>
            </a:extLst>
          </p:cNvPr>
          <p:cNvSpPr>
            <a:spLocks noGrp="1"/>
          </p:cNvSpPr>
          <p:nvPr>
            <p:ph type="pic" sz="quarter" idx="10" hasCustomPrompt="1"/>
          </p:nvPr>
        </p:nvSpPr>
        <p:spPr>
          <a:xfrm>
            <a:off x="0" y="936000"/>
            <a:ext cx="9144000" cy="2707200"/>
          </a:xfrm>
          <a:prstGeom prst="rect">
            <a:avLst/>
          </a:prstGeom>
        </p:spPr>
        <p:txBody>
          <a:bodyPr/>
          <a:lstStyle>
            <a:lvl1pPr marL="0" indent="0" algn="ctr">
              <a:buFontTx/>
              <a:buNone/>
              <a:defRPr sz="1800"/>
            </a:lvl1pPr>
          </a:lstStyle>
          <a:p>
            <a:r>
              <a:rPr lang="de-DE" dirty="0"/>
              <a:t>Bild mit Klick auf das Symbol einfügen</a:t>
            </a:r>
          </a:p>
          <a:p>
            <a:r>
              <a:rPr lang="de-DE" dirty="0"/>
              <a:t>Eine Vorauswahl an Bildern liegt dem Material bei</a:t>
            </a:r>
          </a:p>
          <a:p>
            <a:r>
              <a:rPr lang="de-DE" dirty="0"/>
              <a:t>Eigene Gestaltungen sind möglich (Copyright beachten)</a:t>
            </a:r>
          </a:p>
        </p:txBody>
      </p:sp>
      <p:sp>
        <p:nvSpPr>
          <p:cNvPr id="10" name="Textplatzhalter 9">
            <a:extLst>
              <a:ext uri="{FF2B5EF4-FFF2-40B4-BE49-F238E27FC236}">
                <a16:creationId xmlns:a16="http://schemas.microsoft.com/office/drawing/2014/main" id="{BB8CB1B0-9B77-4351-BEC7-0D207FE318D2}"/>
              </a:ext>
            </a:extLst>
          </p:cNvPr>
          <p:cNvSpPr>
            <a:spLocks noGrp="1"/>
          </p:cNvSpPr>
          <p:nvPr>
            <p:ph type="body" sz="quarter" idx="11" hasCustomPrompt="1"/>
          </p:nvPr>
        </p:nvSpPr>
        <p:spPr>
          <a:xfrm>
            <a:off x="252000" y="4047277"/>
            <a:ext cx="6372000" cy="484312"/>
          </a:xfrm>
          <a:prstGeom prst="rect">
            <a:avLst/>
          </a:prstGeom>
        </p:spPr>
        <p:txBody>
          <a:bodyPr lIns="0" tIns="0" rIns="0" bIns="0"/>
          <a:lstStyle>
            <a:lvl1pPr marL="0" indent="0">
              <a:buNone/>
              <a:defRPr sz="2200" b="1">
                <a:solidFill>
                  <a:schemeClr val="bg1"/>
                </a:solidFill>
              </a:defRPr>
            </a:lvl1pPr>
          </a:lstStyle>
          <a:p>
            <a:pPr lvl="0"/>
            <a:r>
              <a:rPr lang="de-DE" dirty="0"/>
              <a:t>Titel</a:t>
            </a:r>
          </a:p>
        </p:txBody>
      </p:sp>
      <p:sp>
        <p:nvSpPr>
          <p:cNvPr id="11" name="Textplatzhalter 9">
            <a:extLst>
              <a:ext uri="{FF2B5EF4-FFF2-40B4-BE49-F238E27FC236}">
                <a16:creationId xmlns:a16="http://schemas.microsoft.com/office/drawing/2014/main" id="{848F5FDB-966D-48A9-8F9D-F874FB75D1A9}"/>
              </a:ext>
            </a:extLst>
          </p:cNvPr>
          <p:cNvSpPr>
            <a:spLocks noGrp="1"/>
          </p:cNvSpPr>
          <p:nvPr>
            <p:ph type="body" sz="quarter" idx="12" hasCustomPrompt="1"/>
          </p:nvPr>
        </p:nvSpPr>
        <p:spPr>
          <a:xfrm>
            <a:off x="252000" y="4654032"/>
            <a:ext cx="6372000" cy="473445"/>
          </a:xfrm>
          <a:prstGeom prst="rect">
            <a:avLst/>
          </a:prstGeom>
        </p:spPr>
        <p:txBody>
          <a:bodyPr lIns="0" tIns="0" rIns="0" bIns="0"/>
          <a:lstStyle>
            <a:lvl1pPr marL="0" indent="0">
              <a:buNone/>
              <a:defRPr sz="1800" b="1">
                <a:solidFill>
                  <a:schemeClr val="bg1"/>
                </a:solidFill>
              </a:defRPr>
            </a:lvl1pPr>
          </a:lstStyle>
          <a:p>
            <a:pPr lvl="0"/>
            <a:r>
              <a:rPr lang="de-DE" dirty="0" err="1"/>
              <a:t>Subtitel</a:t>
            </a:r>
            <a:endParaRPr lang="de-DE" dirty="0"/>
          </a:p>
        </p:txBody>
      </p:sp>
      <p:sp>
        <p:nvSpPr>
          <p:cNvPr id="13" name="Textplatzhalter 9">
            <a:extLst>
              <a:ext uri="{FF2B5EF4-FFF2-40B4-BE49-F238E27FC236}">
                <a16:creationId xmlns:a16="http://schemas.microsoft.com/office/drawing/2014/main" id="{2947E9A8-8C15-4CCD-9BCA-364EB75353FD}"/>
              </a:ext>
            </a:extLst>
          </p:cNvPr>
          <p:cNvSpPr>
            <a:spLocks noGrp="1"/>
          </p:cNvSpPr>
          <p:nvPr>
            <p:ph type="body" sz="quarter" idx="13" hasCustomPrompt="1"/>
          </p:nvPr>
        </p:nvSpPr>
        <p:spPr>
          <a:xfrm>
            <a:off x="252000" y="5249920"/>
            <a:ext cx="6372000" cy="1145137"/>
          </a:xfrm>
          <a:prstGeom prst="rect">
            <a:avLst/>
          </a:prstGeom>
        </p:spPr>
        <p:txBody>
          <a:bodyPr lIns="0" tIns="0" rIns="0" bIns="0"/>
          <a:lstStyle>
            <a:lvl1pPr marL="0" indent="0">
              <a:buNone/>
              <a:defRPr sz="1800" b="0">
                <a:solidFill>
                  <a:schemeClr val="bg1"/>
                </a:solidFill>
              </a:defRPr>
            </a:lvl1pPr>
          </a:lstStyle>
          <a:p>
            <a:pPr lvl="0"/>
            <a:r>
              <a:rPr lang="de-DE" dirty="0"/>
              <a:t>Autorenschaft</a:t>
            </a:r>
          </a:p>
        </p:txBody>
      </p:sp>
    </p:spTree>
    <p:extLst>
      <p:ext uri="{BB962C8B-B14F-4D97-AF65-F5344CB8AC3E}">
        <p14:creationId xmlns:p14="http://schemas.microsoft.com/office/powerpoint/2010/main" val="2924555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ohne Banner">
    <p:spTree>
      <p:nvGrpSpPr>
        <p:cNvPr id="1" name=""/>
        <p:cNvGrpSpPr/>
        <p:nvPr/>
      </p:nvGrpSpPr>
      <p:grpSpPr>
        <a:xfrm>
          <a:off x="0" y="0"/>
          <a:ext cx="0" cy="0"/>
          <a:chOff x="0" y="0"/>
          <a:chExt cx="0" cy="0"/>
        </a:xfrm>
      </p:grpSpPr>
      <p:sp>
        <p:nvSpPr>
          <p:cNvPr id="5" name="Textplatzhalter 9">
            <a:extLst>
              <a:ext uri="{FF2B5EF4-FFF2-40B4-BE49-F238E27FC236}">
                <a16:creationId xmlns:a16="http://schemas.microsoft.com/office/drawing/2014/main" id="{CC4632DB-DFF5-47E9-B973-118479BB4FB7}"/>
              </a:ext>
            </a:extLst>
          </p:cNvPr>
          <p:cNvSpPr>
            <a:spLocks noGrp="1"/>
          </p:cNvSpPr>
          <p:nvPr>
            <p:ph type="body" sz="quarter" idx="13" hasCustomPrompt="1"/>
          </p:nvPr>
        </p:nvSpPr>
        <p:spPr>
          <a:xfrm>
            <a:off x="252000" y="1422000"/>
            <a:ext cx="6372000" cy="345263"/>
          </a:xfrm>
          <a:prstGeom prst="rect">
            <a:avLst/>
          </a:prstGeom>
        </p:spPr>
        <p:txBody>
          <a:bodyPr lIns="0" tIns="0" rIns="0" bIns="0"/>
          <a:lstStyle>
            <a:lvl1pPr marL="0" indent="0">
              <a:buNone/>
              <a:defRPr sz="2200" b="1">
                <a:solidFill>
                  <a:schemeClr val="tx2"/>
                </a:solidFill>
              </a:defRPr>
            </a:lvl1pPr>
          </a:lstStyle>
          <a:p>
            <a:pPr lvl="0"/>
            <a:r>
              <a:rPr lang="de-DE" dirty="0"/>
              <a:t>Titel</a:t>
            </a:r>
          </a:p>
        </p:txBody>
      </p:sp>
      <p:sp>
        <p:nvSpPr>
          <p:cNvPr id="6" name="Textplatzhalter 9">
            <a:extLst>
              <a:ext uri="{FF2B5EF4-FFF2-40B4-BE49-F238E27FC236}">
                <a16:creationId xmlns:a16="http://schemas.microsoft.com/office/drawing/2014/main" id="{98AF38D2-BB0C-40FA-983F-7776B0F5EC7F}"/>
              </a:ext>
            </a:extLst>
          </p:cNvPr>
          <p:cNvSpPr>
            <a:spLocks noGrp="1"/>
          </p:cNvSpPr>
          <p:nvPr>
            <p:ph type="body" sz="quarter" idx="14" hasCustomPrompt="1"/>
          </p:nvPr>
        </p:nvSpPr>
        <p:spPr>
          <a:xfrm>
            <a:off x="252000" y="2030400"/>
            <a:ext cx="6372000" cy="345263"/>
          </a:xfrm>
          <a:prstGeom prst="rect">
            <a:avLst/>
          </a:prstGeom>
        </p:spPr>
        <p:txBody>
          <a:bodyPr lIns="0" tIns="0" rIns="0" bIns="0"/>
          <a:lstStyle>
            <a:lvl1pPr marL="0" indent="0">
              <a:buNone/>
              <a:defRPr sz="1800" b="0">
                <a:solidFill>
                  <a:schemeClr val="tx2"/>
                </a:solidFill>
              </a:defRPr>
            </a:lvl1pPr>
          </a:lstStyle>
          <a:p>
            <a:pPr lvl="0"/>
            <a:r>
              <a:rPr lang="de-DE" dirty="0" err="1"/>
              <a:t>Subtitel</a:t>
            </a:r>
            <a:endParaRPr lang="de-DE" dirty="0"/>
          </a:p>
        </p:txBody>
      </p:sp>
      <p:sp>
        <p:nvSpPr>
          <p:cNvPr id="12" name="Textplatzhalter 9">
            <a:extLst>
              <a:ext uri="{FF2B5EF4-FFF2-40B4-BE49-F238E27FC236}">
                <a16:creationId xmlns:a16="http://schemas.microsoft.com/office/drawing/2014/main" id="{6E243483-D012-4F88-90DE-4A1A38CE192A}"/>
              </a:ext>
            </a:extLst>
          </p:cNvPr>
          <p:cNvSpPr>
            <a:spLocks noGrp="1"/>
          </p:cNvSpPr>
          <p:nvPr>
            <p:ph type="body" sz="quarter" idx="15" hasCustomPrompt="1"/>
          </p:nvPr>
        </p:nvSpPr>
        <p:spPr>
          <a:xfrm>
            <a:off x="252000" y="5249920"/>
            <a:ext cx="6372000" cy="1145137"/>
          </a:xfrm>
          <a:prstGeom prst="rect">
            <a:avLst/>
          </a:prstGeom>
        </p:spPr>
        <p:txBody>
          <a:bodyPr lIns="0" tIns="0" rIns="0" bIns="0"/>
          <a:lstStyle>
            <a:lvl1pPr marL="0" indent="0">
              <a:buNone/>
              <a:defRPr sz="1800" b="0">
                <a:solidFill>
                  <a:schemeClr val="bg1"/>
                </a:solidFill>
              </a:defRPr>
            </a:lvl1pPr>
          </a:lstStyle>
          <a:p>
            <a:pPr lvl="0"/>
            <a:r>
              <a:rPr lang="de-DE" dirty="0"/>
              <a:t>Autorenschaft</a:t>
            </a:r>
          </a:p>
        </p:txBody>
      </p:sp>
    </p:spTree>
    <p:extLst>
      <p:ext uri="{BB962C8B-B14F-4D97-AF65-F5344CB8AC3E}">
        <p14:creationId xmlns:p14="http://schemas.microsoft.com/office/powerpoint/2010/main" val="3937153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chlus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33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eie Gestaltung">
    <p:spTree>
      <p:nvGrpSpPr>
        <p:cNvPr id="1" name=""/>
        <p:cNvGrpSpPr/>
        <p:nvPr/>
      </p:nvGrpSpPr>
      <p:grpSpPr>
        <a:xfrm>
          <a:off x="0" y="0"/>
          <a:ext cx="0" cy="0"/>
          <a:chOff x="0" y="0"/>
          <a:chExt cx="0" cy="0"/>
        </a:xfrm>
      </p:grpSpPr>
      <p:sp>
        <p:nvSpPr>
          <p:cNvPr id="5" name="Textplatzhalter 8">
            <a:extLst>
              <a:ext uri="{FF2B5EF4-FFF2-40B4-BE49-F238E27FC236}">
                <a16:creationId xmlns:a16="http://schemas.microsoft.com/office/drawing/2014/main" id="{6DAB521F-F3FC-4F5C-87F5-26BA84C7865D}"/>
              </a:ext>
            </a:extLst>
          </p:cNvPr>
          <p:cNvSpPr>
            <a:spLocks noGrp="1"/>
          </p:cNvSpPr>
          <p:nvPr>
            <p:ph type="body" sz="quarter" idx="10" hasCustomPrompt="1"/>
          </p:nvPr>
        </p:nvSpPr>
        <p:spPr>
          <a:xfrm>
            <a:off x="108000" y="6642000"/>
            <a:ext cx="8928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3973348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04AB2695-0266-47F0-ADA8-71BA5E328EDC}"/>
              </a:ext>
            </a:extLst>
          </p:cNvPr>
          <p:cNvSpPr>
            <a:spLocks noGrp="1"/>
          </p:cNvSpPr>
          <p:nvPr>
            <p:ph type="body" sz="quarter" idx="10" hasCustomPrompt="1"/>
          </p:nvPr>
        </p:nvSpPr>
        <p:spPr>
          <a:xfrm>
            <a:off x="252000" y="1116000"/>
            <a:ext cx="8640000" cy="5415819"/>
          </a:xfrm>
          <a:prstGeom prst="rect">
            <a:avLst/>
          </a:prstGeom>
        </p:spPr>
        <p:txBody>
          <a:bodyPr lIns="0" tIns="0" rIns="0" bIns="0"/>
          <a:lstStyle>
            <a:lvl1pPr marL="0" indent="-720000">
              <a:spcAft>
                <a:spcPts val="1200"/>
              </a:spcAft>
              <a:buClr>
                <a:schemeClr val="tx2"/>
              </a:buClr>
              <a:buSzPct val="100000"/>
              <a:buAutoNum type="arabicPeriod"/>
              <a:defRPr sz="2200" b="1">
                <a:solidFill>
                  <a:schemeClr val="tx1"/>
                </a:solidFill>
                <a:latin typeface="+mj-lt"/>
              </a:defRPr>
            </a:lvl1pPr>
          </a:lstStyle>
          <a:p>
            <a:pPr lvl="0"/>
            <a:r>
              <a:rPr lang="de-DE" dirty="0"/>
              <a:t>Kapitel 1</a:t>
            </a:r>
          </a:p>
          <a:p>
            <a:pPr lvl="0"/>
            <a:r>
              <a:rPr lang="de-DE" dirty="0"/>
              <a:t>Kapitel 2</a:t>
            </a:r>
          </a:p>
          <a:p>
            <a:pPr lvl="0"/>
            <a:r>
              <a:rPr lang="de-DE" dirty="0"/>
              <a:t>Kapitel 3</a:t>
            </a:r>
          </a:p>
        </p:txBody>
      </p:sp>
      <p:sp>
        <p:nvSpPr>
          <p:cNvPr id="12" name="Textfeld 11">
            <a:extLst>
              <a:ext uri="{FF2B5EF4-FFF2-40B4-BE49-F238E27FC236}">
                <a16:creationId xmlns:a16="http://schemas.microsoft.com/office/drawing/2014/main" id="{05676AEE-8D32-4703-B4BE-A61DF5AB84C3}"/>
              </a:ext>
            </a:extLst>
          </p:cNvPr>
          <p:cNvSpPr txBox="1"/>
          <p:nvPr userDrawn="1"/>
        </p:nvSpPr>
        <p:spPr>
          <a:xfrm>
            <a:off x="252000" y="324000"/>
            <a:ext cx="8640000" cy="396000"/>
          </a:xfrm>
          <a:prstGeom prst="rect">
            <a:avLst/>
          </a:prstGeom>
          <a:noFill/>
        </p:spPr>
        <p:txBody>
          <a:bodyPr wrap="square" lIns="0" tIns="0" rIns="0" bIns="0" rtlCol="0">
            <a:noAutofit/>
          </a:bodyPr>
          <a:lstStyle/>
          <a:p>
            <a:pPr marL="0" indent="0">
              <a:spcBef>
                <a:spcPts val="0"/>
              </a:spcBef>
            </a:pPr>
            <a:r>
              <a:rPr lang="de-DE" sz="2200" b="1" dirty="0">
                <a:solidFill>
                  <a:schemeClr val="tx2"/>
                </a:solidFill>
                <a:latin typeface="+mj-lt"/>
              </a:rPr>
              <a:t>Gliederung</a:t>
            </a:r>
            <a:endParaRPr lang="de-DE" sz="2200" b="1" dirty="0">
              <a:solidFill>
                <a:schemeClr val="tx2"/>
              </a:solidFill>
              <a:latin typeface="+mj-lt"/>
              <a:cs typeface="Calibri"/>
            </a:endParaRPr>
          </a:p>
        </p:txBody>
      </p:sp>
    </p:spTree>
    <p:extLst>
      <p:ext uri="{BB962C8B-B14F-4D97-AF65-F5344CB8AC3E}">
        <p14:creationId xmlns:p14="http://schemas.microsoft.com/office/powerpoint/2010/main" val="3791293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Überschrift + Inhal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252000" y="900000"/>
            <a:ext cx="8640000" cy="5796000"/>
          </a:xfrm>
          <a:prstGeom prst="rect">
            <a:avLst/>
          </a:prstGeom>
        </p:spPr>
        <p:txBody>
          <a:bodyPr vert="horz" wrap="square" lIns="0" tIns="0" rIns="0" bIns="0" rtlCol="0">
            <a:noAutofit/>
          </a:bodyPr>
          <a:lstStyle>
            <a:lvl1pPr marL="215900" indent="-215900">
              <a:spcAft>
                <a:spcPts val="600"/>
              </a:spcAft>
              <a:buClr>
                <a:schemeClr val="accent1"/>
              </a:buClr>
              <a:buSzPct val="85000"/>
              <a:buFont typeface="Wingdings" panose="05000000000000000000" pitchFamily="2" charset="2"/>
              <a:buChar char="§"/>
              <a:defRPr sz="1800">
                <a:solidFill>
                  <a:schemeClr val="accent1"/>
                </a:solidFill>
              </a:defRPr>
            </a:lvl1pPr>
            <a:lvl2pPr marL="432000" indent="-216000">
              <a:spcAft>
                <a:spcPts val="600"/>
              </a:spcAft>
              <a:buClr>
                <a:schemeClr val="accent1"/>
              </a:buClr>
              <a:buSzPct val="85000"/>
              <a:buFont typeface="Wingdings" panose="05000000000000000000" pitchFamily="2" charset="2"/>
              <a:buChar char="§"/>
              <a:defRPr sz="1600">
                <a:solidFill>
                  <a:schemeClr val="accent1"/>
                </a:solidFill>
              </a:defRPr>
            </a:lvl2pPr>
            <a:lvl3pPr marL="432000" indent="-216000">
              <a:spcAft>
                <a:spcPts val="600"/>
              </a:spcAft>
              <a:buClr>
                <a:schemeClr val="accent1"/>
              </a:buClr>
              <a:buSzPct val="85000"/>
              <a:buFont typeface="Wingdings" panose="05000000000000000000" pitchFamily="2" charset="2"/>
              <a:buChar char="§"/>
              <a:defRPr sz="1600">
                <a:solidFill>
                  <a:schemeClr val="accent1"/>
                </a:solidFill>
              </a:defRPr>
            </a:lvl3pPr>
            <a:lvl4pPr marL="432000" indent="-216000">
              <a:spcAft>
                <a:spcPts val="600"/>
              </a:spcAft>
              <a:buClr>
                <a:schemeClr val="accent1"/>
              </a:buClr>
              <a:buSzPct val="85000"/>
              <a:buFont typeface="Wingdings" panose="05000000000000000000" pitchFamily="2" charset="2"/>
              <a:buChar char="§"/>
              <a:defRPr sz="1600">
                <a:solidFill>
                  <a:schemeClr val="accent1"/>
                </a:solidFill>
              </a:defRPr>
            </a:lvl4pPr>
            <a:lvl5pPr marL="432000" indent="-216000">
              <a:buClr>
                <a:schemeClr val="accent1"/>
              </a:buClr>
              <a:buSzPct val="85000"/>
              <a:buFont typeface="Wingdings" panose="05000000000000000000" pitchFamily="2" charset="2"/>
              <a:buChar char="§"/>
              <a:defRPr sz="1600">
                <a:solidFill>
                  <a:schemeClr val="accent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itel 3">
            <a:extLst>
              <a:ext uri="{FF2B5EF4-FFF2-40B4-BE49-F238E27FC236}">
                <a16:creationId xmlns:a16="http://schemas.microsoft.com/office/drawing/2014/main" id="{635533BD-50D8-4441-8D56-AAF77F52FC4E}"/>
              </a:ext>
            </a:extLst>
          </p:cNvPr>
          <p:cNvSpPr>
            <a:spLocks noGrp="1"/>
          </p:cNvSpPr>
          <p:nvPr>
            <p:ph type="title"/>
          </p:nvPr>
        </p:nvSpPr>
        <p:spPr>
          <a:xfrm>
            <a:off x="252000" y="324000"/>
            <a:ext cx="8640000" cy="396000"/>
          </a:xfrm>
        </p:spPr>
        <p:txBody>
          <a:bodyPr anchor="t" anchorCtr="0"/>
          <a:lstStyle>
            <a:lvl1pPr>
              <a:defRPr sz="2200">
                <a:latin typeface="+mj-lt"/>
              </a:defRPr>
            </a:lvl1pPr>
          </a:lstStyle>
          <a:p>
            <a:r>
              <a:rPr lang="de-DE" dirty="0"/>
              <a:t>Mastertitelformat bearbeiten</a:t>
            </a:r>
          </a:p>
        </p:txBody>
      </p:sp>
    </p:spTree>
    <p:extLst>
      <p:ext uri="{BB962C8B-B14F-4D97-AF65-F5344CB8AC3E}">
        <p14:creationId xmlns:p14="http://schemas.microsoft.com/office/powerpoint/2010/main" val="4051919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Inhalt_GLUE_1">
    <p:spTree>
      <p:nvGrpSpPr>
        <p:cNvPr id="1" name=""/>
        <p:cNvGrpSpPr/>
        <p:nvPr/>
      </p:nvGrpSpPr>
      <p:grpSpPr>
        <a:xfrm>
          <a:off x="0" y="0"/>
          <a:ext cx="0" cy="0"/>
          <a:chOff x="0" y="0"/>
          <a:chExt cx="0" cy="0"/>
        </a:xfrm>
      </p:grpSpPr>
      <p:sp>
        <p:nvSpPr>
          <p:cNvPr id="53" name="Titeltext"/>
          <p:cNvSpPr txBox="1">
            <a:spLocks noGrp="1"/>
          </p:cNvSpPr>
          <p:nvPr>
            <p:ph type="title"/>
          </p:nvPr>
        </p:nvSpPr>
        <p:spPr>
          <a:xfrm>
            <a:off x="240134" y="187746"/>
            <a:ext cx="7886701" cy="776290"/>
          </a:xfrm>
          <a:prstGeom prst="rect">
            <a:avLst/>
          </a:prstGeom>
        </p:spPr>
        <p:txBody>
          <a:bodyPr/>
          <a:lstStyle>
            <a:lvl1pPr>
              <a:defRPr sz="2250" b="1">
                <a:solidFill>
                  <a:srgbClr val="0D656D"/>
                </a:solidFill>
                <a:latin typeface="Helvetica Neue"/>
                <a:ea typeface="Helvetica Neue"/>
                <a:cs typeface="Helvetica Neue"/>
                <a:sym typeface="Helvetica Neue"/>
              </a:defRPr>
            </a:lvl1pPr>
          </a:lstStyle>
          <a:p>
            <a:r>
              <a:t>Titeltext</a:t>
            </a:r>
          </a:p>
        </p:txBody>
      </p:sp>
      <p:pic>
        <p:nvPicPr>
          <p:cNvPr id="54" name="Gerade Verbindung 18 Linie" descr="Gerade Verbindung 18 Linie"/>
          <p:cNvPicPr>
            <a:picLocks/>
          </p:cNvPicPr>
          <p:nvPr/>
        </p:nvPicPr>
        <p:blipFill>
          <a:blip r:embed="rId2"/>
          <a:stretch>
            <a:fillRect/>
          </a:stretch>
        </p:blipFill>
        <p:spPr>
          <a:xfrm>
            <a:off x="-413892" y="829340"/>
            <a:ext cx="8785801" cy="165101"/>
          </a:xfrm>
          <a:prstGeom prst="rect">
            <a:avLst/>
          </a:prstGeom>
        </p:spPr>
      </p:pic>
      <p:grpSp>
        <p:nvGrpSpPr>
          <p:cNvPr id="58" name="Gruppieren"/>
          <p:cNvGrpSpPr/>
          <p:nvPr/>
        </p:nvGrpSpPr>
        <p:grpSpPr>
          <a:xfrm>
            <a:off x="7926361" y="27155"/>
            <a:ext cx="1236690" cy="1300675"/>
            <a:chOff x="0" y="0"/>
            <a:chExt cx="1648918" cy="1300673"/>
          </a:xfrm>
        </p:grpSpPr>
        <p:sp>
          <p:nvSpPr>
            <p:cNvPr id="56" name="Rechteck"/>
            <p:cNvSpPr/>
            <p:nvPr/>
          </p:nvSpPr>
          <p:spPr>
            <a:xfrm rot="965178">
              <a:off x="217970" y="769826"/>
              <a:ext cx="129201" cy="204822"/>
            </a:xfrm>
            <a:prstGeom prst="rect">
              <a:avLst/>
            </a:prstGeom>
            <a:solidFill>
              <a:srgbClr val="000000"/>
            </a:solidFill>
            <a:ln w="12700" cap="flat">
              <a:solidFill>
                <a:srgbClr val="000000"/>
              </a:solidFill>
              <a:prstDash val="solid"/>
              <a:miter lim="800000"/>
            </a:ln>
            <a:effectLst/>
          </p:spPr>
          <p:txBody>
            <a:bodyPr wrap="square" lIns="45719" tIns="45719" rIns="45719" bIns="45719" numCol="1" anchor="ctr">
              <a:noAutofit/>
            </a:bodyPr>
            <a:lstStyle/>
            <a:p>
              <a:pPr>
                <a:defRPr>
                  <a:latin typeface="Helvetica Neue"/>
                  <a:ea typeface="Helvetica Neue"/>
                  <a:cs typeface="Helvetica Neue"/>
                  <a:sym typeface="Helvetica Neue"/>
                </a:defRPr>
              </a:pPr>
              <a:endParaRPr sz="1800"/>
            </a:p>
          </p:txBody>
        </p:sp>
        <p:pic>
          <p:nvPicPr>
            <p:cNvPr id="57" name="Bild 8" descr="Bild 8"/>
            <p:cNvPicPr>
              <a:picLocks noChangeAspect="1"/>
            </p:cNvPicPr>
            <p:nvPr/>
          </p:nvPicPr>
          <p:blipFill>
            <a:blip r:embed="rId3"/>
            <a:stretch>
              <a:fillRect/>
            </a:stretch>
          </p:blipFill>
          <p:spPr>
            <a:xfrm>
              <a:off x="0" y="0"/>
              <a:ext cx="1648919" cy="1300674"/>
            </a:xfrm>
            <a:prstGeom prst="rect">
              <a:avLst/>
            </a:prstGeom>
            <a:ln w="12700" cap="flat">
              <a:noFill/>
              <a:miter lim="400000"/>
            </a:ln>
            <a:effectLst/>
          </p:spPr>
        </p:pic>
      </p:grpSp>
      <p:sp>
        <p:nvSpPr>
          <p:cNvPr id="59" name="Textebene 1…"/>
          <p:cNvSpPr txBox="1">
            <a:spLocks noGrp="1"/>
          </p:cNvSpPr>
          <p:nvPr>
            <p:ph type="body" idx="1"/>
          </p:nvPr>
        </p:nvSpPr>
        <p:spPr>
          <a:xfrm>
            <a:off x="317636" y="1457326"/>
            <a:ext cx="8508728" cy="4632673"/>
          </a:xfrm>
          <a:prstGeom prst="rect">
            <a:avLst/>
          </a:prstGeom>
        </p:spPr>
        <p:txBody>
          <a:bodyPr/>
          <a:lstStyle>
            <a:lvl1pPr>
              <a:defRPr sz="1950">
                <a:latin typeface="Helvetica Neue"/>
                <a:ea typeface="Helvetica Neue"/>
                <a:cs typeface="Helvetica Neue"/>
                <a:sym typeface="Helvetica Neue"/>
              </a:defRPr>
            </a:lvl1pPr>
            <a:lvl2pPr marL="528638" indent="-185738">
              <a:defRPr sz="1950">
                <a:latin typeface="Helvetica Neue"/>
                <a:ea typeface="Helvetica Neue"/>
                <a:cs typeface="Helvetica Neue"/>
                <a:sym typeface="Helvetica Neue"/>
              </a:defRPr>
            </a:lvl2pPr>
            <a:lvl3pPr marL="908685" indent="-222885">
              <a:defRPr sz="1950">
                <a:latin typeface="Helvetica Neue"/>
                <a:ea typeface="Helvetica Neue"/>
                <a:cs typeface="Helvetica Neue"/>
                <a:sym typeface="Helvetica Neue"/>
              </a:defRPr>
            </a:lvl3pPr>
            <a:lvl4pPr marL="1276350" indent="-247650">
              <a:defRPr sz="1950">
                <a:latin typeface="Helvetica Neue"/>
                <a:ea typeface="Helvetica Neue"/>
                <a:cs typeface="Helvetica Neue"/>
                <a:sym typeface="Helvetica Neue"/>
              </a:defRPr>
            </a:lvl4pPr>
            <a:lvl5pPr marL="1619250" indent="-247650">
              <a:defRPr sz="1950">
                <a:latin typeface="Helvetica Neue"/>
                <a:ea typeface="Helvetica Neue"/>
                <a:cs typeface="Helvetica Neue"/>
                <a:sym typeface="Helvetica Neue"/>
              </a:defRPr>
            </a:lvl5pPr>
          </a:lstStyle>
          <a:p>
            <a:r>
              <a:t>Textebene 1</a:t>
            </a:r>
          </a:p>
          <a:p>
            <a:pPr lvl="1"/>
            <a:r>
              <a:t>Textebene 2</a:t>
            </a:r>
          </a:p>
          <a:p>
            <a:pPr lvl="2"/>
            <a:r>
              <a:t>Textebene 3</a:t>
            </a:r>
          </a:p>
          <a:p>
            <a:pPr lvl="3"/>
            <a:r>
              <a:t>Textebene 4</a:t>
            </a:r>
          </a:p>
          <a:p>
            <a:pPr lvl="4"/>
            <a:r>
              <a:t>Textebene 5</a:t>
            </a:r>
          </a:p>
        </p:txBody>
      </p:sp>
      <p:sp>
        <p:nvSpPr>
          <p:cNvPr id="60" name="Foliennummer"/>
          <p:cNvSpPr txBox="1">
            <a:spLocks noGrp="1"/>
          </p:cNvSpPr>
          <p:nvPr>
            <p:ph type="sldNum" sz="quarter" idx="2"/>
          </p:nvPr>
        </p:nvSpPr>
        <p:spPr>
          <a:xfrm>
            <a:off x="4446199" y="6296341"/>
            <a:ext cx="237947" cy="332741"/>
          </a:xfrm>
          <a:prstGeom prst="rect">
            <a:avLst/>
          </a:prstGeom>
        </p:spPr>
        <p:txBody>
          <a:bodyPr/>
          <a:lstStyle>
            <a:lvl1pPr algn="r"/>
          </a:lstStyle>
          <a:p>
            <a:fld id="{86CB4B4D-7CA3-9044-876B-883B54F8677D}" type="slidenum">
              <a:t>‹Nr.›</a:t>
            </a:fld>
            <a:endParaRPr/>
          </a:p>
        </p:txBody>
      </p:sp>
    </p:spTree>
    <p:extLst>
      <p:ext uri="{BB962C8B-B14F-4D97-AF65-F5344CB8AC3E}">
        <p14:creationId xmlns:p14="http://schemas.microsoft.com/office/powerpoint/2010/main" val="12285866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Mastertitelformat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p>
        </p:txBody>
      </p:sp>
      <p:sp>
        <p:nvSpPr>
          <p:cNvPr id="4" name="Datumsplatzhalter 3"/>
          <p:cNvSpPr>
            <a:spLocks noGrp="1"/>
          </p:cNvSpPr>
          <p:nvPr>
            <p:ph type="dt" sz="half" idx="10"/>
          </p:nvPr>
        </p:nvSpPr>
        <p:spPr>
          <a:xfrm>
            <a:off x="284163" y="6356350"/>
            <a:ext cx="2133600" cy="365125"/>
          </a:xfrm>
          <a:prstGeom prst="rect">
            <a:avLst/>
          </a:prstGeom>
        </p:spPr>
        <p:txBody>
          <a:bodyPr/>
          <a:lstStyle>
            <a:lvl1pPr>
              <a:defRPr/>
            </a:lvl1pPr>
          </a:lstStyle>
          <a:p>
            <a:pPr>
              <a:defRPr/>
            </a:pPr>
            <a:r>
              <a:rPr lang="de-DE"/>
              <a:t>23.04.15</a:t>
            </a:r>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869DEAE-3A9B-1942-8B25-EF222219DAE8}" type="slidenum">
              <a:rPr lang="de-DE"/>
              <a:pPr>
                <a:defRPr/>
              </a:pPr>
              <a:t>‹Nr.›</a:t>
            </a:fld>
            <a:endParaRPr lang="de-DE"/>
          </a:p>
        </p:txBody>
      </p:sp>
    </p:spTree>
    <p:extLst>
      <p:ext uri="{BB962C8B-B14F-4D97-AF65-F5344CB8AC3E}">
        <p14:creationId xmlns:p14="http://schemas.microsoft.com/office/powerpoint/2010/main" val="1465598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C50F9D-D8CF-814F-95F0-08BD081B73D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A4E5EE4-E401-6A4F-AB33-4259987B5150}"/>
              </a:ext>
            </a:extLst>
          </p:cNvPr>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8C64DF4-720F-8241-B6A6-570E2D3E1568}"/>
              </a:ext>
            </a:extLst>
          </p:cNvPr>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77E0C503-3762-A94A-9491-C58EBA32339F}"/>
              </a:ext>
            </a:extLst>
          </p:cNvPr>
          <p:cNvSpPr>
            <a:spLocks noGrp="1"/>
          </p:cNvSpPr>
          <p:nvPr>
            <p:ph type="dt" sz="half" idx="10"/>
          </p:nvPr>
        </p:nvSpPr>
        <p:spPr/>
        <p:txBody>
          <a:bodyPr/>
          <a:lstStyle/>
          <a:p>
            <a:fld id="{4F7A09A3-2880-6945-B032-442B64DDBFC3}" type="datetime1">
              <a:rPr lang="de-DE" smtClean="0"/>
              <a:t>23.01.2025</a:t>
            </a:fld>
            <a:endParaRPr lang="de-DE"/>
          </a:p>
        </p:txBody>
      </p:sp>
      <p:sp>
        <p:nvSpPr>
          <p:cNvPr id="6" name="Fußzeilenplatzhalter 5">
            <a:extLst>
              <a:ext uri="{FF2B5EF4-FFF2-40B4-BE49-F238E27FC236}">
                <a16:creationId xmlns:a16="http://schemas.microsoft.com/office/drawing/2014/main" id="{E259C308-3363-AF40-994A-F4B3D55F8E2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FA018A4-09AC-B24E-B80A-ADF7F2700A75}"/>
              </a:ext>
            </a:extLst>
          </p:cNvPr>
          <p:cNvSpPr>
            <a:spLocks noGrp="1"/>
          </p:cNvSpPr>
          <p:nvPr>
            <p:ph type="sldNum" sz="quarter" idx="12"/>
          </p:nvPr>
        </p:nvSpPr>
        <p:spPr/>
        <p:txBody>
          <a:bodyPr/>
          <a:lstStyle/>
          <a:p>
            <a:fld id="{D9B1C3F7-0238-854D-A651-135C9E6128D7}" type="slidenum">
              <a:rPr lang="de-DE" smtClean="0"/>
              <a:t>‹Nr.›</a:t>
            </a:fld>
            <a:endParaRPr lang="de-DE"/>
          </a:p>
        </p:txBody>
      </p:sp>
    </p:spTree>
    <p:extLst>
      <p:ext uri="{BB962C8B-B14F-4D97-AF65-F5344CB8AC3E}">
        <p14:creationId xmlns:p14="http://schemas.microsoft.com/office/powerpoint/2010/main" val="598800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Ü | Text/Aufz.">
    <p:spTree>
      <p:nvGrpSpPr>
        <p:cNvPr id="1" name=""/>
        <p:cNvGrpSpPr/>
        <p:nvPr/>
      </p:nvGrpSpPr>
      <p:grpSpPr>
        <a:xfrm>
          <a:off x="0" y="0"/>
          <a:ext cx="0" cy="0"/>
          <a:chOff x="0" y="0"/>
          <a:chExt cx="0" cy="0"/>
        </a:xfrm>
      </p:grpSpPr>
      <p:sp>
        <p:nvSpPr>
          <p:cNvPr id="11" name="Rectangle 8"/>
          <p:cNvSpPr>
            <a:spLocks noGrp="1" noChangeArrowheads="1"/>
          </p:cNvSpPr>
          <p:nvPr>
            <p:ph idx="1" hasCustomPrompt="1"/>
          </p:nvPr>
        </p:nvSpPr>
        <p:spPr bwMode="auto">
          <a:xfrm>
            <a:off x="323528" y="1124744"/>
            <a:ext cx="8424936" cy="5400600"/>
          </a:xfrm>
          <a:prstGeom prst="rect">
            <a:avLst/>
          </a:prstGeom>
          <a:noFill/>
          <a:ln w="9525">
            <a:noFill/>
            <a:miter lim="800000"/>
            <a:headEnd/>
            <a:tailEnd/>
          </a:ln>
        </p:spPr>
        <p:txBody>
          <a:bodyPr vert="horz" wrap="square" lIns="90000" tIns="0" rIns="91440" bIns="45720" numCol="1" anchor="t" anchorCtr="0" compatLnSpc="1">
            <a:prstTxWarp prst="textNoShape">
              <a:avLst/>
            </a:prstTxWarp>
          </a:bodyPr>
          <a:lstStyle>
            <a:lvl1pPr>
              <a:defRPr/>
            </a:lvl1pPr>
            <a:lvl2pPr>
              <a:defRPr/>
            </a:lvl2pPr>
            <a:lvl3pPr>
              <a:defRPr/>
            </a:lvl3pPr>
          </a:lstStyle>
          <a:p>
            <a:pPr lvl="0"/>
            <a:r>
              <a:rPr lang="de-DE" dirty="0"/>
              <a:t>Erste Ebene</a:t>
            </a:r>
          </a:p>
          <a:p>
            <a:pPr lvl="1"/>
            <a:r>
              <a:rPr lang="de-DE" dirty="0"/>
              <a:t>Zweite Ebene</a:t>
            </a:r>
          </a:p>
          <a:p>
            <a:pPr lvl="2"/>
            <a:r>
              <a:rPr lang="de-DE" dirty="0"/>
              <a:t>Dritte Ebene</a:t>
            </a:r>
          </a:p>
        </p:txBody>
      </p:sp>
      <p:sp>
        <p:nvSpPr>
          <p:cNvPr id="9" name="Titelplatzhalter 2"/>
          <p:cNvSpPr>
            <a:spLocks noGrp="1"/>
          </p:cNvSpPr>
          <p:nvPr>
            <p:ph type="title"/>
          </p:nvPr>
        </p:nvSpPr>
        <p:spPr>
          <a:xfrm>
            <a:off x="107504" y="332656"/>
            <a:ext cx="8964488" cy="490861"/>
          </a:xfrm>
          <a:prstGeom prst="rect">
            <a:avLst/>
          </a:prstGeom>
        </p:spPr>
        <p:txBody>
          <a:bodyPr vert="horz" lIns="91440" tIns="45720" rIns="91440" bIns="45720" rtlCol="0" anchor="ctr">
            <a:normAutofit/>
          </a:bodyPr>
          <a:lstStyle>
            <a:lvl1pPr>
              <a:defRPr b="1"/>
            </a:lvl1pPr>
          </a:lstStyle>
          <a:p>
            <a:r>
              <a:rPr lang="de-DE" dirty="0"/>
              <a:t>Titelmasterformat durch Klicken bearbeiten</a:t>
            </a:r>
          </a:p>
        </p:txBody>
      </p:sp>
    </p:spTree>
    <p:extLst>
      <p:ext uri="{BB962C8B-B14F-4D97-AF65-F5344CB8AC3E}">
        <p14:creationId xmlns:p14="http://schemas.microsoft.com/office/powerpoint/2010/main" val="278058945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slideLayout" Target="../slideLayouts/slideLayout19.xml"/><Relationship Id="rId7" Type="http://schemas.openxmlformats.org/officeDocument/2006/relationships/image" Target="../media/image7.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slideLayout" Target="../slideLayouts/slideLayout22.xml"/><Relationship Id="rId7" Type="http://schemas.openxmlformats.org/officeDocument/2006/relationships/image" Target="../media/image9.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theme" Target="../theme/theme4.xml"/><Relationship Id="rId9"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slideLayout" Target="../slideLayouts/slideLayout25.xml"/><Relationship Id="rId7" Type="http://schemas.openxmlformats.org/officeDocument/2006/relationships/image" Target="../media/image9.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theme" Target="../theme/theme5.xml"/><Relationship Id="rId9"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7">
            <a:extLst>
              <a:ext uri="{FF2B5EF4-FFF2-40B4-BE49-F238E27FC236}">
                <a16:creationId xmlns:a16="http://schemas.microsoft.com/office/drawing/2014/main" id="{F8507B4C-A618-42D3-8D77-B3C591413FED}"/>
              </a:ext>
            </a:extLst>
          </p:cNvPr>
          <p:cNvSpPr>
            <a:spLocks noChangeArrowheads="1"/>
          </p:cNvSpPr>
          <p:nvPr userDrawn="1"/>
        </p:nvSpPr>
        <p:spPr bwMode="auto">
          <a:xfrm>
            <a:off x="0" y="0"/>
            <a:ext cx="9144000" cy="144000"/>
          </a:xfrm>
          <a:prstGeom prst="rect">
            <a:avLst/>
          </a:prstGeom>
          <a:solidFill>
            <a:srgbClr val="327A86"/>
          </a:solidFill>
          <a:ln w="9525">
            <a:noFill/>
            <a:miter lim="800000"/>
            <a:headEnd/>
            <a:tailEnd/>
          </a:ln>
        </p:spPr>
        <p:txBody>
          <a:bodyPr wrap="none" anchor="ctr">
            <a:prstTxWarp prst="textNoShape">
              <a:avLst/>
            </a:prstTxWarp>
          </a:bodyPr>
          <a:lstStyle/>
          <a:p>
            <a:endParaRPr lang="de-DE" b="0" i="0" dirty="0">
              <a:latin typeface="Calibri Normal" charset="0"/>
            </a:endParaRPr>
          </a:p>
        </p:txBody>
      </p:sp>
      <p:sp>
        <p:nvSpPr>
          <p:cNvPr id="4" name="Titelplatzhalter 3">
            <a:extLst>
              <a:ext uri="{FF2B5EF4-FFF2-40B4-BE49-F238E27FC236}">
                <a16:creationId xmlns:a16="http://schemas.microsoft.com/office/drawing/2014/main" id="{7FA8522D-0AE8-4959-AA60-6A22BFE2DF88}"/>
              </a:ext>
            </a:extLst>
          </p:cNvPr>
          <p:cNvSpPr>
            <a:spLocks noGrp="1"/>
          </p:cNvSpPr>
          <p:nvPr>
            <p:ph type="title"/>
          </p:nvPr>
        </p:nvSpPr>
        <p:spPr>
          <a:xfrm>
            <a:off x="252000" y="324000"/>
            <a:ext cx="8640000" cy="396000"/>
          </a:xfrm>
          <a:prstGeom prst="rect">
            <a:avLst/>
          </a:prstGeom>
        </p:spPr>
        <p:txBody>
          <a:bodyPr vert="horz" lIns="0" tIns="0" rIns="0" bIns="0" rtlCol="0" anchor="t" anchorCtr="0">
            <a:noAutofit/>
          </a:bodyPr>
          <a:lstStyle/>
          <a:p>
            <a:r>
              <a:rPr lang="de-DE" dirty="0"/>
              <a:t>Mastertitelformat bearbeiten</a:t>
            </a:r>
          </a:p>
        </p:txBody>
      </p:sp>
    </p:spTree>
    <p:extLst>
      <p:ext uri="{BB962C8B-B14F-4D97-AF65-F5344CB8AC3E}">
        <p14:creationId xmlns:p14="http://schemas.microsoft.com/office/powerpoint/2010/main" val="25064501"/>
      </p:ext>
    </p:extLst>
  </p:cSld>
  <p:clrMap bg1="lt1" tx1="dk1" bg2="lt2" tx2="dk2" accent1="accent1" accent2="accent2" accent3="accent3" accent4="accent4" accent5="accent5" accent6="accent6" hlink="hlink" folHlink="folHlink"/>
  <p:sldLayoutIdLst>
    <p:sldLayoutId id="2147483745" r:id="rId1"/>
    <p:sldLayoutId id="2147483755" r:id="rId2"/>
    <p:sldLayoutId id="2147483744" r:id="rId3"/>
    <p:sldLayoutId id="2147483746" r:id="rId4"/>
    <p:sldLayoutId id="2147483764" r:id="rId5"/>
    <p:sldLayoutId id="2147483768" r:id="rId6"/>
    <p:sldLayoutId id="2147483770" r:id="rId7"/>
    <p:sldLayoutId id="2147483772" r:id="rId8"/>
    <p:sldLayoutId id="2147483773" r:id="rId9"/>
    <p:sldLayoutId id="2147483774" r:id="rId10"/>
    <p:sldLayoutId id="2147483776" r:id="rId11"/>
    <p:sldLayoutId id="2147483778" r:id="rId12"/>
  </p:sldLayoutIdLst>
  <p:hf sldNum="0" hdr="0" dt="0"/>
  <p:txStyles>
    <p:titleStyle>
      <a:lvl1pPr algn="l" rtl="0" eaLnBrk="1" fontAlgn="base" hangingPunct="1">
        <a:spcBef>
          <a:spcPct val="0"/>
        </a:spcBef>
        <a:spcAft>
          <a:spcPct val="0"/>
        </a:spcAft>
        <a:defRPr sz="2200" b="1">
          <a:solidFill>
            <a:srgbClr val="327A86"/>
          </a:solidFill>
          <a:latin typeface="Calibri"/>
          <a:ea typeface="+mj-ea"/>
          <a:cs typeface="Calibri"/>
        </a:defRPr>
      </a:lvl1pPr>
      <a:lvl2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9pPr>
    </p:titleStyle>
    <p:bodyStyle>
      <a:lvl1pPr marL="342000" indent="-342900" algn="l" rtl="0" eaLnBrk="1" fontAlgn="base" hangingPunct="1">
        <a:lnSpc>
          <a:spcPct val="100000"/>
        </a:lnSpc>
        <a:spcBef>
          <a:spcPts val="576"/>
        </a:spcBef>
        <a:spcAft>
          <a:spcPts val="600"/>
        </a:spcAft>
        <a:buClr>
          <a:srgbClr val="327A86"/>
        </a:buClr>
        <a:buFont typeface="Wingdings" charset="2"/>
        <a:buChar char="§"/>
        <a:defRPr sz="2000">
          <a:solidFill>
            <a:schemeClr val="tx1"/>
          </a:solidFill>
          <a:latin typeface="Calibri"/>
          <a:ea typeface="+mn-ea"/>
          <a:cs typeface="Calibri"/>
        </a:defRPr>
      </a:lvl1pPr>
      <a:lvl2pPr marL="742950" indent="-285750" algn="l" rtl="0" eaLnBrk="1" fontAlgn="base" hangingPunct="1">
        <a:lnSpc>
          <a:spcPct val="100000"/>
        </a:lnSpc>
        <a:spcBef>
          <a:spcPct val="20000"/>
        </a:spcBef>
        <a:spcAft>
          <a:spcPts val="600"/>
        </a:spcAft>
        <a:buClr>
          <a:srgbClr val="737373"/>
        </a:buClr>
        <a:buFont typeface="Wingdings" charset="2"/>
        <a:buChar char="§"/>
        <a:defRPr sz="1800">
          <a:solidFill>
            <a:schemeClr val="tx1"/>
          </a:solidFill>
          <a:latin typeface="Calibri"/>
          <a:ea typeface="+mn-ea"/>
          <a:cs typeface="Calibri"/>
        </a:defRPr>
      </a:lvl2pPr>
      <a:lvl3pPr marL="1143000" indent="-228600" algn="l" rtl="0" eaLnBrk="1" fontAlgn="base" hangingPunct="1">
        <a:lnSpc>
          <a:spcPct val="100000"/>
        </a:lnSpc>
        <a:spcBef>
          <a:spcPct val="20000"/>
        </a:spcBef>
        <a:spcAft>
          <a:spcPts val="600"/>
        </a:spcAft>
        <a:buClr>
          <a:srgbClr val="CBB98A"/>
        </a:buClr>
        <a:buFont typeface="Wingdings" charset="2"/>
        <a:buChar char="§"/>
        <a:defRPr>
          <a:solidFill>
            <a:schemeClr val="tx1"/>
          </a:solidFill>
          <a:latin typeface="Calibri"/>
          <a:ea typeface="+mn-ea"/>
          <a:cs typeface="Calibri"/>
        </a:defRPr>
      </a:lvl3pPr>
      <a:lvl4pPr marL="16002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4pPr>
      <a:lvl5pPr marL="20574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14"/>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15"/>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15"/>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15"/>
        </a:buBlip>
        <a:defRPr sz="12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7">
            <a:extLst>
              <a:ext uri="{FF2B5EF4-FFF2-40B4-BE49-F238E27FC236}">
                <a16:creationId xmlns:a16="http://schemas.microsoft.com/office/drawing/2014/main" id="{F8507B4C-A618-42D3-8D77-B3C591413FED}"/>
              </a:ext>
            </a:extLst>
          </p:cNvPr>
          <p:cNvSpPr>
            <a:spLocks noChangeArrowheads="1"/>
          </p:cNvSpPr>
          <p:nvPr userDrawn="1"/>
        </p:nvSpPr>
        <p:spPr bwMode="auto">
          <a:xfrm>
            <a:off x="0" y="0"/>
            <a:ext cx="9144000" cy="144000"/>
          </a:xfrm>
          <a:prstGeom prst="rect">
            <a:avLst/>
          </a:prstGeom>
          <a:solidFill>
            <a:schemeClr val="accent1"/>
          </a:solidFill>
          <a:ln w="9525">
            <a:noFill/>
            <a:miter lim="800000"/>
            <a:headEnd/>
            <a:tailEnd/>
          </a:ln>
        </p:spPr>
        <p:txBody>
          <a:bodyPr wrap="none" anchor="ctr">
            <a:prstTxWarp prst="textNoShape">
              <a:avLst/>
            </a:prstTxWarp>
          </a:bodyPr>
          <a:lstStyle/>
          <a:p>
            <a:endParaRPr lang="de-DE" b="0" i="0" dirty="0">
              <a:latin typeface="Calibri Normal" charset="0"/>
            </a:endParaRPr>
          </a:p>
        </p:txBody>
      </p:sp>
      <p:sp>
        <p:nvSpPr>
          <p:cNvPr id="4" name="Titelplatzhalter 3">
            <a:extLst>
              <a:ext uri="{FF2B5EF4-FFF2-40B4-BE49-F238E27FC236}">
                <a16:creationId xmlns:a16="http://schemas.microsoft.com/office/drawing/2014/main" id="{7FA8522D-0AE8-4959-AA60-6A22BFE2DF88}"/>
              </a:ext>
            </a:extLst>
          </p:cNvPr>
          <p:cNvSpPr>
            <a:spLocks noGrp="1"/>
          </p:cNvSpPr>
          <p:nvPr>
            <p:ph type="title"/>
          </p:nvPr>
        </p:nvSpPr>
        <p:spPr>
          <a:xfrm>
            <a:off x="252000" y="324000"/>
            <a:ext cx="8640000" cy="396000"/>
          </a:xfrm>
          <a:prstGeom prst="rect">
            <a:avLst/>
          </a:prstGeom>
        </p:spPr>
        <p:txBody>
          <a:bodyPr vert="horz" lIns="0" tIns="0" rIns="0" bIns="0" rtlCol="0" anchor="t" anchorCtr="0">
            <a:noAutofit/>
          </a:bodyPr>
          <a:lstStyle/>
          <a:p>
            <a:r>
              <a:rPr lang="de-DE" dirty="0"/>
              <a:t>Mastertitelformat bearbeiten</a:t>
            </a:r>
          </a:p>
        </p:txBody>
      </p:sp>
      <p:sp>
        <p:nvSpPr>
          <p:cNvPr id="2" name="Textfeld 1">
            <a:extLst>
              <a:ext uri="{FF2B5EF4-FFF2-40B4-BE49-F238E27FC236}">
                <a16:creationId xmlns:a16="http://schemas.microsoft.com/office/drawing/2014/main" id="{FFFFA397-5075-4704-AC03-52FA84968699}"/>
              </a:ext>
            </a:extLst>
          </p:cNvPr>
          <p:cNvSpPr txBox="1"/>
          <p:nvPr userDrawn="1"/>
        </p:nvSpPr>
        <p:spPr>
          <a:xfrm>
            <a:off x="7153275" y="0"/>
            <a:ext cx="1738725" cy="138499"/>
          </a:xfrm>
          <a:prstGeom prst="rect">
            <a:avLst/>
          </a:prstGeom>
          <a:noFill/>
        </p:spPr>
        <p:txBody>
          <a:bodyPr wrap="square" lIns="0" tIns="0" rIns="0" bIns="0" rtlCol="0">
            <a:spAutoFit/>
          </a:bodyPr>
          <a:lstStyle/>
          <a:p>
            <a:pPr marL="342900" indent="-342900" algn="r">
              <a:spcBef>
                <a:spcPts val="400"/>
              </a:spcBef>
            </a:pPr>
            <a:r>
              <a:rPr lang="de-DE" sz="900" b="1" kern="1200" spc="0" baseline="0" dirty="0">
                <a:solidFill>
                  <a:schemeClr val="bg1"/>
                </a:solidFill>
                <a:latin typeface="Calibri"/>
                <a:cs typeface="Calibri"/>
              </a:rPr>
              <a:t>ZWISCHENFOLIE FÜR FORTBILDENDE</a:t>
            </a:r>
          </a:p>
        </p:txBody>
      </p:sp>
    </p:spTree>
    <p:extLst>
      <p:ext uri="{BB962C8B-B14F-4D97-AF65-F5344CB8AC3E}">
        <p14:creationId xmlns:p14="http://schemas.microsoft.com/office/powerpoint/2010/main" val="1198035203"/>
      </p:ext>
    </p:extLst>
  </p:cSld>
  <p:clrMap bg1="lt1" tx1="dk1" bg2="lt2" tx2="dk2" accent1="accent1" accent2="accent2" accent3="accent3" accent4="accent4" accent5="accent5" accent6="accent6" hlink="hlink" folHlink="folHlink"/>
  <p:sldLayoutIdLst>
    <p:sldLayoutId id="2147483752" r:id="rId1"/>
    <p:sldLayoutId id="2147483754" r:id="rId2"/>
    <p:sldLayoutId id="2147483753" r:id="rId3"/>
    <p:sldLayoutId id="2147483777" r:id="rId4"/>
  </p:sldLayoutIdLst>
  <p:hf sldNum="0" hdr="0" dt="0"/>
  <p:txStyles>
    <p:titleStyle>
      <a:lvl1pPr algn="l" rtl="0" eaLnBrk="1" fontAlgn="base" hangingPunct="1">
        <a:spcBef>
          <a:spcPct val="0"/>
        </a:spcBef>
        <a:spcAft>
          <a:spcPct val="0"/>
        </a:spcAft>
        <a:defRPr sz="2200" b="1">
          <a:solidFill>
            <a:schemeClr val="accent1"/>
          </a:solidFill>
          <a:latin typeface="Calibri"/>
          <a:ea typeface="+mj-ea"/>
          <a:cs typeface="Calibri"/>
        </a:defRPr>
      </a:lvl1pPr>
      <a:lvl2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9pPr>
    </p:titleStyle>
    <p:bodyStyle>
      <a:lvl1pPr marL="342000" indent="-342900" algn="l" rtl="0" eaLnBrk="1" fontAlgn="base" hangingPunct="1">
        <a:lnSpc>
          <a:spcPct val="100000"/>
        </a:lnSpc>
        <a:spcBef>
          <a:spcPts val="576"/>
        </a:spcBef>
        <a:spcAft>
          <a:spcPts val="600"/>
        </a:spcAft>
        <a:buClr>
          <a:srgbClr val="327A86"/>
        </a:buClr>
        <a:buFont typeface="Wingdings" charset="2"/>
        <a:buChar char="§"/>
        <a:defRPr sz="2000">
          <a:solidFill>
            <a:schemeClr val="tx1"/>
          </a:solidFill>
          <a:latin typeface="Calibri"/>
          <a:ea typeface="+mn-ea"/>
          <a:cs typeface="Calibri"/>
        </a:defRPr>
      </a:lvl1pPr>
      <a:lvl2pPr marL="742950" indent="-285750" algn="l" rtl="0" eaLnBrk="1" fontAlgn="base" hangingPunct="1">
        <a:lnSpc>
          <a:spcPct val="100000"/>
        </a:lnSpc>
        <a:spcBef>
          <a:spcPct val="20000"/>
        </a:spcBef>
        <a:spcAft>
          <a:spcPts val="600"/>
        </a:spcAft>
        <a:buClr>
          <a:srgbClr val="737373"/>
        </a:buClr>
        <a:buFont typeface="Wingdings" charset="2"/>
        <a:buChar char="§"/>
        <a:defRPr sz="1800">
          <a:solidFill>
            <a:schemeClr val="tx1"/>
          </a:solidFill>
          <a:latin typeface="Calibri"/>
          <a:ea typeface="+mn-ea"/>
          <a:cs typeface="Calibri"/>
        </a:defRPr>
      </a:lvl2pPr>
      <a:lvl3pPr marL="1143000" indent="-228600" algn="l" rtl="0" eaLnBrk="1" fontAlgn="base" hangingPunct="1">
        <a:lnSpc>
          <a:spcPct val="100000"/>
        </a:lnSpc>
        <a:spcBef>
          <a:spcPct val="20000"/>
        </a:spcBef>
        <a:spcAft>
          <a:spcPts val="600"/>
        </a:spcAft>
        <a:buClr>
          <a:srgbClr val="CBB98A"/>
        </a:buClr>
        <a:buFont typeface="Wingdings" charset="2"/>
        <a:buChar char="§"/>
        <a:defRPr>
          <a:solidFill>
            <a:schemeClr val="tx1"/>
          </a:solidFill>
          <a:latin typeface="Calibri"/>
          <a:ea typeface="+mn-ea"/>
          <a:cs typeface="Calibri"/>
        </a:defRPr>
      </a:lvl3pPr>
      <a:lvl4pPr marL="16002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4pPr>
      <a:lvl5pPr marL="20574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6"/>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7"/>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7"/>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7"/>
        </a:buBlip>
        <a:defRPr sz="12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1185B172-FBE3-4EA2-9C08-174A70147161}"/>
              </a:ext>
            </a:extLst>
          </p:cNvPr>
          <p:cNvSpPr/>
          <p:nvPr userDrawn="1"/>
        </p:nvSpPr>
        <p:spPr bwMode="auto">
          <a:xfrm>
            <a:off x="7056271" y="3787878"/>
            <a:ext cx="2087730" cy="2940722"/>
          </a:xfrm>
          <a:prstGeom prst="rect">
            <a:avLst/>
          </a:prstGeom>
          <a:solidFill>
            <a:srgbClr val="C8D2D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b="0" i="0" dirty="0">
              <a:solidFill>
                <a:prstClr val="black"/>
              </a:solidFill>
              <a:latin typeface="Calibri Normal" charset="0"/>
            </a:endParaRPr>
          </a:p>
        </p:txBody>
      </p:sp>
      <p:sp>
        <p:nvSpPr>
          <p:cNvPr id="13" name="Rechteck 12">
            <a:extLst>
              <a:ext uri="{FF2B5EF4-FFF2-40B4-BE49-F238E27FC236}">
                <a16:creationId xmlns:a16="http://schemas.microsoft.com/office/drawing/2014/main" id="{25A49143-C955-426A-9878-C1EEEA4EEC69}"/>
              </a:ext>
            </a:extLst>
          </p:cNvPr>
          <p:cNvSpPr/>
          <p:nvPr userDrawn="1"/>
        </p:nvSpPr>
        <p:spPr bwMode="auto">
          <a:xfrm>
            <a:off x="7257504" y="4251791"/>
            <a:ext cx="1980500" cy="309132"/>
          </a:xfrm>
          <a:prstGeom prst="rect">
            <a:avLst/>
          </a:prstGeom>
          <a:solidFill>
            <a:schemeClr val="bg1"/>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glow" dir="t"/>
          </a:scene3d>
          <a:sp3d/>
        </p:spPr>
        <p:txBody>
          <a:bodyPr vert="horz" wrap="square" lIns="91440" tIns="45720" rIns="91440" bIns="45720" numCol="1" rtlCol="0" anchor="t" anchorCtr="0" compatLnSpc="1">
            <a:prstTxWarp prst="textNoShape">
              <a:avLst/>
            </a:prstTxWarp>
          </a:bodyPr>
          <a:lstStyle/>
          <a:p>
            <a:endParaRPr lang="de-DE" sz="2000" dirty="0" err="1">
              <a:solidFill>
                <a:prstClr val="black"/>
              </a:solidFill>
              <a:latin typeface="Calibri" panose="020F0502020204030204" pitchFamily="34" charset="0"/>
            </a:endParaRPr>
          </a:p>
        </p:txBody>
      </p:sp>
      <p:sp>
        <p:nvSpPr>
          <p:cNvPr id="7" name="Rectangle 17">
            <a:extLst>
              <a:ext uri="{FF2B5EF4-FFF2-40B4-BE49-F238E27FC236}">
                <a16:creationId xmlns:a16="http://schemas.microsoft.com/office/drawing/2014/main" id="{AA64F385-97A8-4A4D-B566-C139951D389F}"/>
              </a:ext>
            </a:extLst>
          </p:cNvPr>
          <p:cNvSpPr>
            <a:spLocks noChangeArrowheads="1"/>
          </p:cNvSpPr>
          <p:nvPr userDrawn="1"/>
        </p:nvSpPr>
        <p:spPr bwMode="auto">
          <a:xfrm>
            <a:off x="0" y="0"/>
            <a:ext cx="9144000" cy="548680"/>
          </a:xfrm>
          <a:prstGeom prst="rect">
            <a:avLst/>
          </a:prstGeom>
          <a:solidFill>
            <a:srgbClr val="327A86"/>
          </a:solidFill>
          <a:ln w="9525">
            <a:noFill/>
            <a:miter lim="800000"/>
            <a:headEnd/>
            <a:tailEnd/>
          </a:ln>
        </p:spPr>
        <p:txBody>
          <a:bodyPr wrap="none" anchor="ctr">
            <a:prstTxWarp prst="textNoShape">
              <a:avLst/>
            </a:prstTxWarp>
          </a:bodyPr>
          <a:lstStyle/>
          <a:p>
            <a:endParaRPr lang="de-DE" b="0" i="0" dirty="0">
              <a:solidFill>
                <a:prstClr val="black"/>
              </a:solidFill>
              <a:latin typeface="Calibri Normal" charset="0"/>
            </a:endParaRPr>
          </a:p>
        </p:txBody>
      </p:sp>
      <p:sp>
        <p:nvSpPr>
          <p:cNvPr id="8" name="Rectangle 19">
            <a:extLst>
              <a:ext uri="{FF2B5EF4-FFF2-40B4-BE49-F238E27FC236}">
                <a16:creationId xmlns:a16="http://schemas.microsoft.com/office/drawing/2014/main" id="{04E81346-D59C-47B8-B2B9-FAA0FD2B5E0E}"/>
              </a:ext>
            </a:extLst>
          </p:cNvPr>
          <p:cNvSpPr>
            <a:spLocks noChangeArrowheads="1"/>
          </p:cNvSpPr>
          <p:nvPr userDrawn="1"/>
        </p:nvSpPr>
        <p:spPr bwMode="auto">
          <a:xfrm>
            <a:off x="0" y="3789036"/>
            <a:ext cx="6911738" cy="2939564"/>
          </a:xfrm>
          <a:prstGeom prst="rect">
            <a:avLst/>
          </a:prstGeom>
          <a:solidFill>
            <a:srgbClr val="327A86"/>
          </a:solidFill>
          <a:ln w="9525">
            <a:noFill/>
            <a:miter lim="800000"/>
            <a:headEnd/>
            <a:tailEnd/>
          </a:ln>
        </p:spPr>
        <p:txBody>
          <a:bodyPr wrap="none" anchor="ctr">
            <a:prstTxWarp prst="textNoShape">
              <a:avLst/>
            </a:prstTxWarp>
          </a:bodyPr>
          <a:lstStyle/>
          <a:p>
            <a:endParaRPr lang="de-DE" b="0" i="0" dirty="0">
              <a:solidFill>
                <a:prstClr val="black"/>
              </a:solidFill>
              <a:latin typeface="Calibri Normal" charset="0"/>
            </a:endParaRPr>
          </a:p>
        </p:txBody>
      </p:sp>
      <p:sp>
        <p:nvSpPr>
          <p:cNvPr id="12" name="Textfeld 11">
            <a:extLst>
              <a:ext uri="{FF2B5EF4-FFF2-40B4-BE49-F238E27FC236}">
                <a16:creationId xmlns:a16="http://schemas.microsoft.com/office/drawing/2014/main" id="{63680BB3-DD9A-46F8-91B5-DA95B1555A75}"/>
              </a:ext>
            </a:extLst>
          </p:cNvPr>
          <p:cNvSpPr txBox="1"/>
          <p:nvPr userDrawn="1"/>
        </p:nvSpPr>
        <p:spPr>
          <a:xfrm>
            <a:off x="7257504" y="5072600"/>
            <a:ext cx="1269752" cy="129065"/>
          </a:xfrm>
          <a:prstGeom prst="rect">
            <a:avLst/>
          </a:prstGeom>
          <a:noFill/>
        </p:spPr>
        <p:txBody>
          <a:bodyPr wrap="square" lIns="0" tIns="0" rIns="0" bIns="0" rtlCol="0">
            <a:noAutofit/>
          </a:bodyPr>
          <a:lstStyle/>
          <a:p>
            <a:pPr algn="l"/>
            <a:r>
              <a:rPr lang="de-DE" sz="850" dirty="0">
                <a:solidFill>
                  <a:prstClr val="black"/>
                </a:solidFill>
                <a:latin typeface="+mn-lt"/>
              </a:rPr>
              <a:t>Seit 2021 ein Projekt des</a:t>
            </a:r>
          </a:p>
        </p:txBody>
      </p:sp>
      <p:sp>
        <p:nvSpPr>
          <p:cNvPr id="14" name="Rechteck 13">
            <a:extLst>
              <a:ext uri="{FF2B5EF4-FFF2-40B4-BE49-F238E27FC236}">
                <a16:creationId xmlns:a16="http://schemas.microsoft.com/office/drawing/2014/main" id="{86393A16-8CC6-459E-A439-595C42BC82D2}"/>
              </a:ext>
            </a:extLst>
          </p:cNvPr>
          <p:cNvSpPr/>
          <p:nvPr userDrawn="1"/>
        </p:nvSpPr>
        <p:spPr bwMode="auto">
          <a:xfrm>
            <a:off x="7257505" y="5296045"/>
            <a:ext cx="1980500" cy="590405"/>
          </a:xfrm>
          <a:prstGeom prst="rect">
            <a:avLst/>
          </a:prstGeom>
          <a:solidFill>
            <a:schemeClr val="bg1"/>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glow" dir="t"/>
          </a:scene3d>
          <a:sp3d/>
        </p:spPr>
        <p:txBody>
          <a:bodyPr vert="horz" wrap="square" lIns="91440" tIns="45720" rIns="91440" bIns="45720" numCol="1" rtlCol="0" anchor="t" anchorCtr="0" compatLnSpc="1">
            <a:prstTxWarp prst="textNoShape">
              <a:avLst/>
            </a:prstTxWarp>
          </a:bodyPr>
          <a:lstStyle/>
          <a:p>
            <a:endParaRPr lang="de-DE" sz="2000" dirty="0" err="1">
              <a:solidFill>
                <a:prstClr val="black"/>
              </a:solidFill>
              <a:latin typeface="Calibri" panose="020F0502020204030204" pitchFamily="34" charset="0"/>
            </a:endParaRPr>
          </a:p>
        </p:txBody>
      </p:sp>
      <p:sp>
        <p:nvSpPr>
          <p:cNvPr id="21" name="Textfeld 20">
            <a:extLst>
              <a:ext uri="{FF2B5EF4-FFF2-40B4-BE49-F238E27FC236}">
                <a16:creationId xmlns:a16="http://schemas.microsoft.com/office/drawing/2014/main" id="{D7B45DEC-5611-418C-AF8C-DA0526017497}"/>
              </a:ext>
            </a:extLst>
          </p:cNvPr>
          <p:cNvSpPr txBox="1"/>
          <p:nvPr userDrawn="1"/>
        </p:nvSpPr>
        <p:spPr>
          <a:xfrm>
            <a:off x="7257504" y="4028600"/>
            <a:ext cx="1772742" cy="129065"/>
          </a:xfrm>
          <a:prstGeom prst="rect">
            <a:avLst/>
          </a:prstGeom>
          <a:noFill/>
        </p:spPr>
        <p:txBody>
          <a:bodyPr wrap="square" lIns="0" tIns="0" rIns="0" bIns="0"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850" dirty="0">
                <a:solidFill>
                  <a:prstClr val="black"/>
                </a:solidFill>
                <a:latin typeface="+mn-lt"/>
              </a:rPr>
              <a:t>Das DZLM wurde initiiert durch</a:t>
            </a:r>
          </a:p>
        </p:txBody>
      </p:sp>
      <p:pic>
        <p:nvPicPr>
          <p:cNvPr id="23" name="Grafik 22" descr="Ein Bild, das Zeichnung enthält.&#10;&#10;Automatisch generierte Beschreibung">
            <a:extLst>
              <a:ext uri="{FF2B5EF4-FFF2-40B4-BE49-F238E27FC236}">
                <a16:creationId xmlns:a16="http://schemas.microsoft.com/office/drawing/2014/main" id="{A244FC2D-389F-438A-BBC0-226D82B96114}"/>
              </a:ext>
            </a:extLst>
          </p:cNvPr>
          <p:cNvPicPr>
            <a:picLocks noChangeAspect="1"/>
          </p:cNvPicPr>
          <p:nvPr userDrawn="1"/>
        </p:nvPicPr>
        <p:blipFill>
          <a:blip r:embed="rId5"/>
          <a:stretch>
            <a:fillRect/>
          </a:stretch>
        </p:blipFill>
        <p:spPr>
          <a:xfrm>
            <a:off x="8259824" y="6249752"/>
            <a:ext cx="750217" cy="262483"/>
          </a:xfrm>
          <a:prstGeom prst="rect">
            <a:avLst/>
          </a:prstGeom>
        </p:spPr>
      </p:pic>
      <p:pic>
        <p:nvPicPr>
          <p:cNvPr id="33" name="Grafik 32">
            <a:extLst>
              <a:ext uri="{FF2B5EF4-FFF2-40B4-BE49-F238E27FC236}">
                <a16:creationId xmlns:a16="http://schemas.microsoft.com/office/drawing/2014/main" id="{8FFC185C-665F-465C-9F56-F2B9CCB0E842}"/>
              </a:ext>
            </a:extLst>
          </p:cNvPr>
          <p:cNvPicPr>
            <a:picLocks noChangeAspect="1"/>
          </p:cNvPicPr>
          <p:nvPr userDrawn="1"/>
        </p:nvPicPr>
        <p:blipFill>
          <a:blip r:embed="rId6"/>
          <a:stretch>
            <a:fillRect/>
          </a:stretch>
        </p:blipFill>
        <p:spPr>
          <a:xfrm>
            <a:off x="252000" y="98528"/>
            <a:ext cx="2812232" cy="326922"/>
          </a:xfrm>
          <a:prstGeom prst="rect">
            <a:avLst/>
          </a:prstGeom>
        </p:spPr>
      </p:pic>
      <p:pic>
        <p:nvPicPr>
          <p:cNvPr id="43" name="Grafik 42" descr="Ein Bild, das Text enthält.&#10;&#10;Automatisch generierte Beschreibung">
            <a:extLst>
              <a:ext uri="{FF2B5EF4-FFF2-40B4-BE49-F238E27FC236}">
                <a16:creationId xmlns:a16="http://schemas.microsoft.com/office/drawing/2014/main" id="{344B0634-37C1-4EE7-AB90-5EE6D9708072}"/>
              </a:ext>
            </a:extLst>
          </p:cNvPr>
          <p:cNvPicPr>
            <a:picLocks noChangeAspect="1"/>
          </p:cNvPicPr>
          <p:nvPr userDrawn="1"/>
        </p:nvPicPr>
        <p:blipFill>
          <a:blip r:embed="rId7"/>
          <a:stretch>
            <a:fillRect/>
          </a:stretch>
        </p:blipFill>
        <p:spPr>
          <a:xfrm>
            <a:off x="7257504" y="4247646"/>
            <a:ext cx="1764000" cy="313277"/>
          </a:xfrm>
          <a:prstGeom prst="rect">
            <a:avLst/>
          </a:prstGeom>
        </p:spPr>
      </p:pic>
      <p:pic>
        <p:nvPicPr>
          <p:cNvPr id="45" name="Grafik 44" descr="Ein Bild, das Text enthält.&#10;&#10;Automatisch generierte Beschreibung">
            <a:extLst>
              <a:ext uri="{FF2B5EF4-FFF2-40B4-BE49-F238E27FC236}">
                <a16:creationId xmlns:a16="http://schemas.microsoft.com/office/drawing/2014/main" id="{4303B519-EA4B-4EA2-B6CA-F2B777F94655}"/>
              </a:ext>
            </a:extLst>
          </p:cNvPr>
          <p:cNvPicPr>
            <a:picLocks noChangeAspect="1"/>
          </p:cNvPicPr>
          <p:nvPr userDrawn="1"/>
        </p:nvPicPr>
        <p:blipFill>
          <a:blip r:embed="rId8"/>
          <a:stretch>
            <a:fillRect/>
          </a:stretch>
        </p:blipFill>
        <p:spPr>
          <a:xfrm>
            <a:off x="7278668" y="5340846"/>
            <a:ext cx="1720800" cy="503910"/>
          </a:xfrm>
          <a:prstGeom prst="rect">
            <a:avLst/>
          </a:prstGeom>
        </p:spPr>
      </p:pic>
    </p:spTree>
    <p:extLst>
      <p:ext uri="{BB962C8B-B14F-4D97-AF65-F5344CB8AC3E}">
        <p14:creationId xmlns:p14="http://schemas.microsoft.com/office/powerpoint/2010/main" val="300174766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52D288C3-76E7-407C-93DF-B1113D92C85D}"/>
              </a:ext>
            </a:extLst>
          </p:cNvPr>
          <p:cNvSpPr/>
          <p:nvPr userDrawn="1"/>
        </p:nvSpPr>
        <p:spPr bwMode="auto">
          <a:xfrm>
            <a:off x="7056271" y="3787878"/>
            <a:ext cx="2087730" cy="2940722"/>
          </a:xfrm>
          <a:prstGeom prst="rect">
            <a:avLst/>
          </a:prstGeom>
          <a:solidFill>
            <a:srgbClr val="C8D2D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b="0" i="0" dirty="0">
              <a:solidFill>
                <a:prstClr val="black"/>
              </a:solidFill>
              <a:latin typeface="Calibri Normal" charset="0"/>
            </a:endParaRPr>
          </a:p>
        </p:txBody>
      </p:sp>
      <p:sp>
        <p:nvSpPr>
          <p:cNvPr id="14" name="Rectangle 19">
            <a:extLst>
              <a:ext uri="{FF2B5EF4-FFF2-40B4-BE49-F238E27FC236}">
                <a16:creationId xmlns:a16="http://schemas.microsoft.com/office/drawing/2014/main" id="{D85768C5-BBB6-4ACD-A6A0-97D1C115FFC4}"/>
              </a:ext>
            </a:extLst>
          </p:cNvPr>
          <p:cNvSpPr>
            <a:spLocks noChangeArrowheads="1"/>
          </p:cNvSpPr>
          <p:nvPr userDrawn="1"/>
        </p:nvSpPr>
        <p:spPr bwMode="auto">
          <a:xfrm>
            <a:off x="0" y="3789036"/>
            <a:ext cx="6911738" cy="2939564"/>
          </a:xfrm>
          <a:prstGeom prst="rect">
            <a:avLst/>
          </a:prstGeom>
          <a:solidFill>
            <a:srgbClr val="327A86"/>
          </a:solidFill>
          <a:ln w="9525">
            <a:noFill/>
            <a:miter lim="800000"/>
            <a:headEnd/>
            <a:tailEnd/>
          </a:ln>
        </p:spPr>
        <p:txBody>
          <a:bodyPr wrap="none" anchor="ctr">
            <a:prstTxWarp prst="textNoShape">
              <a:avLst/>
            </a:prstTxWarp>
          </a:bodyPr>
          <a:lstStyle/>
          <a:p>
            <a:endParaRPr lang="de-DE" b="0" i="0" dirty="0">
              <a:solidFill>
                <a:prstClr val="black"/>
              </a:solidFill>
              <a:latin typeface="Calibri Normal" charset="0"/>
            </a:endParaRPr>
          </a:p>
        </p:txBody>
      </p:sp>
      <p:sp>
        <p:nvSpPr>
          <p:cNvPr id="18" name="Rechteck 17">
            <a:extLst>
              <a:ext uri="{FF2B5EF4-FFF2-40B4-BE49-F238E27FC236}">
                <a16:creationId xmlns:a16="http://schemas.microsoft.com/office/drawing/2014/main" id="{25F497F7-8ECD-4FA3-AC9E-393670747EBE}"/>
              </a:ext>
            </a:extLst>
          </p:cNvPr>
          <p:cNvSpPr/>
          <p:nvPr userDrawn="1"/>
        </p:nvSpPr>
        <p:spPr bwMode="auto">
          <a:xfrm>
            <a:off x="7257504" y="4251791"/>
            <a:ext cx="1980500" cy="309132"/>
          </a:xfrm>
          <a:prstGeom prst="rect">
            <a:avLst/>
          </a:prstGeom>
          <a:solidFill>
            <a:schemeClr val="bg1"/>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glow" dir="t"/>
          </a:scene3d>
          <a:sp3d/>
        </p:spPr>
        <p:txBody>
          <a:bodyPr vert="horz" wrap="square" lIns="91440" tIns="45720" rIns="91440" bIns="45720" numCol="1" rtlCol="0" anchor="t" anchorCtr="0" compatLnSpc="1">
            <a:prstTxWarp prst="textNoShape">
              <a:avLst/>
            </a:prstTxWarp>
          </a:bodyPr>
          <a:lstStyle/>
          <a:p>
            <a:endParaRPr lang="de-DE" sz="2000" dirty="0" err="1">
              <a:solidFill>
                <a:prstClr val="black"/>
              </a:solidFill>
              <a:latin typeface="Calibri" panose="020F0502020204030204" pitchFamily="34" charset="0"/>
            </a:endParaRPr>
          </a:p>
        </p:txBody>
      </p:sp>
      <p:sp>
        <p:nvSpPr>
          <p:cNvPr id="21" name="Textfeld 20">
            <a:extLst>
              <a:ext uri="{FF2B5EF4-FFF2-40B4-BE49-F238E27FC236}">
                <a16:creationId xmlns:a16="http://schemas.microsoft.com/office/drawing/2014/main" id="{D7B45DEC-5611-418C-AF8C-DA0526017497}"/>
              </a:ext>
            </a:extLst>
          </p:cNvPr>
          <p:cNvSpPr txBox="1"/>
          <p:nvPr userDrawn="1"/>
        </p:nvSpPr>
        <p:spPr>
          <a:xfrm>
            <a:off x="7257504" y="4028600"/>
            <a:ext cx="1772742" cy="129065"/>
          </a:xfrm>
          <a:prstGeom prst="rect">
            <a:avLst/>
          </a:prstGeom>
          <a:noFill/>
        </p:spPr>
        <p:txBody>
          <a:bodyPr wrap="square" lIns="0" tIns="0" rIns="0" bIns="0"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850" dirty="0">
                <a:solidFill>
                  <a:prstClr val="black"/>
                </a:solidFill>
                <a:latin typeface="+mn-lt"/>
              </a:rPr>
              <a:t>Das DZLM wurde initiiert durch</a:t>
            </a:r>
          </a:p>
        </p:txBody>
      </p:sp>
      <p:pic>
        <p:nvPicPr>
          <p:cNvPr id="33" name="Grafik 32">
            <a:extLst>
              <a:ext uri="{FF2B5EF4-FFF2-40B4-BE49-F238E27FC236}">
                <a16:creationId xmlns:a16="http://schemas.microsoft.com/office/drawing/2014/main" id="{8FFC185C-665F-465C-9F56-F2B9CCB0E842}"/>
              </a:ext>
            </a:extLst>
          </p:cNvPr>
          <p:cNvPicPr>
            <a:picLocks noChangeAspect="1"/>
          </p:cNvPicPr>
          <p:nvPr userDrawn="1"/>
        </p:nvPicPr>
        <p:blipFill>
          <a:blip r:embed="rId5"/>
          <a:stretch>
            <a:fillRect/>
          </a:stretch>
        </p:blipFill>
        <p:spPr>
          <a:xfrm>
            <a:off x="252000" y="98528"/>
            <a:ext cx="2812232" cy="326922"/>
          </a:xfrm>
          <a:prstGeom prst="rect">
            <a:avLst/>
          </a:prstGeom>
        </p:spPr>
      </p:pic>
      <p:pic>
        <p:nvPicPr>
          <p:cNvPr id="43" name="Grafik 42" descr="Ein Bild, das Text enthält.&#10;&#10;Automatisch generierte Beschreibung">
            <a:extLst>
              <a:ext uri="{FF2B5EF4-FFF2-40B4-BE49-F238E27FC236}">
                <a16:creationId xmlns:a16="http://schemas.microsoft.com/office/drawing/2014/main" id="{344B0634-37C1-4EE7-AB90-5EE6D9708072}"/>
              </a:ext>
            </a:extLst>
          </p:cNvPr>
          <p:cNvPicPr>
            <a:picLocks noChangeAspect="1"/>
          </p:cNvPicPr>
          <p:nvPr userDrawn="1"/>
        </p:nvPicPr>
        <p:blipFill>
          <a:blip r:embed="rId6"/>
          <a:stretch>
            <a:fillRect/>
          </a:stretch>
        </p:blipFill>
        <p:spPr>
          <a:xfrm>
            <a:off x="7257504" y="4247646"/>
            <a:ext cx="1764000" cy="313277"/>
          </a:xfrm>
          <a:prstGeom prst="rect">
            <a:avLst/>
          </a:prstGeom>
        </p:spPr>
      </p:pic>
      <p:grpSp>
        <p:nvGrpSpPr>
          <p:cNvPr id="13" name="Gruppieren 12">
            <a:extLst>
              <a:ext uri="{FF2B5EF4-FFF2-40B4-BE49-F238E27FC236}">
                <a16:creationId xmlns:a16="http://schemas.microsoft.com/office/drawing/2014/main" id="{7BD18C07-A9AC-4500-AE30-B941923EA9EE}"/>
              </a:ext>
            </a:extLst>
          </p:cNvPr>
          <p:cNvGrpSpPr>
            <a:grpSpLocks noChangeAspect="1"/>
          </p:cNvGrpSpPr>
          <p:nvPr userDrawn="1"/>
        </p:nvGrpSpPr>
        <p:grpSpPr>
          <a:xfrm>
            <a:off x="6109200" y="119813"/>
            <a:ext cx="2783442" cy="518450"/>
            <a:chOff x="5148064" y="468000"/>
            <a:chExt cx="3575602" cy="666000"/>
          </a:xfrm>
        </p:grpSpPr>
        <p:pic>
          <p:nvPicPr>
            <p:cNvPr id="15" name="Grafik 14">
              <a:extLst>
                <a:ext uri="{FF2B5EF4-FFF2-40B4-BE49-F238E27FC236}">
                  <a16:creationId xmlns:a16="http://schemas.microsoft.com/office/drawing/2014/main" id="{4BBEAAA8-F70F-4536-92FB-37C6B39FD89C}"/>
                </a:ext>
              </a:extLst>
            </p:cNvPr>
            <p:cNvPicPr>
              <a:picLocks noChangeAspect="1"/>
            </p:cNvPicPr>
            <p:nvPr userDrawn="1"/>
          </p:nvPicPr>
          <p:blipFill>
            <a:blip r:embed="rId7"/>
            <a:stretch>
              <a:fillRect/>
            </a:stretch>
          </p:blipFill>
          <p:spPr>
            <a:xfrm>
              <a:off x="6299446" y="469857"/>
              <a:ext cx="2424220" cy="659594"/>
            </a:xfrm>
            <a:prstGeom prst="rect">
              <a:avLst/>
            </a:prstGeom>
          </p:spPr>
        </p:pic>
        <p:pic>
          <p:nvPicPr>
            <p:cNvPr id="16" name="Grafik 15">
              <a:extLst>
                <a:ext uri="{FF2B5EF4-FFF2-40B4-BE49-F238E27FC236}">
                  <a16:creationId xmlns:a16="http://schemas.microsoft.com/office/drawing/2014/main" id="{88240224-7C0D-46FE-94EE-0B73986AE520}"/>
                </a:ext>
              </a:extLst>
            </p:cNvPr>
            <p:cNvPicPr>
              <a:picLocks noChangeAspect="1"/>
            </p:cNvPicPr>
            <p:nvPr userDrawn="1"/>
          </p:nvPicPr>
          <p:blipFill>
            <a:blip r:embed="rId8"/>
            <a:stretch>
              <a:fillRect/>
            </a:stretch>
          </p:blipFill>
          <p:spPr>
            <a:xfrm>
              <a:off x="5148064" y="468000"/>
              <a:ext cx="839245" cy="666000"/>
            </a:xfrm>
            <a:prstGeom prst="rect">
              <a:avLst/>
            </a:prstGeom>
          </p:spPr>
        </p:pic>
      </p:grpSp>
      <p:pic>
        <p:nvPicPr>
          <p:cNvPr id="3" name="Grafik 2" descr="Ein Bild, das Text enthält.&#10;&#10;Automatisch generierte Beschreibung">
            <a:extLst>
              <a:ext uri="{FF2B5EF4-FFF2-40B4-BE49-F238E27FC236}">
                <a16:creationId xmlns:a16="http://schemas.microsoft.com/office/drawing/2014/main" id="{35A958EA-A893-45A9-8A6C-0FE8B0B3DFF4}"/>
              </a:ext>
            </a:extLst>
          </p:cNvPr>
          <p:cNvPicPr>
            <a:picLocks noChangeAspect="1"/>
          </p:cNvPicPr>
          <p:nvPr userDrawn="1"/>
        </p:nvPicPr>
        <p:blipFill>
          <a:blip r:embed="rId9"/>
          <a:stretch>
            <a:fillRect/>
          </a:stretch>
        </p:blipFill>
        <p:spPr>
          <a:xfrm>
            <a:off x="251358" y="204511"/>
            <a:ext cx="2814542" cy="327600"/>
          </a:xfrm>
          <a:prstGeom prst="rect">
            <a:avLst/>
          </a:prstGeom>
        </p:spPr>
      </p:pic>
    </p:spTree>
    <p:extLst>
      <p:ext uri="{BB962C8B-B14F-4D97-AF65-F5344CB8AC3E}">
        <p14:creationId xmlns:p14="http://schemas.microsoft.com/office/powerpoint/2010/main" val="280321425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52D288C3-76E7-407C-93DF-B1113D92C85D}"/>
              </a:ext>
            </a:extLst>
          </p:cNvPr>
          <p:cNvSpPr/>
          <p:nvPr userDrawn="1"/>
        </p:nvSpPr>
        <p:spPr bwMode="auto">
          <a:xfrm>
            <a:off x="7056271" y="3787878"/>
            <a:ext cx="2087730" cy="2940722"/>
          </a:xfrm>
          <a:prstGeom prst="rect">
            <a:avLst/>
          </a:prstGeom>
          <a:solidFill>
            <a:srgbClr val="C8D2D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b="0" i="0" dirty="0">
              <a:solidFill>
                <a:prstClr val="black"/>
              </a:solidFill>
              <a:latin typeface="Calibri Normal" charset="0"/>
            </a:endParaRPr>
          </a:p>
        </p:txBody>
      </p:sp>
      <p:sp>
        <p:nvSpPr>
          <p:cNvPr id="14" name="Rectangle 19">
            <a:extLst>
              <a:ext uri="{FF2B5EF4-FFF2-40B4-BE49-F238E27FC236}">
                <a16:creationId xmlns:a16="http://schemas.microsoft.com/office/drawing/2014/main" id="{D85768C5-BBB6-4ACD-A6A0-97D1C115FFC4}"/>
              </a:ext>
            </a:extLst>
          </p:cNvPr>
          <p:cNvSpPr>
            <a:spLocks noChangeArrowheads="1"/>
          </p:cNvSpPr>
          <p:nvPr userDrawn="1"/>
        </p:nvSpPr>
        <p:spPr bwMode="auto">
          <a:xfrm>
            <a:off x="0" y="3789036"/>
            <a:ext cx="6911738" cy="2939564"/>
          </a:xfrm>
          <a:prstGeom prst="rect">
            <a:avLst/>
          </a:prstGeom>
          <a:solidFill>
            <a:srgbClr val="327A86"/>
          </a:solidFill>
          <a:ln w="9525">
            <a:noFill/>
            <a:miter lim="800000"/>
            <a:headEnd/>
            <a:tailEnd/>
          </a:ln>
        </p:spPr>
        <p:txBody>
          <a:bodyPr wrap="none" anchor="ctr">
            <a:prstTxWarp prst="textNoShape">
              <a:avLst/>
            </a:prstTxWarp>
          </a:bodyPr>
          <a:lstStyle/>
          <a:p>
            <a:endParaRPr lang="de-DE" b="0" i="0" dirty="0">
              <a:solidFill>
                <a:prstClr val="black"/>
              </a:solidFill>
              <a:latin typeface="Calibri Normal" charset="0"/>
            </a:endParaRPr>
          </a:p>
        </p:txBody>
      </p:sp>
      <p:sp>
        <p:nvSpPr>
          <p:cNvPr id="18" name="Rechteck 17">
            <a:extLst>
              <a:ext uri="{FF2B5EF4-FFF2-40B4-BE49-F238E27FC236}">
                <a16:creationId xmlns:a16="http://schemas.microsoft.com/office/drawing/2014/main" id="{25F497F7-8ECD-4FA3-AC9E-393670747EBE}"/>
              </a:ext>
            </a:extLst>
          </p:cNvPr>
          <p:cNvSpPr/>
          <p:nvPr userDrawn="1"/>
        </p:nvSpPr>
        <p:spPr bwMode="auto">
          <a:xfrm>
            <a:off x="7257504" y="4251791"/>
            <a:ext cx="1980500" cy="309132"/>
          </a:xfrm>
          <a:prstGeom prst="rect">
            <a:avLst/>
          </a:prstGeom>
          <a:solidFill>
            <a:schemeClr val="bg1"/>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glow" dir="t"/>
          </a:scene3d>
          <a:sp3d/>
        </p:spPr>
        <p:txBody>
          <a:bodyPr vert="horz" wrap="square" lIns="91440" tIns="45720" rIns="91440" bIns="45720" numCol="1" rtlCol="0" anchor="t" anchorCtr="0" compatLnSpc="1">
            <a:prstTxWarp prst="textNoShape">
              <a:avLst/>
            </a:prstTxWarp>
          </a:bodyPr>
          <a:lstStyle/>
          <a:p>
            <a:endParaRPr lang="de-DE" sz="2000" dirty="0" err="1">
              <a:solidFill>
                <a:prstClr val="black"/>
              </a:solidFill>
              <a:latin typeface="Calibri" panose="020F0502020204030204" pitchFamily="34" charset="0"/>
            </a:endParaRPr>
          </a:p>
        </p:txBody>
      </p:sp>
      <p:sp>
        <p:nvSpPr>
          <p:cNvPr id="21" name="Textfeld 20">
            <a:extLst>
              <a:ext uri="{FF2B5EF4-FFF2-40B4-BE49-F238E27FC236}">
                <a16:creationId xmlns:a16="http://schemas.microsoft.com/office/drawing/2014/main" id="{D7B45DEC-5611-418C-AF8C-DA0526017497}"/>
              </a:ext>
            </a:extLst>
          </p:cNvPr>
          <p:cNvSpPr txBox="1"/>
          <p:nvPr userDrawn="1"/>
        </p:nvSpPr>
        <p:spPr>
          <a:xfrm>
            <a:off x="7257504" y="4028600"/>
            <a:ext cx="1772742" cy="129065"/>
          </a:xfrm>
          <a:prstGeom prst="rect">
            <a:avLst/>
          </a:prstGeom>
          <a:noFill/>
        </p:spPr>
        <p:txBody>
          <a:bodyPr wrap="square" lIns="0" tIns="0" rIns="0" bIns="0"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850" dirty="0">
                <a:solidFill>
                  <a:prstClr val="black"/>
                </a:solidFill>
                <a:latin typeface="+mn-lt"/>
              </a:rPr>
              <a:t>Das DZLM wurde initiiert durch</a:t>
            </a:r>
          </a:p>
        </p:txBody>
      </p:sp>
      <p:pic>
        <p:nvPicPr>
          <p:cNvPr id="33" name="Grafik 32">
            <a:extLst>
              <a:ext uri="{FF2B5EF4-FFF2-40B4-BE49-F238E27FC236}">
                <a16:creationId xmlns:a16="http://schemas.microsoft.com/office/drawing/2014/main" id="{8FFC185C-665F-465C-9F56-F2B9CCB0E842}"/>
              </a:ext>
            </a:extLst>
          </p:cNvPr>
          <p:cNvPicPr>
            <a:picLocks noChangeAspect="1"/>
          </p:cNvPicPr>
          <p:nvPr userDrawn="1"/>
        </p:nvPicPr>
        <p:blipFill>
          <a:blip r:embed="rId5"/>
          <a:stretch>
            <a:fillRect/>
          </a:stretch>
        </p:blipFill>
        <p:spPr>
          <a:xfrm>
            <a:off x="252000" y="98528"/>
            <a:ext cx="2812232" cy="326922"/>
          </a:xfrm>
          <a:prstGeom prst="rect">
            <a:avLst/>
          </a:prstGeom>
        </p:spPr>
      </p:pic>
      <p:pic>
        <p:nvPicPr>
          <p:cNvPr id="43" name="Grafik 42" descr="Ein Bild, das Text enthält.&#10;&#10;Automatisch generierte Beschreibung">
            <a:extLst>
              <a:ext uri="{FF2B5EF4-FFF2-40B4-BE49-F238E27FC236}">
                <a16:creationId xmlns:a16="http://schemas.microsoft.com/office/drawing/2014/main" id="{344B0634-37C1-4EE7-AB90-5EE6D9708072}"/>
              </a:ext>
            </a:extLst>
          </p:cNvPr>
          <p:cNvPicPr>
            <a:picLocks noChangeAspect="1"/>
          </p:cNvPicPr>
          <p:nvPr userDrawn="1"/>
        </p:nvPicPr>
        <p:blipFill>
          <a:blip r:embed="rId6"/>
          <a:stretch>
            <a:fillRect/>
          </a:stretch>
        </p:blipFill>
        <p:spPr>
          <a:xfrm>
            <a:off x="7257504" y="4247646"/>
            <a:ext cx="1764000" cy="313277"/>
          </a:xfrm>
          <a:prstGeom prst="rect">
            <a:avLst/>
          </a:prstGeom>
        </p:spPr>
      </p:pic>
      <p:grpSp>
        <p:nvGrpSpPr>
          <p:cNvPr id="13" name="Gruppieren 12">
            <a:extLst>
              <a:ext uri="{FF2B5EF4-FFF2-40B4-BE49-F238E27FC236}">
                <a16:creationId xmlns:a16="http://schemas.microsoft.com/office/drawing/2014/main" id="{7BD18C07-A9AC-4500-AE30-B941923EA9EE}"/>
              </a:ext>
            </a:extLst>
          </p:cNvPr>
          <p:cNvGrpSpPr>
            <a:grpSpLocks noChangeAspect="1"/>
          </p:cNvGrpSpPr>
          <p:nvPr userDrawn="1"/>
        </p:nvGrpSpPr>
        <p:grpSpPr>
          <a:xfrm>
            <a:off x="6109200" y="262800"/>
            <a:ext cx="2783442" cy="518450"/>
            <a:chOff x="5148064" y="468000"/>
            <a:chExt cx="3575602" cy="666000"/>
          </a:xfrm>
        </p:grpSpPr>
        <p:pic>
          <p:nvPicPr>
            <p:cNvPr id="15" name="Grafik 14">
              <a:extLst>
                <a:ext uri="{FF2B5EF4-FFF2-40B4-BE49-F238E27FC236}">
                  <a16:creationId xmlns:a16="http://schemas.microsoft.com/office/drawing/2014/main" id="{4BBEAAA8-F70F-4536-92FB-37C6B39FD89C}"/>
                </a:ext>
              </a:extLst>
            </p:cNvPr>
            <p:cNvPicPr>
              <a:picLocks noChangeAspect="1"/>
            </p:cNvPicPr>
            <p:nvPr userDrawn="1"/>
          </p:nvPicPr>
          <p:blipFill>
            <a:blip r:embed="rId7"/>
            <a:stretch>
              <a:fillRect/>
            </a:stretch>
          </p:blipFill>
          <p:spPr>
            <a:xfrm>
              <a:off x="6299446" y="469857"/>
              <a:ext cx="2424220" cy="659594"/>
            </a:xfrm>
            <a:prstGeom prst="rect">
              <a:avLst/>
            </a:prstGeom>
          </p:spPr>
        </p:pic>
        <p:pic>
          <p:nvPicPr>
            <p:cNvPr id="16" name="Grafik 15">
              <a:extLst>
                <a:ext uri="{FF2B5EF4-FFF2-40B4-BE49-F238E27FC236}">
                  <a16:creationId xmlns:a16="http://schemas.microsoft.com/office/drawing/2014/main" id="{88240224-7C0D-46FE-94EE-0B73986AE520}"/>
                </a:ext>
              </a:extLst>
            </p:cNvPr>
            <p:cNvPicPr>
              <a:picLocks noChangeAspect="1"/>
            </p:cNvPicPr>
            <p:nvPr userDrawn="1"/>
          </p:nvPicPr>
          <p:blipFill>
            <a:blip r:embed="rId8"/>
            <a:stretch>
              <a:fillRect/>
            </a:stretch>
          </p:blipFill>
          <p:spPr>
            <a:xfrm>
              <a:off x="5148064" y="468000"/>
              <a:ext cx="839245" cy="666000"/>
            </a:xfrm>
            <a:prstGeom prst="rect">
              <a:avLst/>
            </a:prstGeom>
          </p:spPr>
        </p:pic>
      </p:grpSp>
      <p:pic>
        <p:nvPicPr>
          <p:cNvPr id="3" name="Grafik 2" descr="Ein Bild, das Text enthält.&#10;&#10;Automatisch generierte Beschreibung">
            <a:extLst>
              <a:ext uri="{FF2B5EF4-FFF2-40B4-BE49-F238E27FC236}">
                <a16:creationId xmlns:a16="http://schemas.microsoft.com/office/drawing/2014/main" id="{35A958EA-A893-45A9-8A6C-0FE8B0B3DFF4}"/>
              </a:ext>
            </a:extLst>
          </p:cNvPr>
          <p:cNvPicPr>
            <a:picLocks noChangeAspect="1"/>
          </p:cNvPicPr>
          <p:nvPr userDrawn="1"/>
        </p:nvPicPr>
        <p:blipFill>
          <a:blip r:embed="rId9"/>
          <a:stretch>
            <a:fillRect/>
          </a:stretch>
        </p:blipFill>
        <p:spPr>
          <a:xfrm>
            <a:off x="251358" y="349200"/>
            <a:ext cx="2814542" cy="327600"/>
          </a:xfrm>
          <a:prstGeom prst="rect">
            <a:avLst/>
          </a:prstGeom>
        </p:spPr>
      </p:pic>
      <p:sp>
        <p:nvSpPr>
          <p:cNvPr id="20" name="Rectangle 17">
            <a:extLst>
              <a:ext uri="{FF2B5EF4-FFF2-40B4-BE49-F238E27FC236}">
                <a16:creationId xmlns:a16="http://schemas.microsoft.com/office/drawing/2014/main" id="{CAA35721-7747-4232-99D4-AF0DD23682F7}"/>
              </a:ext>
            </a:extLst>
          </p:cNvPr>
          <p:cNvSpPr>
            <a:spLocks noChangeArrowheads="1"/>
          </p:cNvSpPr>
          <p:nvPr userDrawn="1"/>
        </p:nvSpPr>
        <p:spPr bwMode="auto">
          <a:xfrm>
            <a:off x="0" y="0"/>
            <a:ext cx="9144000" cy="144000"/>
          </a:xfrm>
          <a:prstGeom prst="rect">
            <a:avLst/>
          </a:prstGeom>
          <a:solidFill>
            <a:srgbClr val="327A86"/>
          </a:solidFill>
          <a:ln w="9525">
            <a:noFill/>
            <a:miter lim="800000"/>
            <a:headEnd/>
            <a:tailEnd/>
          </a:ln>
        </p:spPr>
        <p:txBody>
          <a:bodyPr wrap="none" anchor="ctr">
            <a:prstTxWarp prst="textNoShape">
              <a:avLst/>
            </a:prstTxWarp>
          </a:bodyPr>
          <a:lstStyle/>
          <a:p>
            <a:endParaRPr lang="de-DE" b="0" i="0" dirty="0">
              <a:latin typeface="Calibri Normal" charset="0"/>
            </a:endParaRPr>
          </a:p>
        </p:txBody>
      </p:sp>
    </p:spTree>
    <p:extLst>
      <p:ext uri="{BB962C8B-B14F-4D97-AF65-F5344CB8AC3E}">
        <p14:creationId xmlns:p14="http://schemas.microsoft.com/office/powerpoint/2010/main" val="142927661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jp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13.jpg"/><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sa/4.0/deed.de" TargetMode="External"/><Relationship Id="rId2" Type="http://schemas.openxmlformats.org/officeDocument/2006/relationships/hyperlink" Target="https://dzlm.de/" TargetMode="External"/><Relationship Id="rId1" Type="http://schemas.openxmlformats.org/officeDocument/2006/relationships/slideLayout" Target="../slideLayouts/slideLayout13.xml"/><Relationship Id="rId4" Type="http://schemas.openxmlformats.org/officeDocument/2006/relationships/hyperlink" Target="http://mathe-sicher-koennen.dzlm.d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png"/><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01A7CF4-45E3-2C43-8132-A1A9DCC86406}"/>
              </a:ext>
            </a:extLst>
          </p:cNvPr>
          <p:cNvPicPr>
            <a:picLocks noChangeAspect="1"/>
          </p:cNvPicPr>
          <p:nvPr/>
        </p:nvPicPr>
        <p:blipFill>
          <a:blip r:embed="rId3"/>
          <a:stretch>
            <a:fillRect/>
          </a:stretch>
        </p:blipFill>
        <p:spPr>
          <a:xfrm>
            <a:off x="0" y="157238"/>
            <a:ext cx="1769104" cy="1255040"/>
          </a:xfrm>
          <a:prstGeom prst="rect">
            <a:avLst/>
          </a:prstGeom>
        </p:spPr>
      </p:pic>
      <p:pic>
        <p:nvPicPr>
          <p:cNvPr id="5" name="Grafik 4">
            <a:extLst>
              <a:ext uri="{FF2B5EF4-FFF2-40B4-BE49-F238E27FC236}">
                <a16:creationId xmlns:a16="http://schemas.microsoft.com/office/drawing/2014/main" id="{97C83A03-A14A-F14C-A691-1F66F5CE9ECC}"/>
              </a:ext>
            </a:extLst>
          </p:cNvPr>
          <p:cNvPicPr>
            <a:picLocks noChangeAspect="1"/>
          </p:cNvPicPr>
          <p:nvPr/>
        </p:nvPicPr>
        <p:blipFill>
          <a:blip r:embed="rId4"/>
          <a:stretch>
            <a:fillRect/>
          </a:stretch>
        </p:blipFill>
        <p:spPr>
          <a:xfrm>
            <a:off x="6856854" y="157238"/>
            <a:ext cx="2276843" cy="1255040"/>
          </a:xfrm>
          <a:prstGeom prst="rect">
            <a:avLst/>
          </a:prstGeom>
        </p:spPr>
      </p:pic>
      <p:grpSp>
        <p:nvGrpSpPr>
          <p:cNvPr id="14" name="Gruppieren 13">
            <a:extLst>
              <a:ext uri="{FF2B5EF4-FFF2-40B4-BE49-F238E27FC236}">
                <a16:creationId xmlns:a16="http://schemas.microsoft.com/office/drawing/2014/main" id="{997CD91C-5E6D-F54C-A6FD-2DB462442CE2}"/>
              </a:ext>
            </a:extLst>
          </p:cNvPr>
          <p:cNvGrpSpPr/>
          <p:nvPr/>
        </p:nvGrpSpPr>
        <p:grpSpPr>
          <a:xfrm>
            <a:off x="6403442" y="5822663"/>
            <a:ext cx="2520300" cy="885253"/>
            <a:chOff x="6403442" y="5822663"/>
            <a:chExt cx="2520300" cy="885253"/>
          </a:xfrm>
        </p:grpSpPr>
        <p:grpSp>
          <p:nvGrpSpPr>
            <p:cNvPr id="6" name="Gruppieren 5">
              <a:extLst>
                <a:ext uri="{FF2B5EF4-FFF2-40B4-BE49-F238E27FC236}">
                  <a16:creationId xmlns:a16="http://schemas.microsoft.com/office/drawing/2014/main" id="{B386FD01-7E84-6441-92E3-1CF70C5E580B}"/>
                </a:ext>
              </a:extLst>
            </p:cNvPr>
            <p:cNvGrpSpPr>
              <a:grpSpLocks noChangeAspect="1"/>
            </p:cNvGrpSpPr>
            <p:nvPr/>
          </p:nvGrpSpPr>
          <p:grpSpPr>
            <a:xfrm>
              <a:off x="6403442" y="6244272"/>
              <a:ext cx="2489200" cy="463644"/>
              <a:chOff x="5148064" y="468000"/>
              <a:chExt cx="3575602" cy="666000"/>
            </a:xfrm>
          </p:grpSpPr>
          <p:pic>
            <p:nvPicPr>
              <p:cNvPr id="7" name="Grafik 6">
                <a:extLst>
                  <a:ext uri="{FF2B5EF4-FFF2-40B4-BE49-F238E27FC236}">
                    <a16:creationId xmlns:a16="http://schemas.microsoft.com/office/drawing/2014/main" id="{E1F477DD-794F-A342-9ACB-66C4ED0A550E}"/>
                  </a:ext>
                </a:extLst>
              </p:cNvPr>
              <p:cNvPicPr>
                <a:picLocks noChangeAspect="1"/>
              </p:cNvPicPr>
              <p:nvPr userDrawn="1"/>
            </p:nvPicPr>
            <p:blipFill>
              <a:blip r:embed="rId5"/>
              <a:stretch>
                <a:fillRect/>
              </a:stretch>
            </p:blipFill>
            <p:spPr>
              <a:xfrm>
                <a:off x="6299446" y="469857"/>
                <a:ext cx="2424220" cy="659594"/>
              </a:xfrm>
              <a:prstGeom prst="rect">
                <a:avLst/>
              </a:prstGeom>
            </p:spPr>
          </p:pic>
          <p:pic>
            <p:nvPicPr>
              <p:cNvPr id="8" name="Grafik 7">
                <a:extLst>
                  <a:ext uri="{FF2B5EF4-FFF2-40B4-BE49-F238E27FC236}">
                    <a16:creationId xmlns:a16="http://schemas.microsoft.com/office/drawing/2014/main" id="{29D00FA6-C749-AE46-8E9D-93E6CE618822}"/>
                  </a:ext>
                </a:extLst>
              </p:cNvPr>
              <p:cNvPicPr>
                <a:picLocks noChangeAspect="1"/>
              </p:cNvPicPr>
              <p:nvPr userDrawn="1"/>
            </p:nvPicPr>
            <p:blipFill>
              <a:blip r:embed="rId6"/>
              <a:stretch>
                <a:fillRect/>
              </a:stretch>
            </p:blipFill>
            <p:spPr>
              <a:xfrm>
                <a:off x="5148064" y="468000"/>
                <a:ext cx="839245" cy="666000"/>
              </a:xfrm>
              <a:prstGeom prst="rect">
                <a:avLst/>
              </a:prstGeom>
            </p:spPr>
          </p:pic>
        </p:grpSp>
        <p:pic>
          <p:nvPicPr>
            <p:cNvPr id="9" name="Grafik 8" descr="Ein Bild, das Text enthält.&#10;&#10;Automatisch generierte Beschreibung">
              <a:extLst>
                <a:ext uri="{FF2B5EF4-FFF2-40B4-BE49-F238E27FC236}">
                  <a16:creationId xmlns:a16="http://schemas.microsoft.com/office/drawing/2014/main" id="{137A2F11-D202-4144-AA15-999F4B72A234}"/>
                </a:ext>
              </a:extLst>
            </p:cNvPr>
            <p:cNvPicPr>
              <a:picLocks noChangeAspect="1"/>
            </p:cNvPicPr>
            <p:nvPr/>
          </p:nvPicPr>
          <p:blipFill>
            <a:blip r:embed="rId7"/>
            <a:stretch>
              <a:fillRect/>
            </a:stretch>
          </p:blipFill>
          <p:spPr>
            <a:xfrm>
              <a:off x="6434542" y="5822663"/>
              <a:ext cx="2489200" cy="289732"/>
            </a:xfrm>
            <a:prstGeom prst="rect">
              <a:avLst/>
            </a:prstGeom>
          </p:spPr>
        </p:pic>
      </p:grpSp>
      <p:pic>
        <p:nvPicPr>
          <p:cNvPr id="1026" name="Picture 2" descr="Startseite2.0 | PIKAS">
            <a:extLst>
              <a:ext uri="{FF2B5EF4-FFF2-40B4-BE49-F238E27FC236}">
                <a16:creationId xmlns:a16="http://schemas.microsoft.com/office/drawing/2014/main" id="{EC26120C-EF3F-F549-A78F-3A28BF6BA1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000" y="5763934"/>
            <a:ext cx="2489200" cy="960676"/>
          </a:xfrm>
          <a:prstGeom prst="rect">
            <a:avLst/>
          </a:prstGeom>
          <a:noFill/>
          <a:extLst>
            <a:ext uri="{909E8E84-426E-40DD-AFC4-6F175D3DCCD1}">
              <a14:hiddenFill xmlns:a14="http://schemas.microsoft.com/office/drawing/2010/main">
                <a:solidFill>
                  <a:srgbClr val="FFFFFF"/>
                </a:solidFill>
              </a14:hiddenFill>
            </a:ext>
          </a:extLst>
        </p:spPr>
      </p:pic>
      <p:sp>
        <p:nvSpPr>
          <p:cNvPr id="11" name="Rechteck 10">
            <a:extLst>
              <a:ext uri="{FF2B5EF4-FFF2-40B4-BE49-F238E27FC236}">
                <a16:creationId xmlns:a16="http://schemas.microsoft.com/office/drawing/2014/main" id="{FE8051AD-748C-7543-8A1C-5D334EE89DD9}"/>
              </a:ext>
            </a:extLst>
          </p:cNvPr>
          <p:cNvSpPr/>
          <p:nvPr/>
        </p:nvSpPr>
        <p:spPr bwMode="auto">
          <a:xfrm>
            <a:off x="0" y="1557869"/>
            <a:ext cx="9144000" cy="2269067"/>
          </a:xfrm>
          <a:prstGeom prst="rect">
            <a:avLst/>
          </a:prstGeom>
          <a:solidFill>
            <a:schemeClr val="bg1"/>
          </a:solid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err="1">
              <a:ln>
                <a:noFill/>
              </a:ln>
              <a:solidFill>
                <a:schemeClr val="tx1"/>
              </a:solidFill>
              <a:effectLst/>
              <a:latin typeface="Calibri" panose="020F0502020204030204" pitchFamily="34" charset="0"/>
            </a:endParaRPr>
          </a:p>
        </p:txBody>
      </p:sp>
      <p:sp>
        <p:nvSpPr>
          <p:cNvPr id="12" name="Textfeld 11">
            <a:extLst>
              <a:ext uri="{FF2B5EF4-FFF2-40B4-BE49-F238E27FC236}">
                <a16:creationId xmlns:a16="http://schemas.microsoft.com/office/drawing/2014/main" id="{A81C4177-703F-144C-A9EC-AA7C612215E3}"/>
              </a:ext>
            </a:extLst>
          </p:cNvPr>
          <p:cNvSpPr txBox="1"/>
          <p:nvPr/>
        </p:nvSpPr>
        <p:spPr>
          <a:xfrm>
            <a:off x="108000" y="3996267"/>
            <a:ext cx="9036000" cy="1487587"/>
          </a:xfrm>
          <a:prstGeom prst="rect">
            <a:avLst/>
          </a:prstGeom>
          <a:noFill/>
        </p:spPr>
        <p:txBody>
          <a:bodyPr wrap="square" rtlCol="0">
            <a:spAutoFit/>
          </a:bodyPr>
          <a:lstStyle/>
          <a:p>
            <a:pPr marL="342900" indent="-342900" algn="ctr">
              <a:spcBef>
                <a:spcPts val="400"/>
              </a:spcBef>
            </a:pPr>
            <a:r>
              <a:rPr lang="de-DE" sz="2800" b="1" dirty="0">
                <a:latin typeface="Calibri"/>
                <a:cs typeface="Calibri"/>
              </a:rPr>
              <a:t>Arithmetik im Schuljahr 1 und 2</a:t>
            </a:r>
          </a:p>
          <a:p>
            <a:pPr marL="342900" indent="-342900" algn="ctr">
              <a:spcBef>
                <a:spcPts val="400"/>
              </a:spcBef>
            </a:pPr>
            <a:r>
              <a:rPr lang="de-DE" sz="2800" b="1" dirty="0">
                <a:latin typeface="Calibri"/>
                <a:cs typeface="Calibri"/>
              </a:rPr>
              <a:t>Fachnetzwerktreffen 5</a:t>
            </a:r>
          </a:p>
          <a:p>
            <a:pPr marL="342900" indent="-342900" algn="ctr">
              <a:spcBef>
                <a:spcPts val="400"/>
              </a:spcBef>
            </a:pPr>
            <a:r>
              <a:rPr lang="de-DE" sz="2800" b="1" dirty="0">
                <a:latin typeface="Calibri"/>
                <a:cs typeface="Calibri"/>
              </a:rPr>
              <a:t>Multiplikation verstehen</a:t>
            </a:r>
          </a:p>
        </p:txBody>
      </p:sp>
      <p:sp>
        <p:nvSpPr>
          <p:cNvPr id="13" name="Textfeld 12">
            <a:extLst>
              <a:ext uri="{FF2B5EF4-FFF2-40B4-BE49-F238E27FC236}">
                <a16:creationId xmlns:a16="http://schemas.microsoft.com/office/drawing/2014/main" id="{9830BC7C-162A-304C-A5C9-E1E535EB94A8}"/>
              </a:ext>
            </a:extLst>
          </p:cNvPr>
          <p:cNvSpPr txBox="1"/>
          <p:nvPr/>
        </p:nvSpPr>
        <p:spPr>
          <a:xfrm>
            <a:off x="2254025" y="5394594"/>
            <a:ext cx="4635949" cy="369332"/>
          </a:xfrm>
          <a:prstGeom prst="rect">
            <a:avLst/>
          </a:prstGeom>
          <a:noFill/>
        </p:spPr>
        <p:txBody>
          <a:bodyPr wrap="none" rtlCol="0">
            <a:spAutoFit/>
          </a:bodyPr>
          <a:lstStyle/>
          <a:p>
            <a:pPr marL="342900" indent="-342900">
              <a:spcBef>
                <a:spcPts val="400"/>
              </a:spcBef>
            </a:pPr>
            <a:r>
              <a:rPr lang="de-DE" sz="1800" dirty="0">
                <a:latin typeface="Calibri"/>
                <a:cs typeface="Calibri"/>
              </a:rPr>
              <a:t>SchuMaS-Mathematik-Team für die Primarstufe</a:t>
            </a:r>
          </a:p>
        </p:txBody>
      </p:sp>
      <p:pic>
        <p:nvPicPr>
          <p:cNvPr id="10" name="Grafik 9">
            <a:extLst>
              <a:ext uri="{FF2B5EF4-FFF2-40B4-BE49-F238E27FC236}">
                <a16:creationId xmlns:a16="http://schemas.microsoft.com/office/drawing/2014/main" id="{7BF680A5-0135-9900-587A-CBF6BA6EC4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17078" y="1630966"/>
            <a:ext cx="3315657" cy="2105099"/>
          </a:xfrm>
          <a:prstGeom prst="rect">
            <a:avLst/>
          </a:prstGeom>
        </p:spPr>
      </p:pic>
      <p:sp>
        <p:nvSpPr>
          <p:cNvPr id="2" name="Rechteck 1">
            <a:extLst>
              <a:ext uri="{FF2B5EF4-FFF2-40B4-BE49-F238E27FC236}">
                <a16:creationId xmlns:a16="http://schemas.microsoft.com/office/drawing/2014/main" id="{DF26F064-F674-F543-BD1A-C9C9FDA26D69}"/>
              </a:ext>
            </a:extLst>
          </p:cNvPr>
          <p:cNvSpPr/>
          <p:nvPr/>
        </p:nvSpPr>
        <p:spPr bwMode="auto">
          <a:xfrm rot="20902863">
            <a:off x="-32912" y="1575094"/>
            <a:ext cx="2801747" cy="996426"/>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2800" dirty="0">
                <a:solidFill>
                  <a:schemeClr val="bg1"/>
                </a:solidFill>
                <a:latin typeface="Calibri Light" panose="020F0302020204030204" pitchFamily="34" charset="0"/>
                <a:cs typeface="Calibri Light" panose="020F0302020204030204" pitchFamily="34" charset="0"/>
              </a:rPr>
              <a:t>TRANSFER</a:t>
            </a:r>
            <a:r>
              <a:rPr kumimoji="0" lang="de-DE" sz="2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 </a:t>
            </a:r>
            <a:br>
              <a:rPr kumimoji="0" lang="de-DE" sz="2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br>
            <a:r>
              <a:rPr kumimoji="0" lang="de-DE" sz="2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ins Kollegium</a:t>
            </a:r>
          </a:p>
        </p:txBody>
      </p:sp>
    </p:spTree>
    <p:extLst>
      <p:ext uri="{BB962C8B-B14F-4D97-AF65-F5344CB8AC3E}">
        <p14:creationId xmlns:p14="http://schemas.microsoft.com/office/powerpoint/2010/main" val="4277355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620DAAD3-A9D6-3545-ADB3-90C918F5E380}"/>
              </a:ext>
            </a:extLst>
          </p:cNvPr>
          <p:cNvSpPr>
            <a:spLocks noGrp="1"/>
          </p:cNvSpPr>
          <p:nvPr>
            <p:ph type="body" sz="quarter" idx="10"/>
          </p:nvPr>
        </p:nvSpPr>
        <p:spPr/>
        <p:txBody>
          <a:bodyPr/>
          <a:lstStyle/>
          <a:p>
            <a:endParaRPr lang="de-DE"/>
          </a:p>
        </p:txBody>
      </p:sp>
      <p:sp>
        <p:nvSpPr>
          <p:cNvPr id="11" name="Rechteck 10">
            <a:extLst>
              <a:ext uri="{FF2B5EF4-FFF2-40B4-BE49-F238E27FC236}">
                <a16:creationId xmlns:a16="http://schemas.microsoft.com/office/drawing/2014/main" id="{8F75C6DF-A15E-1D4F-AA02-8160F161BF43}"/>
              </a:ext>
            </a:extLst>
          </p:cNvPr>
          <p:cNvSpPr/>
          <p:nvPr/>
        </p:nvSpPr>
        <p:spPr bwMode="auto">
          <a:xfrm>
            <a:off x="0" y="6503940"/>
            <a:ext cx="2067339"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Phase 2: Aktivierung</a:t>
            </a:r>
          </a:p>
        </p:txBody>
      </p:sp>
      <p:grpSp>
        <p:nvGrpSpPr>
          <p:cNvPr id="3" name="Gruppieren 2">
            <a:extLst>
              <a:ext uri="{FF2B5EF4-FFF2-40B4-BE49-F238E27FC236}">
                <a16:creationId xmlns:a16="http://schemas.microsoft.com/office/drawing/2014/main" id="{CB3785C2-151B-BCEE-FA6E-738C54412887}"/>
              </a:ext>
            </a:extLst>
          </p:cNvPr>
          <p:cNvGrpSpPr/>
          <p:nvPr/>
        </p:nvGrpSpPr>
        <p:grpSpPr>
          <a:xfrm>
            <a:off x="107788" y="274288"/>
            <a:ext cx="8928424" cy="927211"/>
            <a:chOff x="0" y="0"/>
            <a:chExt cx="5818764" cy="733300"/>
          </a:xfrm>
        </p:grpSpPr>
        <p:sp>
          <p:nvSpPr>
            <p:cNvPr id="12" name="Gefaltete Ecke 8">
              <a:extLst>
                <a:ext uri="{FF2B5EF4-FFF2-40B4-BE49-F238E27FC236}">
                  <a16:creationId xmlns:a16="http://schemas.microsoft.com/office/drawing/2014/main" id="{1D89E5CB-879D-F8F7-DED9-2F2A34C7BBE9}"/>
                </a:ext>
              </a:extLst>
            </p:cNvPr>
            <p:cNvSpPr/>
            <p:nvPr/>
          </p:nvSpPr>
          <p:spPr>
            <a:xfrm>
              <a:off x="0" y="0"/>
              <a:ext cx="5818764" cy="733300"/>
            </a:xfrm>
            <a:prstGeom prst="foldedCorner">
              <a:avLst>
                <a:gd name="adj" fmla="val 0"/>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lnSpc>
                  <a:spcPct val="115000"/>
                </a:lnSpc>
              </a:pPr>
              <a:r>
                <a:rPr lang="de-DE" sz="1400" kern="1200">
                  <a:solidFill>
                    <a:srgbClr val="000000"/>
                  </a:solidFill>
                  <a:effectLst/>
                  <a:ea typeface="Calibri" panose="020F0502020204030204" pitchFamily="34" charset="0"/>
                  <a:cs typeface="Calibri" panose="020F0502020204030204" pitchFamily="34" charset="0"/>
                </a:rPr>
                <a:t> </a:t>
              </a:r>
              <a:endParaRPr lang="de-DE" sz="1200">
                <a:effectLst/>
                <a:ea typeface="Calibri" panose="020F0502020204030204" pitchFamily="34" charset="0"/>
                <a:cs typeface="Times New Roman" panose="02020603050405020304" pitchFamily="18" charset="0"/>
              </a:endParaRPr>
            </a:p>
          </p:txBody>
        </p:sp>
        <p:sp>
          <p:nvSpPr>
            <p:cNvPr id="13" name="Textfeld 1">
              <a:extLst>
                <a:ext uri="{FF2B5EF4-FFF2-40B4-BE49-F238E27FC236}">
                  <a16:creationId xmlns:a16="http://schemas.microsoft.com/office/drawing/2014/main" id="{EC9864C3-7907-C5F9-01F7-D730DD3F7394}"/>
                </a:ext>
              </a:extLst>
            </p:cNvPr>
            <p:cNvSpPr txBox="1"/>
            <p:nvPr/>
          </p:nvSpPr>
          <p:spPr>
            <a:xfrm>
              <a:off x="608884" y="73312"/>
              <a:ext cx="5111998" cy="5803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eaLnBrk="0" hangingPunct="0">
                <a:lnSpc>
                  <a:spcPct val="115000"/>
                </a:lnSpc>
              </a:pPr>
              <a:r>
                <a:rPr lang="de-DE" sz="1800" kern="1200" cap="small"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Kernbotschaft</a:t>
              </a:r>
              <a:r>
                <a:rPr lang="de-D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e-DE" sz="1800" kern="1200" dirty="0">
                  <a:solidFill>
                    <a:srgbClr val="000000"/>
                  </a:solidFill>
                  <a:effectLst/>
                  <a:latin typeface="Calibri" panose="020F0502020204030204" pitchFamily="34" charset="0"/>
                  <a:ea typeface="Calibri" panose="020F0502020204030204" pitchFamily="34" charset="0"/>
                </a:rPr>
                <a:t>Ich verwende die Gruppensprache der Multiplikation, um das Verständnis der Operation sprachlich zu begleiten und zu fundieren. </a:t>
              </a:r>
            </a:p>
            <a:p>
              <a:pPr eaLnBrk="0" hangingPunct="0">
                <a:lnSpc>
                  <a:spcPct val="115000"/>
                </a:lnSpc>
              </a:pP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4" name="Picture 3">
            <a:extLst>
              <a:ext uri="{FF2B5EF4-FFF2-40B4-BE49-F238E27FC236}">
                <a16:creationId xmlns:a16="http://schemas.microsoft.com/office/drawing/2014/main" id="{86BE3815-3BD8-7049-1EB2-2D739F5D708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000" y="468148"/>
            <a:ext cx="646284" cy="539251"/>
          </a:xfrm>
          <a:prstGeom prst="rect">
            <a:avLst/>
          </a:prstGeom>
          <a:noFill/>
          <a:ln>
            <a:noFill/>
          </a:ln>
        </p:spPr>
      </p:pic>
      <p:pic>
        <p:nvPicPr>
          <p:cNvPr id="15" name="Bild 6">
            <a:extLst>
              <a:ext uri="{FF2B5EF4-FFF2-40B4-BE49-F238E27FC236}">
                <a16:creationId xmlns:a16="http://schemas.microsoft.com/office/drawing/2014/main" id="{91232665-66C2-13E7-2173-762C1143633A}"/>
              </a:ext>
              <a:ext uri="{C183D7F6-B498-43B3-948B-1728B52AA6E4}">
                <adec:decorative xmlns:adec="http://schemas.microsoft.com/office/drawing/2017/decorative" val="0"/>
              </a:ext>
            </a:extLst>
          </p:cNvPr>
          <p:cNvPicPr>
            <a:picLocks noChangeAspect="1"/>
          </p:cNvPicPr>
          <p:nvPr/>
        </p:nvPicPr>
        <p:blipFill>
          <a:blip r:embed="rId4"/>
          <a:srcRect/>
          <a:stretch/>
        </p:blipFill>
        <p:spPr>
          <a:xfrm>
            <a:off x="1427009" y="1632910"/>
            <a:ext cx="6289980" cy="4392482"/>
          </a:xfrm>
          <a:prstGeom prst="rect">
            <a:avLst/>
          </a:prstGeom>
          <a:ln>
            <a:solidFill>
              <a:schemeClr val="tx1"/>
            </a:solidFill>
          </a:ln>
          <a:effectLst/>
        </p:spPr>
      </p:pic>
      <p:sp>
        <p:nvSpPr>
          <p:cNvPr id="16" name="Ovale Legende 1">
            <a:extLst>
              <a:ext uri="{FF2B5EF4-FFF2-40B4-BE49-F238E27FC236}">
                <a16:creationId xmlns:a16="http://schemas.microsoft.com/office/drawing/2014/main" id="{F9A1146E-C118-B781-E635-CBD7872B458F}"/>
              </a:ext>
            </a:extLst>
          </p:cNvPr>
          <p:cNvSpPr/>
          <p:nvPr/>
        </p:nvSpPr>
        <p:spPr bwMode="auto">
          <a:xfrm>
            <a:off x="1901991" y="4430922"/>
            <a:ext cx="2483844" cy="706055"/>
          </a:xfrm>
          <a:prstGeom prst="wedgeEllipseCallout">
            <a:avLst>
              <a:gd name="adj1" fmla="val -40640"/>
              <a:gd name="adj2" fmla="val 69057"/>
            </a:avLst>
          </a:prstGeom>
          <a:noFill/>
          <a:ln w="381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err="1">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2599143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3333464-E14F-BF4E-B25D-762B732FCF6A}"/>
              </a:ext>
            </a:extLst>
          </p:cNvPr>
          <p:cNvSpPr>
            <a:spLocks noGrp="1"/>
          </p:cNvSpPr>
          <p:nvPr>
            <p:ph type="title"/>
          </p:nvPr>
        </p:nvSpPr>
        <p:spPr/>
        <p:txBody>
          <a:bodyPr/>
          <a:lstStyle/>
          <a:p>
            <a:r>
              <a:rPr lang="de-DE" dirty="0"/>
              <a:t>Sinn des nächsten Inputs</a:t>
            </a:r>
          </a:p>
        </p:txBody>
      </p:sp>
      <p:graphicFrame>
        <p:nvGraphicFramePr>
          <p:cNvPr id="4" name="Tabelle 3">
            <a:extLst>
              <a:ext uri="{FF2B5EF4-FFF2-40B4-BE49-F238E27FC236}">
                <a16:creationId xmlns:a16="http://schemas.microsoft.com/office/drawing/2014/main" id="{405ADE95-74F3-E248-9762-1EA17D373EA1}"/>
              </a:ext>
            </a:extLst>
          </p:cNvPr>
          <p:cNvGraphicFramePr>
            <a:graphicFrameLocks noGrp="1"/>
          </p:cNvGraphicFramePr>
          <p:nvPr>
            <p:extLst>
              <p:ext uri="{D42A27DB-BD31-4B8C-83A1-F6EECF244321}">
                <p14:modId xmlns:p14="http://schemas.microsoft.com/office/powerpoint/2010/main" val="913493819"/>
              </p:ext>
            </p:extLst>
          </p:nvPr>
        </p:nvGraphicFramePr>
        <p:xfrm>
          <a:off x="252827" y="898971"/>
          <a:ext cx="8639173" cy="797560"/>
        </p:xfrm>
        <a:graphic>
          <a:graphicData uri="http://schemas.openxmlformats.org/drawingml/2006/table">
            <a:tbl>
              <a:tblPr firstRow="1" bandRow="1">
                <a:tableStyleId>{5C22544A-7EE6-4342-B048-85BDC9FD1C3A}</a:tableStyleId>
              </a:tblPr>
              <a:tblGrid>
                <a:gridCol w="847840">
                  <a:extLst>
                    <a:ext uri="{9D8B030D-6E8A-4147-A177-3AD203B41FA5}">
                      <a16:colId xmlns:a16="http://schemas.microsoft.com/office/drawing/2014/main" val="1876710481"/>
                    </a:ext>
                  </a:extLst>
                </a:gridCol>
                <a:gridCol w="4233747">
                  <a:extLst>
                    <a:ext uri="{9D8B030D-6E8A-4147-A177-3AD203B41FA5}">
                      <a16:colId xmlns:a16="http://schemas.microsoft.com/office/drawing/2014/main" val="3781056649"/>
                    </a:ext>
                  </a:extLst>
                </a:gridCol>
                <a:gridCol w="3557586">
                  <a:extLst>
                    <a:ext uri="{9D8B030D-6E8A-4147-A177-3AD203B41FA5}">
                      <a16:colId xmlns:a16="http://schemas.microsoft.com/office/drawing/2014/main" val="3727531856"/>
                    </a:ext>
                  </a:extLst>
                </a:gridCol>
              </a:tblGrid>
              <a:tr h="370840">
                <a:tc>
                  <a:txBody>
                    <a:bodyPr/>
                    <a:lstStyle/>
                    <a:p>
                      <a:r>
                        <a:rPr lang="de-DE" sz="1100" b="1" dirty="0">
                          <a:solidFill>
                            <a:schemeClr val="tx1"/>
                          </a:solidFill>
                        </a:rPr>
                        <a:t>3. Phase: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100" b="1" dirty="0">
                          <a:solidFill>
                            <a:schemeClr val="tx1"/>
                          </a:solidFill>
                        </a:rPr>
                        <a:t>Reflexion (5 Minuten)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1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0578184"/>
                  </a:ext>
                </a:extLst>
              </a:tr>
              <a:tr h="370840">
                <a:tc>
                  <a:txBody>
                    <a:bodyPr/>
                    <a:lstStyle/>
                    <a:p>
                      <a:r>
                        <a:rPr lang="de-DE" sz="1100" dirty="0"/>
                        <a:t>5 Min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dirty="0"/>
                        <a:t>Reflexion über den didaktischen Gehalt der Gruppensprache und der Spielidee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dirty="0"/>
                        <a:t>3 Folien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3354566"/>
                  </a:ext>
                </a:extLst>
              </a:tr>
            </a:tbl>
          </a:graphicData>
        </a:graphic>
      </p:graphicFrame>
      <p:sp>
        <p:nvSpPr>
          <p:cNvPr id="5" name="Inhaltsplatzhalter 1">
            <a:extLst>
              <a:ext uri="{FF2B5EF4-FFF2-40B4-BE49-F238E27FC236}">
                <a16:creationId xmlns:a16="http://schemas.microsoft.com/office/drawing/2014/main" id="{2F470F9D-DA8F-054A-848A-44C1172838E1}"/>
              </a:ext>
            </a:extLst>
          </p:cNvPr>
          <p:cNvSpPr>
            <a:spLocks noGrp="1"/>
          </p:cNvSpPr>
          <p:nvPr>
            <p:ph idx="1"/>
          </p:nvPr>
        </p:nvSpPr>
        <p:spPr>
          <a:xfrm>
            <a:off x="252000" y="2051118"/>
            <a:ext cx="8640000" cy="4368436"/>
          </a:xfrm>
        </p:spPr>
        <p:txBody>
          <a:bodyPr/>
          <a:lstStyle/>
          <a:p>
            <a:r>
              <a:rPr lang="de-DE" dirty="0"/>
              <a:t>Die nächsten Folien dienen dazu:</a:t>
            </a:r>
          </a:p>
          <a:p>
            <a:pPr lvl="1"/>
            <a:r>
              <a:rPr lang="de-DE" dirty="0"/>
              <a:t>die Übertragung der Gruppensprache auf weitere Darstellungen der Multiplikation exemplarisch zu veranschaulichen und </a:t>
            </a:r>
          </a:p>
          <a:p>
            <a:pPr lvl="1"/>
            <a:r>
              <a:rPr lang="de-DE" dirty="0"/>
              <a:t>damit die Anschlussfähigkeit der Vorstellung zu betonen</a:t>
            </a:r>
          </a:p>
          <a:p>
            <a:r>
              <a:rPr lang="de-DE" dirty="0"/>
              <a:t>Didaktische Umsetzung:</a:t>
            </a:r>
            <a:br>
              <a:rPr lang="de-DE" dirty="0"/>
            </a:br>
            <a:r>
              <a:rPr lang="de-DE" dirty="0"/>
              <a:t>Diskutieren Sie mit Ihrem Kollegium die folgenden Reflexionsfragen:</a:t>
            </a:r>
          </a:p>
          <a:p>
            <a:pPr lvl="2"/>
            <a:r>
              <a:rPr lang="de-DE" dirty="0"/>
              <a:t>Inwiefern wird die Kernbotschaft in der Spielidee ‚Möglichst viele gleiche Würfel‘ berücksichtigt?</a:t>
            </a:r>
          </a:p>
          <a:p>
            <a:pPr lvl="2"/>
            <a:r>
              <a:rPr lang="de-DE" dirty="0"/>
              <a:t>Inwiefern kann die Gruppensprache auf weitere Darstellungen der Multiplikation übertragen werden?</a:t>
            </a:r>
          </a:p>
          <a:p>
            <a:pPr lvl="2"/>
            <a:r>
              <a:rPr lang="de-DE" dirty="0"/>
              <a:t>Die folgenden Folien können optional zu Veranschaulichung verwendet werden. </a:t>
            </a:r>
          </a:p>
          <a:p>
            <a:pPr marL="216000" lvl="1" indent="0">
              <a:buNone/>
            </a:pPr>
            <a:endParaRPr lang="de-DE" dirty="0"/>
          </a:p>
          <a:p>
            <a:pPr lvl="1"/>
            <a:endParaRPr lang="de-DE" dirty="0"/>
          </a:p>
          <a:p>
            <a:pPr lvl="1"/>
            <a:endParaRPr lang="de-DE" dirty="0"/>
          </a:p>
        </p:txBody>
      </p:sp>
      <p:sp>
        <p:nvSpPr>
          <p:cNvPr id="6" name="Rechteck 5">
            <a:extLst>
              <a:ext uri="{FF2B5EF4-FFF2-40B4-BE49-F238E27FC236}">
                <a16:creationId xmlns:a16="http://schemas.microsoft.com/office/drawing/2014/main" id="{4134667C-48CB-784B-9F7F-967DB341532C}"/>
              </a:ext>
            </a:extLst>
          </p:cNvPr>
          <p:cNvSpPr/>
          <p:nvPr/>
        </p:nvSpPr>
        <p:spPr bwMode="auto">
          <a:xfrm>
            <a:off x="0" y="6503940"/>
            <a:ext cx="1881809"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Phase 3: Reflexion</a:t>
            </a:r>
          </a:p>
        </p:txBody>
      </p:sp>
    </p:spTree>
    <p:extLst>
      <p:ext uri="{BB962C8B-B14F-4D97-AF65-F5344CB8AC3E}">
        <p14:creationId xmlns:p14="http://schemas.microsoft.com/office/powerpoint/2010/main" val="3540560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349E03F8-66B7-5245-875D-05E53BE06F78}"/>
              </a:ext>
            </a:extLst>
          </p:cNvPr>
          <p:cNvSpPr>
            <a:spLocks noGrp="1"/>
          </p:cNvSpPr>
          <p:nvPr>
            <p:ph type="body" sz="quarter" idx="10"/>
          </p:nvPr>
        </p:nvSpPr>
        <p:spPr/>
        <p:txBody>
          <a:bodyPr/>
          <a:lstStyle/>
          <a:p>
            <a:r>
              <a:rPr lang="de-DE" dirty="0"/>
              <a:t>Internetquelle: https://mahiko.dzlm.de/node/122</a:t>
            </a:r>
          </a:p>
        </p:txBody>
      </p:sp>
      <p:pic>
        <p:nvPicPr>
          <p:cNvPr id="7" name="Grafik 6">
            <a:extLst>
              <a:ext uri="{FF2B5EF4-FFF2-40B4-BE49-F238E27FC236}">
                <a16:creationId xmlns:a16="http://schemas.microsoft.com/office/drawing/2014/main" id="{B48E40CB-2E37-1C48-AF38-234532F75ADF}"/>
              </a:ext>
            </a:extLst>
          </p:cNvPr>
          <p:cNvPicPr>
            <a:picLocks noChangeAspect="1"/>
          </p:cNvPicPr>
          <p:nvPr/>
        </p:nvPicPr>
        <p:blipFill>
          <a:blip r:embed="rId3"/>
          <a:stretch>
            <a:fillRect/>
          </a:stretch>
        </p:blipFill>
        <p:spPr>
          <a:xfrm>
            <a:off x="2570504" y="2934300"/>
            <a:ext cx="4373354" cy="3425568"/>
          </a:xfrm>
          <a:prstGeom prst="rect">
            <a:avLst/>
          </a:prstGeom>
        </p:spPr>
      </p:pic>
      <p:sp>
        <p:nvSpPr>
          <p:cNvPr id="13" name="Abgerundete rechteckige Legende 12">
            <a:extLst>
              <a:ext uri="{FF2B5EF4-FFF2-40B4-BE49-F238E27FC236}">
                <a16:creationId xmlns:a16="http://schemas.microsoft.com/office/drawing/2014/main" id="{54901DE2-7C6E-2448-B664-FD3D7109B8C3}"/>
              </a:ext>
            </a:extLst>
          </p:cNvPr>
          <p:cNvSpPr/>
          <p:nvPr/>
        </p:nvSpPr>
        <p:spPr bwMode="auto">
          <a:xfrm>
            <a:off x="252000" y="4422748"/>
            <a:ext cx="2318504" cy="1169233"/>
          </a:xfrm>
          <a:prstGeom prst="wedgeRoundRectCallout">
            <a:avLst>
              <a:gd name="adj1" fmla="val 60286"/>
              <a:gd name="adj2" fmla="val 68911"/>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de-DE" sz="1800" dirty="0">
                <a:latin typeface="Calibri" panose="020F0502020204030204" pitchFamily="34" charset="0"/>
              </a:rPr>
              <a:t>Ich sehe 3 Reihen mit immer 4 Flaschen, also </a:t>
            </a:r>
            <a:r>
              <a:rPr lang="de-DE" sz="1800" b="1" dirty="0">
                <a:latin typeface="Calibri" panose="020F0502020204030204" pitchFamily="34" charset="0"/>
              </a:rPr>
              <a:t>3 Vierer.</a:t>
            </a:r>
          </a:p>
        </p:txBody>
      </p:sp>
      <p:sp>
        <p:nvSpPr>
          <p:cNvPr id="14" name="Abgerundete rechteckige Legende 13">
            <a:extLst>
              <a:ext uri="{FF2B5EF4-FFF2-40B4-BE49-F238E27FC236}">
                <a16:creationId xmlns:a16="http://schemas.microsoft.com/office/drawing/2014/main" id="{788BDD50-51C5-EB4F-AC50-AF173CC22357}"/>
              </a:ext>
            </a:extLst>
          </p:cNvPr>
          <p:cNvSpPr/>
          <p:nvPr/>
        </p:nvSpPr>
        <p:spPr bwMode="auto">
          <a:xfrm>
            <a:off x="5550718" y="1772328"/>
            <a:ext cx="3485282" cy="1397861"/>
          </a:xfrm>
          <a:prstGeom prst="wedgeRoundRectCallout">
            <a:avLst>
              <a:gd name="adj1" fmla="val 46649"/>
              <a:gd name="adj2" fmla="val 84313"/>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1"/>
                </a:solidFill>
                <a:effectLst/>
                <a:latin typeface="Calibri" panose="020F0502020204030204" pitchFamily="34" charset="0"/>
              </a:rPr>
              <a:t>Ich sehe eine Mal-Aufgabe, die ihr nicht seht. Ich sehe 2 mal 5, also </a:t>
            </a:r>
            <a:r>
              <a:rPr kumimoji="0" lang="de-DE" sz="1800" b="1" i="0" u="none" strike="noStrike" cap="none" normalizeH="0" baseline="0" dirty="0">
                <a:ln>
                  <a:noFill/>
                </a:ln>
                <a:solidFill>
                  <a:schemeClr val="tx1"/>
                </a:solidFill>
                <a:effectLst/>
                <a:latin typeface="Calibri" panose="020F0502020204030204" pitchFamily="34" charset="0"/>
              </a:rPr>
              <a:t>2 Fünfer</a:t>
            </a:r>
            <a:r>
              <a:rPr kumimoji="0" lang="de-DE" sz="1800" b="0" i="0" u="none" strike="noStrike" cap="none" normalizeH="0" baseline="0" dirty="0">
                <a:ln>
                  <a:noFill/>
                </a:ln>
                <a:solidFill>
                  <a:schemeClr val="tx1"/>
                </a:solidFill>
                <a:effectLst/>
                <a:latin typeface="Calibri" panose="020F0502020204030204" pitchFamily="34" charset="0"/>
              </a:rPr>
              <a:t>. Wo im Bild sehe ich diese Aufgabe?</a:t>
            </a:r>
          </a:p>
        </p:txBody>
      </p:sp>
      <p:sp>
        <p:nvSpPr>
          <p:cNvPr id="15" name="Abgerundete rechteckige Legende 14">
            <a:extLst>
              <a:ext uri="{FF2B5EF4-FFF2-40B4-BE49-F238E27FC236}">
                <a16:creationId xmlns:a16="http://schemas.microsoft.com/office/drawing/2014/main" id="{FEA7ACFE-7C66-6F42-9A44-6EE2BF56E5DE}"/>
              </a:ext>
            </a:extLst>
          </p:cNvPr>
          <p:cNvSpPr/>
          <p:nvPr/>
        </p:nvSpPr>
        <p:spPr bwMode="auto">
          <a:xfrm>
            <a:off x="6717496" y="4062467"/>
            <a:ext cx="2318504" cy="1289022"/>
          </a:xfrm>
          <a:prstGeom prst="wedgeRoundRectCallout">
            <a:avLst>
              <a:gd name="adj1" fmla="val -48334"/>
              <a:gd name="adj2" fmla="val 94552"/>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de-DE" sz="1800" dirty="0">
                <a:latin typeface="Calibri" panose="020F0502020204030204" pitchFamily="34" charset="0"/>
              </a:rPr>
              <a:t>Da sind 2 Reihen Toilettenpapier mit immer 5 Rollen, also </a:t>
            </a:r>
            <a:r>
              <a:rPr lang="de-DE" sz="1800" b="1" dirty="0">
                <a:latin typeface="Calibri" panose="020F0502020204030204" pitchFamily="34" charset="0"/>
              </a:rPr>
              <a:t>2 Fünfer. </a:t>
            </a:r>
          </a:p>
        </p:txBody>
      </p:sp>
      <p:sp>
        <p:nvSpPr>
          <p:cNvPr id="22" name="Abgerundete rechteckige Legende 21">
            <a:extLst>
              <a:ext uri="{FF2B5EF4-FFF2-40B4-BE49-F238E27FC236}">
                <a16:creationId xmlns:a16="http://schemas.microsoft.com/office/drawing/2014/main" id="{C582E9B6-8D66-4B4D-8428-97B0A7D7B6C3}"/>
              </a:ext>
            </a:extLst>
          </p:cNvPr>
          <p:cNvSpPr/>
          <p:nvPr/>
        </p:nvSpPr>
        <p:spPr bwMode="auto">
          <a:xfrm>
            <a:off x="307785" y="1964418"/>
            <a:ext cx="2318504" cy="1169233"/>
          </a:xfrm>
          <a:prstGeom prst="wedgeRoundRectCallout">
            <a:avLst>
              <a:gd name="adj1" fmla="val 53174"/>
              <a:gd name="adj2" fmla="val 74039"/>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de-DE" sz="1800" dirty="0">
                <a:latin typeface="Calibri" panose="020F0502020204030204" pitchFamily="34" charset="0"/>
              </a:rPr>
              <a:t>Im Regal stehen </a:t>
            </a:r>
            <a:br>
              <a:rPr lang="de-DE" sz="1800" dirty="0">
                <a:latin typeface="Calibri" panose="020F0502020204030204" pitchFamily="34" charset="0"/>
              </a:rPr>
            </a:br>
            <a:r>
              <a:rPr lang="de-DE" sz="1800" b="1" dirty="0">
                <a:latin typeface="Calibri" panose="020F0502020204030204" pitchFamily="34" charset="0"/>
              </a:rPr>
              <a:t>6 Zweier</a:t>
            </a:r>
            <a:r>
              <a:rPr lang="de-DE" sz="1800" dirty="0">
                <a:latin typeface="Calibri" panose="020F0502020204030204" pitchFamily="34" charset="0"/>
              </a:rPr>
              <a:t>stapel Schalen, also 6 </a:t>
            </a:r>
            <a:r>
              <a:rPr lang="de-DE" sz="1800" b="1" dirty="0">
                <a:solidFill>
                  <a:schemeClr val="tx1"/>
                </a:solidFill>
                <a:latin typeface="Calibri" panose="020F0502020204030204" pitchFamily="34" charset="0"/>
              </a:rPr>
              <a:t>∙ </a:t>
            </a:r>
            <a:r>
              <a:rPr lang="de-DE" sz="1800" dirty="0">
                <a:solidFill>
                  <a:schemeClr val="tx1"/>
                </a:solidFill>
                <a:latin typeface="Calibri" panose="020F0502020204030204" pitchFamily="34" charset="0"/>
              </a:rPr>
              <a:t>2.</a:t>
            </a:r>
            <a:endParaRPr lang="de-DE" sz="1800" b="1" dirty="0">
              <a:latin typeface="Calibri" panose="020F0502020204030204" pitchFamily="34" charset="0"/>
            </a:endParaRPr>
          </a:p>
        </p:txBody>
      </p:sp>
      <p:sp>
        <p:nvSpPr>
          <p:cNvPr id="16" name="Rechteck 15">
            <a:extLst>
              <a:ext uri="{FF2B5EF4-FFF2-40B4-BE49-F238E27FC236}">
                <a16:creationId xmlns:a16="http://schemas.microsoft.com/office/drawing/2014/main" id="{2E6E3A55-4BE6-F441-A25B-6AA87939F739}"/>
              </a:ext>
            </a:extLst>
          </p:cNvPr>
          <p:cNvSpPr/>
          <p:nvPr/>
        </p:nvSpPr>
        <p:spPr bwMode="auto">
          <a:xfrm>
            <a:off x="0" y="6503940"/>
            <a:ext cx="1881809"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Phase 3: Reflexion</a:t>
            </a:r>
          </a:p>
        </p:txBody>
      </p:sp>
      <p:grpSp>
        <p:nvGrpSpPr>
          <p:cNvPr id="2" name="Gruppieren 1">
            <a:extLst>
              <a:ext uri="{FF2B5EF4-FFF2-40B4-BE49-F238E27FC236}">
                <a16:creationId xmlns:a16="http://schemas.microsoft.com/office/drawing/2014/main" id="{D4108DEF-4888-0452-DBC6-9C094F16EAD7}"/>
              </a:ext>
            </a:extLst>
          </p:cNvPr>
          <p:cNvGrpSpPr/>
          <p:nvPr/>
        </p:nvGrpSpPr>
        <p:grpSpPr>
          <a:xfrm>
            <a:off x="107788" y="274288"/>
            <a:ext cx="8928424" cy="927211"/>
            <a:chOff x="0" y="0"/>
            <a:chExt cx="5818764" cy="733300"/>
          </a:xfrm>
        </p:grpSpPr>
        <p:sp>
          <p:nvSpPr>
            <p:cNvPr id="4" name="Gefaltete Ecke 8">
              <a:extLst>
                <a:ext uri="{FF2B5EF4-FFF2-40B4-BE49-F238E27FC236}">
                  <a16:creationId xmlns:a16="http://schemas.microsoft.com/office/drawing/2014/main" id="{7B7B33F0-9091-6E26-BB10-648CA1692B91}"/>
                </a:ext>
              </a:extLst>
            </p:cNvPr>
            <p:cNvSpPr/>
            <p:nvPr/>
          </p:nvSpPr>
          <p:spPr>
            <a:xfrm>
              <a:off x="0" y="0"/>
              <a:ext cx="5818764" cy="733300"/>
            </a:xfrm>
            <a:prstGeom prst="foldedCorner">
              <a:avLst>
                <a:gd name="adj" fmla="val 0"/>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lnSpc>
                  <a:spcPct val="115000"/>
                </a:lnSpc>
              </a:pPr>
              <a:r>
                <a:rPr lang="de-DE" sz="1400" kern="1200">
                  <a:solidFill>
                    <a:srgbClr val="000000"/>
                  </a:solidFill>
                  <a:effectLst/>
                  <a:ea typeface="Calibri" panose="020F0502020204030204" pitchFamily="34" charset="0"/>
                  <a:cs typeface="Calibri" panose="020F0502020204030204" pitchFamily="34" charset="0"/>
                </a:rPr>
                <a:t> </a:t>
              </a:r>
              <a:endParaRPr lang="de-DE" sz="1200">
                <a:effectLst/>
                <a:ea typeface="Calibri" panose="020F0502020204030204" pitchFamily="34" charset="0"/>
                <a:cs typeface="Times New Roman" panose="02020603050405020304" pitchFamily="18" charset="0"/>
              </a:endParaRPr>
            </a:p>
          </p:txBody>
        </p:sp>
        <p:sp>
          <p:nvSpPr>
            <p:cNvPr id="5" name="Textfeld 1">
              <a:extLst>
                <a:ext uri="{FF2B5EF4-FFF2-40B4-BE49-F238E27FC236}">
                  <a16:creationId xmlns:a16="http://schemas.microsoft.com/office/drawing/2014/main" id="{086EFFA0-E46B-E884-3054-663F7456DB72}"/>
                </a:ext>
              </a:extLst>
            </p:cNvPr>
            <p:cNvSpPr txBox="1"/>
            <p:nvPr/>
          </p:nvSpPr>
          <p:spPr>
            <a:xfrm>
              <a:off x="608884" y="73312"/>
              <a:ext cx="5111998" cy="5803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eaLnBrk="0" hangingPunct="0">
                <a:lnSpc>
                  <a:spcPct val="115000"/>
                </a:lnSpc>
              </a:pPr>
              <a:r>
                <a:rPr lang="de-DE" sz="1800" kern="1200" cap="small"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Kernbotschaft</a:t>
              </a:r>
              <a:r>
                <a:rPr lang="de-D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e-DE" sz="1800" kern="1200" dirty="0">
                  <a:solidFill>
                    <a:srgbClr val="000000"/>
                  </a:solidFill>
                  <a:effectLst/>
                  <a:latin typeface="Calibri" panose="020F0502020204030204" pitchFamily="34" charset="0"/>
                  <a:ea typeface="Calibri" panose="020F0502020204030204" pitchFamily="34" charset="0"/>
                </a:rPr>
                <a:t>Ich verwende die Gruppensprache der Multiplikation, um das Verständnis der Operation sprachlich zu begleiten und zu fundieren. </a:t>
              </a:r>
            </a:p>
            <a:p>
              <a:pPr eaLnBrk="0" hangingPunct="0">
                <a:lnSpc>
                  <a:spcPct val="115000"/>
                </a:lnSpc>
              </a:pP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6" name="Picture 3">
            <a:extLst>
              <a:ext uri="{FF2B5EF4-FFF2-40B4-BE49-F238E27FC236}">
                <a16:creationId xmlns:a16="http://schemas.microsoft.com/office/drawing/2014/main" id="{07D7CB9E-EFAF-0169-FA28-E4ADFBCF92ED}"/>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000" y="468148"/>
            <a:ext cx="646284" cy="539251"/>
          </a:xfrm>
          <a:prstGeom prst="rect">
            <a:avLst/>
          </a:prstGeom>
          <a:noFill/>
          <a:ln>
            <a:noFill/>
          </a:ln>
        </p:spPr>
      </p:pic>
    </p:spTree>
    <p:extLst>
      <p:ext uri="{BB962C8B-B14F-4D97-AF65-F5344CB8AC3E}">
        <p14:creationId xmlns:p14="http://schemas.microsoft.com/office/powerpoint/2010/main" val="2712304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A105EFD1-BFED-B449-B99D-247203D336CC}"/>
              </a:ext>
            </a:extLst>
          </p:cNvPr>
          <p:cNvSpPr>
            <a:spLocks noGrp="1"/>
          </p:cNvSpPr>
          <p:nvPr>
            <p:ph type="body" sz="quarter" idx="10"/>
          </p:nvPr>
        </p:nvSpPr>
        <p:spPr/>
        <p:txBody>
          <a:bodyPr/>
          <a:lstStyle/>
          <a:p>
            <a:r>
              <a:rPr lang="de-DE" dirty="0"/>
              <a:t>Internetquelle: https://mahiko.dzlm.de/node/122</a:t>
            </a:r>
          </a:p>
        </p:txBody>
      </p:sp>
      <p:pic>
        <p:nvPicPr>
          <p:cNvPr id="13" name="Grafik 12">
            <a:extLst>
              <a:ext uri="{FF2B5EF4-FFF2-40B4-BE49-F238E27FC236}">
                <a16:creationId xmlns:a16="http://schemas.microsoft.com/office/drawing/2014/main" id="{8359525B-F919-9D46-9742-4EC323C10069}"/>
              </a:ext>
            </a:extLst>
          </p:cNvPr>
          <p:cNvPicPr>
            <a:picLocks noChangeAspect="1"/>
          </p:cNvPicPr>
          <p:nvPr/>
        </p:nvPicPr>
        <p:blipFill rotWithShape="1">
          <a:blip r:embed="rId3"/>
          <a:srcRect l="-1" r="52054"/>
          <a:stretch/>
        </p:blipFill>
        <p:spPr>
          <a:xfrm>
            <a:off x="418585" y="1657229"/>
            <a:ext cx="4384234" cy="4712771"/>
          </a:xfrm>
          <a:prstGeom prst="rect">
            <a:avLst/>
          </a:prstGeom>
        </p:spPr>
      </p:pic>
      <p:sp>
        <p:nvSpPr>
          <p:cNvPr id="8" name="Textfeld 7">
            <a:extLst>
              <a:ext uri="{FF2B5EF4-FFF2-40B4-BE49-F238E27FC236}">
                <a16:creationId xmlns:a16="http://schemas.microsoft.com/office/drawing/2014/main" id="{CC68E86A-7A45-5A49-81D8-126E009512A3}"/>
              </a:ext>
            </a:extLst>
          </p:cNvPr>
          <p:cNvSpPr txBox="1"/>
          <p:nvPr/>
        </p:nvSpPr>
        <p:spPr>
          <a:xfrm>
            <a:off x="4743858" y="2016576"/>
            <a:ext cx="3981557"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58738" indent="-58738" algn="ctr">
              <a:spcBef>
                <a:spcPts val="400"/>
              </a:spcBef>
            </a:pPr>
            <a:r>
              <a:rPr lang="de-DE" sz="1800" dirty="0">
                <a:latin typeface="Calibri"/>
                <a:cs typeface="Calibri"/>
              </a:rPr>
              <a:t>Die Sprache der Gruppen vernetzt Punktebilder und Term.</a:t>
            </a:r>
          </a:p>
        </p:txBody>
      </p:sp>
      <p:sp>
        <p:nvSpPr>
          <p:cNvPr id="11" name="Abgerundete rechteckige Legende 10">
            <a:extLst>
              <a:ext uri="{FF2B5EF4-FFF2-40B4-BE49-F238E27FC236}">
                <a16:creationId xmlns:a16="http://schemas.microsoft.com/office/drawing/2014/main" id="{3B4CC0E3-79ED-3746-B50E-61D6F7EC1E29}"/>
              </a:ext>
            </a:extLst>
          </p:cNvPr>
          <p:cNvSpPr/>
          <p:nvPr/>
        </p:nvSpPr>
        <p:spPr bwMode="auto">
          <a:xfrm>
            <a:off x="4558149" y="4013614"/>
            <a:ext cx="2865137" cy="1342847"/>
          </a:xfrm>
          <a:prstGeom prst="wedgeRoundRectCallout">
            <a:avLst>
              <a:gd name="adj1" fmla="val -60505"/>
              <a:gd name="adj2" fmla="val -34370"/>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de-DE" sz="1800" dirty="0">
                <a:solidFill>
                  <a:schemeClr val="tx1"/>
                </a:solidFill>
                <a:latin typeface="Calibri" panose="020F0502020204030204" pitchFamily="34" charset="0"/>
              </a:rPr>
              <a:t>Auf dem Hunderterfeld markiere ich </a:t>
            </a:r>
            <a:r>
              <a:rPr lang="de-DE" sz="1800" b="1" dirty="0">
                <a:solidFill>
                  <a:schemeClr val="tx1"/>
                </a:solidFill>
                <a:latin typeface="Calibri" panose="020F0502020204030204" pitchFamily="34" charset="0"/>
              </a:rPr>
              <a:t>5 Zweier</a:t>
            </a:r>
            <a:r>
              <a:rPr lang="de-DE" sz="1800" dirty="0">
                <a:solidFill>
                  <a:schemeClr val="tx1"/>
                </a:solidFill>
                <a:latin typeface="Calibri" panose="020F0502020204030204" pitchFamily="34" charset="0"/>
              </a:rPr>
              <a:t>.</a:t>
            </a:r>
          </a:p>
          <a:p>
            <a:pPr algn="ctr"/>
            <a:r>
              <a:rPr lang="de-DE" sz="1800" dirty="0">
                <a:solidFill>
                  <a:schemeClr val="tx1"/>
                </a:solidFill>
                <a:latin typeface="Calibri" panose="020F0502020204030204" pitchFamily="34" charset="0"/>
              </a:rPr>
              <a:t>Insgesamt habe ich dann 10 Punkte markiert. </a:t>
            </a:r>
          </a:p>
        </p:txBody>
      </p:sp>
      <p:sp>
        <p:nvSpPr>
          <p:cNvPr id="12" name="Rechteck 11">
            <a:extLst>
              <a:ext uri="{FF2B5EF4-FFF2-40B4-BE49-F238E27FC236}">
                <a16:creationId xmlns:a16="http://schemas.microsoft.com/office/drawing/2014/main" id="{53C1079A-DCF1-4144-8B77-F10A527D6383}"/>
              </a:ext>
            </a:extLst>
          </p:cNvPr>
          <p:cNvSpPr/>
          <p:nvPr/>
        </p:nvSpPr>
        <p:spPr bwMode="auto">
          <a:xfrm>
            <a:off x="0" y="6503940"/>
            <a:ext cx="1881809"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Phase 3: Reflexion</a:t>
            </a:r>
          </a:p>
        </p:txBody>
      </p:sp>
      <p:grpSp>
        <p:nvGrpSpPr>
          <p:cNvPr id="2" name="Gruppieren 1">
            <a:extLst>
              <a:ext uri="{FF2B5EF4-FFF2-40B4-BE49-F238E27FC236}">
                <a16:creationId xmlns:a16="http://schemas.microsoft.com/office/drawing/2014/main" id="{1A188718-8539-0B7E-4CF2-CF808370F024}"/>
              </a:ext>
            </a:extLst>
          </p:cNvPr>
          <p:cNvGrpSpPr/>
          <p:nvPr/>
        </p:nvGrpSpPr>
        <p:grpSpPr>
          <a:xfrm>
            <a:off x="107788" y="274288"/>
            <a:ext cx="8928424" cy="927211"/>
            <a:chOff x="0" y="0"/>
            <a:chExt cx="5818764" cy="733300"/>
          </a:xfrm>
        </p:grpSpPr>
        <p:sp>
          <p:nvSpPr>
            <p:cNvPr id="3" name="Gefaltete Ecke 8">
              <a:extLst>
                <a:ext uri="{FF2B5EF4-FFF2-40B4-BE49-F238E27FC236}">
                  <a16:creationId xmlns:a16="http://schemas.microsoft.com/office/drawing/2014/main" id="{135654A5-1CF2-4F25-7B07-F04578E8FA70}"/>
                </a:ext>
              </a:extLst>
            </p:cNvPr>
            <p:cNvSpPr/>
            <p:nvPr/>
          </p:nvSpPr>
          <p:spPr>
            <a:xfrm>
              <a:off x="0" y="0"/>
              <a:ext cx="5818764" cy="733300"/>
            </a:xfrm>
            <a:prstGeom prst="foldedCorner">
              <a:avLst>
                <a:gd name="adj" fmla="val 0"/>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lnSpc>
                  <a:spcPct val="115000"/>
                </a:lnSpc>
              </a:pPr>
              <a:r>
                <a:rPr lang="de-DE" sz="1400" kern="1200">
                  <a:solidFill>
                    <a:srgbClr val="000000"/>
                  </a:solidFill>
                  <a:effectLst/>
                  <a:ea typeface="Calibri" panose="020F0502020204030204" pitchFamily="34" charset="0"/>
                  <a:cs typeface="Calibri" panose="020F0502020204030204" pitchFamily="34" charset="0"/>
                </a:rPr>
                <a:t> </a:t>
              </a:r>
              <a:endParaRPr lang="de-DE" sz="1200">
                <a:effectLst/>
                <a:ea typeface="Calibri" panose="020F0502020204030204" pitchFamily="34" charset="0"/>
                <a:cs typeface="Times New Roman" panose="02020603050405020304" pitchFamily="18" charset="0"/>
              </a:endParaRPr>
            </a:p>
          </p:txBody>
        </p:sp>
        <p:sp>
          <p:nvSpPr>
            <p:cNvPr id="5" name="Textfeld 1">
              <a:extLst>
                <a:ext uri="{FF2B5EF4-FFF2-40B4-BE49-F238E27FC236}">
                  <a16:creationId xmlns:a16="http://schemas.microsoft.com/office/drawing/2014/main" id="{F9848445-2570-DD6F-0577-9D928ED52F30}"/>
                </a:ext>
              </a:extLst>
            </p:cNvPr>
            <p:cNvSpPr txBox="1"/>
            <p:nvPr/>
          </p:nvSpPr>
          <p:spPr>
            <a:xfrm>
              <a:off x="608884" y="73312"/>
              <a:ext cx="5111998" cy="5803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eaLnBrk="0" hangingPunct="0">
                <a:lnSpc>
                  <a:spcPct val="115000"/>
                </a:lnSpc>
              </a:pPr>
              <a:r>
                <a:rPr lang="de-DE" sz="1800" kern="1200" cap="small"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Kernbotschaft</a:t>
              </a:r>
              <a:r>
                <a:rPr lang="de-D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e-DE" sz="1800" kern="1200" dirty="0">
                  <a:solidFill>
                    <a:srgbClr val="000000"/>
                  </a:solidFill>
                  <a:effectLst/>
                  <a:latin typeface="Calibri" panose="020F0502020204030204" pitchFamily="34" charset="0"/>
                  <a:ea typeface="Calibri" panose="020F0502020204030204" pitchFamily="34" charset="0"/>
                </a:rPr>
                <a:t>Ich verwende die Gruppensprache der Multiplikation, um das Verständnis der Operation sprachlich zu begleiten und zu fundieren. </a:t>
              </a:r>
            </a:p>
            <a:p>
              <a:pPr eaLnBrk="0" hangingPunct="0">
                <a:lnSpc>
                  <a:spcPct val="115000"/>
                </a:lnSpc>
              </a:pP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6" name="Picture 3">
            <a:extLst>
              <a:ext uri="{FF2B5EF4-FFF2-40B4-BE49-F238E27FC236}">
                <a16:creationId xmlns:a16="http://schemas.microsoft.com/office/drawing/2014/main" id="{B775CE2B-105B-9786-A14D-BB312A4DE88A}"/>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000" y="468148"/>
            <a:ext cx="646284" cy="539251"/>
          </a:xfrm>
          <a:prstGeom prst="rect">
            <a:avLst/>
          </a:prstGeom>
          <a:noFill/>
          <a:ln>
            <a:noFill/>
          </a:ln>
        </p:spPr>
      </p:pic>
    </p:spTree>
    <p:extLst>
      <p:ext uri="{BB962C8B-B14F-4D97-AF65-F5344CB8AC3E}">
        <p14:creationId xmlns:p14="http://schemas.microsoft.com/office/powerpoint/2010/main" val="3519428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ieren 9">
            <a:extLst>
              <a:ext uri="{FF2B5EF4-FFF2-40B4-BE49-F238E27FC236}">
                <a16:creationId xmlns:a16="http://schemas.microsoft.com/office/drawing/2014/main" id="{D376AB0A-299F-C44D-9CAE-1E2FFD517118}"/>
              </a:ext>
            </a:extLst>
          </p:cNvPr>
          <p:cNvGrpSpPr>
            <a:grpSpLocks noChangeAspect="1"/>
          </p:cNvGrpSpPr>
          <p:nvPr/>
        </p:nvGrpSpPr>
        <p:grpSpPr>
          <a:xfrm>
            <a:off x="4895705" y="3866775"/>
            <a:ext cx="3792714" cy="1305719"/>
            <a:chOff x="5735661" y="4211722"/>
            <a:chExt cx="1992738" cy="655160"/>
          </a:xfrm>
        </p:grpSpPr>
        <p:sp>
          <p:nvSpPr>
            <p:cNvPr id="11" name="Rechteck 10">
              <a:extLst>
                <a:ext uri="{FF2B5EF4-FFF2-40B4-BE49-F238E27FC236}">
                  <a16:creationId xmlns:a16="http://schemas.microsoft.com/office/drawing/2014/main" id="{A58EC990-D38C-EC4A-A9D6-5EC9097D6263}"/>
                </a:ext>
              </a:extLst>
            </p:cNvPr>
            <p:cNvSpPr/>
            <p:nvPr/>
          </p:nvSpPr>
          <p:spPr>
            <a:xfrm>
              <a:off x="5862181" y="4377847"/>
              <a:ext cx="582460" cy="112734"/>
            </a:xfrm>
            <a:prstGeom prst="rect">
              <a:avLst/>
            </a:prstGeom>
            <a:solidFill>
              <a:srgbClr val="A6A6A6">
                <a:alpha val="5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A02D944F-7F89-0E4E-B330-3AE47AAC7D8D}"/>
                </a:ext>
              </a:extLst>
            </p:cNvPr>
            <p:cNvSpPr/>
            <p:nvPr/>
          </p:nvSpPr>
          <p:spPr>
            <a:xfrm>
              <a:off x="7029189" y="4372036"/>
              <a:ext cx="582460" cy="112734"/>
            </a:xfrm>
            <a:prstGeom prst="rect">
              <a:avLst/>
            </a:prstGeom>
            <a:solidFill>
              <a:srgbClr val="A6A6A6">
                <a:alpha val="5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8F2BD907-995B-8148-882F-092517911F6C}"/>
                </a:ext>
              </a:extLst>
            </p:cNvPr>
            <p:cNvSpPr/>
            <p:nvPr/>
          </p:nvSpPr>
          <p:spPr>
            <a:xfrm>
              <a:off x="6446930" y="4371584"/>
              <a:ext cx="582460" cy="112734"/>
            </a:xfrm>
            <a:prstGeom prst="rect">
              <a:avLst/>
            </a:prstGeom>
            <a:solidFill>
              <a:schemeClr val="tx1">
                <a:lumMod val="85000"/>
                <a:lumOff val="15000"/>
                <a:alpha val="5058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61B9A9F6-83D4-7242-B4DB-DFD5BDB24BBB}"/>
                </a:ext>
              </a:extLst>
            </p:cNvPr>
            <p:cNvSpPr/>
            <p:nvPr/>
          </p:nvSpPr>
          <p:spPr>
            <a:xfrm>
              <a:off x="7607304" y="4367429"/>
              <a:ext cx="121095" cy="123152"/>
            </a:xfrm>
            <a:prstGeom prst="rect">
              <a:avLst/>
            </a:prstGeom>
            <a:solidFill>
              <a:schemeClr val="tx1">
                <a:lumMod val="85000"/>
                <a:lumOff val="15000"/>
                <a:alpha val="5058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a:extLst>
                <a:ext uri="{FF2B5EF4-FFF2-40B4-BE49-F238E27FC236}">
                  <a16:creationId xmlns:a16="http://schemas.microsoft.com/office/drawing/2014/main" id="{8D2F4D82-5260-F84F-8A18-AEDD62A5B728}"/>
                </a:ext>
              </a:extLst>
            </p:cNvPr>
            <p:cNvPicPr>
              <a:picLocks noChangeAspect="1"/>
            </p:cNvPicPr>
            <p:nvPr/>
          </p:nvPicPr>
          <p:blipFill rotWithShape="1">
            <a:blip r:embed="rId3"/>
            <a:srcRect t="-1" r="68285" b="-2453"/>
            <a:stretch/>
          </p:blipFill>
          <p:spPr>
            <a:xfrm>
              <a:off x="5735661" y="4255086"/>
              <a:ext cx="1988489" cy="611796"/>
            </a:xfrm>
            <a:prstGeom prst="rect">
              <a:avLst/>
            </a:prstGeom>
          </p:spPr>
        </p:pic>
        <p:sp>
          <p:nvSpPr>
            <p:cNvPr id="16" name="Bogen 15">
              <a:extLst>
                <a:ext uri="{FF2B5EF4-FFF2-40B4-BE49-F238E27FC236}">
                  <a16:creationId xmlns:a16="http://schemas.microsoft.com/office/drawing/2014/main" id="{95FD6FD9-7B5E-D146-95E6-DEDA42891615}"/>
                </a:ext>
              </a:extLst>
            </p:cNvPr>
            <p:cNvSpPr/>
            <p:nvPr/>
          </p:nvSpPr>
          <p:spPr>
            <a:xfrm>
              <a:off x="5856261" y="4216094"/>
              <a:ext cx="176508" cy="235495"/>
            </a:xfrm>
            <a:prstGeom prst="arc">
              <a:avLst>
                <a:gd name="adj1" fmla="val 10742210"/>
                <a:gd name="adj2" fmla="val 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7" name="Bogen 16">
              <a:extLst>
                <a:ext uri="{FF2B5EF4-FFF2-40B4-BE49-F238E27FC236}">
                  <a16:creationId xmlns:a16="http://schemas.microsoft.com/office/drawing/2014/main" id="{B08306C9-C488-474D-B33B-C17456FE44FB}"/>
                </a:ext>
              </a:extLst>
            </p:cNvPr>
            <p:cNvSpPr/>
            <p:nvPr/>
          </p:nvSpPr>
          <p:spPr>
            <a:xfrm>
              <a:off x="6037019" y="4216094"/>
              <a:ext cx="176508" cy="235495"/>
            </a:xfrm>
            <a:prstGeom prst="arc">
              <a:avLst>
                <a:gd name="adj1" fmla="val 10742210"/>
                <a:gd name="adj2" fmla="val 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8" name="Bogen 17">
              <a:extLst>
                <a:ext uri="{FF2B5EF4-FFF2-40B4-BE49-F238E27FC236}">
                  <a16:creationId xmlns:a16="http://schemas.microsoft.com/office/drawing/2014/main" id="{956BC4EE-1E8C-2B48-8696-AAFBA19B5239}"/>
                </a:ext>
              </a:extLst>
            </p:cNvPr>
            <p:cNvSpPr/>
            <p:nvPr/>
          </p:nvSpPr>
          <p:spPr>
            <a:xfrm>
              <a:off x="6211218" y="4216094"/>
              <a:ext cx="176508" cy="235495"/>
            </a:xfrm>
            <a:prstGeom prst="arc">
              <a:avLst>
                <a:gd name="adj1" fmla="val 10742210"/>
                <a:gd name="adj2" fmla="val 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9" name="Bogen 18">
              <a:extLst>
                <a:ext uri="{FF2B5EF4-FFF2-40B4-BE49-F238E27FC236}">
                  <a16:creationId xmlns:a16="http://schemas.microsoft.com/office/drawing/2014/main" id="{9A6168F5-F581-794F-8F97-1F15EF7028F1}"/>
                </a:ext>
              </a:extLst>
            </p:cNvPr>
            <p:cNvSpPr/>
            <p:nvPr/>
          </p:nvSpPr>
          <p:spPr>
            <a:xfrm>
              <a:off x="6389814" y="4216093"/>
              <a:ext cx="176508" cy="235495"/>
            </a:xfrm>
            <a:prstGeom prst="arc">
              <a:avLst>
                <a:gd name="adj1" fmla="val 10742210"/>
                <a:gd name="adj2" fmla="val 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0" name="Bogen 19">
              <a:extLst>
                <a:ext uri="{FF2B5EF4-FFF2-40B4-BE49-F238E27FC236}">
                  <a16:creationId xmlns:a16="http://schemas.microsoft.com/office/drawing/2014/main" id="{237FB4EE-0689-544D-9EA2-FDA6262A4AB4}"/>
                </a:ext>
              </a:extLst>
            </p:cNvPr>
            <p:cNvSpPr/>
            <p:nvPr/>
          </p:nvSpPr>
          <p:spPr>
            <a:xfrm>
              <a:off x="6562899" y="4211722"/>
              <a:ext cx="176508" cy="235495"/>
            </a:xfrm>
            <a:prstGeom prst="arc">
              <a:avLst>
                <a:gd name="adj1" fmla="val 10742210"/>
                <a:gd name="adj2" fmla="val 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21" name="Gruppieren 20">
            <a:extLst>
              <a:ext uri="{FF2B5EF4-FFF2-40B4-BE49-F238E27FC236}">
                <a16:creationId xmlns:a16="http://schemas.microsoft.com/office/drawing/2014/main" id="{0FFBBED1-6159-EA48-8BC2-14B2147C56C8}"/>
              </a:ext>
            </a:extLst>
          </p:cNvPr>
          <p:cNvGrpSpPr>
            <a:grpSpLocks noChangeAspect="1"/>
          </p:cNvGrpSpPr>
          <p:nvPr/>
        </p:nvGrpSpPr>
        <p:grpSpPr>
          <a:xfrm>
            <a:off x="252000" y="3825429"/>
            <a:ext cx="4172500" cy="1070225"/>
            <a:chOff x="5556755" y="3850057"/>
            <a:chExt cx="2012059" cy="533416"/>
          </a:xfrm>
        </p:grpSpPr>
        <p:sp>
          <p:nvSpPr>
            <p:cNvPr id="22" name="Rechteck 21">
              <a:extLst>
                <a:ext uri="{FF2B5EF4-FFF2-40B4-BE49-F238E27FC236}">
                  <a16:creationId xmlns:a16="http://schemas.microsoft.com/office/drawing/2014/main" id="{F6CD7B24-B259-314B-B7AD-9D77109F8242}"/>
                </a:ext>
              </a:extLst>
            </p:cNvPr>
            <p:cNvSpPr/>
            <p:nvPr/>
          </p:nvSpPr>
          <p:spPr>
            <a:xfrm>
              <a:off x="5683276" y="4017755"/>
              <a:ext cx="582460" cy="112734"/>
            </a:xfrm>
            <a:prstGeom prst="rect">
              <a:avLst/>
            </a:prstGeom>
            <a:solidFill>
              <a:srgbClr val="A6A6A6">
                <a:alpha val="5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5B153CF3-786F-D04B-B0B7-02F2AF518D2E}"/>
                </a:ext>
              </a:extLst>
            </p:cNvPr>
            <p:cNvSpPr/>
            <p:nvPr/>
          </p:nvSpPr>
          <p:spPr>
            <a:xfrm>
              <a:off x="6850284" y="4011944"/>
              <a:ext cx="582460" cy="112734"/>
            </a:xfrm>
            <a:prstGeom prst="rect">
              <a:avLst/>
            </a:prstGeom>
            <a:solidFill>
              <a:srgbClr val="A6A6A6">
                <a:alpha val="5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4BB99D56-40C2-E043-A187-5CE103DA5E3E}"/>
                </a:ext>
              </a:extLst>
            </p:cNvPr>
            <p:cNvSpPr/>
            <p:nvPr/>
          </p:nvSpPr>
          <p:spPr>
            <a:xfrm>
              <a:off x="6268025" y="4011492"/>
              <a:ext cx="582460" cy="112734"/>
            </a:xfrm>
            <a:prstGeom prst="rect">
              <a:avLst/>
            </a:prstGeom>
            <a:solidFill>
              <a:schemeClr val="tx1">
                <a:lumMod val="85000"/>
                <a:lumOff val="15000"/>
                <a:alpha val="5058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1003B033-3285-F647-9DA5-5D2D6FA74609}"/>
                </a:ext>
              </a:extLst>
            </p:cNvPr>
            <p:cNvSpPr/>
            <p:nvPr/>
          </p:nvSpPr>
          <p:spPr>
            <a:xfrm>
              <a:off x="7428399" y="4007336"/>
              <a:ext cx="106499" cy="127842"/>
            </a:xfrm>
            <a:prstGeom prst="rect">
              <a:avLst/>
            </a:prstGeom>
            <a:solidFill>
              <a:schemeClr val="tx1">
                <a:lumMod val="85000"/>
                <a:lumOff val="15000"/>
                <a:alpha val="5058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6" name="Grafik 25">
              <a:extLst>
                <a:ext uri="{FF2B5EF4-FFF2-40B4-BE49-F238E27FC236}">
                  <a16:creationId xmlns:a16="http://schemas.microsoft.com/office/drawing/2014/main" id="{9A5088F4-71D9-904D-8B4A-6B3D6AE78ADF}"/>
                </a:ext>
              </a:extLst>
            </p:cNvPr>
            <p:cNvPicPr>
              <a:picLocks noChangeAspect="1"/>
            </p:cNvPicPr>
            <p:nvPr/>
          </p:nvPicPr>
          <p:blipFill rotWithShape="1">
            <a:blip r:embed="rId3"/>
            <a:srcRect r="67910" b="18200"/>
            <a:stretch/>
          </p:blipFill>
          <p:spPr>
            <a:xfrm>
              <a:off x="5556755" y="3894993"/>
              <a:ext cx="2012059" cy="488480"/>
            </a:xfrm>
            <a:prstGeom prst="rect">
              <a:avLst/>
            </a:prstGeom>
          </p:spPr>
        </p:pic>
        <p:sp>
          <p:nvSpPr>
            <p:cNvPr id="27" name="Bogen 26">
              <a:extLst>
                <a:ext uri="{FF2B5EF4-FFF2-40B4-BE49-F238E27FC236}">
                  <a16:creationId xmlns:a16="http://schemas.microsoft.com/office/drawing/2014/main" id="{42CCDA19-0833-AB49-9A5A-758AA74C5511}"/>
                </a:ext>
              </a:extLst>
            </p:cNvPr>
            <p:cNvSpPr/>
            <p:nvPr/>
          </p:nvSpPr>
          <p:spPr>
            <a:xfrm>
              <a:off x="5677356" y="3856002"/>
              <a:ext cx="298598" cy="264069"/>
            </a:xfrm>
            <a:prstGeom prst="arc">
              <a:avLst>
                <a:gd name="adj1" fmla="val 10742210"/>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 name="Bogen 27">
              <a:extLst>
                <a:ext uri="{FF2B5EF4-FFF2-40B4-BE49-F238E27FC236}">
                  <a16:creationId xmlns:a16="http://schemas.microsoft.com/office/drawing/2014/main" id="{2A757F8E-AEEB-234B-93A0-4A523687FF12}"/>
                </a:ext>
              </a:extLst>
            </p:cNvPr>
            <p:cNvSpPr/>
            <p:nvPr/>
          </p:nvSpPr>
          <p:spPr>
            <a:xfrm>
              <a:off x="5978042" y="3856002"/>
              <a:ext cx="298598" cy="264069"/>
            </a:xfrm>
            <a:prstGeom prst="arc">
              <a:avLst>
                <a:gd name="adj1" fmla="val 10742210"/>
                <a:gd name="adj2" fmla="val 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 name="Bogen 28">
              <a:extLst>
                <a:ext uri="{FF2B5EF4-FFF2-40B4-BE49-F238E27FC236}">
                  <a16:creationId xmlns:a16="http://schemas.microsoft.com/office/drawing/2014/main" id="{5EA867FB-5DE1-674C-BB62-083780AB95C0}"/>
                </a:ext>
              </a:extLst>
            </p:cNvPr>
            <p:cNvSpPr/>
            <p:nvPr/>
          </p:nvSpPr>
          <p:spPr>
            <a:xfrm>
              <a:off x="6265814" y="3850057"/>
              <a:ext cx="298598" cy="264069"/>
            </a:xfrm>
            <a:prstGeom prst="arc">
              <a:avLst>
                <a:gd name="adj1" fmla="val 10742210"/>
                <a:gd name="adj2" fmla="val 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30" name="Abgerundete rechteckige Legende 29">
            <a:extLst>
              <a:ext uri="{FF2B5EF4-FFF2-40B4-BE49-F238E27FC236}">
                <a16:creationId xmlns:a16="http://schemas.microsoft.com/office/drawing/2014/main" id="{A7E8CB2E-1299-AE49-A6F0-79243713A3DD}"/>
              </a:ext>
            </a:extLst>
          </p:cNvPr>
          <p:cNvSpPr/>
          <p:nvPr/>
        </p:nvSpPr>
        <p:spPr bwMode="auto">
          <a:xfrm>
            <a:off x="5800817" y="2591032"/>
            <a:ext cx="2383044" cy="785404"/>
          </a:xfrm>
          <a:prstGeom prst="wedgeRoundRectCallout">
            <a:avLst>
              <a:gd name="adj1" fmla="val -54450"/>
              <a:gd name="adj2" fmla="val 67410"/>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de-DE" sz="1800" dirty="0">
                <a:solidFill>
                  <a:schemeClr val="tx1"/>
                </a:solidFill>
                <a:latin typeface="Calibri" panose="020F0502020204030204" pitchFamily="34" charset="0"/>
              </a:rPr>
              <a:t>Ich mache </a:t>
            </a:r>
            <a:br>
              <a:rPr lang="de-DE" sz="1800" dirty="0">
                <a:solidFill>
                  <a:schemeClr val="tx1"/>
                </a:solidFill>
                <a:latin typeface="Calibri" panose="020F0502020204030204" pitchFamily="34" charset="0"/>
              </a:rPr>
            </a:br>
            <a:r>
              <a:rPr lang="de-DE" sz="1800" dirty="0">
                <a:solidFill>
                  <a:schemeClr val="tx1"/>
                </a:solidFill>
                <a:latin typeface="Calibri" panose="020F0502020204030204" pitchFamily="34" charset="0"/>
              </a:rPr>
              <a:t>5 </a:t>
            </a:r>
            <a:r>
              <a:rPr lang="de-DE" sz="1800" b="1" dirty="0">
                <a:solidFill>
                  <a:schemeClr val="tx1"/>
                </a:solidFill>
                <a:latin typeface="Calibri" panose="020F0502020204030204" pitchFamily="34" charset="0"/>
              </a:rPr>
              <a:t>Dreier</a:t>
            </a:r>
            <a:r>
              <a:rPr lang="de-DE" sz="1800" dirty="0">
                <a:solidFill>
                  <a:schemeClr val="tx1"/>
                </a:solidFill>
                <a:latin typeface="Calibri" panose="020F0502020204030204" pitchFamily="34" charset="0"/>
              </a:rPr>
              <a:t>sprünge.</a:t>
            </a:r>
          </a:p>
        </p:txBody>
      </p:sp>
      <p:sp>
        <p:nvSpPr>
          <p:cNvPr id="31" name="Abgerundete rechteckige Legende 30">
            <a:extLst>
              <a:ext uri="{FF2B5EF4-FFF2-40B4-BE49-F238E27FC236}">
                <a16:creationId xmlns:a16="http://schemas.microsoft.com/office/drawing/2014/main" id="{CEDEA9A0-CE84-0444-83D2-A687DD37DEEB}"/>
              </a:ext>
            </a:extLst>
          </p:cNvPr>
          <p:cNvSpPr/>
          <p:nvPr/>
        </p:nvSpPr>
        <p:spPr bwMode="auto">
          <a:xfrm>
            <a:off x="830472" y="2607659"/>
            <a:ext cx="2383044" cy="785404"/>
          </a:xfrm>
          <a:prstGeom prst="wedgeRoundRectCallout">
            <a:avLst>
              <a:gd name="adj1" fmla="val 51723"/>
              <a:gd name="adj2" fmla="val 70801"/>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de-DE" sz="1800" dirty="0">
                <a:solidFill>
                  <a:schemeClr val="tx1"/>
                </a:solidFill>
                <a:latin typeface="Calibri" panose="020F0502020204030204" pitchFamily="34" charset="0"/>
              </a:rPr>
              <a:t>Ich mache </a:t>
            </a:r>
            <a:br>
              <a:rPr lang="de-DE" sz="1800" dirty="0">
                <a:solidFill>
                  <a:schemeClr val="tx1"/>
                </a:solidFill>
                <a:latin typeface="Calibri" panose="020F0502020204030204" pitchFamily="34" charset="0"/>
              </a:rPr>
            </a:br>
            <a:r>
              <a:rPr lang="de-DE" sz="1800" dirty="0">
                <a:solidFill>
                  <a:schemeClr val="tx1"/>
                </a:solidFill>
                <a:latin typeface="Calibri" panose="020F0502020204030204" pitchFamily="34" charset="0"/>
              </a:rPr>
              <a:t>3 </a:t>
            </a:r>
            <a:r>
              <a:rPr lang="de-DE" sz="1800" b="1" dirty="0">
                <a:solidFill>
                  <a:schemeClr val="tx1"/>
                </a:solidFill>
                <a:latin typeface="Calibri" panose="020F0502020204030204" pitchFamily="34" charset="0"/>
              </a:rPr>
              <a:t>Fünfer</a:t>
            </a:r>
            <a:r>
              <a:rPr lang="de-DE" sz="1800" dirty="0">
                <a:solidFill>
                  <a:schemeClr val="tx1"/>
                </a:solidFill>
                <a:latin typeface="Calibri" panose="020F0502020204030204" pitchFamily="34" charset="0"/>
              </a:rPr>
              <a:t>sprünge.</a:t>
            </a:r>
          </a:p>
        </p:txBody>
      </p:sp>
      <p:sp>
        <p:nvSpPr>
          <p:cNvPr id="32" name="Rechteck 31">
            <a:extLst>
              <a:ext uri="{FF2B5EF4-FFF2-40B4-BE49-F238E27FC236}">
                <a16:creationId xmlns:a16="http://schemas.microsoft.com/office/drawing/2014/main" id="{1830C491-EC18-974A-9C61-DCCE648BC84B}"/>
              </a:ext>
            </a:extLst>
          </p:cNvPr>
          <p:cNvSpPr/>
          <p:nvPr/>
        </p:nvSpPr>
        <p:spPr bwMode="auto">
          <a:xfrm>
            <a:off x="0" y="6503940"/>
            <a:ext cx="1881809"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Phase 3: Reflexion</a:t>
            </a:r>
          </a:p>
        </p:txBody>
      </p:sp>
      <p:grpSp>
        <p:nvGrpSpPr>
          <p:cNvPr id="2" name="Gruppieren 1">
            <a:extLst>
              <a:ext uri="{FF2B5EF4-FFF2-40B4-BE49-F238E27FC236}">
                <a16:creationId xmlns:a16="http://schemas.microsoft.com/office/drawing/2014/main" id="{D9A57A00-F6B7-33BB-17A2-D2A93AADAB48}"/>
              </a:ext>
            </a:extLst>
          </p:cNvPr>
          <p:cNvGrpSpPr/>
          <p:nvPr/>
        </p:nvGrpSpPr>
        <p:grpSpPr>
          <a:xfrm>
            <a:off x="107788" y="274288"/>
            <a:ext cx="8928424" cy="927211"/>
            <a:chOff x="0" y="0"/>
            <a:chExt cx="5818764" cy="733300"/>
          </a:xfrm>
        </p:grpSpPr>
        <p:sp>
          <p:nvSpPr>
            <p:cNvPr id="3" name="Gefaltete Ecke 8">
              <a:extLst>
                <a:ext uri="{FF2B5EF4-FFF2-40B4-BE49-F238E27FC236}">
                  <a16:creationId xmlns:a16="http://schemas.microsoft.com/office/drawing/2014/main" id="{F2E0FF1C-6DCF-22E7-6F0E-8E392141956C}"/>
                </a:ext>
              </a:extLst>
            </p:cNvPr>
            <p:cNvSpPr/>
            <p:nvPr/>
          </p:nvSpPr>
          <p:spPr>
            <a:xfrm>
              <a:off x="0" y="0"/>
              <a:ext cx="5818764" cy="733300"/>
            </a:xfrm>
            <a:prstGeom prst="foldedCorner">
              <a:avLst>
                <a:gd name="adj" fmla="val 0"/>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lnSpc>
                  <a:spcPct val="115000"/>
                </a:lnSpc>
              </a:pPr>
              <a:r>
                <a:rPr lang="de-DE" sz="1400" kern="1200">
                  <a:solidFill>
                    <a:srgbClr val="000000"/>
                  </a:solidFill>
                  <a:effectLst/>
                  <a:ea typeface="Calibri" panose="020F0502020204030204" pitchFamily="34" charset="0"/>
                  <a:cs typeface="Calibri" panose="020F0502020204030204" pitchFamily="34" charset="0"/>
                </a:rPr>
                <a:t> </a:t>
              </a:r>
              <a:endParaRPr lang="de-DE" sz="1200">
                <a:effectLst/>
                <a:ea typeface="Calibri" panose="020F0502020204030204" pitchFamily="34" charset="0"/>
                <a:cs typeface="Times New Roman" panose="02020603050405020304" pitchFamily="18" charset="0"/>
              </a:endParaRPr>
            </a:p>
          </p:txBody>
        </p:sp>
        <p:sp>
          <p:nvSpPr>
            <p:cNvPr id="33" name="Textfeld 1">
              <a:extLst>
                <a:ext uri="{FF2B5EF4-FFF2-40B4-BE49-F238E27FC236}">
                  <a16:creationId xmlns:a16="http://schemas.microsoft.com/office/drawing/2014/main" id="{D6141619-378B-7F1E-9123-0DC543934104}"/>
                </a:ext>
              </a:extLst>
            </p:cNvPr>
            <p:cNvSpPr txBox="1"/>
            <p:nvPr/>
          </p:nvSpPr>
          <p:spPr>
            <a:xfrm>
              <a:off x="608884" y="73312"/>
              <a:ext cx="5111998" cy="5803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eaLnBrk="0" hangingPunct="0">
                <a:lnSpc>
                  <a:spcPct val="115000"/>
                </a:lnSpc>
              </a:pPr>
              <a:r>
                <a:rPr lang="de-DE" sz="1800" kern="1200" cap="small"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Kernbotschaft</a:t>
              </a:r>
              <a:r>
                <a:rPr lang="de-D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e-DE" sz="1800" kern="1200" dirty="0">
                  <a:solidFill>
                    <a:srgbClr val="000000"/>
                  </a:solidFill>
                  <a:effectLst/>
                  <a:latin typeface="Calibri" panose="020F0502020204030204" pitchFamily="34" charset="0"/>
                  <a:ea typeface="Calibri" panose="020F0502020204030204" pitchFamily="34" charset="0"/>
                </a:rPr>
                <a:t>Ich verwende die Gruppensprache der Multiplikation, um das Verständnis der Operation sprachlich zu begleiten und zu fundieren. </a:t>
              </a:r>
            </a:p>
            <a:p>
              <a:pPr eaLnBrk="0" hangingPunct="0">
                <a:lnSpc>
                  <a:spcPct val="115000"/>
                </a:lnSpc>
              </a:pP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34" name="Picture 3">
            <a:extLst>
              <a:ext uri="{FF2B5EF4-FFF2-40B4-BE49-F238E27FC236}">
                <a16:creationId xmlns:a16="http://schemas.microsoft.com/office/drawing/2014/main" id="{04E76B4D-2605-37F5-4B04-B08BE3DF2F4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000" y="468148"/>
            <a:ext cx="646284" cy="539251"/>
          </a:xfrm>
          <a:prstGeom prst="rect">
            <a:avLst/>
          </a:prstGeom>
          <a:noFill/>
          <a:ln>
            <a:noFill/>
          </a:ln>
        </p:spPr>
      </p:pic>
    </p:spTree>
    <p:extLst>
      <p:ext uri="{BB962C8B-B14F-4D97-AF65-F5344CB8AC3E}">
        <p14:creationId xmlns:p14="http://schemas.microsoft.com/office/powerpoint/2010/main" val="2878908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3C651E9E-2EE3-4BF3-9DD1-CFA8EC36B81B}"/>
              </a:ext>
            </a:extLst>
          </p:cNvPr>
          <p:cNvSpPr>
            <a:spLocks noGrp="1"/>
          </p:cNvSpPr>
          <p:nvPr>
            <p:ph idx="1"/>
          </p:nvPr>
        </p:nvSpPr>
        <p:spPr>
          <a:xfrm>
            <a:off x="252000" y="900000"/>
            <a:ext cx="8640000" cy="6878338"/>
          </a:xfrm>
        </p:spPr>
        <p:txBody>
          <a:bodyPr/>
          <a:lstStyle/>
          <a:p>
            <a:pPr>
              <a:buNone/>
            </a:pPr>
            <a:r>
              <a:rPr lang="de-DE" dirty="0"/>
              <a:t>Diese Folie gehört mit zum Material und darf nicht entfernt werden.</a:t>
            </a:r>
          </a:p>
          <a:p>
            <a:pPr marL="285750" indent="-285750"/>
            <a:r>
              <a:rPr lang="de-DE" dirty="0"/>
              <a:t>Dieses Material wurde durch Christoph Selter und sein Team für das </a:t>
            </a:r>
            <a:r>
              <a:rPr lang="de-DE" dirty="0">
                <a:hlinkClick r:id="rId2"/>
              </a:rPr>
              <a:t>Deutsche Zentrum für Lehrerbildung Mathematik (DZLM)</a:t>
            </a:r>
            <a:r>
              <a:rPr lang="de-DE" dirty="0"/>
              <a:t> konzipiert und kann, soweit nicht anderweitig gekennzeichnet, unter der </a:t>
            </a:r>
            <a:r>
              <a:rPr lang="de-DE" dirty="0">
                <a:hlinkClick r:id="rId3"/>
              </a:rPr>
              <a:t>Creative Commons Lizenz BY-SA: Namensnennung – Weitergabe unter gleichen Bedingungen 4.0 International</a:t>
            </a:r>
            <a:r>
              <a:rPr lang="de-DE" dirty="0"/>
              <a:t> weiterverwendet werden.</a:t>
            </a:r>
          </a:p>
          <a:p>
            <a:pPr marL="285750" indent="-285750"/>
            <a:r>
              <a:rPr lang="de-DE" dirty="0"/>
              <a:t>Das bedeutet insbesondere: Alle Folien und Materialien können für Zwecke der Aus- und Fortbildung gerne genutzt werden – unter der Voraussetzung, dass immer die Quellenhinweise aufgeführt bleiben. </a:t>
            </a:r>
          </a:p>
          <a:p>
            <a:pPr marL="285750" indent="-285750"/>
            <a:r>
              <a:rPr lang="de-DE" dirty="0"/>
              <a:t>Einige Folien des Fortbildungsmaterials wurden im Rahmen des Projekts Mathematik aufholen nach Corona erstellt, mit Finanzierung von 13 Bundesländern von Daniela Götze und Nicole Seidel sowie im Rahmen des Projekts „Mathe sicher können“, </a:t>
            </a:r>
            <a:r>
              <a:rPr lang="de-DE" sz="1600" dirty="0"/>
              <a:t>(</a:t>
            </a:r>
            <a:r>
              <a:rPr lang="de-DE" sz="1600" dirty="0">
                <a:hlinkClick r:id="rId4"/>
              </a:rPr>
              <a:t>http://mathe-sicher-koennen.dzlm.de</a:t>
            </a:r>
            <a:r>
              <a:rPr lang="de-DE" sz="1600" dirty="0"/>
              <a:t>) </a:t>
            </a:r>
            <a:r>
              <a:rPr lang="de-DE" dirty="0"/>
              <a:t>von </a:t>
            </a:r>
            <a:r>
              <a:rPr lang="en-US" dirty="0">
                <a:latin typeface="Calibri" panose="020F0502020204030204" pitchFamily="34" charset="0"/>
              </a:rPr>
              <a:t>Susanne Prediger, Christoph Selter und </a:t>
            </a:r>
            <a:r>
              <a:rPr lang="en-US" dirty="0" err="1">
                <a:latin typeface="Calibri" panose="020F0502020204030204" pitchFamily="34" charset="0"/>
              </a:rPr>
              <a:t>Mitarbeitenden</a:t>
            </a:r>
            <a:r>
              <a:rPr lang="en-US" dirty="0">
                <a:latin typeface="Calibri" panose="020F0502020204030204" pitchFamily="34" charset="0"/>
              </a:rPr>
              <a:t>. </a:t>
            </a:r>
            <a:endParaRPr lang="de-DE" dirty="0"/>
          </a:p>
          <a:p>
            <a:pPr marL="285750" indent="-285750"/>
            <a:r>
              <a:rPr lang="de-DE" dirty="0"/>
              <a:t>An der Erstellung des Materials haben mitgewirkt: Johanna Brandt, Kristin </a:t>
            </a:r>
            <a:r>
              <a:rPr lang="de-DE" dirty="0" err="1"/>
              <a:t>Cudak</a:t>
            </a:r>
            <a:r>
              <a:rPr lang="de-DE" dirty="0"/>
              <a:t>, Stefanie </a:t>
            </a:r>
            <a:r>
              <a:rPr lang="de-DE" dirty="0" err="1"/>
              <a:t>Gatzka</a:t>
            </a:r>
            <a:r>
              <a:rPr lang="de-DE" dirty="0"/>
              <a:t>, Daniela Götze, Raja Herold-Blasius, Sarah </a:t>
            </a:r>
            <a:r>
              <a:rPr lang="de-DE" dirty="0" err="1"/>
              <a:t>Jaworek</a:t>
            </a:r>
            <a:r>
              <a:rPr lang="de-DE" dirty="0"/>
              <a:t>, Lisa </a:t>
            </a:r>
            <a:r>
              <a:rPr lang="de-DE" dirty="0" err="1"/>
              <a:t>Klepping</a:t>
            </a:r>
            <a:r>
              <a:rPr lang="de-DE" dirty="0"/>
              <a:t>, Anja Kluge, Katharina </a:t>
            </a:r>
            <a:r>
              <a:rPr lang="de-DE" dirty="0" err="1"/>
              <a:t>Knaudt</a:t>
            </a:r>
            <a:r>
              <a:rPr lang="de-DE" dirty="0"/>
              <a:t>, Christoph Selter, Esther </a:t>
            </a:r>
            <a:r>
              <a:rPr lang="de-DE" dirty="0" err="1"/>
              <a:t>Wensing</a:t>
            </a:r>
            <a:endParaRPr lang="de-DE" dirty="0"/>
          </a:p>
          <a:p>
            <a:pPr marL="285750" indent="-285750"/>
            <a:r>
              <a:rPr lang="de-DE" dirty="0"/>
              <a:t>Dieses Material basiert auf Forschung und Entwicklung aus dem Projekt „SchuMaS – Schule macht stark“ (Projektnummer: SMS2101L) und ist angereichert durch Material aus weiteren Projekten: „</a:t>
            </a:r>
            <a:r>
              <a:rPr lang="de-DE" dirty="0" err="1"/>
              <a:t>Pikas</a:t>
            </a:r>
            <a:r>
              <a:rPr lang="de-DE" dirty="0"/>
              <a:t>“, „Kira“, „</a:t>
            </a:r>
            <a:r>
              <a:rPr lang="de-DE" dirty="0" err="1"/>
              <a:t>Mahiko</a:t>
            </a:r>
            <a:r>
              <a:rPr lang="de-DE" dirty="0"/>
              <a:t>“, „</a:t>
            </a:r>
            <a:r>
              <a:rPr lang="de-DE" dirty="0" err="1"/>
              <a:t>Faledia</a:t>
            </a:r>
            <a:r>
              <a:rPr lang="de-DE" dirty="0"/>
              <a:t>“ und „</a:t>
            </a:r>
            <a:r>
              <a:rPr lang="de-DE" dirty="0" err="1"/>
              <a:t>FöDiMa</a:t>
            </a:r>
            <a:r>
              <a:rPr lang="de-DE" dirty="0"/>
              <a:t> “.</a:t>
            </a:r>
          </a:p>
          <a:p>
            <a:pPr marL="0" indent="0">
              <a:buNone/>
            </a:pPr>
            <a:endParaRPr lang="de-DE" dirty="0"/>
          </a:p>
          <a:p>
            <a:pPr marL="285750" indent="-285750"/>
            <a:endParaRPr lang="de-DE" dirty="0"/>
          </a:p>
        </p:txBody>
      </p:sp>
      <p:sp>
        <p:nvSpPr>
          <p:cNvPr id="5" name="Titel 4">
            <a:extLst>
              <a:ext uri="{FF2B5EF4-FFF2-40B4-BE49-F238E27FC236}">
                <a16:creationId xmlns:a16="http://schemas.microsoft.com/office/drawing/2014/main" id="{83CA3021-DD12-498D-B5F0-BBA091376EB8}"/>
              </a:ext>
            </a:extLst>
          </p:cNvPr>
          <p:cNvSpPr>
            <a:spLocks noGrp="1"/>
          </p:cNvSpPr>
          <p:nvPr>
            <p:ph type="title"/>
          </p:nvPr>
        </p:nvSpPr>
        <p:spPr/>
        <p:txBody>
          <a:bodyPr/>
          <a:lstStyle/>
          <a:p>
            <a:r>
              <a:rPr lang="de-DE" dirty="0"/>
              <a:t>Hinweise zu den Lizenzbedingungen</a:t>
            </a:r>
          </a:p>
        </p:txBody>
      </p:sp>
    </p:spTree>
    <p:extLst>
      <p:ext uri="{BB962C8B-B14F-4D97-AF65-F5344CB8AC3E}">
        <p14:creationId xmlns:p14="http://schemas.microsoft.com/office/powerpoint/2010/main" val="2617986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3" name="Inhaltsplatzhalter 2"/>
          <p:cNvSpPr>
            <a:spLocks noGrp="1"/>
          </p:cNvSpPr>
          <p:nvPr>
            <p:ph idx="1"/>
          </p:nvPr>
        </p:nvSpPr>
        <p:spPr bwMode="auto"/>
        <p:txBody>
          <a:bodyPr/>
          <a:lstStyle/>
          <a:p>
            <a:pPr marL="0" indent="0">
              <a:buNone/>
              <a:defRPr/>
            </a:pPr>
            <a:r>
              <a:rPr lang="de-DE" dirty="0"/>
              <a:t>Diese Folie gehört mit zum Material und darf nicht entfernt werden.</a:t>
            </a:r>
            <a:endParaRPr dirty="0"/>
          </a:p>
          <a:p>
            <a:pPr>
              <a:defRPr/>
            </a:pPr>
            <a:r>
              <a:rPr lang="de-DE" dirty="0"/>
              <a:t>Bildnachweise und Zitatquellen finden sich auf den jeweiligen Folien bzw. Zusatzmaterialien.</a:t>
            </a:r>
            <a:endParaRPr dirty="0"/>
          </a:p>
          <a:p>
            <a:pPr>
              <a:defRPr/>
            </a:pPr>
            <a:r>
              <a:rPr lang="de-DE" dirty="0"/>
              <a:t>Mit dem Download der Materialien wird kein Eigentum an den Videos/Fotos erworben, sondern nur die Nutzungsmöglichkeit wie folgt: Die Nutzung ist im Rahmen der Aus- und Fortbildung von Lehrkräften zulässig, die Videos und Fotos sollen nur auf Plattformen mit Registrierung verbreitet werden, nicht frei im Internet wie z.B. öffentlich zugänglichen Videoplattformen wie YouTube. Streaming auf Plattformen mit Registrierungsschranken sind erlaubt.</a:t>
            </a:r>
            <a:endParaRPr dirty="0"/>
          </a:p>
          <a:p>
            <a:pPr>
              <a:defRPr/>
            </a:pPr>
            <a:r>
              <a:rPr lang="de-DE" dirty="0"/>
              <a:t>Eine andere Nutzung der Videos als in Lehrkräfteaus- und -fortbildung ist nicht erlaubt.</a:t>
            </a:r>
            <a:endParaRPr dirty="0"/>
          </a:p>
          <a:p>
            <a:pPr>
              <a:defRPr/>
            </a:pPr>
            <a:endParaRPr lang="de-DE" dirty="0"/>
          </a:p>
          <a:p>
            <a:pPr>
              <a:defRPr/>
            </a:pPr>
            <a:endParaRPr lang="de-DE" dirty="0"/>
          </a:p>
        </p:txBody>
      </p:sp>
      <p:sp>
        <p:nvSpPr>
          <p:cNvPr id="316" name="Zum Bearbeiten doppelklicken"/>
          <p:cNvSpPr txBox="1">
            <a:spLocks noGrp="1"/>
          </p:cNvSpPr>
          <p:nvPr>
            <p:ph type="title"/>
          </p:nvPr>
        </p:nvSpPr>
        <p:spPr bwMode="auto">
          <a:prstGeom prst="rect">
            <a:avLst/>
          </a:prstGeom>
        </p:spPr>
        <p:txBody>
          <a:bodyPr/>
          <a:lstStyle/>
          <a:p>
            <a:pPr>
              <a:defRPr/>
            </a:pPr>
            <a:r>
              <a:rPr lang="de-DE"/>
              <a:t>Hinweis zur Nutzung der urheberrechtlich geschützten Bilder und Videos</a:t>
            </a:r>
            <a:endParaRPr/>
          </a:p>
        </p:txBody>
      </p:sp>
      <p:sp>
        <p:nvSpPr>
          <p:cNvPr id="317" name="Text"/>
          <p:cNvSpPr txBox="1"/>
          <p:nvPr/>
        </p:nvSpPr>
        <p:spPr bwMode="auto">
          <a:xfrm>
            <a:off x="4268187" y="3232765"/>
            <a:ext cx="607626" cy="392470"/>
          </a:xfrm>
          <a:prstGeom prst="rect">
            <a:avLst/>
          </a:prstGeom>
          <a:ln w="12700">
            <a:miter lim="400000"/>
          </a:ln>
        </p:spPr>
        <p:txBody>
          <a:bodyPr wrap="none" lIns="45719" rIns="45719">
            <a:spAutoFit/>
          </a:bodyPr>
          <a:lstStyle/>
          <a:p>
            <a:pPr marL="0" marR="0" lvl="0" indent="0" algn="l" defTabSz="914400">
              <a:lnSpc>
                <a:spcPct val="120000"/>
              </a:lnSpc>
              <a:spcBef>
                <a:spcPts val="0"/>
              </a:spcBef>
              <a:spcAft>
                <a:spcPts val="0"/>
              </a:spcAft>
              <a:buClrTx/>
              <a:buSzTx/>
              <a:buFontTx/>
              <a:buNone/>
              <a:defRPr/>
            </a:pPr>
            <a:endParaRPr sz="2400" b="0" i="0" u="none" strike="noStrike" cap="none" spc="0">
              <a:ln>
                <a:noFill/>
              </a:ln>
              <a:solidFill>
                <a:srgbClr val="000000"/>
              </a:solidFill>
              <a:latin typeface="Calibri"/>
              <a:ea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7236072-4A52-C54D-9963-5319D1FFA5BC}"/>
              </a:ext>
            </a:extLst>
          </p:cNvPr>
          <p:cNvSpPr>
            <a:spLocks noGrp="1"/>
          </p:cNvSpPr>
          <p:nvPr>
            <p:ph idx="1"/>
          </p:nvPr>
        </p:nvSpPr>
        <p:spPr>
          <a:xfrm>
            <a:off x="252000" y="2135505"/>
            <a:ext cx="8640000" cy="4368436"/>
          </a:xfrm>
        </p:spPr>
        <p:txBody>
          <a:bodyPr/>
          <a:lstStyle/>
          <a:p>
            <a:r>
              <a:rPr lang="de-DE" dirty="0"/>
              <a:t>Die nächsten Folien dienen dazu:</a:t>
            </a:r>
          </a:p>
          <a:p>
            <a:pPr lvl="1"/>
            <a:r>
              <a:rPr lang="de-DE" dirty="0"/>
              <a:t>Die Bedeutung der Darstellungsvernetzung und Sprache beim Aufbau von Vorstellungen zur Multiplikation zu betonen, </a:t>
            </a:r>
          </a:p>
          <a:p>
            <a:pPr lvl="1"/>
            <a:r>
              <a:rPr lang="de-DE" dirty="0"/>
              <a:t>die Einsicht, Multiplikationsaufgaben als das Zählen in Bündeln bzw. das Bilden gleichgroßer Gruppen deuten zu können, als zentral beim Vorstellungsaufbau hervorzuheben,</a:t>
            </a:r>
          </a:p>
          <a:p>
            <a:pPr lvl="1"/>
            <a:r>
              <a:rPr lang="de-DE" dirty="0"/>
              <a:t>die Gruppensprache zur Multiplikation einzuführen und an Würfelbildern zu verdeutlichen</a:t>
            </a:r>
          </a:p>
          <a:p>
            <a:r>
              <a:rPr lang="de-DE" dirty="0"/>
              <a:t>Didaktische Umsetzung:</a:t>
            </a:r>
          </a:p>
          <a:p>
            <a:pPr lvl="1"/>
            <a:r>
              <a:rPr lang="de-DE" dirty="0"/>
              <a:t>Falls Sie im Rahmen der Konferenz einen </a:t>
            </a:r>
            <a:r>
              <a:rPr lang="de-DE" dirty="0" err="1"/>
              <a:t>Beamer</a:t>
            </a:r>
            <a:r>
              <a:rPr lang="de-DE" dirty="0"/>
              <a:t> zur Verfügung haben, präsentieren Sie die Folien Ihrem Kollegium. </a:t>
            </a:r>
          </a:p>
          <a:p>
            <a:pPr lvl="1"/>
            <a:r>
              <a:rPr lang="de-DE" dirty="0"/>
              <a:t>Alternativ: Drucken Sie die Folien aus und nutzen Sie diese zur Veranschaulichung Ihrer Ausführungen.</a:t>
            </a:r>
          </a:p>
        </p:txBody>
      </p:sp>
      <p:sp>
        <p:nvSpPr>
          <p:cNvPr id="3" name="Titel 2">
            <a:extLst>
              <a:ext uri="{FF2B5EF4-FFF2-40B4-BE49-F238E27FC236}">
                <a16:creationId xmlns:a16="http://schemas.microsoft.com/office/drawing/2014/main" id="{73333464-E14F-BF4E-B25D-762B732FCF6A}"/>
              </a:ext>
            </a:extLst>
          </p:cNvPr>
          <p:cNvSpPr>
            <a:spLocks noGrp="1"/>
          </p:cNvSpPr>
          <p:nvPr>
            <p:ph type="title"/>
          </p:nvPr>
        </p:nvSpPr>
        <p:spPr/>
        <p:txBody>
          <a:bodyPr/>
          <a:lstStyle/>
          <a:p>
            <a:r>
              <a:rPr lang="de-DE" dirty="0"/>
              <a:t>Sinn des nächsten Inputs</a:t>
            </a:r>
          </a:p>
        </p:txBody>
      </p:sp>
      <p:graphicFrame>
        <p:nvGraphicFramePr>
          <p:cNvPr id="4" name="Tabelle 3">
            <a:extLst>
              <a:ext uri="{FF2B5EF4-FFF2-40B4-BE49-F238E27FC236}">
                <a16:creationId xmlns:a16="http://schemas.microsoft.com/office/drawing/2014/main" id="{405ADE95-74F3-E248-9762-1EA17D373EA1}"/>
              </a:ext>
            </a:extLst>
          </p:cNvPr>
          <p:cNvGraphicFramePr>
            <a:graphicFrameLocks noGrp="1"/>
          </p:cNvGraphicFramePr>
          <p:nvPr>
            <p:extLst>
              <p:ext uri="{D42A27DB-BD31-4B8C-83A1-F6EECF244321}">
                <p14:modId xmlns:p14="http://schemas.microsoft.com/office/powerpoint/2010/main" val="2423010381"/>
              </p:ext>
            </p:extLst>
          </p:nvPr>
        </p:nvGraphicFramePr>
        <p:xfrm>
          <a:off x="252827" y="898971"/>
          <a:ext cx="8639173" cy="797560"/>
        </p:xfrm>
        <a:graphic>
          <a:graphicData uri="http://schemas.openxmlformats.org/drawingml/2006/table">
            <a:tbl>
              <a:tblPr firstRow="1" bandRow="1">
                <a:tableStyleId>{5C22544A-7EE6-4342-B048-85BDC9FD1C3A}</a:tableStyleId>
              </a:tblPr>
              <a:tblGrid>
                <a:gridCol w="847840">
                  <a:extLst>
                    <a:ext uri="{9D8B030D-6E8A-4147-A177-3AD203B41FA5}">
                      <a16:colId xmlns:a16="http://schemas.microsoft.com/office/drawing/2014/main" val="1876710481"/>
                    </a:ext>
                  </a:extLst>
                </a:gridCol>
                <a:gridCol w="4233747">
                  <a:extLst>
                    <a:ext uri="{9D8B030D-6E8A-4147-A177-3AD203B41FA5}">
                      <a16:colId xmlns:a16="http://schemas.microsoft.com/office/drawing/2014/main" val="3781056649"/>
                    </a:ext>
                  </a:extLst>
                </a:gridCol>
                <a:gridCol w="3557586">
                  <a:extLst>
                    <a:ext uri="{9D8B030D-6E8A-4147-A177-3AD203B41FA5}">
                      <a16:colId xmlns:a16="http://schemas.microsoft.com/office/drawing/2014/main" val="3727531856"/>
                    </a:ext>
                  </a:extLst>
                </a:gridCol>
              </a:tblGrid>
              <a:tr h="370840">
                <a:tc>
                  <a:txBody>
                    <a:bodyPr/>
                    <a:lstStyle/>
                    <a:p>
                      <a:r>
                        <a:rPr lang="de-DE" sz="1100" b="1" dirty="0">
                          <a:solidFill>
                            <a:schemeClr val="tx1"/>
                          </a:solidFill>
                        </a:rPr>
                        <a:t>1. Phase: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100" b="1" dirty="0">
                          <a:solidFill>
                            <a:schemeClr val="tx1"/>
                          </a:solidFill>
                        </a:rPr>
                        <a:t>Kernbotschaft (5 Minuten)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1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0578184"/>
                  </a:ext>
                </a:extLst>
              </a:tr>
              <a:tr h="370840">
                <a:tc>
                  <a:txBody>
                    <a:bodyPr/>
                    <a:lstStyle/>
                    <a:p>
                      <a:r>
                        <a:rPr lang="de-DE" sz="1100" dirty="0"/>
                        <a:t>5 Min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dirty="0"/>
                        <a:t>Darstellungsvernetzung bei der Multiplikation </a:t>
                      </a:r>
                    </a:p>
                    <a:p>
                      <a:r>
                        <a:rPr lang="de-DE" sz="1100" dirty="0"/>
                        <a:t>Gruppensprache der Multiplikation am Beispiel von Würfelbildern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dirty="0"/>
                        <a:t>3 Folien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3354566"/>
                  </a:ext>
                </a:extLst>
              </a:tr>
            </a:tbl>
          </a:graphicData>
        </a:graphic>
      </p:graphicFrame>
      <p:sp>
        <p:nvSpPr>
          <p:cNvPr id="5" name="Rechteck 4">
            <a:extLst>
              <a:ext uri="{FF2B5EF4-FFF2-40B4-BE49-F238E27FC236}">
                <a16:creationId xmlns:a16="http://schemas.microsoft.com/office/drawing/2014/main" id="{4B6419FE-682D-754C-B2D1-142EBE7E6B5A}"/>
              </a:ext>
            </a:extLst>
          </p:cNvPr>
          <p:cNvSpPr/>
          <p:nvPr/>
        </p:nvSpPr>
        <p:spPr bwMode="auto">
          <a:xfrm>
            <a:off x="0" y="6503941"/>
            <a:ext cx="2324100" cy="354060"/>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Phase 1: Kernbotschaft</a:t>
            </a:r>
          </a:p>
        </p:txBody>
      </p:sp>
    </p:spTree>
    <p:extLst>
      <p:ext uri="{BB962C8B-B14F-4D97-AF65-F5344CB8AC3E}">
        <p14:creationId xmlns:p14="http://schemas.microsoft.com/office/powerpoint/2010/main" val="781050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 name="Textfeld 9">
                <a:extLst>
                  <a:ext uri="{FF2B5EF4-FFF2-40B4-BE49-F238E27FC236}">
                    <a16:creationId xmlns:a16="http://schemas.microsoft.com/office/drawing/2014/main" id="{8D8A62A9-33E4-7E4D-BACF-B45EB1C55ADA}"/>
                  </a:ext>
                </a:extLst>
              </p:cNvPr>
              <p:cNvSpPr txBox="1"/>
              <p:nvPr/>
            </p:nvSpPr>
            <p:spPr>
              <a:xfrm>
                <a:off x="1110028" y="1979509"/>
                <a:ext cx="1100674" cy="461665"/>
              </a:xfrm>
              <a:prstGeom prst="rect">
                <a:avLst/>
              </a:prstGeom>
              <a:noFill/>
              <a:ln>
                <a:solidFill>
                  <a:schemeClr val="tx2"/>
                </a:solidFill>
              </a:ln>
            </p:spPr>
            <p:txBody>
              <a:bodyPr wrap="square" rtlCol="0">
                <a:spAutoFit/>
              </a:bodyPr>
              <a:lstStyle/>
              <a:p>
                <a:pPr marL="342900" indent="-342900" algn="ctr">
                  <a:spcBef>
                    <a:spcPts val="400"/>
                  </a:spcBef>
                </a:pPr>
                <a:r>
                  <a:rPr lang="de-DE" dirty="0">
                    <a:latin typeface="Calibri"/>
                    <a:cs typeface="Calibri"/>
                  </a:rPr>
                  <a:t>3 </a:t>
                </a:r>
                <a14:m>
                  <m:oMath xmlns:m="http://schemas.openxmlformats.org/officeDocument/2006/math">
                    <m:r>
                      <a:rPr lang="de-DE" i="1" smtClean="0">
                        <a:latin typeface="Cambria Math" panose="02040503050406030204" pitchFamily="18" charset="0"/>
                        <a:ea typeface="Cambria Math" panose="02040503050406030204" pitchFamily="18" charset="0"/>
                        <a:cs typeface="Calibri"/>
                      </a:rPr>
                      <m:t>∙</m:t>
                    </m:r>
                  </m:oMath>
                </a14:m>
                <a:r>
                  <a:rPr lang="de-DE" dirty="0">
                    <a:latin typeface="Calibri"/>
                    <a:cs typeface="Calibri"/>
                  </a:rPr>
                  <a:t> 4</a:t>
                </a:r>
              </a:p>
            </p:txBody>
          </p:sp>
        </mc:Choice>
        <mc:Fallback>
          <p:sp>
            <p:nvSpPr>
              <p:cNvPr id="10" name="Textfeld 9">
                <a:extLst>
                  <a:ext uri="{FF2B5EF4-FFF2-40B4-BE49-F238E27FC236}">
                    <a16:creationId xmlns:a16="http://schemas.microsoft.com/office/drawing/2014/main" id="{8D8A62A9-33E4-7E4D-BACF-B45EB1C55ADA}"/>
                  </a:ext>
                </a:extLst>
              </p:cNvPr>
              <p:cNvSpPr txBox="1">
                <a:spLocks noRot="1" noChangeAspect="1" noMove="1" noResize="1" noEditPoints="1" noAdjustHandles="1" noChangeArrowheads="1" noChangeShapeType="1" noTextEdit="1"/>
              </p:cNvSpPr>
              <p:nvPr/>
            </p:nvSpPr>
            <p:spPr>
              <a:xfrm>
                <a:off x="1110028" y="1979509"/>
                <a:ext cx="1100674" cy="461665"/>
              </a:xfrm>
              <a:prstGeom prst="rect">
                <a:avLst/>
              </a:prstGeom>
              <a:blipFill>
                <a:blip r:embed="rId3"/>
                <a:stretch>
                  <a:fillRect t="-9091" b="-28571"/>
                </a:stretch>
              </a:blipFill>
              <a:ln>
                <a:solidFill>
                  <a:schemeClr val="tx2"/>
                </a:solidFill>
              </a:ln>
            </p:spPr>
            <p:txBody>
              <a:bodyPr/>
              <a:lstStyle/>
              <a:p>
                <a:r>
                  <a:rPr lang="de-DE">
                    <a:noFill/>
                  </a:rPr>
                  <a:t> </a:t>
                </a:r>
              </a:p>
            </p:txBody>
          </p:sp>
        </mc:Fallback>
      </mc:AlternateContent>
      <p:grpSp>
        <p:nvGrpSpPr>
          <p:cNvPr id="12" name="Gruppieren 11">
            <a:extLst>
              <a:ext uri="{FF2B5EF4-FFF2-40B4-BE49-F238E27FC236}">
                <a16:creationId xmlns:a16="http://schemas.microsoft.com/office/drawing/2014/main" id="{A7C90256-21DC-7C4F-80FD-836BFF30A95A}"/>
              </a:ext>
            </a:extLst>
          </p:cNvPr>
          <p:cNvGrpSpPr/>
          <p:nvPr/>
        </p:nvGrpSpPr>
        <p:grpSpPr>
          <a:xfrm>
            <a:off x="2754324" y="2572642"/>
            <a:ext cx="4342828" cy="2264452"/>
            <a:chOff x="2944835" y="1818761"/>
            <a:chExt cx="4555590" cy="2208544"/>
          </a:xfrm>
        </p:grpSpPr>
        <p:grpSp>
          <p:nvGrpSpPr>
            <p:cNvPr id="13" name="Gruppieren 12">
              <a:extLst>
                <a:ext uri="{FF2B5EF4-FFF2-40B4-BE49-F238E27FC236}">
                  <a16:creationId xmlns:a16="http://schemas.microsoft.com/office/drawing/2014/main" id="{DBAED8D0-46ED-3743-BF47-48A0B4C7BD5F}"/>
                </a:ext>
              </a:extLst>
            </p:cNvPr>
            <p:cNvGrpSpPr/>
            <p:nvPr/>
          </p:nvGrpSpPr>
          <p:grpSpPr>
            <a:xfrm>
              <a:off x="2944835" y="1818761"/>
              <a:ext cx="4555590" cy="2208544"/>
              <a:chOff x="1420834" y="1818760"/>
              <a:chExt cx="4555590" cy="2208544"/>
            </a:xfrm>
          </p:grpSpPr>
          <p:sp>
            <p:nvSpPr>
              <p:cNvPr id="30" name="Textfeld 29">
                <a:extLst>
                  <a:ext uri="{FF2B5EF4-FFF2-40B4-BE49-F238E27FC236}">
                    <a16:creationId xmlns:a16="http://schemas.microsoft.com/office/drawing/2014/main" id="{6CA4AFB3-6A82-0F4C-851F-5E92681D6CCB}"/>
                  </a:ext>
                </a:extLst>
              </p:cNvPr>
              <p:cNvSpPr txBox="1"/>
              <p:nvPr/>
            </p:nvSpPr>
            <p:spPr>
              <a:xfrm>
                <a:off x="1533378" y="2025748"/>
                <a:ext cx="1842868" cy="360213"/>
              </a:xfrm>
              <a:prstGeom prst="rect">
                <a:avLst/>
              </a:prstGeom>
              <a:noFill/>
            </p:spPr>
            <p:txBody>
              <a:bodyPr wrap="square" rtlCol="0">
                <a:spAutoFit/>
              </a:bodyPr>
              <a:lstStyle/>
              <a:p>
                <a:pPr marL="342900" indent="-342900">
                  <a:spcBef>
                    <a:spcPts val="400"/>
                  </a:spcBef>
                </a:pPr>
                <a:r>
                  <a:rPr lang="de-DE" sz="1800" dirty="0">
                    <a:latin typeface="Calibri"/>
                    <a:cs typeface="Calibri"/>
                  </a:rPr>
                  <a:t>Mathesprache</a:t>
                </a:r>
              </a:p>
            </p:txBody>
          </p:sp>
          <p:sp>
            <p:nvSpPr>
              <p:cNvPr id="31" name="Textfeld 30">
                <a:extLst>
                  <a:ext uri="{FF2B5EF4-FFF2-40B4-BE49-F238E27FC236}">
                    <a16:creationId xmlns:a16="http://schemas.microsoft.com/office/drawing/2014/main" id="{3D307E72-699C-684A-B19C-8E5255575E5D}"/>
                  </a:ext>
                </a:extLst>
              </p:cNvPr>
              <p:cNvSpPr txBox="1"/>
              <p:nvPr/>
            </p:nvSpPr>
            <p:spPr>
              <a:xfrm>
                <a:off x="4133556" y="2025748"/>
                <a:ext cx="1842868" cy="360213"/>
              </a:xfrm>
              <a:prstGeom prst="rect">
                <a:avLst/>
              </a:prstGeom>
              <a:noFill/>
            </p:spPr>
            <p:txBody>
              <a:bodyPr wrap="square" rtlCol="0">
                <a:spAutoFit/>
              </a:bodyPr>
              <a:lstStyle/>
              <a:p>
                <a:pPr marL="342900" indent="-342900">
                  <a:spcBef>
                    <a:spcPts val="400"/>
                  </a:spcBef>
                </a:pPr>
                <a:r>
                  <a:rPr lang="de-DE" sz="1800" dirty="0">
                    <a:latin typeface="Calibri"/>
                    <a:cs typeface="Calibri"/>
                  </a:rPr>
                  <a:t>Bilder</a:t>
                </a:r>
              </a:p>
            </p:txBody>
          </p:sp>
          <p:sp>
            <p:nvSpPr>
              <p:cNvPr id="32" name="Textfeld 31">
                <a:extLst>
                  <a:ext uri="{FF2B5EF4-FFF2-40B4-BE49-F238E27FC236}">
                    <a16:creationId xmlns:a16="http://schemas.microsoft.com/office/drawing/2014/main" id="{B2DC3B58-C7BD-4D43-897C-7AD96534A77E}"/>
                  </a:ext>
                </a:extLst>
              </p:cNvPr>
              <p:cNvSpPr txBox="1"/>
              <p:nvPr/>
            </p:nvSpPr>
            <p:spPr>
              <a:xfrm>
                <a:off x="1816011" y="3446887"/>
                <a:ext cx="1842868" cy="360213"/>
              </a:xfrm>
              <a:prstGeom prst="rect">
                <a:avLst/>
              </a:prstGeom>
              <a:noFill/>
            </p:spPr>
            <p:txBody>
              <a:bodyPr wrap="square" rtlCol="0">
                <a:spAutoFit/>
              </a:bodyPr>
              <a:lstStyle/>
              <a:p>
                <a:pPr marL="342900" indent="-342900">
                  <a:spcBef>
                    <a:spcPts val="400"/>
                  </a:spcBef>
                </a:pPr>
                <a:r>
                  <a:rPr lang="de-DE" sz="1800" dirty="0">
                    <a:latin typeface="Calibri"/>
                    <a:cs typeface="Calibri"/>
                  </a:rPr>
                  <a:t>Sprache</a:t>
                </a:r>
              </a:p>
            </p:txBody>
          </p:sp>
          <p:sp>
            <p:nvSpPr>
              <p:cNvPr id="33" name="Textfeld 32">
                <a:extLst>
                  <a:ext uri="{FF2B5EF4-FFF2-40B4-BE49-F238E27FC236}">
                    <a16:creationId xmlns:a16="http://schemas.microsoft.com/office/drawing/2014/main" id="{B919355C-7871-1841-99F7-EF8E01034798}"/>
                  </a:ext>
                </a:extLst>
              </p:cNvPr>
              <p:cNvSpPr txBox="1"/>
              <p:nvPr/>
            </p:nvSpPr>
            <p:spPr>
              <a:xfrm>
                <a:off x="3986149" y="3446887"/>
                <a:ext cx="1842868" cy="360213"/>
              </a:xfrm>
              <a:prstGeom prst="rect">
                <a:avLst/>
              </a:prstGeom>
              <a:noFill/>
            </p:spPr>
            <p:txBody>
              <a:bodyPr wrap="square" rtlCol="0">
                <a:spAutoFit/>
              </a:bodyPr>
              <a:lstStyle/>
              <a:p>
                <a:pPr marL="342900" indent="-342900">
                  <a:spcBef>
                    <a:spcPts val="400"/>
                  </a:spcBef>
                </a:pPr>
                <a:r>
                  <a:rPr lang="de-DE" sz="1800" dirty="0">
                    <a:latin typeface="Calibri"/>
                    <a:cs typeface="Calibri"/>
                  </a:rPr>
                  <a:t>Handlung</a:t>
                </a:r>
              </a:p>
            </p:txBody>
          </p:sp>
          <p:sp>
            <p:nvSpPr>
              <p:cNvPr id="34" name="Oval 33">
                <a:extLst>
                  <a:ext uri="{FF2B5EF4-FFF2-40B4-BE49-F238E27FC236}">
                    <a16:creationId xmlns:a16="http://schemas.microsoft.com/office/drawing/2014/main" id="{7723E032-89D5-F04F-AA7C-31CA84927502}"/>
                  </a:ext>
                </a:extLst>
              </p:cNvPr>
              <p:cNvSpPr/>
              <p:nvPr/>
            </p:nvSpPr>
            <p:spPr bwMode="auto">
              <a:xfrm>
                <a:off x="1420834" y="1818760"/>
                <a:ext cx="1716259" cy="791503"/>
              </a:xfrm>
              <a:prstGeom prst="ellipse">
                <a:avLst/>
              </a:prstGeom>
              <a:no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1600" dirty="0" err="1">
                  <a:latin typeface="Calibri" panose="020F0502020204030204" pitchFamily="34" charset="0"/>
                </a:endParaRPr>
              </a:p>
            </p:txBody>
          </p:sp>
          <p:sp>
            <p:nvSpPr>
              <p:cNvPr id="35" name="Oval 34">
                <a:extLst>
                  <a:ext uri="{FF2B5EF4-FFF2-40B4-BE49-F238E27FC236}">
                    <a16:creationId xmlns:a16="http://schemas.microsoft.com/office/drawing/2014/main" id="{D50F980E-F269-B54A-B378-C425A55B2303}"/>
                  </a:ext>
                </a:extLst>
              </p:cNvPr>
              <p:cNvSpPr/>
              <p:nvPr/>
            </p:nvSpPr>
            <p:spPr bwMode="auto">
              <a:xfrm>
                <a:off x="3652910" y="1818760"/>
                <a:ext cx="1716259" cy="791503"/>
              </a:xfrm>
              <a:prstGeom prst="ellipse">
                <a:avLst/>
              </a:prstGeom>
              <a:no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1600" dirty="0" err="1">
                  <a:latin typeface="Calibri" panose="020F0502020204030204" pitchFamily="34" charset="0"/>
                </a:endParaRPr>
              </a:p>
            </p:txBody>
          </p:sp>
          <p:sp>
            <p:nvSpPr>
              <p:cNvPr id="36" name="Oval 35">
                <a:extLst>
                  <a:ext uri="{FF2B5EF4-FFF2-40B4-BE49-F238E27FC236}">
                    <a16:creationId xmlns:a16="http://schemas.microsoft.com/office/drawing/2014/main" id="{068E50B5-742C-FE4C-92BB-2F347D40CB36}"/>
                  </a:ext>
                </a:extLst>
              </p:cNvPr>
              <p:cNvSpPr/>
              <p:nvPr/>
            </p:nvSpPr>
            <p:spPr bwMode="auto">
              <a:xfrm>
                <a:off x="1426803" y="3235801"/>
                <a:ext cx="1716259" cy="791503"/>
              </a:xfrm>
              <a:prstGeom prst="ellipse">
                <a:avLst/>
              </a:prstGeom>
              <a:no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1600" dirty="0" err="1">
                  <a:latin typeface="Calibri" panose="020F0502020204030204" pitchFamily="34" charset="0"/>
                </a:endParaRPr>
              </a:p>
            </p:txBody>
          </p:sp>
          <p:sp>
            <p:nvSpPr>
              <p:cNvPr id="37" name="Oval 36">
                <a:extLst>
                  <a:ext uri="{FF2B5EF4-FFF2-40B4-BE49-F238E27FC236}">
                    <a16:creationId xmlns:a16="http://schemas.microsoft.com/office/drawing/2014/main" id="{85BC4A08-F0A3-2547-903B-4BD6D43847E9}"/>
                  </a:ext>
                </a:extLst>
              </p:cNvPr>
              <p:cNvSpPr/>
              <p:nvPr/>
            </p:nvSpPr>
            <p:spPr bwMode="auto">
              <a:xfrm>
                <a:off x="3658879" y="3216076"/>
                <a:ext cx="1716259" cy="791503"/>
              </a:xfrm>
              <a:prstGeom prst="ellipse">
                <a:avLst/>
              </a:prstGeom>
              <a:no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1600" dirty="0" err="1">
                  <a:latin typeface="Calibri" panose="020F0502020204030204" pitchFamily="34" charset="0"/>
                </a:endParaRPr>
              </a:p>
            </p:txBody>
          </p:sp>
          <p:grpSp>
            <p:nvGrpSpPr>
              <p:cNvPr id="38" name="Gruppieren 37">
                <a:extLst>
                  <a:ext uri="{FF2B5EF4-FFF2-40B4-BE49-F238E27FC236}">
                    <a16:creationId xmlns:a16="http://schemas.microsoft.com/office/drawing/2014/main" id="{02DE5C32-EDBC-504D-8EA9-412B5F0B1629}"/>
                  </a:ext>
                </a:extLst>
              </p:cNvPr>
              <p:cNvGrpSpPr/>
              <p:nvPr/>
            </p:nvGrpSpPr>
            <p:grpSpPr>
              <a:xfrm>
                <a:off x="2907023" y="2035085"/>
                <a:ext cx="834183" cy="1035264"/>
                <a:chOff x="2907023" y="2035085"/>
                <a:chExt cx="834183" cy="1035264"/>
              </a:xfrm>
            </p:grpSpPr>
            <p:sp>
              <p:nvSpPr>
                <p:cNvPr id="57" name="Bogen 56">
                  <a:extLst>
                    <a:ext uri="{FF2B5EF4-FFF2-40B4-BE49-F238E27FC236}">
                      <a16:creationId xmlns:a16="http://schemas.microsoft.com/office/drawing/2014/main" id="{FCC08D98-3B5B-5744-A19D-0CFE3C754E60}"/>
                    </a:ext>
                  </a:extLst>
                </p:cNvPr>
                <p:cNvSpPr/>
                <p:nvPr/>
              </p:nvSpPr>
              <p:spPr bwMode="auto">
                <a:xfrm rot="17848596">
                  <a:off x="2806483" y="2135625"/>
                  <a:ext cx="1035264" cy="834183"/>
                </a:xfrm>
                <a:prstGeom prst="arc">
                  <a:avLst>
                    <a:gd name="adj1" fmla="val 19258383"/>
                    <a:gd name="adj2" fmla="val 0"/>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1800">
                    <a:latin typeface="Arial" charset="0"/>
                    <a:ea typeface="ＭＳ Ｐゴシック" charset="-128"/>
                    <a:cs typeface="ＭＳ Ｐゴシック" charset="-128"/>
                  </a:endParaRPr>
                </a:p>
              </p:txBody>
            </p:sp>
            <p:sp>
              <p:nvSpPr>
                <p:cNvPr id="58" name="Dreieck 57">
                  <a:extLst>
                    <a:ext uri="{FF2B5EF4-FFF2-40B4-BE49-F238E27FC236}">
                      <a16:creationId xmlns:a16="http://schemas.microsoft.com/office/drawing/2014/main" id="{1FD509B9-4110-F245-9F5E-ED95012575F4}"/>
                    </a:ext>
                  </a:extLst>
                </p:cNvPr>
                <p:cNvSpPr/>
                <p:nvPr/>
              </p:nvSpPr>
              <p:spPr bwMode="auto">
                <a:xfrm rot="14068097">
                  <a:off x="3155946" y="2059319"/>
                  <a:ext cx="142779" cy="119816"/>
                </a:xfrm>
                <a:prstGeom prst="triangle">
                  <a:avLst/>
                </a:prstGeom>
                <a:solidFill>
                  <a:schemeClr val="tx1">
                    <a:lumMod val="50000"/>
                    <a:lumOff val="5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1600" dirty="0" err="1">
                    <a:latin typeface="Calibri" panose="020F0502020204030204" pitchFamily="34" charset="0"/>
                  </a:endParaRPr>
                </a:p>
              </p:txBody>
            </p:sp>
            <p:sp>
              <p:nvSpPr>
                <p:cNvPr id="59" name="Dreieck 58">
                  <a:extLst>
                    <a:ext uri="{FF2B5EF4-FFF2-40B4-BE49-F238E27FC236}">
                      <a16:creationId xmlns:a16="http://schemas.microsoft.com/office/drawing/2014/main" id="{DF7AAC98-B035-9A48-B510-A416008B1CF9}"/>
                    </a:ext>
                  </a:extLst>
                </p:cNvPr>
                <p:cNvSpPr/>
                <p:nvPr/>
              </p:nvSpPr>
              <p:spPr bwMode="auto">
                <a:xfrm rot="7661996">
                  <a:off x="3492094" y="2059318"/>
                  <a:ext cx="142779" cy="119816"/>
                </a:xfrm>
                <a:prstGeom prst="triangle">
                  <a:avLst/>
                </a:prstGeom>
                <a:solidFill>
                  <a:schemeClr val="tx1">
                    <a:lumMod val="50000"/>
                    <a:lumOff val="5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1600" dirty="0" err="1">
                    <a:latin typeface="Calibri" panose="020F0502020204030204" pitchFamily="34" charset="0"/>
                  </a:endParaRPr>
                </a:p>
              </p:txBody>
            </p:sp>
          </p:grpSp>
          <p:grpSp>
            <p:nvGrpSpPr>
              <p:cNvPr id="39" name="Gruppieren 38">
                <a:extLst>
                  <a:ext uri="{FF2B5EF4-FFF2-40B4-BE49-F238E27FC236}">
                    <a16:creationId xmlns:a16="http://schemas.microsoft.com/office/drawing/2014/main" id="{766D6DBE-A46E-8C48-AA1F-08A2134AED34}"/>
                  </a:ext>
                </a:extLst>
              </p:cNvPr>
              <p:cNvGrpSpPr/>
              <p:nvPr/>
            </p:nvGrpSpPr>
            <p:grpSpPr>
              <a:xfrm rot="5651831">
                <a:off x="3687217" y="2285343"/>
                <a:ext cx="834183" cy="1035264"/>
                <a:chOff x="2907023" y="2035085"/>
                <a:chExt cx="834183" cy="1035264"/>
              </a:xfrm>
            </p:grpSpPr>
            <p:sp>
              <p:nvSpPr>
                <p:cNvPr id="54" name="Bogen 53">
                  <a:extLst>
                    <a:ext uri="{FF2B5EF4-FFF2-40B4-BE49-F238E27FC236}">
                      <a16:creationId xmlns:a16="http://schemas.microsoft.com/office/drawing/2014/main" id="{8016F580-153A-354E-A0AF-A234D325FF52}"/>
                    </a:ext>
                  </a:extLst>
                </p:cNvPr>
                <p:cNvSpPr/>
                <p:nvPr/>
              </p:nvSpPr>
              <p:spPr bwMode="auto">
                <a:xfrm rot="17848596">
                  <a:off x="2806483" y="2135625"/>
                  <a:ext cx="1035264" cy="834183"/>
                </a:xfrm>
                <a:prstGeom prst="arc">
                  <a:avLst>
                    <a:gd name="adj1" fmla="val 19258383"/>
                    <a:gd name="adj2" fmla="val 0"/>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1800">
                    <a:latin typeface="Arial" charset="0"/>
                    <a:ea typeface="ＭＳ Ｐゴシック" charset="-128"/>
                    <a:cs typeface="ＭＳ Ｐゴシック" charset="-128"/>
                  </a:endParaRPr>
                </a:p>
              </p:txBody>
            </p:sp>
            <p:sp>
              <p:nvSpPr>
                <p:cNvPr id="55" name="Dreieck 54">
                  <a:extLst>
                    <a:ext uri="{FF2B5EF4-FFF2-40B4-BE49-F238E27FC236}">
                      <a16:creationId xmlns:a16="http://schemas.microsoft.com/office/drawing/2014/main" id="{D5515B61-8570-3147-BAD7-E8701FEAAF9B}"/>
                    </a:ext>
                  </a:extLst>
                </p:cNvPr>
                <p:cNvSpPr/>
                <p:nvPr/>
              </p:nvSpPr>
              <p:spPr bwMode="auto">
                <a:xfrm rot="14068097">
                  <a:off x="3155946" y="2059319"/>
                  <a:ext cx="142779" cy="119816"/>
                </a:xfrm>
                <a:prstGeom prst="triangle">
                  <a:avLst/>
                </a:prstGeom>
                <a:solidFill>
                  <a:schemeClr val="tx1">
                    <a:lumMod val="50000"/>
                    <a:lumOff val="5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1600" dirty="0" err="1">
                    <a:latin typeface="Calibri" panose="020F0502020204030204" pitchFamily="34" charset="0"/>
                  </a:endParaRPr>
                </a:p>
              </p:txBody>
            </p:sp>
            <p:sp>
              <p:nvSpPr>
                <p:cNvPr id="56" name="Dreieck 55">
                  <a:extLst>
                    <a:ext uri="{FF2B5EF4-FFF2-40B4-BE49-F238E27FC236}">
                      <a16:creationId xmlns:a16="http://schemas.microsoft.com/office/drawing/2014/main" id="{74530B06-3A59-3D48-9F30-C0CB2EB309AD}"/>
                    </a:ext>
                  </a:extLst>
                </p:cNvPr>
                <p:cNvSpPr/>
                <p:nvPr/>
              </p:nvSpPr>
              <p:spPr bwMode="auto">
                <a:xfrm rot="7661996">
                  <a:off x="3492094" y="2059318"/>
                  <a:ext cx="142779" cy="119816"/>
                </a:xfrm>
                <a:prstGeom prst="triangle">
                  <a:avLst/>
                </a:prstGeom>
                <a:solidFill>
                  <a:schemeClr val="tx1">
                    <a:lumMod val="50000"/>
                    <a:lumOff val="5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1600" dirty="0" err="1">
                    <a:latin typeface="Calibri" panose="020F0502020204030204" pitchFamily="34" charset="0"/>
                  </a:endParaRPr>
                </a:p>
              </p:txBody>
            </p:sp>
          </p:grpSp>
          <p:grpSp>
            <p:nvGrpSpPr>
              <p:cNvPr id="40" name="Gruppieren 39">
                <a:extLst>
                  <a:ext uri="{FF2B5EF4-FFF2-40B4-BE49-F238E27FC236}">
                    <a16:creationId xmlns:a16="http://schemas.microsoft.com/office/drawing/2014/main" id="{5B61A21E-0691-1C44-B6C0-BFEC265DC287}"/>
                  </a:ext>
                </a:extLst>
              </p:cNvPr>
              <p:cNvGrpSpPr/>
              <p:nvPr/>
            </p:nvGrpSpPr>
            <p:grpSpPr>
              <a:xfrm rot="10800000">
                <a:off x="3051635" y="2748121"/>
                <a:ext cx="834183" cy="1035264"/>
                <a:chOff x="2907023" y="2035085"/>
                <a:chExt cx="834183" cy="1035264"/>
              </a:xfrm>
            </p:grpSpPr>
            <p:sp>
              <p:nvSpPr>
                <p:cNvPr id="51" name="Bogen 50">
                  <a:extLst>
                    <a:ext uri="{FF2B5EF4-FFF2-40B4-BE49-F238E27FC236}">
                      <a16:creationId xmlns:a16="http://schemas.microsoft.com/office/drawing/2014/main" id="{744F84E6-C703-704B-A270-F6AEB181498D}"/>
                    </a:ext>
                  </a:extLst>
                </p:cNvPr>
                <p:cNvSpPr/>
                <p:nvPr/>
              </p:nvSpPr>
              <p:spPr bwMode="auto">
                <a:xfrm rot="17848596">
                  <a:off x="2806483" y="2135625"/>
                  <a:ext cx="1035264" cy="834183"/>
                </a:xfrm>
                <a:prstGeom prst="arc">
                  <a:avLst>
                    <a:gd name="adj1" fmla="val 19258383"/>
                    <a:gd name="adj2" fmla="val 0"/>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1800">
                    <a:latin typeface="Arial" charset="0"/>
                    <a:ea typeface="ＭＳ Ｐゴシック" charset="-128"/>
                    <a:cs typeface="ＭＳ Ｐゴシック" charset="-128"/>
                  </a:endParaRPr>
                </a:p>
              </p:txBody>
            </p:sp>
            <p:sp>
              <p:nvSpPr>
                <p:cNvPr id="52" name="Dreieck 51">
                  <a:extLst>
                    <a:ext uri="{FF2B5EF4-FFF2-40B4-BE49-F238E27FC236}">
                      <a16:creationId xmlns:a16="http://schemas.microsoft.com/office/drawing/2014/main" id="{355AADE4-2CA4-384D-BB70-74196BD48E4B}"/>
                    </a:ext>
                  </a:extLst>
                </p:cNvPr>
                <p:cNvSpPr/>
                <p:nvPr/>
              </p:nvSpPr>
              <p:spPr bwMode="auto">
                <a:xfrm rot="14068097">
                  <a:off x="3155946" y="2059319"/>
                  <a:ext cx="142779" cy="119816"/>
                </a:xfrm>
                <a:prstGeom prst="triangle">
                  <a:avLst/>
                </a:prstGeom>
                <a:solidFill>
                  <a:schemeClr val="tx1">
                    <a:lumMod val="50000"/>
                    <a:lumOff val="5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1600" dirty="0" err="1">
                    <a:latin typeface="Calibri" panose="020F0502020204030204" pitchFamily="34" charset="0"/>
                  </a:endParaRPr>
                </a:p>
              </p:txBody>
            </p:sp>
            <p:sp>
              <p:nvSpPr>
                <p:cNvPr id="53" name="Dreieck 52">
                  <a:extLst>
                    <a:ext uri="{FF2B5EF4-FFF2-40B4-BE49-F238E27FC236}">
                      <a16:creationId xmlns:a16="http://schemas.microsoft.com/office/drawing/2014/main" id="{F6AE6D6F-E627-9843-8BE9-BDE0325F33EE}"/>
                    </a:ext>
                  </a:extLst>
                </p:cNvPr>
                <p:cNvSpPr/>
                <p:nvPr/>
              </p:nvSpPr>
              <p:spPr bwMode="auto">
                <a:xfrm rot="7661996">
                  <a:off x="3492094" y="2059318"/>
                  <a:ext cx="142779" cy="119816"/>
                </a:xfrm>
                <a:prstGeom prst="triangle">
                  <a:avLst/>
                </a:prstGeom>
                <a:solidFill>
                  <a:schemeClr val="tx1">
                    <a:lumMod val="50000"/>
                    <a:lumOff val="5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1600" dirty="0" err="1">
                    <a:latin typeface="Calibri" panose="020F0502020204030204" pitchFamily="34" charset="0"/>
                  </a:endParaRPr>
                </a:p>
              </p:txBody>
            </p:sp>
          </p:grpSp>
          <p:grpSp>
            <p:nvGrpSpPr>
              <p:cNvPr id="41" name="Gruppieren 40">
                <a:extLst>
                  <a:ext uri="{FF2B5EF4-FFF2-40B4-BE49-F238E27FC236}">
                    <a16:creationId xmlns:a16="http://schemas.microsoft.com/office/drawing/2014/main" id="{5B3FA027-B427-F44F-BFC0-CE1EC61853C5}"/>
                  </a:ext>
                </a:extLst>
              </p:cNvPr>
              <p:cNvGrpSpPr/>
              <p:nvPr/>
            </p:nvGrpSpPr>
            <p:grpSpPr>
              <a:xfrm rot="16200000">
                <a:off x="2301058" y="2477259"/>
                <a:ext cx="834183" cy="1035264"/>
                <a:chOff x="2907023" y="2035085"/>
                <a:chExt cx="834183" cy="1035264"/>
              </a:xfrm>
            </p:grpSpPr>
            <p:sp>
              <p:nvSpPr>
                <p:cNvPr id="48" name="Bogen 47">
                  <a:extLst>
                    <a:ext uri="{FF2B5EF4-FFF2-40B4-BE49-F238E27FC236}">
                      <a16:creationId xmlns:a16="http://schemas.microsoft.com/office/drawing/2014/main" id="{646E012E-5DD2-7843-81BF-C67D4A0773E6}"/>
                    </a:ext>
                  </a:extLst>
                </p:cNvPr>
                <p:cNvSpPr/>
                <p:nvPr/>
              </p:nvSpPr>
              <p:spPr bwMode="auto">
                <a:xfrm rot="17848596">
                  <a:off x="2806483" y="2135625"/>
                  <a:ext cx="1035264" cy="834183"/>
                </a:xfrm>
                <a:prstGeom prst="arc">
                  <a:avLst>
                    <a:gd name="adj1" fmla="val 19258383"/>
                    <a:gd name="adj2" fmla="val 0"/>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1800">
                    <a:latin typeface="Arial" charset="0"/>
                    <a:ea typeface="ＭＳ Ｐゴシック" charset="-128"/>
                    <a:cs typeface="ＭＳ Ｐゴシック" charset="-128"/>
                  </a:endParaRPr>
                </a:p>
              </p:txBody>
            </p:sp>
            <p:sp>
              <p:nvSpPr>
                <p:cNvPr id="49" name="Dreieck 48">
                  <a:extLst>
                    <a:ext uri="{FF2B5EF4-FFF2-40B4-BE49-F238E27FC236}">
                      <a16:creationId xmlns:a16="http://schemas.microsoft.com/office/drawing/2014/main" id="{232A34BA-8579-724D-9811-33DE22A139F4}"/>
                    </a:ext>
                  </a:extLst>
                </p:cNvPr>
                <p:cNvSpPr/>
                <p:nvPr/>
              </p:nvSpPr>
              <p:spPr bwMode="auto">
                <a:xfrm rot="14068097">
                  <a:off x="3155946" y="2059319"/>
                  <a:ext cx="142779" cy="119816"/>
                </a:xfrm>
                <a:prstGeom prst="triangle">
                  <a:avLst/>
                </a:prstGeom>
                <a:solidFill>
                  <a:schemeClr val="tx1">
                    <a:lumMod val="50000"/>
                    <a:lumOff val="5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1600" dirty="0" err="1">
                    <a:latin typeface="Calibri" panose="020F0502020204030204" pitchFamily="34" charset="0"/>
                  </a:endParaRPr>
                </a:p>
              </p:txBody>
            </p:sp>
            <p:sp>
              <p:nvSpPr>
                <p:cNvPr id="50" name="Dreieck 49">
                  <a:extLst>
                    <a:ext uri="{FF2B5EF4-FFF2-40B4-BE49-F238E27FC236}">
                      <a16:creationId xmlns:a16="http://schemas.microsoft.com/office/drawing/2014/main" id="{8CE172C1-7B23-9242-BEC8-7FD8A22900F2}"/>
                    </a:ext>
                  </a:extLst>
                </p:cNvPr>
                <p:cNvSpPr/>
                <p:nvPr/>
              </p:nvSpPr>
              <p:spPr bwMode="auto">
                <a:xfrm rot="7661996">
                  <a:off x="3492094" y="2059318"/>
                  <a:ext cx="142779" cy="119816"/>
                </a:xfrm>
                <a:prstGeom prst="triangle">
                  <a:avLst/>
                </a:prstGeom>
                <a:solidFill>
                  <a:schemeClr val="tx1">
                    <a:lumMod val="50000"/>
                    <a:lumOff val="5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1600" dirty="0" err="1">
                    <a:latin typeface="Calibri" panose="020F0502020204030204" pitchFamily="34" charset="0"/>
                  </a:endParaRPr>
                </a:p>
              </p:txBody>
            </p:sp>
          </p:grpSp>
          <p:cxnSp>
            <p:nvCxnSpPr>
              <p:cNvPr id="42" name="Gerade Verbindung 41">
                <a:extLst>
                  <a:ext uri="{FF2B5EF4-FFF2-40B4-BE49-F238E27FC236}">
                    <a16:creationId xmlns:a16="http://schemas.microsoft.com/office/drawing/2014/main" id="{646E363A-B974-044E-B8BD-BA9E37A1C20F}"/>
                  </a:ext>
                </a:extLst>
              </p:cNvPr>
              <p:cNvCxnSpPr>
                <a:cxnSpLocks/>
              </p:cNvCxnSpPr>
              <p:nvPr/>
            </p:nvCxnSpPr>
            <p:spPr bwMode="auto">
              <a:xfrm flipV="1">
                <a:off x="3091827" y="2627409"/>
                <a:ext cx="630182" cy="579351"/>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p:spPr>
          </p:cxnSp>
          <p:cxnSp>
            <p:nvCxnSpPr>
              <p:cNvPr id="43" name="Gerade Verbindung 42">
                <a:extLst>
                  <a:ext uri="{FF2B5EF4-FFF2-40B4-BE49-F238E27FC236}">
                    <a16:creationId xmlns:a16="http://schemas.microsoft.com/office/drawing/2014/main" id="{F802FE2D-8A9D-E041-AD2D-442EB02CF971}"/>
                  </a:ext>
                </a:extLst>
              </p:cNvPr>
              <p:cNvCxnSpPr>
                <a:cxnSpLocks/>
              </p:cNvCxnSpPr>
              <p:nvPr/>
            </p:nvCxnSpPr>
            <p:spPr bwMode="auto">
              <a:xfrm>
                <a:off x="3091827" y="2621939"/>
                <a:ext cx="604806" cy="584821"/>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p:spPr>
          </p:cxnSp>
          <p:sp>
            <p:nvSpPr>
              <p:cNvPr id="44" name="Dreieck 43">
                <a:extLst>
                  <a:ext uri="{FF2B5EF4-FFF2-40B4-BE49-F238E27FC236}">
                    <a16:creationId xmlns:a16="http://schemas.microsoft.com/office/drawing/2014/main" id="{F7A9C463-D18A-6948-A1BF-904CE8BFB9F7}"/>
                  </a:ext>
                </a:extLst>
              </p:cNvPr>
              <p:cNvSpPr/>
              <p:nvPr/>
            </p:nvSpPr>
            <p:spPr bwMode="auto">
              <a:xfrm rot="8668097">
                <a:off x="3620962" y="3151808"/>
                <a:ext cx="142779" cy="119816"/>
              </a:xfrm>
              <a:prstGeom prst="triangle">
                <a:avLst/>
              </a:prstGeom>
              <a:solidFill>
                <a:schemeClr val="tx1">
                  <a:lumMod val="50000"/>
                  <a:lumOff val="5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1600" dirty="0" err="1">
                  <a:latin typeface="Calibri" panose="020F0502020204030204" pitchFamily="34" charset="0"/>
                </a:endParaRPr>
              </a:p>
            </p:txBody>
          </p:sp>
          <p:sp>
            <p:nvSpPr>
              <p:cNvPr id="45" name="Dreieck 44">
                <a:extLst>
                  <a:ext uri="{FF2B5EF4-FFF2-40B4-BE49-F238E27FC236}">
                    <a16:creationId xmlns:a16="http://schemas.microsoft.com/office/drawing/2014/main" id="{7B879C52-56E2-B24A-930E-7A07F1CD05A7}"/>
                  </a:ext>
                </a:extLst>
              </p:cNvPr>
              <p:cNvSpPr/>
              <p:nvPr/>
            </p:nvSpPr>
            <p:spPr bwMode="auto">
              <a:xfrm rot="13328165">
                <a:off x="3006129" y="3168048"/>
                <a:ext cx="142779" cy="119816"/>
              </a:xfrm>
              <a:prstGeom prst="triangle">
                <a:avLst/>
              </a:prstGeom>
              <a:solidFill>
                <a:schemeClr val="tx1">
                  <a:lumMod val="50000"/>
                  <a:lumOff val="5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1600" dirty="0" err="1">
                  <a:latin typeface="Calibri" panose="020F0502020204030204" pitchFamily="34" charset="0"/>
                </a:endParaRPr>
              </a:p>
            </p:txBody>
          </p:sp>
          <p:sp>
            <p:nvSpPr>
              <p:cNvPr id="46" name="Dreieck 45">
                <a:extLst>
                  <a:ext uri="{FF2B5EF4-FFF2-40B4-BE49-F238E27FC236}">
                    <a16:creationId xmlns:a16="http://schemas.microsoft.com/office/drawing/2014/main" id="{1259C2E5-24DF-7549-BEF4-40F923511EA9}"/>
                  </a:ext>
                </a:extLst>
              </p:cNvPr>
              <p:cNvSpPr/>
              <p:nvPr/>
            </p:nvSpPr>
            <p:spPr bwMode="auto">
              <a:xfrm rot="2461496">
                <a:off x="3650240" y="2561559"/>
                <a:ext cx="142779" cy="119816"/>
              </a:xfrm>
              <a:prstGeom prst="triangle">
                <a:avLst/>
              </a:prstGeom>
              <a:solidFill>
                <a:schemeClr val="tx1">
                  <a:lumMod val="50000"/>
                  <a:lumOff val="5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1600" dirty="0" err="1">
                  <a:latin typeface="Calibri" panose="020F0502020204030204" pitchFamily="34" charset="0"/>
                </a:endParaRPr>
              </a:p>
            </p:txBody>
          </p:sp>
          <p:sp>
            <p:nvSpPr>
              <p:cNvPr id="47" name="Dreieck 46">
                <a:extLst>
                  <a:ext uri="{FF2B5EF4-FFF2-40B4-BE49-F238E27FC236}">
                    <a16:creationId xmlns:a16="http://schemas.microsoft.com/office/drawing/2014/main" id="{7A2205AC-409A-1C48-95AA-07063E71DBFD}"/>
                  </a:ext>
                </a:extLst>
              </p:cNvPr>
              <p:cNvSpPr/>
              <p:nvPr/>
            </p:nvSpPr>
            <p:spPr bwMode="auto">
              <a:xfrm rot="18984439">
                <a:off x="2995060" y="2515619"/>
                <a:ext cx="142779" cy="119816"/>
              </a:xfrm>
              <a:prstGeom prst="triangle">
                <a:avLst/>
              </a:prstGeom>
              <a:solidFill>
                <a:schemeClr val="tx1">
                  <a:lumMod val="50000"/>
                  <a:lumOff val="5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1600" dirty="0" err="1">
                  <a:latin typeface="Calibri" panose="020F0502020204030204" pitchFamily="34" charset="0"/>
                </a:endParaRPr>
              </a:p>
            </p:txBody>
          </p:sp>
        </p:grpSp>
        <p:grpSp>
          <p:nvGrpSpPr>
            <p:cNvPr id="14" name="Gruppieren 13">
              <a:extLst>
                <a:ext uri="{FF2B5EF4-FFF2-40B4-BE49-F238E27FC236}">
                  <a16:creationId xmlns:a16="http://schemas.microsoft.com/office/drawing/2014/main" id="{C5018FB7-CFB4-8E4B-9127-3C3C13F78E75}"/>
                </a:ext>
              </a:extLst>
            </p:cNvPr>
            <p:cNvGrpSpPr/>
            <p:nvPr/>
          </p:nvGrpSpPr>
          <p:grpSpPr>
            <a:xfrm>
              <a:off x="3292231" y="1895656"/>
              <a:ext cx="834183" cy="1035264"/>
              <a:chOff x="3292231" y="1895656"/>
              <a:chExt cx="834183" cy="1035264"/>
            </a:xfrm>
          </p:grpSpPr>
          <p:sp>
            <p:nvSpPr>
              <p:cNvPr id="27" name="Bogen 26">
                <a:extLst>
                  <a:ext uri="{FF2B5EF4-FFF2-40B4-BE49-F238E27FC236}">
                    <a16:creationId xmlns:a16="http://schemas.microsoft.com/office/drawing/2014/main" id="{DF1F1549-0423-AB40-8C60-7924BF9BD430}"/>
                  </a:ext>
                </a:extLst>
              </p:cNvPr>
              <p:cNvSpPr/>
              <p:nvPr/>
            </p:nvSpPr>
            <p:spPr bwMode="auto">
              <a:xfrm rot="17848596">
                <a:off x="3191691" y="1996196"/>
                <a:ext cx="1035264" cy="834183"/>
              </a:xfrm>
              <a:prstGeom prst="arc">
                <a:avLst>
                  <a:gd name="adj1" fmla="val 19258383"/>
                  <a:gd name="adj2" fmla="val 0"/>
                </a:avLst>
              </a:prstGeom>
              <a:no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1800">
                  <a:latin typeface="Arial" charset="0"/>
                  <a:ea typeface="ＭＳ Ｐゴシック" charset="-128"/>
                  <a:cs typeface="ＭＳ Ｐゴシック" charset="-128"/>
                </a:endParaRPr>
              </a:p>
            </p:txBody>
          </p:sp>
          <p:sp>
            <p:nvSpPr>
              <p:cNvPr id="28" name="Dreieck 27">
                <a:extLst>
                  <a:ext uri="{FF2B5EF4-FFF2-40B4-BE49-F238E27FC236}">
                    <a16:creationId xmlns:a16="http://schemas.microsoft.com/office/drawing/2014/main" id="{26613903-880B-224F-BFAC-550DDD0AA620}"/>
                  </a:ext>
                </a:extLst>
              </p:cNvPr>
              <p:cNvSpPr/>
              <p:nvPr/>
            </p:nvSpPr>
            <p:spPr bwMode="auto">
              <a:xfrm rot="14068097">
                <a:off x="3541154" y="1919890"/>
                <a:ext cx="142779" cy="119816"/>
              </a:xfrm>
              <a:prstGeom prst="triangle">
                <a:avLst/>
              </a:prstGeom>
              <a:solidFill>
                <a:schemeClr val="bg1">
                  <a:lumMod val="75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1600" dirty="0" err="1">
                  <a:latin typeface="Calibri" panose="020F0502020204030204" pitchFamily="34" charset="0"/>
                </a:endParaRPr>
              </a:p>
            </p:txBody>
          </p:sp>
          <p:sp>
            <p:nvSpPr>
              <p:cNvPr id="29" name="Dreieck 28">
                <a:extLst>
                  <a:ext uri="{FF2B5EF4-FFF2-40B4-BE49-F238E27FC236}">
                    <a16:creationId xmlns:a16="http://schemas.microsoft.com/office/drawing/2014/main" id="{CE7AF60E-7DC6-A243-A959-95D16DEA50E4}"/>
                  </a:ext>
                </a:extLst>
              </p:cNvPr>
              <p:cNvSpPr/>
              <p:nvPr/>
            </p:nvSpPr>
            <p:spPr bwMode="auto">
              <a:xfrm rot="7661996">
                <a:off x="3877302" y="1919889"/>
                <a:ext cx="142779" cy="119816"/>
              </a:xfrm>
              <a:prstGeom prst="triangle">
                <a:avLst/>
              </a:prstGeom>
              <a:solidFill>
                <a:schemeClr val="bg1">
                  <a:lumMod val="75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1600" dirty="0" err="1">
                  <a:latin typeface="Calibri" panose="020F0502020204030204" pitchFamily="34" charset="0"/>
                </a:endParaRPr>
              </a:p>
            </p:txBody>
          </p:sp>
        </p:grpSp>
        <p:grpSp>
          <p:nvGrpSpPr>
            <p:cNvPr id="15" name="Gruppieren 14">
              <a:extLst>
                <a:ext uri="{FF2B5EF4-FFF2-40B4-BE49-F238E27FC236}">
                  <a16:creationId xmlns:a16="http://schemas.microsoft.com/office/drawing/2014/main" id="{665F6BC6-5A9B-FA4D-9AF1-0C8BB146879F}"/>
                </a:ext>
              </a:extLst>
            </p:cNvPr>
            <p:cNvGrpSpPr/>
            <p:nvPr/>
          </p:nvGrpSpPr>
          <p:grpSpPr>
            <a:xfrm>
              <a:off x="5508847" y="1885721"/>
              <a:ext cx="834183" cy="1035264"/>
              <a:chOff x="3292231" y="1895656"/>
              <a:chExt cx="834183" cy="1035264"/>
            </a:xfrm>
          </p:grpSpPr>
          <p:sp>
            <p:nvSpPr>
              <p:cNvPr id="24" name="Bogen 23">
                <a:extLst>
                  <a:ext uri="{FF2B5EF4-FFF2-40B4-BE49-F238E27FC236}">
                    <a16:creationId xmlns:a16="http://schemas.microsoft.com/office/drawing/2014/main" id="{F0C529F8-F43F-A440-BC5D-1D4147C01EF5}"/>
                  </a:ext>
                </a:extLst>
              </p:cNvPr>
              <p:cNvSpPr/>
              <p:nvPr/>
            </p:nvSpPr>
            <p:spPr bwMode="auto">
              <a:xfrm rot="17848596">
                <a:off x="3191691" y="1996196"/>
                <a:ext cx="1035264" cy="834183"/>
              </a:xfrm>
              <a:prstGeom prst="arc">
                <a:avLst>
                  <a:gd name="adj1" fmla="val 19258383"/>
                  <a:gd name="adj2" fmla="val 0"/>
                </a:avLst>
              </a:prstGeom>
              <a:no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1800">
                  <a:latin typeface="Arial" charset="0"/>
                  <a:ea typeface="ＭＳ Ｐゴシック" charset="-128"/>
                  <a:cs typeface="ＭＳ Ｐゴシック" charset="-128"/>
                </a:endParaRPr>
              </a:p>
            </p:txBody>
          </p:sp>
          <p:sp>
            <p:nvSpPr>
              <p:cNvPr id="25" name="Dreieck 24">
                <a:extLst>
                  <a:ext uri="{FF2B5EF4-FFF2-40B4-BE49-F238E27FC236}">
                    <a16:creationId xmlns:a16="http://schemas.microsoft.com/office/drawing/2014/main" id="{01F218CB-7C7F-3547-AFBE-2826B5FEB471}"/>
                  </a:ext>
                </a:extLst>
              </p:cNvPr>
              <p:cNvSpPr/>
              <p:nvPr/>
            </p:nvSpPr>
            <p:spPr bwMode="auto">
              <a:xfrm rot="14068097">
                <a:off x="3541154" y="1919890"/>
                <a:ext cx="142779" cy="119816"/>
              </a:xfrm>
              <a:prstGeom prst="triangle">
                <a:avLst/>
              </a:prstGeom>
              <a:solidFill>
                <a:schemeClr val="bg1">
                  <a:lumMod val="75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1600" dirty="0" err="1">
                  <a:latin typeface="Calibri" panose="020F0502020204030204" pitchFamily="34" charset="0"/>
                </a:endParaRPr>
              </a:p>
            </p:txBody>
          </p:sp>
          <p:sp>
            <p:nvSpPr>
              <p:cNvPr id="26" name="Dreieck 25">
                <a:extLst>
                  <a:ext uri="{FF2B5EF4-FFF2-40B4-BE49-F238E27FC236}">
                    <a16:creationId xmlns:a16="http://schemas.microsoft.com/office/drawing/2014/main" id="{119E45A2-651A-2C42-8FB6-79D7FE16724D}"/>
                  </a:ext>
                </a:extLst>
              </p:cNvPr>
              <p:cNvSpPr/>
              <p:nvPr/>
            </p:nvSpPr>
            <p:spPr bwMode="auto">
              <a:xfrm rot="7661996">
                <a:off x="3877302" y="1919889"/>
                <a:ext cx="142779" cy="119816"/>
              </a:xfrm>
              <a:prstGeom prst="triangle">
                <a:avLst/>
              </a:prstGeom>
              <a:solidFill>
                <a:schemeClr val="bg1">
                  <a:lumMod val="75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1600" dirty="0" err="1">
                  <a:latin typeface="Calibri" panose="020F0502020204030204" pitchFamily="34" charset="0"/>
                </a:endParaRPr>
              </a:p>
            </p:txBody>
          </p:sp>
        </p:grpSp>
        <p:grpSp>
          <p:nvGrpSpPr>
            <p:cNvPr id="16" name="Gruppieren 15">
              <a:extLst>
                <a:ext uri="{FF2B5EF4-FFF2-40B4-BE49-F238E27FC236}">
                  <a16:creationId xmlns:a16="http://schemas.microsoft.com/office/drawing/2014/main" id="{90936F86-0FFE-B04B-8E7D-7B10062E8A74}"/>
                </a:ext>
              </a:extLst>
            </p:cNvPr>
            <p:cNvGrpSpPr/>
            <p:nvPr/>
          </p:nvGrpSpPr>
          <p:grpSpPr>
            <a:xfrm rot="10800000">
              <a:off x="3433685" y="2907609"/>
              <a:ext cx="834183" cy="1035264"/>
              <a:chOff x="3292231" y="1895656"/>
              <a:chExt cx="834183" cy="1035264"/>
            </a:xfrm>
          </p:grpSpPr>
          <p:sp>
            <p:nvSpPr>
              <p:cNvPr id="21" name="Bogen 20">
                <a:extLst>
                  <a:ext uri="{FF2B5EF4-FFF2-40B4-BE49-F238E27FC236}">
                    <a16:creationId xmlns:a16="http://schemas.microsoft.com/office/drawing/2014/main" id="{12BA0E9E-8A84-694B-B1BC-E4A8C5B8D707}"/>
                  </a:ext>
                </a:extLst>
              </p:cNvPr>
              <p:cNvSpPr/>
              <p:nvPr/>
            </p:nvSpPr>
            <p:spPr bwMode="auto">
              <a:xfrm rot="17848596">
                <a:off x="3191691" y="1996196"/>
                <a:ext cx="1035264" cy="834183"/>
              </a:xfrm>
              <a:prstGeom prst="arc">
                <a:avLst>
                  <a:gd name="adj1" fmla="val 19258383"/>
                  <a:gd name="adj2" fmla="val 0"/>
                </a:avLst>
              </a:prstGeom>
              <a:no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1800">
                  <a:latin typeface="Arial" charset="0"/>
                  <a:ea typeface="ＭＳ Ｐゴシック" charset="-128"/>
                  <a:cs typeface="ＭＳ Ｐゴシック" charset="-128"/>
                </a:endParaRPr>
              </a:p>
            </p:txBody>
          </p:sp>
          <p:sp>
            <p:nvSpPr>
              <p:cNvPr id="22" name="Dreieck 21">
                <a:extLst>
                  <a:ext uri="{FF2B5EF4-FFF2-40B4-BE49-F238E27FC236}">
                    <a16:creationId xmlns:a16="http://schemas.microsoft.com/office/drawing/2014/main" id="{C3B5AF8B-8284-4745-AA59-59F44E91CC1F}"/>
                  </a:ext>
                </a:extLst>
              </p:cNvPr>
              <p:cNvSpPr/>
              <p:nvPr/>
            </p:nvSpPr>
            <p:spPr bwMode="auto">
              <a:xfrm rot="14068097">
                <a:off x="3541154" y="1919890"/>
                <a:ext cx="142779" cy="119816"/>
              </a:xfrm>
              <a:prstGeom prst="triangle">
                <a:avLst/>
              </a:prstGeom>
              <a:solidFill>
                <a:schemeClr val="bg1">
                  <a:lumMod val="75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1600" dirty="0" err="1">
                  <a:latin typeface="Calibri" panose="020F0502020204030204" pitchFamily="34" charset="0"/>
                </a:endParaRPr>
              </a:p>
            </p:txBody>
          </p:sp>
          <p:sp>
            <p:nvSpPr>
              <p:cNvPr id="23" name="Dreieck 22">
                <a:extLst>
                  <a:ext uri="{FF2B5EF4-FFF2-40B4-BE49-F238E27FC236}">
                    <a16:creationId xmlns:a16="http://schemas.microsoft.com/office/drawing/2014/main" id="{0FF8EE20-3222-4A44-A5F8-D75087599379}"/>
                  </a:ext>
                </a:extLst>
              </p:cNvPr>
              <p:cNvSpPr/>
              <p:nvPr/>
            </p:nvSpPr>
            <p:spPr bwMode="auto">
              <a:xfrm rot="7661996">
                <a:off x="3877302" y="1919889"/>
                <a:ext cx="142779" cy="119816"/>
              </a:xfrm>
              <a:prstGeom prst="triangle">
                <a:avLst/>
              </a:prstGeom>
              <a:solidFill>
                <a:schemeClr val="bg1">
                  <a:lumMod val="75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1600" dirty="0" err="1">
                  <a:latin typeface="Calibri" panose="020F0502020204030204" pitchFamily="34" charset="0"/>
                </a:endParaRPr>
              </a:p>
            </p:txBody>
          </p:sp>
        </p:grpSp>
        <p:grpSp>
          <p:nvGrpSpPr>
            <p:cNvPr id="17" name="Gruppieren 16">
              <a:extLst>
                <a:ext uri="{FF2B5EF4-FFF2-40B4-BE49-F238E27FC236}">
                  <a16:creationId xmlns:a16="http://schemas.microsoft.com/office/drawing/2014/main" id="{320D90B2-68FD-834B-A9C6-2FBBAF0B4D9A}"/>
                </a:ext>
              </a:extLst>
            </p:cNvPr>
            <p:cNvGrpSpPr/>
            <p:nvPr/>
          </p:nvGrpSpPr>
          <p:grpSpPr>
            <a:xfrm rot="10800000">
              <a:off x="5736451" y="2907609"/>
              <a:ext cx="834183" cy="1035264"/>
              <a:chOff x="3292231" y="1895656"/>
              <a:chExt cx="834183" cy="1035264"/>
            </a:xfrm>
          </p:grpSpPr>
          <p:sp>
            <p:nvSpPr>
              <p:cNvPr id="18" name="Bogen 17">
                <a:extLst>
                  <a:ext uri="{FF2B5EF4-FFF2-40B4-BE49-F238E27FC236}">
                    <a16:creationId xmlns:a16="http://schemas.microsoft.com/office/drawing/2014/main" id="{08D314ED-39A3-AF4A-8CA4-7AA240C41762}"/>
                  </a:ext>
                </a:extLst>
              </p:cNvPr>
              <p:cNvSpPr/>
              <p:nvPr/>
            </p:nvSpPr>
            <p:spPr bwMode="auto">
              <a:xfrm rot="17848596">
                <a:off x="3191691" y="1996196"/>
                <a:ext cx="1035264" cy="834183"/>
              </a:xfrm>
              <a:prstGeom prst="arc">
                <a:avLst>
                  <a:gd name="adj1" fmla="val 19258383"/>
                  <a:gd name="adj2" fmla="val 0"/>
                </a:avLst>
              </a:prstGeom>
              <a:no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1800">
                  <a:latin typeface="Arial" charset="0"/>
                  <a:ea typeface="ＭＳ Ｐゴシック" charset="-128"/>
                  <a:cs typeface="ＭＳ Ｐゴシック" charset="-128"/>
                </a:endParaRPr>
              </a:p>
            </p:txBody>
          </p:sp>
          <p:sp>
            <p:nvSpPr>
              <p:cNvPr id="19" name="Dreieck 18">
                <a:extLst>
                  <a:ext uri="{FF2B5EF4-FFF2-40B4-BE49-F238E27FC236}">
                    <a16:creationId xmlns:a16="http://schemas.microsoft.com/office/drawing/2014/main" id="{9926D743-960C-8E46-BF73-4FF86CF76329}"/>
                  </a:ext>
                </a:extLst>
              </p:cNvPr>
              <p:cNvSpPr/>
              <p:nvPr/>
            </p:nvSpPr>
            <p:spPr bwMode="auto">
              <a:xfrm rot="14068097">
                <a:off x="3541154" y="1919890"/>
                <a:ext cx="142779" cy="119816"/>
              </a:xfrm>
              <a:prstGeom prst="triangle">
                <a:avLst/>
              </a:prstGeom>
              <a:solidFill>
                <a:schemeClr val="bg1">
                  <a:lumMod val="75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1600" dirty="0" err="1">
                  <a:latin typeface="Calibri" panose="020F0502020204030204" pitchFamily="34" charset="0"/>
                </a:endParaRPr>
              </a:p>
            </p:txBody>
          </p:sp>
          <p:sp>
            <p:nvSpPr>
              <p:cNvPr id="20" name="Dreieck 19">
                <a:extLst>
                  <a:ext uri="{FF2B5EF4-FFF2-40B4-BE49-F238E27FC236}">
                    <a16:creationId xmlns:a16="http://schemas.microsoft.com/office/drawing/2014/main" id="{178648CB-9985-8D46-BB24-F61AC5E9E8BA}"/>
                  </a:ext>
                </a:extLst>
              </p:cNvPr>
              <p:cNvSpPr/>
              <p:nvPr/>
            </p:nvSpPr>
            <p:spPr bwMode="auto">
              <a:xfrm rot="7661996">
                <a:off x="3877302" y="1919889"/>
                <a:ext cx="142779" cy="119816"/>
              </a:xfrm>
              <a:prstGeom prst="triangle">
                <a:avLst/>
              </a:prstGeom>
              <a:solidFill>
                <a:schemeClr val="bg1">
                  <a:lumMod val="75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1600" dirty="0" err="1">
                  <a:latin typeface="Calibri" panose="020F0502020204030204" pitchFamily="34" charset="0"/>
                </a:endParaRPr>
              </a:p>
            </p:txBody>
          </p:sp>
        </p:grpSp>
      </p:grpSp>
      <p:pic>
        <p:nvPicPr>
          <p:cNvPr id="60" name="Grafik 59">
            <a:extLst>
              <a:ext uri="{FF2B5EF4-FFF2-40B4-BE49-F238E27FC236}">
                <a16:creationId xmlns:a16="http://schemas.microsoft.com/office/drawing/2014/main" id="{F1DBFD07-1962-8945-AC6F-69C530091CC0}"/>
              </a:ext>
            </a:extLst>
          </p:cNvPr>
          <p:cNvPicPr>
            <a:picLocks noChangeAspect="1"/>
          </p:cNvPicPr>
          <p:nvPr/>
        </p:nvPicPr>
        <p:blipFill>
          <a:blip r:embed="rId4"/>
          <a:stretch>
            <a:fillRect/>
          </a:stretch>
        </p:blipFill>
        <p:spPr>
          <a:xfrm>
            <a:off x="5340352" y="1824542"/>
            <a:ext cx="1935470" cy="451996"/>
          </a:xfrm>
          <a:prstGeom prst="rect">
            <a:avLst/>
          </a:prstGeom>
        </p:spPr>
      </p:pic>
      <p:pic>
        <p:nvPicPr>
          <p:cNvPr id="61" name="Grafik 60">
            <a:extLst>
              <a:ext uri="{FF2B5EF4-FFF2-40B4-BE49-F238E27FC236}">
                <a16:creationId xmlns:a16="http://schemas.microsoft.com/office/drawing/2014/main" id="{A09984CA-BA38-2845-A79F-ECF8D4CEC873}"/>
              </a:ext>
            </a:extLst>
          </p:cNvPr>
          <p:cNvPicPr>
            <a:picLocks noChangeAspect="1"/>
          </p:cNvPicPr>
          <p:nvPr/>
        </p:nvPicPr>
        <p:blipFill>
          <a:blip r:embed="rId5"/>
          <a:stretch>
            <a:fillRect/>
          </a:stretch>
        </p:blipFill>
        <p:spPr>
          <a:xfrm>
            <a:off x="6679317" y="2784389"/>
            <a:ext cx="1510848" cy="1041964"/>
          </a:xfrm>
          <a:prstGeom prst="rect">
            <a:avLst/>
          </a:prstGeom>
        </p:spPr>
      </p:pic>
      <p:pic>
        <p:nvPicPr>
          <p:cNvPr id="62" name="Grafik 61">
            <a:extLst>
              <a:ext uri="{FF2B5EF4-FFF2-40B4-BE49-F238E27FC236}">
                <a16:creationId xmlns:a16="http://schemas.microsoft.com/office/drawing/2014/main" id="{C0570AE2-E942-E447-8D94-E7AD704739B8}"/>
              </a:ext>
            </a:extLst>
          </p:cNvPr>
          <p:cNvPicPr>
            <a:picLocks noChangeAspect="1"/>
          </p:cNvPicPr>
          <p:nvPr/>
        </p:nvPicPr>
        <p:blipFill>
          <a:blip r:embed="rId6"/>
          <a:stretch>
            <a:fillRect/>
          </a:stretch>
        </p:blipFill>
        <p:spPr>
          <a:xfrm>
            <a:off x="6714776" y="4363545"/>
            <a:ext cx="789781" cy="1203640"/>
          </a:xfrm>
          <a:prstGeom prst="rect">
            <a:avLst/>
          </a:prstGeom>
        </p:spPr>
      </p:pic>
      <p:pic>
        <p:nvPicPr>
          <p:cNvPr id="63" name="Grafik 62">
            <a:extLst>
              <a:ext uri="{FF2B5EF4-FFF2-40B4-BE49-F238E27FC236}">
                <a16:creationId xmlns:a16="http://schemas.microsoft.com/office/drawing/2014/main" id="{23F267DB-FC3E-864E-88BB-8DFFC6AD0340}"/>
              </a:ext>
            </a:extLst>
          </p:cNvPr>
          <p:cNvPicPr>
            <a:picLocks noChangeAspect="1"/>
          </p:cNvPicPr>
          <p:nvPr/>
        </p:nvPicPr>
        <p:blipFill rotWithShape="1">
          <a:blip r:embed="rId7"/>
          <a:srcRect l="17749" t="25569" r="65605" b="18251"/>
          <a:stretch/>
        </p:blipFill>
        <p:spPr>
          <a:xfrm>
            <a:off x="5413532" y="5111240"/>
            <a:ext cx="905781" cy="802145"/>
          </a:xfrm>
          <a:prstGeom prst="rect">
            <a:avLst/>
          </a:prstGeom>
        </p:spPr>
      </p:pic>
      <mc:AlternateContent xmlns:mc="http://schemas.openxmlformats.org/markup-compatibility/2006">
        <mc:Choice xmlns:a14="http://schemas.microsoft.com/office/drawing/2010/main" Requires="a14">
          <p:sp>
            <p:nvSpPr>
              <p:cNvPr id="64" name="Abgerundete rechteckige Legende 63">
                <a:extLst>
                  <a:ext uri="{FF2B5EF4-FFF2-40B4-BE49-F238E27FC236}">
                    <a16:creationId xmlns:a16="http://schemas.microsoft.com/office/drawing/2014/main" id="{40BFCF11-4D99-D244-B847-02977D34D7EC}"/>
                  </a:ext>
                </a:extLst>
              </p:cNvPr>
              <p:cNvSpPr/>
              <p:nvPr/>
            </p:nvSpPr>
            <p:spPr bwMode="auto">
              <a:xfrm>
                <a:off x="1673339" y="5215208"/>
                <a:ext cx="2224597" cy="802145"/>
              </a:xfrm>
              <a:prstGeom prst="wedgeRoundRectCallout">
                <a:avLst>
                  <a:gd name="adj1" fmla="val 73154"/>
                  <a:gd name="adj2" fmla="val 788"/>
                  <a:gd name="adj3" fmla="val 16667"/>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800" b="0" i="1" u="none" strike="noStrike" cap="none" normalizeH="0" baseline="0" dirty="0">
                    <a:ln>
                      <a:noFill/>
                    </a:ln>
                    <a:solidFill>
                      <a:schemeClr val="tx1"/>
                    </a:solidFill>
                    <a:effectLst/>
                    <a:latin typeface="Calibri" panose="020F0502020204030204" pitchFamily="34" charset="0"/>
                  </a:rPr>
                  <a:t>Ich sehe </a:t>
                </a:r>
                <a:r>
                  <a:rPr kumimoji="0" lang="de-DE" sz="1800" b="1" i="1" u="none" strike="noStrike" cap="none" normalizeH="0" baseline="0" dirty="0">
                    <a:ln>
                      <a:noFill/>
                    </a:ln>
                    <a:solidFill>
                      <a:schemeClr val="tx1"/>
                    </a:solidFill>
                    <a:effectLst/>
                    <a:latin typeface="Calibri" panose="020F0502020204030204" pitchFamily="34" charset="0"/>
                  </a:rPr>
                  <a:t>3 Vierer</a:t>
                </a:r>
                <a:r>
                  <a:rPr kumimoji="0" lang="de-DE" sz="1800" b="0" i="1" u="none" strike="noStrike" cap="none" normalizeH="0" baseline="0" dirty="0">
                    <a:ln>
                      <a:noFill/>
                    </a:ln>
                    <a:solidFill>
                      <a:schemeClr val="tx1"/>
                    </a:solidFill>
                    <a:effectLst/>
                    <a:latin typeface="Calibri" panose="020F0502020204030204" pitchFamily="34" charset="0"/>
                  </a:rPr>
                  <a:t>,</a:t>
                </a:r>
                <a:r>
                  <a:rPr kumimoji="0" lang="de-DE" sz="1800" b="0" i="1" u="none" strike="noStrike" cap="none" normalizeH="0" dirty="0">
                    <a:ln>
                      <a:noFill/>
                    </a:ln>
                    <a:solidFill>
                      <a:schemeClr val="tx1"/>
                    </a:solidFill>
                    <a:effectLst/>
                    <a:latin typeface="Calibri" panose="020F0502020204030204" pitchFamily="34" charset="0"/>
                  </a:rPr>
                  <a:t> also 3 </a:t>
                </a:r>
                <a14:m>
                  <m:oMath xmlns:m="http://schemas.openxmlformats.org/officeDocument/2006/math">
                    <m:r>
                      <a:rPr lang="de-DE" sz="1800" i="1">
                        <a:latin typeface="Cambria Math" panose="02040503050406030204" pitchFamily="18" charset="0"/>
                        <a:ea typeface="Cambria Math" panose="02040503050406030204" pitchFamily="18" charset="0"/>
                        <a:cs typeface="Calibri"/>
                      </a:rPr>
                      <m:t>∙</m:t>
                    </m:r>
                  </m:oMath>
                </a14:m>
                <a:r>
                  <a:rPr kumimoji="0" lang="de-DE" sz="1800" b="0" i="1" u="none" strike="noStrike" cap="none" normalizeH="0" baseline="0" dirty="0">
                    <a:ln>
                      <a:noFill/>
                    </a:ln>
                    <a:solidFill>
                      <a:schemeClr val="tx1"/>
                    </a:solidFill>
                    <a:effectLst/>
                    <a:latin typeface="Calibri" panose="020F0502020204030204" pitchFamily="34" charset="0"/>
                  </a:rPr>
                  <a:t> 4.</a:t>
                </a:r>
              </a:p>
              <a:p>
                <a:pPr marL="0" marR="0" indent="0" algn="ct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err="1">
                  <a:ln>
                    <a:noFill/>
                  </a:ln>
                  <a:solidFill>
                    <a:schemeClr val="tx1"/>
                  </a:solidFill>
                  <a:effectLst/>
                  <a:latin typeface="Calibri" panose="020F0502020204030204" pitchFamily="34" charset="0"/>
                </a:endParaRPr>
              </a:p>
            </p:txBody>
          </p:sp>
        </mc:Choice>
        <mc:Fallback>
          <p:sp>
            <p:nvSpPr>
              <p:cNvPr id="64" name="Abgerundete rechteckige Legende 63">
                <a:extLst>
                  <a:ext uri="{FF2B5EF4-FFF2-40B4-BE49-F238E27FC236}">
                    <a16:creationId xmlns:a16="http://schemas.microsoft.com/office/drawing/2014/main" id="{40BFCF11-4D99-D244-B847-02977D34D7EC}"/>
                  </a:ext>
                </a:extLst>
              </p:cNvPr>
              <p:cNvSpPr>
                <a:spLocks noRot="1" noChangeAspect="1" noMove="1" noResize="1" noEditPoints="1" noAdjustHandles="1" noChangeArrowheads="1" noChangeShapeType="1" noTextEdit="1"/>
              </p:cNvSpPr>
              <p:nvPr/>
            </p:nvSpPr>
            <p:spPr bwMode="auto">
              <a:xfrm>
                <a:off x="1673339" y="5215208"/>
                <a:ext cx="2224597" cy="802145"/>
              </a:xfrm>
              <a:prstGeom prst="wedgeRoundRectCallout">
                <a:avLst>
                  <a:gd name="adj1" fmla="val 73154"/>
                  <a:gd name="adj2" fmla="val 788"/>
                  <a:gd name="adj3" fmla="val 16667"/>
                </a:avLst>
              </a:prstGeom>
              <a:blipFill>
                <a:blip r:embed="rId8"/>
                <a:stretch>
                  <a:fillRect/>
                </a:stretch>
              </a:blipFill>
              <a:ln w="9525" cap="flat" cmpd="sng" algn="ctr">
                <a:solidFill>
                  <a:schemeClr val="tx2"/>
                </a:solidFill>
                <a:prstDash val="solid"/>
                <a:round/>
                <a:headEnd type="none" w="med" len="med"/>
                <a:tailEnd type="none" w="med" len="med"/>
              </a:ln>
              <a:effectLst/>
            </p:spPr>
            <p:txBody>
              <a:bodyPr/>
              <a:lstStyle/>
              <a:p>
                <a:r>
                  <a:rPr lang="de-DE">
                    <a:noFill/>
                  </a:rPr>
                  <a:t> </a:t>
                </a:r>
              </a:p>
            </p:txBody>
          </p:sp>
        </mc:Fallback>
      </mc:AlternateContent>
      <p:sp>
        <p:nvSpPr>
          <p:cNvPr id="65" name="Abgerundete rechteckige Legende 64">
            <a:extLst>
              <a:ext uri="{FF2B5EF4-FFF2-40B4-BE49-F238E27FC236}">
                <a16:creationId xmlns:a16="http://schemas.microsoft.com/office/drawing/2014/main" id="{FBCD9D1D-B87B-6C41-A28D-529158B41718}"/>
              </a:ext>
            </a:extLst>
          </p:cNvPr>
          <p:cNvSpPr/>
          <p:nvPr/>
        </p:nvSpPr>
        <p:spPr bwMode="auto">
          <a:xfrm>
            <a:off x="201886" y="3726662"/>
            <a:ext cx="2341085" cy="1030348"/>
          </a:xfrm>
          <a:prstGeom prst="wedgeRoundRectCallout">
            <a:avLst>
              <a:gd name="adj1" fmla="val -36530"/>
              <a:gd name="adj2" fmla="val 67484"/>
              <a:gd name="adj3" fmla="val 16667"/>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800" b="0" i="1" u="none" strike="noStrike" cap="none" normalizeH="0" baseline="0" dirty="0">
                <a:ln>
                  <a:noFill/>
                </a:ln>
                <a:solidFill>
                  <a:schemeClr val="tx1"/>
                </a:solidFill>
                <a:effectLst/>
                <a:latin typeface="Calibri" panose="020F0502020204030204" pitchFamily="34" charset="0"/>
              </a:rPr>
              <a:t>Tim und Merle haben</a:t>
            </a:r>
            <a:br>
              <a:rPr kumimoji="0" lang="de-DE" sz="1800" b="0" i="1" u="none" strike="noStrike" cap="none" normalizeH="0" baseline="0" dirty="0">
                <a:ln>
                  <a:noFill/>
                </a:ln>
                <a:solidFill>
                  <a:schemeClr val="tx1"/>
                </a:solidFill>
                <a:effectLst/>
                <a:latin typeface="Calibri" panose="020F0502020204030204" pitchFamily="34" charset="0"/>
              </a:rPr>
            </a:br>
            <a:r>
              <a:rPr kumimoji="0" lang="de-DE" sz="1800" b="1" i="1" u="none" strike="noStrike" cap="none" normalizeH="0" baseline="0" dirty="0">
                <a:ln>
                  <a:noFill/>
                </a:ln>
                <a:solidFill>
                  <a:schemeClr val="tx1"/>
                </a:solidFill>
                <a:effectLst/>
                <a:latin typeface="Calibri" panose="020F0502020204030204" pitchFamily="34" charset="0"/>
              </a:rPr>
              <a:t>3 Vierer</a:t>
            </a:r>
            <a:r>
              <a:rPr lang="de-DE" sz="1800" i="1" dirty="0">
                <a:latin typeface="Calibri" panose="020F0502020204030204" pitchFamily="34" charset="0"/>
              </a:rPr>
              <a:t>päckchen</a:t>
            </a:r>
          </a:p>
          <a:p>
            <a:pPr algn="ctr"/>
            <a:r>
              <a:rPr kumimoji="0" lang="de-DE" sz="1800" i="1" u="none" strike="noStrike" cap="none" normalizeH="0" baseline="0" dirty="0">
                <a:ln>
                  <a:noFill/>
                </a:ln>
                <a:solidFill>
                  <a:schemeClr val="tx1"/>
                </a:solidFill>
                <a:effectLst/>
                <a:latin typeface="Calibri" panose="020F0502020204030204" pitchFamily="34" charset="0"/>
              </a:rPr>
              <a:t>Bonbons.</a:t>
            </a:r>
          </a:p>
        </p:txBody>
      </p:sp>
      <mc:AlternateContent xmlns:mc="http://schemas.openxmlformats.org/markup-compatibility/2006">
        <mc:Choice xmlns:a14="http://schemas.microsoft.com/office/drawing/2010/main" Requires="a14">
          <p:sp>
            <p:nvSpPr>
              <p:cNvPr id="66" name="Abgerundete rechteckige Legende 65">
                <a:extLst>
                  <a:ext uri="{FF2B5EF4-FFF2-40B4-BE49-F238E27FC236}">
                    <a16:creationId xmlns:a16="http://schemas.microsoft.com/office/drawing/2014/main" id="{A11D5065-547C-DA49-8648-C35B36C26E67}"/>
                  </a:ext>
                </a:extLst>
              </p:cNvPr>
              <p:cNvSpPr/>
              <p:nvPr/>
            </p:nvSpPr>
            <p:spPr bwMode="auto">
              <a:xfrm>
                <a:off x="1669686" y="5216812"/>
                <a:ext cx="2224597" cy="802145"/>
              </a:xfrm>
              <a:prstGeom prst="wedgeRoundRectCallout">
                <a:avLst>
                  <a:gd name="adj1" fmla="val 73154"/>
                  <a:gd name="adj2" fmla="val 788"/>
                  <a:gd name="adj3" fmla="val 16667"/>
                </a:avLst>
              </a:prstGeom>
              <a:ln w="381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r>
                  <a:rPr kumimoji="0" lang="de-DE" sz="1800" b="0" i="1" u="none" strike="noStrike" cap="none" normalizeH="0" baseline="0" dirty="0">
                    <a:ln>
                      <a:noFill/>
                    </a:ln>
                    <a:solidFill>
                      <a:schemeClr val="tx1"/>
                    </a:solidFill>
                    <a:effectLst/>
                    <a:latin typeface="Calibri" panose="020F0502020204030204" pitchFamily="34" charset="0"/>
                  </a:rPr>
                  <a:t>Ich sehe </a:t>
                </a:r>
                <a:r>
                  <a:rPr kumimoji="0" lang="de-DE" sz="1800" b="1" i="1" u="none" strike="noStrike" cap="none" normalizeH="0" baseline="0" dirty="0">
                    <a:ln>
                      <a:noFill/>
                    </a:ln>
                    <a:solidFill>
                      <a:schemeClr val="tx1"/>
                    </a:solidFill>
                    <a:effectLst/>
                    <a:latin typeface="Calibri" panose="020F0502020204030204" pitchFamily="34" charset="0"/>
                  </a:rPr>
                  <a:t>3 Vierer</a:t>
                </a:r>
                <a:r>
                  <a:rPr kumimoji="0" lang="de-DE" sz="1800" b="0" i="1" u="none" strike="noStrike" cap="none" normalizeH="0" baseline="0" dirty="0">
                    <a:ln>
                      <a:noFill/>
                    </a:ln>
                    <a:solidFill>
                      <a:schemeClr val="tx1"/>
                    </a:solidFill>
                    <a:effectLst/>
                    <a:latin typeface="Calibri" panose="020F0502020204030204" pitchFamily="34" charset="0"/>
                  </a:rPr>
                  <a:t>,</a:t>
                </a:r>
                <a:r>
                  <a:rPr kumimoji="0" lang="de-DE" sz="1800" b="0" i="1" u="none" strike="noStrike" cap="none" normalizeH="0" dirty="0">
                    <a:ln>
                      <a:noFill/>
                    </a:ln>
                    <a:solidFill>
                      <a:schemeClr val="tx1"/>
                    </a:solidFill>
                    <a:effectLst/>
                    <a:latin typeface="Calibri" panose="020F0502020204030204" pitchFamily="34" charset="0"/>
                  </a:rPr>
                  <a:t> also 3 </a:t>
                </a:r>
                <a14:m>
                  <m:oMath xmlns:m="http://schemas.openxmlformats.org/officeDocument/2006/math">
                    <m:r>
                      <a:rPr lang="de-DE" sz="1800" i="1">
                        <a:latin typeface="Cambria Math" panose="02040503050406030204" pitchFamily="18" charset="0"/>
                        <a:ea typeface="Cambria Math" panose="02040503050406030204" pitchFamily="18" charset="0"/>
                        <a:cs typeface="Calibri"/>
                      </a:rPr>
                      <m:t>∙</m:t>
                    </m:r>
                  </m:oMath>
                </a14:m>
                <a:r>
                  <a:rPr kumimoji="0" lang="de-DE" sz="1800" b="0" i="1" u="none" strike="noStrike" cap="none" normalizeH="0" baseline="0" dirty="0">
                    <a:ln>
                      <a:noFill/>
                    </a:ln>
                    <a:solidFill>
                      <a:schemeClr val="tx1"/>
                    </a:solidFill>
                    <a:effectLst/>
                    <a:latin typeface="Calibri" panose="020F0502020204030204" pitchFamily="34" charset="0"/>
                  </a:rPr>
                  <a:t> 4.</a:t>
                </a:r>
              </a:p>
              <a:p>
                <a:pPr marL="0" marR="0" indent="0" algn="ct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err="1">
                  <a:ln>
                    <a:noFill/>
                  </a:ln>
                  <a:solidFill>
                    <a:schemeClr val="tx1"/>
                  </a:solidFill>
                  <a:effectLst/>
                  <a:latin typeface="Calibri" panose="020F0502020204030204" pitchFamily="34" charset="0"/>
                </a:endParaRPr>
              </a:p>
            </p:txBody>
          </p:sp>
        </mc:Choice>
        <mc:Fallback>
          <p:sp>
            <p:nvSpPr>
              <p:cNvPr id="66" name="Abgerundete rechteckige Legende 65">
                <a:extLst>
                  <a:ext uri="{FF2B5EF4-FFF2-40B4-BE49-F238E27FC236}">
                    <a16:creationId xmlns:a16="http://schemas.microsoft.com/office/drawing/2014/main" id="{A11D5065-547C-DA49-8648-C35B36C26E67}"/>
                  </a:ext>
                </a:extLst>
              </p:cNvPr>
              <p:cNvSpPr>
                <a:spLocks noRot="1" noChangeAspect="1" noMove="1" noResize="1" noEditPoints="1" noAdjustHandles="1" noChangeArrowheads="1" noChangeShapeType="1" noTextEdit="1"/>
              </p:cNvSpPr>
              <p:nvPr/>
            </p:nvSpPr>
            <p:spPr bwMode="auto">
              <a:xfrm>
                <a:off x="1669686" y="5216812"/>
                <a:ext cx="2224597" cy="802145"/>
              </a:xfrm>
              <a:prstGeom prst="wedgeRoundRectCallout">
                <a:avLst>
                  <a:gd name="adj1" fmla="val 73154"/>
                  <a:gd name="adj2" fmla="val 788"/>
                  <a:gd name="adj3" fmla="val 16667"/>
                </a:avLst>
              </a:prstGeom>
              <a:blipFill>
                <a:blip r:embed="rId9"/>
                <a:stretch>
                  <a:fillRect/>
                </a:stretch>
              </a:blipFill>
              <a:ln w="38100">
                <a:headEnd type="none" w="med" len="med"/>
                <a:tailEnd type="none" w="med" len="med"/>
              </a:ln>
            </p:spPr>
            <p:txBody>
              <a:bodyPr/>
              <a:lstStyle/>
              <a:p>
                <a:r>
                  <a:rPr lang="de-DE">
                    <a:noFill/>
                  </a:rPr>
                  <a:t> </a:t>
                </a:r>
              </a:p>
            </p:txBody>
          </p:sp>
        </mc:Fallback>
      </mc:AlternateContent>
      <p:grpSp>
        <p:nvGrpSpPr>
          <p:cNvPr id="3" name="Gruppieren 2">
            <a:extLst>
              <a:ext uri="{FF2B5EF4-FFF2-40B4-BE49-F238E27FC236}">
                <a16:creationId xmlns:a16="http://schemas.microsoft.com/office/drawing/2014/main" id="{02FE88EB-52BB-8A2D-FD1F-AD88D815A135}"/>
              </a:ext>
            </a:extLst>
          </p:cNvPr>
          <p:cNvGrpSpPr/>
          <p:nvPr/>
        </p:nvGrpSpPr>
        <p:grpSpPr>
          <a:xfrm>
            <a:off x="107788" y="274288"/>
            <a:ext cx="8928424" cy="927211"/>
            <a:chOff x="0" y="0"/>
            <a:chExt cx="5818764" cy="733300"/>
          </a:xfrm>
        </p:grpSpPr>
        <p:sp>
          <p:nvSpPr>
            <p:cNvPr id="11" name="Gefaltete Ecke 8">
              <a:extLst>
                <a:ext uri="{FF2B5EF4-FFF2-40B4-BE49-F238E27FC236}">
                  <a16:creationId xmlns:a16="http://schemas.microsoft.com/office/drawing/2014/main" id="{D49D702C-B44B-8777-1A2C-D04A126F4477}"/>
                </a:ext>
              </a:extLst>
            </p:cNvPr>
            <p:cNvSpPr/>
            <p:nvPr/>
          </p:nvSpPr>
          <p:spPr>
            <a:xfrm>
              <a:off x="0" y="0"/>
              <a:ext cx="5818764" cy="733300"/>
            </a:xfrm>
            <a:prstGeom prst="foldedCorner">
              <a:avLst>
                <a:gd name="adj" fmla="val 0"/>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lnSpc>
                  <a:spcPct val="115000"/>
                </a:lnSpc>
              </a:pPr>
              <a:r>
                <a:rPr lang="de-DE" sz="1400" kern="1200">
                  <a:solidFill>
                    <a:srgbClr val="000000"/>
                  </a:solidFill>
                  <a:effectLst/>
                  <a:ea typeface="Calibri" panose="020F0502020204030204" pitchFamily="34" charset="0"/>
                  <a:cs typeface="Calibri" panose="020F0502020204030204" pitchFamily="34" charset="0"/>
                </a:rPr>
                <a:t> </a:t>
              </a:r>
              <a:endParaRPr lang="de-DE" sz="1200">
                <a:effectLst/>
                <a:ea typeface="Calibri" panose="020F0502020204030204" pitchFamily="34" charset="0"/>
                <a:cs typeface="Times New Roman" panose="02020603050405020304" pitchFamily="18" charset="0"/>
              </a:endParaRPr>
            </a:p>
          </p:txBody>
        </p:sp>
        <p:sp>
          <p:nvSpPr>
            <p:cNvPr id="67" name="Textfeld 1">
              <a:extLst>
                <a:ext uri="{FF2B5EF4-FFF2-40B4-BE49-F238E27FC236}">
                  <a16:creationId xmlns:a16="http://schemas.microsoft.com/office/drawing/2014/main" id="{FAA9673D-03D3-D413-B35B-F53E7AA192FB}"/>
                </a:ext>
              </a:extLst>
            </p:cNvPr>
            <p:cNvSpPr txBox="1"/>
            <p:nvPr/>
          </p:nvSpPr>
          <p:spPr>
            <a:xfrm>
              <a:off x="608884" y="73312"/>
              <a:ext cx="5111998" cy="5803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eaLnBrk="0" hangingPunct="0">
                <a:lnSpc>
                  <a:spcPct val="115000"/>
                </a:lnSpc>
              </a:pPr>
              <a:r>
                <a:rPr lang="de-DE" sz="1800" kern="1200" cap="small"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Kernbotschaft</a:t>
              </a:r>
              <a:r>
                <a:rPr lang="de-D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e-DE" sz="1800" kern="1200" dirty="0">
                  <a:solidFill>
                    <a:srgbClr val="000000"/>
                  </a:solidFill>
                  <a:effectLst/>
                  <a:latin typeface="Calibri" panose="020F0502020204030204" pitchFamily="34" charset="0"/>
                  <a:ea typeface="Calibri" panose="020F0502020204030204" pitchFamily="34" charset="0"/>
                </a:rPr>
                <a:t>Ich verwende die Gruppensprache der Multiplikation, um das Verständnis der Operation sprachlich zu begleiten und zu fundieren. </a:t>
              </a:r>
            </a:p>
            <a:p>
              <a:pPr eaLnBrk="0" hangingPunct="0">
                <a:lnSpc>
                  <a:spcPct val="115000"/>
                </a:lnSpc>
              </a:pP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68" name="Picture 3">
            <a:extLst>
              <a:ext uri="{FF2B5EF4-FFF2-40B4-BE49-F238E27FC236}">
                <a16:creationId xmlns:a16="http://schemas.microsoft.com/office/drawing/2014/main" id="{2B986D9B-E9C5-E4F7-A1AB-8FEF304964E6}"/>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000" y="468148"/>
            <a:ext cx="646284" cy="539251"/>
          </a:xfrm>
          <a:prstGeom prst="rect">
            <a:avLst/>
          </a:prstGeom>
          <a:noFill/>
          <a:ln>
            <a:noFill/>
          </a:ln>
        </p:spPr>
      </p:pic>
      <p:sp>
        <p:nvSpPr>
          <p:cNvPr id="69" name="Rechteck 68">
            <a:extLst>
              <a:ext uri="{FF2B5EF4-FFF2-40B4-BE49-F238E27FC236}">
                <a16:creationId xmlns:a16="http://schemas.microsoft.com/office/drawing/2014/main" id="{91336577-2B2E-35DE-EB2A-98919E90E4F2}"/>
              </a:ext>
            </a:extLst>
          </p:cNvPr>
          <p:cNvSpPr/>
          <p:nvPr/>
        </p:nvSpPr>
        <p:spPr bwMode="auto">
          <a:xfrm>
            <a:off x="0" y="6503941"/>
            <a:ext cx="2324100" cy="354060"/>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Phase 1: Kernbotschaft</a:t>
            </a:r>
          </a:p>
        </p:txBody>
      </p:sp>
    </p:spTree>
    <p:extLst>
      <p:ext uri="{BB962C8B-B14F-4D97-AF65-F5344CB8AC3E}">
        <p14:creationId xmlns:p14="http://schemas.microsoft.com/office/powerpoint/2010/main" val="312872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4" grpId="0" animBg="1"/>
      <p:bldP spid="65" grpId="0" animBg="1"/>
      <p:bldP spid="6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DBC49BB1-918E-9B45-B914-9FC766464E1C}"/>
              </a:ext>
            </a:extLst>
          </p:cNvPr>
          <p:cNvSpPr txBox="1"/>
          <p:nvPr/>
        </p:nvSpPr>
        <p:spPr>
          <a:xfrm>
            <a:off x="96911" y="1615612"/>
            <a:ext cx="1924501" cy="338554"/>
          </a:xfrm>
          <a:prstGeom prst="rect">
            <a:avLst/>
          </a:prstGeom>
          <a:solidFill>
            <a:schemeClr val="bg1">
              <a:lumMod val="85000"/>
            </a:schemeClr>
          </a:solidFill>
        </p:spPr>
        <p:txBody>
          <a:bodyPr wrap="none" rtlCol="0">
            <a:spAutoFit/>
          </a:bodyPr>
          <a:lstStyle/>
          <a:p>
            <a:pPr marL="342900" indent="-342900">
              <a:spcBef>
                <a:spcPts val="400"/>
              </a:spcBef>
            </a:pPr>
            <a:r>
              <a:rPr lang="de-DE" sz="1600" b="1" dirty="0">
                <a:latin typeface="Calibri"/>
                <a:cs typeface="Calibri"/>
              </a:rPr>
              <a:t>1. Zählen in Bündeln</a:t>
            </a:r>
          </a:p>
        </p:txBody>
      </p:sp>
      <p:sp>
        <p:nvSpPr>
          <p:cNvPr id="12" name="Textfeld 11">
            <a:extLst>
              <a:ext uri="{FF2B5EF4-FFF2-40B4-BE49-F238E27FC236}">
                <a16:creationId xmlns:a16="http://schemas.microsoft.com/office/drawing/2014/main" id="{B15F9373-D606-A440-AE18-29338FBFA923}"/>
              </a:ext>
            </a:extLst>
          </p:cNvPr>
          <p:cNvSpPr txBox="1"/>
          <p:nvPr/>
        </p:nvSpPr>
        <p:spPr>
          <a:xfrm>
            <a:off x="3065257" y="1622779"/>
            <a:ext cx="2206827" cy="338554"/>
          </a:xfrm>
          <a:prstGeom prst="rect">
            <a:avLst/>
          </a:prstGeom>
          <a:solidFill>
            <a:schemeClr val="bg1">
              <a:lumMod val="85000"/>
            </a:schemeClr>
          </a:solidFill>
        </p:spPr>
        <p:txBody>
          <a:bodyPr wrap="square" rtlCol="0">
            <a:spAutoFit/>
          </a:bodyPr>
          <a:lstStyle/>
          <a:p>
            <a:pPr marL="342900" indent="-342900">
              <a:spcBef>
                <a:spcPts val="400"/>
              </a:spcBef>
            </a:pPr>
            <a:r>
              <a:rPr lang="de-DE" sz="1600" b="1" dirty="0">
                <a:latin typeface="Calibri"/>
                <a:cs typeface="Calibri"/>
              </a:rPr>
              <a:t>2. Zählen in Schritten</a:t>
            </a:r>
          </a:p>
        </p:txBody>
      </p:sp>
      <p:sp>
        <p:nvSpPr>
          <p:cNvPr id="13" name="Textfeld 12">
            <a:extLst>
              <a:ext uri="{FF2B5EF4-FFF2-40B4-BE49-F238E27FC236}">
                <a16:creationId xmlns:a16="http://schemas.microsoft.com/office/drawing/2014/main" id="{924F4A56-1A12-3040-AD8B-CE774B92560C}"/>
              </a:ext>
            </a:extLst>
          </p:cNvPr>
          <p:cNvSpPr txBox="1"/>
          <p:nvPr/>
        </p:nvSpPr>
        <p:spPr>
          <a:xfrm>
            <a:off x="5888487" y="1602933"/>
            <a:ext cx="3137526" cy="338554"/>
          </a:xfrm>
          <a:prstGeom prst="rect">
            <a:avLst/>
          </a:prstGeom>
          <a:solidFill>
            <a:schemeClr val="bg1">
              <a:lumMod val="85000"/>
            </a:schemeClr>
          </a:solidFill>
        </p:spPr>
        <p:txBody>
          <a:bodyPr wrap="square" rtlCol="0">
            <a:spAutoFit/>
          </a:bodyPr>
          <a:lstStyle/>
          <a:p>
            <a:pPr marL="342900" indent="-342900">
              <a:spcBef>
                <a:spcPts val="400"/>
              </a:spcBef>
            </a:pPr>
            <a:r>
              <a:rPr lang="de-DE" sz="1600" b="1" dirty="0">
                <a:latin typeface="Calibri"/>
                <a:cs typeface="Calibri"/>
              </a:rPr>
              <a:t>3. Rechteckfeld</a:t>
            </a:r>
          </a:p>
        </p:txBody>
      </p:sp>
      <p:sp>
        <p:nvSpPr>
          <p:cNvPr id="14" name="Inhaltsplatzhalter 3">
            <a:extLst>
              <a:ext uri="{FF2B5EF4-FFF2-40B4-BE49-F238E27FC236}">
                <a16:creationId xmlns:a16="http://schemas.microsoft.com/office/drawing/2014/main" id="{A5757F2D-67FD-0144-83BD-463B962E7294}"/>
              </a:ext>
            </a:extLst>
          </p:cNvPr>
          <p:cNvSpPr txBox="1">
            <a:spLocks/>
          </p:cNvSpPr>
          <p:nvPr/>
        </p:nvSpPr>
        <p:spPr bwMode="auto">
          <a:xfrm>
            <a:off x="96911" y="2051620"/>
            <a:ext cx="2577423" cy="884904"/>
          </a:xfrm>
          <a:prstGeom prst="rect">
            <a:avLst/>
          </a:prstGeom>
          <a:noFill/>
          <a:ln w="9525">
            <a:noFill/>
            <a:miter lim="800000"/>
            <a:headEnd/>
            <a:tailEnd/>
          </a:ln>
        </p:spPr>
        <p:txBody>
          <a:bodyPr vert="horz" wrap="square" lIns="90000" tIns="0" rIns="91440" bIns="45720" numCol="1" anchor="t" anchorCtr="0" compatLnSpc="1">
            <a:prstTxWarp prst="textNoShape">
              <a:avLst/>
            </a:prstTxWarp>
            <a:noAutofit/>
          </a:bodyPr>
          <a:lstStyle>
            <a:lvl1pPr marL="256500" indent="-257175" algn="l" rtl="0" eaLnBrk="1" fontAlgn="base" hangingPunct="1">
              <a:lnSpc>
                <a:spcPct val="100000"/>
              </a:lnSpc>
              <a:spcBef>
                <a:spcPts val="432"/>
              </a:spcBef>
              <a:spcAft>
                <a:spcPts val="450"/>
              </a:spcAft>
              <a:buClr>
                <a:srgbClr val="327A86"/>
              </a:buClr>
              <a:buFont typeface="Wingdings" charset="2"/>
              <a:buChar char="§"/>
              <a:defRPr sz="1500">
                <a:solidFill>
                  <a:schemeClr val="tx1"/>
                </a:solidFill>
                <a:latin typeface="Calibri"/>
                <a:ea typeface="+mn-ea"/>
                <a:cs typeface="Calibri"/>
              </a:defRPr>
            </a:lvl1pPr>
            <a:lvl2pPr marL="557213" indent="-214313" algn="l" rtl="0" eaLnBrk="1" fontAlgn="base" hangingPunct="1">
              <a:lnSpc>
                <a:spcPct val="100000"/>
              </a:lnSpc>
              <a:spcBef>
                <a:spcPct val="20000"/>
              </a:spcBef>
              <a:spcAft>
                <a:spcPts val="450"/>
              </a:spcAft>
              <a:buClr>
                <a:srgbClr val="737373"/>
              </a:buClr>
              <a:buFont typeface="Wingdings" charset="2"/>
              <a:buChar char="§"/>
              <a:defRPr sz="1350">
                <a:solidFill>
                  <a:schemeClr val="tx1"/>
                </a:solidFill>
                <a:latin typeface="Calibri"/>
                <a:ea typeface="+mn-ea"/>
                <a:cs typeface="Calibri"/>
              </a:defRPr>
            </a:lvl2pPr>
            <a:lvl3pPr marL="857250" indent="-171450" algn="l" rtl="0" eaLnBrk="1" fontAlgn="base" hangingPunct="1">
              <a:lnSpc>
                <a:spcPct val="100000"/>
              </a:lnSpc>
              <a:spcBef>
                <a:spcPct val="20000"/>
              </a:spcBef>
              <a:spcAft>
                <a:spcPts val="450"/>
              </a:spcAft>
              <a:buClr>
                <a:srgbClr val="CBB98A"/>
              </a:buClr>
              <a:buFont typeface="Wingdings" charset="2"/>
              <a:buChar char="§"/>
              <a:defRPr>
                <a:solidFill>
                  <a:schemeClr val="tx1"/>
                </a:solidFill>
                <a:latin typeface="Calibri"/>
                <a:ea typeface="+mn-ea"/>
                <a:cs typeface="Calibri"/>
              </a:defRPr>
            </a:lvl3pPr>
            <a:lvl4pPr marL="1200150" indent="-171450" algn="l" rtl="0" eaLnBrk="1" fontAlgn="base" hangingPunct="1">
              <a:lnSpc>
                <a:spcPct val="100000"/>
              </a:lnSpc>
              <a:spcBef>
                <a:spcPct val="20000"/>
              </a:spcBef>
              <a:spcAft>
                <a:spcPts val="450"/>
              </a:spcAft>
              <a:buClr>
                <a:srgbClr val="CBB98A"/>
              </a:buClr>
              <a:buFont typeface="Wingdings" charset="2"/>
              <a:buChar char="§"/>
              <a:defRPr sz="1350">
                <a:solidFill>
                  <a:schemeClr val="tx1"/>
                </a:solidFill>
                <a:latin typeface="Calibri"/>
                <a:ea typeface="+mn-ea"/>
                <a:cs typeface="Calibri"/>
              </a:defRPr>
            </a:lvl4pPr>
            <a:lvl5pPr marL="1543050" indent="-171450" algn="l" rtl="0" eaLnBrk="1" fontAlgn="base" hangingPunct="1">
              <a:lnSpc>
                <a:spcPct val="100000"/>
              </a:lnSpc>
              <a:spcBef>
                <a:spcPct val="20000"/>
              </a:spcBef>
              <a:spcAft>
                <a:spcPts val="450"/>
              </a:spcAft>
              <a:buClr>
                <a:srgbClr val="CBB98A"/>
              </a:buClr>
              <a:buFont typeface="Wingdings" charset="2"/>
              <a:buChar char="§"/>
              <a:defRPr sz="1350">
                <a:solidFill>
                  <a:schemeClr val="tx1"/>
                </a:solidFill>
                <a:latin typeface="Calibri"/>
                <a:ea typeface="+mn-ea"/>
                <a:cs typeface="Calibri"/>
              </a:defRPr>
            </a:lvl5pPr>
            <a:lvl6pPr marL="1885950" indent="-171450" algn="l" rtl="0" eaLnBrk="1" fontAlgn="base" hangingPunct="1">
              <a:spcBef>
                <a:spcPct val="20000"/>
              </a:spcBef>
              <a:spcAft>
                <a:spcPct val="0"/>
              </a:spcAft>
              <a:buBlip>
                <a:blip r:embed="rId3"/>
              </a:buBlip>
              <a:defRPr sz="900">
                <a:solidFill>
                  <a:schemeClr val="tx1"/>
                </a:solidFill>
                <a:latin typeface="+mn-lt"/>
                <a:ea typeface="+mn-ea"/>
              </a:defRPr>
            </a:lvl6pPr>
            <a:lvl7pPr marL="2228850" indent="-171450" algn="l" rtl="0" eaLnBrk="1" fontAlgn="base" hangingPunct="1">
              <a:spcBef>
                <a:spcPct val="20000"/>
              </a:spcBef>
              <a:spcAft>
                <a:spcPct val="0"/>
              </a:spcAft>
              <a:buBlip>
                <a:blip r:embed="rId4"/>
              </a:buBlip>
              <a:defRPr sz="900">
                <a:solidFill>
                  <a:schemeClr val="tx1"/>
                </a:solidFill>
                <a:latin typeface="+mn-lt"/>
                <a:ea typeface="+mn-ea"/>
              </a:defRPr>
            </a:lvl7pPr>
            <a:lvl8pPr marL="2571750" indent="-171450" algn="l" rtl="0" eaLnBrk="1" fontAlgn="base" hangingPunct="1">
              <a:spcBef>
                <a:spcPct val="20000"/>
              </a:spcBef>
              <a:spcAft>
                <a:spcPct val="0"/>
              </a:spcAft>
              <a:buBlip>
                <a:blip r:embed="rId4"/>
              </a:buBlip>
              <a:defRPr sz="900">
                <a:solidFill>
                  <a:schemeClr val="tx1"/>
                </a:solidFill>
                <a:latin typeface="+mn-lt"/>
                <a:ea typeface="+mn-ea"/>
              </a:defRPr>
            </a:lvl8pPr>
            <a:lvl9pPr marL="2914650" indent="-171450" algn="l" rtl="0" eaLnBrk="1" fontAlgn="base" hangingPunct="1">
              <a:spcBef>
                <a:spcPct val="20000"/>
              </a:spcBef>
              <a:spcAft>
                <a:spcPct val="0"/>
              </a:spcAft>
              <a:buBlip>
                <a:blip r:embed="rId4"/>
              </a:buBlip>
              <a:defRPr sz="900">
                <a:solidFill>
                  <a:schemeClr val="tx1"/>
                </a:solidFill>
                <a:latin typeface="+mn-lt"/>
                <a:ea typeface="+mn-ea"/>
              </a:defRPr>
            </a:lvl9pPr>
          </a:lstStyle>
          <a:p>
            <a:pPr marL="0" indent="0">
              <a:spcBef>
                <a:spcPts val="0"/>
              </a:spcBef>
              <a:buNone/>
            </a:pPr>
            <a:r>
              <a:rPr lang="de-DE" sz="1600" kern="0" dirty="0">
                <a:latin typeface="Calibri" panose="020F0502020204030204" pitchFamily="34" charset="0"/>
                <a:cs typeface="Calibri" panose="020F0502020204030204" pitchFamily="34" charset="0"/>
              </a:rPr>
              <a:t>3 · 4 = 12 bedeutet:</a:t>
            </a:r>
          </a:p>
          <a:p>
            <a:pPr marL="0" indent="0">
              <a:spcBef>
                <a:spcPts val="0"/>
              </a:spcBef>
              <a:buNone/>
            </a:pPr>
            <a:br>
              <a:rPr lang="de-DE" sz="1600" kern="0" dirty="0">
                <a:latin typeface="Calibri" panose="020F0502020204030204" pitchFamily="34" charset="0"/>
                <a:cs typeface="Calibri" panose="020F0502020204030204" pitchFamily="34" charset="0"/>
              </a:rPr>
            </a:br>
            <a:r>
              <a:rPr lang="de-DE" sz="1600" kern="0" dirty="0">
                <a:latin typeface="Calibri" panose="020F0502020204030204" pitchFamily="34" charset="0"/>
                <a:cs typeface="Calibri" panose="020F0502020204030204" pitchFamily="34" charset="0"/>
              </a:rPr>
              <a:t>Ich habe 3 Vierer-Gruppen.</a:t>
            </a:r>
          </a:p>
          <a:p>
            <a:pPr marL="0" indent="0">
              <a:spcBef>
                <a:spcPts val="0"/>
              </a:spcBef>
              <a:buNone/>
            </a:pPr>
            <a:r>
              <a:rPr lang="de-DE" sz="1600" kern="0" dirty="0">
                <a:latin typeface="Calibri" panose="020F0502020204030204" pitchFamily="34" charset="0"/>
                <a:cs typeface="Calibri" panose="020F0502020204030204" pitchFamily="34" charset="0"/>
              </a:rPr>
              <a:t>Wie viel habe ich</a:t>
            </a:r>
            <a:br>
              <a:rPr lang="de-DE" sz="1600" kern="0" dirty="0">
                <a:latin typeface="Calibri" panose="020F0502020204030204" pitchFamily="34" charset="0"/>
                <a:cs typeface="Calibri" panose="020F0502020204030204" pitchFamily="34" charset="0"/>
              </a:rPr>
            </a:br>
            <a:r>
              <a:rPr lang="de-DE" sz="1600" kern="0" dirty="0">
                <a:latin typeface="Calibri" panose="020F0502020204030204" pitchFamily="34" charset="0"/>
                <a:cs typeface="Calibri" panose="020F0502020204030204" pitchFamily="34" charset="0"/>
              </a:rPr>
              <a:t>zusammen? 12</a:t>
            </a:r>
          </a:p>
        </p:txBody>
      </p:sp>
      <p:sp>
        <p:nvSpPr>
          <p:cNvPr id="15" name="Inhaltsplatzhalter 3">
            <a:extLst>
              <a:ext uri="{FF2B5EF4-FFF2-40B4-BE49-F238E27FC236}">
                <a16:creationId xmlns:a16="http://schemas.microsoft.com/office/drawing/2014/main" id="{5211CEAF-9BA7-2F4B-9E62-7FBE6071A4A3}"/>
              </a:ext>
            </a:extLst>
          </p:cNvPr>
          <p:cNvSpPr txBox="1">
            <a:spLocks/>
          </p:cNvSpPr>
          <p:nvPr/>
        </p:nvSpPr>
        <p:spPr bwMode="auto">
          <a:xfrm>
            <a:off x="3047801" y="2058500"/>
            <a:ext cx="2718619" cy="884904"/>
          </a:xfrm>
          <a:prstGeom prst="rect">
            <a:avLst/>
          </a:prstGeom>
          <a:noFill/>
          <a:ln w="9525">
            <a:noFill/>
            <a:miter lim="800000"/>
            <a:headEnd/>
            <a:tailEnd/>
          </a:ln>
        </p:spPr>
        <p:txBody>
          <a:bodyPr vert="horz" wrap="square" lIns="90000" tIns="0" rIns="91440" bIns="45720" numCol="1" anchor="t" anchorCtr="0" compatLnSpc="1">
            <a:prstTxWarp prst="textNoShape">
              <a:avLst/>
            </a:prstTxWarp>
            <a:noAutofit/>
          </a:bodyPr>
          <a:lstStyle>
            <a:lvl1pPr marL="256500" indent="-257175" algn="l" rtl="0" eaLnBrk="1" fontAlgn="base" hangingPunct="1">
              <a:lnSpc>
                <a:spcPct val="100000"/>
              </a:lnSpc>
              <a:spcBef>
                <a:spcPts val="432"/>
              </a:spcBef>
              <a:spcAft>
                <a:spcPts val="450"/>
              </a:spcAft>
              <a:buClr>
                <a:srgbClr val="327A86"/>
              </a:buClr>
              <a:buFont typeface="Wingdings" charset="2"/>
              <a:buChar char="§"/>
              <a:defRPr sz="1500">
                <a:solidFill>
                  <a:schemeClr val="tx1"/>
                </a:solidFill>
                <a:latin typeface="Calibri"/>
                <a:ea typeface="+mn-ea"/>
                <a:cs typeface="Calibri"/>
              </a:defRPr>
            </a:lvl1pPr>
            <a:lvl2pPr marL="557213" indent="-214313" algn="l" rtl="0" eaLnBrk="1" fontAlgn="base" hangingPunct="1">
              <a:lnSpc>
                <a:spcPct val="100000"/>
              </a:lnSpc>
              <a:spcBef>
                <a:spcPct val="20000"/>
              </a:spcBef>
              <a:spcAft>
                <a:spcPts val="450"/>
              </a:spcAft>
              <a:buClr>
                <a:srgbClr val="737373"/>
              </a:buClr>
              <a:buFont typeface="Wingdings" charset="2"/>
              <a:buChar char="§"/>
              <a:defRPr sz="1350">
                <a:solidFill>
                  <a:schemeClr val="tx1"/>
                </a:solidFill>
                <a:latin typeface="Calibri"/>
                <a:ea typeface="+mn-ea"/>
                <a:cs typeface="Calibri"/>
              </a:defRPr>
            </a:lvl2pPr>
            <a:lvl3pPr marL="857250" indent="-171450" algn="l" rtl="0" eaLnBrk="1" fontAlgn="base" hangingPunct="1">
              <a:lnSpc>
                <a:spcPct val="100000"/>
              </a:lnSpc>
              <a:spcBef>
                <a:spcPct val="20000"/>
              </a:spcBef>
              <a:spcAft>
                <a:spcPts val="450"/>
              </a:spcAft>
              <a:buClr>
                <a:srgbClr val="CBB98A"/>
              </a:buClr>
              <a:buFont typeface="Wingdings" charset="2"/>
              <a:buChar char="§"/>
              <a:defRPr>
                <a:solidFill>
                  <a:schemeClr val="tx1"/>
                </a:solidFill>
                <a:latin typeface="Calibri"/>
                <a:ea typeface="+mn-ea"/>
                <a:cs typeface="Calibri"/>
              </a:defRPr>
            </a:lvl3pPr>
            <a:lvl4pPr marL="1200150" indent="-171450" algn="l" rtl="0" eaLnBrk="1" fontAlgn="base" hangingPunct="1">
              <a:lnSpc>
                <a:spcPct val="100000"/>
              </a:lnSpc>
              <a:spcBef>
                <a:spcPct val="20000"/>
              </a:spcBef>
              <a:spcAft>
                <a:spcPts val="450"/>
              </a:spcAft>
              <a:buClr>
                <a:srgbClr val="CBB98A"/>
              </a:buClr>
              <a:buFont typeface="Wingdings" charset="2"/>
              <a:buChar char="§"/>
              <a:defRPr sz="1350">
                <a:solidFill>
                  <a:schemeClr val="tx1"/>
                </a:solidFill>
                <a:latin typeface="Calibri"/>
                <a:ea typeface="+mn-ea"/>
                <a:cs typeface="Calibri"/>
              </a:defRPr>
            </a:lvl4pPr>
            <a:lvl5pPr marL="1543050" indent="-171450" algn="l" rtl="0" eaLnBrk="1" fontAlgn="base" hangingPunct="1">
              <a:lnSpc>
                <a:spcPct val="100000"/>
              </a:lnSpc>
              <a:spcBef>
                <a:spcPct val="20000"/>
              </a:spcBef>
              <a:spcAft>
                <a:spcPts val="450"/>
              </a:spcAft>
              <a:buClr>
                <a:srgbClr val="CBB98A"/>
              </a:buClr>
              <a:buFont typeface="Wingdings" charset="2"/>
              <a:buChar char="§"/>
              <a:defRPr sz="1350">
                <a:solidFill>
                  <a:schemeClr val="tx1"/>
                </a:solidFill>
                <a:latin typeface="Calibri"/>
                <a:ea typeface="+mn-ea"/>
                <a:cs typeface="Calibri"/>
              </a:defRPr>
            </a:lvl5pPr>
            <a:lvl6pPr marL="1885950" indent="-171450" algn="l" rtl="0" eaLnBrk="1" fontAlgn="base" hangingPunct="1">
              <a:spcBef>
                <a:spcPct val="20000"/>
              </a:spcBef>
              <a:spcAft>
                <a:spcPct val="0"/>
              </a:spcAft>
              <a:buBlip>
                <a:blip r:embed="rId3"/>
              </a:buBlip>
              <a:defRPr sz="900">
                <a:solidFill>
                  <a:schemeClr val="tx1"/>
                </a:solidFill>
                <a:latin typeface="+mn-lt"/>
                <a:ea typeface="+mn-ea"/>
              </a:defRPr>
            </a:lvl6pPr>
            <a:lvl7pPr marL="2228850" indent="-171450" algn="l" rtl="0" eaLnBrk="1" fontAlgn="base" hangingPunct="1">
              <a:spcBef>
                <a:spcPct val="20000"/>
              </a:spcBef>
              <a:spcAft>
                <a:spcPct val="0"/>
              </a:spcAft>
              <a:buBlip>
                <a:blip r:embed="rId4"/>
              </a:buBlip>
              <a:defRPr sz="900">
                <a:solidFill>
                  <a:schemeClr val="tx1"/>
                </a:solidFill>
                <a:latin typeface="+mn-lt"/>
                <a:ea typeface="+mn-ea"/>
              </a:defRPr>
            </a:lvl7pPr>
            <a:lvl8pPr marL="2571750" indent="-171450" algn="l" rtl="0" eaLnBrk="1" fontAlgn="base" hangingPunct="1">
              <a:spcBef>
                <a:spcPct val="20000"/>
              </a:spcBef>
              <a:spcAft>
                <a:spcPct val="0"/>
              </a:spcAft>
              <a:buBlip>
                <a:blip r:embed="rId4"/>
              </a:buBlip>
              <a:defRPr sz="900">
                <a:solidFill>
                  <a:schemeClr val="tx1"/>
                </a:solidFill>
                <a:latin typeface="+mn-lt"/>
                <a:ea typeface="+mn-ea"/>
              </a:defRPr>
            </a:lvl8pPr>
            <a:lvl9pPr marL="2914650" indent="-171450" algn="l" rtl="0" eaLnBrk="1" fontAlgn="base" hangingPunct="1">
              <a:spcBef>
                <a:spcPct val="20000"/>
              </a:spcBef>
              <a:spcAft>
                <a:spcPct val="0"/>
              </a:spcAft>
              <a:buBlip>
                <a:blip r:embed="rId4"/>
              </a:buBlip>
              <a:defRPr sz="900">
                <a:solidFill>
                  <a:schemeClr val="tx1"/>
                </a:solidFill>
                <a:latin typeface="+mn-lt"/>
                <a:ea typeface="+mn-ea"/>
              </a:defRPr>
            </a:lvl9pPr>
          </a:lstStyle>
          <a:p>
            <a:pPr marL="0" indent="0">
              <a:spcBef>
                <a:spcPts val="0"/>
              </a:spcBef>
              <a:buNone/>
            </a:pPr>
            <a:r>
              <a:rPr lang="de-DE" sz="1600" kern="0" dirty="0">
                <a:latin typeface="Calibri" panose="020F0502020204030204" pitchFamily="34" charset="0"/>
                <a:cs typeface="Calibri" panose="020F0502020204030204" pitchFamily="34" charset="0"/>
              </a:rPr>
              <a:t>3 · 4 = 12 bedeutet:</a:t>
            </a:r>
          </a:p>
          <a:p>
            <a:pPr marL="0" indent="0">
              <a:spcBef>
                <a:spcPts val="0"/>
              </a:spcBef>
              <a:buNone/>
            </a:pPr>
            <a:r>
              <a:rPr lang="de-DE" sz="1600" kern="0" dirty="0">
                <a:latin typeface="Calibri" panose="020F0502020204030204" pitchFamily="34" charset="0"/>
                <a:cs typeface="Calibri" panose="020F0502020204030204" pitchFamily="34" charset="0"/>
              </a:rPr>
              <a:t>3 Vierer-Schritte, </a:t>
            </a:r>
            <a:br>
              <a:rPr lang="de-DE" sz="1600" kern="0" dirty="0">
                <a:latin typeface="Calibri" panose="020F0502020204030204" pitchFamily="34" charset="0"/>
                <a:cs typeface="Calibri" panose="020F0502020204030204" pitchFamily="34" charset="0"/>
              </a:rPr>
            </a:br>
            <a:r>
              <a:rPr lang="de-DE" sz="1600" kern="0" dirty="0">
                <a:latin typeface="Calibri" panose="020F0502020204030204" pitchFamily="34" charset="0"/>
                <a:cs typeface="Calibri" panose="020F0502020204030204" pitchFamily="34" charset="0"/>
              </a:rPr>
              <a:t>also 4, 8, 12</a:t>
            </a:r>
          </a:p>
        </p:txBody>
      </p:sp>
      <p:sp>
        <p:nvSpPr>
          <p:cNvPr id="16" name="Inhaltsplatzhalter 3">
            <a:extLst>
              <a:ext uri="{FF2B5EF4-FFF2-40B4-BE49-F238E27FC236}">
                <a16:creationId xmlns:a16="http://schemas.microsoft.com/office/drawing/2014/main" id="{E0DD1E21-84E8-A44C-8FCA-D849659A477E}"/>
              </a:ext>
            </a:extLst>
          </p:cNvPr>
          <p:cNvSpPr txBox="1">
            <a:spLocks/>
          </p:cNvSpPr>
          <p:nvPr/>
        </p:nvSpPr>
        <p:spPr bwMode="auto">
          <a:xfrm>
            <a:off x="5847847" y="2054393"/>
            <a:ext cx="3355154" cy="1370990"/>
          </a:xfrm>
          <a:prstGeom prst="rect">
            <a:avLst/>
          </a:prstGeom>
          <a:noFill/>
          <a:ln w="9525">
            <a:noFill/>
            <a:miter lim="800000"/>
            <a:headEnd/>
            <a:tailEnd/>
          </a:ln>
        </p:spPr>
        <p:txBody>
          <a:bodyPr vert="horz" wrap="square" lIns="90000" tIns="0" rIns="91440" bIns="45720" numCol="1" anchor="t" anchorCtr="0" compatLnSpc="1">
            <a:prstTxWarp prst="textNoShape">
              <a:avLst/>
            </a:prstTxWarp>
            <a:noAutofit/>
          </a:bodyPr>
          <a:lstStyle>
            <a:lvl1pPr marL="256500" indent="-257175" algn="l" rtl="0" eaLnBrk="1" fontAlgn="base" hangingPunct="1">
              <a:lnSpc>
                <a:spcPct val="100000"/>
              </a:lnSpc>
              <a:spcBef>
                <a:spcPts val="432"/>
              </a:spcBef>
              <a:spcAft>
                <a:spcPts val="450"/>
              </a:spcAft>
              <a:buClr>
                <a:srgbClr val="327A86"/>
              </a:buClr>
              <a:buFont typeface="Wingdings" charset="2"/>
              <a:buChar char="§"/>
              <a:defRPr sz="1500">
                <a:solidFill>
                  <a:schemeClr val="tx1"/>
                </a:solidFill>
                <a:latin typeface="Calibri"/>
                <a:ea typeface="+mn-ea"/>
                <a:cs typeface="Calibri"/>
              </a:defRPr>
            </a:lvl1pPr>
            <a:lvl2pPr marL="557213" indent="-214313" algn="l" rtl="0" eaLnBrk="1" fontAlgn="base" hangingPunct="1">
              <a:lnSpc>
                <a:spcPct val="100000"/>
              </a:lnSpc>
              <a:spcBef>
                <a:spcPct val="20000"/>
              </a:spcBef>
              <a:spcAft>
                <a:spcPts val="450"/>
              </a:spcAft>
              <a:buClr>
                <a:srgbClr val="737373"/>
              </a:buClr>
              <a:buFont typeface="Wingdings" charset="2"/>
              <a:buChar char="§"/>
              <a:defRPr sz="1350">
                <a:solidFill>
                  <a:schemeClr val="tx1"/>
                </a:solidFill>
                <a:latin typeface="Calibri"/>
                <a:ea typeface="+mn-ea"/>
                <a:cs typeface="Calibri"/>
              </a:defRPr>
            </a:lvl2pPr>
            <a:lvl3pPr marL="857250" indent="-171450" algn="l" rtl="0" eaLnBrk="1" fontAlgn="base" hangingPunct="1">
              <a:lnSpc>
                <a:spcPct val="100000"/>
              </a:lnSpc>
              <a:spcBef>
                <a:spcPct val="20000"/>
              </a:spcBef>
              <a:spcAft>
                <a:spcPts val="450"/>
              </a:spcAft>
              <a:buClr>
                <a:srgbClr val="CBB98A"/>
              </a:buClr>
              <a:buFont typeface="Wingdings" charset="2"/>
              <a:buChar char="§"/>
              <a:defRPr>
                <a:solidFill>
                  <a:schemeClr val="tx1"/>
                </a:solidFill>
                <a:latin typeface="Calibri"/>
                <a:ea typeface="+mn-ea"/>
                <a:cs typeface="Calibri"/>
              </a:defRPr>
            </a:lvl3pPr>
            <a:lvl4pPr marL="1200150" indent="-171450" algn="l" rtl="0" eaLnBrk="1" fontAlgn="base" hangingPunct="1">
              <a:lnSpc>
                <a:spcPct val="100000"/>
              </a:lnSpc>
              <a:spcBef>
                <a:spcPct val="20000"/>
              </a:spcBef>
              <a:spcAft>
                <a:spcPts val="450"/>
              </a:spcAft>
              <a:buClr>
                <a:srgbClr val="CBB98A"/>
              </a:buClr>
              <a:buFont typeface="Wingdings" charset="2"/>
              <a:buChar char="§"/>
              <a:defRPr sz="1350">
                <a:solidFill>
                  <a:schemeClr val="tx1"/>
                </a:solidFill>
                <a:latin typeface="Calibri"/>
                <a:ea typeface="+mn-ea"/>
                <a:cs typeface="Calibri"/>
              </a:defRPr>
            </a:lvl4pPr>
            <a:lvl5pPr marL="1543050" indent="-171450" algn="l" rtl="0" eaLnBrk="1" fontAlgn="base" hangingPunct="1">
              <a:lnSpc>
                <a:spcPct val="100000"/>
              </a:lnSpc>
              <a:spcBef>
                <a:spcPct val="20000"/>
              </a:spcBef>
              <a:spcAft>
                <a:spcPts val="450"/>
              </a:spcAft>
              <a:buClr>
                <a:srgbClr val="CBB98A"/>
              </a:buClr>
              <a:buFont typeface="Wingdings" charset="2"/>
              <a:buChar char="§"/>
              <a:defRPr sz="1350">
                <a:solidFill>
                  <a:schemeClr val="tx1"/>
                </a:solidFill>
                <a:latin typeface="Calibri"/>
                <a:ea typeface="+mn-ea"/>
                <a:cs typeface="Calibri"/>
              </a:defRPr>
            </a:lvl5pPr>
            <a:lvl6pPr marL="1885950" indent="-171450" algn="l" rtl="0" eaLnBrk="1" fontAlgn="base" hangingPunct="1">
              <a:spcBef>
                <a:spcPct val="20000"/>
              </a:spcBef>
              <a:spcAft>
                <a:spcPct val="0"/>
              </a:spcAft>
              <a:buBlip>
                <a:blip r:embed="rId3"/>
              </a:buBlip>
              <a:defRPr sz="900">
                <a:solidFill>
                  <a:schemeClr val="tx1"/>
                </a:solidFill>
                <a:latin typeface="+mn-lt"/>
                <a:ea typeface="+mn-ea"/>
              </a:defRPr>
            </a:lvl6pPr>
            <a:lvl7pPr marL="2228850" indent="-171450" algn="l" rtl="0" eaLnBrk="1" fontAlgn="base" hangingPunct="1">
              <a:spcBef>
                <a:spcPct val="20000"/>
              </a:spcBef>
              <a:spcAft>
                <a:spcPct val="0"/>
              </a:spcAft>
              <a:buBlip>
                <a:blip r:embed="rId4"/>
              </a:buBlip>
              <a:defRPr sz="900">
                <a:solidFill>
                  <a:schemeClr val="tx1"/>
                </a:solidFill>
                <a:latin typeface="+mn-lt"/>
                <a:ea typeface="+mn-ea"/>
              </a:defRPr>
            </a:lvl7pPr>
            <a:lvl8pPr marL="2571750" indent="-171450" algn="l" rtl="0" eaLnBrk="1" fontAlgn="base" hangingPunct="1">
              <a:spcBef>
                <a:spcPct val="20000"/>
              </a:spcBef>
              <a:spcAft>
                <a:spcPct val="0"/>
              </a:spcAft>
              <a:buBlip>
                <a:blip r:embed="rId4"/>
              </a:buBlip>
              <a:defRPr sz="900">
                <a:solidFill>
                  <a:schemeClr val="tx1"/>
                </a:solidFill>
                <a:latin typeface="+mn-lt"/>
                <a:ea typeface="+mn-ea"/>
              </a:defRPr>
            </a:lvl8pPr>
            <a:lvl9pPr marL="2914650" indent="-171450" algn="l" rtl="0" eaLnBrk="1" fontAlgn="base" hangingPunct="1">
              <a:spcBef>
                <a:spcPct val="20000"/>
              </a:spcBef>
              <a:spcAft>
                <a:spcPct val="0"/>
              </a:spcAft>
              <a:buBlip>
                <a:blip r:embed="rId4"/>
              </a:buBlip>
              <a:defRPr sz="900">
                <a:solidFill>
                  <a:schemeClr val="tx1"/>
                </a:solidFill>
                <a:latin typeface="+mn-lt"/>
                <a:ea typeface="+mn-ea"/>
              </a:defRPr>
            </a:lvl9pPr>
          </a:lstStyle>
          <a:p>
            <a:pPr marL="0" indent="0">
              <a:spcBef>
                <a:spcPts val="0"/>
              </a:spcBef>
              <a:buNone/>
            </a:pPr>
            <a:r>
              <a:rPr lang="de-DE" sz="1600" kern="0" dirty="0">
                <a:latin typeface="Calibri" panose="020F0502020204030204" pitchFamily="34" charset="0"/>
                <a:cs typeface="Calibri" panose="020F0502020204030204" pitchFamily="34" charset="0"/>
              </a:rPr>
              <a:t>3 · 4 = 12 bedeutet:</a:t>
            </a:r>
          </a:p>
          <a:p>
            <a:pPr marL="0" indent="0">
              <a:spcBef>
                <a:spcPts val="0"/>
              </a:spcBef>
              <a:buNone/>
            </a:pPr>
            <a:r>
              <a:rPr lang="de-DE" sz="1600" kern="0" dirty="0">
                <a:latin typeface="Calibri" panose="020F0502020204030204" pitchFamily="34" charset="0"/>
                <a:cs typeface="Calibri" panose="020F0502020204030204" pitchFamily="34" charset="0"/>
              </a:rPr>
              <a:t>Mein Rechteck hat drei Zeilen </a:t>
            </a:r>
            <a:br>
              <a:rPr lang="de-DE" sz="1600" kern="0" dirty="0">
                <a:latin typeface="Calibri" panose="020F0502020204030204" pitchFamily="34" charset="0"/>
                <a:cs typeface="Calibri" panose="020F0502020204030204" pitchFamily="34" charset="0"/>
              </a:rPr>
            </a:br>
            <a:r>
              <a:rPr lang="de-DE" sz="1600" kern="0" dirty="0">
                <a:latin typeface="Calibri" panose="020F0502020204030204" pitchFamily="34" charset="0"/>
                <a:cs typeface="Calibri" panose="020F0502020204030204" pitchFamily="34" charset="0"/>
              </a:rPr>
              <a:t>mit je 4 Punkten, also 3 Vierer-Zeilen. Wie viel habe ich insgesamt? 12</a:t>
            </a:r>
            <a:br>
              <a:rPr lang="de-DE" sz="1600" kern="0" dirty="0">
                <a:latin typeface="Calibri" panose="020F0502020204030204" pitchFamily="34" charset="0"/>
                <a:cs typeface="Calibri" panose="020F0502020204030204" pitchFamily="34" charset="0"/>
              </a:rPr>
            </a:br>
            <a:r>
              <a:rPr lang="de-DE" sz="1600" kern="0" dirty="0">
                <a:latin typeface="Calibri" panose="020F0502020204030204" pitchFamily="34" charset="0"/>
                <a:cs typeface="Calibri" panose="020F0502020204030204" pitchFamily="34" charset="0"/>
              </a:rPr>
              <a:t>(Nicht nur auf Rand schauen!)</a:t>
            </a:r>
          </a:p>
        </p:txBody>
      </p:sp>
      <p:pic>
        <p:nvPicPr>
          <p:cNvPr id="17" name="Grafik 16">
            <a:extLst>
              <a:ext uri="{FF2B5EF4-FFF2-40B4-BE49-F238E27FC236}">
                <a16:creationId xmlns:a16="http://schemas.microsoft.com/office/drawing/2014/main" id="{AC0EE244-F68D-854D-AB66-03E7606CD17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20220" y="3537275"/>
            <a:ext cx="2193389" cy="1306815"/>
          </a:xfrm>
          <a:prstGeom prst="rect">
            <a:avLst/>
          </a:prstGeom>
          <a:effectLst>
            <a:outerShdw blurRad="88900" dist="38100" dir="2700000" algn="tl" rotWithShape="0">
              <a:prstClr val="black">
                <a:alpha val="40000"/>
              </a:prstClr>
            </a:outerShdw>
          </a:effectLst>
        </p:spPr>
      </p:pic>
      <p:sp>
        <p:nvSpPr>
          <p:cNvPr id="18" name="Oval 23">
            <a:extLst>
              <a:ext uri="{FF2B5EF4-FFF2-40B4-BE49-F238E27FC236}">
                <a16:creationId xmlns:a16="http://schemas.microsoft.com/office/drawing/2014/main" id="{50F947B0-545B-CA4E-A120-DF65552667A6}"/>
              </a:ext>
            </a:extLst>
          </p:cNvPr>
          <p:cNvSpPr>
            <a:spLocks noChangeArrowheads="1"/>
          </p:cNvSpPr>
          <p:nvPr/>
        </p:nvSpPr>
        <p:spPr bwMode="auto">
          <a:xfrm rot="5400000">
            <a:off x="8025111" y="3657491"/>
            <a:ext cx="247377" cy="250186"/>
          </a:xfrm>
          <a:prstGeom prst="ellipse">
            <a:avLst/>
          </a:prstGeom>
          <a:solidFill>
            <a:schemeClr val="tx2"/>
          </a:solidFill>
          <a:ln>
            <a:noFill/>
          </a:ln>
        </p:spPr>
        <p:txBody>
          <a:bodyPr/>
          <a:lstStyle>
            <a:lvl1pPr eaLnBrk="0" hangingPunct="0">
              <a:defRPr sz="2200">
                <a:solidFill>
                  <a:schemeClr val="tx1"/>
                </a:solidFill>
                <a:latin typeface="Akkurat Office" panose="02000503030000020004" pitchFamily="2" charset="0"/>
              </a:defRPr>
            </a:lvl1pPr>
            <a:lvl2pPr marL="742950" indent="-285750" eaLnBrk="0" hangingPunct="0">
              <a:defRPr sz="2200">
                <a:solidFill>
                  <a:schemeClr val="tx1"/>
                </a:solidFill>
                <a:latin typeface="Akkurat Office" panose="02000503030000020004" pitchFamily="2" charset="0"/>
              </a:defRPr>
            </a:lvl2pPr>
            <a:lvl3pPr marL="1143000" indent="-228600" eaLnBrk="0" hangingPunct="0">
              <a:defRPr sz="2200">
                <a:solidFill>
                  <a:schemeClr val="tx1"/>
                </a:solidFill>
                <a:latin typeface="Akkurat Office" panose="02000503030000020004" pitchFamily="2" charset="0"/>
              </a:defRPr>
            </a:lvl3pPr>
            <a:lvl4pPr marL="1600200" indent="-228600" eaLnBrk="0" hangingPunct="0">
              <a:defRPr sz="2200">
                <a:solidFill>
                  <a:schemeClr val="tx1"/>
                </a:solidFill>
                <a:latin typeface="Akkurat Office" panose="02000503030000020004" pitchFamily="2" charset="0"/>
              </a:defRPr>
            </a:lvl4pPr>
            <a:lvl5pPr marL="2057400" indent="-228600" eaLnBrk="0" hangingPunct="0">
              <a:defRPr sz="2200">
                <a:solidFill>
                  <a:schemeClr val="tx1"/>
                </a:solidFill>
                <a:latin typeface="Akkurat Office" panose="02000503030000020004" pitchFamily="2" charset="0"/>
              </a:defRPr>
            </a:lvl5pPr>
            <a:lvl6pPr marL="2514600" indent="-228600" eaLnBrk="0" fontAlgn="base" hangingPunct="0">
              <a:spcBef>
                <a:spcPct val="50000"/>
              </a:spcBef>
              <a:spcAft>
                <a:spcPct val="0"/>
              </a:spcAft>
              <a:defRPr sz="2200">
                <a:solidFill>
                  <a:schemeClr val="tx1"/>
                </a:solidFill>
                <a:latin typeface="Akkurat Office" panose="02000503030000020004" pitchFamily="2" charset="0"/>
              </a:defRPr>
            </a:lvl6pPr>
            <a:lvl7pPr marL="2971800" indent="-228600" eaLnBrk="0" fontAlgn="base" hangingPunct="0">
              <a:spcBef>
                <a:spcPct val="50000"/>
              </a:spcBef>
              <a:spcAft>
                <a:spcPct val="0"/>
              </a:spcAft>
              <a:defRPr sz="2200">
                <a:solidFill>
                  <a:schemeClr val="tx1"/>
                </a:solidFill>
                <a:latin typeface="Akkurat Office" panose="02000503030000020004" pitchFamily="2" charset="0"/>
              </a:defRPr>
            </a:lvl7pPr>
            <a:lvl8pPr marL="3429000" indent="-228600" eaLnBrk="0" fontAlgn="base" hangingPunct="0">
              <a:spcBef>
                <a:spcPct val="50000"/>
              </a:spcBef>
              <a:spcAft>
                <a:spcPct val="0"/>
              </a:spcAft>
              <a:defRPr sz="2200">
                <a:solidFill>
                  <a:schemeClr val="tx1"/>
                </a:solidFill>
                <a:latin typeface="Akkurat Office" panose="02000503030000020004" pitchFamily="2" charset="0"/>
              </a:defRPr>
            </a:lvl8pPr>
            <a:lvl9pPr marL="3886200" indent="-228600" eaLnBrk="0" fontAlgn="base" hangingPunct="0">
              <a:spcBef>
                <a:spcPct val="50000"/>
              </a:spcBef>
              <a:spcAft>
                <a:spcPct val="0"/>
              </a:spcAft>
              <a:defRPr sz="2200">
                <a:solidFill>
                  <a:schemeClr val="tx1"/>
                </a:solidFill>
                <a:latin typeface="Akkurat Office" panose="02000503030000020004" pitchFamily="2" charset="0"/>
              </a:defRPr>
            </a:lvl9pPr>
          </a:lstStyle>
          <a:p>
            <a:pPr eaLnBrk="1" hangingPunct="1"/>
            <a:endParaRPr lang="de-DE" altLang="de-DE" dirty="0">
              <a:latin typeface="Calibri Regular"/>
            </a:endParaRPr>
          </a:p>
        </p:txBody>
      </p:sp>
      <p:sp>
        <p:nvSpPr>
          <p:cNvPr id="19" name="Oval 24">
            <a:extLst>
              <a:ext uri="{FF2B5EF4-FFF2-40B4-BE49-F238E27FC236}">
                <a16:creationId xmlns:a16="http://schemas.microsoft.com/office/drawing/2014/main" id="{1C1C2C34-05A8-984A-BF44-5F739C82BD70}"/>
              </a:ext>
            </a:extLst>
          </p:cNvPr>
          <p:cNvSpPr>
            <a:spLocks noChangeArrowheads="1"/>
          </p:cNvSpPr>
          <p:nvPr/>
        </p:nvSpPr>
        <p:spPr bwMode="auto">
          <a:xfrm rot="5400000">
            <a:off x="8025111" y="4056151"/>
            <a:ext cx="247377" cy="250186"/>
          </a:xfrm>
          <a:prstGeom prst="ellipse">
            <a:avLst/>
          </a:prstGeom>
          <a:solidFill>
            <a:schemeClr val="tx2"/>
          </a:solidFill>
          <a:ln>
            <a:noFill/>
          </a:ln>
        </p:spPr>
        <p:txBody>
          <a:bodyPr/>
          <a:lstStyle>
            <a:lvl1pPr eaLnBrk="0" hangingPunct="0">
              <a:defRPr sz="2200">
                <a:solidFill>
                  <a:schemeClr val="tx1"/>
                </a:solidFill>
                <a:latin typeface="Akkurat Office" panose="02000503030000020004" pitchFamily="2" charset="0"/>
              </a:defRPr>
            </a:lvl1pPr>
            <a:lvl2pPr marL="742950" indent="-285750" eaLnBrk="0" hangingPunct="0">
              <a:defRPr sz="2200">
                <a:solidFill>
                  <a:schemeClr val="tx1"/>
                </a:solidFill>
                <a:latin typeface="Akkurat Office" panose="02000503030000020004" pitchFamily="2" charset="0"/>
              </a:defRPr>
            </a:lvl2pPr>
            <a:lvl3pPr marL="1143000" indent="-228600" eaLnBrk="0" hangingPunct="0">
              <a:defRPr sz="2200">
                <a:solidFill>
                  <a:schemeClr val="tx1"/>
                </a:solidFill>
                <a:latin typeface="Akkurat Office" panose="02000503030000020004" pitchFamily="2" charset="0"/>
              </a:defRPr>
            </a:lvl3pPr>
            <a:lvl4pPr marL="1600200" indent="-228600" eaLnBrk="0" hangingPunct="0">
              <a:defRPr sz="2200">
                <a:solidFill>
                  <a:schemeClr val="tx1"/>
                </a:solidFill>
                <a:latin typeface="Akkurat Office" panose="02000503030000020004" pitchFamily="2" charset="0"/>
              </a:defRPr>
            </a:lvl4pPr>
            <a:lvl5pPr marL="2057400" indent="-228600" eaLnBrk="0" hangingPunct="0">
              <a:defRPr sz="2200">
                <a:solidFill>
                  <a:schemeClr val="tx1"/>
                </a:solidFill>
                <a:latin typeface="Akkurat Office" panose="02000503030000020004" pitchFamily="2" charset="0"/>
              </a:defRPr>
            </a:lvl5pPr>
            <a:lvl6pPr marL="2514600" indent="-228600" eaLnBrk="0" fontAlgn="base" hangingPunct="0">
              <a:spcBef>
                <a:spcPct val="50000"/>
              </a:spcBef>
              <a:spcAft>
                <a:spcPct val="0"/>
              </a:spcAft>
              <a:defRPr sz="2200">
                <a:solidFill>
                  <a:schemeClr val="tx1"/>
                </a:solidFill>
                <a:latin typeface="Akkurat Office" panose="02000503030000020004" pitchFamily="2" charset="0"/>
              </a:defRPr>
            </a:lvl6pPr>
            <a:lvl7pPr marL="2971800" indent="-228600" eaLnBrk="0" fontAlgn="base" hangingPunct="0">
              <a:spcBef>
                <a:spcPct val="50000"/>
              </a:spcBef>
              <a:spcAft>
                <a:spcPct val="0"/>
              </a:spcAft>
              <a:defRPr sz="2200">
                <a:solidFill>
                  <a:schemeClr val="tx1"/>
                </a:solidFill>
                <a:latin typeface="Akkurat Office" panose="02000503030000020004" pitchFamily="2" charset="0"/>
              </a:defRPr>
            </a:lvl7pPr>
            <a:lvl8pPr marL="3429000" indent="-228600" eaLnBrk="0" fontAlgn="base" hangingPunct="0">
              <a:spcBef>
                <a:spcPct val="50000"/>
              </a:spcBef>
              <a:spcAft>
                <a:spcPct val="0"/>
              </a:spcAft>
              <a:defRPr sz="2200">
                <a:solidFill>
                  <a:schemeClr val="tx1"/>
                </a:solidFill>
                <a:latin typeface="Akkurat Office" panose="02000503030000020004" pitchFamily="2" charset="0"/>
              </a:defRPr>
            </a:lvl8pPr>
            <a:lvl9pPr marL="3886200" indent="-228600" eaLnBrk="0" fontAlgn="base" hangingPunct="0">
              <a:spcBef>
                <a:spcPct val="50000"/>
              </a:spcBef>
              <a:spcAft>
                <a:spcPct val="0"/>
              </a:spcAft>
              <a:defRPr sz="2200">
                <a:solidFill>
                  <a:schemeClr val="tx1"/>
                </a:solidFill>
                <a:latin typeface="Akkurat Office" panose="02000503030000020004" pitchFamily="2" charset="0"/>
              </a:defRPr>
            </a:lvl9pPr>
          </a:lstStyle>
          <a:p>
            <a:pPr eaLnBrk="1" hangingPunct="1"/>
            <a:endParaRPr lang="de-DE" altLang="de-DE" dirty="0">
              <a:latin typeface="Calibri Regular"/>
            </a:endParaRPr>
          </a:p>
        </p:txBody>
      </p:sp>
      <p:sp>
        <p:nvSpPr>
          <p:cNvPr id="20" name="Oval 25">
            <a:extLst>
              <a:ext uri="{FF2B5EF4-FFF2-40B4-BE49-F238E27FC236}">
                <a16:creationId xmlns:a16="http://schemas.microsoft.com/office/drawing/2014/main" id="{28029A55-4D0A-1D49-9A96-EAF63E988767}"/>
              </a:ext>
            </a:extLst>
          </p:cNvPr>
          <p:cNvSpPr>
            <a:spLocks noChangeArrowheads="1"/>
          </p:cNvSpPr>
          <p:nvPr/>
        </p:nvSpPr>
        <p:spPr bwMode="auto">
          <a:xfrm rot="5400000">
            <a:off x="8025111" y="4410231"/>
            <a:ext cx="247377" cy="250186"/>
          </a:xfrm>
          <a:prstGeom prst="ellipse">
            <a:avLst/>
          </a:prstGeom>
          <a:solidFill>
            <a:schemeClr val="tx2"/>
          </a:solidFill>
          <a:ln>
            <a:noFill/>
          </a:ln>
        </p:spPr>
        <p:txBody>
          <a:bodyPr/>
          <a:lstStyle>
            <a:lvl1pPr eaLnBrk="0" hangingPunct="0">
              <a:defRPr sz="2200">
                <a:solidFill>
                  <a:schemeClr val="tx1"/>
                </a:solidFill>
                <a:latin typeface="Akkurat Office" panose="02000503030000020004" pitchFamily="2" charset="0"/>
              </a:defRPr>
            </a:lvl1pPr>
            <a:lvl2pPr marL="742950" indent="-285750" eaLnBrk="0" hangingPunct="0">
              <a:defRPr sz="2200">
                <a:solidFill>
                  <a:schemeClr val="tx1"/>
                </a:solidFill>
                <a:latin typeface="Akkurat Office" panose="02000503030000020004" pitchFamily="2" charset="0"/>
              </a:defRPr>
            </a:lvl2pPr>
            <a:lvl3pPr marL="1143000" indent="-228600" eaLnBrk="0" hangingPunct="0">
              <a:defRPr sz="2200">
                <a:solidFill>
                  <a:schemeClr val="tx1"/>
                </a:solidFill>
                <a:latin typeface="Akkurat Office" panose="02000503030000020004" pitchFamily="2" charset="0"/>
              </a:defRPr>
            </a:lvl3pPr>
            <a:lvl4pPr marL="1600200" indent="-228600" eaLnBrk="0" hangingPunct="0">
              <a:defRPr sz="2200">
                <a:solidFill>
                  <a:schemeClr val="tx1"/>
                </a:solidFill>
                <a:latin typeface="Akkurat Office" panose="02000503030000020004" pitchFamily="2" charset="0"/>
              </a:defRPr>
            </a:lvl4pPr>
            <a:lvl5pPr marL="2057400" indent="-228600" eaLnBrk="0" hangingPunct="0">
              <a:defRPr sz="2200">
                <a:solidFill>
                  <a:schemeClr val="tx1"/>
                </a:solidFill>
                <a:latin typeface="Akkurat Office" panose="02000503030000020004" pitchFamily="2" charset="0"/>
              </a:defRPr>
            </a:lvl5pPr>
            <a:lvl6pPr marL="2514600" indent="-228600" eaLnBrk="0" fontAlgn="base" hangingPunct="0">
              <a:spcBef>
                <a:spcPct val="50000"/>
              </a:spcBef>
              <a:spcAft>
                <a:spcPct val="0"/>
              </a:spcAft>
              <a:defRPr sz="2200">
                <a:solidFill>
                  <a:schemeClr val="tx1"/>
                </a:solidFill>
                <a:latin typeface="Akkurat Office" panose="02000503030000020004" pitchFamily="2" charset="0"/>
              </a:defRPr>
            </a:lvl6pPr>
            <a:lvl7pPr marL="2971800" indent="-228600" eaLnBrk="0" fontAlgn="base" hangingPunct="0">
              <a:spcBef>
                <a:spcPct val="50000"/>
              </a:spcBef>
              <a:spcAft>
                <a:spcPct val="0"/>
              </a:spcAft>
              <a:defRPr sz="2200">
                <a:solidFill>
                  <a:schemeClr val="tx1"/>
                </a:solidFill>
                <a:latin typeface="Akkurat Office" panose="02000503030000020004" pitchFamily="2" charset="0"/>
              </a:defRPr>
            </a:lvl7pPr>
            <a:lvl8pPr marL="3429000" indent="-228600" eaLnBrk="0" fontAlgn="base" hangingPunct="0">
              <a:spcBef>
                <a:spcPct val="50000"/>
              </a:spcBef>
              <a:spcAft>
                <a:spcPct val="0"/>
              </a:spcAft>
              <a:defRPr sz="2200">
                <a:solidFill>
                  <a:schemeClr val="tx1"/>
                </a:solidFill>
                <a:latin typeface="Akkurat Office" panose="02000503030000020004" pitchFamily="2" charset="0"/>
              </a:defRPr>
            </a:lvl8pPr>
            <a:lvl9pPr marL="3886200" indent="-228600" eaLnBrk="0" fontAlgn="base" hangingPunct="0">
              <a:spcBef>
                <a:spcPct val="50000"/>
              </a:spcBef>
              <a:spcAft>
                <a:spcPct val="0"/>
              </a:spcAft>
              <a:defRPr sz="2200">
                <a:solidFill>
                  <a:schemeClr val="tx1"/>
                </a:solidFill>
                <a:latin typeface="Akkurat Office" panose="02000503030000020004" pitchFamily="2" charset="0"/>
              </a:defRPr>
            </a:lvl9pPr>
          </a:lstStyle>
          <a:p>
            <a:pPr eaLnBrk="1" hangingPunct="1"/>
            <a:endParaRPr lang="de-DE" altLang="de-DE" dirty="0">
              <a:latin typeface="Calibri Regular"/>
            </a:endParaRPr>
          </a:p>
        </p:txBody>
      </p:sp>
      <p:sp>
        <p:nvSpPr>
          <p:cNvPr id="21" name="Oval 27">
            <a:extLst>
              <a:ext uri="{FF2B5EF4-FFF2-40B4-BE49-F238E27FC236}">
                <a16:creationId xmlns:a16="http://schemas.microsoft.com/office/drawing/2014/main" id="{F143D952-A452-7043-BB3F-E251E0DF110F}"/>
              </a:ext>
            </a:extLst>
          </p:cNvPr>
          <p:cNvSpPr>
            <a:spLocks noChangeArrowheads="1"/>
          </p:cNvSpPr>
          <p:nvPr/>
        </p:nvSpPr>
        <p:spPr bwMode="auto">
          <a:xfrm rot="5400000">
            <a:off x="7694677" y="3657491"/>
            <a:ext cx="247377" cy="250186"/>
          </a:xfrm>
          <a:prstGeom prst="ellipse">
            <a:avLst/>
          </a:prstGeom>
          <a:solidFill>
            <a:schemeClr val="tx2"/>
          </a:solidFill>
          <a:ln>
            <a:noFill/>
          </a:ln>
        </p:spPr>
        <p:txBody>
          <a:bodyPr/>
          <a:lstStyle>
            <a:lvl1pPr eaLnBrk="0" hangingPunct="0">
              <a:defRPr sz="2200">
                <a:solidFill>
                  <a:schemeClr val="tx1"/>
                </a:solidFill>
                <a:latin typeface="Akkurat Office" panose="02000503030000020004" pitchFamily="2" charset="0"/>
              </a:defRPr>
            </a:lvl1pPr>
            <a:lvl2pPr marL="742950" indent="-285750" eaLnBrk="0" hangingPunct="0">
              <a:defRPr sz="2200">
                <a:solidFill>
                  <a:schemeClr val="tx1"/>
                </a:solidFill>
                <a:latin typeface="Akkurat Office" panose="02000503030000020004" pitchFamily="2" charset="0"/>
              </a:defRPr>
            </a:lvl2pPr>
            <a:lvl3pPr marL="1143000" indent="-228600" eaLnBrk="0" hangingPunct="0">
              <a:defRPr sz="2200">
                <a:solidFill>
                  <a:schemeClr val="tx1"/>
                </a:solidFill>
                <a:latin typeface="Akkurat Office" panose="02000503030000020004" pitchFamily="2" charset="0"/>
              </a:defRPr>
            </a:lvl3pPr>
            <a:lvl4pPr marL="1600200" indent="-228600" eaLnBrk="0" hangingPunct="0">
              <a:defRPr sz="2200">
                <a:solidFill>
                  <a:schemeClr val="tx1"/>
                </a:solidFill>
                <a:latin typeface="Akkurat Office" panose="02000503030000020004" pitchFamily="2" charset="0"/>
              </a:defRPr>
            </a:lvl4pPr>
            <a:lvl5pPr marL="2057400" indent="-228600" eaLnBrk="0" hangingPunct="0">
              <a:defRPr sz="2200">
                <a:solidFill>
                  <a:schemeClr val="tx1"/>
                </a:solidFill>
                <a:latin typeface="Akkurat Office" panose="02000503030000020004" pitchFamily="2" charset="0"/>
              </a:defRPr>
            </a:lvl5pPr>
            <a:lvl6pPr marL="2514600" indent="-228600" eaLnBrk="0" fontAlgn="base" hangingPunct="0">
              <a:spcBef>
                <a:spcPct val="50000"/>
              </a:spcBef>
              <a:spcAft>
                <a:spcPct val="0"/>
              </a:spcAft>
              <a:defRPr sz="2200">
                <a:solidFill>
                  <a:schemeClr val="tx1"/>
                </a:solidFill>
                <a:latin typeface="Akkurat Office" panose="02000503030000020004" pitchFamily="2" charset="0"/>
              </a:defRPr>
            </a:lvl6pPr>
            <a:lvl7pPr marL="2971800" indent="-228600" eaLnBrk="0" fontAlgn="base" hangingPunct="0">
              <a:spcBef>
                <a:spcPct val="50000"/>
              </a:spcBef>
              <a:spcAft>
                <a:spcPct val="0"/>
              </a:spcAft>
              <a:defRPr sz="2200">
                <a:solidFill>
                  <a:schemeClr val="tx1"/>
                </a:solidFill>
                <a:latin typeface="Akkurat Office" panose="02000503030000020004" pitchFamily="2" charset="0"/>
              </a:defRPr>
            </a:lvl7pPr>
            <a:lvl8pPr marL="3429000" indent="-228600" eaLnBrk="0" fontAlgn="base" hangingPunct="0">
              <a:spcBef>
                <a:spcPct val="50000"/>
              </a:spcBef>
              <a:spcAft>
                <a:spcPct val="0"/>
              </a:spcAft>
              <a:defRPr sz="2200">
                <a:solidFill>
                  <a:schemeClr val="tx1"/>
                </a:solidFill>
                <a:latin typeface="Akkurat Office" panose="02000503030000020004" pitchFamily="2" charset="0"/>
              </a:defRPr>
            </a:lvl8pPr>
            <a:lvl9pPr marL="3886200" indent="-228600" eaLnBrk="0" fontAlgn="base" hangingPunct="0">
              <a:spcBef>
                <a:spcPct val="50000"/>
              </a:spcBef>
              <a:spcAft>
                <a:spcPct val="0"/>
              </a:spcAft>
              <a:defRPr sz="2200">
                <a:solidFill>
                  <a:schemeClr val="tx1"/>
                </a:solidFill>
                <a:latin typeface="Akkurat Office" panose="02000503030000020004" pitchFamily="2" charset="0"/>
              </a:defRPr>
            </a:lvl9pPr>
          </a:lstStyle>
          <a:p>
            <a:pPr eaLnBrk="1" hangingPunct="1"/>
            <a:endParaRPr lang="de-DE" altLang="de-DE" dirty="0">
              <a:latin typeface="Calibri Regular"/>
            </a:endParaRPr>
          </a:p>
        </p:txBody>
      </p:sp>
      <p:sp>
        <p:nvSpPr>
          <p:cNvPr id="22" name="Oval 28">
            <a:extLst>
              <a:ext uri="{FF2B5EF4-FFF2-40B4-BE49-F238E27FC236}">
                <a16:creationId xmlns:a16="http://schemas.microsoft.com/office/drawing/2014/main" id="{FC1E5FD0-3152-E34E-895D-42D7BC35504B}"/>
              </a:ext>
            </a:extLst>
          </p:cNvPr>
          <p:cNvSpPr>
            <a:spLocks noChangeArrowheads="1"/>
          </p:cNvSpPr>
          <p:nvPr/>
        </p:nvSpPr>
        <p:spPr bwMode="auto">
          <a:xfrm rot="5400000">
            <a:off x="7694677" y="4056151"/>
            <a:ext cx="247377" cy="250186"/>
          </a:xfrm>
          <a:prstGeom prst="ellipse">
            <a:avLst/>
          </a:prstGeom>
          <a:solidFill>
            <a:schemeClr val="tx2"/>
          </a:solidFill>
          <a:ln>
            <a:noFill/>
          </a:ln>
        </p:spPr>
        <p:txBody>
          <a:bodyPr/>
          <a:lstStyle>
            <a:lvl1pPr eaLnBrk="0" hangingPunct="0">
              <a:defRPr sz="2200">
                <a:solidFill>
                  <a:schemeClr val="tx1"/>
                </a:solidFill>
                <a:latin typeface="Akkurat Office" panose="02000503030000020004" pitchFamily="2" charset="0"/>
              </a:defRPr>
            </a:lvl1pPr>
            <a:lvl2pPr marL="742950" indent="-285750" eaLnBrk="0" hangingPunct="0">
              <a:defRPr sz="2200">
                <a:solidFill>
                  <a:schemeClr val="tx1"/>
                </a:solidFill>
                <a:latin typeface="Akkurat Office" panose="02000503030000020004" pitchFamily="2" charset="0"/>
              </a:defRPr>
            </a:lvl2pPr>
            <a:lvl3pPr marL="1143000" indent="-228600" eaLnBrk="0" hangingPunct="0">
              <a:defRPr sz="2200">
                <a:solidFill>
                  <a:schemeClr val="tx1"/>
                </a:solidFill>
                <a:latin typeface="Akkurat Office" panose="02000503030000020004" pitchFamily="2" charset="0"/>
              </a:defRPr>
            </a:lvl3pPr>
            <a:lvl4pPr marL="1600200" indent="-228600" eaLnBrk="0" hangingPunct="0">
              <a:defRPr sz="2200">
                <a:solidFill>
                  <a:schemeClr val="tx1"/>
                </a:solidFill>
                <a:latin typeface="Akkurat Office" panose="02000503030000020004" pitchFamily="2" charset="0"/>
              </a:defRPr>
            </a:lvl4pPr>
            <a:lvl5pPr marL="2057400" indent="-228600" eaLnBrk="0" hangingPunct="0">
              <a:defRPr sz="2200">
                <a:solidFill>
                  <a:schemeClr val="tx1"/>
                </a:solidFill>
                <a:latin typeface="Akkurat Office" panose="02000503030000020004" pitchFamily="2" charset="0"/>
              </a:defRPr>
            </a:lvl5pPr>
            <a:lvl6pPr marL="2514600" indent="-228600" eaLnBrk="0" fontAlgn="base" hangingPunct="0">
              <a:spcBef>
                <a:spcPct val="50000"/>
              </a:spcBef>
              <a:spcAft>
                <a:spcPct val="0"/>
              </a:spcAft>
              <a:defRPr sz="2200">
                <a:solidFill>
                  <a:schemeClr val="tx1"/>
                </a:solidFill>
                <a:latin typeface="Akkurat Office" panose="02000503030000020004" pitchFamily="2" charset="0"/>
              </a:defRPr>
            </a:lvl6pPr>
            <a:lvl7pPr marL="2971800" indent="-228600" eaLnBrk="0" fontAlgn="base" hangingPunct="0">
              <a:spcBef>
                <a:spcPct val="50000"/>
              </a:spcBef>
              <a:spcAft>
                <a:spcPct val="0"/>
              </a:spcAft>
              <a:defRPr sz="2200">
                <a:solidFill>
                  <a:schemeClr val="tx1"/>
                </a:solidFill>
                <a:latin typeface="Akkurat Office" panose="02000503030000020004" pitchFamily="2" charset="0"/>
              </a:defRPr>
            </a:lvl7pPr>
            <a:lvl8pPr marL="3429000" indent="-228600" eaLnBrk="0" fontAlgn="base" hangingPunct="0">
              <a:spcBef>
                <a:spcPct val="50000"/>
              </a:spcBef>
              <a:spcAft>
                <a:spcPct val="0"/>
              </a:spcAft>
              <a:defRPr sz="2200">
                <a:solidFill>
                  <a:schemeClr val="tx1"/>
                </a:solidFill>
                <a:latin typeface="Akkurat Office" panose="02000503030000020004" pitchFamily="2" charset="0"/>
              </a:defRPr>
            </a:lvl8pPr>
            <a:lvl9pPr marL="3886200" indent="-228600" eaLnBrk="0" fontAlgn="base" hangingPunct="0">
              <a:spcBef>
                <a:spcPct val="50000"/>
              </a:spcBef>
              <a:spcAft>
                <a:spcPct val="0"/>
              </a:spcAft>
              <a:defRPr sz="2200">
                <a:solidFill>
                  <a:schemeClr val="tx1"/>
                </a:solidFill>
                <a:latin typeface="Akkurat Office" panose="02000503030000020004" pitchFamily="2" charset="0"/>
              </a:defRPr>
            </a:lvl9pPr>
          </a:lstStyle>
          <a:p>
            <a:pPr eaLnBrk="1" hangingPunct="1"/>
            <a:endParaRPr lang="de-DE" altLang="de-DE" dirty="0">
              <a:latin typeface="Calibri Regular"/>
            </a:endParaRPr>
          </a:p>
        </p:txBody>
      </p:sp>
      <p:sp>
        <p:nvSpPr>
          <p:cNvPr id="23" name="Oval 29">
            <a:extLst>
              <a:ext uri="{FF2B5EF4-FFF2-40B4-BE49-F238E27FC236}">
                <a16:creationId xmlns:a16="http://schemas.microsoft.com/office/drawing/2014/main" id="{D2EF508D-2FED-E948-BF9D-6AE70415BCD0}"/>
              </a:ext>
            </a:extLst>
          </p:cNvPr>
          <p:cNvSpPr>
            <a:spLocks noChangeArrowheads="1"/>
          </p:cNvSpPr>
          <p:nvPr/>
        </p:nvSpPr>
        <p:spPr bwMode="auto">
          <a:xfrm rot="5400000">
            <a:off x="7694677" y="4410231"/>
            <a:ext cx="247377" cy="250186"/>
          </a:xfrm>
          <a:prstGeom prst="ellipse">
            <a:avLst/>
          </a:prstGeom>
          <a:solidFill>
            <a:schemeClr val="tx2"/>
          </a:solidFill>
          <a:ln>
            <a:noFill/>
          </a:ln>
        </p:spPr>
        <p:txBody>
          <a:bodyPr/>
          <a:lstStyle>
            <a:lvl1pPr eaLnBrk="0" hangingPunct="0">
              <a:defRPr sz="2200">
                <a:solidFill>
                  <a:schemeClr val="tx1"/>
                </a:solidFill>
                <a:latin typeface="Akkurat Office" panose="02000503030000020004" pitchFamily="2" charset="0"/>
              </a:defRPr>
            </a:lvl1pPr>
            <a:lvl2pPr marL="742950" indent="-285750" eaLnBrk="0" hangingPunct="0">
              <a:defRPr sz="2200">
                <a:solidFill>
                  <a:schemeClr val="tx1"/>
                </a:solidFill>
                <a:latin typeface="Akkurat Office" panose="02000503030000020004" pitchFamily="2" charset="0"/>
              </a:defRPr>
            </a:lvl2pPr>
            <a:lvl3pPr marL="1143000" indent="-228600" eaLnBrk="0" hangingPunct="0">
              <a:defRPr sz="2200">
                <a:solidFill>
                  <a:schemeClr val="tx1"/>
                </a:solidFill>
                <a:latin typeface="Akkurat Office" panose="02000503030000020004" pitchFamily="2" charset="0"/>
              </a:defRPr>
            </a:lvl3pPr>
            <a:lvl4pPr marL="1600200" indent="-228600" eaLnBrk="0" hangingPunct="0">
              <a:defRPr sz="2200">
                <a:solidFill>
                  <a:schemeClr val="tx1"/>
                </a:solidFill>
                <a:latin typeface="Akkurat Office" panose="02000503030000020004" pitchFamily="2" charset="0"/>
              </a:defRPr>
            </a:lvl4pPr>
            <a:lvl5pPr marL="2057400" indent="-228600" eaLnBrk="0" hangingPunct="0">
              <a:defRPr sz="2200">
                <a:solidFill>
                  <a:schemeClr val="tx1"/>
                </a:solidFill>
                <a:latin typeface="Akkurat Office" panose="02000503030000020004" pitchFamily="2" charset="0"/>
              </a:defRPr>
            </a:lvl5pPr>
            <a:lvl6pPr marL="2514600" indent="-228600" eaLnBrk="0" fontAlgn="base" hangingPunct="0">
              <a:spcBef>
                <a:spcPct val="50000"/>
              </a:spcBef>
              <a:spcAft>
                <a:spcPct val="0"/>
              </a:spcAft>
              <a:defRPr sz="2200">
                <a:solidFill>
                  <a:schemeClr val="tx1"/>
                </a:solidFill>
                <a:latin typeface="Akkurat Office" panose="02000503030000020004" pitchFamily="2" charset="0"/>
              </a:defRPr>
            </a:lvl6pPr>
            <a:lvl7pPr marL="2971800" indent="-228600" eaLnBrk="0" fontAlgn="base" hangingPunct="0">
              <a:spcBef>
                <a:spcPct val="50000"/>
              </a:spcBef>
              <a:spcAft>
                <a:spcPct val="0"/>
              </a:spcAft>
              <a:defRPr sz="2200">
                <a:solidFill>
                  <a:schemeClr val="tx1"/>
                </a:solidFill>
                <a:latin typeface="Akkurat Office" panose="02000503030000020004" pitchFamily="2" charset="0"/>
              </a:defRPr>
            </a:lvl7pPr>
            <a:lvl8pPr marL="3429000" indent="-228600" eaLnBrk="0" fontAlgn="base" hangingPunct="0">
              <a:spcBef>
                <a:spcPct val="50000"/>
              </a:spcBef>
              <a:spcAft>
                <a:spcPct val="0"/>
              </a:spcAft>
              <a:defRPr sz="2200">
                <a:solidFill>
                  <a:schemeClr val="tx1"/>
                </a:solidFill>
                <a:latin typeface="Akkurat Office" panose="02000503030000020004" pitchFamily="2" charset="0"/>
              </a:defRPr>
            </a:lvl8pPr>
            <a:lvl9pPr marL="3886200" indent="-228600" eaLnBrk="0" fontAlgn="base" hangingPunct="0">
              <a:spcBef>
                <a:spcPct val="50000"/>
              </a:spcBef>
              <a:spcAft>
                <a:spcPct val="0"/>
              </a:spcAft>
              <a:defRPr sz="2200">
                <a:solidFill>
                  <a:schemeClr val="tx1"/>
                </a:solidFill>
                <a:latin typeface="Akkurat Office" panose="02000503030000020004" pitchFamily="2" charset="0"/>
              </a:defRPr>
            </a:lvl9pPr>
          </a:lstStyle>
          <a:p>
            <a:pPr eaLnBrk="1" hangingPunct="1"/>
            <a:endParaRPr lang="de-DE" altLang="de-DE" dirty="0">
              <a:latin typeface="Calibri Regular"/>
            </a:endParaRPr>
          </a:p>
        </p:txBody>
      </p:sp>
      <p:sp>
        <p:nvSpPr>
          <p:cNvPr id="24" name="Oval 31">
            <a:extLst>
              <a:ext uri="{FF2B5EF4-FFF2-40B4-BE49-F238E27FC236}">
                <a16:creationId xmlns:a16="http://schemas.microsoft.com/office/drawing/2014/main" id="{8DBCE48D-8D57-374A-A201-462509F5464C}"/>
              </a:ext>
            </a:extLst>
          </p:cNvPr>
          <p:cNvSpPr>
            <a:spLocks noChangeArrowheads="1"/>
          </p:cNvSpPr>
          <p:nvPr/>
        </p:nvSpPr>
        <p:spPr bwMode="auto">
          <a:xfrm rot="5400000">
            <a:off x="7364243" y="3662144"/>
            <a:ext cx="247377" cy="245465"/>
          </a:xfrm>
          <a:prstGeom prst="ellipse">
            <a:avLst/>
          </a:prstGeom>
          <a:solidFill>
            <a:schemeClr val="tx2"/>
          </a:solidFill>
          <a:ln>
            <a:noFill/>
          </a:ln>
        </p:spPr>
        <p:txBody>
          <a:bodyPr/>
          <a:lstStyle>
            <a:lvl1pPr eaLnBrk="0" hangingPunct="0">
              <a:defRPr sz="2200">
                <a:solidFill>
                  <a:schemeClr val="tx1"/>
                </a:solidFill>
                <a:latin typeface="Akkurat Office" panose="02000503030000020004" pitchFamily="2" charset="0"/>
              </a:defRPr>
            </a:lvl1pPr>
            <a:lvl2pPr marL="742950" indent="-285750" eaLnBrk="0" hangingPunct="0">
              <a:defRPr sz="2200">
                <a:solidFill>
                  <a:schemeClr val="tx1"/>
                </a:solidFill>
                <a:latin typeface="Akkurat Office" panose="02000503030000020004" pitchFamily="2" charset="0"/>
              </a:defRPr>
            </a:lvl2pPr>
            <a:lvl3pPr marL="1143000" indent="-228600" eaLnBrk="0" hangingPunct="0">
              <a:defRPr sz="2200">
                <a:solidFill>
                  <a:schemeClr val="tx1"/>
                </a:solidFill>
                <a:latin typeface="Akkurat Office" panose="02000503030000020004" pitchFamily="2" charset="0"/>
              </a:defRPr>
            </a:lvl3pPr>
            <a:lvl4pPr marL="1600200" indent="-228600" eaLnBrk="0" hangingPunct="0">
              <a:defRPr sz="2200">
                <a:solidFill>
                  <a:schemeClr val="tx1"/>
                </a:solidFill>
                <a:latin typeface="Akkurat Office" panose="02000503030000020004" pitchFamily="2" charset="0"/>
              </a:defRPr>
            </a:lvl4pPr>
            <a:lvl5pPr marL="2057400" indent="-228600" eaLnBrk="0" hangingPunct="0">
              <a:defRPr sz="2200">
                <a:solidFill>
                  <a:schemeClr val="tx1"/>
                </a:solidFill>
                <a:latin typeface="Akkurat Office" panose="02000503030000020004" pitchFamily="2" charset="0"/>
              </a:defRPr>
            </a:lvl5pPr>
            <a:lvl6pPr marL="2514600" indent="-228600" eaLnBrk="0" fontAlgn="base" hangingPunct="0">
              <a:spcBef>
                <a:spcPct val="50000"/>
              </a:spcBef>
              <a:spcAft>
                <a:spcPct val="0"/>
              </a:spcAft>
              <a:defRPr sz="2200">
                <a:solidFill>
                  <a:schemeClr val="tx1"/>
                </a:solidFill>
                <a:latin typeface="Akkurat Office" panose="02000503030000020004" pitchFamily="2" charset="0"/>
              </a:defRPr>
            </a:lvl6pPr>
            <a:lvl7pPr marL="2971800" indent="-228600" eaLnBrk="0" fontAlgn="base" hangingPunct="0">
              <a:spcBef>
                <a:spcPct val="50000"/>
              </a:spcBef>
              <a:spcAft>
                <a:spcPct val="0"/>
              </a:spcAft>
              <a:defRPr sz="2200">
                <a:solidFill>
                  <a:schemeClr val="tx1"/>
                </a:solidFill>
                <a:latin typeface="Akkurat Office" panose="02000503030000020004" pitchFamily="2" charset="0"/>
              </a:defRPr>
            </a:lvl7pPr>
            <a:lvl8pPr marL="3429000" indent="-228600" eaLnBrk="0" fontAlgn="base" hangingPunct="0">
              <a:spcBef>
                <a:spcPct val="50000"/>
              </a:spcBef>
              <a:spcAft>
                <a:spcPct val="0"/>
              </a:spcAft>
              <a:defRPr sz="2200">
                <a:solidFill>
                  <a:schemeClr val="tx1"/>
                </a:solidFill>
                <a:latin typeface="Akkurat Office" panose="02000503030000020004" pitchFamily="2" charset="0"/>
              </a:defRPr>
            </a:lvl8pPr>
            <a:lvl9pPr marL="3886200" indent="-228600" eaLnBrk="0" fontAlgn="base" hangingPunct="0">
              <a:spcBef>
                <a:spcPct val="50000"/>
              </a:spcBef>
              <a:spcAft>
                <a:spcPct val="0"/>
              </a:spcAft>
              <a:defRPr sz="2200">
                <a:solidFill>
                  <a:schemeClr val="tx1"/>
                </a:solidFill>
                <a:latin typeface="Akkurat Office" panose="02000503030000020004" pitchFamily="2" charset="0"/>
              </a:defRPr>
            </a:lvl9pPr>
          </a:lstStyle>
          <a:p>
            <a:pPr eaLnBrk="1" hangingPunct="1"/>
            <a:endParaRPr lang="de-DE" altLang="de-DE" dirty="0">
              <a:latin typeface="Calibri Regular"/>
            </a:endParaRPr>
          </a:p>
        </p:txBody>
      </p:sp>
      <p:sp>
        <p:nvSpPr>
          <p:cNvPr id="25" name="Oval 32">
            <a:extLst>
              <a:ext uri="{FF2B5EF4-FFF2-40B4-BE49-F238E27FC236}">
                <a16:creationId xmlns:a16="http://schemas.microsoft.com/office/drawing/2014/main" id="{2750E65F-0322-8149-8AFB-57777964E36F}"/>
              </a:ext>
            </a:extLst>
          </p:cNvPr>
          <p:cNvSpPr>
            <a:spLocks noChangeArrowheads="1"/>
          </p:cNvSpPr>
          <p:nvPr/>
        </p:nvSpPr>
        <p:spPr bwMode="auto">
          <a:xfrm rot="5400000">
            <a:off x="7364243" y="4060803"/>
            <a:ext cx="247377" cy="245465"/>
          </a:xfrm>
          <a:prstGeom prst="ellipse">
            <a:avLst/>
          </a:prstGeom>
          <a:solidFill>
            <a:schemeClr val="tx2"/>
          </a:solidFill>
          <a:ln>
            <a:noFill/>
          </a:ln>
        </p:spPr>
        <p:txBody>
          <a:bodyPr/>
          <a:lstStyle>
            <a:lvl1pPr eaLnBrk="0" hangingPunct="0">
              <a:defRPr sz="2200">
                <a:solidFill>
                  <a:schemeClr val="tx1"/>
                </a:solidFill>
                <a:latin typeface="Akkurat Office" panose="02000503030000020004" pitchFamily="2" charset="0"/>
              </a:defRPr>
            </a:lvl1pPr>
            <a:lvl2pPr marL="742950" indent="-285750" eaLnBrk="0" hangingPunct="0">
              <a:defRPr sz="2200">
                <a:solidFill>
                  <a:schemeClr val="tx1"/>
                </a:solidFill>
                <a:latin typeface="Akkurat Office" panose="02000503030000020004" pitchFamily="2" charset="0"/>
              </a:defRPr>
            </a:lvl2pPr>
            <a:lvl3pPr marL="1143000" indent="-228600" eaLnBrk="0" hangingPunct="0">
              <a:defRPr sz="2200">
                <a:solidFill>
                  <a:schemeClr val="tx1"/>
                </a:solidFill>
                <a:latin typeface="Akkurat Office" panose="02000503030000020004" pitchFamily="2" charset="0"/>
              </a:defRPr>
            </a:lvl3pPr>
            <a:lvl4pPr marL="1600200" indent="-228600" eaLnBrk="0" hangingPunct="0">
              <a:defRPr sz="2200">
                <a:solidFill>
                  <a:schemeClr val="tx1"/>
                </a:solidFill>
                <a:latin typeface="Akkurat Office" panose="02000503030000020004" pitchFamily="2" charset="0"/>
              </a:defRPr>
            </a:lvl4pPr>
            <a:lvl5pPr marL="2057400" indent="-228600" eaLnBrk="0" hangingPunct="0">
              <a:defRPr sz="2200">
                <a:solidFill>
                  <a:schemeClr val="tx1"/>
                </a:solidFill>
                <a:latin typeface="Akkurat Office" panose="02000503030000020004" pitchFamily="2" charset="0"/>
              </a:defRPr>
            </a:lvl5pPr>
            <a:lvl6pPr marL="2514600" indent="-228600" eaLnBrk="0" fontAlgn="base" hangingPunct="0">
              <a:spcBef>
                <a:spcPct val="50000"/>
              </a:spcBef>
              <a:spcAft>
                <a:spcPct val="0"/>
              </a:spcAft>
              <a:defRPr sz="2200">
                <a:solidFill>
                  <a:schemeClr val="tx1"/>
                </a:solidFill>
                <a:latin typeface="Akkurat Office" panose="02000503030000020004" pitchFamily="2" charset="0"/>
              </a:defRPr>
            </a:lvl6pPr>
            <a:lvl7pPr marL="2971800" indent="-228600" eaLnBrk="0" fontAlgn="base" hangingPunct="0">
              <a:spcBef>
                <a:spcPct val="50000"/>
              </a:spcBef>
              <a:spcAft>
                <a:spcPct val="0"/>
              </a:spcAft>
              <a:defRPr sz="2200">
                <a:solidFill>
                  <a:schemeClr val="tx1"/>
                </a:solidFill>
                <a:latin typeface="Akkurat Office" panose="02000503030000020004" pitchFamily="2" charset="0"/>
              </a:defRPr>
            </a:lvl7pPr>
            <a:lvl8pPr marL="3429000" indent="-228600" eaLnBrk="0" fontAlgn="base" hangingPunct="0">
              <a:spcBef>
                <a:spcPct val="50000"/>
              </a:spcBef>
              <a:spcAft>
                <a:spcPct val="0"/>
              </a:spcAft>
              <a:defRPr sz="2200">
                <a:solidFill>
                  <a:schemeClr val="tx1"/>
                </a:solidFill>
                <a:latin typeface="Akkurat Office" panose="02000503030000020004" pitchFamily="2" charset="0"/>
              </a:defRPr>
            </a:lvl8pPr>
            <a:lvl9pPr marL="3886200" indent="-228600" eaLnBrk="0" fontAlgn="base" hangingPunct="0">
              <a:spcBef>
                <a:spcPct val="50000"/>
              </a:spcBef>
              <a:spcAft>
                <a:spcPct val="0"/>
              </a:spcAft>
              <a:defRPr sz="2200">
                <a:solidFill>
                  <a:schemeClr val="tx1"/>
                </a:solidFill>
                <a:latin typeface="Akkurat Office" panose="02000503030000020004" pitchFamily="2" charset="0"/>
              </a:defRPr>
            </a:lvl9pPr>
          </a:lstStyle>
          <a:p>
            <a:pPr eaLnBrk="1" hangingPunct="1"/>
            <a:endParaRPr lang="de-DE" altLang="de-DE" dirty="0">
              <a:latin typeface="Calibri Regular"/>
            </a:endParaRPr>
          </a:p>
        </p:txBody>
      </p:sp>
      <p:sp>
        <p:nvSpPr>
          <p:cNvPr id="26" name="Oval 33">
            <a:extLst>
              <a:ext uri="{FF2B5EF4-FFF2-40B4-BE49-F238E27FC236}">
                <a16:creationId xmlns:a16="http://schemas.microsoft.com/office/drawing/2014/main" id="{A3C4DDE4-B462-2F4A-ADDA-FA27FCCAAE4F}"/>
              </a:ext>
            </a:extLst>
          </p:cNvPr>
          <p:cNvSpPr>
            <a:spLocks noChangeArrowheads="1"/>
          </p:cNvSpPr>
          <p:nvPr/>
        </p:nvSpPr>
        <p:spPr bwMode="auto">
          <a:xfrm rot="5400000">
            <a:off x="7364243" y="4414884"/>
            <a:ext cx="247377" cy="245465"/>
          </a:xfrm>
          <a:prstGeom prst="ellipse">
            <a:avLst/>
          </a:prstGeom>
          <a:solidFill>
            <a:schemeClr val="tx2"/>
          </a:solidFill>
          <a:ln>
            <a:noFill/>
          </a:ln>
        </p:spPr>
        <p:txBody>
          <a:bodyPr/>
          <a:lstStyle>
            <a:lvl1pPr eaLnBrk="0" hangingPunct="0">
              <a:defRPr sz="2200">
                <a:solidFill>
                  <a:schemeClr val="tx1"/>
                </a:solidFill>
                <a:latin typeface="Akkurat Office" panose="02000503030000020004" pitchFamily="2" charset="0"/>
              </a:defRPr>
            </a:lvl1pPr>
            <a:lvl2pPr marL="742950" indent="-285750" eaLnBrk="0" hangingPunct="0">
              <a:defRPr sz="2200">
                <a:solidFill>
                  <a:schemeClr val="tx1"/>
                </a:solidFill>
                <a:latin typeface="Akkurat Office" panose="02000503030000020004" pitchFamily="2" charset="0"/>
              </a:defRPr>
            </a:lvl2pPr>
            <a:lvl3pPr marL="1143000" indent="-228600" eaLnBrk="0" hangingPunct="0">
              <a:defRPr sz="2200">
                <a:solidFill>
                  <a:schemeClr val="tx1"/>
                </a:solidFill>
                <a:latin typeface="Akkurat Office" panose="02000503030000020004" pitchFamily="2" charset="0"/>
              </a:defRPr>
            </a:lvl3pPr>
            <a:lvl4pPr marL="1600200" indent="-228600" eaLnBrk="0" hangingPunct="0">
              <a:defRPr sz="2200">
                <a:solidFill>
                  <a:schemeClr val="tx1"/>
                </a:solidFill>
                <a:latin typeface="Akkurat Office" panose="02000503030000020004" pitchFamily="2" charset="0"/>
              </a:defRPr>
            </a:lvl4pPr>
            <a:lvl5pPr marL="2057400" indent="-228600" eaLnBrk="0" hangingPunct="0">
              <a:defRPr sz="2200">
                <a:solidFill>
                  <a:schemeClr val="tx1"/>
                </a:solidFill>
                <a:latin typeface="Akkurat Office" panose="02000503030000020004" pitchFamily="2" charset="0"/>
              </a:defRPr>
            </a:lvl5pPr>
            <a:lvl6pPr marL="2514600" indent="-228600" eaLnBrk="0" fontAlgn="base" hangingPunct="0">
              <a:spcBef>
                <a:spcPct val="50000"/>
              </a:spcBef>
              <a:spcAft>
                <a:spcPct val="0"/>
              </a:spcAft>
              <a:defRPr sz="2200">
                <a:solidFill>
                  <a:schemeClr val="tx1"/>
                </a:solidFill>
                <a:latin typeface="Akkurat Office" panose="02000503030000020004" pitchFamily="2" charset="0"/>
              </a:defRPr>
            </a:lvl6pPr>
            <a:lvl7pPr marL="2971800" indent="-228600" eaLnBrk="0" fontAlgn="base" hangingPunct="0">
              <a:spcBef>
                <a:spcPct val="50000"/>
              </a:spcBef>
              <a:spcAft>
                <a:spcPct val="0"/>
              </a:spcAft>
              <a:defRPr sz="2200">
                <a:solidFill>
                  <a:schemeClr val="tx1"/>
                </a:solidFill>
                <a:latin typeface="Akkurat Office" panose="02000503030000020004" pitchFamily="2" charset="0"/>
              </a:defRPr>
            </a:lvl7pPr>
            <a:lvl8pPr marL="3429000" indent="-228600" eaLnBrk="0" fontAlgn="base" hangingPunct="0">
              <a:spcBef>
                <a:spcPct val="50000"/>
              </a:spcBef>
              <a:spcAft>
                <a:spcPct val="0"/>
              </a:spcAft>
              <a:defRPr sz="2200">
                <a:solidFill>
                  <a:schemeClr val="tx1"/>
                </a:solidFill>
                <a:latin typeface="Akkurat Office" panose="02000503030000020004" pitchFamily="2" charset="0"/>
              </a:defRPr>
            </a:lvl8pPr>
            <a:lvl9pPr marL="3886200" indent="-228600" eaLnBrk="0" fontAlgn="base" hangingPunct="0">
              <a:spcBef>
                <a:spcPct val="50000"/>
              </a:spcBef>
              <a:spcAft>
                <a:spcPct val="0"/>
              </a:spcAft>
              <a:defRPr sz="2200">
                <a:solidFill>
                  <a:schemeClr val="tx1"/>
                </a:solidFill>
                <a:latin typeface="Akkurat Office" panose="02000503030000020004" pitchFamily="2" charset="0"/>
              </a:defRPr>
            </a:lvl9pPr>
          </a:lstStyle>
          <a:p>
            <a:pPr eaLnBrk="1" hangingPunct="1"/>
            <a:endParaRPr lang="de-DE" altLang="de-DE" dirty="0">
              <a:latin typeface="Calibri Regular"/>
            </a:endParaRPr>
          </a:p>
        </p:txBody>
      </p:sp>
      <p:sp>
        <p:nvSpPr>
          <p:cNvPr id="27" name="Oval 35">
            <a:extLst>
              <a:ext uri="{FF2B5EF4-FFF2-40B4-BE49-F238E27FC236}">
                <a16:creationId xmlns:a16="http://schemas.microsoft.com/office/drawing/2014/main" id="{919E633B-70B3-7F4F-8189-A3E31CAF8E93}"/>
              </a:ext>
            </a:extLst>
          </p:cNvPr>
          <p:cNvSpPr>
            <a:spLocks noChangeArrowheads="1"/>
          </p:cNvSpPr>
          <p:nvPr/>
        </p:nvSpPr>
        <p:spPr bwMode="auto">
          <a:xfrm rot="5400000">
            <a:off x="7033808" y="3662144"/>
            <a:ext cx="247377" cy="245465"/>
          </a:xfrm>
          <a:prstGeom prst="ellipse">
            <a:avLst/>
          </a:prstGeom>
          <a:solidFill>
            <a:schemeClr val="tx2"/>
          </a:solidFill>
          <a:ln>
            <a:noFill/>
          </a:ln>
        </p:spPr>
        <p:txBody>
          <a:bodyPr/>
          <a:lstStyle>
            <a:lvl1pPr eaLnBrk="0" hangingPunct="0">
              <a:defRPr sz="2200">
                <a:solidFill>
                  <a:schemeClr val="tx1"/>
                </a:solidFill>
                <a:latin typeface="Akkurat Office" panose="02000503030000020004" pitchFamily="2" charset="0"/>
              </a:defRPr>
            </a:lvl1pPr>
            <a:lvl2pPr marL="742950" indent="-285750" eaLnBrk="0" hangingPunct="0">
              <a:defRPr sz="2200">
                <a:solidFill>
                  <a:schemeClr val="tx1"/>
                </a:solidFill>
                <a:latin typeface="Akkurat Office" panose="02000503030000020004" pitchFamily="2" charset="0"/>
              </a:defRPr>
            </a:lvl2pPr>
            <a:lvl3pPr marL="1143000" indent="-228600" eaLnBrk="0" hangingPunct="0">
              <a:defRPr sz="2200">
                <a:solidFill>
                  <a:schemeClr val="tx1"/>
                </a:solidFill>
                <a:latin typeface="Akkurat Office" panose="02000503030000020004" pitchFamily="2" charset="0"/>
              </a:defRPr>
            </a:lvl3pPr>
            <a:lvl4pPr marL="1600200" indent="-228600" eaLnBrk="0" hangingPunct="0">
              <a:defRPr sz="2200">
                <a:solidFill>
                  <a:schemeClr val="tx1"/>
                </a:solidFill>
                <a:latin typeface="Akkurat Office" panose="02000503030000020004" pitchFamily="2" charset="0"/>
              </a:defRPr>
            </a:lvl4pPr>
            <a:lvl5pPr marL="2057400" indent="-228600" eaLnBrk="0" hangingPunct="0">
              <a:defRPr sz="2200">
                <a:solidFill>
                  <a:schemeClr val="tx1"/>
                </a:solidFill>
                <a:latin typeface="Akkurat Office" panose="02000503030000020004" pitchFamily="2" charset="0"/>
              </a:defRPr>
            </a:lvl5pPr>
            <a:lvl6pPr marL="2514600" indent="-228600" eaLnBrk="0" fontAlgn="base" hangingPunct="0">
              <a:spcBef>
                <a:spcPct val="50000"/>
              </a:spcBef>
              <a:spcAft>
                <a:spcPct val="0"/>
              </a:spcAft>
              <a:defRPr sz="2200">
                <a:solidFill>
                  <a:schemeClr val="tx1"/>
                </a:solidFill>
                <a:latin typeface="Akkurat Office" panose="02000503030000020004" pitchFamily="2" charset="0"/>
              </a:defRPr>
            </a:lvl6pPr>
            <a:lvl7pPr marL="2971800" indent="-228600" eaLnBrk="0" fontAlgn="base" hangingPunct="0">
              <a:spcBef>
                <a:spcPct val="50000"/>
              </a:spcBef>
              <a:spcAft>
                <a:spcPct val="0"/>
              </a:spcAft>
              <a:defRPr sz="2200">
                <a:solidFill>
                  <a:schemeClr val="tx1"/>
                </a:solidFill>
                <a:latin typeface="Akkurat Office" panose="02000503030000020004" pitchFamily="2" charset="0"/>
              </a:defRPr>
            </a:lvl7pPr>
            <a:lvl8pPr marL="3429000" indent="-228600" eaLnBrk="0" fontAlgn="base" hangingPunct="0">
              <a:spcBef>
                <a:spcPct val="50000"/>
              </a:spcBef>
              <a:spcAft>
                <a:spcPct val="0"/>
              </a:spcAft>
              <a:defRPr sz="2200">
                <a:solidFill>
                  <a:schemeClr val="tx1"/>
                </a:solidFill>
                <a:latin typeface="Akkurat Office" panose="02000503030000020004" pitchFamily="2" charset="0"/>
              </a:defRPr>
            </a:lvl8pPr>
            <a:lvl9pPr marL="3886200" indent="-228600" eaLnBrk="0" fontAlgn="base" hangingPunct="0">
              <a:spcBef>
                <a:spcPct val="50000"/>
              </a:spcBef>
              <a:spcAft>
                <a:spcPct val="0"/>
              </a:spcAft>
              <a:defRPr sz="2200">
                <a:solidFill>
                  <a:schemeClr val="tx1"/>
                </a:solidFill>
                <a:latin typeface="Akkurat Office" panose="02000503030000020004" pitchFamily="2" charset="0"/>
              </a:defRPr>
            </a:lvl9pPr>
          </a:lstStyle>
          <a:p>
            <a:pPr eaLnBrk="1" hangingPunct="1"/>
            <a:endParaRPr lang="de-DE" altLang="de-DE" dirty="0">
              <a:latin typeface="Calibri Regular"/>
            </a:endParaRPr>
          </a:p>
        </p:txBody>
      </p:sp>
      <p:sp>
        <p:nvSpPr>
          <p:cNvPr id="28" name="Oval 36">
            <a:extLst>
              <a:ext uri="{FF2B5EF4-FFF2-40B4-BE49-F238E27FC236}">
                <a16:creationId xmlns:a16="http://schemas.microsoft.com/office/drawing/2014/main" id="{FC1CEC35-C3BF-7A47-89C1-1429D11C7FFA}"/>
              </a:ext>
            </a:extLst>
          </p:cNvPr>
          <p:cNvSpPr>
            <a:spLocks noChangeArrowheads="1"/>
          </p:cNvSpPr>
          <p:nvPr/>
        </p:nvSpPr>
        <p:spPr bwMode="auto">
          <a:xfrm rot="5400000">
            <a:off x="7033808" y="4060803"/>
            <a:ext cx="247377" cy="245465"/>
          </a:xfrm>
          <a:prstGeom prst="ellipse">
            <a:avLst/>
          </a:prstGeom>
          <a:solidFill>
            <a:schemeClr val="tx2"/>
          </a:solidFill>
          <a:ln>
            <a:noFill/>
          </a:ln>
        </p:spPr>
        <p:txBody>
          <a:bodyPr/>
          <a:lstStyle>
            <a:lvl1pPr eaLnBrk="0" hangingPunct="0">
              <a:defRPr sz="2200">
                <a:solidFill>
                  <a:schemeClr val="tx1"/>
                </a:solidFill>
                <a:latin typeface="Akkurat Office" panose="02000503030000020004" pitchFamily="2" charset="0"/>
              </a:defRPr>
            </a:lvl1pPr>
            <a:lvl2pPr marL="742950" indent="-285750" eaLnBrk="0" hangingPunct="0">
              <a:defRPr sz="2200">
                <a:solidFill>
                  <a:schemeClr val="tx1"/>
                </a:solidFill>
                <a:latin typeface="Akkurat Office" panose="02000503030000020004" pitchFamily="2" charset="0"/>
              </a:defRPr>
            </a:lvl2pPr>
            <a:lvl3pPr marL="1143000" indent="-228600" eaLnBrk="0" hangingPunct="0">
              <a:defRPr sz="2200">
                <a:solidFill>
                  <a:schemeClr val="tx1"/>
                </a:solidFill>
                <a:latin typeface="Akkurat Office" panose="02000503030000020004" pitchFamily="2" charset="0"/>
              </a:defRPr>
            </a:lvl3pPr>
            <a:lvl4pPr marL="1600200" indent="-228600" eaLnBrk="0" hangingPunct="0">
              <a:defRPr sz="2200">
                <a:solidFill>
                  <a:schemeClr val="tx1"/>
                </a:solidFill>
                <a:latin typeface="Akkurat Office" panose="02000503030000020004" pitchFamily="2" charset="0"/>
              </a:defRPr>
            </a:lvl4pPr>
            <a:lvl5pPr marL="2057400" indent="-228600" eaLnBrk="0" hangingPunct="0">
              <a:defRPr sz="2200">
                <a:solidFill>
                  <a:schemeClr val="tx1"/>
                </a:solidFill>
                <a:latin typeface="Akkurat Office" panose="02000503030000020004" pitchFamily="2" charset="0"/>
              </a:defRPr>
            </a:lvl5pPr>
            <a:lvl6pPr marL="2514600" indent="-228600" eaLnBrk="0" fontAlgn="base" hangingPunct="0">
              <a:spcBef>
                <a:spcPct val="50000"/>
              </a:spcBef>
              <a:spcAft>
                <a:spcPct val="0"/>
              </a:spcAft>
              <a:defRPr sz="2200">
                <a:solidFill>
                  <a:schemeClr val="tx1"/>
                </a:solidFill>
                <a:latin typeface="Akkurat Office" panose="02000503030000020004" pitchFamily="2" charset="0"/>
              </a:defRPr>
            </a:lvl6pPr>
            <a:lvl7pPr marL="2971800" indent="-228600" eaLnBrk="0" fontAlgn="base" hangingPunct="0">
              <a:spcBef>
                <a:spcPct val="50000"/>
              </a:spcBef>
              <a:spcAft>
                <a:spcPct val="0"/>
              </a:spcAft>
              <a:defRPr sz="2200">
                <a:solidFill>
                  <a:schemeClr val="tx1"/>
                </a:solidFill>
                <a:latin typeface="Akkurat Office" panose="02000503030000020004" pitchFamily="2" charset="0"/>
              </a:defRPr>
            </a:lvl7pPr>
            <a:lvl8pPr marL="3429000" indent="-228600" eaLnBrk="0" fontAlgn="base" hangingPunct="0">
              <a:spcBef>
                <a:spcPct val="50000"/>
              </a:spcBef>
              <a:spcAft>
                <a:spcPct val="0"/>
              </a:spcAft>
              <a:defRPr sz="2200">
                <a:solidFill>
                  <a:schemeClr val="tx1"/>
                </a:solidFill>
                <a:latin typeface="Akkurat Office" panose="02000503030000020004" pitchFamily="2" charset="0"/>
              </a:defRPr>
            </a:lvl8pPr>
            <a:lvl9pPr marL="3886200" indent="-228600" eaLnBrk="0" fontAlgn="base" hangingPunct="0">
              <a:spcBef>
                <a:spcPct val="50000"/>
              </a:spcBef>
              <a:spcAft>
                <a:spcPct val="0"/>
              </a:spcAft>
              <a:defRPr sz="2200">
                <a:solidFill>
                  <a:schemeClr val="tx1"/>
                </a:solidFill>
                <a:latin typeface="Akkurat Office" panose="02000503030000020004" pitchFamily="2" charset="0"/>
              </a:defRPr>
            </a:lvl9pPr>
          </a:lstStyle>
          <a:p>
            <a:pPr eaLnBrk="1" hangingPunct="1"/>
            <a:endParaRPr lang="de-DE" altLang="de-DE" dirty="0">
              <a:latin typeface="Calibri Regular"/>
            </a:endParaRPr>
          </a:p>
        </p:txBody>
      </p:sp>
      <p:sp>
        <p:nvSpPr>
          <p:cNvPr id="29" name="Oval 37">
            <a:extLst>
              <a:ext uri="{FF2B5EF4-FFF2-40B4-BE49-F238E27FC236}">
                <a16:creationId xmlns:a16="http://schemas.microsoft.com/office/drawing/2014/main" id="{16EBF55B-30C5-3840-842C-608ABCEBC7A4}"/>
              </a:ext>
            </a:extLst>
          </p:cNvPr>
          <p:cNvSpPr>
            <a:spLocks noChangeArrowheads="1"/>
          </p:cNvSpPr>
          <p:nvPr/>
        </p:nvSpPr>
        <p:spPr bwMode="auto">
          <a:xfrm rot="5400000">
            <a:off x="7033808" y="4414884"/>
            <a:ext cx="247377" cy="245465"/>
          </a:xfrm>
          <a:prstGeom prst="ellipse">
            <a:avLst/>
          </a:prstGeom>
          <a:solidFill>
            <a:schemeClr val="tx2"/>
          </a:solidFill>
          <a:ln>
            <a:noFill/>
          </a:ln>
        </p:spPr>
        <p:txBody>
          <a:bodyPr/>
          <a:lstStyle>
            <a:lvl1pPr eaLnBrk="0" hangingPunct="0">
              <a:defRPr sz="2200">
                <a:solidFill>
                  <a:schemeClr val="tx1"/>
                </a:solidFill>
                <a:latin typeface="Akkurat Office" panose="02000503030000020004" pitchFamily="2" charset="0"/>
              </a:defRPr>
            </a:lvl1pPr>
            <a:lvl2pPr marL="742950" indent="-285750" eaLnBrk="0" hangingPunct="0">
              <a:defRPr sz="2200">
                <a:solidFill>
                  <a:schemeClr val="tx1"/>
                </a:solidFill>
                <a:latin typeface="Akkurat Office" panose="02000503030000020004" pitchFamily="2" charset="0"/>
              </a:defRPr>
            </a:lvl2pPr>
            <a:lvl3pPr marL="1143000" indent="-228600" eaLnBrk="0" hangingPunct="0">
              <a:defRPr sz="2200">
                <a:solidFill>
                  <a:schemeClr val="tx1"/>
                </a:solidFill>
                <a:latin typeface="Akkurat Office" panose="02000503030000020004" pitchFamily="2" charset="0"/>
              </a:defRPr>
            </a:lvl3pPr>
            <a:lvl4pPr marL="1600200" indent="-228600" eaLnBrk="0" hangingPunct="0">
              <a:defRPr sz="2200">
                <a:solidFill>
                  <a:schemeClr val="tx1"/>
                </a:solidFill>
                <a:latin typeface="Akkurat Office" panose="02000503030000020004" pitchFamily="2" charset="0"/>
              </a:defRPr>
            </a:lvl4pPr>
            <a:lvl5pPr marL="2057400" indent="-228600" eaLnBrk="0" hangingPunct="0">
              <a:defRPr sz="2200">
                <a:solidFill>
                  <a:schemeClr val="tx1"/>
                </a:solidFill>
                <a:latin typeface="Akkurat Office" panose="02000503030000020004" pitchFamily="2" charset="0"/>
              </a:defRPr>
            </a:lvl5pPr>
            <a:lvl6pPr marL="2514600" indent="-228600" eaLnBrk="0" fontAlgn="base" hangingPunct="0">
              <a:spcBef>
                <a:spcPct val="50000"/>
              </a:spcBef>
              <a:spcAft>
                <a:spcPct val="0"/>
              </a:spcAft>
              <a:defRPr sz="2200">
                <a:solidFill>
                  <a:schemeClr val="tx1"/>
                </a:solidFill>
                <a:latin typeface="Akkurat Office" panose="02000503030000020004" pitchFamily="2" charset="0"/>
              </a:defRPr>
            </a:lvl6pPr>
            <a:lvl7pPr marL="2971800" indent="-228600" eaLnBrk="0" fontAlgn="base" hangingPunct="0">
              <a:spcBef>
                <a:spcPct val="50000"/>
              </a:spcBef>
              <a:spcAft>
                <a:spcPct val="0"/>
              </a:spcAft>
              <a:defRPr sz="2200">
                <a:solidFill>
                  <a:schemeClr val="tx1"/>
                </a:solidFill>
                <a:latin typeface="Akkurat Office" panose="02000503030000020004" pitchFamily="2" charset="0"/>
              </a:defRPr>
            </a:lvl7pPr>
            <a:lvl8pPr marL="3429000" indent="-228600" eaLnBrk="0" fontAlgn="base" hangingPunct="0">
              <a:spcBef>
                <a:spcPct val="50000"/>
              </a:spcBef>
              <a:spcAft>
                <a:spcPct val="0"/>
              </a:spcAft>
              <a:defRPr sz="2200">
                <a:solidFill>
                  <a:schemeClr val="tx1"/>
                </a:solidFill>
                <a:latin typeface="Akkurat Office" panose="02000503030000020004" pitchFamily="2" charset="0"/>
              </a:defRPr>
            </a:lvl8pPr>
            <a:lvl9pPr marL="3886200" indent="-228600" eaLnBrk="0" fontAlgn="base" hangingPunct="0">
              <a:spcBef>
                <a:spcPct val="50000"/>
              </a:spcBef>
              <a:spcAft>
                <a:spcPct val="0"/>
              </a:spcAft>
              <a:defRPr sz="2200">
                <a:solidFill>
                  <a:schemeClr val="tx1"/>
                </a:solidFill>
                <a:latin typeface="Akkurat Office" panose="02000503030000020004" pitchFamily="2" charset="0"/>
              </a:defRPr>
            </a:lvl9pPr>
          </a:lstStyle>
          <a:p>
            <a:pPr eaLnBrk="1" hangingPunct="1"/>
            <a:endParaRPr lang="de-DE" altLang="de-DE" dirty="0">
              <a:latin typeface="Calibri Regular"/>
            </a:endParaRPr>
          </a:p>
        </p:txBody>
      </p:sp>
      <p:sp>
        <p:nvSpPr>
          <p:cNvPr id="30" name="Oval 29">
            <a:extLst>
              <a:ext uri="{FF2B5EF4-FFF2-40B4-BE49-F238E27FC236}">
                <a16:creationId xmlns:a16="http://schemas.microsoft.com/office/drawing/2014/main" id="{429D2BC6-4206-D448-ACD8-A2E28D8AA37E}"/>
              </a:ext>
            </a:extLst>
          </p:cNvPr>
          <p:cNvSpPr/>
          <p:nvPr/>
        </p:nvSpPr>
        <p:spPr bwMode="auto">
          <a:xfrm>
            <a:off x="6862912" y="3537275"/>
            <a:ext cx="1691148" cy="477893"/>
          </a:xfrm>
          <a:prstGeom prst="ellipse">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000" dirty="0" err="1">
              <a:latin typeface="Calibri" panose="020F0502020204030204" pitchFamily="34" charset="0"/>
            </a:endParaRPr>
          </a:p>
        </p:txBody>
      </p:sp>
      <p:sp>
        <p:nvSpPr>
          <p:cNvPr id="31" name="Oval 30">
            <a:extLst>
              <a:ext uri="{FF2B5EF4-FFF2-40B4-BE49-F238E27FC236}">
                <a16:creationId xmlns:a16="http://schemas.microsoft.com/office/drawing/2014/main" id="{4FC9FFC4-E79D-AC44-8BD9-EA0466609D60}"/>
              </a:ext>
            </a:extLst>
          </p:cNvPr>
          <p:cNvSpPr/>
          <p:nvPr/>
        </p:nvSpPr>
        <p:spPr bwMode="auto">
          <a:xfrm>
            <a:off x="6858000" y="3945315"/>
            <a:ext cx="1691148" cy="477893"/>
          </a:xfrm>
          <a:prstGeom prst="ellipse">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000" dirty="0" err="1">
              <a:latin typeface="Calibri" panose="020F0502020204030204" pitchFamily="34" charset="0"/>
            </a:endParaRPr>
          </a:p>
        </p:txBody>
      </p:sp>
      <p:sp>
        <p:nvSpPr>
          <p:cNvPr id="32" name="Oval 31">
            <a:extLst>
              <a:ext uri="{FF2B5EF4-FFF2-40B4-BE49-F238E27FC236}">
                <a16:creationId xmlns:a16="http://schemas.microsoft.com/office/drawing/2014/main" id="{4DE84AD6-D92C-4442-874F-99CD9D8EFA4A}"/>
              </a:ext>
            </a:extLst>
          </p:cNvPr>
          <p:cNvSpPr/>
          <p:nvPr/>
        </p:nvSpPr>
        <p:spPr bwMode="auto">
          <a:xfrm>
            <a:off x="6872751" y="4323854"/>
            <a:ext cx="1691148" cy="477893"/>
          </a:xfrm>
          <a:prstGeom prst="ellipse">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000" dirty="0" err="1">
              <a:latin typeface="Calibri" panose="020F0502020204030204" pitchFamily="34" charset="0"/>
            </a:endParaRPr>
          </a:p>
        </p:txBody>
      </p:sp>
      <p:sp>
        <p:nvSpPr>
          <p:cNvPr id="33" name="Textfeld 32">
            <a:extLst>
              <a:ext uri="{FF2B5EF4-FFF2-40B4-BE49-F238E27FC236}">
                <a16:creationId xmlns:a16="http://schemas.microsoft.com/office/drawing/2014/main" id="{B606F877-CD78-9548-965D-FD8C4B4877EB}"/>
              </a:ext>
            </a:extLst>
          </p:cNvPr>
          <p:cNvSpPr txBox="1"/>
          <p:nvPr/>
        </p:nvSpPr>
        <p:spPr>
          <a:xfrm>
            <a:off x="5847847" y="3628729"/>
            <a:ext cx="952505" cy="338554"/>
          </a:xfrm>
          <a:prstGeom prst="rect">
            <a:avLst/>
          </a:prstGeom>
          <a:noFill/>
        </p:spPr>
        <p:txBody>
          <a:bodyPr wrap="none" rtlCol="0">
            <a:spAutoFit/>
          </a:bodyPr>
          <a:lstStyle/>
          <a:p>
            <a:pPr marL="342900" indent="-342900">
              <a:spcBef>
                <a:spcPts val="400"/>
              </a:spcBef>
            </a:pPr>
            <a:r>
              <a:rPr lang="de-DE" sz="1600" dirty="0">
                <a:solidFill>
                  <a:srgbClr val="0070C0"/>
                </a:solidFill>
                <a:latin typeface="Comic Sans MS" panose="030F0902030302020204" pitchFamily="66" charset="0"/>
                <a:cs typeface="Calibri"/>
              </a:rPr>
              <a:t>1 Vierer</a:t>
            </a:r>
          </a:p>
        </p:txBody>
      </p:sp>
      <p:sp>
        <p:nvSpPr>
          <p:cNvPr id="34" name="Textfeld 33">
            <a:extLst>
              <a:ext uri="{FF2B5EF4-FFF2-40B4-BE49-F238E27FC236}">
                <a16:creationId xmlns:a16="http://schemas.microsoft.com/office/drawing/2014/main" id="{5DBAB6BA-7C36-1D4E-AE33-005EE2444761}"/>
              </a:ext>
            </a:extLst>
          </p:cNvPr>
          <p:cNvSpPr txBox="1"/>
          <p:nvPr/>
        </p:nvSpPr>
        <p:spPr>
          <a:xfrm>
            <a:off x="5815787" y="3993971"/>
            <a:ext cx="984565" cy="338554"/>
          </a:xfrm>
          <a:prstGeom prst="rect">
            <a:avLst/>
          </a:prstGeom>
          <a:noFill/>
        </p:spPr>
        <p:txBody>
          <a:bodyPr wrap="none" rtlCol="0">
            <a:spAutoFit/>
          </a:bodyPr>
          <a:lstStyle/>
          <a:p>
            <a:pPr marL="342900" indent="-342900">
              <a:spcBef>
                <a:spcPts val="400"/>
              </a:spcBef>
            </a:pPr>
            <a:r>
              <a:rPr lang="de-DE" sz="1600" dirty="0">
                <a:solidFill>
                  <a:srgbClr val="0070C0"/>
                </a:solidFill>
                <a:latin typeface="Comic Sans MS" panose="030F0902030302020204" pitchFamily="66" charset="0"/>
                <a:cs typeface="Calibri"/>
              </a:rPr>
              <a:t>2 Vierer</a:t>
            </a:r>
          </a:p>
        </p:txBody>
      </p:sp>
      <p:sp>
        <p:nvSpPr>
          <p:cNvPr id="35" name="Textfeld 34">
            <a:extLst>
              <a:ext uri="{FF2B5EF4-FFF2-40B4-BE49-F238E27FC236}">
                <a16:creationId xmlns:a16="http://schemas.microsoft.com/office/drawing/2014/main" id="{1C01D000-0CB5-1145-900E-B173DC643E51}"/>
              </a:ext>
            </a:extLst>
          </p:cNvPr>
          <p:cNvSpPr txBox="1"/>
          <p:nvPr/>
        </p:nvSpPr>
        <p:spPr>
          <a:xfrm>
            <a:off x="5815787" y="4355096"/>
            <a:ext cx="984565" cy="338554"/>
          </a:xfrm>
          <a:prstGeom prst="rect">
            <a:avLst/>
          </a:prstGeom>
          <a:noFill/>
        </p:spPr>
        <p:txBody>
          <a:bodyPr wrap="none" rtlCol="0">
            <a:spAutoFit/>
          </a:bodyPr>
          <a:lstStyle/>
          <a:p>
            <a:pPr marL="342900" indent="-342900">
              <a:spcBef>
                <a:spcPts val="400"/>
              </a:spcBef>
            </a:pPr>
            <a:r>
              <a:rPr lang="de-DE" sz="1600" dirty="0">
                <a:solidFill>
                  <a:srgbClr val="0070C0"/>
                </a:solidFill>
                <a:latin typeface="Comic Sans MS" panose="030F0902030302020204" pitchFamily="66" charset="0"/>
                <a:cs typeface="Calibri"/>
              </a:rPr>
              <a:t>3 Vierer</a:t>
            </a:r>
          </a:p>
        </p:txBody>
      </p:sp>
      <p:grpSp>
        <p:nvGrpSpPr>
          <p:cNvPr id="36" name="Gruppieren 35">
            <a:extLst>
              <a:ext uri="{FF2B5EF4-FFF2-40B4-BE49-F238E27FC236}">
                <a16:creationId xmlns:a16="http://schemas.microsoft.com/office/drawing/2014/main" id="{241D7DD4-E1FA-6F47-90EA-2E8DCCC984E7}"/>
              </a:ext>
            </a:extLst>
          </p:cNvPr>
          <p:cNvGrpSpPr/>
          <p:nvPr/>
        </p:nvGrpSpPr>
        <p:grpSpPr>
          <a:xfrm>
            <a:off x="3047801" y="3454023"/>
            <a:ext cx="2449780" cy="1059172"/>
            <a:chOff x="3175615" y="3143036"/>
            <a:chExt cx="2449780" cy="1059172"/>
          </a:xfrm>
        </p:grpSpPr>
        <p:grpSp>
          <p:nvGrpSpPr>
            <p:cNvPr id="37" name="Gruppieren 36">
              <a:extLst>
                <a:ext uri="{FF2B5EF4-FFF2-40B4-BE49-F238E27FC236}">
                  <a16:creationId xmlns:a16="http://schemas.microsoft.com/office/drawing/2014/main" id="{973A9AD6-9D56-4B46-AB78-3785472EA120}"/>
                </a:ext>
              </a:extLst>
            </p:cNvPr>
            <p:cNvGrpSpPr/>
            <p:nvPr/>
          </p:nvGrpSpPr>
          <p:grpSpPr>
            <a:xfrm>
              <a:off x="3175615" y="3143036"/>
              <a:ext cx="2449780" cy="1059172"/>
              <a:chOff x="3175615" y="3261022"/>
              <a:chExt cx="2449780" cy="1059172"/>
            </a:xfrm>
          </p:grpSpPr>
          <p:grpSp>
            <p:nvGrpSpPr>
              <p:cNvPr id="40" name="Gruppieren 39">
                <a:extLst>
                  <a:ext uri="{FF2B5EF4-FFF2-40B4-BE49-F238E27FC236}">
                    <a16:creationId xmlns:a16="http://schemas.microsoft.com/office/drawing/2014/main" id="{82C126FD-EDE1-8047-89DE-7E9D76DEF84C}"/>
                  </a:ext>
                </a:extLst>
              </p:cNvPr>
              <p:cNvGrpSpPr/>
              <p:nvPr/>
            </p:nvGrpSpPr>
            <p:grpSpPr>
              <a:xfrm>
                <a:off x="3175615" y="3261022"/>
                <a:ext cx="2449780" cy="1028087"/>
                <a:chOff x="3175615" y="3261022"/>
                <a:chExt cx="2449780" cy="1028087"/>
              </a:xfrm>
            </p:grpSpPr>
            <p:sp>
              <p:nvSpPr>
                <p:cNvPr id="42" name="Freihandform 41">
                  <a:extLst>
                    <a:ext uri="{FF2B5EF4-FFF2-40B4-BE49-F238E27FC236}">
                      <a16:creationId xmlns:a16="http://schemas.microsoft.com/office/drawing/2014/main" id="{90367FA2-87C2-244D-81BE-8251C4BD5768}"/>
                    </a:ext>
                  </a:extLst>
                </p:cNvPr>
                <p:cNvSpPr/>
                <p:nvPr/>
              </p:nvSpPr>
              <p:spPr bwMode="auto">
                <a:xfrm>
                  <a:off x="3214940" y="3871329"/>
                  <a:ext cx="2196000" cy="9832"/>
                </a:xfrm>
                <a:custGeom>
                  <a:avLst/>
                  <a:gdLst>
                    <a:gd name="connsiteX0" fmla="*/ 0 w 1907458"/>
                    <a:gd name="connsiteY0" fmla="*/ 0 h 9832"/>
                    <a:gd name="connsiteX1" fmla="*/ 1907458 w 1907458"/>
                    <a:gd name="connsiteY1" fmla="*/ 9832 h 9832"/>
                  </a:gdLst>
                  <a:ahLst/>
                  <a:cxnLst>
                    <a:cxn ang="0">
                      <a:pos x="connsiteX0" y="connsiteY0"/>
                    </a:cxn>
                    <a:cxn ang="0">
                      <a:pos x="connsiteX1" y="connsiteY1"/>
                    </a:cxn>
                  </a:cxnLst>
                  <a:rect l="l" t="t" r="r" b="b"/>
                  <a:pathLst>
                    <a:path w="1907458" h="9832">
                      <a:moveTo>
                        <a:pt x="0" y="0"/>
                      </a:moveTo>
                      <a:lnTo>
                        <a:pt x="1907458" y="9832"/>
                      </a:lnTo>
                    </a:path>
                  </a:pathLst>
                </a:custGeom>
                <a:noFill/>
                <a:ln w="2857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400" dirty="0">
                    <a:latin typeface="Calibri Regular"/>
                    <a:ea typeface="ＭＳ Ｐゴシック" charset="-128"/>
                    <a:cs typeface="ＭＳ Ｐゴシック" charset="-128"/>
                  </a:endParaRPr>
                </a:p>
              </p:txBody>
            </p:sp>
            <p:cxnSp>
              <p:nvCxnSpPr>
                <p:cNvPr id="43" name="Gerade Verbindung 42">
                  <a:extLst>
                    <a:ext uri="{FF2B5EF4-FFF2-40B4-BE49-F238E27FC236}">
                      <a16:creationId xmlns:a16="http://schemas.microsoft.com/office/drawing/2014/main" id="{2222E066-5165-9D49-ACF6-3B35F559BBCF}"/>
                    </a:ext>
                  </a:extLst>
                </p:cNvPr>
                <p:cNvCxnSpPr/>
                <p:nvPr/>
              </p:nvCxnSpPr>
              <p:spPr bwMode="auto">
                <a:xfrm>
                  <a:off x="3300976" y="3788976"/>
                  <a:ext cx="0" cy="180000"/>
                </a:xfrm>
                <a:prstGeom prst="line">
                  <a:avLst/>
                </a:prstGeom>
                <a:solidFill>
                  <a:schemeClr val="accent1"/>
                </a:solidFill>
                <a:ln w="28575" cap="flat" cmpd="sng" algn="ctr">
                  <a:solidFill>
                    <a:schemeClr val="tx1">
                      <a:lumMod val="50000"/>
                      <a:lumOff val="50000"/>
                    </a:schemeClr>
                  </a:solidFill>
                  <a:prstDash val="solid"/>
                  <a:round/>
                  <a:headEnd type="none" w="med" len="med"/>
                  <a:tailEnd type="none" w="med" len="med"/>
                </a:ln>
                <a:effectLst/>
              </p:spPr>
            </p:cxnSp>
            <p:sp>
              <p:nvSpPr>
                <p:cNvPr id="44" name="Textfeld 43">
                  <a:extLst>
                    <a:ext uri="{FF2B5EF4-FFF2-40B4-BE49-F238E27FC236}">
                      <a16:creationId xmlns:a16="http://schemas.microsoft.com/office/drawing/2014/main" id="{A8DC12F1-1844-104A-B755-B68061465014}"/>
                    </a:ext>
                  </a:extLst>
                </p:cNvPr>
                <p:cNvSpPr txBox="1"/>
                <p:nvPr/>
              </p:nvSpPr>
              <p:spPr>
                <a:xfrm>
                  <a:off x="3175615" y="3981332"/>
                  <a:ext cx="331838" cy="307777"/>
                </a:xfrm>
                <a:prstGeom prst="rect">
                  <a:avLst/>
                </a:prstGeom>
                <a:noFill/>
              </p:spPr>
              <p:txBody>
                <a:bodyPr wrap="square" rtlCol="0">
                  <a:spAutoFit/>
                </a:bodyPr>
                <a:lstStyle/>
                <a:p>
                  <a:pPr marL="342900" indent="-342900">
                    <a:spcBef>
                      <a:spcPts val="400"/>
                    </a:spcBef>
                  </a:pPr>
                  <a:r>
                    <a:rPr lang="de-DE" sz="1400" dirty="0">
                      <a:solidFill>
                        <a:schemeClr val="bg1">
                          <a:lumMod val="50000"/>
                        </a:schemeClr>
                      </a:solidFill>
                      <a:latin typeface="Komika Text" panose="02000000000000000000" pitchFamily="2" charset="77"/>
                      <a:cs typeface="Calibri"/>
                    </a:rPr>
                    <a:t>0</a:t>
                  </a:r>
                </a:p>
              </p:txBody>
            </p:sp>
            <p:sp>
              <p:nvSpPr>
                <p:cNvPr id="45" name="Textfeld 44">
                  <a:extLst>
                    <a:ext uri="{FF2B5EF4-FFF2-40B4-BE49-F238E27FC236}">
                      <a16:creationId xmlns:a16="http://schemas.microsoft.com/office/drawing/2014/main" id="{50820841-D8A9-9941-8322-A89264063C1B}"/>
                    </a:ext>
                  </a:extLst>
                </p:cNvPr>
                <p:cNvSpPr txBox="1"/>
                <p:nvPr/>
              </p:nvSpPr>
              <p:spPr>
                <a:xfrm>
                  <a:off x="3175615" y="3261022"/>
                  <a:ext cx="2449780" cy="338554"/>
                </a:xfrm>
                <a:prstGeom prst="rect">
                  <a:avLst/>
                </a:prstGeom>
                <a:noFill/>
              </p:spPr>
              <p:txBody>
                <a:bodyPr wrap="square" rtlCol="0">
                  <a:spAutoFit/>
                </a:bodyPr>
                <a:lstStyle/>
                <a:p>
                  <a:pPr marL="342900" indent="-342900">
                    <a:spcBef>
                      <a:spcPts val="400"/>
                    </a:spcBef>
                  </a:pPr>
                  <a:r>
                    <a:rPr lang="de-DE" sz="1600" dirty="0">
                      <a:solidFill>
                        <a:schemeClr val="bg1">
                          <a:lumMod val="50000"/>
                        </a:schemeClr>
                      </a:solidFill>
                      <a:latin typeface="Komika Text" panose="02000000000000000000" pitchFamily="2" charset="77"/>
                      <a:cs typeface="Calibri"/>
                    </a:rPr>
                    <a:t>1 Vierer, 2 Vierer, 3 Vierer</a:t>
                  </a:r>
                </a:p>
              </p:txBody>
            </p:sp>
            <p:sp>
              <p:nvSpPr>
                <p:cNvPr id="46" name="Freihandform 45">
                  <a:extLst>
                    <a:ext uri="{FF2B5EF4-FFF2-40B4-BE49-F238E27FC236}">
                      <a16:creationId xmlns:a16="http://schemas.microsoft.com/office/drawing/2014/main" id="{4CB4D063-B33A-4846-82FC-A6F4F2BDAAC3}"/>
                    </a:ext>
                  </a:extLst>
                </p:cNvPr>
                <p:cNvSpPr/>
                <p:nvPr/>
              </p:nvSpPr>
              <p:spPr bwMode="auto">
                <a:xfrm>
                  <a:off x="3303430" y="3654840"/>
                  <a:ext cx="670966" cy="209716"/>
                </a:xfrm>
                <a:custGeom>
                  <a:avLst/>
                  <a:gdLst>
                    <a:gd name="connsiteX0" fmla="*/ 0 w 1052051"/>
                    <a:gd name="connsiteY0" fmla="*/ 275303 h 275303"/>
                    <a:gd name="connsiteX1" fmla="*/ 471948 w 1052051"/>
                    <a:gd name="connsiteY1" fmla="*/ 0 h 275303"/>
                    <a:gd name="connsiteX2" fmla="*/ 1052051 w 1052051"/>
                    <a:gd name="connsiteY2" fmla="*/ 275303 h 275303"/>
                  </a:gdLst>
                  <a:ahLst/>
                  <a:cxnLst>
                    <a:cxn ang="0">
                      <a:pos x="connsiteX0" y="connsiteY0"/>
                    </a:cxn>
                    <a:cxn ang="0">
                      <a:pos x="connsiteX1" y="connsiteY1"/>
                    </a:cxn>
                    <a:cxn ang="0">
                      <a:pos x="connsiteX2" y="connsiteY2"/>
                    </a:cxn>
                  </a:cxnLst>
                  <a:rect l="l" t="t" r="r" b="b"/>
                  <a:pathLst>
                    <a:path w="1052051" h="275303">
                      <a:moveTo>
                        <a:pt x="0" y="275303"/>
                      </a:moveTo>
                      <a:cubicBezTo>
                        <a:pt x="148303" y="137651"/>
                        <a:pt x="296606" y="0"/>
                        <a:pt x="471948" y="0"/>
                      </a:cubicBezTo>
                      <a:cubicBezTo>
                        <a:pt x="647290" y="0"/>
                        <a:pt x="849670" y="137651"/>
                        <a:pt x="1052051" y="275303"/>
                      </a:cubicBezTo>
                    </a:path>
                  </a:pathLst>
                </a:custGeom>
                <a:noFill/>
                <a:ln w="2857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400" dirty="0">
                    <a:latin typeface="Calibri Regular"/>
                    <a:ea typeface="ＭＳ Ｐゴシック" charset="-128"/>
                    <a:cs typeface="ＭＳ Ｐゴシック" charset="-128"/>
                  </a:endParaRPr>
                </a:p>
              </p:txBody>
            </p:sp>
            <p:cxnSp>
              <p:nvCxnSpPr>
                <p:cNvPr id="47" name="Gerade Verbindung 46">
                  <a:extLst>
                    <a:ext uri="{FF2B5EF4-FFF2-40B4-BE49-F238E27FC236}">
                      <a16:creationId xmlns:a16="http://schemas.microsoft.com/office/drawing/2014/main" id="{F4382D30-C097-8A44-9EEB-486847997870}"/>
                    </a:ext>
                  </a:extLst>
                </p:cNvPr>
                <p:cNvCxnSpPr/>
                <p:nvPr/>
              </p:nvCxnSpPr>
              <p:spPr bwMode="auto">
                <a:xfrm>
                  <a:off x="5272342" y="3803725"/>
                  <a:ext cx="0" cy="180000"/>
                </a:xfrm>
                <a:prstGeom prst="line">
                  <a:avLst/>
                </a:prstGeom>
                <a:solidFill>
                  <a:schemeClr val="accent1"/>
                </a:solidFill>
                <a:ln w="28575" cap="flat" cmpd="sng" algn="ctr">
                  <a:solidFill>
                    <a:schemeClr val="tx1">
                      <a:lumMod val="50000"/>
                      <a:lumOff val="50000"/>
                    </a:schemeClr>
                  </a:solidFill>
                  <a:prstDash val="solid"/>
                  <a:round/>
                  <a:headEnd type="none" w="med" len="med"/>
                  <a:tailEnd type="none" w="med" len="med"/>
                </a:ln>
                <a:effectLst/>
              </p:spPr>
            </p:cxnSp>
          </p:grpSp>
          <p:sp>
            <p:nvSpPr>
              <p:cNvPr id="41" name="Textfeld 40">
                <a:extLst>
                  <a:ext uri="{FF2B5EF4-FFF2-40B4-BE49-F238E27FC236}">
                    <a16:creationId xmlns:a16="http://schemas.microsoft.com/office/drawing/2014/main" id="{DD26E211-5B56-4040-9FE3-441B706A76F8}"/>
                  </a:ext>
                </a:extLst>
              </p:cNvPr>
              <p:cNvSpPr txBox="1"/>
              <p:nvPr/>
            </p:nvSpPr>
            <p:spPr>
              <a:xfrm>
                <a:off x="5135295" y="3981640"/>
                <a:ext cx="390433" cy="338554"/>
              </a:xfrm>
              <a:prstGeom prst="rect">
                <a:avLst/>
              </a:prstGeom>
              <a:noFill/>
            </p:spPr>
            <p:txBody>
              <a:bodyPr wrap="square" rtlCol="0">
                <a:spAutoFit/>
              </a:bodyPr>
              <a:lstStyle/>
              <a:p>
                <a:pPr marL="342900" indent="-342900">
                  <a:spcBef>
                    <a:spcPts val="400"/>
                  </a:spcBef>
                </a:pPr>
                <a:r>
                  <a:rPr lang="de-DE" sz="1600" dirty="0">
                    <a:solidFill>
                      <a:schemeClr val="bg1">
                        <a:lumMod val="50000"/>
                      </a:schemeClr>
                    </a:solidFill>
                    <a:latin typeface="Komika Text" panose="02000000000000000000" pitchFamily="2" charset="77"/>
                    <a:cs typeface="Calibri"/>
                  </a:rPr>
                  <a:t>?</a:t>
                </a:r>
              </a:p>
            </p:txBody>
          </p:sp>
        </p:grpSp>
        <p:sp>
          <p:nvSpPr>
            <p:cNvPr id="38" name="Freihandform 37">
              <a:extLst>
                <a:ext uri="{FF2B5EF4-FFF2-40B4-BE49-F238E27FC236}">
                  <a16:creationId xmlns:a16="http://schemas.microsoft.com/office/drawing/2014/main" id="{01D5C953-3BD3-634B-968E-8791779C2193}"/>
                </a:ext>
              </a:extLst>
            </p:cNvPr>
            <p:cNvSpPr/>
            <p:nvPr/>
          </p:nvSpPr>
          <p:spPr bwMode="auto">
            <a:xfrm>
              <a:off x="4606096" y="3533986"/>
              <a:ext cx="670966" cy="209716"/>
            </a:xfrm>
            <a:custGeom>
              <a:avLst/>
              <a:gdLst>
                <a:gd name="connsiteX0" fmla="*/ 0 w 1052051"/>
                <a:gd name="connsiteY0" fmla="*/ 275303 h 275303"/>
                <a:gd name="connsiteX1" fmla="*/ 471948 w 1052051"/>
                <a:gd name="connsiteY1" fmla="*/ 0 h 275303"/>
                <a:gd name="connsiteX2" fmla="*/ 1052051 w 1052051"/>
                <a:gd name="connsiteY2" fmla="*/ 275303 h 275303"/>
              </a:gdLst>
              <a:ahLst/>
              <a:cxnLst>
                <a:cxn ang="0">
                  <a:pos x="connsiteX0" y="connsiteY0"/>
                </a:cxn>
                <a:cxn ang="0">
                  <a:pos x="connsiteX1" y="connsiteY1"/>
                </a:cxn>
                <a:cxn ang="0">
                  <a:pos x="connsiteX2" y="connsiteY2"/>
                </a:cxn>
              </a:cxnLst>
              <a:rect l="l" t="t" r="r" b="b"/>
              <a:pathLst>
                <a:path w="1052051" h="275303">
                  <a:moveTo>
                    <a:pt x="0" y="275303"/>
                  </a:moveTo>
                  <a:cubicBezTo>
                    <a:pt x="148303" y="137651"/>
                    <a:pt x="296606" y="0"/>
                    <a:pt x="471948" y="0"/>
                  </a:cubicBezTo>
                  <a:cubicBezTo>
                    <a:pt x="647290" y="0"/>
                    <a:pt x="849670" y="137651"/>
                    <a:pt x="1052051" y="275303"/>
                  </a:cubicBezTo>
                </a:path>
              </a:pathLst>
            </a:custGeom>
            <a:noFill/>
            <a:ln w="2857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400" dirty="0">
                <a:latin typeface="Calibri Regular"/>
                <a:ea typeface="ＭＳ Ｐゴシック" charset="-128"/>
                <a:cs typeface="ＭＳ Ｐゴシック" charset="-128"/>
              </a:endParaRPr>
            </a:p>
          </p:txBody>
        </p:sp>
        <p:sp>
          <p:nvSpPr>
            <p:cNvPr id="39" name="Freihandform 38">
              <a:extLst>
                <a:ext uri="{FF2B5EF4-FFF2-40B4-BE49-F238E27FC236}">
                  <a16:creationId xmlns:a16="http://schemas.microsoft.com/office/drawing/2014/main" id="{8C5570D7-35EA-A445-A0EF-5B83DF9A925C}"/>
                </a:ext>
              </a:extLst>
            </p:cNvPr>
            <p:cNvSpPr/>
            <p:nvPr/>
          </p:nvSpPr>
          <p:spPr bwMode="auto">
            <a:xfrm>
              <a:off x="3961266" y="3535366"/>
              <a:ext cx="670966" cy="209716"/>
            </a:xfrm>
            <a:custGeom>
              <a:avLst/>
              <a:gdLst>
                <a:gd name="connsiteX0" fmla="*/ 0 w 1052051"/>
                <a:gd name="connsiteY0" fmla="*/ 275303 h 275303"/>
                <a:gd name="connsiteX1" fmla="*/ 471948 w 1052051"/>
                <a:gd name="connsiteY1" fmla="*/ 0 h 275303"/>
                <a:gd name="connsiteX2" fmla="*/ 1052051 w 1052051"/>
                <a:gd name="connsiteY2" fmla="*/ 275303 h 275303"/>
              </a:gdLst>
              <a:ahLst/>
              <a:cxnLst>
                <a:cxn ang="0">
                  <a:pos x="connsiteX0" y="connsiteY0"/>
                </a:cxn>
                <a:cxn ang="0">
                  <a:pos x="connsiteX1" y="connsiteY1"/>
                </a:cxn>
                <a:cxn ang="0">
                  <a:pos x="connsiteX2" y="connsiteY2"/>
                </a:cxn>
              </a:cxnLst>
              <a:rect l="l" t="t" r="r" b="b"/>
              <a:pathLst>
                <a:path w="1052051" h="275303">
                  <a:moveTo>
                    <a:pt x="0" y="275303"/>
                  </a:moveTo>
                  <a:cubicBezTo>
                    <a:pt x="148303" y="137651"/>
                    <a:pt x="296606" y="0"/>
                    <a:pt x="471948" y="0"/>
                  </a:cubicBezTo>
                  <a:cubicBezTo>
                    <a:pt x="647290" y="0"/>
                    <a:pt x="849670" y="137651"/>
                    <a:pt x="1052051" y="275303"/>
                  </a:cubicBezTo>
                </a:path>
              </a:pathLst>
            </a:custGeom>
            <a:noFill/>
            <a:ln w="2857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400" dirty="0">
                <a:latin typeface="Calibri Regular"/>
                <a:ea typeface="ＭＳ Ｐゴシック" charset="-128"/>
                <a:cs typeface="ＭＳ Ｐゴシック" charset="-128"/>
              </a:endParaRPr>
            </a:p>
          </p:txBody>
        </p:sp>
      </p:grpSp>
      <p:sp>
        <p:nvSpPr>
          <p:cNvPr id="48" name="Oval 23">
            <a:extLst>
              <a:ext uri="{FF2B5EF4-FFF2-40B4-BE49-F238E27FC236}">
                <a16:creationId xmlns:a16="http://schemas.microsoft.com/office/drawing/2014/main" id="{05E678A2-9593-514A-B803-762CA52CD437}"/>
              </a:ext>
            </a:extLst>
          </p:cNvPr>
          <p:cNvSpPr>
            <a:spLocks noChangeArrowheads="1"/>
          </p:cNvSpPr>
          <p:nvPr/>
        </p:nvSpPr>
        <p:spPr bwMode="auto">
          <a:xfrm rot="5400000">
            <a:off x="8098855" y="5344333"/>
            <a:ext cx="247377" cy="250186"/>
          </a:xfrm>
          <a:prstGeom prst="ellipse">
            <a:avLst/>
          </a:prstGeom>
          <a:solidFill>
            <a:schemeClr val="tx2"/>
          </a:solidFill>
          <a:ln>
            <a:noFill/>
          </a:ln>
        </p:spPr>
        <p:txBody>
          <a:bodyPr/>
          <a:lstStyle>
            <a:lvl1pPr eaLnBrk="0" hangingPunct="0">
              <a:defRPr sz="2200">
                <a:solidFill>
                  <a:schemeClr val="tx1"/>
                </a:solidFill>
                <a:latin typeface="Akkurat Office" panose="02000503030000020004" pitchFamily="2" charset="0"/>
              </a:defRPr>
            </a:lvl1pPr>
            <a:lvl2pPr marL="742950" indent="-285750" eaLnBrk="0" hangingPunct="0">
              <a:defRPr sz="2200">
                <a:solidFill>
                  <a:schemeClr val="tx1"/>
                </a:solidFill>
                <a:latin typeface="Akkurat Office" panose="02000503030000020004" pitchFamily="2" charset="0"/>
              </a:defRPr>
            </a:lvl2pPr>
            <a:lvl3pPr marL="1143000" indent="-228600" eaLnBrk="0" hangingPunct="0">
              <a:defRPr sz="2200">
                <a:solidFill>
                  <a:schemeClr val="tx1"/>
                </a:solidFill>
                <a:latin typeface="Akkurat Office" panose="02000503030000020004" pitchFamily="2" charset="0"/>
              </a:defRPr>
            </a:lvl3pPr>
            <a:lvl4pPr marL="1600200" indent="-228600" eaLnBrk="0" hangingPunct="0">
              <a:defRPr sz="2200">
                <a:solidFill>
                  <a:schemeClr val="tx1"/>
                </a:solidFill>
                <a:latin typeface="Akkurat Office" panose="02000503030000020004" pitchFamily="2" charset="0"/>
              </a:defRPr>
            </a:lvl4pPr>
            <a:lvl5pPr marL="2057400" indent="-228600" eaLnBrk="0" hangingPunct="0">
              <a:defRPr sz="2200">
                <a:solidFill>
                  <a:schemeClr val="tx1"/>
                </a:solidFill>
                <a:latin typeface="Akkurat Office" panose="02000503030000020004" pitchFamily="2" charset="0"/>
              </a:defRPr>
            </a:lvl5pPr>
            <a:lvl6pPr marL="2514600" indent="-228600" eaLnBrk="0" fontAlgn="base" hangingPunct="0">
              <a:spcBef>
                <a:spcPct val="50000"/>
              </a:spcBef>
              <a:spcAft>
                <a:spcPct val="0"/>
              </a:spcAft>
              <a:defRPr sz="2200">
                <a:solidFill>
                  <a:schemeClr val="tx1"/>
                </a:solidFill>
                <a:latin typeface="Akkurat Office" panose="02000503030000020004" pitchFamily="2" charset="0"/>
              </a:defRPr>
            </a:lvl6pPr>
            <a:lvl7pPr marL="2971800" indent="-228600" eaLnBrk="0" fontAlgn="base" hangingPunct="0">
              <a:spcBef>
                <a:spcPct val="50000"/>
              </a:spcBef>
              <a:spcAft>
                <a:spcPct val="0"/>
              </a:spcAft>
              <a:defRPr sz="2200">
                <a:solidFill>
                  <a:schemeClr val="tx1"/>
                </a:solidFill>
                <a:latin typeface="Akkurat Office" panose="02000503030000020004" pitchFamily="2" charset="0"/>
              </a:defRPr>
            </a:lvl7pPr>
            <a:lvl8pPr marL="3429000" indent="-228600" eaLnBrk="0" fontAlgn="base" hangingPunct="0">
              <a:spcBef>
                <a:spcPct val="50000"/>
              </a:spcBef>
              <a:spcAft>
                <a:spcPct val="0"/>
              </a:spcAft>
              <a:defRPr sz="2200">
                <a:solidFill>
                  <a:schemeClr val="tx1"/>
                </a:solidFill>
                <a:latin typeface="Akkurat Office" panose="02000503030000020004" pitchFamily="2" charset="0"/>
              </a:defRPr>
            </a:lvl8pPr>
            <a:lvl9pPr marL="3886200" indent="-228600" eaLnBrk="0" fontAlgn="base" hangingPunct="0">
              <a:spcBef>
                <a:spcPct val="50000"/>
              </a:spcBef>
              <a:spcAft>
                <a:spcPct val="0"/>
              </a:spcAft>
              <a:defRPr sz="2200">
                <a:solidFill>
                  <a:schemeClr val="tx1"/>
                </a:solidFill>
                <a:latin typeface="Akkurat Office" panose="02000503030000020004" pitchFamily="2" charset="0"/>
              </a:defRPr>
            </a:lvl9pPr>
          </a:lstStyle>
          <a:p>
            <a:pPr eaLnBrk="1" hangingPunct="1"/>
            <a:endParaRPr lang="de-DE" altLang="de-DE" dirty="0">
              <a:latin typeface="Calibri Regular"/>
            </a:endParaRPr>
          </a:p>
        </p:txBody>
      </p:sp>
      <p:sp>
        <p:nvSpPr>
          <p:cNvPr id="49" name="Oval 24">
            <a:extLst>
              <a:ext uri="{FF2B5EF4-FFF2-40B4-BE49-F238E27FC236}">
                <a16:creationId xmlns:a16="http://schemas.microsoft.com/office/drawing/2014/main" id="{DBBD6C32-44D3-E540-AC68-EC03A3BE7126}"/>
              </a:ext>
            </a:extLst>
          </p:cNvPr>
          <p:cNvSpPr>
            <a:spLocks noChangeArrowheads="1"/>
          </p:cNvSpPr>
          <p:nvPr/>
        </p:nvSpPr>
        <p:spPr bwMode="auto">
          <a:xfrm rot="5400000">
            <a:off x="8098855" y="5742993"/>
            <a:ext cx="247377" cy="250186"/>
          </a:xfrm>
          <a:prstGeom prst="ellipse">
            <a:avLst/>
          </a:prstGeom>
          <a:solidFill>
            <a:schemeClr val="tx2"/>
          </a:solidFill>
          <a:ln>
            <a:noFill/>
          </a:ln>
        </p:spPr>
        <p:txBody>
          <a:bodyPr/>
          <a:lstStyle>
            <a:lvl1pPr eaLnBrk="0" hangingPunct="0">
              <a:defRPr sz="2200">
                <a:solidFill>
                  <a:schemeClr val="tx1"/>
                </a:solidFill>
                <a:latin typeface="Akkurat Office" panose="02000503030000020004" pitchFamily="2" charset="0"/>
              </a:defRPr>
            </a:lvl1pPr>
            <a:lvl2pPr marL="742950" indent="-285750" eaLnBrk="0" hangingPunct="0">
              <a:defRPr sz="2200">
                <a:solidFill>
                  <a:schemeClr val="tx1"/>
                </a:solidFill>
                <a:latin typeface="Akkurat Office" panose="02000503030000020004" pitchFamily="2" charset="0"/>
              </a:defRPr>
            </a:lvl2pPr>
            <a:lvl3pPr marL="1143000" indent="-228600" eaLnBrk="0" hangingPunct="0">
              <a:defRPr sz="2200">
                <a:solidFill>
                  <a:schemeClr val="tx1"/>
                </a:solidFill>
                <a:latin typeface="Akkurat Office" panose="02000503030000020004" pitchFamily="2" charset="0"/>
              </a:defRPr>
            </a:lvl3pPr>
            <a:lvl4pPr marL="1600200" indent="-228600" eaLnBrk="0" hangingPunct="0">
              <a:defRPr sz="2200">
                <a:solidFill>
                  <a:schemeClr val="tx1"/>
                </a:solidFill>
                <a:latin typeface="Akkurat Office" panose="02000503030000020004" pitchFamily="2" charset="0"/>
              </a:defRPr>
            </a:lvl4pPr>
            <a:lvl5pPr marL="2057400" indent="-228600" eaLnBrk="0" hangingPunct="0">
              <a:defRPr sz="2200">
                <a:solidFill>
                  <a:schemeClr val="tx1"/>
                </a:solidFill>
                <a:latin typeface="Akkurat Office" panose="02000503030000020004" pitchFamily="2" charset="0"/>
              </a:defRPr>
            </a:lvl5pPr>
            <a:lvl6pPr marL="2514600" indent="-228600" eaLnBrk="0" fontAlgn="base" hangingPunct="0">
              <a:spcBef>
                <a:spcPct val="50000"/>
              </a:spcBef>
              <a:spcAft>
                <a:spcPct val="0"/>
              </a:spcAft>
              <a:defRPr sz="2200">
                <a:solidFill>
                  <a:schemeClr val="tx1"/>
                </a:solidFill>
                <a:latin typeface="Akkurat Office" panose="02000503030000020004" pitchFamily="2" charset="0"/>
              </a:defRPr>
            </a:lvl6pPr>
            <a:lvl7pPr marL="2971800" indent="-228600" eaLnBrk="0" fontAlgn="base" hangingPunct="0">
              <a:spcBef>
                <a:spcPct val="50000"/>
              </a:spcBef>
              <a:spcAft>
                <a:spcPct val="0"/>
              </a:spcAft>
              <a:defRPr sz="2200">
                <a:solidFill>
                  <a:schemeClr val="tx1"/>
                </a:solidFill>
                <a:latin typeface="Akkurat Office" panose="02000503030000020004" pitchFamily="2" charset="0"/>
              </a:defRPr>
            </a:lvl7pPr>
            <a:lvl8pPr marL="3429000" indent="-228600" eaLnBrk="0" fontAlgn="base" hangingPunct="0">
              <a:spcBef>
                <a:spcPct val="50000"/>
              </a:spcBef>
              <a:spcAft>
                <a:spcPct val="0"/>
              </a:spcAft>
              <a:defRPr sz="2200">
                <a:solidFill>
                  <a:schemeClr val="tx1"/>
                </a:solidFill>
                <a:latin typeface="Akkurat Office" panose="02000503030000020004" pitchFamily="2" charset="0"/>
              </a:defRPr>
            </a:lvl8pPr>
            <a:lvl9pPr marL="3886200" indent="-228600" eaLnBrk="0" fontAlgn="base" hangingPunct="0">
              <a:spcBef>
                <a:spcPct val="50000"/>
              </a:spcBef>
              <a:spcAft>
                <a:spcPct val="0"/>
              </a:spcAft>
              <a:defRPr sz="2200">
                <a:solidFill>
                  <a:schemeClr val="tx1"/>
                </a:solidFill>
                <a:latin typeface="Akkurat Office" panose="02000503030000020004" pitchFamily="2" charset="0"/>
              </a:defRPr>
            </a:lvl9pPr>
          </a:lstStyle>
          <a:p>
            <a:pPr eaLnBrk="1" hangingPunct="1"/>
            <a:endParaRPr lang="de-DE" altLang="de-DE" dirty="0">
              <a:latin typeface="Calibri Regular"/>
            </a:endParaRPr>
          </a:p>
        </p:txBody>
      </p:sp>
      <p:sp>
        <p:nvSpPr>
          <p:cNvPr id="50" name="Oval 25">
            <a:extLst>
              <a:ext uri="{FF2B5EF4-FFF2-40B4-BE49-F238E27FC236}">
                <a16:creationId xmlns:a16="http://schemas.microsoft.com/office/drawing/2014/main" id="{DEBD5AFC-3C26-884B-B5FC-A26F3949E806}"/>
              </a:ext>
            </a:extLst>
          </p:cNvPr>
          <p:cNvSpPr>
            <a:spLocks noChangeArrowheads="1"/>
          </p:cNvSpPr>
          <p:nvPr/>
        </p:nvSpPr>
        <p:spPr bwMode="auto">
          <a:xfrm rot="5400000">
            <a:off x="8098855" y="6097073"/>
            <a:ext cx="247377" cy="250186"/>
          </a:xfrm>
          <a:prstGeom prst="ellipse">
            <a:avLst/>
          </a:prstGeom>
          <a:solidFill>
            <a:schemeClr val="tx2"/>
          </a:solidFill>
          <a:ln>
            <a:noFill/>
          </a:ln>
        </p:spPr>
        <p:txBody>
          <a:bodyPr/>
          <a:lstStyle>
            <a:lvl1pPr eaLnBrk="0" hangingPunct="0">
              <a:defRPr sz="2200">
                <a:solidFill>
                  <a:schemeClr val="tx1"/>
                </a:solidFill>
                <a:latin typeface="Akkurat Office" panose="02000503030000020004" pitchFamily="2" charset="0"/>
              </a:defRPr>
            </a:lvl1pPr>
            <a:lvl2pPr marL="742950" indent="-285750" eaLnBrk="0" hangingPunct="0">
              <a:defRPr sz="2200">
                <a:solidFill>
                  <a:schemeClr val="tx1"/>
                </a:solidFill>
                <a:latin typeface="Akkurat Office" panose="02000503030000020004" pitchFamily="2" charset="0"/>
              </a:defRPr>
            </a:lvl2pPr>
            <a:lvl3pPr marL="1143000" indent="-228600" eaLnBrk="0" hangingPunct="0">
              <a:defRPr sz="2200">
                <a:solidFill>
                  <a:schemeClr val="tx1"/>
                </a:solidFill>
                <a:latin typeface="Akkurat Office" panose="02000503030000020004" pitchFamily="2" charset="0"/>
              </a:defRPr>
            </a:lvl3pPr>
            <a:lvl4pPr marL="1600200" indent="-228600" eaLnBrk="0" hangingPunct="0">
              <a:defRPr sz="2200">
                <a:solidFill>
                  <a:schemeClr val="tx1"/>
                </a:solidFill>
                <a:latin typeface="Akkurat Office" panose="02000503030000020004" pitchFamily="2" charset="0"/>
              </a:defRPr>
            </a:lvl4pPr>
            <a:lvl5pPr marL="2057400" indent="-228600" eaLnBrk="0" hangingPunct="0">
              <a:defRPr sz="2200">
                <a:solidFill>
                  <a:schemeClr val="tx1"/>
                </a:solidFill>
                <a:latin typeface="Akkurat Office" panose="02000503030000020004" pitchFamily="2" charset="0"/>
              </a:defRPr>
            </a:lvl5pPr>
            <a:lvl6pPr marL="2514600" indent="-228600" eaLnBrk="0" fontAlgn="base" hangingPunct="0">
              <a:spcBef>
                <a:spcPct val="50000"/>
              </a:spcBef>
              <a:spcAft>
                <a:spcPct val="0"/>
              </a:spcAft>
              <a:defRPr sz="2200">
                <a:solidFill>
                  <a:schemeClr val="tx1"/>
                </a:solidFill>
                <a:latin typeface="Akkurat Office" panose="02000503030000020004" pitchFamily="2" charset="0"/>
              </a:defRPr>
            </a:lvl6pPr>
            <a:lvl7pPr marL="2971800" indent="-228600" eaLnBrk="0" fontAlgn="base" hangingPunct="0">
              <a:spcBef>
                <a:spcPct val="50000"/>
              </a:spcBef>
              <a:spcAft>
                <a:spcPct val="0"/>
              </a:spcAft>
              <a:defRPr sz="2200">
                <a:solidFill>
                  <a:schemeClr val="tx1"/>
                </a:solidFill>
                <a:latin typeface="Akkurat Office" panose="02000503030000020004" pitchFamily="2" charset="0"/>
              </a:defRPr>
            </a:lvl7pPr>
            <a:lvl8pPr marL="3429000" indent="-228600" eaLnBrk="0" fontAlgn="base" hangingPunct="0">
              <a:spcBef>
                <a:spcPct val="50000"/>
              </a:spcBef>
              <a:spcAft>
                <a:spcPct val="0"/>
              </a:spcAft>
              <a:defRPr sz="2200">
                <a:solidFill>
                  <a:schemeClr val="tx1"/>
                </a:solidFill>
                <a:latin typeface="Akkurat Office" panose="02000503030000020004" pitchFamily="2" charset="0"/>
              </a:defRPr>
            </a:lvl8pPr>
            <a:lvl9pPr marL="3886200" indent="-228600" eaLnBrk="0" fontAlgn="base" hangingPunct="0">
              <a:spcBef>
                <a:spcPct val="50000"/>
              </a:spcBef>
              <a:spcAft>
                <a:spcPct val="0"/>
              </a:spcAft>
              <a:defRPr sz="2200">
                <a:solidFill>
                  <a:schemeClr val="tx1"/>
                </a:solidFill>
                <a:latin typeface="Akkurat Office" panose="02000503030000020004" pitchFamily="2" charset="0"/>
              </a:defRPr>
            </a:lvl9pPr>
          </a:lstStyle>
          <a:p>
            <a:pPr eaLnBrk="1" hangingPunct="1"/>
            <a:endParaRPr lang="de-DE" altLang="de-DE" dirty="0">
              <a:latin typeface="Calibri Regular"/>
            </a:endParaRPr>
          </a:p>
        </p:txBody>
      </p:sp>
      <p:sp>
        <p:nvSpPr>
          <p:cNvPr id="51" name="Oval 27">
            <a:extLst>
              <a:ext uri="{FF2B5EF4-FFF2-40B4-BE49-F238E27FC236}">
                <a16:creationId xmlns:a16="http://schemas.microsoft.com/office/drawing/2014/main" id="{E1076845-E323-3241-BF4E-F798280BF624}"/>
              </a:ext>
            </a:extLst>
          </p:cNvPr>
          <p:cNvSpPr>
            <a:spLocks noChangeArrowheads="1"/>
          </p:cNvSpPr>
          <p:nvPr/>
        </p:nvSpPr>
        <p:spPr bwMode="auto">
          <a:xfrm rot="5400000">
            <a:off x="7768421" y="5344333"/>
            <a:ext cx="247377" cy="250186"/>
          </a:xfrm>
          <a:prstGeom prst="ellipse">
            <a:avLst/>
          </a:prstGeom>
          <a:solidFill>
            <a:schemeClr val="tx2"/>
          </a:solidFill>
          <a:ln>
            <a:noFill/>
          </a:ln>
        </p:spPr>
        <p:txBody>
          <a:bodyPr/>
          <a:lstStyle>
            <a:lvl1pPr eaLnBrk="0" hangingPunct="0">
              <a:defRPr sz="2200">
                <a:solidFill>
                  <a:schemeClr val="tx1"/>
                </a:solidFill>
                <a:latin typeface="Akkurat Office" panose="02000503030000020004" pitchFamily="2" charset="0"/>
              </a:defRPr>
            </a:lvl1pPr>
            <a:lvl2pPr marL="742950" indent="-285750" eaLnBrk="0" hangingPunct="0">
              <a:defRPr sz="2200">
                <a:solidFill>
                  <a:schemeClr val="tx1"/>
                </a:solidFill>
                <a:latin typeface="Akkurat Office" panose="02000503030000020004" pitchFamily="2" charset="0"/>
              </a:defRPr>
            </a:lvl2pPr>
            <a:lvl3pPr marL="1143000" indent="-228600" eaLnBrk="0" hangingPunct="0">
              <a:defRPr sz="2200">
                <a:solidFill>
                  <a:schemeClr val="tx1"/>
                </a:solidFill>
                <a:latin typeface="Akkurat Office" panose="02000503030000020004" pitchFamily="2" charset="0"/>
              </a:defRPr>
            </a:lvl3pPr>
            <a:lvl4pPr marL="1600200" indent="-228600" eaLnBrk="0" hangingPunct="0">
              <a:defRPr sz="2200">
                <a:solidFill>
                  <a:schemeClr val="tx1"/>
                </a:solidFill>
                <a:latin typeface="Akkurat Office" panose="02000503030000020004" pitchFamily="2" charset="0"/>
              </a:defRPr>
            </a:lvl4pPr>
            <a:lvl5pPr marL="2057400" indent="-228600" eaLnBrk="0" hangingPunct="0">
              <a:defRPr sz="2200">
                <a:solidFill>
                  <a:schemeClr val="tx1"/>
                </a:solidFill>
                <a:latin typeface="Akkurat Office" panose="02000503030000020004" pitchFamily="2" charset="0"/>
              </a:defRPr>
            </a:lvl5pPr>
            <a:lvl6pPr marL="2514600" indent="-228600" eaLnBrk="0" fontAlgn="base" hangingPunct="0">
              <a:spcBef>
                <a:spcPct val="50000"/>
              </a:spcBef>
              <a:spcAft>
                <a:spcPct val="0"/>
              </a:spcAft>
              <a:defRPr sz="2200">
                <a:solidFill>
                  <a:schemeClr val="tx1"/>
                </a:solidFill>
                <a:latin typeface="Akkurat Office" panose="02000503030000020004" pitchFamily="2" charset="0"/>
              </a:defRPr>
            </a:lvl6pPr>
            <a:lvl7pPr marL="2971800" indent="-228600" eaLnBrk="0" fontAlgn="base" hangingPunct="0">
              <a:spcBef>
                <a:spcPct val="50000"/>
              </a:spcBef>
              <a:spcAft>
                <a:spcPct val="0"/>
              </a:spcAft>
              <a:defRPr sz="2200">
                <a:solidFill>
                  <a:schemeClr val="tx1"/>
                </a:solidFill>
                <a:latin typeface="Akkurat Office" panose="02000503030000020004" pitchFamily="2" charset="0"/>
              </a:defRPr>
            </a:lvl7pPr>
            <a:lvl8pPr marL="3429000" indent="-228600" eaLnBrk="0" fontAlgn="base" hangingPunct="0">
              <a:spcBef>
                <a:spcPct val="50000"/>
              </a:spcBef>
              <a:spcAft>
                <a:spcPct val="0"/>
              </a:spcAft>
              <a:defRPr sz="2200">
                <a:solidFill>
                  <a:schemeClr val="tx1"/>
                </a:solidFill>
                <a:latin typeface="Akkurat Office" panose="02000503030000020004" pitchFamily="2" charset="0"/>
              </a:defRPr>
            </a:lvl8pPr>
            <a:lvl9pPr marL="3886200" indent="-228600" eaLnBrk="0" fontAlgn="base" hangingPunct="0">
              <a:spcBef>
                <a:spcPct val="50000"/>
              </a:spcBef>
              <a:spcAft>
                <a:spcPct val="0"/>
              </a:spcAft>
              <a:defRPr sz="2200">
                <a:solidFill>
                  <a:schemeClr val="tx1"/>
                </a:solidFill>
                <a:latin typeface="Akkurat Office" panose="02000503030000020004" pitchFamily="2" charset="0"/>
              </a:defRPr>
            </a:lvl9pPr>
          </a:lstStyle>
          <a:p>
            <a:pPr eaLnBrk="1" hangingPunct="1"/>
            <a:endParaRPr lang="de-DE" altLang="de-DE" dirty="0">
              <a:latin typeface="Calibri Regular"/>
            </a:endParaRPr>
          </a:p>
        </p:txBody>
      </p:sp>
      <p:sp>
        <p:nvSpPr>
          <p:cNvPr id="52" name="Oval 28">
            <a:extLst>
              <a:ext uri="{FF2B5EF4-FFF2-40B4-BE49-F238E27FC236}">
                <a16:creationId xmlns:a16="http://schemas.microsoft.com/office/drawing/2014/main" id="{10E5D0A9-6A00-2740-A432-0D99EC7DD4C8}"/>
              </a:ext>
            </a:extLst>
          </p:cNvPr>
          <p:cNvSpPr>
            <a:spLocks noChangeArrowheads="1"/>
          </p:cNvSpPr>
          <p:nvPr/>
        </p:nvSpPr>
        <p:spPr bwMode="auto">
          <a:xfrm rot="5400000">
            <a:off x="7768421" y="5742993"/>
            <a:ext cx="247377" cy="250186"/>
          </a:xfrm>
          <a:prstGeom prst="ellipse">
            <a:avLst/>
          </a:prstGeom>
          <a:solidFill>
            <a:schemeClr val="tx2"/>
          </a:solidFill>
          <a:ln>
            <a:noFill/>
          </a:ln>
        </p:spPr>
        <p:txBody>
          <a:bodyPr/>
          <a:lstStyle>
            <a:lvl1pPr eaLnBrk="0" hangingPunct="0">
              <a:defRPr sz="2200">
                <a:solidFill>
                  <a:schemeClr val="tx1"/>
                </a:solidFill>
                <a:latin typeface="Akkurat Office" panose="02000503030000020004" pitchFamily="2" charset="0"/>
              </a:defRPr>
            </a:lvl1pPr>
            <a:lvl2pPr marL="742950" indent="-285750" eaLnBrk="0" hangingPunct="0">
              <a:defRPr sz="2200">
                <a:solidFill>
                  <a:schemeClr val="tx1"/>
                </a:solidFill>
                <a:latin typeface="Akkurat Office" panose="02000503030000020004" pitchFamily="2" charset="0"/>
              </a:defRPr>
            </a:lvl2pPr>
            <a:lvl3pPr marL="1143000" indent="-228600" eaLnBrk="0" hangingPunct="0">
              <a:defRPr sz="2200">
                <a:solidFill>
                  <a:schemeClr val="tx1"/>
                </a:solidFill>
                <a:latin typeface="Akkurat Office" panose="02000503030000020004" pitchFamily="2" charset="0"/>
              </a:defRPr>
            </a:lvl3pPr>
            <a:lvl4pPr marL="1600200" indent="-228600" eaLnBrk="0" hangingPunct="0">
              <a:defRPr sz="2200">
                <a:solidFill>
                  <a:schemeClr val="tx1"/>
                </a:solidFill>
                <a:latin typeface="Akkurat Office" panose="02000503030000020004" pitchFamily="2" charset="0"/>
              </a:defRPr>
            </a:lvl4pPr>
            <a:lvl5pPr marL="2057400" indent="-228600" eaLnBrk="0" hangingPunct="0">
              <a:defRPr sz="2200">
                <a:solidFill>
                  <a:schemeClr val="tx1"/>
                </a:solidFill>
                <a:latin typeface="Akkurat Office" panose="02000503030000020004" pitchFamily="2" charset="0"/>
              </a:defRPr>
            </a:lvl5pPr>
            <a:lvl6pPr marL="2514600" indent="-228600" eaLnBrk="0" fontAlgn="base" hangingPunct="0">
              <a:spcBef>
                <a:spcPct val="50000"/>
              </a:spcBef>
              <a:spcAft>
                <a:spcPct val="0"/>
              </a:spcAft>
              <a:defRPr sz="2200">
                <a:solidFill>
                  <a:schemeClr val="tx1"/>
                </a:solidFill>
                <a:latin typeface="Akkurat Office" panose="02000503030000020004" pitchFamily="2" charset="0"/>
              </a:defRPr>
            </a:lvl6pPr>
            <a:lvl7pPr marL="2971800" indent="-228600" eaLnBrk="0" fontAlgn="base" hangingPunct="0">
              <a:spcBef>
                <a:spcPct val="50000"/>
              </a:spcBef>
              <a:spcAft>
                <a:spcPct val="0"/>
              </a:spcAft>
              <a:defRPr sz="2200">
                <a:solidFill>
                  <a:schemeClr val="tx1"/>
                </a:solidFill>
                <a:latin typeface="Akkurat Office" panose="02000503030000020004" pitchFamily="2" charset="0"/>
              </a:defRPr>
            </a:lvl7pPr>
            <a:lvl8pPr marL="3429000" indent="-228600" eaLnBrk="0" fontAlgn="base" hangingPunct="0">
              <a:spcBef>
                <a:spcPct val="50000"/>
              </a:spcBef>
              <a:spcAft>
                <a:spcPct val="0"/>
              </a:spcAft>
              <a:defRPr sz="2200">
                <a:solidFill>
                  <a:schemeClr val="tx1"/>
                </a:solidFill>
                <a:latin typeface="Akkurat Office" panose="02000503030000020004" pitchFamily="2" charset="0"/>
              </a:defRPr>
            </a:lvl8pPr>
            <a:lvl9pPr marL="3886200" indent="-228600" eaLnBrk="0" fontAlgn="base" hangingPunct="0">
              <a:spcBef>
                <a:spcPct val="50000"/>
              </a:spcBef>
              <a:spcAft>
                <a:spcPct val="0"/>
              </a:spcAft>
              <a:defRPr sz="2200">
                <a:solidFill>
                  <a:schemeClr val="tx1"/>
                </a:solidFill>
                <a:latin typeface="Akkurat Office" panose="02000503030000020004" pitchFamily="2" charset="0"/>
              </a:defRPr>
            </a:lvl9pPr>
          </a:lstStyle>
          <a:p>
            <a:pPr eaLnBrk="1" hangingPunct="1"/>
            <a:endParaRPr lang="de-DE" altLang="de-DE" dirty="0">
              <a:latin typeface="Calibri Regular"/>
            </a:endParaRPr>
          </a:p>
        </p:txBody>
      </p:sp>
      <p:sp>
        <p:nvSpPr>
          <p:cNvPr id="53" name="Oval 29">
            <a:extLst>
              <a:ext uri="{FF2B5EF4-FFF2-40B4-BE49-F238E27FC236}">
                <a16:creationId xmlns:a16="http://schemas.microsoft.com/office/drawing/2014/main" id="{CC0F625B-2216-9147-98FC-C278DA7BF0A0}"/>
              </a:ext>
            </a:extLst>
          </p:cNvPr>
          <p:cNvSpPr>
            <a:spLocks noChangeArrowheads="1"/>
          </p:cNvSpPr>
          <p:nvPr/>
        </p:nvSpPr>
        <p:spPr bwMode="auto">
          <a:xfrm rot="5400000">
            <a:off x="7768421" y="6097073"/>
            <a:ext cx="247377" cy="250186"/>
          </a:xfrm>
          <a:prstGeom prst="ellipse">
            <a:avLst/>
          </a:prstGeom>
          <a:solidFill>
            <a:schemeClr val="tx2"/>
          </a:solidFill>
          <a:ln>
            <a:noFill/>
          </a:ln>
        </p:spPr>
        <p:txBody>
          <a:bodyPr/>
          <a:lstStyle>
            <a:lvl1pPr eaLnBrk="0" hangingPunct="0">
              <a:defRPr sz="2200">
                <a:solidFill>
                  <a:schemeClr val="tx1"/>
                </a:solidFill>
                <a:latin typeface="Akkurat Office" panose="02000503030000020004" pitchFamily="2" charset="0"/>
              </a:defRPr>
            </a:lvl1pPr>
            <a:lvl2pPr marL="742950" indent="-285750" eaLnBrk="0" hangingPunct="0">
              <a:defRPr sz="2200">
                <a:solidFill>
                  <a:schemeClr val="tx1"/>
                </a:solidFill>
                <a:latin typeface="Akkurat Office" panose="02000503030000020004" pitchFamily="2" charset="0"/>
              </a:defRPr>
            </a:lvl2pPr>
            <a:lvl3pPr marL="1143000" indent="-228600" eaLnBrk="0" hangingPunct="0">
              <a:defRPr sz="2200">
                <a:solidFill>
                  <a:schemeClr val="tx1"/>
                </a:solidFill>
                <a:latin typeface="Akkurat Office" panose="02000503030000020004" pitchFamily="2" charset="0"/>
              </a:defRPr>
            </a:lvl3pPr>
            <a:lvl4pPr marL="1600200" indent="-228600" eaLnBrk="0" hangingPunct="0">
              <a:defRPr sz="2200">
                <a:solidFill>
                  <a:schemeClr val="tx1"/>
                </a:solidFill>
                <a:latin typeface="Akkurat Office" panose="02000503030000020004" pitchFamily="2" charset="0"/>
              </a:defRPr>
            </a:lvl4pPr>
            <a:lvl5pPr marL="2057400" indent="-228600" eaLnBrk="0" hangingPunct="0">
              <a:defRPr sz="2200">
                <a:solidFill>
                  <a:schemeClr val="tx1"/>
                </a:solidFill>
                <a:latin typeface="Akkurat Office" panose="02000503030000020004" pitchFamily="2" charset="0"/>
              </a:defRPr>
            </a:lvl5pPr>
            <a:lvl6pPr marL="2514600" indent="-228600" eaLnBrk="0" fontAlgn="base" hangingPunct="0">
              <a:spcBef>
                <a:spcPct val="50000"/>
              </a:spcBef>
              <a:spcAft>
                <a:spcPct val="0"/>
              </a:spcAft>
              <a:defRPr sz="2200">
                <a:solidFill>
                  <a:schemeClr val="tx1"/>
                </a:solidFill>
                <a:latin typeface="Akkurat Office" panose="02000503030000020004" pitchFamily="2" charset="0"/>
              </a:defRPr>
            </a:lvl6pPr>
            <a:lvl7pPr marL="2971800" indent="-228600" eaLnBrk="0" fontAlgn="base" hangingPunct="0">
              <a:spcBef>
                <a:spcPct val="50000"/>
              </a:spcBef>
              <a:spcAft>
                <a:spcPct val="0"/>
              </a:spcAft>
              <a:defRPr sz="2200">
                <a:solidFill>
                  <a:schemeClr val="tx1"/>
                </a:solidFill>
                <a:latin typeface="Akkurat Office" panose="02000503030000020004" pitchFamily="2" charset="0"/>
              </a:defRPr>
            </a:lvl7pPr>
            <a:lvl8pPr marL="3429000" indent="-228600" eaLnBrk="0" fontAlgn="base" hangingPunct="0">
              <a:spcBef>
                <a:spcPct val="50000"/>
              </a:spcBef>
              <a:spcAft>
                <a:spcPct val="0"/>
              </a:spcAft>
              <a:defRPr sz="2200">
                <a:solidFill>
                  <a:schemeClr val="tx1"/>
                </a:solidFill>
                <a:latin typeface="Akkurat Office" panose="02000503030000020004" pitchFamily="2" charset="0"/>
              </a:defRPr>
            </a:lvl8pPr>
            <a:lvl9pPr marL="3886200" indent="-228600" eaLnBrk="0" fontAlgn="base" hangingPunct="0">
              <a:spcBef>
                <a:spcPct val="50000"/>
              </a:spcBef>
              <a:spcAft>
                <a:spcPct val="0"/>
              </a:spcAft>
              <a:defRPr sz="2200">
                <a:solidFill>
                  <a:schemeClr val="tx1"/>
                </a:solidFill>
                <a:latin typeface="Akkurat Office" panose="02000503030000020004" pitchFamily="2" charset="0"/>
              </a:defRPr>
            </a:lvl9pPr>
          </a:lstStyle>
          <a:p>
            <a:pPr eaLnBrk="1" hangingPunct="1"/>
            <a:endParaRPr lang="de-DE" altLang="de-DE" dirty="0">
              <a:latin typeface="Calibri Regular"/>
            </a:endParaRPr>
          </a:p>
        </p:txBody>
      </p:sp>
      <p:sp>
        <p:nvSpPr>
          <p:cNvPr id="54" name="Oval 31">
            <a:extLst>
              <a:ext uri="{FF2B5EF4-FFF2-40B4-BE49-F238E27FC236}">
                <a16:creationId xmlns:a16="http://schemas.microsoft.com/office/drawing/2014/main" id="{24A56DCD-B26F-7E4C-A627-5B49C8BCE323}"/>
              </a:ext>
            </a:extLst>
          </p:cNvPr>
          <p:cNvSpPr>
            <a:spLocks noChangeArrowheads="1"/>
          </p:cNvSpPr>
          <p:nvPr/>
        </p:nvSpPr>
        <p:spPr bwMode="auto">
          <a:xfrm rot="5400000">
            <a:off x="7437987" y="5348986"/>
            <a:ext cx="247377" cy="245465"/>
          </a:xfrm>
          <a:prstGeom prst="ellipse">
            <a:avLst/>
          </a:prstGeom>
          <a:solidFill>
            <a:schemeClr val="tx2"/>
          </a:solidFill>
          <a:ln>
            <a:noFill/>
          </a:ln>
        </p:spPr>
        <p:txBody>
          <a:bodyPr/>
          <a:lstStyle>
            <a:lvl1pPr eaLnBrk="0" hangingPunct="0">
              <a:defRPr sz="2200">
                <a:solidFill>
                  <a:schemeClr val="tx1"/>
                </a:solidFill>
                <a:latin typeface="Akkurat Office" panose="02000503030000020004" pitchFamily="2" charset="0"/>
              </a:defRPr>
            </a:lvl1pPr>
            <a:lvl2pPr marL="742950" indent="-285750" eaLnBrk="0" hangingPunct="0">
              <a:defRPr sz="2200">
                <a:solidFill>
                  <a:schemeClr val="tx1"/>
                </a:solidFill>
                <a:latin typeface="Akkurat Office" panose="02000503030000020004" pitchFamily="2" charset="0"/>
              </a:defRPr>
            </a:lvl2pPr>
            <a:lvl3pPr marL="1143000" indent="-228600" eaLnBrk="0" hangingPunct="0">
              <a:defRPr sz="2200">
                <a:solidFill>
                  <a:schemeClr val="tx1"/>
                </a:solidFill>
                <a:latin typeface="Akkurat Office" panose="02000503030000020004" pitchFamily="2" charset="0"/>
              </a:defRPr>
            </a:lvl3pPr>
            <a:lvl4pPr marL="1600200" indent="-228600" eaLnBrk="0" hangingPunct="0">
              <a:defRPr sz="2200">
                <a:solidFill>
                  <a:schemeClr val="tx1"/>
                </a:solidFill>
                <a:latin typeface="Akkurat Office" panose="02000503030000020004" pitchFamily="2" charset="0"/>
              </a:defRPr>
            </a:lvl4pPr>
            <a:lvl5pPr marL="2057400" indent="-228600" eaLnBrk="0" hangingPunct="0">
              <a:defRPr sz="2200">
                <a:solidFill>
                  <a:schemeClr val="tx1"/>
                </a:solidFill>
                <a:latin typeface="Akkurat Office" panose="02000503030000020004" pitchFamily="2" charset="0"/>
              </a:defRPr>
            </a:lvl5pPr>
            <a:lvl6pPr marL="2514600" indent="-228600" eaLnBrk="0" fontAlgn="base" hangingPunct="0">
              <a:spcBef>
                <a:spcPct val="50000"/>
              </a:spcBef>
              <a:spcAft>
                <a:spcPct val="0"/>
              </a:spcAft>
              <a:defRPr sz="2200">
                <a:solidFill>
                  <a:schemeClr val="tx1"/>
                </a:solidFill>
                <a:latin typeface="Akkurat Office" panose="02000503030000020004" pitchFamily="2" charset="0"/>
              </a:defRPr>
            </a:lvl6pPr>
            <a:lvl7pPr marL="2971800" indent="-228600" eaLnBrk="0" fontAlgn="base" hangingPunct="0">
              <a:spcBef>
                <a:spcPct val="50000"/>
              </a:spcBef>
              <a:spcAft>
                <a:spcPct val="0"/>
              </a:spcAft>
              <a:defRPr sz="2200">
                <a:solidFill>
                  <a:schemeClr val="tx1"/>
                </a:solidFill>
                <a:latin typeface="Akkurat Office" panose="02000503030000020004" pitchFamily="2" charset="0"/>
              </a:defRPr>
            </a:lvl7pPr>
            <a:lvl8pPr marL="3429000" indent="-228600" eaLnBrk="0" fontAlgn="base" hangingPunct="0">
              <a:spcBef>
                <a:spcPct val="50000"/>
              </a:spcBef>
              <a:spcAft>
                <a:spcPct val="0"/>
              </a:spcAft>
              <a:defRPr sz="2200">
                <a:solidFill>
                  <a:schemeClr val="tx1"/>
                </a:solidFill>
                <a:latin typeface="Akkurat Office" panose="02000503030000020004" pitchFamily="2" charset="0"/>
              </a:defRPr>
            </a:lvl8pPr>
            <a:lvl9pPr marL="3886200" indent="-228600" eaLnBrk="0" fontAlgn="base" hangingPunct="0">
              <a:spcBef>
                <a:spcPct val="50000"/>
              </a:spcBef>
              <a:spcAft>
                <a:spcPct val="0"/>
              </a:spcAft>
              <a:defRPr sz="2200">
                <a:solidFill>
                  <a:schemeClr val="tx1"/>
                </a:solidFill>
                <a:latin typeface="Akkurat Office" panose="02000503030000020004" pitchFamily="2" charset="0"/>
              </a:defRPr>
            </a:lvl9pPr>
          </a:lstStyle>
          <a:p>
            <a:pPr eaLnBrk="1" hangingPunct="1"/>
            <a:endParaRPr lang="de-DE" altLang="de-DE" dirty="0">
              <a:latin typeface="Calibri Regular"/>
            </a:endParaRPr>
          </a:p>
        </p:txBody>
      </p:sp>
      <p:sp>
        <p:nvSpPr>
          <p:cNvPr id="55" name="Oval 32">
            <a:extLst>
              <a:ext uri="{FF2B5EF4-FFF2-40B4-BE49-F238E27FC236}">
                <a16:creationId xmlns:a16="http://schemas.microsoft.com/office/drawing/2014/main" id="{6FB33ED8-E3E7-2A46-9EB8-B565B7620625}"/>
              </a:ext>
            </a:extLst>
          </p:cNvPr>
          <p:cNvSpPr>
            <a:spLocks noChangeArrowheads="1"/>
          </p:cNvSpPr>
          <p:nvPr/>
        </p:nvSpPr>
        <p:spPr bwMode="auto">
          <a:xfrm rot="5400000">
            <a:off x="7437987" y="5747645"/>
            <a:ext cx="247377" cy="245465"/>
          </a:xfrm>
          <a:prstGeom prst="ellipse">
            <a:avLst/>
          </a:prstGeom>
          <a:solidFill>
            <a:schemeClr val="tx2"/>
          </a:solidFill>
          <a:ln>
            <a:noFill/>
          </a:ln>
        </p:spPr>
        <p:txBody>
          <a:bodyPr/>
          <a:lstStyle>
            <a:lvl1pPr eaLnBrk="0" hangingPunct="0">
              <a:defRPr sz="2200">
                <a:solidFill>
                  <a:schemeClr val="tx1"/>
                </a:solidFill>
                <a:latin typeface="Akkurat Office" panose="02000503030000020004" pitchFamily="2" charset="0"/>
              </a:defRPr>
            </a:lvl1pPr>
            <a:lvl2pPr marL="742950" indent="-285750" eaLnBrk="0" hangingPunct="0">
              <a:defRPr sz="2200">
                <a:solidFill>
                  <a:schemeClr val="tx1"/>
                </a:solidFill>
                <a:latin typeface="Akkurat Office" panose="02000503030000020004" pitchFamily="2" charset="0"/>
              </a:defRPr>
            </a:lvl2pPr>
            <a:lvl3pPr marL="1143000" indent="-228600" eaLnBrk="0" hangingPunct="0">
              <a:defRPr sz="2200">
                <a:solidFill>
                  <a:schemeClr val="tx1"/>
                </a:solidFill>
                <a:latin typeface="Akkurat Office" panose="02000503030000020004" pitchFamily="2" charset="0"/>
              </a:defRPr>
            </a:lvl3pPr>
            <a:lvl4pPr marL="1600200" indent="-228600" eaLnBrk="0" hangingPunct="0">
              <a:defRPr sz="2200">
                <a:solidFill>
                  <a:schemeClr val="tx1"/>
                </a:solidFill>
                <a:latin typeface="Akkurat Office" panose="02000503030000020004" pitchFamily="2" charset="0"/>
              </a:defRPr>
            </a:lvl4pPr>
            <a:lvl5pPr marL="2057400" indent="-228600" eaLnBrk="0" hangingPunct="0">
              <a:defRPr sz="2200">
                <a:solidFill>
                  <a:schemeClr val="tx1"/>
                </a:solidFill>
                <a:latin typeface="Akkurat Office" panose="02000503030000020004" pitchFamily="2" charset="0"/>
              </a:defRPr>
            </a:lvl5pPr>
            <a:lvl6pPr marL="2514600" indent="-228600" eaLnBrk="0" fontAlgn="base" hangingPunct="0">
              <a:spcBef>
                <a:spcPct val="50000"/>
              </a:spcBef>
              <a:spcAft>
                <a:spcPct val="0"/>
              </a:spcAft>
              <a:defRPr sz="2200">
                <a:solidFill>
                  <a:schemeClr val="tx1"/>
                </a:solidFill>
                <a:latin typeface="Akkurat Office" panose="02000503030000020004" pitchFamily="2" charset="0"/>
              </a:defRPr>
            </a:lvl6pPr>
            <a:lvl7pPr marL="2971800" indent="-228600" eaLnBrk="0" fontAlgn="base" hangingPunct="0">
              <a:spcBef>
                <a:spcPct val="50000"/>
              </a:spcBef>
              <a:spcAft>
                <a:spcPct val="0"/>
              </a:spcAft>
              <a:defRPr sz="2200">
                <a:solidFill>
                  <a:schemeClr val="tx1"/>
                </a:solidFill>
                <a:latin typeface="Akkurat Office" panose="02000503030000020004" pitchFamily="2" charset="0"/>
              </a:defRPr>
            </a:lvl7pPr>
            <a:lvl8pPr marL="3429000" indent="-228600" eaLnBrk="0" fontAlgn="base" hangingPunct="0">
              <a:spcBef>
                <a:spcPct val="50000"/>
              </a:spcBef>
              <a:spcAft>
                <a:spcPct val="0"/>
              </a:spcAft>
              <a:defRPr sz="2200">
                <a:solidFill>
                  <a:schemeClr val="tx1"/>
                </a:solidFill>
                <a:latin typeface="Akkurat Office" panose="02000503030000020004" pitchFamily="2" charset="0"/>
              </a:defRPr>
            </a:lvl8pPr>
            <a:lvl9pPr marL="3886200" indent="-228600" eaLnBrk="0" fontAlgn="base" hangingPunct="0">
              <a:spcBef>
                <a:spcPct val="50000"/>
              </a:spcBef>
              <a:spcAft>
                <a:spcPct val="0"/>
              </a:spcAft>
              <a:defRPr sz="2200">
                <a:solidFill>
                  <a:schemeClr val="tx1"/>
                </a:solidFill>
                <a:latin typeface="Akkurat Office" panose="02000503030000020004" pitchFamily="2" charset="0"/>
              </a:defRPr>
            </a:lvl9pPr>
          </a:lstStyle>
          <a:p>
            <a:pPr eaLnBrk="1" hangingPunct="1"/>
            <a:endParaRPr lang="de-DE" altLang="de-DE" dirty="0">
              <a:latin typeface="Calibri Regular"/>
            </a:endParaRPr>
          </a:p>
        </p:txBody>
      </p:sp>
      <p:sp>
        <p:nvSpPr>
          <p:cNvPr id="56" name="Oval 33">
            <a:extLst>
              <a:ext uri="{FF2B5EF4-FFF2-40B4-BE49-F238E27FC236}">
                <a16:creationId xmlns:a16="http://schemas.microsoft.com/office/drawing/2014/main" id="{93C84830-D4EE-3941-A802-00B7A8339C57}"/>
              </a:ext>
            </a:extLst>
          </p:cNvPr>
          <p:cNvSpPr>
            <a:spLocks noChangeArrowheads="1"/>
          </p:cNvSpPr>
          <p:nvPr/>
        </p:nvSpPr>
        <p:spPr bwMode="auto">
          <a:xfrm rot="5400000">
            <a:off x="7437987" y="6101726"/>
            <a:ext cx="247377" cy="245465"/>
          </a:xfrm>
          <a:prstGeom prst="ellipse">
            <a:avLst/>
          </a:prstGeom>
          <a:solidFill>
            <a:schemeClr val="tx2"/>
          </a:solidFill>
          <a:ln>
            <a:noFill/>
          </a:ln>
        </p:spPr>
        <p:txBody>
          <a:bodyPr/>
          <a:lstStyle>
            <a:lvl1pPr eaLnBrk="0" hangingPunct="0">
              <a:defRPr sz="2200">
                <a:solidFill>
                  <a:schemeClr val="tx1"/>
                </a:solidFill>
                <a:latin typeface="Akkurat Office" panose="02000503030000020004" pitchFamily="2" charset="0"/>
              </a:defRPr>
            </a:lvl1pPr>
            <a:lvl2pPr marL="742950" indent="-285750" eaLnBrk="0" hangingPunct="0">
              <a:defRPr sz="2200">
                <a:solidFill>
                  <a:schemeClr val="tx1"/>
                </a:solidFill>
                <a:latin typeface="Akkurat Office" panose="02000503030000020004" pitchFamily="2" charset="0"/>
              </a:defRPr>
            </a:lvl2pPr>
            <a:lvl3pPr marL="1143000" indent="-228600" eaLnBrk="0" hangingPunct="0">
              <a:defRPr sz="2200">
                <a:solidFill>
                  <a:schemeClr val="tx1"/>
                </a:solidFill>
                <a:latin typeface="Akkurat Office" panose="02000503030000020004" pitchFamily="2" charset="0"/>
              </a:defRPr>
            </a:lvl3pPr>
            <a:lvl4pPr marL="1600200" indent="-228600" eaLnBrk="0" hangingPunct="0">
              <a:defRPr sz="2200">
                <a:solidFill>
                  <a:schemeClr val="tx1"/>
                </a:solidFill>
                <a:latin typeface="Akkurat Office" panose="02000503030000020004" pitchFamily="2" charset="0"/>
              </a:defRPr>
            </a:lvl4pPr>
            <a:lvl5pPr marL="2057400" indent="-228600" eaLnBrk="0" hangingPunct="0">
              <a:defRPr sz="2200">
                <a:solidFill>
                  <a:schemeClr val="tx1"/>
                </a:solidFill>
                <a:latin typeface="Akkurat Office" panose="02000503030000020004" pitchFamily="2" charset="0"/>
              </a:defRPr>
            </a:lvl5pPr>
            <a:lvl6pPr marL="2514600" indent="-228600" eaLnBrk="0" fontAlgn="base" hangingPunct="0">
              <a:spcBef>
                <a:spcPct val="50000"/>
              </a:spcBef>
              <a:spcAft>
                <a:spcPct val="0"/>
              </a:spcAft>
              <a:defRPr sz="2200">
                <a:solidFill>
                  <a:schemeClr val="tx1"/>
                </a:solidFill>
                <a:latin typeface="Akkurat Office" panose="02000503030000020004" pitchFamily="2" charset="0"/>
              </a:defRPr>
            </a:lvl6pPr>
            <a:lvl7pPr marL="2971800" indent="-228600" eaLnBrk="0" fontAlgn="base" hangingPunct="0">
              <a:spcBef>
                <a:spcPct val="50000"/>
              </a:spcBef>
              <a:spcAft>
                <a:spcPct val="0"/>
              </a:spcAft>
              <a:defRPr sz="2200">
                <a:solidFill>
                  <a:schemeClr val="tx1"/>
                </a:solidFill>
                <a:latin typeface="Akkurat Office" panose="02000503030000020004" pitchFamily="2" charset="0"/>
              </a:defRPr>
            </a:lvl7pPr>
            <a:lvl8pPr marL="3429000" indent="-228600" eaLnBrk="0" fontAlgn="base" hangingPunct="0">
              <a:spcBef>
                <a:spcPct val="50000"/>
              </a:spcBef>
              <a:spcAft>
                <a:spcPct val="0"/>
              </a:spcAft>
              <a:defRPr sz="2200">
                <a:solidFill>
                  <a:schemeClr val="tx1"/>
                </a:solidFill>
                <a:latin typeface="Akkurat Office" panose="02000503030000020004" pitchFamily="2" charset="0"/>
              </a:defRPr>
            </a:lvl8pPr>
            <a:lvl9pPr marL="3886200" indent="-228600" eaLnBrk="0" fontAlgn="base" hangingPunct="0">
              <a:spcBef>
                <a:spcPct val="50000"/>
              </a:spcBef>
              <a:spcAft>
                <a:spcPct val="0"/>
              </a:spcAft>
              <a:defRPr sz="2200">
                <a:solidFill>
                  <a:schemeClr val="tx1"/>
                </a:solidFill>
                <a:latin typeface="Akkurat Office" panose="02000503030000020004" pitchFamily="2" charset="0"/>
              </a:defRPr>
            </a:lvl9pPr>
          </a:lstStyle>
          <a:p>
            <a:pPr eaLnBrk="1" hangingPunct="1"/>
            <a:endParaRPr lang="de-DE" altLang="de-DE" dirty="0">
              <a:latin typeface="Calibri Regular"/>
            </a:endParaRPr>
          </a:p>
        </p:txBody>
      </p:sp>
      <p:sp>
        <p:nvSpPr>
          <p:cNvPr id="57" name="Oval 35">
            <a:extLst>
              <a:ext uri="{FF2B5EF4-FFF2-40B4-BE49-F238E27FC236}">
                <a16:creationId xmlns:a16="http://schemas.microsoft.com/office/drawing/2014/main" id="{75E2635D-B8F5-894F-AF35-9B3EBBC2C5DF}"/>
              </a:ext>
            </a:extLst>
          </p:cNvPr>
          <p:cNvSpPr>
            <a:spLocks noChangeArrowheads="1"/>
          </p:cNvSpPr>
          <p:nvPr/>
        </p:nvSpPr>
        <p:spPr bwMode="auto">
          <a:xfrm rot="5400000">
            <a:off x="7107552" y="5348986"/>
            <a:ext cx="247377" cy="245465"/>
          </a:xfrm>
          <a:prstGeom prst="ellipse">
            <a:avLst/>
          </a:prstGeom>
          <a:solidFill>
            <a:schemeClr val="tx2"/>
          </a:solidFill>
          <a:ln>
            <a:noFill/>
          </a:ln>
        </p:spPr>
        <p:txBody>
          <a:bodyPr/>
          <a:lstStyle>
            <a:lvl1pPr eaLnBrk="0" hangingPunct="0">
              <a:defRPr sz="2200">
                <a:solidFill>
                  <a:schemeClr val="tx1"/>
                </a:solidFill>
                <a:latin typeface="Akkurat Office" panose="02000503030000020004" pitchFamily="2" charset="0"/>
              </a:defRPr>
            </a:lvl1pPr>
            <a:lvl2pPr marL="742950" indent="-285750" eaLnBrk="0" hangingPunct="0">
              <a:defRPr sz="2200">
                <a:solidFill>
                  <a:schemeClr val="tx1"/>
                </a:solidFill>
                <a:latin typeface="Akkurat Office" panose="02000503030000020004" pitchFamily="2" charset="0"/>
              </a:defRPr>
            </a:lvl2pPr>
            <a:lvl3pPr marL="1143000" indent="-228600" eaLnBrk="0" hangingPunct="0">
              <a:defRPr sz="2200">
                <a:solidFill>
                  <a:schemeClr val="tx1"/>
                </a:solidFill>
                <a:latin typeface="Akkurat Office" panose="02000503030000020004" pitchFamily="2" charset="0"/>
              </a:defRPr>
            </a:lvl3pPr>
            <a:lvl4pPr marL="1600200" indent="-228600" eaLnBrk="0" hangingPunct="0">
              <a:defRPr sz="2200">
                <a:solidFill>
                  <a:schemeClr val="tx1"/>
                </a:solidFill>
                <a:latin typeface="Akkurat Office" panose="02000503030000020004" pitchFamily="2" charset="0"/>
              </a:defRPr>
            </a:lvl4pPr>
            <a:lvl5pPr marL="2057400" indent="-228600" eaLnBrk="0" hangingPunct="0">
              <a:defRPr sz="2200">
                <a:solidFill>
                  <a:schemeClr val="tx1"/>
                </a:solidFill>
                <a:latin typeface="Akkurat Office" panose="02000503030000020004" pitchFamily="2" charset="0"/>
              </a:defRPr>
            </a:lvl5pPr>
            <a:lvl6pPr marL="2514600" indent="-228600" eaLnBrk="0" fontAlgn="base" hangingPunct="0">
              <a:spcBef>
                <a:spcPct val="50000"/>
              </a:spcBef>
              <a:spcAft>
                <a:spcPct val="0"/>
              </a:spcAft>
              <a:defRPr sz="2200">
                <a:solidFill>
                  <a:schemeClr val="tx1"/>
                </a:solidFill>
                <a:latin typeface="Akkurat Office" panose="02000503030000020004" pitchFamily="2" charset="0"/>
              </a:defRPr>
            </a:lvl6pPr>
            <a:lvl7pPr marL="2971800" indent="-228600" eaLnBrk="0" fontAlgn="base" hangingPunct="0">
              <a:spcBef>
                <a:spcPct val="50000"/>
              </a:spcBef>
              <a:spcAft>
                <a:spcPct val="0"/>
              </a:spcAft>
              <a:defRPr sz="2200">
                <a:solidFill>
                  <a:schemeClr val="tx1"/>
                </a:solidFill>
                <a:latin typeface="Akkurat Office" panose="02000503030000020004" pitchFamily="2" charset="0"/>
              </a:defRPr>
            </a:lvl7pPr>
            <a:lvl8pPr marL="3429000" indent="-228600" eaLnBrk="0" fontAlgn="base" hangingPunct="0">
              <a:spcBef>
                <a:spcPct val="50000"/>
              </a:spcBef>
              <a:spcAft>
                <a:spcPct val="0"/>
              </a:spcAft>
              <a:defRPr sz="2200">
                <a:solidFill>
                  <a:schemeClr val="tx1"/>
                </a:solidFill>
                <a:latin typeface="Akkurat Office" panose="02000503030000020004" pitchFamily="2" charset="0"/>
              </a:defRPr>
            </a:lvl8pPr>
            <a:lvl9pPr marL="3886200" indent="-228600" eaLnBrk="0" fontAlgn="base" hangingPunct="0">
              <a:spcBef>
                <a:spcPct val="50000"/>
              </a:spcBef>
              <a:spcAft>
                <a:spcPct val="0"/>
              </a:spcAft>
              <a:defRPr sz="2200">
                <a:solidFill>
                  <a:schemeClr val="tx1"/>
                </a:solidFill>
                <a:latin typeface="Akkurat Office" panose="02000503030000020004" pitchFamily="2" charset="0"/>
              </a:defRPr>
            </a:lvl9pPr>
          </a:lstStyle>
          <a:p>
            <a:pPr eaLnBrk="1" hangingPunct="1"/>
            <a:endParaRPr lang="de-DE" altLang="de-DE" dirty="0">
              <a:latin typeface="Calibri Regular"/>
            </a:endParaRPr>
          </a:p>
        </p:txBody>
      </p:sp>
      <p:sp>
        <p:nvSpPr>
          <p:cNvPr id="58" name="Oval 36">
            <a:extLst>
              <a:ext uri="{FF2B5EF4-FFF2-40B4-BE49-F238E27FC236}">
                <a16:creationId xmlns:a16="http://schemas.microsoft.com/office/drawing/2014/main" id="{0C4507BD-C062-A043-A7E6-5AFFF100289E}"/>
              </a:ext>
            </a:extLst>
          </p:cNvPr>
          <p:cNvSpPr>
            <a:spLocks noChangeArrowheads="1"/>
          </p:cNvSpPr>
          <p:nvPr/>
        </p:nvSpPr>
        <p:spPr bwMode="auto">
          <a:xfrm rot="5400000">
            <a:off x="7107552" y="5747645"/>
            <a:ext cx="247377" cy="245465"/>
          </a:xfrm>
          <a:prstGeom prst="ellipse">
            <a:avLst/>
          </a:prstGeom>
          <a:solidFill>
            <a:schemeClr val="tx2"/>
          </a:solidFill>
          <a:ln>
            <a:noFill/>
          </a:ln>
        </p:spPr>
        <p:txBody>
          <a:bodyPr/>
          <a:lstStyle>
            <a:lvl1pPr eaLnBrk="0" hangingPunct="0">
              <a:defRPr sz="2200">
                <a:solidFill>
                  <a:schemeClr val="tx1"/>
                </a:solidFill>
                <a:latin typeface="Akkurat Office" panose="02000503030000020004" pitchFamily="2" charset="0"/>
              </a:defRPr>
            </a:lvl1pPr>
            <a:lvl2pPr marL="742950" indent="-285750" eaLnBrk="0" hangingPunct="0">
              <a:defRPr sz="2200">
                <a:solidFill>
                  <a:schemeClr val="tx1"/>
                </a:solidFill>
                <a:latin typeface="Akkurat Office" panose="02000503030000020004" pitchFamily="2" charset="0"/>
              </a:defRPr>
            </a:lvl2pPr>
            <a:lvl3pPr marL="1143000" indent="-228600" eaLnBrk="0" hangingPunct="0">
              <a:defRPr sz="2200">
                <a:solidFill>
                  <a:schemeClr val="tx1"/>
                </a:solidFill>
                <a:latin typeface="Akkurat Office" panose="02000503030000020004" pitchFamily="2" charset="0"/>
              </a:defRPr>
            </a:lvl3pPr>
            <a:lvl4pPr marL="1600200" indent="-228600" eaLnBrk="0" hangingPunct="0">
              <a:defRPr sz="2200">
                <a:solidFill>
                  <a:schemeClr val="tx1"/>
                </a:solidFill>
                <a:latin typeface="Akkurat Office" panose="02000503030000020004" pitchFamily="2" charset="0"/>
              </a:defRPr>
            </a:lvl4pPr>
            <a:lvl5pPr marL="2057400" indent="-228600" eaLnBrk="0" hangingPunct="0">
              <a:defRPr sz="2200">
                <a:solidFill>
                  <a:schemeClr val="tx1"/>
                </a:solidFill>
                <a:latin typeface="Akkurat Office" panose="02000503030000020004" pitchFamily="2" charset="0"/>
              </a:defRPr>
            </a:lvl5pPr>
            <a:lvl6pPr marL="2514600" indent="-228600" eaLnBrk="0" fontAlgn="base" hangingPunct="0">
              <a:spcBef>
                <a:spcPct val="50000"/>
              </a:spcBef>
              <a:spcAft>
                <a:spcPct val="0"/>
              </a:spcAft>
              <a:defRPr sz="2200">
                <a:solidFill>
                  <a:schemeClr val="tx1"/>
                </a:solidFill>
                <a:latin typeface="Akkurat Office" panose="02000503030000020004" pitchFamily="2" charset="0"/>
              </a:defRPr>
            </a:lvl6pPr>
            <a:lvl7pPr marL="2971800" indent="-228600" eaLnBrk="0" fontAlgn="base" hangingPunct="0">
              <a:spcBef>
                <a:spcPct val="50000"/>
              </a:spcBef>
              <a:spcAft>
                <a:spcPct val="0"/>
              </a:spcAft>
              <a:defRPr sz="2200">
                <a:solidFill>
                  <a:schemeClr val="tx1"/>
                </a:solidFill>
                <a:latin typeface="Akkurat Office" panose="02000503030000020004" pitchFamily="2" charset="0"/>
              </a:defRPr>
            </a:lvl7pPr>
            <a:lvl8pPr marL="3429000" indent="-228600" eaLnBrk="0" fontAlgn="base" hangingPunct="0">
              <a:spcBef>
                <a:spcPct val="50000"/>
              </a:spcBef>
              <a:spcAft>
                <a:spcPct val="0"/>
              </a:spcAft>
              <a:defRPr sz="2200">
                <a:solidFill>
                  <a:schemeClr val="tx1"/>
                </a:solidFill>
                <a:latin typeface="Akkurat Office" panose="02000503030000020004" pitchFamily="2" charset="0"/>
              </a:defRPr>
            </a:lvl8pPr>
            <a:lvl9pPr marL="3886200" indent="-228600" eaLnBrk="0" fontAlgn="base" hangingPunct="0">
              <a:spcBef>
                <a:spcPct val="50000"/>
              </a:spcBef>
              <a:spcAft>
                <a:spcPct val="0"/>
              </a:spcAft>
              <a:defRPr sz="2200">
                <a:solidFill>
                  <a:schemeClr val="tx1"/>
                </a:solidFill>
                <a:latin typeface="Akkurat Office" panose="02000503030000020004" pitchFamily="2" charset="0"/>
              </a:defRPr>
            </a:lvl9pPr>
          </a:lstStyle>
          <a:p>
            <a:pPr eaLnBrk="1" hangingPunct="1"/>
            <a:endParaRPr lang="de-DE" altLang="de-DE" dirty="0">
              <a:latin typeface="Calibri Regular"/>
            </a:endParaRPr>
          </a:p>
        </p:txBody>
      </p:sp>
      <p:sp>
        <p:nvSpPr>
          <p:cNvPr id="59" name="Oval 37">
            <a:extLst>
              <a:ext uri="{FF2B5EF4-FFF2-40B4-BE49-F238E27FC236}">
                <a16:creationId xmlns:a16="http://schemas.microsoft.com/office/drawing/2014/main" id="{BC857928-6FAB-8940-84AA-D189DECECE1F}"/>
              </a:ext>
            </a:extLst>
          </p:cNvPr>
          <p:cNvSpPr>
            <a:spLocks noChangeArrowheads="1"/>
          </p:cNvSpPr>
          <p:nvPr/>
        </p:nvSpPr>
        <p:spPr bwMode="auto">
          <a:xfrm rot="5400000">
            <a:off x="7107552" y="6101726"/>
            <a:ext cx="247377" cy="245465"/>
          </a:xfrm>
          <a:prstGeom prst="ellipse">
            <a:avLst/>
          </a:prstGeom>
          <a:solidFill>
            <a:schemeClr val="tx2"/>
          </a:solidFill>
          <a:ln>
            <a:noFill/>
          </a:ln>
        </p:spPr>
        <p:txBody>
          <a:bodyPr/>
          <a:lstStyle>
            <a:lvl1pPr eaLnBrk="0" hangingPunct="0">
              <a:defRPr sz="2200">
                <a:solidFill>
                  <a:schemeClr val="tx1"/>
                </a:solidFill>
                <a:latin typeface="Akkurat Office" panose="02000503030000020004" pitchFamily="2" charset="0"/>
              </a:defRPr>
            </a:lvl1pPr>
            <a:lvl2pPr marL="742950" indent="-285750" eaLnBrk="0" hangingPunct="0">
              <a:defRPr sz="2200">
                <a:solidFill>
                  <a:schemeClr val="tx1"/>
                </a:solidFill>
                <a:latin typeface="Akkurat Office" panose="02000503030000020004" pitchFamily="2" charset="0"/>
              </a:defRPr>
            </a:lvl2pPr>
            <a:lvl3pPr marL="1143000" indent="-228600" eaLnBrk="0" hangingPunct="0">
              <a:defRPr sz="2200">
                <a:solidFill>
                  <a:schemeClr val="tx1"/>
                </a:solidFill>
                <a:latin typeface="Akkurat Office" panose="02000503030000020004" pitchFamily="2" charset="0"/>
              </a:defRPr>
            </a:lvl3pPr>
            <a:lvl4pPr marL="1600200" indent="-228600" eaLnBrk="0" hangingPunct="0">
              <a:defRPr sz="2200">
                <a:solidFill>
                  <a:schemeClr val="tx1"/>
                </a:solidFill>
                <a:latin typeface="Akkurat Office" panose="02000503030000020004" pitchFamily="2" charset="0"/>
              </a:defRPr>
            </a:lvl4pPr>
            <a:lvl5pPr marL="2057400" indent="-228600" eaLnBrk="0" hangingPunct="0">
              <a:defRPr sz="2200">
                <a:solidFill>
                  <a:schemeClr val="tx1"/>
                </a:solidFill>
                <a:latin typeface="Akkurat Office" panose="02000503030000020004" pitchFamily="2" charset="0"/>
              </a:defRPr>
            </a:lvl5pPr>
            <a:lvl6pPr marL="2514600" indent="-228600" eaLnBrk="0" fontAlgn="base" hangingPunct="0">
              <a:spcBef>
                <a:spcPct val="50000"/>
              </a:spcBef>
              <a:spcAft>
                <a:spcPct val="0"/>
              </a:spcAft>
              <a:defRPr sz="2200">
                <a:solidFill>
                  <a:schemeClr val="tx1"/>
                </a:solidFill>
                <a:latin typeface="Akkurat Office" panose="02000503030000020004" pitchFamily="2" charset="0"/>
              </a:defRPr>
            </a:lvl6pPr>
            <a:lvl7pPr marL="2971800" indent="-228600" eaLnBrk="0" fontAlgn="base" hangingPunct="0">
              <a:spcBef>
                <a:spcPct val="50000"/>
              </a:spcBef>
              <a:spcAft>
                <a:spcPct val="0"/>
              </a:spcAft>
              <a:defRPr sz="2200">
                <a:solidFill>
                  <a:schemeClr val="tx1"/>
                </a:solidFill>
                <a:latin typeface="Akkurat Office" panose="02000503030000020004" pitchFamily="2" charset="0"/>
              </a:defRPr>
            </a:lvl7pPr>
            <a:lvl8pPr marL="3429000" indent="-228600" eaLnBrk="0" fontAlgn="base" hangingPunct="0">
              <a:spcBef>
                <a:spcPct val="50000"/>
              </a:spcBef>
              <a:spcAft>
                <a:spcPct val="0"/>
              </a:spcAft>
              <a:defRPr sz="2200">
                <a:solidFill>
                  <a:schemeClr val="tx1"/>
                </a:solidFill>
                <a:latin typeface="Akkurat Office" panose="02000503030000020004" pitchFamily="2" charset="0"/>
              </a:defRPr>
            </a:lvl8pPr>
            <a:lvl9pPr marL="3886200" indent="-228600" eaLnBrk="0" fontAlgn="base" hangingPunct="0">
              <a:spcBef>
                <a:spcPct val="50000"/>
              </a:spcBef>
              <a:spcAft>
                <a:spcPct val="0"/>
              </a:spcAft>
              <a:defRPr sz="2200">
                <a:solidFill>
                  <a:schemeClr val="tx1"/>
                </a:solidFill>
                <a:latin typeface="Akkurat Office" panose="02000503030000020004" pitchFamily="2" charset="0"/>
              </a:defRPr>
            </a:lvl9pPr>
          </a:lstStyle>
          <a:p>
            <a:pPr eaLnBrk="1" hangingPunct="1"/>
            <a:endParaRPr lang="de-DE" altLang="de-DE" dirty="0">
              <a:latin typeface="Calibri Regular"/>
            </a:endParaRPr>
          </a:p>
        </p:txBody>
      </p:sp>
      <p:sp>
        <p:nvSpPr>
          <p:cNvPr id="60" name="Oval 59">
            <a:extLst>
              <a:ext uri="{FF2B5EF4-FFF2-40B4-BE49-F238E27FC236}">
                <a16:creationId xmlns:a16="http://schemas.microsoft.com/office/drawing/2014/main" id="{04629A68-DD62-BF44-B648-89F98F9F19F7}"/>
              </a:ext>
            </a:extLst>
          </p:cNvPr>
          <p:cNvSpPr/>
          <p:nvPr/>
        </p:nvSpPr>
        <p:spPr bwMode="auto">
          <a:xfrm>
            <a:off x="6898156" y="5252991"/>
            <a:ext cx="1691148" cy="41357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000" dirty="0" err="1">
              <a:latin typeface="Calibri" panose="020F0502020204030204" pitchFamily="34" charset="0"/>
            </a:endParaRPr>
          </a:p>
        </p:txBody>
      </p:sp>
      <p:sp>
        <p:nvSpPr>
          <p:cNvPr id="61" name="Oval 60">
            <a:extLst>
              <a:ext uri="{FF2B5EF4-FFF2-40B4-BE49-F238E27FC236}">
                <a16:creationId xmlns:a16="http://schemas.microsoft.com/office/drawing/2014/main" id="{06AA749E-2696-2D43-8476-97DE9EC47D6E}"/>
              </a:ext>
            </a:extLst>
          </p:cNvPr>
          <p:cNvSpPr/>
          <p:nvPr/>
        </p:nvSpPr>
        <p:spPr bwMode="auto">
          <a:xfrm rot="5400000">
            <a:off x="6484118" y="5660636"/>
            <a:ext cx="1480423" cy="39568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000" dirty="0" err="1">
              <a:latin typeface="Calibri" panose="020F0502020204030204" pitchFamily="34" charset="0"/>
            </a:endParaRPr>
          </a:p>
        </p:txBody>
      </p:sp>
      <p:sp>
        <p:nvSpPr>
          <p:cNvPr id="62" name="Textfeld 61">
            <a:extLst>
              <a:ext uri="{FF2B5EF4-FFF2-40B4-BE49-F238E27FC236}">
                <a16:creationId xmlns:a16="http://schemas.microsoft.com/office/drawing/2014/main" id="{F6E07598-7B3D-A24E-8249-2AE0165904CD}"/>
              </a:ext>
            </a:extLst>
          </p:cNvPr>
          <p:cNvSpPr txBox="1"/>
          <p:nvPr/>
        </p:nvSpPr>
        <p:spPr>
          <a:xfrm>
            <a:off x="5954459" y="6364061"/>
            <a:ext cx="1117614" cy="276999"/>
          </a:xfrm>
          <a:prstGeom prst="rect">
            <a:avLst/>
          </a:prstGeom>
          <a:noFill/>
        </p:spPr>
        <p:txBody>
          <a:bodyPr wrap="none" rtlCol="0">
            <a:spAutoFit/>
          </a:bodyPr>
          <a:lstStyle/>
          <a:p>
            <a:pPr marL="342900" indent="-342900">
              <a:spcBef>
                <a:spcPts val="400"/>
              </a:spcBef>
            </a:pPr>
            <a:r>
              <a:rPr lang="de-DE" sz="1200" dirty="0">
                <a:solidFill>
                  <a:srgbClr val="FF0000"/>
                </a:solidFill>
                <a:latin typeface="Comic Sans MS" panose="030F0902030302020204" pitchFamily="66" charset="0"/>
                <a:cs typeface="Calibri"/>
              </a:rPr>
              <a:t>hier ist die 3</a:t>
            </a:r>
          </a:p>
        </p:txBody>
      </p:sp>
      <p:sp>
        <p:nvSpPr>
          <p:cNvPr id="63" name="Textfeld 62">
            <a:extLst>
              <a:ext uri="{FF2B5EF4-FFF2-40B4-BE49-F238E27FC236}">
                <a16:creationId xmlns:a16="http://schemas.microsoft.com/office/drawing/2014/main" id="{77A8D2B4-8D60-BB4E-8812-68D407696144}"/>
              </a:ext>
            </a:extLst>
          </p:cNvPr>
          <p:cNvSpPr txBox="1"/>
          <p:nvPr/>
        </p:nvSpPr>
        <p:spPr>
          <a:xfrm>
            <a:off x="7788830" y="4939943"/>
            <a:ext cx="1117614" cy="276999"/>
          </a:xfrm>
          <a:prstGeom prst="rect">
            <a:avLst/>
          </a:prstGeom>
          <a:noFill/>
        </p:spPr>
        <p:txBody>
          <a:bodyPr wrap="none" rtlCol="0">
            <a:spAutoFit/>
          </a:bodyPr>
          <a:lstStyle/>
          <a:p>
            <a:pPr marL="342900" indent="-342900">
              <a:spcBef>
                <a:spcPts val="400"/>
              </a:spcBef>
            </a:pPr>
            <a:r>
              <a:rPr lang="de-DE" sz="1200" dirty="0">
                <a:solidFill>
                  <a:srgbClr val="FF0000"/>
                </a:solidFill>
                <a:latin typeface="Comic Sans MS" panose="030F0902030302020204" pitchFamily="66" charset="0"/>
                <a:cs typeface="Calibri"/>
              </a:rPr>
              <a:t>hier ist die 4</a:t>
            </a:r>
          </a:p>
        </p:txBody>
      </p:sp>
      <p:sp>
        <p:nvSpPr>
          <p:cNvPr id="64" name="Textfeld 63">
            <a:extLst>
              <a:ext uri="{FF2B5EF4-FFF2-40B4-BE49-F238E27FC236}">
                <a16:creationId xmlns:a16="http://schemas.microsoft.com/office/drawing/2014/main" id="{FD58F436-3121-944C-A7F3-C3813FE48BF8}"/>
              </a:ext>
            </a:extLst>
          </p:cNvPr>
          <p:cNvSpPr txBox="1"/>
          <p:nvPr/>
        </p:nvSpPr>
        <p:spPr>
          <a:xfrm>
            <a:off x="5997417" y="4965996"/>
            <a:ext cx="771365" cy="369332"/>
          </a:xfrm>
          <a:prstGeom prst="rect">
            <a:avLst/>
          </a:prstGeom>
          <a:noFill/>
        </p:spPr>
        <p:txBody>
          <a:bodyPr wrap="none" rtlCol="0">
            <a:spAutoFit/>
          </a:bodyPr>
          <a:lstStyle/>
          <a:p>
            <a:pPr marL="11113" indent="-11113" algn="l">
              <a:spcBef>
                <a:spcPts val="400"/>
              </a:spcBef>
            </a:pPr>
            <a:r>
              <a:rPr lang="de-DE" sz="1800" dirty="0">
                <a:solidFill>
                  <a:srgbClr val="FF0000"/>
                </a:solidFill>
                <a:latin typeface="Calibri"/>
                <a:cs typeface="Calibri"/>
              </a:rPr>
              <a:t>NICHT</a:t>
            </a:r>
          </a:p>
        </p:txBody>
      </p:sp>
      <p:sp>
        <p:nvSpPr>
          <p:cNvPr id="67" name="Textplatzhalter 11">
            <a:extLst>
              <a:ext uri="{FF2B5EF4-FFF2-40B4-BE49-F238E27FC236}">
                <a16:creationId xmlns:a16="http://schemas.microsoft.com/office/drawing/2014/main" id="{10523FB4-B4C7-DD48-BC61-21FF8DC2E052}"/>
              </a:ext>
            </a:extLst>
          </p:cNvPr>
          <p:cNvSpPr>
            <a:spLocks noGrp="1"/>
          </p:cNvSpPr>
          <p:nvPr>
            <p:ph type="body" sz="quarter" idx="10"/>
          </p:nvPr>
        </p:nvSpPr>
        <p:spPr>
          <a:xfrm>
            <a:off x="108000" y="6642000"/>
            <a:ext cx="8928000" cy="216000"/>
          </a:xfrm>
        </p:spPr>
        <p:txBody>
          <a:bodyPr/>
          <a:lstStyle/>
          <a:p>
            <a:r>
              <a:rPr lang="de-DE" dirty="0">
                <a:latin typeface="Calibri" panose="020F0502020204030204" pitchFamily="34" charset="0"/>
                <a:cs typeface="Calibri" panose="020F0502020204030204" pitchFamily="34" charset="0"/>
              </a:rPr>
              <a:t>(Quelle: Prediger, 2019)</a:t>
            </a:r>
          </a:p>
          <a:p>
            <a:endParaRPr lang="de-DE" dirty="0"/>
          </a:p>
        </p:txBody>
      </p:sp>
      <mc:AlternateContent xmlns:mc="http://schemas.openxmlformats.org/markup-compatibility/2006" xmlns:a14="http://schemas.microsoft.com/office/drawing/2010/main">
        <mc:Choice Requires="a14">
          <p:sp>
            <p:nvSpPr>
              <p:cNvPr id="73" name="Abgerundete rechteckige Legende 72">
                <a:extLst>
                  <a:ext uri="{FF2B5EF4-FFF2-40B4-BE49-F238E27FC236}">
                    <a16:creationId xmlns:a16="http://schemas.microsoft.com/office/drawing/2014/main" id="{14C17C50-A067-3D42-82ED-5DA6EF340D0F}"/>
                  </a:ext>
                </a:extLst>
              </p:cNvPr>
              <p:cNvSpPr/>
              <p:nvPr/>
            </p:nvSpPr>
            <p:spPr bwMode="auto">
              <a:xfrm>
                <a:off x="1673339" y="5335068"/>
                <a:ext cx="2224597" cy="802145"/>
              </a:xfrm>
              <a:prstGeom prst="wedgeRoundRectCallout">
                <a:avLst>
                  <a:gd name="adj1" fmla="val 73154"/>
                  <a:gd name="adj2" fmla="val 788"/>
                  <a:gd name="adj3" fmla="val 16667"/>
                </a:avLst>
              </a:prstGeom>
              <a:ln w="381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r>
                  <a:rPr kumimoji="0" lang="de-DE" sz="1800" b="0" i="1" u="none" strike="noStrike" cap="none" normalizeH="0" baseline="0" dirty="0">
                    <a:ln>
                      <a:noFill/>
                    </a:ln>
                    <a:solidFill>
                      <a:schemeClr val="tx1"/>
                    </a:solidFill>
                    <a:effectLst/>
                    <a:latin typeface="Calibri" panose="020F0502020204030204" pitchFamily="34" charset="0"/>
                  </a:rPr>
                  <a:t>Ich sehe </a:t>
                </a:r>
                <a:r>
                  <a:rPr kumimoji="0" lang="de-DE" sz="1800" b="1" i="1" u="none" strike="noStrike" cap="none" normalizeH="0" baseline="0" dirty="0">
                    <a:ln>
                      <a:noFill/>
                    </a:ln>
                    <a:solidFill>
                      <a:schemeClr val="tx1"/>
                    </a:solidFill>
                    <a:effectLst/>
                    <a:latin typeface="Calibri" panose="020F0502020204030204" pitchFamily="34" charset="0"/>
                  </a:rPr>
                  <a:t>3 Vierer</a:t>
                </a:r>
                <a:r>
                  <a:rPr kumimoji="0" lang="de-DE" sz="1800" b="0" i="1" u="none" strike="noStrike" cap="none" normalizeH="0" baseline="0" dirty="0">
                    <a:ln>
                      <a:noFill/>
                    </a:ln>
                    <a:solidFill>
                      <a:schemeClr val="tx1"/>
                    </a:solidFill>
                    <a:effectLst/>
                    <a:latin typeface="Calibri" panose="020F0502020204030204" pitchFamily="34" charset="0"/>
                  </a:rPr>
                  <a:t>,</a:t>
                </a:r>
                <a:r>
                  <a:rPr kumimoji="0" lang="de-DE" sz="1800" b="0" i="1" u="none" strike="noStrike" cap="none" normalizeH="0" dirty="0">
                    <a:ln>
                      <a:noFill/>
                    </a:ln>
                    <a:solidFill>
                      <a:schemeClr val="tx1"/>
                    </a:solidFill>
                    <a:effectLst/>
                    <a:latin typeface="Calibri" panose="020F0502020204030204" pitchFamily="34" charset="0"/>
                  </a:rPr>
                  <a:t> also 3 </a:t>
                </a:r>
                <a14:m>
                  <m:oMath xmlns:m="http://schemas.openxmlformats.org/officeDocument/2006/math">
                    <m:r>
                      <a:rPr lang="de-DE" sz="1800" i="1">
                        <a:latin typeface="Cambria Math" panose="02040503050406030204" pitchFamily="18" charset="0"/>
                        <a:ea typeface="Cambria Math" panose="02040503050406030204" pitchFamily="18" charset="0"/>
                        <a:cs typeface="Calibri"/>
                      </a:rPr>
                      <m:t>∙</m:t>
                    </m:r>
                  </m:oMath>
                </a14:m>
                <a:r>
                  <a:rPr kumimoji="0" lang="de-DE" sz="1800" b="0" i="1" u="none" strike="noStrike" cap="none" normalizeH="0" baseline="0" dirty="0">
                    <a:ln>
                      <a:noFill/>
                    </a:ln>
                    <a:solidFill>
                      <a:schemeClr val="tx1"/>
                    </a:solidFill>
                    <a:effectLst/>
                    <a:latin typeface="Calibri" panose="020F0502020204030204" pitchFamily="34" charset="0"/>
                  </a:rPr>
                  <a:t> 4.</a:t>
                </a:r>
              </a:p>
              <a:p>
                <a:pPr marL="0" marR="0" indent="0" algn="ct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err="1">
                  <a:ln>
                    <a:noFill/>
                  </a:ln>
                  <a:solidFill>
                    <a:schemeClr val="tx1"/>
                  </a:solidFill>
                  <a:effectLst/>
                  <a:latin typeface="Calibri" panose="020F0502020204030204" pitchFamily="34" charset="0"/>
                </a:endParaRPr>
              </a:p>
            </p:txBody>
          </p:sp>
        </mc:Choice>
        <mc:Fallback xmlns="">
          <p:sp>
            <p:nvSpPr>
              <p:cNvPr id="73" name="Abgerundete rechteckige Legende 72">
                <a:extLst>
                  <a:ext uri="{FF2B5EF4-FFF2-40B4-BE49-F238E27FC236}">
                    <a16:creationId xmlns:a16="http://schemas.microsoft.com/office/drawing/2014/main" id="{14C17C50-A067-3D42-82ED-5DA6EF340D0F}"/>
                  </a:ext>
                </a:extLst>
              </p:cNvPr>
              <p:cNvSpPr>
                <a:spLocks noRot="1" noChangeAspect="1" noMove="1" noResize="1" noEditPoints="1" noAdjustHandles="1" noChangeArrowheads="1" noChangeShapeType="1" noTextEdit="1"/>
              </p:cNvSpPr>
              <p:nvPr/>
            </p:nvSpPr>
            <p:spPr bwMode="auto">
              <a:xfrm>
                <a:off x="1673339" y="5335068"/>
                <a:ext cx="2224597" cy="802145"/>
              </a:xfrm>
              <a:prstGeom prst="wedgeRoundRectCallout">
                <a:avLst>
                  <a:gd name="adj1" fmla="val 73154"/>
                  <a:gd name="adj2" fmla="val 788"/>
                  <a:gd name="adj3" fmla="val 16667"/>
                </a:avLst>
              </a:prstGeom>
              <a:blipFill>
                <a:blip r:embed="rId8"/>
                <a:stretch>
                  <a:fillRect/>
                </a:stretch>
              </a:blipFill>
              <a:ln w="38100">
                <a:headEnd type="none" w="med" len="med"/>
                <a:tailEnd type="none" w="med" len="med"/>
              </a:ln>
            </p:spPr>
            <p:txBody>
              <a:bodyPr/>
              <a:lstStyle/>
              <a:p>
                <a:r>
                  <a:rPr lang="de-DE">
                    <a:noFill/>
                  </a:rPr>
                  <a:t> </a:t>
                </a:r>
              </a:p>
            </p:txBody>
          </p:sp>
        </mc:Fallback>
      </mc:AlternateContent>
      <p:grpSp>
        <p:nvGrpSpPr>
          <p:cNvPr id="2" name="Gruppieren 1">
            <a:extLst>
              <a:ext uri="{FF2B5EF4-FFF2-40B4-BE49-F238E27FC236}">
                <a16:creationId xmlns:a16="http://schemas.microsoft.com/office/drawing/2014/main" id="{80A6B640-E04C-61CF-BE75-C47FA6494910}"/>
              </a:ext>
            </a:extLst>
          </p:cNvPr>
          <p:cNvGrpSpPr/>
          <p:nvPr/>
        </p:nvGrpSpPr>
        <p:grpSpPr>
          <a:xfrm>
            <a:off x="107788" y="274288"/>
            <a:ext cx="8928424" cy="927211"/>
            <a:chOff x="0" y="0"/>
            <a:chExt cx="5818764" cy="733300"/>
          </a:xfrm>
        </p:grpSpPr>
        <p:sp>
          <p:nvSpPr>
            <p:cNvPr id="3" name="Gefaltete Ecke 8">
              <a:extLst>
                <a:ext uri="{FF2B5EF4-FFF2-40B4-BE49-F238E27FC236}">
                  <a16:creationId xmlns:a16="http://schemas.microsoft.com/office/drawing/2014/main" id="{A37B7FD9-3183-1DF3-E9DB-DB04CBEE93C5}"/>
                </a:ext>
              </a:extLst>
            </p:cNvPr>
            <p:cNvSpPr/>
            <p:nvPr/>
          </p:nvSpPr>
          <p:spPr>
            <a:xfrm>
              <a:off x="0" y="0"/>
              <a:ext cx="5818764" cy="733300"/>
            </a:xfrm>
            <a:prstGeom prst="foldedCorner">
              <a:avLst>
                <a:gd name="adj" fmla="val 0"/>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lnSpc>
                  <a:spcPct val="115000"/>
                </a:lnSpc>
              </a:pPr>
              <a:r>
                <a:rPr lang="de-DE" sz="1400" kern="1200">
                  <a:solidFill>
                    <a:srgbClr val="000000"/>
                  </a:solidFill>
                  <a:effectLst/>
                  <a:ea typeface="Calibri" panose="020F0502020204030204" pitchFamily="34" charset="0"/>
                  <a:cs typeface="Calibri" panose="020F0502020204030204" pitchFamily="34" charset="0"/>
                </a:rPr>
                <a:t> </a:t>
              </a:r>
              <a:endParaRPr lang="de-DE" sz="1200">
                <a:effectLst/>
                <a:ea typeface="Calibri" panose="020F0502020204030204" pitchFamily="34" charset="0"/>
                <a:cs typeface="Times New Roman" panose="02020603050405020304" pitchFamily="18" charset="0"/>
              </a:endParaRPr>
            </a:p>
          </p:txBody>
        </p:sp>
        <p:sp>
          <p:nvSpPr>
            <p:cNvPr id="4" name="Textfeld 1">
              <a:extLst>
                <a:ext uri="{FF2B5EF4-FFF2-40B4-BE49-F238E27FC236}">
                  <a16:creationId xmlns:a16="http://schemas.microsoft.com/office/drawing/2014/main" id="{516E1B28-04E9-8886-5F39-754E63523529}"/>
                </a:ext>
              </a:extLst>
            </p:cNvPr>
            <p:cNvSpPr txBox="1"/>
            <p:nvPr/>
          </p:nvSpPr>
          <p:spPr>
            <a:xfrm>
              <a:off x="608884" y="73312"/>
              <a:ext cx="5111998" cy="5803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eaLnBrk="0" hangingPunct="0">
                <a:lnSpc>
                  <a:spcPct val="115000"/>
                </a:lnSpc>
              </a:pPr>
              <a:r>
                <a:rPr lang="de-DE" sz="1800" kern="1200" cap="small"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Kernbotschaft</a:t>
              </a:r>
              <a:r>
                <a:rPr lang="de-D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e-DE" sz="1800" kern="1200" dirty="0">
                  <a:solidFill>
                    <a:srgbClr val="000000"/>
                  </a:solidFill>
                  <a:effectLst/>
                  <a:latin typeface="Calibri" panose="020F0502020204030204" pitchFamily="34" charset="0"/>
                  <a:ea typeface="Calibri" panose="020F0502020204030204" pitchFamily="34" charset="0"/>
                </a:rPr>
                <a:t>Ich verwende die Gruppensprache der Multiplikation, um das Verständnis der Operation sprachlich zu begleiten und zu fundieren. </a:t>
              </a:r>
            </a:p>
            <a:p>
              <a:pPr eaLnBrk="0" hangingPunct="0">
                <a:lnSpc>
                  <a:spcPct val="115000"/>
                </a:lnSpc>
              </a:pP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0" name="Picture 3">
            <a:extLst>
              <a:ext uri="{FF2B5EF4-FFF2-40B4-BE49-F238E27FC236}">
                <a16:creationId xmlns:a16="http://schemas.microsoft.com/office/drawing/2014/main" id="{92A14D83-B654-D98A-C1E7-04020EB3679C}"/>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000" y="468148"/>
            <a:ext cx="646284" cy="539251"/>
          </a:xfrm>
          <a:prstGeom prst="rect">
            <a:avLst/>
          </a:prstGeom>
          <a:noFill/>
          <a:ln>
            <a:noFill/>
          </a:ln>
        </p:spPr>
      </p:pic>
      <p:sp>
        <p:nvSpPr>
          <p:cNvPr id="66" name="Rechteck 65">
            <a:extLst>
              <a:ext uri="{FF2B5EF4-FFF2-40B4-BE49-F238E27FC236}">
                <a16:creationId xmlns:a16="http://schemas.microsoft.com/office/drawing/2014/main" id="{BF544C8C-C0D8-C5C5-CE4E-29482384E504}"/>
              </a:ext>
            </a:extLst>
          </p:cNvPr>
          <p:cNvSpPr/>
          <p:nvPr/>
        </p:nvSpPr>
        <p:spPr bwMode="auto">
          <a:xfrm>
            <a:off x="0" y="6503941"/>
            <a:ext cx="2324100" cy="354060"/>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Phase 1: Kernbotschaft</a:t>
            </a:r>
          </a:p>
        </p:txBody>
      </p:sp>
    </p:spTree>
    <p:extLst>
      <p:ext uri="{BB962C8B-B14F-4D97-AF65-F5344CB8AC3E}">
        <p14:creationId xmlns:p14="http://schemas.microsoft.com/office/powerpoint/2010/main" val="220052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5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5"/>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8"/>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6"/>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0"/>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6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60"/>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62"/>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build="p"/>
      <p:bldP spid="15" grpId="0" uiExpand="1" build="p"/>
      <p:bldP spid="16" grpId="0" build="p"/>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 6">
            <a:extLst>
              <a:ext uri="{FF2B5EF4-FFF2-40B4-BE49-F238E27FC236}">
                <a16:creationId xmlns:a16="http://schemas.microsoft.com/office/drawing/2014/main" id="{42A00ACC-9C44-914D-BE21-FD0054D3B417}"/>
              </a:ext>
              <a:ext uri="{C183D7F6-B498-43B3-948B-1728B52AA6E4}">
                <adec:decorative xmlns:adec="http://schemas.microsoft.com/office/drawing/2017/decorative" val="0"/>
              </a:ext>
            </a:extLst>
          </p:cNvPr>
          <p:cNvPicPr>
            <a:picLocks noChangeAspect="1"/>
          </p:cNvPicPr>
          <p:nvPr/>
        </p:nvPicPr>
        <p:blipFill>
          <a:blip r:embed="rId3"/>
          <a:srcRect/>
          <a:stretch/>
        </p:blipFill>
        <p:spPr>
          <a:xfrm>
            <a:off x="1427009" y="1632910"/>
            <a:ext cx="6289980" cy="4392482"/>
          </a:xfrm>
          <a:prstGeom prst="rect">
            <a:avLst/>
          </a:prstGeom>
          <a:ln>
            <a:solidFill>
              <a:schemeClr val="tx1"/>
            </a:solidFill>
          </a:ln>
          <a:effectLst/>
        </p:spPr>
      </p:pic>
      <p:sp>
        <p:nvSpPr>
          <p:cNvPr id="2" name="Ovale Legende 1">
            <a:extLst>
              <a:ext uri="{FF2B5EF4-FFF2-40B4-BE49-F238E27FC236}">
                <a16:creationId xmlns:a16="http://schemas.microsoft.com/office/drawing/2014/main" id="{C015370A-91E0-6D4B-9F2C-F8D5B5F71C86}"/>
              </a:ext>
            </a:extLst>
          </p:cNvPr>
          <p:cNvSpPr/>
          <p:nvPr/>
        </p:nvSpPr>
        <p:spPr bwMode="auto">
          <a:xfrm>
            <a:off x="1901991" y="4430922"/>
            <a:ext cx="2483844" cy="706055"/>
          </a:xfrm>
          <a:prstGeom prst="wedgeEllipseCallout">
            <a:avLst>
              <a:gd name="adj1" fmla="val -40640"/>
              <a:gd name="adj2" fmla="val 69057"/>
            </a:avLst>
          </a:prstGeom>
          <a:noFill/>
          <a:ln w="381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err="1">
              <a:ln>
                <a:noFill/>
              </a:ln>
              <a:solidFill>
                <a:schemeClr val="tx1"/>
              </a:solidFill>
              <a:effectLst/>
              <a:latin typeface="Calibri" panose="020F0502020204030204" pitchFamily="34" charset="0"/>
            </a:endParaRPr>
          </a:p>
        </p:txBody>
      </p:sp>
      <p:grpSp>
        <p:nvGrpSpPr>
          <p:cNvPr id="3" name="Gruppieren 2">
            <a:extLst>
              <a:ext uri="{FF2B5EF4-FFF2-40B4-BE49-F238E27FC236}">
                <a16:creationId xmlns:a16="http://schemas.microsoft.com/office/drawing/2014/main" id="{7ED240F5-4B4B-6BB3-6861-4C0F684F7549}"/>
              </a:ext>
            </a:extLst>
          </p:cNvPr>
          <p:cNvGrpSpPr/>
          <p:nvPr/>
        </p:nvGrpSpPr>
        <p:grpSpPr>
          <a:xfrm>
            <a:off x="107788" y="274288"/>
            <a:ext cx="8928424" cy="927211"/>
            <a:chOff x="0" y="0"/>
            <a:chExt cx="5818764" cy="733300"/>
          </a:xfrm>
        </p:grpSpPr>
        <p:sp>
          <p:nvSpPr>
            <p:cNvPr id="12" name="Gefaltete Ecke 8">
              <a:extLst>
                <a:ext uri="{FF2B5EF4-FFF2-40B4-BE49-F238E27FC236}">
                  <a16:creationId xmlns:a16="http://schemas.microsoft.com/office/drawing/2014/main" id="{D4257267-9CF4-3DAE-6BB7-F7E7589CA2B5}"/>
                </a:ext>
              </a:extLst>
            </p:cNvPr>
            <p:cNvSpPr/>
            <p:nvPr/>
          </p:nvSpPr>
          <p:spPr>
            <a:xfrm>
              <a:off x="0" y="0"/>
              <a:ext cx="5818764" cy="733300"/>
            </a:xfrm>
            <a:prstGeom prst="foldedCorner">
              <a:avLst>
                <a:gd name="adj" fmla="val 0"/>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lnSpc>
                  <a:spcPct val="115000"/>
                </a:lnSpc>
              </a:pPr>
              <a:r>
                <a:rPr lang="de-DE" sz="1400" kern="1200">
                  <a:solidFill>
                    <a:srgbClr val="000000"/>
                  </a:solidFill>
                  <a:effectLst/>
                  <a:ea typeface="Calibri" panose="020F0502020204030204" pitchFamily="34" charset="0"/>
                  <a:cs typeface="Calibri" panose="020F0502020204030204" pitchFamily="34" charset="0"/>
                </a:rPr>
                <a:t> </a:t>
              </a:r>
              <a:endParaRPr lang="de-DE" sz="1200">
                <a:effectLst/>
                <a:ea typeface="Calibri" panose="020F0502020204030204" pitchFamily="34" charset="0"/>
                <a:cs typeface="Times New Roman" panose="02020603050405020304" pitchFamily="18" charset="0"/>
              </a:endParaRPr>
            </a:p>
          </p:txBody>
        </p:sp>
        <p:sp>
          <p:nvSpPr>
            <p:cNvPr id="13" name="Textfeld 1">
              <a:extLst>
                <a:ext uri="{FF2B5EF4-FFF2-40B4-BE49-F238E27FC236}">
                  <a16:creationId xmlns:a16="http://schemas.microsoft.com/office/drawing/2014/main" id="{EC1CC000-46BD-AE67-5F4B-AEC230816FEF}"/>
                </a:ext>
              </a:extLst>
            </p:cNvPr>
            <p:cNvSpPr txBox="1"/>
            <p:nvPr/>
          </p:nvSpPr>
          <p:spPr>
            <a:xfrm>
              <a:off x="608884" y="73312"/>
              <a:ext cx="5111998" cy="5803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eaLnBrk="0" hangingPunct="0">
                <a:lnSpc>
                  <a:spcPct val="115000"/>
                </a:lnSpc>
              </a:pPr>
              <a:r>
                <a:rPr lang="de-DE" sz="1800" kern="1200" cap="small"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Kernbotschaft</a:t>
              </a:r>
              <a:r>
                <a:rPr lang="de-D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e-DE" sz="1800" kern="1200" dirty="0">
                  <a:solidFill>
                    <a:srgbClr val="000000"/>
                  </a:solidFill>
                  <a:effectLst/>
                  <a:latin typeface="Calibri" panose="020F0502020204030204" pitchFamily="34" charset="0"/>
                  <a:ea typeface="Calibri" panose="020F0502020204030204" pitchFamily="34" charset="0"/>
                </a:rPr>
                <a:t>Ich verwende die Gruppensprache der Multiplikation, um das Verständnis der Operation sprachlich zu begleiten und zu fundieren. </a:t>
              </a:r>
            </a:p>
            <a:p>
              <a:pPr eaLnBrk="0" hangingPunct="0">
                <a:lnSpc>
                  <a:spcPct val="115000"/>
                </a:lnSpc>
              </a:pP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4" name="Picture 3">
            <a:extLst>
              <a:ext uri="{FF2B5EF4-FFF2-40B4-BE49-F238E27FC236}">
                <a16:creationId xmlns:a16="http://schemas.microsoft.com/office/drawing/2014/main" id="{9E66381D-9EAF-4F29-E508-F47203375CCD}"/>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000" y="468148"/>
            <a:ext cx="646284" cy="539251"/>
          </a:xfrm>
          <a:prstGeom prst="rect">
            <a:avLst/>
          </a:prstGeom>
          <a:noFill/>
          <a:ln>
            <a:noFill/>
          </a:ln>
        </p:spPr>
      </p:pic>
      <p:sp>
        <p:nvSpPr>
          <p:cNvPr id="15" name="Rechteck 14">
            <a:extLst>
              <a:ext uri="{FF2B5EF4-FFF2-40B4-BE49-F238E27FC236}">
                <a16:creationId xmlns:a16="http://schemas.microsoft.com/office/drawing/2014/main" id="{99BB6CC1-7D15-A278-F2C3-941312D69B3F}"/>
              </a:ext>
            </a:extLst>
          </p:cNvPr>
          <p:cNvSpPr/>
          <p:nvPr/>
        </p:nvSpPr>
        <p:spPr bwMode="auto">
          <a:xfrm>
            <a:off x="0" y="6503941"/>
            <a:ext cx="2324100" cy="354060"/>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Phase 1: Kernbotschaft</a:t>
            </a:r>
          </a:p>
        </p:txBody>
      </p:sp>
    </p:spTree>
    <p:extLst>
      <p:ext uri="{BB962C8B-B14F-4D97-AF65-F5344CB8AC3E}">
        <p14:creationId xmlns:p14="http://schemas.microsoft.com/office/powerpoint/2010/main" val="3337670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3333464-E14F-BF4E-B25D-762B732FCF6A}"/>
              </a:ext>
            </a:extLst>
          </p:cNvPr>
          <p:cNvSpPr>
            <a:spLocks noGrp="1"/>
          </p:cNvSpPr>
          <p:nvPr>
            <p:ph type="title"/>
          </p:nvPr>
        </p:nvSpPr>
        <p:spPr/>
        <p:txBody>
          <a:bodyPr/>
          <a:lstStyle/>
          <a:p>
            <a:r>
              <a:rPr lang="de-DE" dirty="0"/>
              <a:t>Sinn der nächsten Aktivität</a:t>
            </a:r>
          </a:p>
        </p:txBody>
      </p:sp>
      <p:graphicFrame>
        <p:nvGraphicFramePr>
          <p:cNvPr id="4" name="Tabelle 3">
            <a:extLst>
              <a:ext uri="{FF2B5EF4-FFF2-40B4-BE49-F238E27FC236}">
                <a16:creationId xmlns:a16="http://schemas.microsoft.com/office/drawing/2014/main" id="{405ADE95-74F3-E248-9762-1EA17D373EA1}"/>
              </a:ext>
            </a:extLst>
          </p:cNvPr>
          <p:cNvGraphicFramePr>
            <a:graphicFrameLocks noGrp="1"/>
          </p:cNvGraphicFramePr>
          <p:nvPr>
            <p:extLst>
              <p:ext uri="{D42A27DB-BD31-4B8C-83A1-F6EECF244321}">
                <p14:modId xmlns:p14="http://schemas.microsoft.com/office/powerpoint/2010/main" val="126286423"/>
              </p:ext>
            </p:extLst>
          </p:nvPr>
        </p:nvGraphicFramePr>
        <p:xfrm>
          <a:off x="252827" y="898971"/>
          <a:ext cx="8639173" cy="965200"/>
        </p:xfrm>
        <a:graphic>
          <a:graphicData uri="http://schemas.openxmlformats.org/drawingml/2006/table">
            <a:tbl>
              <a:tblPr firstRow="1" bandRow="1">
                <a:tableStyleId>{5C22544A-7EE6-4342-B048-85BDC9FD1C3A}</a:tableStyleId>
              </a:tblPr>
              <a:tblGrid>
                <a:gridCol w="847840">
                  <a:extLst>
                    <a:ext uri="{9D8B030D-6E8A-4147-A177-3AD203B41FA5}">
                      <a16:colId xmlns:a16="http://schemas.microsoft.com/office/drawing/2014/main" val="1876710481"/>
                    </a:ext>
                  </a:extLst>
                </a:gridCol>
                <a:gridCol w="4233747">
                  <a:extLst>
                    <a:ext uri="{9D8B030D-6E8A-4147-A177-3AD203B41FA5}">
                      <a16:colId xmlns:a16="http://schemas.microsoft.com/office/drawing/2014/main" val="3781056649"/>
                    </a:ext>
                  </a:extLst>
                </a:gridCol>
                <a:gridCol w="3557586">
                  <a:extLst>
                    <a:ext uri="{9D8B030D-6E8A-4147-A177-3AD203B41FA5}">
                      <a16:colId xmlns:a16="http://schemas.microsoft.com/office/drawing/2014/main" val="3727531856"/>
                    </a:ext>
                  </a:extLst>
                </a:gridCol>
              </a:tblGrid>
              <a:tr h="370840">
                <a:tc>
                  <a:txBody>
                    <a:bodyPr/>
                    <a:lstStyle/>
                    <a:p>
                      <a:r>
                        <a:rPr lang="de-DE" sz="1100" b="1" dirty="0">
                          <a:solidFill>
                            <a:schemeClr val="tx1"/>
                          </a:solidFill>
                        </a:rPr>
                        <a:t>2. Phase: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100" b="1" dirty="0">
                          <a:solidFill>
                            <a:schemeClr val="tx1"/>
                          </a:solidFill>
                        </a:rPr>
                        <a:t>Aktivierung (5 Minuten)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1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0578184"/>
                  </a:ext>
                </a:extLst>
              </a:tr>
              <a:tr h="370840">
                <a:tc>
                  <a:txBody>
                    <a:bodyPr/>
                    <a:lstStyle/>
                    <a:p>
                      <a:r>
                        <a:rPr lang="de-DE" sz="1100" dirty="0"/>
                        <a:t>5 Min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dirty="0"/>
                        <a:t>Durchführung der Spielidee ‚Möglichst viele gleiche Würfel (A)‘</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dirty="0">
                          <a:solidFill>
                            <a:schemeClr val="tx1"/>
                          </a:solidFill>
                        </a:rPr>
                        <a:t>Material: AB ‚Möglichst viele gleiche Würfel (A)‘; (Flüster-) Würfel; Mathesprache</a:t>
                      </a:r>
                    </a:p>
                    <a:p>
                      <a:r>
                        <a:rPr lang="de-DE" sz="1100" dirty="0">
                          <a:solidFill>
                            <a:schemeClr val="tx1"/>
                          </a:solidFill>
                        </a:rPr>
                        <a:t>2 Folien zur Erläuterung der Spielidee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3354566"/>
                  </a:ext>
                </a:extLst>
              </a:tr>
            </a:tbl>
          </a:graphicData>
        </a:graphic>
      </p:graphicFrame>
      <p:sp>
        <p:nvSpPr>
          <p:cNvPr id="5" name="Inhaltsplatzhalter 1">
            <a:extLst>
              <a:ext uri="{FF2B5EF4-FFF2-40B4-BE49-F238E27FC236}">
                <a16:creationId xmlns:a16="http://schemas.microsoft.com/office/drawing/2014/main" id="{5C65D83D-16B8-824C-AD1A-8831AC2486F6}"/>
              </a:ext>
            </a:extLst>
          </p:cNvPr>
          <p:cNvSpPr>
            <a:spLocks noGrp="1"/>
          </p:cNvSpPr>
          <p:nvPr>
            <p:ph idx="1"/>
          </p:nvPr>
        </p:nvSpPr>
        <p:spPr>
          <a:xfrm>
            <a:off x="252000" y="2043142"/>
            <a:ext cx="8640000" cy="4368436"/>
          </a:xfrm>
        </p:spPr>
        <p:txBody>
          <a:bodyPr/>
          <a:lstStyle/>
          <a:p>
            <a:r>
              <a:rPr lang="de-DE" dirty="0"/>
              <a:t>Die nächste Aktivierung dient dazu: </a:t>
            </a:r>
            <a:br>
              <a:rPr lang="de-DE" dirty="0"/>
            </a:br>
            <a:r>
              <a:rPr lang="de-DE" dirty="0"/>
              <a:t>Die </a:t>
            </a:r>
            <a:r>
              <a:rPr lang="de-DE" dirty="0" err="1"/>
              <a:t>Kolleg:innen</a:t>
            </a:r>
            <a:r>
              <a:rPr lang="de-DE" dirty="0"/>
              <a:t> werden durch die aktive Erprobung der Spielidee </a:t>
            </a:r>
            <a:br>
              <a:rPr lang="de-DE" dirty="0"/>
            </a:br>
            <a:r>
              <a:rPr lang="de-DE" dirty="0"/>
              <a:t>‚Möglichst viele gleiche Würfel (A)‘ angeregt, </a:t>
            </a:r>
          </a:p>
          <a:p>
            <a:pPr lvl="2"/>
            <a:r>
              <a:rPr lang="de-DE" dirty="0"/>
              <a:t>die Gruppensprache der Multiplikation selbst zu verwenden und Darstellungen zu vernetzen, </a:t>
            </a:r>
          </a:p>
          <a:p>
            <a:pPr lvl="1"/>
            <a:r>
              <a:rPr lang="de-DE" dirty="0"/>
              <a:t>und das fachdidaktische Potential der Gruppensprache und der Spielidee zu reflektieren.</a:t>
            </a:r>
          </a:p>
          <a:p>
            <a:r>
              <a:rPr lang="de-DE" dirty="0"/>
              <a:t>Didaktische Umsetzung:</a:t>
            </a:r>
          </a:p>
          <a:p>
            <a:pPr lvl="1"/>
            <a:r>
              <a:rPr lang="de-DE" dirty="0"/>
              <a:t>Geben Sie den </a:t>
            </a:r>
            <a:r>
              <a:rPr lang="de-DE" dirty="0" err="1"/>
              <a:t>Kolleg:innen</a:t>
            </a:r>
            <a:r>
              <a:rPr lang="de-DE" dirty="0"/>
              <a:t> die Gelegenheit, die Spielidee mit dem Spielplan und Würfeln selbst zu erproben. </a:t>
            </a:r>
          </a:p>
          <a:p>
            <a:pPr lvl="1"/>
            <a:r>
              <a:rPr lang="de-DE" dirty="0"/>
              <a:t>Alternativ: Führen Sie die Spielidee ‚Möglichst viele gleiche Würfel‘ vor.</a:t>
            </a:r>
          </a:p>
          <a:p>
            <a:pPr lvl="1"/>
            <a:r>
              <a:rPr lang="de-DE" dirty="0"/>
              <a:t>Optional: Nutzen Sie die folgenden  Folien, um den Spielplan zu erläutern und an die Verwendung der Gruppensprache zu erinnern. </a:t>
            </a:r>
          </a:p>
          <a:p>
            <a:r>
              <a:rPr lang="de-DE" b="1" dirty="0"/>
              <a:t>Wichtig!</a:t>
            </a:r>
            <a:r>
              <a:rPr lang="de-DE" dirty="0"/>
              <a:t> Regen Sie die </a:t>
            </a:r>
            <a:r>
              <a:rPr lang="de-DE" dirty="0" err="1"/>
              <a:t>Kolleg:innen</a:t>
            </a:r>
            <a:r>
              <a:rPr lang="de-DE" dirty="0"/>
              <a:t> an, die Gruppensprache (mit Verweis auf den Wortspeicher) aktiv zu verwenden. </a:t>
            </a:r>
          </a:p>
        </p:txBody>
      </p:sp>
      <p:sp>
        <p:nvSpPr>
          <p:cNvPr id="7" name="Rechteck 6">
            <a:extLst>
              <a:ext uri="{FF2B5EF4-FFF2-40B4-BE49-F238E27FC236}">
                <a16:creationId xmlns:a16="http://schemas.microsoft.com/office/drawing/2014/main" id="{44FF7D19-A3C8-6541-842B-ED8BDDC137A8}"/>
              </a:ext>
            </a:extLst>
          </p:cNvPr>
          <p:cNvSpPr/>
          <p:nvPr/>
        </p:nvSpPr>
        <p:spPr bwMode="auto">
          <a:xfrm>
            <a:off x="0" y="6503940"/>
            <a:ext cx="2067339"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Phase 2: Aktivierung</a:t>
            </a:r>
          </a:p>
        </p:txBody>
      </p:sp>
    </p:spTree>
    <p:extLst>
      <p:ext uri="{BB962C8B-B14F-4D97-AF65-F5344CB8AC3E}">
        <p14:creationId xmlns:p14="http://schemas.microsoft.com/office/powerpoint/2010/main" val="1863211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620DAAD3-A9D6-3545-ADB3-90C918F5E380}"/>
              </a:ext>
            </a:extLst>
          </p:cNvPr>
          <p:cNvSpPr>
            <a:spLocks noGrp="1"/>
          </p:cNvSpPr>
          <p:nvPr>
            <p:ph type="body" sz="quarter" idx="10"/>
          </p:nvPr>
        </p:nvSpPr>
        <p:spPr/>
        <p:txBody>
          <a:bodyPr/>
          <a:lstStyle/>
          <a:p>
            <a:endParaRPr lang="de-DE"/>
          </a:p>
        </p:txBody>
      </p:sp>
      <p:pic>
        <p:nvPicPr>
          <p:cNvPr id="10" name="Grafik 9">
            <a:extLst>
              <a:ext uri="{FF2B5EF4-FFF2-40B4-BE49-F238E27FC236}">
                <a16:creationId xmlns:a16="http://schemas.microsoft.com/office/drawing/2014/main" id="{3B2871AC-17F8-6C44-B269-2D6BB10B54CC}"/>
              </a:ext>
            </a:extLst>
          </p:cNvPr>
          <p:cNvPicPr>
            <a:picLocks noChangeAspect="1"/>
          </p:cNvPicPr>
          <p:nvPr/>
        </p:nvPicPr>
        <p:blipFill>
          <a:blip r:embed="rId3"/>
          <a:srcRect/>
          <a:stretch/>
        </p:blipFill>
        <p:spPr>
          <a:xfrm>
            <a:off x="1138273" y="1673528"/>
            <a:ext cx="6867452" cy="4742835"/>
          </a:xfrm>
          <a:prstGeom prst="rect">
            <a:avLst/>
          </a:prstGeom>
          <a:ln>
            <a:solidFill>
              <a:schemeClr val="bg1">
                <a:lumMod val="65000"/>
              </a:schemeClr>
            </a:solidFill>
          </a:ln>
        </p:spPr>
      </p:pic>
      <p:sp>
        <p:nvSpPr>
          <p:cNvPr id="12" name="Rechteck 11">
            <a:extLst>
              <a:ext uri="{FF2B5EF4-FFF2-40B4-BE49-F238E27FC236}">
                <a16:creationId xmlns:a16="http://schemas.microsoft.com/office/drawing/2014/main" id="{5E02250C-B9A4-0148-9740-A202F133422B}"/>
              </a:ext>
            </a:extLst>
          </p:cNvPr>
          <p:cNvSpPr/>
          <p:nvPr/>
        </p:nvSpPr>
        <p:spPr bwMode="auto">
          <a:xfrm>
            <a:off x="0" y="6503940"/>
            <a:ext cx="2067339"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Phase 2: Aktivierung</a:t>
            </a:r>
          </a:p>
        </p:txBody>
      </p:sp>
      <p:grpSp>
        <p:nvGrpSpPr>
          <p:cNvPr id="2" name="Gruppieren 1">
            <a:extLst>
              <a:ext uri="{FF2B5EF4-FFF2-40B4-BE49-F238E27FC236}">
                <a16:creationId xmlns:a16="http://schemas.microsoft.com/office/drawing/2014/main" id="{97F3B4A8-53AB-67AF-B266-2953BE17E44C}"/>
              </a:ext>
            </a:extLst>
          </p:cNvPr>
          <p:cNvGrpSpPr/>
          <p:nvPr/>
        </p:nvGrpSpPr>
        <p:grpSpPr>
          <a:xfrm>
            <a:off x="107788" y="274288"/>
            <a:ext cx="8928424" cy="927211"/>
            <a:chOff x="0" y="0"/>
            <a:chExt cx="5818764" cy="733300"/>
          </a:xfrm>
        </p:grpSpPr>
        <p:sp>
          <p:nvSpPr>
            <p:cNvPr id="3" name="Gefaltete Ecke 8">
              <a:extLst>
                <a:ext uri="{FF2B5EF4-FFF2-40B4-BE49-F238E27FC236}">
                  <a16:creationId xmlns:a16="http://schemas.microsoft.com/office/drawing/2014/main" id="{4FB111E7-DA08-D878-87B3-BDCF9EB598E5}"/>
                </a:ext>
              </a:extLst>
            </p:cNvPr>
            <p:cNvSpPr/>
            <p:nvPr/>
          </p:nvSpPr>
          <p:spPr>
            <a:xfrm>
              <a:off x="0" y="0"/>
              <a:ext cx="5818764" cy="733300"/>
            </a:xfrm>
            <a:prstGeom prst="foldedCorner">
              <a:avLst>
                <a:gd name="adj" fmla="val 0"/>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lnSpc>
                  <a:spcPct val="115000"/>
                </a:lnSpc>
              </a:pPr>
              <a:r>
                <a:rPr lang="de-DE" sz="1400" kern="1200">
                  <a:solidFill>
                    <a:srgbClr val="000000"/>
                  </a:solidFill>
                  <a:effectLst/>
                  <a:ea typeface="Calibri" panose="020F0502020204030204" pitchFamily="34" charset="0"/>
                  <a:cs typeface="Calibri" panose="020F0502020204030204" pitchFamily="34" charset="0"/>
                </a:rPr>
                <a:t> </a:t>
              </a:r>
              <a:endParaRPr lang="de-DE" sz="1200">
                <a:effectLst/>
                <a:ea typeface="Calibri" panose="020F0502020204030204" pitchFamily="34" charset="0"/>
                <a:cs typeface="Times New Roman" panose="02020603050405020304" pitchFamily="18" charset="0"/>
              </a:endParaRPr>
            </a:p>
          </p:txBody>
        </p:sp>
        <p:sp>
          <p:nvSpPr>
            <p:cNvPr id="11" name="Textfeld 1">
              <a:extLst>
                <a:ext uri="{FF2B5EF4-FFF2-40B4-BE49-F238E27FC236}">
                  <a16:creationId xmlns:a16="http://schemas.microsoft.com/office/drawing/2014/main" id="{F076D618-DE4D-B404-4915-551C51A817F2}"/>
                </a:ext>
              </a:extLst>
            </p:cNvPr>
            <p:cNvSpPr txBox="1"/>
            <p:nvPr/>
          </p:nvSpPr>
          <p:spPr>
            <a:xfrm>
              <a:off x="608884" y="73312"/>
              <a:ext cx="5111998" cy="5803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eaLnBrk="0" hangingPunct="0">
                <a:lnSpc>
                  <a:spcPct val="115000"/>
                </a:lnSpc>
              </a:pPr>
              <a:r>
                <a:rPr lang="de-DE" sz="1800" kern="1200" cap="small"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Kernbotschaft</a:t>
              </a:r>
              <a:r>
                <a:rPr lang="de-D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e-DE" sz="1800" kern="1200" dirty="0">
                  <a:solidFill>
                    <a:srgbClr val="000000"/>
                  </a:solidFill>
                  <a:effectLst/>
                  <a:latin typeface="Calibri" panose="020F0502020204030204" pitchFamily="34" charset="0"/>
                  <a:ea typeface="Calibri" panose="020F0502020204030204" pitchFamily="34" charset="0"/>
                </a:rPr>
                <a:t>Ich verwende die Gruppensprache der Multiplikation, um das Verständnis der Operation sprachlich zu begleiten und zu fundieren. </a:t>
              </a:r>
            </a:p>
            <a:p>
              <a:pPr eaLnBrk="0" hangingPunct="0">
                <a:lnSpc>
                  <a:spcPct val="115000"/>
                </a:lnSpc>
              </a:pP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3" name="Picture 3">
            <a:extLst>
              <a:ext uri="{FF2B5EF4-FFF2-40B4-BE49-F238E27FC236}">
                <a16:creationId xmlns:a16="http://schemas.microsoft.com/office/drawing/2014/main" id="{615E83FD-1273-952E-A2B0-F7F77C5AECE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000" y="468148"/>
            <a:ext cx="646284" cy="539251"/>
          </a:xfrm>
          <a:prstGeom prst="rect">
            <a:avLst/>
          </a:prstGeom>
          <a:noFill/>
          <a:ln>
            <a:noFill/>
          </a:ln>
        </p:spPr>
      </p:pic>
    </p:spTree>
    <p:extLst>
      <p:ext uri="{BB962C8B-B14F-4D97-AF65-F5344CB8AC3E}">
        <p14:creationId xmlns:p14="http://schemas.microsoft.com/office/powerpoint/2010/main" val="1949741156"/>
      </p:ext>
    </p:extLst>
  </p:cSld>
  <p:clrMapOvr>
    <a:masterClrMapping/>
  </p:clrMapOvr>
</p:sld>
</file>

<file path=ppt/theme/theme1.xml><?xml version="1.0" encoding="utf-8"?>
<a:theme xmlns:a="http://schemas.openxmlformats.org/drawingml/2006/main" name="Inhaltsfolien">
  <a:themeElements>
    <a:clrScheme name="DZLM">
      <a:dk1>
        <a:sysClr val="windowText" lastClr="000000"/>
      </a:dk1>
      <a:lt1>
        <a:srgbClr val="FFFFFF"/>
      </a:lt1>
      <a:dk2>
        <a:srgbClr val="327A86"/>
      </a:dk2>
      <a:lt2>
        <a:srgbClr val="F8B44F"/>
      </a:lt2>
      <a:accent1>
        <a:srgbClr val="327A86"/>
      </a:accent1>
      <a:accent2>
        <a:srgbClr val="A44168"/>
      </a:accent2>
      <a:accent3>
        <a:srgbClr val="737373"/>
      </a:accent3>
      <a:accent4>
        <a:srgbClr val="F8B44F"/>
      </a:accent4>
      <a:accent5>
        <a:srgbClr val="000000"/>
      </a:accent5>
      <a:accent6>
        <a:srgbClr val="FFFFFF"/>
      </a:accent6>
      <a:hlink>
        <a:srgbClr val="327A86"/>
      </a:hlink>
      <a:folHlink>
        <a:srgbClr val="327A86"/>
      </a:folHlink>
    </a:clrScheme>
    <a:fontScheme name="DZLM">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000" b="0" i="0" u="none" strike="noStrike" cap="none" normalizeH="0" baseline="0" dirty="0" err="1" smtClean="0">
            <a:ln>
              <a:noFill/>
            </a:ln>
            <a:solidFill>
              <a:schemeClr val="tx1"/>
            </a:solidFill>
            <a:effectLst/>
            <a:latin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a:noFill/>
      </a:spPr>
      <a:bodyPr wrap="square" rtlCol="0">
        <a:spAutoFit/>
      </a:bodyPr>
      <a:lstStyle>
        <a:defPPr marL="342900" indent="-342900">
          <a:spcBef>
            <a:spcPts val="400"/>
          </a:spcBef>
          <a:defRPr sz="1800" dirty="0">
            <a:latin typeface="Calibri"/>
            <a:cs typeface="Calibri"/>
          </a:defRPr>
        </a:defP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12" id="{336AD2A7-7271-1648-A128-D9B4289F9F2E}" vid="{D9358B8D-09F5-054A-8BCF-17C2C2EF5762}"/>
    </a:ext>
  </a:extLst>
</a:theme>
</file>

<file path=ppt/theme/theme2.xml><?xml version="1.0" encoding="utf-8"?>
<a:theme xmlns:a="http://schemas.openxmlformats.org/drawingml/2006/main" name="Zwischenfolien für Fortbildende">
  <a:themeElements>
    <a:clrScheme name="DZLM">
      <a:dk1>
        <a:sysClr val="windowText" lastClr="000000"/>
      </a:dk1>
      <a:lt1>
        <a:srgbClr val="FFFFFF"/>
      </a:lt1>
      <a:dk2>
        <a:srgbClr val="327A86"/>
      </a:dk2>
      <a:lt2>
        <a:srgbClr val="F8B44F"/>
      </a:lt2>
      <a:accent1>
        <a:srgbClr val="737373"/>
      </a:accent1>
      <a:accent2>
        <a:srgbClr val="C8D2D8"/>
      </a:accent2>
      <a:accent3>
        <a:srgbClr val="A44168"/>
      </a:accent3>
      <a:accent4>
        <a:srgbClr val="CCDEE1"/>
      </a:accent4>
      <a:accent5>
        <a:srgbClr val="FDECD3"/>
      </a:accent5>
      <a:accent6>
        <a:srgbClr val="CDB987"/>
      </a:accent6>
      <a:hlink>
        <a:srgbClr val="327A86"/>
      </a:hlink>
      <a:folHlink>
        <a:srgbClr val="327A86"/>
      </a:folHlink>
    </a:clrScheme>
    <a:fontScheme name="DZLM">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000" b="0" i="0" u="none" strike="noStrike" cap="none" normalizeH="0" baseline="0" dirty="0" err="1" smtClean="0">
            <a:ln>
              <a:noFill/>
            </a:ln>
            <a:solidFill>
              <a:schemeClr val="tx1"/>
            </a:solidFill>
            <a:effectLst/>
            <a:latin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a:noFill/>
      </a:spPr>
      <a:bodyPr wrap="square" rtlCol="0">
        <a:spAutoFit/>
      </a:bodyPr>
      <a:lstStyle>
        <a:defPPr marL="342900" indent="-342900">
          <a:spcBef>
            <a:spcPts val="400"/>
          </a:spcBef>
          <a:defRPr sz="1800" dirty="0">
            <a:latin typeface="Calibri"/>
            <a:cs typeface="Calibri"/>
          </a:defRPr>
        </a:defP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12" id="{336AD2A7-7271-1648-A128-D9B4289F9F2E}" vid="{53B5120C-6402-A94B-B51A-6846CF7BCE9A}"/>
    </a:ext>
  </a:extLst>
</a:theme>
</file>

<file path=ppt/theme/theme3.xml><?xml version="1.0" encoding="utf-8"?>
<a:theme xmlns:a="http://schemas.openxmlformats.org/drawingml/2006/main" name="Start- und Endfolien">
  <a:themeElements>
    <a:clrScheme name="DZLM">
      <a:dk1>
        <a:sysClr val="windowText" lastClr="000000"/>
      </a:dk1>
      <a:lt1>
        <a:srgbClr val="FFFFFF"/>
      </a:lt1>
      <a:dk2>
        <a:srgbClr val="327A86"/>
      </a:dk2>
      <a:lt2>
        <a:srgbClr val="F8B44F"/>
      </a:lt2>
      <a:accent1>
        <a:srgbClr val="327A86"/>
      </a:accent1>
      <a:accent2>
        <a:srgbClr val="A44168"/>
      </a:accent2>
      <a:accent3>
        <a:srgbClr val="737373"/>
      </a:accent3>
      <a:accent4>
        <a:srgbClr val="F8B44F"/>
      </a:accent4>
      <a:accent5>
        <a:srgbClr val="000000"/>
      </a:accent5>
      <a:accent6>
        <a:srgbClr val="FFFFFF"/>
      </a:accent6>
      <a:hlink>
        <a:srgbClr val="327A86"/>
      </a:hlink>
      <a:folHlink>
        <a:srgbClr val="327A8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2" id="{336AD2A7-7271-1648-A128-D9B4289F9F2E}" vid="{AD50C85F-74FA-F248-BD2E-7B40B469646A}"/>
    </a:ext>
  </a:extLst>
</a:theme>
</file>

<file path=ppt/theme/theme4.xml><?xml version="1.0" encoding="utf-8"?>
<a:theme xmlns:a="http://schemas.openxmlformats.org/drawingml/2006/main" name="IPN-Kontext">
  <a:themeElements>
    <a:clrScheme name="DZLM">
      <a:dk1>
        <a:sysClr val="windowText" lastClr="000000"/>
      </a:dk1>
      <a:lt1>
        <a:srgbClr val="FFFFFF"/>
      </a:lt1>
      <a:dk2>
        <a:srgbClr val="327A86"/>
      </a:dk2>
      <a:lt2>
        <a:srgbClr val="F8B44F"/>
      </a:lt2>
      <a:accent1>
        <a:srgbClr val="327A86"/>
      </a:accent1>
      <a:accent2>
        <a:srgbClr val="A44168"/>
      </a:accent2>
      <a:accent3>
        <a:srgbClr val="737373"/>
      </a:accent3>
      <a:accent4>
        <a:srgbClr val="F8B44F"/>
      </a:accent4>
      <a:accent5>
        <a:srgbClr val="000000"/>
      </a:accent5>
      <a:accent6>
        <a:srgbClr val="FFFFFF"/>
      </a:accent6>
      <a:hlink>
        <a:srgbClr val="327A86"/>
      </a:hlink>
      <a:folHlink>
        <a:srgbClr val="327A8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2" id="{336AD2A7-7271-1648-A128-D9B4289F9F2E}" vid="{5C9DF1BE-03CD-C944-94D6-3E060F04A4F6}"/>
    </a:ext>
  </a:extLst>
</a:theme>
</file>

<file path=ppt/theme/theme5.xml><?xml version="1.0" encoding="utf-8"?>
<a:theme xmlns:a="http://schemas.openxmlformats.org/drawingml/2006/main" name="IPN-Kontext mit Balken">
  <a:themeElements>
    <a:clrScheme name="DZLM">
      <a:dk1>
        <a:sysClr val="windowText" lastClr="000000"/>
      </a:dk1>
      <a:lt1>
        <a:srgbClr val="FFFFFF"/>
      </a:lt1>
      <a:dk2>
        <a:srgbClr val="327A86"/>
      </a:dk2>
      <a:lt2>
        <a:srgbClr val="F8B44F"/>
      </a:lt2>
      <a:accent1>
        <a:srgbClr val="327A86"/>
      </a:accent1>
      <a:accent2>
        <a:srgbClr val="A44168"/>
      </a:accent2>
      <a:accent3>
        <a:srgbClr val="737373"/>
      </a:accent3>
      <a:accent4>
        <a:srgbClr val="F8B44F"/>
      </a:accent4>
      <a:accent5>
        <a:srgbClr val="000000"/>
      </a:accent5>
      <a:accent6>
        <a:srgbClr val="FFFFFF"/>
      </a:accent6>
      <a:hlink>
        <a:srgbClr val="327A86"/>
      </a:hlink>
      <a:folHlink>
        <a:srgbClr val="327A8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2" id="{336AD2A7-7271-1648-A128-D9B4289F9F2E}" vid="{B277896F-B328-6344-82FC-8198A6CE5E31}"/>
    </a:ext>
  </a:extLst>
</a:theme>
</file>

<file path=ppt/theme/theme6.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Inhaltsfolien</Template>
  <TotalTime>0</TotalTime>
  <Words>1788</Words>
  <Application>Microsoft Office PowerPoint</Application>
  <PresentationFormat>Bildschirmpräsentation (4:3)</PresentationFormat>
  <Paragraphs>160</Paragraphs>
  <Slides>14</Slides>
  <Notes>10</Notes>
  <HiddenSlides>5</HiddenSlides>
  <MMClips>0</MMClips>
  <ScaleCrop>false</ScaleCrop>
  <HeadingPairs>
    <vt:vector size="6" baseType="variant">
      <vt:variant>
        <vt:lpstr>Verwendete Schriftarten</vt:lpstr>
      </vt:variant>
      <vt:variant>
        <vt:i4>10</vt:i4>
      </vt:variant>
      <vt:variant>
        <vt:lpstr>Design</vt:lpstr>
      </vt:variant>
      <vt:variant>
        <vt:i4>5</vt:i4>
      </vt:variant>
      <vt:variant>
        <vt:lpstr>Folientitel</vt:lpstr>
      </vt:variant>
      <vt:variant>
        <vt:i4>14</vt:i4>
      </vt:variant>
    </vt:vector>
  </HeadingPairs>
  <TitlesOfParts>
    <vt:vector size="29" baseType="lpstr">
      <vt:lpstr>Arial</vt:lpstr>
      <vt:lpstr>Calibri</vt:lpstr>
      <vt:lpstr>Calibri Light</vt:lpstr>
      <vt:lpstr>Calibri Normal</vt:lpstr>
      <vt:lpstr>Calibri Regular</vt:lpstr>
      <vt:lpstr>Cambria Math</vt:lpstr>
      <vt:lpstr>Comic Sans MS</vt:lpstr>
      <vt:lpstr>Helvetica Neue</vt:lpstr>
      <vt:lpstr>Komika Text</vt:lpstr>
      <vt:lpstr>Wingdings</vt:lpstr>
      <vt:lpstr>Inhaltsfolien</vt:lpstr>
      <vt:lpstr>Zwischenfolien für Fortbildende</vt:lpstr>
      <vt:lpstr>Start- und Endfolien</vt:lpstr>
      <vt:lpstr>IPN-Kontext</vt:lpstr>
      <vt:lpstr>IPN-Kontext mit Balken</vt:lpstr>
      <vt:lpstr>PowerPoint-Präsentation</vt:lpstr>
      <vt:lpstr>Hinweise zu den Lizenzbedingungen</vt:lpstr>
      <vt:lpstr>Hinweis zur Nutzung der urheberrechtlich geschützten Bilder und Videos</vt:lpstr>
      <vt:lpstr>Sinn des nächsten Inputs</vt:lpstr>
      <vt:lpstr>PowerPoint-Präsentation</vt:lpstr>
      <vt:lpstr>PowerPoint-Präsentation</vt:lpstr>
      <vt:lpstr>PowerPoint-Präsentation</vt:lpstr>
      <vt:lpstr>Sinn der nächsten Aktivität</vt:lpstr>
      <vt:lpstr>PowerPoint-Präsentation</vt:lpstr>
      <vt:lpstr>PowerPoint-Präsentation</vt:lpstr>
      <vt:lpstr>Sinn des nächsten Inputs</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Raja Herold-Blasius</dc:creator>
  <cp:keywords/>
  <dc:description/>
  <cp:lastModifiedBy>Lilith Pokorra</cp:lastModifiedBy>
  <cp:revision>638</cp:revision>
  <cp:lastPrinted>2022-05-19T12:52:22Z</cp:lastPrinted>
  <dcterms:created xsi:type="dcterms:W3CDTF">2021-04-07T06:20:00Z</dcterms:created>
  <dcterms:modified xsi:type="dcterms:W3CDTF">2025-01-23T12:04:53Z</dcterms:modified>
  <cp:category/>
</cp:coreProperties>
</file>