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43" r:id="rId1"/>
    <p:sldMasterId id="2147483751" r:id="rId2"/>
    <p:sldMasterId id="2147483747" r:id="rId3"/>
    <p:sldMasterId id="2147483756" r:id="rId4"/>
    <p:sldMasterId id="2147483760" r:id="rId5"/>
    <p:sldMasterId id="2147483774" r:id="rId6"/>
    <p:sldMasterId id="2147483788" r:id="rId7"/>
  </p:sldMasterIdLst>
  <p:notesMasterIdLst>
    <p:notesMasterId r:id="rId25"/>
  </p:notesMasterIdLst>
  <p:handoutMasterIdLst>
    <p:handoutMasterId r:id="rId26"/>
  </p:handoutMasterIdLst>
  <p:sldIdLst>
    <p:sldId id="2887" r:id="rId8"/>
    <p:sldId id="2724" r:id="rId9"/>
    <p:sldId id="258" r:id="rId10"/>
    <p:sldId id="2856" r:id="rId11"/>
    <p:sldId id="3697" r:id="rId12"/>
    <p:sldId id="3698" r:id="rId13"/>
    <p:sldId id="3699" r:id="rId14"/>
    <p:sldId id="3700" r:id="rId15"/>
    <p:sldId id="3701" r:id="rId16"/>
    <p:sldId id="2861" r:id="rId17"/>
    <p:sldId id="3702" r:id="rId18"/>
    <p:sldId id="292" r:id="rId19"/>
    <p:sldId id="291" r:id="rId20"/>
    <p:sldId id="298" r:id="rId21"/>
    <p:sldId id="3491" r:id="rId22"/>
    <p:sldId id="3614" r:id="rId23"/>
    <p:sldId id="3703" r:id="rId24"/>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Standardabschnitt" id="{4A2690E9-2C12-A949-B59B-6B04F8004869}">
          <p14:sldIdLst>
            <p14:sldId id="2887"/>
            <p14:sldId id="2724"/>
            <p14:sldId id="258"/>
          </p14:sldIdLst>
        </p14:section>
        <p14:section name="Transferphase 1: Kernbotschaft" id="{B35C8CCB-B172-F844-9B96-5613C27C05F8}">
          <p14:sldIdLst>
            <p14:sldId id="2856"/>
            <p14:sldId id="3697"/>
            <p14:sldId id="3698"/>
            <p14:sldId id="3699"/>
            <p14:sldId id="3700"/>
            <p14:sldId id="3701"/>
          </p14:sldIdLst>
        </p14:section>
        <p14:section name="Transfer-Phase 2: Aktivierung" id="{9C08524E-24E5-3D47-9C00-CF9276A2C9F0}">
          <p14:sldIdLst>
            <p14:sldId id="2861"/>
            <p14:sldId id="3702"/>
            <p14:sldId id="292"/>
            <p14:sldId id="291"/>
            <p14:sldId id="298"/>
          </p14:sldIdLst>
        </p14:section>
        <p14:section name="Transfer-Phase 3: Reflexion" id="{3C99E0EA-9B6F-6F4E-9D83-658BA893BEFB}">
          <p14:sldIdLst>
            <p14:sldId id="3491"/>
            <p14:sldId id="3614"/>
            <p14:sldId id="3703"/>
          </p14:sldIdLst>
        </p14:section>
      </p14:sectionLst>
    </p:ext>
    <p:ext uri="{EFAFB233-063F-42B5-8137-9DF3F51BA10A}">
      <p15:sldGuideLst xmlns:p15="http://schemas.microsoft.com/office/powerpoint/2012/main">
        <p15:guide id="8" pos="5760" userDrawn="1">
          <p15:clr>
            <a:srgbClr val="A4A3A4"/>
          </p15:clr>
        </p15:guide>
        <p15:guide id="9"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901251-3AB2-E3B7-7AB0-F5E1A12B909D}" name="Lilith Pokorra" initials="LP" userId="S::lilith.pokorra@tu-dortmund.de::29887f1b-b715-413d-8f68-9084865f2962" providerId="AD"/>
  <p188:author id="{05F17779-10D5-D28D-859C-FAC279A394D5}" name="Johanna Brandt" initials="JB" userId="Johanna Brand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anna Kleinschmidt" initials="HK" lastIdx="26" clrIdx="6">
    <p:extLst>
      <p:ext uri="{19B8F6BF-5375-455C-9EA6-DF929625EA0E}">
        <p15:presenceInfo xmlns:p15="http://schemas.microsoft.com/office/powerpoint/2012/main" userId="S::hanna.kleinschmidt@study.tu-dortmund.de::9f914cb8-db78-413b-8bab-59795167b87f" providerId="AD"/>
      </p:ext>
    </p:extLst>
  </p:cmAuthor>
  <p:cmAuthor id="1" name="Peter Pancakes" initials="PP" lastIdx="1" clrIdx="0"/>
  <p:cmAuthor id="8" name="Johanna Brandt" initials="JB" lastIdx="31" clrIdx="7">
    <p:extLst>
      <p:ext uri="{19B8F6BF-5375-455C-9EA6-DF929625EA0E}">
        <p15:presenceInfo xmlns:p15="http://schemas.microsoft.com/office/powerpoint/2012/main" userId="Johanna Brandt" providerId="None"/>
      </p:ext>
    </p:extLst>
  </p:cmAuthor>
  <p:cmAuthor id="2" name="Regine Brandtner" initials="RB" lastIdx="2" clrIdx="1"/>
  <p:cmAuthor id="9" name="jojo.brandt@web.de" initials="j" lastIdx="4" clrIdx="8">
    <p:extLst>
      <p:ext uri="{19B8F6BF-5375-455C-9EA6-DF929625EA0E}">
        <p15:presenceInfo xmlns:p15="http://schemas.microsoft.com/office/powerpoint/2012/main" userId="d6f55873ed7f4da4" providerId="Windows Live"/>
      </p:ext>
    </p:extLst>
  </p:cmAuthor>
  <p:cmAuthor id="3" name="Raja Herold-Blasius" initials="RH" lastIdx="139" clrIdx="2">
    <p:extLst>
      <p:ext uri="{19B8F6BF-5375-455C-9EA6-DF929625EA0E}">
        <p15:presenceInfo xmlns:p15="http://schemas.microsoft.com/office/powerpoint/2012/main" userId="Raja Herold-Blasius" providerId="None"/>
      </p:ext>
    </p:extLst>
  </p:cmAuthor>
  <p:cmAuthor id="4" name="Microsoft Office User" initials="MOU" lastIdx="44" clrIdx="3">
    <p:extLst>
      <p:ext uri="{19B8F6BF-5375-455C-9EA6-DF929625EA0E}">
        <p15:presenceInfo xmlns:p15="http://schemas.microsoft.com/office/powerpoint/2012/main" userId="Microsoft Office User" providerId="None"/>
      </p:ext>
    </p:extLst>
  </p:cmAuthor>
  <p:cmAuthor id="5" name="esther-wensing@web.de" initials="e" lastIdx="21" clrIdx="4">
    <p:extLst>
      <p:ext uri="{19B8F6BF-5375-455C-9EA6-DF929625EA0E}">
        <p15:presenceInfo xmlns:p15="http://schemas.microsoft.com/office/powerpoint/2012/main" userId="446ac4049f5ab3fe" providerId="Windows Live"/>
      </p:ext>
    </p:extLst>
  </p:cmAuthor>
  <p:cmAuthor id="6" name="Katharina Knaudt" initials="KK" lastIdx="110" clrIdx="5">
    <p:extLst>
      <p:ext uri="{19B8F6BF-5375-455C-9EA6-DF929625EA0E}">
        <p15:presenceInfo xmlns:p15="http://schemas.microsoft.com/office/powerpoint/2012/main" userId="Katharina Knau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A9E"/>
    <a:srgbClr val="F05A31"/>
    <a:srgbClr val="E5CCC0"/>
    <a:srgbClr val="001B86"/>
    <a:srgbClr val="C00000"/>
    <a:srgbClr val="FEE800"/>
    <a:srgbClr val="B0D1E2"/>
    <a:srgbClr val="ECE29B"/>
    <a:srgbClr val="327A86"/>
    <a:srgbClr val="4BA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79" autoAdjust="0"/>
    <p:restoredTop sz="59824" autoAdjust="0"/>
  </p:normalViewPr>
  <p:slideViewPr>
    <p:cSldViewPr snapToGrid="0">
      <p:cViewPr varScale="1">
        <p:scale>
          <a:sx n="61" d="100"/>
          <a:sy n="61" d="100"/>
        </p:scale>
        <p:origin x="2136" y="208"/>
      </p:cViewPr>
      <p:guideLst>
        <p:guide pos="5760"/>
        <p:guide orient="horz" pos="2160"/>
      </p:guideLst>
    </p:cSldViewPr>
  </p:slideViewPr>
  <p:notesTextViewPr>
    <p:cViewPr>
      <p:scale>
        <a:sx n="75" d="100"/>
        <a:sy n="75"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latin typeface="Calibri Normal"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C42287-BBCD-194E-8FCC-4BC0753B332B}" type="datetimeFigureOut">
              <a:rPr lang="de-DE" smtClean="0">
                <a:latin typeface="Calibri Normal" charset="0"/>
              </a:rPr>
              <a:pPr/>
              <a:t>21.12.24</a:t>
            </a:fld>
            <a:endParaRPr lang="de-DE">
              <a:latin typeface="Calibri Normal"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latin typeface="Calibri Normal"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F6D5D-152F-9C4D-8D9D-F0D4C7E2218B}" type="slidenum">
              <a:rPr lang="de-DE" smtClean="0">
                <a:latin typeface="Calibri Normal" charset="0"/>
              </a:rPr>
              <a:pPr/>
              <a:t>‹Nr.›</a:t>
            </a:fld>
            <a:endParaRPr lang="de-DE">
              <a:latin typeface="Calibri Normal" charset="0"/>
            </a:endParaRPr>
          </a:p>
        </p:txBody>
      </p:sp>
    </p:spTree>
    <p:extLst>
      <p:ext uri="{BB962C8B-B14F-4D97-AF65-F5344CB8AC3E}">
        <p14:creationId xmlns:p14="http://schemas.microsoft.com/office/powerpoint/2010/main" val="4694026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i="0">
                <a:latin typeface="Calibri Normal" charset="0"/>
              </a:defRPr>
            </a:lvl1pPr>
          </a:lstStyle>
          <a:p>
            <a:endParaRPr lang="de-DE"/>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i="0">
                <a:latin typeface="Calibri Normal" charset="0"/>
              </a:defRPr>
            </a:lvl1pPr>
          </a:lstStyle>
          <a:p>
            <a:endParaRPr lang="de-DE"/>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i="0">
                <a:latin typeface="Calibri Normal" charset="0"/>
              </a:defRPr>
            </a:lvl1pPr>
          </a:lstStyle>
          <a:p>
            <a:endParaRPr lang="de-DE"/>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i="0">
                <a:latin typeface="Calibri Normal" charset="0"/>
              </a:defRPr>
            </a:lvl1pPr>
          </a:lstStyle>
          <a:p>
            <a:fld id="{FAF12454-57A3-5346-8AD1-8A7E704F94A5}" type="slidenum">
              <a:rPr lang="de-DE" smtClean="0"/>
              <a:pPr/>
              <a:t>‹Nr.›</a:t>
            </a:fld>
            <a:endParaRPr lang="de-DE"/>
          </a:p>
        </p:txBody>
      </p:sp>
    </p:spTree>
    <p:extLst>
      <p:ext uri="{BB962C8B-B14F-4D97-AF65-F5344CB8AC3E}">
        <p14:creationId xmlns:p14="http://schemas.microsoft.com/office/powerpoint/2010/main" val="229454030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b="0" i="0" kern="1200">
        <a:solidFill>
          <a:schemeClr val="tx1"/>
        </a:solidFill>
        <a:latin typeface="Calibri Normal" charset="0"/>
        <a:ea typeface="ＭＳ Ｐゴシック" charset="-128"/>
        <a:cs typeface="ＭＳ Ｐゴシック" charset="-128"/>
      </a:defRPr>
    </a:lvl1pPr>
    <a:lvl2pPr marL="457200" algn="l" rtl="0" fontAlgn="base">
      <a:spcBef>
        <a:spcPct val="30000"/>
      </a:spcBef>
      <a:spcAft>
        <a:spcPct val="0"/>
      </a:spcAft>
      <a:defRPr sz="1200" b="0" i="0" kern="1200">
        <a:solidFill>
          <a:schemeClr val="tx1"/>
        </a:solidFill>
        <a:latin typeface="Calibri Normal" charset="0"/>
        <a:ea typeface="ＭＳ Ｐゴシック" charset="-128"/>
        <a:cs typeface="+mn-cs"/>
      </a:defRPr>
    </a:lvl2pPr>
    <a:lvl3pPr marL="914400" algn="l" rtl="0" fontAlgn="base">
      <a:spcBef>
        <a:spcPct val="30000"/>
      </a:spcBef>
      <a:spcAft>
        <a:spcPct val="0"/>
      </a:spcAft>
      <a:defRPr sz="1200" b="0" i="0" kern="1200">
        <a:solidFill>
          <a:schemeClr val="tx1"/>
        </a:solidFill>
        <a:latin typeface="Calibri Normal" charset="0"/>
        <a:ea typeface="ＭＳ Ｐゴシック" charset="-128"/>
        <a:cs typeface="+mn-cs"/>
      </a:defRPr>
    </a:lvl3pPr>
    <a:lvl4pPr marL="1371600" algn="l" rtl="0" fontAlgn="base">
      <a:spcBef>
        <a:spcPct val="30000"/>
      </a:spcBef>
      <a:spcAft>
        <a:spcPct val="0"/>
      </a:spcAft>
      <a:defRPr sz="1200" b="0" i="0" kern="1200">
        <a:solidFill>
          <a:schemeClr val="tx1"/>
        </a:solidFill>
        <a:latin typeface="Calibri Normal" charset="0"/>
        <a:ea typeface="ＭＳ Ｐゴシック" charset="-128"/>
        <a:cs typeface="+mn-cs"/>
      </a:defRPr>
    </a:lvl4pPr>
    <a:lvl5pPr marL="1828800" algn="l" rtl="0" fontAlgn="base">
      <a:spcBef>
        <a:spcPct val="30000"/>
      </a:spcBef>
      <a:spcAft>
        <a:spcPct val="0"/>
      </a:spcAft>
      <a:defRPr sz="1200" b="0" i="0" kern="1200">
        <a:solidFill>
          <a:schemeClr val="tx1"/>
        </a:solidFill>
        <a:latin typeface="Calibri Norm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u="non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a:t>
            </a:fld>
            <a:endParaRPr lang="de-DE"/>
          </a:p>
        </p:txBody>
      </p:sp>
    </p:spTree>
    <p:extLst>
      <p:ext uri="{BB962C8B-B14F-4D97-AF65-F5344CB8AC3E}">
        <p14:creationId xmlns:p14="http://schemas.microsoft.com/office/powerpoint/2010/main" val="1779488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Mehrere Aufgabenkarten befinden sich im Aufgabenpool </a:t>
            </a:r>
          </a:p>
          <a:p>
            <a:r>
              <a:rPr lang="de-DE" dirty="0"/>
              <a:t>(Es liegen bereits mehrere Aufgabenkarten gestapelt übereinander, so dass diese direkt auf die Sortiertafel bewegt werden können und die nächste Aufgabe zum Vorschein kommt)</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3527-7E6B-2F4A-B551-73466263DA68}"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700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Aufgabenkarte mit </a:t>
            </a:r>
            <a:r>
              <a:rPr lang="de-DE" dirty="0" err="1"/>
              <a:t>bild</a:t>
            </a:r>
            <a:r>
              <a:rPr lang="de-DE" dirty="0"/>
              <a:t>. Darstellung im Aufgabenpool</a:t>
            </a:r>
          </a:p>
          <a:p>
            <a:endParaRPr lang="de-DE" dirty="0"/>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3527-7E6B-2F4A-B551-73466263DA68}"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837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Wie legst du die Aufgabe 6+7 ? Welche einfache Aufgabe hilft dir dabei? Ordne das passende Symbol dazu.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3527-7E6B-2F4A-B551-73466263DA68}"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795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15</a:t>
            </a:fld>
            <a:endParaRPr lang="de-DE"/>
          </a:p>
        </p:txBody>
      </p:sp>
    </p:spTree>
    <p:extLst>
      <p:ext uri="{BB962C8B-B14F-4D97-AF65-F5344CB8AC3E}">
        <p14:creationId xmlns:p14="http://schemas.microsoft.com/office/powerpoint/2010/main" val="1552850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A7539-508C-BA1F-7B4F-F3B458957B7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0FDFA05-396B-0417-EA15-4185D2F5FB3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E6BB821-5A07-CC47-D3E6-A5976C752C6F}"/>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Auch im erweiterten Zahlenraum kann das Aufgabenformat eingesetzt werden. Dabei bietet es sich an, die Strategien am Hunderterfeld zu veranschaulichen. Neben Aufgaben mit 5 und 10 können im erweiterten Zahlenraum auch Aufgaben mit 50 oder 100 zu den einfachen Aufgaben gezählt werden.  </a:t>
            </a:r>
          </a:p>
        </p:txBody>
      </p:sp>
      <p:sp>
        <p:nvSpPr>
          <p:cNvPr id="4" name="Foliennummernplatzhalter 3">
            <a:extLst>
              <a:ext uri="{FF2B5EF4-FFF2-40B4-BE49-F238E27FC236}">
                <a16:creationId xmlns:a16="http://schemas.microsoft.com/office/drawing/2014/main" id="{828DDE5F-16DA-CBCD-C035-36507825B414}"/>
              </a:ext>
            </a:extLst>
          </p:cNvPr>
          <p:cNvSpPr>
            <a:spLocks noGrp="1"/>
          </p:cNvSpPr>
          <p:nvPr>
            <p:ph type="sldNum" sz="quarter" idx="5"/>
          </p:nvPr>
        </p:nvSpPr>
        <p:spPr/>
        <p:txBody>
          <a:bodyPr/>
          <a:lstStyle/>
          <a:p>
            <a:fld id="{FAF12454-57A3-5346-8AD1-8A7E704F94A5}" type="slidenum">
              <a:rPr lang="de-DE" smtClean="0"/>
              <a:pPr/>
              <a:t>16</a:t>
            </a:fld>
            <a:endParaRPr lang="de-DE"/>
          </a:p>
        </p:txBody>
      </p:sp>
    </p:spTree>
    <p:extLst>
      <p:ext uri="{BB962C8B-B14F-4D97-AF65-F5344CB8AC3E}">
        <p14:creationId xmlns:p14="http://schemas.microsoft.com/office/powerpoint/2010/main" val="4000332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3E187-0633-F460-A0F2-3EEDFC42A59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D5969E9-27C2-E327-88A4-E834CC34833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515E5B3-432E-A633-224D-C810D39E5C81}"/>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Auch bei der Multiplikation und Division kommen Ableitungsstrategien zum Einsatz. Das Aufgabenformat „Aufgaben sortieren“ bietet auch in diesem Kontext eine Möglichkeit, den Zahlen- und Aufgabenblick der Kinder dahingehend zu schulen. </a:t>
            </a:r>
          </a:p>
        </p:txBody>
      </p:sp>
      <p:sp>
        <p:nvSpPr>
          <p:cNvPr id="4" name="Foliennummernplatzhalter 3">
            <a:extLst>
              <a:ext uri="{FF2B5EF4-FFF2-40B4-BE49-F238E27FC236}">
                <a16:creationId xmlns:a16="http://schemas.microsoft.com/office/drawing/2014/main" id="{59360CF3-B0F6-BD3F-C732-BDF2CB27A0E7}"/>
              </a:ext>
            </a:extLst>
          </p:cNvPr>
          <p:cNvSpPr>
            <a:spLocks noGrp="1"/>
          </p:cNvSpPr>
          <p:nvPr>
            <p:ph type="sldNum" sz="quarter" idx="5"/>
          </p:nvPr>
        </p:nvSpPr>
        <p:spPr/>
        <p:txBody>
          <a:bodyPr/>
          <a:lstStyle/>
          <a:p>
            <a:fld id="{FAF12454-57A3-5346-8AD1-8A7E704F94A5}" type="slidenum">
              <a:rPr lang="de-DE" smtClean="0"/>
              <a:pPr/>
              <a:t>17</a:t>
            </a:fld>
            <a:endParaRPr lang="de-DE"/>
          </a:p>
        </p:txBody>
      </p:sp>
    </p:spTree>
    <p:extLst>
      <p:ext uri="{BB962C8B-B14F-4D97-AF65-F5344CB8AC3E}">
        <p14:creationId xmlns:p14="http://schemas.microsoft.com/office/powerpoint/2010/main" val="10444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4</a:t>
            </a:fld>
            <a:endParaRPr lang="de-DE"/>
          </a:p>
        </p:txBody>
      </p:sp>
    </p:spTree>
    <p:extLst>
      <p:ext uri="{BB962C8B-B14F-4D97-AF65-F5344CB8AC3E}">
        <p14:creationId xmlns:p14="http://schemas.microsoft.com/office/powerpoint/2010/main" val="357797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0FF7B-8A17-E63F-485B-FAB82C62654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F15E1BC-A7F2-141C-A523-D02B03F9096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F6A6909-7CB6-7883-E5AB-0AA462D5386C}"/>
              </a:ext>
            </a:extLst>
          </p:cNvPr>
          <p:cNvSpPr>
            <a:spLocks noGrp="1"/>
          </p:cNvSpPr>
          <p:nvPr>
            <p:ph type="body" idx="1"/>
          </p:nvPr>
        </p:nvSpPr>
        <p:spPr/>
        <p:txBody>
          <a:bodyPr/>
          <a:lstStyle/>
          <a:p>
            <a:r>
              <a:rPr lang="de-DE" dirty="0"/>
              <a:t>Als Kernaufgaben (oder „einfache Aufgaben“) gelten:</a:t>
            </a:r>
          </a:p>
          <a:p>
            <a:pPr marL="171450" indent="-171450">
              <a:buFont typeface="Arial" panose="020B0604020202020204" pitchFamily="34" charset="0"/>
              <a:buChar char="•"/>
            </a:pPr>
            <a:r>
              <a:rPr lang="de-DE" dirty="0"/>
              <a:t>Zehnerzerlegungen</a:t>
            </a:r>
          </a:p>
          <a:p>
            <a:pPr marL="171450" indent="-171450">
              <a:buFont typeface="Arial" panose="020B0604020202020204" pitchFamily="34" charset="0"/>
              <a:buChar char="•"/>
            </a:pPr>
            <a:r>
              <a:rPr lang="de-DE" dirty="0"/>
              <a:t>Aufgaben mit dem Minuenden/Subtrahenden/Summanden 10</a:t>
            </a:r>
          </a:p>
          <a:p>
            <a:pPr marL="171450" indent="-171450">
              <a:buFont typeface="Arial" panose="020B0604020202020204" pitchFamily="34" charset="0"/>
              <a:buChar char="•"/>
            </a:pPr>
            <a:r>
              <a:rPr lang="de-DE" dirty="0"/>
              <a:t>Aufgaben mit den Subtrahenden/Summanden 0, 1 oder 5</a:t>
            </a:r>
          </a:p>
          <a:p>
            <a:pPr marL="171450" indent="-171450">
              <a:buFont typeface="Arial" panose="020B0604020202020204" pitchFamily="34" charset="0"/>
              <a:buChar char="•"/>
            </a:pPr>
            <a:r>
              <a:rPr lang="de-DE" dirty="0"/>
              <a:t>Verdopplungen/Halbierungen</a:t>
            </a:r>
          </a:p>
          <a:p>
            <a:r>
              <a:rPr lang="de-DE" dirty="0"/>
              <a:t>Mithilfe dieser Aufgaben können schwierige Aufgaben gelöst werden. Dafür kommen verschiedene Ableitungsstrategien zum Einsatz:</a:t>
            </a:r>
          </a:p>
          <a:p>
            <a:endParaRPr lang="de-DE" dirty="0"/>
          </a:p>
          <a:p>
            <a:r>
              <a:rPr lang="de-DE" dirty="0"/>
              <a:t>Bei </a:t>
            </a:r>
            <a:r>
              <a:rPr lang="de-DE" b="1" dirty="0"/>
              <a:t>Nachbaraufgaben </a:t>
            </a:r>
            <a:r>
              <a:rPr lang="de-DE" dirty="0"/>
              <a:t>müssen die Kinder dafür sensibilisiert werden, dass sie die durchgeführte Veränderung auch wieder ausgleichen müssen. </a:t>
            </a:r>
          </a:p>
          <a:p>
            <a:r>
              <a:rPr lang="de-DE" dirty="0"/>
              <a:t>An dieser Stelle müssen sie den einen wieder wegnehmen bzw. hinzufügen. </a:t>
            </a:r>
          </a:p>
          <a:p>
            <a:r>
              <a:rPr lang="de-DE" dirty="0"/>
              <a:t>Welche Operation sie für das Ausgleichen der Lösung durchführen müssen, lässt sich gut am Material darstellen z.B. die Finger. Daran kann man erklären: „den einen habe ich gerade weggelassen bzw. zu viel </a:t>
            </a:r>
            <a:r>
              <a:rPr lang="de-DE" dirty="0" err="1"/>
              <a:t>dazugenommen</a:t>
            </a:r>
            <a:r>
              <a:rPr lang="de-DE" dirty="0"/>
              <a:t> und muss jetzt das Gegenteil tun.“ </a:t>
            </a:r>
          </a:p>
          <a:p>
            <a:r>
              <a:rPr lang="de-DE" dirty="0"/>
              <a:t>Hierbei können Addition und Subtraktion stets miteinander vernetzt werden.</a:t>
            </a:r>
          </a:p>
          <a:p>
            <a:pPr>
              <a:defRPr/>
            </a:pPr>
            <a:endParaRPr lang="de-DE" dirty="0"/>
          </a:p>
        </p:txBody>
      </p:sp>
      <p:sp>
        <p:nvSpPr>
          <p:cNvPr id="4" name="Foliennummernplatzhalter 3">
            <a:extLst>
              <a:ext uri="{FF2B5EF4-FFF2-40B4-BE49-F238E27FC236}">
                <a16:creationId xmlns:a16="http://schemas.microsoft.com/office/drawing/2014/main" id="{576E3E8D-D89D-3A22-FD5F-E2438FFF9F19}"/>
              </a:ext>
            </a:extLst>
          </p:cNvPr>
          <p:cNvSpPr>
            <a:spLocks noGrp="1"/>
          </p:cNvSpPr>
          <p:nvPr>
            <p:ph type="sldNum" sz="quarter" idx="5"/>
          </p:nvPr>
        </p:nvSpPr>
        <p:spPr/>
        <p:txBody>
          <a:bodyPr/>
          <a:lstStyle/>
          <a:p>
            <a:fld id="{FAF12454-57A3-5346-8AD1-8A7E704F94A5}" type="slidenum">
              <a:rPr lang="de-DE" smtClean="0"/>
              <a:pPr/>
              <a:t>5</a:t>
            </a:fld>
            <a:endParaRPr lang="de-DE"/>
          </a:p>
        </p:txBody>
      </p:sp>
    </p:spTree>
    <p:extLst>
      <p:ext uri="{BB962C8B-B14F-4D97-AF65-F5344CB8AC3E}">
        <p14:creationId xmlns:p14="http://schemas.microsoft.com/office/powerpoint/2010/main" val="282235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FBC77-0AB3-E70E-1D80-DADF010E0D1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4BF1175-1813-BBB8-B844-C46E0AD1074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535A302-772D-10A5-C2FC-4AE82FB90844}"/>
              </a:ext>
            </a:extLst>
          </p:cNvPr>
          <p:cNvSpPr>
            <a:spLocks noGrp="1"/>
          </p:cNvSpPr>
          <p:nvPr>
            <p:ph type="body" idx="1"/>
          </p:nvPr>
        </p:nvSpPr>
        <p:spPr/>
        <p:txBody>
          <a:bodyPr/>
          <a:lstStyle/>
          <a:p>
            <a:r>
              <a:rPr lang="de-DE" dirty="0"/>
              <a:t>Bei </a:t>
            </a:r>
            <a:r>
              <a:rPr lang="de-DE" b="1" dirty="0"/>
              <a:t>Partneraufgaben</a:t>
            </a:r>
            <a:r>
              <a:rPr lang="de-DE" dirty="0"/>
              <a:t> und </a:t>
            </a:r>
            <a:r>
              <a:rPr lang="de-DE" b="1" dirty="0"/>
              <a:t>Tauschaufgaben </a:t>
            </a:r>
            <a:r>
              <a:rPr lang="de-DE" dirty="0"/>
              <a:t>kann durch den Materialeinsatz insbesondere der Blick über die Gesamtmenge gelingen. </a:t>
            </a:r>
          </a:p>
          <a:p>
            <a:r>
              <a:rPr lang="de-DE" dirty="0"/>
              <a:t>Man kann mit den Kindern besprechen, wieso das Gesamtergebnis sich nicht verändert, obwohl beide Summanden verändert werden. Es wird kein Element weggenommen oder dazugelegt, sondern lediglich vertauscht. </a:t>
            </a:r>
          </a:p>
          <a:p>
            <a:pPr>
              <a:defRPr/>
            </a:pPr>
            <a:endParaRPr lang="de-DE" dirty="0"/>
          </a:p>
        </p:txBody>
      </p:sp>
      <p:sp>
        <p:nvSpPr>
          <p:cNvPr id="4" name="Foliennummernplatzhalter 3">
            <a:extLst>
              <a:ext uri="{FF2B5EF4-FFF2-40B4-BE49-F238E27FC236}">
                <a16:creationId xmlns:a16="http://schemas.microsoft.com/office/drawing/2014/main" id="{08220272-043F-A172-2507-F10D3B7F6840}"/>
              </a:ext>
            </a:extLst>
          </p:cNvPr>
          <p:cNvSpPr>
            <a:spLocks noGrp="1"/>
          </p:cNvSpPr>
          <p:nvPr>
            <p:ph type="sldNum" sz="quarter" idx="5"/>
          </p:nvPr>
        </p:nvSpPr>
        <p:spPr/>
        <p:txBody>
          <a:bodyPr/>
          <a:lstStyle/>
          <a:p>
            <a:fld id="{FAF12454-57A3-5346-8AD1-8A7E704F94A5}" type="slidenum">
              <a:rPr lang="de-DE" smtClean="0"/>
              <a:pPr/>
              <a:t>6</a:t>
            </a:fld>
            <a:endParaRPr lang="de-DE"/>
          </a:p>
        </p:txBody>
      </p:sp>
    </p:spTree>
    <p:extLst>
      <p:ext uri="{BB962C8B-B14F-4D97-AF65-F5344CB8AC3E}">
        <p14:creationId xmlns:p14="http://schemas.microsoft.com/office/powerpoint/2010/main" val="249318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94E54-FC4F-CD17-CC0F-507A1440570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34AF367-CE04-F7CB-C3B1-A16CA4E46E0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EA12E80-9A02-5751-906C-39FF7879B7A2}"/>
              </a:ext>
            </a:extLst>
          </p:cNvPr>
          <p:cNvSpPr>
            <a:spLocks noGrp="1"/>
          </p:cNvSpPr>
          <p:nvPr>
            <p:ph type="body" idx="1"/>
          </p:nvPr>
        </p:nvSpPr>
        <p:spPr/>
        <p:txBody>
          <a:bodyPr/>
          <a:lstStyle/>
          <a:p>
            <a:pPr>
              <a:defRPr/>
            </a:pPr>
            <a:endParaRPr lang="de-DE" dirty="0"/>
          </a:p>
        </p:txBody>
      </p:sp>
      <p:sp>
        <p:nvSpPr>
          <p:cNvPr id="4" name="Foliennummernplatzhalter 3">
            <a:extLst>
              <a:ext uri="{FF2B5EF4-FFF2-40B4-BE49-F238E27FC236}">
                <a16:creationId xmlns:a16="http://schemas.microsoft.com/office/drawing/2014/main" id="{F3E26BD1-3B3C-5C29-02D9-47DDDE8AD328}"/>
              </a:ext>
            </a:extLst>
          </p:cNvPr>
          <p:cNvSpPr>
            <a:spLocks noGrp="1"/>
          </p:cNvSpPr>
          <p:nvPr>
            <p:ph type="sldNum" sz="quarter" idx="5"/>
          </p:nvPr>
        </p:nvSpPr>
        <p:spPr/>
        <p:txBody>
          <a:bodyPr/>
          <a:lstStyle/>
          <a:p>
            <a:fld id="{FAF12454-57A3-5346-8AD1-8A7E704F94A5}" type="slidenum">
              <a:rPr lang="de-DE" smtClean="0"/>
              <a:pPr/>
              <a:t>7</a:t>
            </a:fld>
            <a:endParaRPr lang="de-DE"/>
          </a:p>
        </p:txBody>
      </p:sp>
    </p:spTree>
    <p:extLst>
      <p:ext uri="{BB962C8B-B14F-4D97-AF65-F5344CB8AC3E}">
        <p14:creationId xmlns:p14="http://schemas.microsoft.com/office/powerpoint/2010/main" val="2430224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58CB9-44EA-F889-C909-01E664AFE53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045CA84-B237-41CA-5FF1-D29640C0C27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202221E-4702-E170-2C32-A5ABFB856EC2}"/>
              </a:ext>
            </a:extLst>
          </p:cNvPr>
          <p:cNvSpPr>
            <a:spLocks noGrp="1"/>
          </p:cNvSpPr>
          <p:nvPr>
            <p:ph type="body" idx="1"/>
          </p:nvPr>
        </p:nvSpPr>
        <p:spPr/>
        <p:txBody>
          <a:bodyPr/>
          <a:lstStyle/>
          <a:p>
            <a:pPr>
              <a:defRPr/>
            </a:pPr>
            <a:endParaRPr lang="de-DE" dirty="0"/>
          </a:p>
        </p:txBody>
      </p:sp>
      <p:sp>
        <p:nvSpPr>
          <p:cNvPr id="4" name="Foliennummernplatzhalter 3">
            <a:extLst>
              <a:ext uri="{FF2B5EF4-FFF2-40B4-BE49-F238E27FC236}">
                <a16:creationId xmlns:a16="http://schemas.microsoft.com/office/drawing/2014/main" id="{126E5B12-8562-5F81-7171-2F636BD1560B}"/>
              </a:ext>
            </a:extLst>
          </p:cNvPr>
          <p:cNvSpPr>
            <a:spLocks noGrp="1"/>
          </p:cNvSpPr>
          <p:nvPr>
            <p:ph type="sldNum" sz="quarter" idx="5"/>
          </p:nvPr>
        </p:nvSpPr>
        <p:spPr/>
        <p:txBody>
          <a:bodyPr/>
          <a:lstStyle/>
          <a:p>
            <a:fld id="{FAF12454-57A3-5346-8AD1-8A7E704F94A5}" type="slidenum">
              <a:rPr lang="de-DE" smtClean="0"/>
              <a:pPr/>
              <a:t>8</a:t>
            </a:fld>
            <a:endParaRPr lang="de-DE"/>
          </a:p>
        </p:txBody>
      </p:sp>
    </p:spTree>
    <p:extLst>
      <p:ext uri="{BB962C8B-B14F-4D97-AF65-F5344CB8AC3E}">
        <p14:creationId xmlns:p14="http://schemas.microsoft.com/office/powerpoint/2010/main" val="29251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B71D5-79B2-B8E9-6DDC-C873069777C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4B5D6A1-1807-B0EA-44DC-94B4005E627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F3ADBF4-1620-E814-95F4-3EA5E45533CE}"/>
              </a:ext>
            </a:extLst>
          </p:cNvPr>
          <p:cNvSpPr>
            <a:spLocks noGrp="1"/>
          </p:cNvSpPr>
          <p:nvPr>
            <p:ph type="body" idx="1"/>
          </p:nvPr>
        </p:nvSpPr>
        <p:spPr/>
        <p:txBody>
          <a:bodyPr/>
          <a:lstStyle/>
          <a:p>
            <a:pPr>
              <a:defRPr/>
            </a:pPr>
            <a:endParaRPr lang="de-DE" dirty="0"/>
          </a:p>
        </p:txBody>
      </p:sp>
      <p:sp>
        <p:nvSpPr>
          <p:cNvPr id="4" name="Foliennummernplatzhalter 3">
            <a:extLst>
              <a:ext uri="{FF2B5EF4-FFF2-40B4-BE49-F238E27FC236}">
                <a16:creationId xmlns:a16="http://schemas.microsoft.com/office/drawing/2014/main" id="{7BD1DDE2-91D9-53CC-F90B-9ADC356A5CB3}"/>
              </a:ext>
            </a:extLst>
          </p:cNvPr>
          <p:cNvSpPr>
            <a:spLocks noGrp="1"/>
          </p:cNvSpPr>
          <p:nvPr>
            <p:ph type="sldNum" sz="quarter" idx="5"/>
          </p:nvPr>
        </p:nvSpPr>
        <p:spPr/>
        <p:txBody>
          <a:bodyPr/>
          <a:lstStyle/>
          <a:p>
            <a:fld id="{FAF12454-57A3-5346-8AD1-8A7E704F94A5}" type="slidenum">
              <a:rPr lang="de-DE" smtClean="0"/>
              <a:pPr/>
              <a:t>9</a:t>
            </a:fld>
            <a:endParaRPr lang="de-DE"/>
          </a:p>
        </p:txBody>
      </p:sp>
    </p:spTree>
    <p:extLst>
      <p:ext uri="{BB962C8B-B14F-4D97-AF65-F5344CB8AC3E}">
        <p14:creationId xmlns:p14="http://schemas.microsoft.com/office/powerpoint/2010/main" val="466252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10</a:t>
            </a:fld>
            <a:endParaRPr lang="de-DE"/>
          </a:p>
        </p:txBody>
      </p:sp>
    </p:spTree>
    <p:extLst>
      <p:ext uri="{BB962C8B-B14F-4D97-AF65-F5344CB8AC3E}">
        <p14:creationId xmlns:p14="http://schemas.microsoft.com/office/powerpoint/2010/main" val="666151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E7A70-393D-A3BE-587C-EAC2EA5A9BE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B3B8315-247D-5A2A-3C71-90484AF297B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16E3B54-B83C-F7F8-EA6A-FFBCE686C41B}"/>
              </a:ext>
            </a:extLst>
          </p:cNvPr>
          <p:cNvSpPr>
            <a:spLocks noGrp="1"/>
          </p:cNvSpPr>
          <p:nvPr>
            <p:ph type="body" idx="1"/>
          </p:nvPr>
        </p:nvSpPr>
        <p:spPr/>
        <p:txBody>
          <a:bodyPr/>
          <a:lstStyle/>
          <a:p>
            <a:pPr>
              <a:defRPr/>
            </a:pPr>
            <a:r>
              <a:rPr lang="de-DE" dirty="0"/>
              <a:t>Finden Sie weitere Aufgabenbeispiele zu den vier Strategien. </a:t>
            </a:r>
          </a:p>
        </p:txBody>
      </p:sp>
      <p:sp>
        <p:nvSpPr>
          <p:cNvPr id="4" name="Foliennummernplatzhalter 3">
            <a:extLst>
              <a:ext uri="{FF2B5EF4-FFF2-40B4-BE49-F238E27FC236}">
                <a16:creationId xmlns:a16="http://schemas.microsoft.com/office/drawing/2014/main" id="{955064D1-5179-287B-6C42-9E730EC7A090}"/>
              </a:ext>
            </a:extLst>
          </p:cNvPr>
          <p:cNvSpPr>
            <a:spLocks noGrp="1"/>
          </p:cNvSpPr>
          <p:nvPr>
            <p:ph type="sldNum" sz="quarter" idx="5"/>
          </p:nvPr>
        </p:nvSpPr>
        <p:spPr/>
        <p:txBody>
          <a:bodyPr/>
          <a:lstStyle/>
          <a:p>
            <a:fld id="{FAF12454-57A3-5346-8AD1-8A7E704F94A5}" type="slidenum">
              <a:rPr lang="de-DE" smtClean="0"/>
              <a:pPr/>
              <a:t>11</a:t>
            </a:fld>
            <a:endParaRPr lang="de-DE"/>
          </a:p>
        </p:txBody>
      </p:sp>
    </p:spTree>
    <p:extLst>
      <p:ext uri="{BB962C8B-B14F-4D97-AF65-F5344CB8AC3E}">
        <p14:creationId xmlns:p14="http://schemas.microsoft.com/office/powerpoint/2010/main" val="209251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6.xml"/><Relationship Id="rId1" Type="http://schemas.openxmlformats.org/officeDocument/2006/relationships/tags" Target="../tags/tag2.xml"/><Relationship Id="rId4" Type="http://schemas.openxmlformats.org/officeDocument/2006/relationships/image" Target="../media/image3.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899999"/>
            <a:ext cx="864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a:t>(&lt;Quelle&gt;, &lt;Jahr&gt;), (Bildquelle: &lt;Quelle&gt;, &lt;Jahr&gt;)</a:t>
            </a:r>
          </a:p>
        </p:txBody>
      </p:sp>
    </p:spTree>
    <p:extLst>
      <p:ext uri="{BB962C8B-B14F-4D97-AF65-F5344CB8AC3E}">
        <p14:creationId xmlns:p14="http://schemas.microsoft.com/office/powerpoint/2010/main" val="354794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liederun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4AB2695-0266-47F0-ADA8-71BA5E328EDC}"/>
              </a:ext>
            </a:extLst>
          </p:cNvPr>
          <p:cNvSpPr>
            <a:spLocks noGrp="1"/>
          </p:cNvSpPr>
          <p:nvPr>
            <p:ph type="body" sz="quarter" idx="10" hasCustomPrompt="1"/>
          </p:nvPr>
        </p:nvSpPr>
        <p:spPr>
          <a:xfrm>
            <a:off x="252000" y="1116000"/>
            <a:ext cx="8640000" cy="5415819"/>
          </a:xfrm>
          <a:prstGeom prst="rect">
            <a:avLst/>
          </a:prstGeom>
        </p:spPr>
        <p:txBody>
          <a:bodyPr lIns="0" tIns="0" rIns="0" bIns="0"/>
          <a:lstStyle>
            <a:lvl1pPr marL="0" indent="-720000">
              <a:spcAft>
                <a:spcPts val="1200"/>
              </a:spcAft>
              <a:buClr>
                <a:schemeClr val="tx2"/>
              </a:buClr>
              <a:buSzPct val="100000"/>
              <a:buAutoNum type="arabicPeriod"/>
              <a:defRPr sz="2200" b="1">
                <a:solidFill>
                  <a:schemeClr val="tx1"/>
                </a:solidFill>
                <a:latin typeface="+mj-lt"/>
              </a:defRPr>
            </a:lvl1pPr>
          </a:lstStyle>
          <a:p>
            <a:pPr lvl="0"/>
            <a:r>
              <a:rPr lang="de-DE"/>
              <a:t>Kapitel 1</a:t>
            </a:r>
          </a:p>
          <a:p>
            <a:pPr lvl="0"/>
            <a:r>
              <a:rPr lang="de-DE"/>
              <a:t>Kapitel 2</a:t>
            </a:r>
          </a:p>
          <a:p>
            <a:pPr lvl="0"/>
            <a:r>
              <a:rPr lang="de-DE"/>
              <a:t>Kapitel 3</a:t>
            </a:r>
          </a:p>
        </p:txBody>
      </p:sp>
      <p:sp>
        <p:nvSpPr>
          <p:cNvPr id="12" name="Textfeld 11">
            <a:extLst>
              <a:ext uri="{FF2B5EF4-FFF2-40B4-BE49-F238E27FC236}">
                <a16:creationId xmlns:a16="http://schemas.microsoft.com/office/drawing/2014/main" id="{05676AEE-8D32-4703-B4BE-A61DF5AB84C3}"/>
              </a:ext>
            </a:extLst>
          </p:cNvPr>
          <p:cNvSpPr txBox="1"/>
          <p:nvPr userDrawn="1"/>
        </p:nvSpPr>
        <p:spPr>
          <a:xfrm>
            <a:off x="252000" y="324000"/>
            <a:ext cx="8640000" cy="396000"/>
          </a:xfrm>
          <a:prstGeom prst="rect">
            <a:avLst/>
          </a:prstGeom>
          <a:noFill/>
        </p:spPr>
        <p:txBody>
          <a:bodyPr wrap="square" lIns="0" tIns="0" rIns="0" bIns="0" rtlCol="0">
            <a:noAutofit/>
          </a:bodyPr>
          <a:lstStyle/>
          <a:p>
            <a:pPr marL="0" indent="0">
              <a:spcBef>
                <a:spcPts val="0"/>
              </a:spcBef>
            </a:pPr>
            <a:r>
              <a:rPr lang="de-DE" sz="2200" b="1">
                <a:solidFill>
                  <a:schemeClr val="tx2"/>
                </a:solidFill>
                <a:latin typeface="+mj-lt"/>
              </a:rPr>
              <a:t>Gliederung</a:t>
            </a:r>
            <a:endParaRPr lang="de-DE" sz="2200" b="1">
              <a:solidFill>
                <a:schemeClr val="tx2"/>
              </a:solidFill>
              <a:latin typeface="+mj-lt"/>
              <a:cs typeface="Calibri"/>
            </a:endParaRPr>
          </a:p>
        </p:txBody>
      </p:sp>
    </p:spTree>
    <p:extLst>
      <p:ext uri="{BB962C8B-B14F-4D97-AF65-F5344CB8AC3E}">
        <p14:creationId xmlns:p14="http://schemas.microsoft.com/office/powerpoint/2010/main" val="299887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C41C1CD-F6D5-6A4D-8CCC-BD92E20A67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7" name="Objekt 6" hidden="1">
                        <a:extLst>
                          <a:ext uri="{FF2B5EF4-FFF2-40B4-BE49-F238E27FC236}">
                            <a16:creationId xmlns:a16="http://schemas.microsoft.com/office/drawing/2014/main" id="{5C41C1CD-F6D5-6A4D-8CCC-BD92E20A67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4D65D78-3947-403B-A6B2-521C5C3BD3F4}"/>
              </a:ext>
            </a:extLst>
          </p:cNvPr>
          <p:cNvSpPr>
            <a:spLocks noGrp="1"/>
          </p:cNvSpPr>
          <p:nvPr>
            <p:ph type="title"/>
          </p:nvPr>
        </p:nvSpPr>
        <p:spPr>
          <a:xfrm>
            <a:off x="35496" y="188640"/>
            <a:ext cx="8964488" cy="490861"/>
          </a:xfrm>
        </p:spPr>
        <p:txBody>
          <a:bodyPr/>
          <a:lstStyle/>
          <a:p>
            <a:r>
              <a:rPr lang="de-DE"/>
              <a:t>Mastertitelformat bearbeiten</a:t>
            </a:r>
          </a:p>
        </p:txBody>
      </p:sp>
      <p:sp>
        <p:nvSpPr>
          <p:cNvPr id="3" name="Inhaltsplatzhalter 2">
            <a:extLst>
              <a:ext uri="{FF2B5EF4-FFF2-40B4-BE49-F238E27FC236}">
                <a16:creationId xmlns:a16="http://schemas.microsoft.com/office/drawing/2014/main" id="{246472A9-5433-467B-9290-956CB7B251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46653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Überschrift + Conten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899999"/>
            <a:ext cx="864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22950"/>
            <a:ext cx="8928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a:t>(&lt;Quelle&gt;, &lt;Jahr&gt;), (Bildquelle: &lt;Quelle&gt;, &lt;Jahr&gt;)</a:t>
            </a:r>
          </a:p>
        </p:txBody>
      </p:sp>
    </p:spTree>
    <p:extLst>
      <p:ext uri="{BB962C8B-B14F-4D97-AF65-F5344CB8AC3E}">
        <p14:creationId xmlns:p14="http://schemas.microsoft.com/office/powerpoint/2010/main" val="3959246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691200"/>
            <a:ext cx="9144000" cy="2952945"/>
          </a:xfrm>
          <a:prstGeom prst="rect">
            <a:avLst/>
          </a:prstGeom>
        </p:spPr>
        <p:txBody>
          <a:bodyPr/>
          <a:lstStyle>
            <a:lvl1pPr marL="0" indent="0" algn="ctr">
              <a:buFontTx/>
              <a:buNone/>
              <a:defRPr sz="1800"/>
            </a:lvl1pPr>
          </a:lstStyle>
          <a:p>
            <a:r>
              <a:rPr lang="de-DE"/>
              <a:t>Bild mit Klick auf das Symbol einfügen</a:t>
            </a:r>
          </a:p>
          <a:p>
            <a:r>
              <a:rPr lang="de-DE"/>
              <a:t>Eine Vorauswahl an Bildern liegt dem Material bei</a:t>
            </a:r>
          </a:p>
          <a:p>
            <a:r>
              <a:rPr lang="de-DE"/>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err="1"/>
              <a:t>Subtitel</a:t>
            </a:r>
            <a:endParaRPr lang="de-DE"/>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a:t>Autorenschaft</a:t>
            </a:r>
          </a:p>
        </p:txBody>
      </p:sp>
    </p:spTree>
    <p:extLst>
      <p:ext uri="{BB962C8B-B14F-4D97-AF65-F5344CB8AC3E}">
        <p14:creationId xmlns:p14="http://schemas.microsoft.com/office/powerpoint/2010/main" val="148959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278443"/>
            <a:ext cx="6372000" cy="345263"/>
          </a:xfrm>
          <a:prstGeom prst="rect">
            <a:avLst/>
          </a:prstGeom>
        </p:spPr>
        <p:txBody>
          <a:bodyPr lIns="0" tIns="0" rIns="0" bIns="0"/>
          <a:lstStyle>
            <a:lvl1pPr marL="0" indent="0">
              <a:buNone/>
              <a:defRPr sz="2200" b="1">
                <a:solidFill>
                  <a:schemeClr val="tx2"/>
                </a:solidFill>
              </a:defRPr>
            </a:lvl1pPr>
          </a:lstStyle>
          <a:p>
            <a:pPr lvl="0"/>
            <a:r>
              <a:rPr lang="de-DE"/>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1885197"/>
            <a:ext cx="6372000" cy="345263"/>
          </a:xfrm>
          <a:prstGeom prst="rect">
            <a:avLst/>
          </a:prstGeom>
        </p:spPr>
        <p:txBody>
          <a:bodyPr lIns="0" tIns="0" rIns="0" bIns="0"/>
          <a:lstStyle>
            <a:lvl1pPr marL="0" indent="0">
              <a:buNone/>
              <a:defRPr sz="1800" b="0">
                <a:solidFill>
                  <a:schemeClr val="tx2"/>
                </a:solidFill>
              </a:defRPr>
            </a:lvl1pPr>
          </a:lstStyle>
          <a:p>
            <a:pPr lvl="0"/>
            <a:r>
              <a:rPr lang="de-DE" err="1"/>
              <a:t>Subtitel</a:t>
            </a:r>
            <a:endParaRPr lang="de-DE"/>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a:t>Autorenschaft</a:t>
            </a:r>
          </a:p>
        </p:txBody>
      </p:sp>
    </p:spTree>
    <p:extLst>
      <p:ext uri="{BB962C8B-B14F-4D97-AF65-F5344CB8AC3E}">
        <p14:creationId xmlns:p14="http://schemas.microsoft.com/office/powerpoint/2010/main" val="4142176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745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792000"/>
            <a:ext cx="9144000" cy="2849806"/>
          </a:xfrm>
          <a:prstGeom prst="rect">
            <a:avLst/>
          </a:prstGeom>
        </p:spPr>
        <p:txBody>
          <a:bodyPr/>
          <a:lstStyle>
            <a:lvl1pPr marL="0" indent="0" algn="ctr">
              <a:buFontTx/>
              <a:buNone/>
              <a:defRPr sz="1800"/>
            </a:lvl1pPr>
          </a:lstStyle>
          <a:p>
            <a:r>
              <a:rPr lang="de-DE"/>
              <a:t>Bild mit Klick auf das Symbol einfügen</a:t>
            </a:r>
          </a:p>
          <a:p>
            <a:r>
              <a:rPr lang="de-DE"/>
              <a:t>Eine Vorauswahl an Bildern liegt dem Material bei</a:t>
            </a:r>
          </a:p>
          <a:p>
            <a:r>
              <a:rPr lang="de-DE"/>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err="1"/>
              <a:t>Subtitel</a:t>
            </a:r>
            <a:endParaRPr lang="de-DE"/>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a:t>Autorenschaft</a:t>
            </a:r>
          </a:p>
        </p:txBody>
      </p:sp>
    </p:spTree>
    <p:extLst>
      <p:ext uri="{BB962C8B-B14F-4D97-AF65-F5344CB8AC3E}">
        <p14:creationId xmlns:p14="http://schemas.microsoft.com/office/powerpoint/2010/main" val="512946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278443"/>
            <a:ext cx="6372000" cy="345263"/>
          </a:xfrm>
          <a:prstGeom prst="rect">
            <a:avLst/>
          </a:prstGeom>
        </p:spPr>
        <p:txBody>
          <a:bodyPr lIns="0" tIns="0" rIns="0" bIns="0"/>
          <a:lstStyle>
            <a:lvl1pPr marL="0" indent="0">
              <a:buNone/>
              <a:defRPr sz="2200" b="1">
                <a:solidFill>
                  <a:schemeClr val="tx2"/>
                </a:solidFill>
              </a:defRPr>
            </a:lvl1pPr>
          </a:lstStyle>
          <a:p>
            <a:pPr lvl="0"/>
            <a:r>
              <a:rPr lang="de-DE"/>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1885197"/>
            <a:ext cx="6372000" cy="345263"/>
          </a:xfrm>
          <a:prstGeom prst="rect">
            <a:avLst/>
          </a:prstGeom>
        </p:spPr>
        <p:txBody>
          <a:bodyPr lIns="0" tIns="0" rIns="0" bIns="0"/>
          <a:lstStyle>
            <a:lvl1pPr marL="0" indent="0">
              <a:buNone/>
              <a:defRPr sz="1800" b="0">
                <a:solidFill>
                  <a:schemeClr val="tx2"/>
                </a:solidFill>
              </a:defRPr>
            </a:lvl1pPr>
          </a:lstStyle>
          <a:p>
            <a:pPr lvl="0"/>
            <a:r>
              <a:rPr lang="de-DE" err="1"/>
              <a:t>Subtitel</a:t>
            </a:r>
            <a:endParaRPr lang="de-DE"/>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a:t>Autorenschaft</a:t>
            </a:r>
          </a:p>
        </p:txBody>
      </p:sp>
    </p:spTree>
    <p:extLst>
      <p:ext uri="{BB962C8B-B14F-4D97-AF65-F5344CB8AC3E}">
        <p14:creationId xmlns:p14="http://schemas.microsoft.com/office/powerpoint/2010/main" val="3211273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154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936000"/>
            <a:ext cx="9144000" cy="2707200"/>
          </a:xfrm>
          <a:prstGeom prst="rect">
            <a:avLst/>
          </a:prstGeom>
        </p:spPr>
        <p:txBody>
          <a:bodyPr/>
          <a:lstStyle>
            <a:lvl1pPr marL="0" indent="0" algn="ctr">
              <a:buFontTx/>
              <a:buNone/>
              <a:defRPr sz="1800"/>
            </a:lvl1pPr>
          </a:lstStyle>
          <a:p>
            <a:r>
              <a:rPr lang="de-DE"/>
              <a:t>Bild mit Klick auf das Symbol einfügen</a:t>
            </a:r>
          </a:p>
          <a:p>
            <a:r>
              <a:rPr lang="de-DE"/>
              <a:t>Eine Vorauswahl an Bildern liegt dem Material bei</a:t>
            </a:r>
          </a:p>
          <a:p>
            <a:r>
              <a:rPr lang="de-DE"/>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err="1"/>
              <a:t>Subtitel</a:t>
            </a:r>
            <a:endParaRPr lang="de-DE"/>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a:t>Autorenschaft</a:t>
            </a:r>
          </a:p>
        </p:txBody>
      </p:sp>
    </p:spTree>
    <p:extLst>
      <p:ext uri="{BB962C8B-B14F-4D97-AF65-F5344CB8AC3E}">
        <p14:creationId xmlns:p14="http://schemas.microsoft.com/office/powerpoint/2010/main" val="2924555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323999"/>
            <a:ext cx="8640000" cy="6156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a:t>(&lt;Quelle&gt;, &lt;Jahr&gt;), (Bildquelle: &lt;Quelle&gt;, &lt;Jahr&gt;)</a:t>
            </a:r>
          </a:p>
        </p:txBody>
      </p:sp>
    </p:spTree>
    <p:extLst>
      <p:ext uri="{BB962C8B-B14F-4D97-AF65-F5344CB8AC3E}">
        <p14:creationId xmlns:p14="http://schemas.microsoft.com/office/powerpoint/2010/main" val="3485714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422000"/>
            <a:ext cx="6372000" cy="345263"/>
          </a:xfrm>
          <a:prstGeom prst="rect">
            <a:avLst/>
          </a:prstGeom>
        </p:spPr>
        <p:txBody>
          <a:bodyPr lIns="0" tIns="0" rIns="0" bIns="0"/>
          <a:lstStyle>
            <a:lvl1pPr marL="0" indent="0">
              <a:buNone/>
              <a:defRPr sz="2200" b="1">
                <a:solidFill>
                  <a:schemeClr val="tx2"/>
                </a:solidFill>
              </a:defRPr>
            </a:lvl1pPr>
          </a:lstStyle>
          <a:p>
            <a:pPr lvl="0"/>
            <a:r>
              <a:rPr lang="de-DE"/>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2030400"/>
            <a:ext cx="6372000" cy="345263"/>
          </a:xfrm>
          <a:prstGeom prst="rect">
            <a:avLst/>
          </a:prstGeom>
        </p:spPr>
        <p:txBody>
          <a:bodyPr lIns="0" tIns="0" rIns="0" bIns="0"/>
          <a:lstStyle>
            <a:lvl1pPr marL="0" indent="0">
              <a:buNone/>
              <a:defRPr sz="1800" b="0">
                <a:solidFill>
                  <a:schemeClr val="tx2"/>
                </a:solidFill>
              </a:defRPr>
            </a:lvl1pPr>
          </a:lstStyle>
          <a:p>
            <a:pPr lvl="0"/>
            <a:r>
              <a:rPr lang="de-DE" err="1"/>
              <a:t>Subtitel</a:t>
            </a:r>
            <a:endParaRPr lang="de-DE"/>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a:t>Autorenschaft</a:t>
            </a:r>
          </a:p>
        </p:txBody>
      </p:sp>
    </p:spTree>
    <p:extLst>
      <p:ext uri="{BB962C8B-B14F-4D97-AF65-F5344CB8AC3E}">
        <p14:creationId xmlns:p14="http://schemas.microsoft.com/office/powerpoint/2010/main" val="3937153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33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Überschrift + Inhalt">
    <p:spTree>
      <p:nvGrpSpPr>
        <p:cNvPr id="1" name=""/>
        <p:cNvGrpSpPr/>
        <p:nvPr/>
      </p:nvGrpSpPr>
      <p:grpSpPr bwMode="auto">
        <a:xfrm>
          <a:off x="0" y="0"/>
          <a:ext cx="0" cy="0"/>
          <a:chOff x="0" y="0"/>
          <a:chExt cx="0" cy="0"/>
        </a:xfrm>
      </p:grpSpPr>
      <p:sp>
        <p:nvSpPr>
          <p:cNvPr id="11" name="Textplatzhalter 9"/>
          <p:cNvSpPr>
            <a:spLocks noGrp="1"/>
          </p:cNvSpPr>
          <p:nvPr>
            <p:ph idx="1" hasCustomPrompt="1"/>
          </p:nvPr>
        </p:nvSpPr>
        <p:spPr bwMode="auto">
          <a:xfrm>
            <a:off x="252000" y="899999"/>
            <a:ext cx="8640000" cy="5580000"/>
          </a:xfrm>
          <a:prstGeom prst="rect">
            <a:avLst/>
          </a:prstGeom>
        </p:spPr>
        <p:txBody>
          <a:bodyPr vert="horz" wrap="square" lIns="0" tIns="0" rIns="0" bIns="0" rtlCol="0">
            <a:noAutofit/>
          </a:bodyPr>
          <a:lstStyle>
            <a:lvl1pPr marL="215899" indent="-215899">
              <a:spcAft>
                <a:spcPts val="600"/>
              </a:spcAft>
              <a:buClr>
                <a:schemeClr val="tx2"/>
              </a:buClr>
              <a:buSzPct val="85000"/>
              <a:buFont typeface="Wingdings"/>
              <a:buChar char="§"/>
              <a:defRPr sz="1800"/>
            </a:lvl1pPr>
            <a:lvl2pPr marL="432000" indent="-216000">
              <a:spcAft>
                <a:spcPts val="600"/>
              </a:spcAft>
              <a:buClr>
                <a:schemeClr val="tx2"/>
              </a:buClr>
              <a:buSzPct val="85000"/>
              <a:buFont typeface="Wingdings"/>
              <a:buChar char="§"/>
              <a:defRPr sz="1600"/>
            </a:lvl2pPr>
            <a:lvl3pPr marL="432000" indent="-216000">
              <a:spcAft>
                <a:spcPts val="600"/>
              </a:spcAft>
              <a:buClr>
                <a:schemeClr val="tx2"/>
              </a:buClr>
              <a:buSzPct val="85000"/>
              <a:buFont typeface="Wingdings"/>
              <a:buChar char="§"/>
              <a:defRPr sz="1600"/>
            </a:lvl3pPr>
            <a:lvl4pPr marL="432000" indent="-216000">
              <a:spcAft>
                <a:spcPts val="600"/>
              </a:spcAft>
              <a:buClr>
                <a:schemeClr val="tx2"/>
              </a:buClr>
              <a:buSzPct val="85000"/>
              <a:buFont typeface="Wingdings"/>
              <a:buChar char="§"/>
              <a:defRPr sz="1600"/>
            </a:lvl4pPr>
            <a:lvl5pPr marL="432000" indent="-216000">
              <a:buClr>
                <a:schemeClr val="tx2"/>
              </a:buClr>
              <a:buSzPct val="85000"/>
              <a:buFont typeface="Wingdings"/>
              <a:buChar char="§"/>
              <a:defRPr sz="16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itel 3"/>
          <p:cNvSpPr>
            <a:spLocks noGrp="1"/>
          </p:cNvSpPr>
          <p:nvPr>
            <p:ph type="title"/>
          </p:nvPr>
        </p:nvSpPr>
        <p:spPr bwMode="auto">
          <a:xfrm>
            <a:off x="252000" y="324000"/>
            <a:ext cx="8640000" cy="396000"/>
          </a:xfrm>
        </p:spPr>
        <p:txBody>
          <a:bodyPr anchor="t" anchorCtr="0"/>
          <a:lstStyle>
            <a:lvl1pPr>
              <a:defRPr sz="2200">
                <a:latin typeface="+mj-lt"/>
              </a:defRPr>
            </a:lvl1pPr>
          </a:lstStyle>
          <a:p>
            <a:pPr>
              <a:defRPr/>
            </a:pPr>
            <a:r>
              <a:rPr lang="de-DE"/>
              <a:t>Mastertitelformat bearbeiten</a:t>
            </a:r>
          </a:p>
        </p:txBody>
      </p:sp>
      <p:sp>
        <p:nvSpPr>
          <p:cNvPr id="9" name="Textplatzhalter 8"/>
          <p:cNvSpPr>
            <a:spLocks noGrp="1"/>
          </p:cNvSpPr>
          <p:nvPr>
            <p:ph type="body" sz="quarter" idx="10" hasCustomPrompt="1"/>
          </p:nvPr>
        </p:nvSpPr>
        <p:spPr bwMode="auto">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defRPr/>
            </a:pPr>
            <a:r>
              <a:rPr lang="de-DE"/>
              <a:t>(&lt;Quelle&gt;, &lt;Jahr&gt;), (Bildquelle: &lt;Quelle&gt;, &lt;Jahr&gt;)</a:t>
            </a:r>
            <a:endParaRPr/>
          </a:p>
        </p:txBody>
      </p:sp>
    </p:spTree>
    <p:extLst>
      <p:ext uri="{BB962C8B-B14F-4D97-AF65-F5344CB8AC3E}">
        <p14:creationId xmlns:p14="http://schemas.microsoft.com/office/powerpoint/2010/main" val="3744884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Inhalt">
    <p:spTree>
      <p:nvGrpSpPr>
        <p:cNvPr id="1" name=""/>
        <p:cNvGrpSpPr/>
        <p:nvPr/>
      </p:nvGrpSpPr>
      <p:grpSpPr bwMode="auto">
        <a:xfrm>
          <a:off x="0" y="0"/>
          <a:ext cx="0" cy="0"/>
          <a:chOff x="0" y="0"/>
          <a:chExt cx="0" cy="0"/>
        </a:xfrm>
      </p:grpSpPr>
      <p:sp>
        <p:nvSpPr>
          <p:cNvPr id="11" name="Textplatzhalter 9"/>
          <p:cNvSpPr>
            <a:spLocks noGrp="1"/>
          </p:cNvSpPr>
          <p:nvPr>
            <p:ph idx="1" hasCustomPrompt="1"/>
          </p:nvPr>
        </p:nvSpPr>
        <p:spPr bwMode="auto">
          <a:xfrm>
            <a:off x="252000" y="323999"/>
            <a:ext cx="8640000" cy="6156000"/>
          </a:xfrm>
          <a:prstGeom prst="rect">
            <a:avLst/>
          </a:prstGeom>
        </p:spPr>
        <p:txBody>
          <a:bodyPr vert="horz" wrap="square" lIns="0" tIns="0" rIns="0" bIns="0" rtlCol="0">
            <a:noAutofit/>
          </a:bodyPr>
          <a:lstStyle>
            <a:lvl1pPr marL="215899" indent="-215899">
              <a:spcAft>
                <a:spcPts val="600"/>
              </a:spcAft>
              <a:buClr>
                <a:schemeClr val="tx2"/>
              </a:buClr>
              <a:buSzPct val="85000"/>
              <a:buFont typeface="Wingdings"/>
              <a:buChar char="§"/>
              <a:defRPr sz="1800"/>
            </a:lvl1pPr>
            <a:lvl2pPr marL="432000" indent="-216000">
              <a:spcAft>
                <a:spcPts val="600"/>
              </a:spcAft>
              <a:buClr>
                <a:schemeClr val="tx2"/>
              </a:buClr>
              <a:buSzPct val="85000"/>
              <a:buFont typeface="Wingdings"/>
              <a:buChar char="§"/>
              <a:defRPr sz="1600"/>
            </a:lvl2pPr>
            <a:lvl3pPr marL="432000" indent="-216000">
              <a:spcAft>
                <a:spcPts val="600"/>
              </a:spcAft>
              <a:buClr>
                <a:schemeClr val="tx2"/>
              </a:buClr>
              <a:buSzPct val="85000"/>
              <a:buFont typeface="Wingdings"/>
              <a:buChar char="§"/>
              <a:defRPr sz="1600"/>
            </a:lvl3pPr>
            <a:lvl4pPr marL="432000" indent="-216000">
              <a:spcAft>
                <a:spcPts val="600"/>
              </a:spcAft>
              <a:buClr>
                <a:schemeClr val="tx2"/>
              </a:buClr>
              <a:buSzPct val="85000"/>
              <a:buFont typeface="Wingdings"/>
              <a:buChar char="§"/>
              <a:defRPr sz="1600"/>
            </a:lvl4pPr>
            <a:lvl5pPr marL="432000" indent="-216000">
              <a:buClr>
                <a:schemeClr val="tx2"/>
              </a:buClr>
              <a:buSzPct val="85000"/>
              <a:buFont typeface="Wingdings"/>
              <a:buChar char="§"/>
              <a:defRPr sz="16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Textplatzhalter 8"/>
          <p:cNvSpPr>
            <a:spLocks noGrp="1"/>
          </p:cNvSpPr>
          <p:nvPr>
            <p:ph type="body" sz="quarter" idx="10" hasCustomPrompt="1"/>
          </p:nvPr>
        </p:nvSpPr>
        <p:spPr bwMode="auto">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defRPr/>
            </a:pPr>
            <a:r>
              <a:rPr lang="de-DE"/>
              <a:t>(&lt;Quelle&gt;, &lt;Jahr&gt;), (Bildquelle: &lt;Quelle&gt;, &lt;Jahr&gt;)</a:t>
            </a:r>
            <a:endParaRPr/>
          </a:p>
        </p:txBody>
      </p:sp>
    </p:spTree>
    <p:extLst>
      <p:ext uri="{BB962C8B-B14F-4D97-AF65-F5344CB8AC3E}">
        <p14:creationId xmlns:p14="http://schemas.microsoft.com/office/powerpoint/2010/main" val="2246584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Freie Gestaltung">
    <p:spTree>
      <p:nvGrpSpPr>
        <p:cNvPr id="1" name=""/>
        <p:cNvGrpSpPr/>
        <p:nvPr/>
      </p:nvGrpSpPr>
      <p:grpSpPr bwMode="auto">
        <a:xfrm>
          <a:off x="0" y="0"/>
          <a:ext cx="0" cy="0"/>
          <a:chOff x="0" y="0"/>
          <a:chExt cx="0" cy="0"/>
        </a:xfrm>
      </p:grpSpPr>
      <p:sp>
        <p:nvSpPr>
          <p:cNvPr id="5" name="Textplatzhalter 8"/>
          <p:cNvSpPr>
            <a:spLocks noGrp="1"/>
          </p:cNvSpPr>
          <p:nvPr>
            <p:ph type="body" sz="quarter" idx="10" hasCustomPrompt="1"/>
          </p:nvPr>
        </p:nvSpPr>
        <p:spPr bwMode="auto">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defRPr/>
            </a:pPr>
            <a:r>
              <a:rPr lang="de-DE"/>
              <a:t>(&lt;Quelle&gt;, &lt;Jahr&gt;), (Bildquelle: &lt;Quelle&gt;, &lt;Jahr&gt;)</a:t>
            </a:r>
            <a:endParaRPr/>
          </a:p>
        </p:txBody>
      </p:sp>
    </p:spTree>
    <p:extLst>
      <p:ext uri="{BB962C8B-B14F-4D97-AF65-F5344CB8AC3E}">
        <p14:creationId xmlns:p14="http://schemas.microsoft.com/office/powerpoint/2010/main" val="4168780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Gliederung">
    <p:spTree>
      <p:nvGrpSpPr>
        <p:cNvPr id="1" name=""/>
        <p:cNvGrpSpPr/>
        <p:nvPr/>
      </p:nvGrpSpPr>
      <p:grpSpPr bwMode="auto">
        <a:xfrm>
          <a:off x="0" y="0"/>
          <a:ext cx="0" cy="0"/>
          <a:chOff x="0" y="0"/>
          <a:chExt cx="0" cy="0"/>
        </a:xfrm>
      </p:grpSpPr>
      <p:sp>
        <p:nvSpPr>
          <p:cNvPr id="7" name="Textplatzhalter 6"/>
          <p:cNvSpPr>
            <a:spLocks noGrp="1"/>
          </p:cNvSpPr>
          <p:nvPr>
            <p:ph type="body" sz="quarter" idx="10" hasCustomPrompt="1"/>
          </p:nvPr>
        </p:nvSpPr>
        <p:spPr bwMode="auto">
          <a:xfrm>
            <a:off x="252000" y="1116000"/>
            <a:ext cx="8640000" cy="5415819"/>
          </a:xfrm>
          <a:prstGeom prst="rect">
            <a:avLst/>
          </a:prstGeom>
        </p:spPr>
        <p:txBody>
          <a:bodyPr lIns="0" tIns="0" rIns="0" bIns="0"/>
          <a:lstStyle>
            <a:lvl1pPr marL="0" indent="-720000">
              <a:spcAft>
                <a:spcPts val="1200"/>
              </a:spcAft>
              <a:buClr>
                <a:schemeClr val="tx2"/>
              </a:buClr>
              <a:buSzPct val="100000"/>
              <a:buAutoNum type="arabicPeriod"/>
              <a:defRPr sz="2200" b="1">
                <a:solidFill>
                  <a:schemeClr val="tx1"/>
                </a:solidFill>
                <a:latin typeface="+mj-lt"/>
              </a:defRPr>
            </a:lvl1pPr>
          </a:lstStyle>
          <a:p>
            <a:pPr lvl="0">
              <a:defRPr/>
            </a:pPr>
            <a:r>
              <a:rPr lang="de-DE"/>
              <a:t>Kapitel 1</a:t>
            </a:r>
            <a:endParaRPr/>
          </a:p>
          <a:p>
            <a:pPr lvl="0">
              <a:defRPr/>
            </a:pPr>
            <a:r>
              <a:rPr lang="de-DE"/>
              <a:t>Kapitel 2</a:t>
            </a:r>
            <a:endParaRPr/>
          </a:p>
          <a:p>
            <a:pPr lvl="0">
              <a:defRPr/>
            </a:pPr>
            <a:r>
              <a:rPr lang="de-DE"/>
              <a:t>Kapitel 3</a:t>
            </a:r>
            <a:endParaRPr/>
          </a:p>
        </p:txBody>
      </p:sp>
      <p:sp>
        <p:nvSpPr>
          <p:cNvPr id="12" name="Textfeld 11"/>
          <p:cNvSpPr txBox="1"/>
          <p:nvPr userDrawn="1"/>
        </p:nvSpPr>
        <p:spPr bwMode="auto">
          <a:xfrm>
            <a:off x="252000" y="324000"/>
            <a:ext cx="8640000" cy="396000"/>
          </a:xfrm>
          <a:prstGeom prst="rect">
            <a:avLst/>
          </a:prstGeom>
          <a:noFill/>
        </p:spPr>
        <p:txBody>
          <a:bodyPr wrap="square" lIns="0" tIns="0" rIns="0" bIns="0" rtlCol="0">
            <a:noAutofit/>
          </a:bodyPr>
          <a:lstStyle/>
          <a:p>
            <a:pPr marL="0" indent="0">
              <a:spcBef>
                <a:spcPts val="0"/>
              </a:spcBef>
              <a:defRPr/>
            </a:pPr>
            <a:r>
              <a:rPr lang="de-DE" sz="2200" b="1">
                <a:solidFill>
                  <a:schemeClr val="tx2"/>
                </a:solidFill>
                <a:latin typeface="Calibri"/>
              </a:rPr>
              <a:t>Gliederung</a:t>
            </a:r>
            <a:endParaRPr lang="de-DE" sz="2200" b="1">
              <a:solidFill>
                <a:schemeClr val="tx2"/>
              </a:solidFill>
              <a:latin typeface="Calibri"/>
              <a:cs typeface="Calibri"/>
            </a:endParaRPr>
          </a:p>
        </p:txBody>
      </p:sp>
    </p:spTree>
    <p:extLst>
      <p:ext uri="{BB962C8B-B14F-4D97-AF65-F5344CB8AC3E}">
        <p14:creationId xmlns:p14="http://schemas.microsoft.com/office/powerpoint/2010/main" val="586010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tx" userDrawn="1">
  <p:cSld name="Default - Leer">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3735515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userDrawn="1">
  <p:cSld name="2_Überschrift + Inhalt">
    <p:spTree>
      <p:nvGrpSpPr>
        <p:cNvPr id="1" name=""/>
        <p:cNvGrpSpPr/>
        <p:nvPr/>
      </p:nvGrpSpPr>
      <p:grpSpPr bwMode="auto">
        <a:xfrm>
          <a:off x="0" y="0"/>
          <a:ext cx="0" cy="0"/>
          <a:chOff x="0" y="0"/>
          <a:chExt cx="0" cy="0"/>
        </a:xfrm>
      </p:grpSpPr>
      <p:sp>
        <p:nvSpPr>
          <p:cNvPr id="11" name="Textplatzhalter 9"/>
          <p:cNvSpPr>
            <a:spLocks noGrp="1"/>
          </p:cNvSpPr>
          <p:nvPr>
            <p:ph idx="1" hasCustomPrompt="1"/>
          </p:nvPr>
        </p:nvSpPr>
        <p:spPr bwMode="auto">
          <a:xfrm>
            <a:off x="252000" y="900000"/>
            <a:ext cx="8640000" cy="5796000"/>
          </a:xfrm>
          <a:prstGeom prst="rect">
            <a:avLst/>
          </a:prstGeom>
        </p:spPr>
        <p:txBody>
          <a:bodyPr vert="horz" wrap="square" lIns="0" tIns="0" rIns="0" bIns="0" rtlCol="0">
            <a:noAutofit/>
          </a:bodyPr>
          <a:lstStyle>
            <a:lvl1pPr marL="215899" indent="-215899">
              <a:spcAft>
                <a:spcPts val="600"/>
              </a:spcAft>
              <a:buClr>
                <a:schemeClr val="accent1"/>
              </a:buClr>
              <a:buSzPct val="85000"/>
              <a:buFont typeface="Wingdings"/>
              <a:buChar char="§"/>
              <a:defRPr sz="1800">
                <a:solidFill>
                  <a:schemeClr val="accent1"/>
                </a:solidFill>
              </a:defRPr>
            </a:lvl1pPr>
            <a:lvl2pPr marL="432000" indent="-216000">
              <a:spcAft>
                <a:spcPts val="600"/>
              </a:spcAft>
              <a:buClr>
                <a:schemeClr val="accent1"/>
              </a:buClr>
              <a:buSzPct val="85000"/>
              <a:buFont typeface="Wingdings"/>
              <a:buChar char="§"/>
              <a:defRPr sz="1600">
                <a:solidFill>
                  <a:schemeClr val="accent1"/>
                </a:solidFill>
              </a:defRPr>
            </a:lvl2pPr>
            <a:lvl3pPr marL="432000" indent="-216000">
              <a:spcAft>
                <a:spcPts val="600"/>
              </a:spcAft>
              <a:buClr>
                <a:schemeClr val="accent1"/>
              </a:buClr>
              <a:buSzPct val="85000"/>
              <a:buFont typeface="Wingdings"/>
              <a:buChar char="§"/>
              <a:defRPr sz="1600">
                <a:solidFill>
                  <a:schemeClr val="accent1"/>
                </a:solidFill>
              </a:defRPr>
            </a:lvl3pPr>
            <a:lvl4pPr marL="432000" indent="-216000">
              <a:spcAft>
                <a:spcPts val="600"/>
              </a:spcAft>
              <a:buClr>
                <a:schemeClr val="accent1"/>
              </a:buClr>
              <a:buSzPct val="85000"/>
              <a:buFont typeface="Wingdings"/>
              <a:buChar char="§"/>
              <a:defRPr sz="1600">
                <a:solidFill>
                  <a:schemeClr val="accent1"/>
                </a:solidFill>
              </a:defRPr>
            </a:lvl4pPr>
            <a:lvl5pPr marL="432000" indent="-216000">
              <a:buClr>
                <a:schemeClr val="accent1"/>
              </a:buClr>
              <a:buSzPct val="85000"/>
              <a:buFont typeface="Wingdings"/>
              <a:buChar char="§"/>
              <a:defRPr sz="1600">
                <a:solidFill>
                  <a:schemeClr val="accent1"/>
                </a:solidFil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itel 3"/>
          <p:cNvSpPr>
            <a:spLocks noGrp="1"/>
          </p:cNvSpPr>
          <p:nvPr>
            <p:ph type="title"/>
          </p:nvPr>
        </p:nvSpPr>
        <p:spPr bwMode="auto">
          <a:xfrm>
            <a:off x="252000" y="324000"/>
            <a:ext cx="8640000" cy="396000"/>
          </a:xfrm>
        </p:spPr>
        <p:txBody>
          <a:bodyPr anchor="t" anchorCtr="0"/>
          <a:lstStyle>
            <a:lvl1pPr>
              <a:defRPr sz="2200">
                <a:latin typeface="+mj-lt"/>
              </a:defRPr>
            </a:lvl1pPr>
          </a:lstStyle>
          <a:p>
            <a:pPr>
              <a:defRPr/>
            </a:pPr>
            <a:r>
              <a:rPr lang="de-DE"/>
              <a:t>Mastertitelformat bearbeiten</a:t>
            </a:r>
            <a:endParaRPr/>
          </a:p>
        </p:txBody>
      </p:sp>
    </p:spTree>
    <p:extLst>
      <p:ext uri="{BB962C8B-B14F-4D97-AF65-F5344CB8AC3E}">
        <p14:creationId xmlns:p14="http://schemas.microsoft.com/office/powerpoint/2010/main" val="2062783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userDrawn="1">
  <p:cSld name="2_Titel und Inhalt">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204788" y="1052736"/>
            <a:ext cx="8688387" cy="1127200"/>
          </a:xfrm>
        </p:spPr>
        <p:txBody>
          <a:bodyPr/>
          <a:lstStyle>
            <a:lvl1pPr>
              <a:defRPr sz="1500" b="0" i="0">
                <a:latin typeface="Meta Offc Pro"/>
              </a:defRPr>
            </a:lvl1pPr>
            <a:lvl2pPr>
              <a:defRPr sz="1350" b="0" i="0">
                <a:latin typeface="Meta Offc Pro"/>
              </a:defRPr>
            </a:lvl2pPr>
            <a:lvl3pPr>
              <a:defRPr sz="1350" b="0" i="0">
                <a:latin typeface="Meta Offc Pro"/>
              </a:defRPr>
            </a:lvl3pPr>
            <a:lvl4pPr>
              <a:defRPr sz="1350" b="0" i="0">
                <a:latin typeface="Meta Offc Pro"/>
              </a:defRPr>
            </a:lvl4pPr>
            <a:lvl5pPr>
              <a:defRPr sz="1350" b="0" i="0">
                <a:latin typeface="Meta Offc Pro"/>
              </a:defRPr>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Rechteck 8"/>
          <p:cNvSpPr/>
          <p:nvPr userDrawn="1"/>
        </p:nvSpPr>
        <p:spPr bwMode="auto">
          <a:xfrm>
            <a:off x="204789" y="188640"/>
            <a:ext cx="2855044" cy="792087"/>
          </a:xfrm>
          <a:prstGeom prst="rect">
            <a:avLst/>
          </a:prstGeom>
          <a:solidFill>
            <a:srgbClr val="FFFF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7">
              <a:lnSpc>
                <a:spcPct val="100000"/>
              </a:lnSpc>
              <a:spcBef>
                <a:spcPts val="0"/>
              </a:spcBef>
              <a:spcAft>
                <a:spcPts val="0"/>
              </a:spcAft>
              <a:buClrTx/>
              <a:buSzTx/>
              <a:buFontTx/>
              <a:buNone/>
              <a:defRPr/>
            </a:pPr>
            <a:endParaRPr lang="de-DE" sz="1800" b="0" i="0" u="none" strike="noStrike" cap="none">
              <a:ln>
                <a:noFill/>
              </a:ln>
              <a:solidFill>
                <a:schemeClr val="tx1"/>
              </a:solidFill>
              <a:latin typeface="Arial"/>
              <a:ea typeface="ＭＳ Ｐゴシック"/>
              <a:cs typeface="Arial"/>
            </a:endParaRPr>
          </a:p>
        </p:txBody>
      </p:sp>
      <p:pic>
        <p:nvPicPr>
          <p:cNvPr id="11" name="Grafik 10" descr="Ein Bild, das Text, ClipArt enthält.&#10;&#10;Automatisch generierte Beschreibung"/>
          <p:cNvPicPr>
            <a:picLocks noChangeAspect="1"/>
          </p:cNvPicPr>
          <p:nvPr userDrawn="1"/>
        </p:nvPicPr>
        <p:blipFill>
          <a:blip r:embed="rId2"/>
          <a:stretch/>
        </p:blipFill>
        <p:spPr bwMode="auto">
          <a:xfrm>
            <a:off x="204788" y="188640"/>
            <a:ext cx="1349667" cy="605160"/>
          </a:xfrm>
          <a:prstGeom prst="rect">
            <a:avLst/>
          </a:prstGeom>
        </p:spPr>
      </p:pic>
      <p:sp>
        <p:nvSpPr>
          <p:cNvPr id="12" name="Titel 2"/>
          <p:cNvSpPr>
            <a:spLocks noGrp="1"/>
          </p:cNvSpPr>
          <p:nvPr>
            <p:ph type="title" idx="4294967295"/>
          </p:nvPr>
        </p:nvSpPr>
        <p:spPr bwMode="auto">
          <a:xfrm>
            <a:off x="1655676" y="288106"/>
            <a:ext cx="7237499" cy="307259"/>
          </a:xfrm>
        </p:spPr>
        <p:txBody>
          <a:bodyPr/>
          <a:lstStyle>
            <a:lvl1pPr>
              <a:defRPr>
                <a:solidFill>
                  <a:schemeClr val="bg2"/>
                </a:solidFill>
              </a:defRPr>
            </a:lvl1pPr>
          </a:lstStyle>
          <a:p>
            <a:pPr>
              <a:defRPr/>
            </a:pPr>
            <a:endParaRPr lang="de-DE"/>
          </a:p>
        </p:txBody>
      </p:sp>
      <p:sp>
        <p:nvSpPr>
          <p:cNvPr id="8" name="Foliennummernplatzhalter 5"/>
          <p:cNvSpPr>
            <a:spLocks noGrp="1"/>
          </p:cNvSpPr>
          <p:nvPr>
            <p:ph type="sldNum" sz="quarter" idx="4"/>
          </p:nvPr>
        </p:nvSpPr>
        <p:spPr bwMode="auto">
          <a:xfrm>
            <a:off x="6457951" y="6523846"/>
            <a:ext cx="2057400" cy="230852"/>
          </a:xfrm>
          <a:prstGeom prst="rect">
            <a:avLst/>
          </a:prstGeom>
        </p:spPr>
        <p:txBody>
          <a:bodyPr vert="horz" lIns="91440" tIns="45720" rIns="91440" bIns="45720" rtlCol="0" anchor="ctr"/>
          <a:lstStyle>
            <a:lvl1pPr algn="r">
              <a:defRPr sz="900">
                <a:solidFill>
                  <a:schemeClr val="tx1">
                    <a:tint val="75000"/>
                  </a:schemeClr>
                </a:solidFill>
                <a:latin typeface="Open Sans"/>
                <a:ea typeface="Open Sans"/>
                <a:cs typeface="Open Sans"/>
              </a:defRPr>
            </a:lvl1pPr>
          </a:lstStyle>
          <a:p>
            <a:pPr>
              <a:defRPr/>
            </a:pPr>
            <a:fld id="{7D26CBBC-A65C-324F-A558-3C7EC3B0734D}" type="slidenum">
              <a:rPr lang="de-DE"/>
              <a:t>‹Nr.›</a:t>
            </a:fld>
            <a:endParaRPr lang="de-DE"/>
          </a:p>
        </p:txBody>
      </p:sp>
      <p:sp>
        <p:nvSpPr>
          <p:cNvPr id="10" name="Datumsplatzhalter 3"/>
          <p:cNvSpPr>
            <a:spLocks noGrp="1"/>
          </p:cNvSpPr>
          <p:nvPr>
            <p:ph type="dt" sz="half" idx="2"/>
          </p:nvPr>
        </p:nvSpPr>
        <p:spPr bwMode="auto">
          <a:xfrm>
            <a:off x="628650" y="6523846"/>
            <a:ext cx="2057400" cy="230852"/>
          </a:xfrm>
          <a:prstGeom prst="rect">
            <a:avLst/>
          </a:prstGeom>
        </p:spPr>
        <p:txBody>
          <a:bodyPr vert="horz" lIns="91440" tIns="45720" rIns="91440" bIns="45720" rtlCol="0" anchor="ctr"/>
          <a:lstStyle>
            <a:lvl1pPr algn="l">
              <a:defRPr sz="900">
                <a:solidFill>
                  <a:schemeClr val="tx1">
                    <a:tint val="75000"/>
                  </a:schemeClr>
                </a:solidFill>
                <a:latin typeface="Open Sans"/>
                <a:ea typeface="Open Sans"/>
                <a:cs typeface="Open Sans"/>
              </a:defRPr>
            </a:lvl1pPr>
          </a:lstStyle>
          <a:p>
            <a:pPr>
              <a:defRPr/>
            </a:pPr>
            <a:r>
              <a:rPr lang="de-DE"/>
              <a:t>18.01.2022</a:t>
            </a:r>
          </a:p>
        </p:txBody>
      </p:sp>
    </p:spTree>
    <p:extLst>
      <p:ext uri="{BB962C8B-B14F-4D97-AF65-F5344CB8AC3E}">
        <p14:creationId xmlns:p14="http://schemas.microsoft.com/office/powerpoint/2010/main" val="1709786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userDrawn="1">
  <p:cSld name="1_Freie Gestaltung">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404772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eie Gestaltung">
    <p:spTree>
      <p:nvGrpSpPr>
        <p:cNvPr id="1" name=""/>
        <p:cNvGrpSpPr/>
        <p:nvPr/>
      </p:nvGrpSpPr>
      <p:grpSpPr>
        <a:xfrm>
          <a:off x="0" y="0"/>
          <a:ext cx="0" cy="0"/>
          <a:chOff x="0" y="0"/>
          <a:chExt cx="0" cy="0"/>
        </a:xfrm>
      </p:grpSpPr>
      <p:sp>
        <p:nvSpPr>
          <p:cNvPr id="5" name="Textplatzhalter 8">
            <a:extLst>
              <a:ext uri="{FF2B5EF4-FFF2-40B4-BE49-F238E27FC236}">
                <a16:creationId xmlns:a16="http://schemas.microsoft.com/office/drawing/2014/main" id="{6DAB521F-F3FC-4F5C-87F5-26BA84C7865D}"/>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a:t>(&lt;Quelle&gt;, &lt;Jahr&gt;), (Bildquelle: &lt;Quelle&gt;, &lt;Jahr&gt;)</a:t>
            </a:r>
          </a:p>
        </p:txBody>
      </p:sp>
    </p:spTree>
    <p:extLst>
      <p:ext uri="{BB962C8B-B14F-4D97-AF65-F5344CB8AC3E}">
        <p14:creationId xmlns:p14="http://schemas.microsoft.com/office/powerpoint/2010/main" val="3973348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userDrawn="1">
  <p:cSld name="Zwischenfolie Content">
    <p:spTree>
      <p:nvGrpSpPr>
        <p:cNvPr id="1" name=""/>
        <p:cNvGrpSpPr/>
        <p:nvPr/>
      </p:nvGrpSpPr>
      <p:grpSpPr bwMode="auto">
        <a:xfrm>
          <a:off x="0" y="0"/>
          <a:ext cx="0" cy="0"/>
          <a:chOff x="0" y="0"/>
          <a:chExt cx="0" cy="0"/>
        </a:xfrm>
      </p:grpSpPr>
      <p:sp>
        <p:nvSpPr>
          <p:cNvPr id="11" name="Textplatzhalter 9"/>
          <p:cNvSpPr>
            <a:spLocks noGrp="1"/>
          </p:cNvSpPr>
          <p:nvPr>
            <p:ph idx="1" hasCustomPrompt="1"/>
          </p:nvPr>
        </p:nvSpPr>
        <p:spPr bwMode="auto">
          <a:xfrm>
            <a:off x="252000" y="324000"/>
            <a:ext cx="8640000" cy="6372000"/>
          </a:xfrm>
          <a:prstGeom prst="rect">
            <a:avLst/>
          </a:prstGeom>
        </p:spPr>
        <p:txBody>
          <a:bodyPr vert="horz" wrap="square" lIns="0" tIns="0" rIns="0" bIns="0" rtlCol="0">
            <a:noAutofit/>
          </a:bodyPr>
          <a:lstStyle>
            <a:lvl1pPr marL="215899" indent="-215899">
              <a:spcAft>
                <a:spcPts val="600"/>
              </a:spcAft>
              <a:buClr>
                <a:schemeClr val="accent1"/>
              </a:buClr>
              <a:buSzPct val="85000"/>
              <a:buFont typeface="Wingdings"/>
              <a:buChar char="§"/>
              <a:defRPr sz="1800">
                <a:solidFill>
                  <a:schemeClr val="accent1"/>
                </a:solidFill>
              </a:defRPr>
            </a:lvl1pPr>
            <a:lvl2pPr marL="432000" indent="-216000">
              <a:spcAft>
                <a:spcPts val="600"/>
              </a:spcAft>
              <a:buClr>
                <a:schemeClr val="accent1"/>
              </a:buClr>
              <a:buSzPct val="85000"/>
              <a:buFont typeface="Wingdings"/>
              <a:buChar char="§"/>
              <a:defRPr sz="1600">
                <a:solidFill>
                  <a:schemeClr val="accent1"/>
                </a:solidFill>
              </a:defRPr>
            </a:lvl2pPr>
            <a:lvl3pPr marL="432000" indent="-216000">
              <a:spcAft>
                <a:spcPts val="600"/>
              </a:spcAft>
              <a:buClr>
                <a:schemeClr val="accent1"/>
              </a:buClr>
              <a:buSzPct val="85000"/>
              <a:buFont typeface="Wingdings"/>
              <a:buChar char="§"/>
              <a:defRPr sz="1600">
                <a:solidFill>
                  <a:schemeClr val="accent1"/>
                </a:solidFill>
              </a:defRPr>
            </a:lvl3pPr>
            <a:lvl4pPr marL="432000" indent="-216000">
              <a:spcAft>
                <a:spcPts val="600"/>
              </a:spcAft>
              <a:buClr>
                <a:schemeClr val="accent1"/>
              </a:buClr>
              <a:buSzPct val="85000"/>
              <a:buFont typeface="Wingdings"/>
              <a:buChar char="§"/>
              <a:defRPr sz="1600">
                <a:solidFill>
                  <a:schemeClr val="accent1"/>
                </a:solidFill>
              </a:defRPr>
            </a:lvl4pPr>
            <a:lvl5pPr marL="432000" indent="-216000">
              <a:buClr>
                <a:schemeClr val="accent1"/>
              </a:buClr>
              <a:buSzPct val="85000"/>
              <a:buFont typeface="Wingdings"/>
              <a:buChar char="§"/>
              <a:defRPr sz="1600">
                <a:solidFill>
                  <a:schemeClr val="accent1"/>
                </a:solidFil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extLst>
      <p:ext uri="{BB962C8B-B14F-4D97-AF65-F5344CB8AC3E}">
        <p14:creationId xmlns:p14="http://schemas.microsoft.com/office/powerpoint/2010/main" val="120029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5C41C1CD-F6D5-6A4D-8CCC-BD92E20A67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7" name="Objekt 6" hidden="1">
                        <a:extLst>
                          <a:ext uri="{FF2B5EF4-FFF2-40B4-BE49-F238E27FC236}">
                            <a16:creationId xmlns:a16="http://schemas.microsoft.com/office/drawing/2014/main" id="{5C41C1CD-F6D5-6A4D-8CCC-BD92E20A67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4D65D78-3947-403B-A6B2-521C5C3BD3F4}"/>
              </a:ext>
            </a:extLst>
          </p:cNvPr>
          <p:cNvSpPr>
            <a:spLocks noGrp="1"/>
          </p:cNvSpPr>
          <p:nvPr>
            <p:ph type="title"/>
          </p:nvPr>
        </p:nvSpPr>
        <p:spPr>
          <a:xfrm>
            <a:off x="35496" y="188640"/>
            <a:ext cx="8964488" cy="490861"/>
          </a:xfrm>
        </p:spPr>
        <p:txBody>
          <a:bodyPr/>
          <a:lstStyle/>
          <a:p>
            <a:r>
              <a:rPr lang="de-DE"/>
              <a:t>Mastertitelformat bearbeiten</a:t>
            </a:r>
          </a:p>
        </p:txBody>
      </p:sp>
      <p:sp>
        <p:nvSpPr>
          <p:cNvPr id="3" name="Inhaltsplatzhalter 2">
            <a:extLst>
              <a:ext uri="{FF2B5EF4-FFF2-40B4-BE49-F238E27FC236}">
                <a16:creationId xmlns:a16="http://schemas.microsoft.com/office/drawing/2014/main" id="{246472A9-5433-467B-9290-956CB7B251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071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Ü | freie Gestaltung">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08000" y="332656"/>
            <a:ext cx="8424936" cy="490861"/>
          </a:xfrm>
          <a:prstGeom prst="rect">
            <a:avLst/>
          </a:prstGeom>
        </p:spPr>
        <p:txBody>
          <a:bodyPr vert="horz" lIns="91440" tIns="45720" rIns="91440" bIns="45720" rtlCol="0" anchor="ctr">
            <a:normAutofit/>
          </a:bodyPr>
          <a:lstStyle>
            <a:lvl1pPr>
              <a:defRPr b="1"/>
            </a:lvl1pPr>
          </a:lstStyle>
          <a:p>
            <a:r>
              <a:rPr lang="de-DE"/>
              <a:t>Titelmasterformat durch Klicken bearbeiten</a:t>
            </a:r>
            <a:endParaRPr lang="de-DE" dirty="0"/>
          </a:p>
        </p:txBody>
      </p:sp>
    </p:spTree>
    <p:extLst>
      <p:ext uri="{BB962C8B-B14F-4D97-AF65-F5344CB8AC3E}">
        <p14:creationId xmlns:p14="http://schemas.microsoft.com/office/powerpoint/2010/main" val="3520318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1DAA6-0517-E6E4-D0D4-2E31B0CBDA69}"/>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39A9D364-8EEF-CE98-37C5-99394362B19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EF57B4BD-C5DB-B0DC-556D-96DC550BA1AB}"/>
              </a:ext>
            </a:extLst>
          </p:cNvPr>
          <p:cNvSpPr>
            <a:spLocks noGrp="1"/>
          </p:cNvSpPr>
          <p:nvPr>
            <p:ph type="dt" sz="half" idx="10"/>
          </p:nvPr>
        </p:nvSpPr>
        <p:spPr/>
        <p:txBody>
          <a:bodyPr/>
          <a:lstStyle/>
          <a:p>
            <a:fld id="{9A1F6C89-B562-C04B-BA01-571EBED7B0EF}" type="datetimeFigureOut">
              <a:rPr lang="de-DE" smtClean="0"/>
              <a:t>21.12.24</a:t>
            </a:fld>
            <a:endParaRPr lang="de-DE"/>
          </a:p>
        </p:txBody>
      </p:sp>
      <p:sp>
        <p:nvSpPr>
          <p:cNvPr id="5" name="Fußzeilenplatzhalter 4">
            <a:extLst>
              <a:ext uri="{FF2B5EF4-FFF2-40B4-BE49-F238E27FC236}">
                <a16:creationId xmlns:a16="http://schemas.microsoft.com/office/drawing/2014/main" id="{A667BA24-7239-190A-F2C0-644DBE9A147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699E4CA-7433-308C-7D49-4932EFE30B6B}"/>
              </a:ext>
            </a:extLst>
          </p:cNvPr>
          <p:cNvSpPr>
            <a:spLocks noGrp="1"/>
          </p:cNvSpPr>
          <p:nvPr>
            <p:ph type="sldNum" sz="quarter" idx="12"/>
          </p:nvPr>
        </p:nvSpPr>
        <p:spPr/>
        <p:txBody>
          <a:bodyPr/>
          <a:lstStyle/>
          <a:p>
            <a:fld id="{46B2CFF5-EC82-C042-A37B-B5B3A6961AA9}" type="slidenum">
              <a:rPr lang="de-DE" smtClean="0"/>
              <a:t>‹Nr.›</a:t>
            </a:fld>
            <a:endParaRPr lang="de-DE"/>
          </a:p>
        </p:txBody>
      </p:sp>
    </p:spTree>
    <p:extLst>
      <p:ext uri="{BB962C8B-B14F-4D97-AF65-F5344CB8AC3E}">
        <p14:creationId xmlns:p14="http://schemas.microsoft.com/office/powerpoint/2010/main" val="2952452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6B5E8B-8838-3CB0-D6BB-633EB7CDFF8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9A87D45-D57B-39EB-9EDF-D2D7A25E09C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FE92FBD-7561-896D-C580-F08C7F1BE444}"/>
              </a:ext>
            </a:extLst>
          </p:cNvPr>
          <p:cNvSpPr>
            <a:spLocks noGrp="1"/>
          </p:cNvSpPr>
          <p:nvPr>
            <p:ph type="dt" sz="half" idx="10"/>
          </p:nvPr>
        </p:nvSpPr>
        <p:spPr/>
        <p:txBody>
          <a:bodyPr/>
          <a:lstStyle/>
          <a:p>
            <a:fld id="{9A1F6C89-B562-C04B-BA01-571EBED7B0EF}" type="datetimeFigureOut">
              <a:rPr lang="de-DE" smtClean="0"/>
              <a:t>21.12.24</a:t>
            </a:fld>
            <a:endParaRPr lang="de-DE"/>
          </a:p>
        </p:txBody>
      </p:sp>
      <p:sp>
        <p:nvSpPr>
          <p:cNvPr id="5" name="Fußzeilenplatzhalter 4">
            <a:extLst>
              <a:ext uri="{FF2B5EF4-FFF2-40B4-BE49-F238E27FC236}">
                <a16:creationId xmlns:a16="http://schemas.microsoft.com/office/drawing/2014/main" id="{C538C1A0-A8A0-3DBF-879F-933D59E912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635729C-240A-FA33-E6EB-FEC65F8B7095}"/>
              </a:ext>
            </a:extLst>
          </p:cNvPr>
          <p:cNvSpPr>
            <a:spLocks noGrp="1"/>
          </p:cNvSpPr>
          <p:nvPr>
            <p:ph type="sldNum" sz="quarter" idx="12"/>
          </p:nvPr>
        </p:nvSpPr>
        <p:spPr/>
        <p:txBody>
          <a:bodyPr/>
          <a:lstStyle/>
          <a:p>
            <a:fld id="{46B2CFF5-EC82-C042-A37B-B5B3A6961AA9}" type="slidenum">
              <a:rPr lang="de-DE" smtClean="0"/>
              <a:t>‹Nr.›</a:t>
            </a:fld>
            <a:endParaRPr lang="de-DE"/>
          </a:p>
        </p:txBody>
      </p:sp>
    </p:spTree>
    <p:extLst>
      <p:ext uri="{BB962C8B-B14F-4D97-AF65-F5344CB8AC3E}">
        <p14:creationId xmlns:p14="http://schemas.microsoft.com/office/powerpoint/2010/main" val="2011181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B54C8-A4AA-D680-56F7-812965119449}"/>
              </a:ext>
            </a:extLst>
          </p:cNvPr>
          <p:cNvSpPr>
            <a:spLocks noGrp="1"/>
          </p:cNvSpPr>
          <p:nvPr>
            <p:ph type="title"/>
          </p:nvPr>
        </p:nvSpPr>
        <p:spPr>
          <a:xfrm>
            <a:off x="623887" y="1709738"/>
            <a:ext cx="7886700" cy="2852737"/>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B76EDC88-030D-E1BB-0178-E742B5B7363C}"/>
              </a:ext>
            </a:extLst>
          </p:cNvPr>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BF4B965-77B0-E6AD-8821-6B27CCA16CF4}"/>
              </a:ext>
            </a:extLst>
          </p:cNvPr>
          <p:cNvSpPr>
            <a:spLocks noGrp="1"/>
          </p:cNvSpPr>
          <p:nvPr>
            <p:ph type="dt" sz="half" idx="10"/>
          </p:nvPr>
        </p:nvSpPr>
        <p:spPr/>
        <p:txBody>
          <a:bodyPr/>
          <a:lstStyle/>
          <a:p>
            <a:fld id="{9A1F6C89-B562-C04B-BA01-571EBED7B0EF}" type="datetimeFigureOut">
              <a:rPr lang="de-DE" smtClean="0"/>
              <a:t>21.12.24</a:t>
            </a:fld>
            <a:endParaRPr lang="de-DE"/>
          </a:p>
        </p:txBody>
      </p:sp>
      <p:sp>
        <p:nvSpPr>
          <p:cNvPr id="5" name="Fußzeilenplatzhalter 4">
            <a:extLst>
              <a:ext uri="{FF2B5EF4-FFF2-40B4-BE49-F238E27FC236}">
                <a16:creationId xmlns:a16="http://schemas.microsoft.com/office/drawing/2014/main" id="{4BB5EA90-8749-F7F9-B9FB-3B97CEA6E53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BC7E98-F4AE-0079-408F-099A2E966F4F}"/>
              </a:ext>
            </a:extLst>
          </p:cNvPr>
          <p:cNvSpPr>
            <a:spLocks noGrp="1"/>
          </p:cNvSpPr>
          <p:nvPr>
            <p:ph type="sldNum" sz="quarter" idx="12"/>
          </p:nvPr>
        </p:nvSpPr>
        <p:spPr/>
        <p:txBody>
          <a:bodyPr/>
          <a:lstStyle/>
          <a:p>
            <a:fld id="{46B2CFF5-EC82-C042-A37B-B5B3A6961AA9}" type="slidenum">
              <a:rPr lang="de-DE" smtClean="0"/>
              <a:t>‹Nr.›</a:t>
            </a:fld>
            <a:endParaRPr lang="de-DE"/>
          </a:p>
        </p:txBody>
      </p:sp>
    </p:spTree>
    <p:extLst>
      <p:ext uri="{BB962C8B-B14F-4D97-AF65-F5344CB8AC3E}">
        <p14:creationId xmlns:p14="http://schemas.microsoft.com/office/powerpoint/2010/main" val="1022515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C4D59-7510-DACE-3AFC-AEC6453D872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C264FB4-4EDF-CFE9-186A-9AB18441D88E}"/>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F78E0BD-0C3F-E8DF-A689-DB6CA2F40AED}"/>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2C946C9-4EA4-2163-DCE2-B9BBDEEEB0E2}"/>
              </a:ext>
            </a:extLst>
          </p:cNvPr>
          <p:cNvSpPr>
            <a:spLocks noGrp="1"/>
          </p:cNvSpPr>
          <p:nvPr>
            <p:ph type="dt" sz="half" idx="10"/>
          </p:nvPr>
        </p:nvSpPr>
        <p:spPr/>
        <p:txBody>
          <a:bodyPr/>
          <a:lstStyle/>
          <a:p>
            <a:fld id="{9A1F6C89-B562-C04B-BA01-571EBED7B0EF}" type="datetimeFigureOut">
              <a:rPr lang="de-DE" smtClean="0"/>
              <a:t>21.12.24</a:t>
            </a:fld>
            <a:endParaRPr lang="de-DE"/>
          </a:p>
        </p:txBody>
      </p:sp>
      <p:sp>
        <p:nvSpPr>
          <p:cNvPr id="6" name="Fußzeilenplatzhalter 5">
            <a:extLst>
              <a:ext uri="{FF2B5EF4-FFF2-40B4-BE49-F238E27FC236}">
                <a16:creationId xmlns:a16="http://schemas.microsoft.com/office/drawing/2014/main" id="{0363BFF4-B341-8A82-9035-48BC270737B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01B3BA8-19E9-AB85-A16D-4E301D7F0CAD}"/>
              </a:ext>
            </a:extLst>
          </p:cNvPr>
          <p:cNvSpPr>
            <a:spLocks noGrp="1"/>
          </p:cNvSpPr>
          <p:nvPr>
            <p:ph type="sldNum" sz="quarter" idx="12"/>
          </p:nvPr>
        </p:nvSpPr>
        <p:spPr/>
        <p:txBody>
          <a:bodyPr/>
          <a:lstStyle/>
          <a:p>
            <a:fld id="{46B2CFF5-EC82-C042-A37B-B5B3A6961AA9}" type="slidenum">
              <a:rPr lang="de-DE" smtClean="0"/>
              <a:t>‹Nr.›</a:t>
            </a:fld>
            <a:endParaRPr lang="de-DE"/>
          </a:p>
        </p:txBody>
      </p:sp>
    </p:spTree>
    <p:extLst>
      <p:ext uri="{BB962C8B-B14F-4D97-AF65-F5344CB8AC3E}">
        <p14:creationId xmlns:p14="http://schemas.microsoft.com/office/powerpoint/2010/main" val="3336996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96793-3A5C-D37A-BA44-D47160A1AA13}"/>
              </a:ext>
            </a:extLst>
          </p:cNvPr>
          <p:cNvSpPr>
            <a:spLocks noGrp="1"/>
          </p:cNvSpPr>
          <p:nvPr>
            <p:ph type="title"/>
          </p:nvPr>
        </p:nvSpPr>
        <p:spPr>
          <a:xfrm>
            <a:off x="629841" y="365126"/>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4C802D2-1A5C-BCF0-B53A-C702FB85B88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A55762B2-CE2C-4867-025A-1F282C452814}"/>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73F3D77-0093-ADB6-46AD-06F1E14A25B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BDB7B2A9-7F59-B3A7-145D-A132FD3CD2C8}"/>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3ACD5AB-C16C-2D85-CA71-D36254276CAC}"/>
              </a:ext>
            </a:extLst>
          </p:cNvPr>
          <p:cNvSpPr>
            <a:spLocks noGrp="1"/>
          </p:cNvSpPr>
          <p:nvPr>
            <p:ph type="dt" sz="half" idx="10"/>
          </p:nvPr>
        </p:nvSpPr>
        <p:spPr/>
        <p:txBody>
          <a:bodyPr/>
          <a:lstStyle/>
          <a:p>
            <a:fld id="{9A1F6C89-B562-C04B-BA01-571EBED7B0EF}" type="datetimeFigureOut">
              <a:rPr lang="de-DE" smtClean="0"/>
              <a:t>21.12.24</a:t>
            </a:fld>
            <a:endParaRPr lang="de-DE"/>
          </a:p>
        </p:txBody>
      </p:sp>
      <p:sp>
        <p:nvSpPr>
          <p:cNvPr id="8" name="Fußzeilenplatzhalter 7">
            <a:extLst>
              <a:ext uri="{FF2B5EF4-FFF2-40B4-BE49-F238E27FC236}">
                <a16:creationId xmlns:a16="http://schemas.microsoft.com/office/drawing/2014/main" id="{F9964DB5-EEAB-6810-C659-E8654B35113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686759A-B737-1836-45CC-D5FD5ED7FC26}"/>
              </a:ext>
            </a:extLst>
          </p:cNvPr>
          <p:cNvSpPr>
            <a:spLocks noGrp="1"/>
          </p:cNvSpPr>
          <p:nvPr>
            <p:ph type="sldNum" sz="quarter" idx="12"/>
          </p:nvPr>
        </p:nvSpPr>
        <p:spPr/>
        <p:txBody>
          <a:bodyPr/>
          <a:lstStyle/>
          <a:p>
            <a:fld id="{46B2CFF5-EC82-C042-A37B-B5B3A6961AA9}" type="slidenum">
              <a:rPr lang="de-DE" smtClean="0"/>
              <a:t>‹Nr.›</a:t>
            </a:fld>
            <a:endParaRPr lang="de-DE"/>
          </a:p>
        </p:txBody>
      </p:sp>
    </p:spTree>
    <p:extLst>
      <p:ext uri="{BB962C8B-B14F-4D97-AF65-F5344CB8AC3E}">
        <p14:creationId xmlns:p14="http://schemas.microsoft.com/office/powerpoint/2010/main" val="42525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EF3DD-16DE-CC6C-2FDA-6BF7E830898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618072B-2749-C0B1-A412-6355D278E1BF}"/>
              </a:ext>
            </a:extLst>
          </p:cNvPr>
          <p:cNvSpPr>
            <a:spLocks noGrp="1"/>
          </p:cNvSpPr>
          <p:nvPr>
            <p:ph type="dt" sz="half" idx="10"/>
          </p:nvPr>
        </p:nvSpPr>
        <p:spPr/>
        <p:txBody>
          <a:bodyPr/>
          <a:lstStyle/>
          <a:p>
            <a:fld id="{9A1F6C89-B562-C04B-BA01-571EBED7B0EF}" type="datetimeFigureOut">
              <a:rPr lang="de-DE" smtClean="0"/>
              <a:t>21.12.24</a:t>
            </a:fld>
            <a:endParaRPr lang="de-DE"/>
          </a:p>
        </p:txBody>
      </p:sp>
      <p:sp>
        <p:nvSpPr>
          <p:cNvPr id="4" name="Fußzeilenplatzhalter 3">
            <a:extLst>
              <a:ext uri="{FF2B5EF4-FFF2-40B4-BE49-F238E27FC236}">
                <a16:creationId xmlns:a16="http://schemas.microsoft.com/office/drawing/2014/main" id="{1B9F8B54-5EAE-251B-740A-2AB3C67F95A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66CD930-2149-B1BA-D5D6-CA4F75081F6A}"/>
              </a:ext>
            </a:extLst>
          </p:cNvPr>
          <p:cNvSpPr>
            <a:spLocks noGrp="1"/>
          </p:cNvSpPr>
          <p:nvPr>
            <p:ph type="sldNum" sz="quarter" idx="12"/>
          </p:nvPr>
        </p:nvSpPr>
        <p:spPr/>
        <p:txBody>
          <a:bodyPr/>
          <a:lstStyle/>
          <a:p>
            <a:fld id="{46B2CFF5-EC82-C042-A37B-B5B3A6961AA9}" type="slidenum">
              <a:rPr lang="de-DE" smtClean="0"/>
              <a:t>‹Nr.›</a:t>
            </a:fld>
            <a:endParaRPr lang="de-DE"/>
          </a:p>
        </p:txBody>
      </p:sp>
    </p:spTree>
    <p:extLst>
      <p:ext uri="{BB962C8B-B14F-4D97-AF65-F5344CB8AC3E}">
        <p14:creationId xmlns:p14="http://schemas.microsoft.com/office/powerpoint/2010/main" val="2380400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544EDF5-C042-8E6A-0375-07B31201C265}"/>
              </a:ext>
            </a:extLst>
          </p:cNvPr>
          <p:cNvSpPr>
            <a:spLocks noGrp="1"/>
          </p:cNvSpPr>
          <p:nvPr>
            <p:ph type="dt" sz="half" idx="10"/>
          </p:nvPr>
        </p:nvSpPr>
        <p:spPr/>
        <p:txBody>
          <a:bodyPr/>
          <a:lstStyle/>
          <a:p>
            <a:fld id="{9A1F6C89-B562-C04B-BA01-571EBED7B0EF}" type="datetimeFigureOut">
              <a:rPr lang="de-DE" smtClean="0"/>
              <a:t>21.12.24</a:t>
            </a:fld>
            <a:endParaRPr lang="de-DE"/>
          </a:p>
        </p:txBody>
      </p:sp>
      <p:sp>
        <p:nvSpPr>
          <p:cNvPr id="3" name="Fußzeilenplatzhalter 2">
            <a:extLst>
              <a:ext uri="{FF2B5EF4-FFF2-40B4-BE49-F238E27FC236}">
                <a16:creationId xmlns:a16="http://schemas.microsoft.com/office/drawing/2014/main" id="{AB30A354-8A3C-0E72-D1C9-EBF82BD282C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424C63D-AAF6-685B-5652-76B2F39A1225}"/>
              </a:ext>
            </a:extLst>
          </p:cNvPr>
          <p:cNvSpPr>
            <a:spLocks noGrp="1"/>
          </p:cNvSpPr>
          <p:nvPr>
            <p:ph type="sldNum" sz="quarter" idx="12"/>
          </p:nvPr>
        </p:nvSpPr>
        <p:spPr/>
        <p:txBody>
          <a:bodyPr/>
          <a:lstStyle/>
          <a:p>
            <a:fld id="{46B2CFF5-EC82-C042-A37B-B5B3A6961AA9}" type="slidenum">
              <a:rPr lang="de-DE" smtClean="0"/>
              <a:t>‹Nr.›</a:t>
            </a:fld>
            <a:endParaRPr lang="de-DE"/>
          </a:p>
        </p:txBody>
      </p:sp>
    </p:spTree>
    <p:extLst>
      <p:ext uri="{BB962C8B-B14F-4D97-AF65-F5344CB8AC3E}">
        <p14:creationId xmlns:p14="http://schemas.microsoft.com/office/powerpoint/2010/main" val="365258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4AB2695-0266-47F0-ADA8-71BA5E328EDC}"/>
              </a:ext>
            </a:extLst>
          </p:cNvPr>
          <p:cNvSpPr>
            <a:spLocks noGrp="1"/>
          </p:cNvSpPr>
          <p:nvPr>
            <p:ph type="body" sz="quarter" idx="10" hasCustomPrompt="1"/>
          </p:nvPr>
        </p:nvSpPr>
        <p:spPr>
          <a:xfrm>
            <a:off x="252000" y="1116000"/>
            <a:ext cx="8640000" cy="5415819"/>
          </a:xfrm>
          <a:prstGeom prst="rect">
            <a:avLst/>
          </a:prstGeom>
        </p:spPr>
        <p:txBody>
          <a:bodyPr lIns="0" tIns="0" rIns="0" bIns="0"/>
          <a:lstStyle>
            <a:lvl1pPr marL="0" indent="-720000">
              <a:spcAft>
                <a:spcPts val="1200"/>
              </a:spcAft>
              <a:buClr>
                <a:schemeClr val="tx2"/>
              </a:buClr>
              <a:buSzPct val="100000"/>
              <a:buAutoNum type="arabicPeriod"/>
              <a:defRPr sz="2200" b="1">
                <a:solidFill>
                  <a:schemeClr val="tx1"/>
                </a:solidFill>
                <a:latin typeface="+mj-lt"/>
              </a:defRPr>
            </a:lvl1pPr>
          </a:lstStyle>
          <a:p>
            <a:pPr lvl="0"/>
            <a:r>
              <a:rPr lang="de-DE"/>
              <a:t>Kapitel 1</a:t>
            </a:r>
          </a:p>
          <a:p>
            <a:pPr lvl="0"/>
            <a:r>
              <a:rPr lang="de-DE"/>
              <a:t>Kapitel 2</a:t>
            </a:r>
          </a:p>
          <a:p>
            <a:pPr lvl="0"/>
            <a:r>
              <a:rPr lang="de-DE"/>
              <a:t>Kapitel 3</a:t>
            </a:r>
          </a:p>
        </p:txBody>
      </p:sp>
      <p:sp>
        <p:nvSpPr>
          <p:cNvPr id="12" name="Textfeld 11">
            <a:extLst>
              <a:ext uri="{FF2B5EF4-FFF2-40B4-BE49-F238E27FC236}">
                <a16:creationId xmlns:a16="http://schemas.microsoft.com/office/drawing/2014/main" id="{05676AEE-8D32-4703-B4BE-A61DF5AB84C3}"/>
              </a:ext>
            </a:extLst>
          </p:cNvPr>
          <p:cNvSpPr txBox="1"/>
          <p:nvPr userDrawn="1"/>
        </p:nvSpPr>
        <p:spPr>
          <a:xfrm>
            <a:off x="252000" y="324000"/>
            <a:ext cx="8640000" cy="396000"/>
          </a:xfrm>
          <a:prstGeom prst="rect">
            <a:avLst/>
          </a:prstGeom>
          <a:noFill/>
        </p:spPr>
        <p:txBody>
          <a:bodyPr wrap="square" lIns="0" tIns="0" rIns="0" bIns="0" rtlCol="0">
            <a:noAutofit/>
          </a:bodyPr>
          <a:lstStyle/>
          <a:p>
            <a:pPr marL="0" indent="0">
              <a:spcBef>
                <a:spcPts val="0"/>
              </a:spcBef>
            </a:pPr>
            <a:r>
              <a:rPr lang="de-DE" sz="2200" b="1">
                <a:solidFill>
                  <a:schemeClr val="tx2"/>
                </a:solidFill>
                <a:latin typeface="+mj-lt"/>
              </a:rPr>
              <a:t>Gliederung</a:t>
            </a:r>
            <a:endParaRPr lang="de-DE" sz="2200" b="1">
              <a:solidFill>
                <a:schemeClr val="tx2"/>
              </a:solidFill>
              <a:latin typeface="+mj-lt"/>
              <a:cs typeface="Calibri"/>
            </a:endParaRPr>
          </a:p>
        </p:txBody>
      </p:sp>
    </p:spTree>
    <p:extLst>
      <p:ext uri="{BB962C8B-B14F-4D97-AF65-F5344CB8AC3E}">
        <p14:creationId xmlns:p14="http://schemas.microsoft.com/office/powerpoint/2010/main" val="3791293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EDBC6-3BAB-A87C-08B9-CAEF0054CCBE}"/>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A852DF28-20F7-7295-F1A7-93824F1CEFF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A1E789C-20F5-EC6C-00D2-46DAE7F31AE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8EE0B92E-3167-041A-53FA-45087BBA9A0B}"/>
              </a:ext>
            </a:extLst>
          </p:cNvPr>
          <p:cNvSpPr>
            <a:spLocks noGrp="1"/>
          </p:cNvSpPr>
          <p:nvPr>
            <p:ph type="dt" sz="half" idx="10"/>
          </p:nvPr>
        </p:nvSpPr>
        <p:spPr/>
        <p:txBody>
          <a:bodyPr/>
          <a:lstStyle/>
          <a:p>
            <a:fld id="{9A1F6C89-B562-C04B-BA01-571EBED7B0EF}" type="datetimeFigureOut">
              <a:rPr lang="de-DE" smtClean="0"/>
              <a:t>21.12.24</a:t>
            </a:fld>
            <a:endParaRPr lang="de-DE"/>
          </a:p>
        </p:txBody>
      </p:sp>
      <p:sp>
        <p:nvSpPr>
          <p:cNvPr id="6" name="Fußzeilenplatzhalter 5">
            <a:extLst>
              <a:ext uri="{FF2B5EF4-FFF2-40B4-BE49-F238E27FC236}">
                <a16:creationId xmlns:a16="http://schemas.microsoft.com/office/drawing/2014/main" id="{693CB31C-AEAC-C9FC-88BD-C8542A88927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DF01312-1567-D29B-5222-A6E6C31B872F}"/>
              </a:ext>
            </a:extLst>
          </p:cNvPr>
          <p:cNvSpPr>
            <a:spLocks noGrp="1"/>
          </p:cNvSpPr>
          <p:nvPr>
            <p:ph type="sldNum" sz="quarter" idx="12"/>
          </p:nvPr>
        </p:nvSpPr>
        <p:spPr/>
        <p:txBody>
          <a:bodyPr/>
          <a:lstStyle/>
          <a:p>
            <a:fld id="{46B2CFF5-EC82-C042-A37B-B5B3A6961AA9}" type="slidenum">
              <a:rPr lang="de-DE" smtClean="0"/>
              <a:t>‹Nr.›</a:t>
            </a:fld>
            <a:endParaRPr lang="de-DE"/>
          </a:p>
        </p:txBody>
      </p:sp>
    </p:spTree>
    <p:extLst>
      <p:ext uri="{BB962C8B-B14F-4D97-AF65-F5344CB8AC3E}">
        <p14:creationId xmlns:p14="http://schemas.microsoft.com/office/powerpoint/2010/main" val="2433745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654C5F-0BBB-F678-610A-5DABB085E93A}"/>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9DB78392-6600-A873-90E6-DDBA45186A3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46C72C6A-993C-2890-7A58-17EC782B553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B4B42A0E-F532-4D61-2BF1-800CA72C27C8}"/>
              </a:ext>
            </a:extLst>
          </p:cNvPr>
          <p:cNvSpPr>
            <a:spLocks noGrp="1"/>
          </p:cNvSpPr>
          <p:nvPr>
            <p:ph type="dt" sz="half" idx="10"/>
          </p:nvPr>
        </p:nvSpPr>
        <p:spPr/>
        <p:txBody>
          <a:bodyPr/>
          <a:lstStyle/>
          <a:p>
            <a:fld id="{9A1F6C89-B562-C04B-BA01-571EBED7B0EF}" type="datetimeFigureOut">
              <a:rPr lang="de-DE" smtClean="0"/>
              <a:t>21.12.24</a:t>
            </a:fld>
            <a:endParaRPr lang="de-DE"/>
          </a:p>
        </p:txBody>
      </p:sp>
      <p:sp>
        <p:nvSpPr>
          <p:cNvPr id="6" name="Fußzeilenplatzhalter 5">
            <a:extLst>
              <a:ext uri="{FF2B5EF4-FFF2-40B4-BE49-F238E27FC236}">
                <a16:creationId xmlns:a16="http://schemas.microsoft.com/office/drawing/2014/main" id="{C04A0A79-4226-C41B-E4FD-39818C5297C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B020175-1F75-D01F-9FA6-CB3A97DF857A}"/>
              </a:ext>
            </a:extLst>
          </p:cNvPr>
          <p:cNvSpPr>
            <a:spLocks noGrp="1"/>
          </p:cNvSpPr>
          <p:nvPr>
            <p:ph type="sldNum" sz="quarter" idx="12"/>
          </p:nvPr>
        </p:nvSpPr>
        <p:spPr/>
        <p:txBody>
          <a:bodyPr/>
          <a:lstStyle/>
          <a:p>
            <a:fld id="{46B2CFF5-EC82-C042-A37B-B5B3A6961AA9}" type="slidenum">
              <a:rPr lang="de-DE" smtClean="0"/>
              <a:t>‹Nr.›</a:t>
            </a:fld>
            <a:endParaRPr lang="de-DE"/>
          </a:p>
        </p:txBody>
      </p:sp>
    </p:spTree>
    <p:extLst>
      <p:ext uri="{BB962C8B-B14F-4D97-AF65-F5344CB8AC3E}">
        <p14:creationId xmlns:p14="http://schemas.microsoft.com/office/powerpoint/2010/main" val="2593252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466E8-E08E-264D-B8AA-4596F9BBAF8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128C579-AA72-4C0F-3F08-0CD0A1903D3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11A653-66C0-7B95-077B-2B0DF51126C4}"/>
              </a:ext>
            </a:extLst>
          </p:cNvPr>
          <p:cNvSpPr>
            <a:spLocks noGrp="1"/>
          </p:cNvSpPr>
          <p:nvPr>
            <p:ph type="dt" sz="half" idx="10"/>
          </p:nvPr>
        </p:nvSpPr>
        <p:spPr/>
        <p:txBody>
          <a:bodyPr/>
          <a:lstStyle/>
          <a:p>
            <a:fld id="{9A1F6C89-B562-C04B-BA01-571EBED7B0EF}" type="datetimeFigureOut">
              <a:rPr lang="de-DE" smtClean="0"/>
              <a:t>21.12.24</a:t>
            </a:fld>
            <a:endParaRPr lang="de-DE"/>
          </a:p>
        </p:txBody>
      </p:sp>
      <p:sp>
        <p:nvSpPr>
          <p:cNvPr id="5" name="Fußzeilenplatzhalter 4">
            <a:extLst>
              <a:ext uri="{FF2B5EF4-FFF2-40B4-BE49-F238E27FC236}">
                <a16:creationId xmlns:a16="http://schemas.microsoft.com/office/drawing/2014/main" id="{6F6AC5F6-6D15-8BEC-0EA1-683C34169C2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5EFC61F-207B-A442-15AE-3A5F645656C1}"/>
              </a:ext>
            </a:extLst>
          </p:cNvPr>
          <p:cNvSpPr>
            <a:spLocks noGrp="1"/>
          </p:cNvSpPr>
          <p:nvPr>
            <p:ph type="sldNum" sz="quarter" idx="12"/>
          </p:nvPr>
        </p:nvSpPr>
        <p:spPr/>
        <p:txBody>
          <a:bodyPr/>
          <a:lstStyle/>
          <a:p>
            <a:fld id="{46B2CFF5-EC82-C042-A37B-B5B3A6961AA9}" type="slidenum">
              <a:rPr lang="de-DE" smtClean="0"/>
              <a:t>‹Nr.›</a:t>
            </a:fld>
            <a:endParaRPr lang="de-DE"/>
          </a:p>
        </p:txBody>
      </p:sp>
    </p:spTree>
    <p:extLst>
      <p:ext uri="{BB962C8B-B14F-4D97-AF65-F5344CB8AC3E}">
        <p14:creationId xmlns:p14="http://schemas.microsoft.com/office/powerpoint/2010/main" val="2021353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8122784-BF74-F6D5-6FB1-2B695DE81459}"/>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DD06FB4-74AA-0877-1700-7828C63FE261}"/>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2E3FD79-0BCC-9C49-2C3C-B9D1F44F81E3}"/>
              </a:ext>
            </a:extLst>
          </p:cNvPr>
          <p:cNvSpPr>
            <a:spLocks noGrp="1"/>
          </p:cNvSpPr>
          <p:nvPr>
            <p:ph type="dt" sz="half" idx="10"/>
          </p:nvPr>
        </p:nvSpPr>
        <p:spPr/>
        <p:txBody>
          <a:bodyPr/>
          <a:lstStyle/>
          <a:p>
            <a:fld id="{9A1F6C89-B562-C04B-BA01-571EBED7B0EF}" type="datetimeFigureOut">
              <a:rPr lang="de-DE" smtClean="0"/>
              <a:t>21.12.24</a:t>
            </a:fld>
            <a:endParaRPr lang="de-DE"/>
          </a:p>
        </p:txBody>
      </p:sp>
      <p:sp>
        <p:nvSpPr>
          <p:cNvPr id="5" name="Fußzeilenplatzhalter 4">
            <a:extLst>
              <a:ext uri="{FF2B5EF4-FFF2-40B4-BE49-F238E27FC236}">
                <a16:creationId xmlns:a16="http://schemas.microsoft.com/office/drawing/2014/main" id="{6729F36B-9776-FD50-3FE6-742564835FB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FC6CE2C-0939-E1EA-CCBF-165AD81558F4}"/>
              </a:ext>
            </a:extLst>
          </p:cNvPr>
          <p:cNvSpPr>
            <a:spLocks noGrp="1"/>
          </p:cNvSpPr>
          <p:nvPr>
            <p:ph type="sldNum" sz="quarter" idx="12"/>
          </p:nvPr>
        </p:nvSpPr>
        <p:spPr/>
        <p:txBody>
          <a:bodyPr/>
          <a:lstStyle/>
          <a:p>
            <a:fld id="{46B2CFF5-EC82-C042-A37B-B5B3A6961AA9}" type="slidenum">
              <a:rPr lang="de-DE" smtClean="0"/>
              <a:t>‹Nr.›</a:t>
            </a:fld>
            <a:endParaRPr lang="de-DE"/>
          </a:p>
        </p:txBody>
      </p:sp>
    </p:spTree>
    <p:extLst>
      <p:ext uri="{BB962C8B-B14F-4D97-AF65-F5344CB8AC3E}">
        <p14:creationId xmlns:p14="http://schemas.microsoft.com/office/powerpoint/2010/main" val="29073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Zwischenfolie Überschrift + Content">
    <p:spTree>
      <p:nvGrpSpPr>
        <p:cNvPr id="1" name=""/>
        <p:cNvGrpSpPr/>
        <p:nvPr/>
      </p:nvGrpSpPr>
      <p:grpSpPr bwMode="auto">
        <a:xfrm>
          <a:off x="0" y="0"/>
          <a:ext cx="0" cy="0"/>
          <a:chOff x="0" y="0"/>
          <a:chExt cx="0" cy="0"/>
        </a:xfrm>
      </p:grpSpPr>
      <p:sp>
        <p:nvSpPr>
          <p:cNvPr id="11" name="Textplatzhalter 9"/>
          <p:cNvSpPr>
            <a:spLocks noGrp="1"/>
          </p:cNvSpPr>
          <p:nvPr>
            <p:ph idx="1" hasCustomPrompt="1"/>
          </p:nvPr>
        </p:nvSpPr>
        <p:spPr bwMode="auto">
          <a:xfrm>
            <a:off x="252000" y="900000"/>
            <a:ext cx="8640000" cy="5796000"/>
          </a:xfrm>
          <a:prstGeom prst="rect">
            <a:avLst/>
          </a:prstGeom>
        </p:spPr>
        <p:txBody>
          <a:bodyPr vert="horz" wrap="square" lIns="0" tIns="0" rIns="0" bIns="0" rtlCol="0">
            <a:noAutofit/>
          </a:bodyPr>
          <a:lstStyle>
            <a:lvl1pPr marL="215899" indent="-215899">
              <a:spcAft>
                <a:spcPts val="600"/>
              </a:spcAft>
              <a:buClr>
                <a:schemeClr val="accent1"/>
              </a:buClr>
              <a:buSzPct val="85000"/>
              <a:buFont typeface="Wingdings"/>
              <a:buChar char="§"/>
              <a:defRPr sz="1800">
                <a:solidFill>
                  <a:schemeClr val="accent1"/>
                </a:solidFill>
              </a:defRPr>
            </a:lvl1pPr>
            <a:lvl2pPr marL="432000" indent="-216000">
              <a:spcAft>
                <a:spcPts val="600"/>
              </a:spcAft>
              <a:buClr>
                <a:schemeClr val="accent1"/>
              </a:buClr>
              <a:buSzPct val="85000"/>
              <a:buFont typeface="Wingdings"/>
              <a:buChar char="§"/>
              <a:defRPr sz="1600">
                <a:solidFill>
                  <a:schemeClr val="accent1"/>
                </a:solidFill>
              </a:defRPr>
            </a:lvl2pPr>
            <a:lvl3pPr marL="432000" indent="-216000">
              <a:spcAft>
                <a:spcPts val="600"/>
              </a:spcAft>
              <a:buClr>
                <a:schemeClr val="accent1"/>
              </a:buClr>
              <a:buSzPct val="85000"/>
              <a:buFont typeface="Wingdings"/>
              <a:buChar char="§"/>
              <a:defRPr sz="1600">
                <a:solidFill>
                  <a:schemeClr val="accent1"/>
                </a:solidFill>
              </a:defRPr>
            </a:lvl3pPr>
            <a:lvl4pPr marL="432000" indent="-216000">
              <a:spcAft>
                <a:spcPts val="600"/>
              </a:spcAft>
              <a:buClr>
                <a:schemeClr val="accent1"/>
              </a:buClr>
              <a:buSzPct val="85000"/>
              <a:buFont typeface="Wingdings"/>
              <a:buChar char="§"/>
              <a:defRPr sz="1600">
                <a:solidFill>
                  <a:schemeClr val="accent1"/>
                </a:solidFill>
              </a:defRPr>
            </a:lvl4pPr>
            <a:lvl5pPr marL="432000" indent="-216000">
              <a:buClr>
                <a:schemeClr val="accent1"/>
              </a:buClr>
              <a:buSzPct val="85000"/>
              <a:buFont typeface="Wingdings"/>
              <a:buChar char="§"/>
              <a:defRPr sz="1600">
                <a:solidFill>
                  <a:schemeClr val="accent1"/>
                </a:solidFil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itel 3"/>
          <p:cNvSpPr>
            <a:spLocks noGrp="1"/>
          </p:cNvSpPr>
          <p:nvPr>
            <p:ph type="title"/>
          </p:nvPr>
        </p:nvSpPr>
        <p:spPr bwMode="auto">
          <a:xfrm>
            <a:off x="252000" y="324000"/>
            <a:ext cx="8640000" cy="396000"/>
          </a:xfrm>
        </p:spPr>
        <p:txBody>
          <a:bodyPr anchor="t" anchorCtr="0"/>
          <a:lstStyle>
            <a:lvl1pPr>
              <a:defRPr sz="2200">
                <a:latin typeface="+mj-lt"/>
              </a:defRPr>
            </a:lvl1pPr>
          </a:lstStyle>
          <a:p>
            <a:pPr>
              <a:defRPr/>
            </a:pPr>
            <a:r>
              <a:rPr lang="de-DE"/>
              <a:t>Mastertitelformat bearbeiten</a:t>
            </a:r>
            <a:endParaRPr/>
          </a:p>
        </p:txBody>
      </p:sp>
    </p:spTree>
    <p:extLst>
      <p:ext uri="{BB962C8B-B14F-4D97-AF65-F5344CB8AC3E}">
        <p14:creationId xmlns:p14="http://schemas.microsoft.com/office/powerpoint/2010/main" val="232474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900000"/>
            <a:ext cx="8640000" cy="5796000"/>
          </a:xfrm>
          <a:prstGeom prst="rect">
            <a:avLst/>
          </a:prstGeom>
        </p:spPr>
        <p:txBody>
          <a:bodyPr vert="horz" wrap="square" lIns="0" tIns="0" rIns="0" bIns="0" rtlCol="0">
            <a:noAutofit/>
          </a:bodyPr>
          <a:lstStyle>
            <a:lvl1pPr marL="215900" indent="-215900">
              <a:spcAft>
                <a:spcPts val="600"/>
              </a:spcAft>
              <a:buClr>
                <a:schemeClr val="accent1"/>
              </a:buClr>
              <a:buSzPct val="85000"/>
              <a:buFont typeface="Wingdings" panose="05000000000000000000" pitchFamily="2" charset="2"/>
              <a:buChar char="§"/>
              <a:defRPr sz="1800">
                <a:solidFill>
                  <a:schemeClr val="accent1"/>
                </a:solidFill>
              </a:defRPr>
            </a:lvl1pPr>
            <a:lvl2pPr marL="432000" indent="-216000">
              <a:spcAft>
                <a:spcPts val="600"/>
              </a:spcAft>
              <a:buClr>
                <a:schemeClr val="accent1"/>
              </a:buClr>
              <a:buSzPct val="85000"/>
              <a:buFont typeface="Wingdings" panose="05000000000000000000" pitchFamily="2" charset="2"/>
              <a:buChar char="§"/>
              <a:defRPr sz="1600">
                <a:solidFill>
                  <a:schemeClr val="accent1"/>
                </a:solidFill>
              </a:defRPr>
            </a:lvl2pPr>
            <a:lvl3pPr marL="432000" indent="-216000">
              <a:spcAft>
                <a:spcPts val="600"/>
              </a:spcAft>
              <a:buClr>
                <a:schemeClr val="accent1"/>
              </a:buClr>
              <a:buSzPct val="85000"/>
              <a:buFont typeface="Wingdings" panose="05000000000000000000" pitchFamily="2" charset="2"/>
              <a:buChar char="§"/>
              <a:defRPr sz="1600">
                <a:solidFill>
                  <a:schemeClr val="accent1"/>
                </a:solidFill>
              </a:defRPr>
            </a:lvl3pPr>
            <a:lvl4pPr marL="432000" indent="-216000">
              <a:spcAft>
                <a:spcPts val="600"/>
              </a:spcAft>
              <a:buClr>
                <a:schemeClr val="accent1"/>
              </a:buClr>
              <a:buSzPct val="85000"/>
              <a:buFont typeface="Wingdings" panose="05000000000000000000" pitchFamily="2" charset="2"/>
              <a:buChar char="§"/>
              <a:defRPr sz="1600">
                <a:solidFill>
                  <a:schemeClr val="accent1"/>
                </a:solidFill>
              </a:defRPr>
            </a:lvl4pPr>
            <a:lvl5pPr marL="432000" indent="-216000">
              <a:buClr>
                <a:schemeClr val="accent1"/>
              </a:buClr>
              <a:buSzPct val="85000"/>
              <a:buFont typeface="Wingdings" panose="05000000000000000000" pitchFamily="2" charset="2"/>
              <a:buChar char="§"/>
              <a:defRPr sz="1600">
                <a:solidFill>
                  <a:schemeClr val="accent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p>
        </p:txBody>
      </p:sp>
    </p:spTree>
    <p:extLst>
      <p:ext uri="{BB962C8B-B14F-4D97-AF65-F5344CB8AC3E}">
        <p14:creationId xmlns:p14="http://schemas.microsoft.com/office/powerpoint/2010/main" val="280516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324000"/>
            <a:ext cx="8640000" cy="6372000"/>
          </a:xfrm>
          <a:prstGeom prst="rect">
            <a:avLst/>
          </a:prstGeom>
        </p:spPr>
        <p:txBody>
          <a:bodyPr vert="horz" wrap="square" lIns="0" tIns="0" rIns="0" bIns="0" rtlCol="0">
            <a:noAutofit/>
          </a:bodyPr>
          <a:lstStyle>
            <a:lvl1pPr marL="215900" indent="-215900">
              <a:spcAft>
                <a:spcPts val="600"/>
              </a:spcAft>
              <a:buClr>
                <a:schemeClr val="accent1"/>
              </a:buClr>
              <a:buSzPct val="85000"/>
              <a:buFont typeface="Wingdings" panose="05000000000000000000" pitchFamily="2" charset="2"/>
              <a:buChar char="§"/>
              <a:defRPr sz="1800">
                <a:solidFill>
                  <a:schemeClr val="accent1"/>
                </a:solidFill>
              </a:defRPr>
            </a:lvl1pPr>
            <a:lvl2pPr marL="432000" indent="-216000">
              <a:spcAft>
                <a:spcPts val="600"/>
              </a:spcAft>
              <a:buClr>
                <a:schemeClr val="accent1"/>
              </a:buClr>
              <a:buSzPct val="85000"/>
              <a:buFont typeface="Wingdings" panose="05000000000000000000" pitchFamily="2" charset="2"/>
              <a:buChar char="§"/>
              <a:defRPr sz="1600">
                <a:solidFill>
                  <a:schemeClr val="accent1"/>
                </a:solidFill>
              </a:defRPr>
            </a:lvl2pPr>
            <a:lvl3pPr marL="432000" indent="-216000">
              <a:spcAft>
                <a:spcPts val="600"/>
              </a:spcAft>
              <a:buClr>
                <a:schemeClr val="accent1"/>
              </a:buClr>
              <a:buSzPct val="85000"/>
              <a:buFont typeface="Wingdings" panose="05000000000000000000" pitchFamily="2" charset="2"/>
              <a:buChar char="§"/>
              <a:defRPr sz="1600">
                <a:solidFill>
                  <a:schemeClr val="accent1"/>
                </a:solidFill>
              </a:defRPr>
            </a:lvl3pPr>
            <a:lvl4pPr marL="432000" indent="-216000">
              <a:spcAft>
                <a:spcPts val="600"/>
              </a:spcAft>
              <a:buClr>
                <a:schemeClr val="accent1"/>
              </a:buClr>
              <a:buSzPct val="85000"/>
              <a:buFont typeface="Wingdings" panose="05000000000000000000" pitchFamily="2" charset="2"/>
              <a:buChar char="§"/>
              <a:defRPr sz="1600">
                <a:solidFill>
                  <a:schemeClr val="accent1"/>
                </a:solidFill>
              </a:defRPr>
            </a:lvl4pPr>
            <a:lvl5pPr marL="432000" indent="-216000">
              <a:buClr>
                <a:schemeClr val="accent1"/>
              </a:buClr>
              <a:buSzPct val="85000"/>
              <a:buFont typeface="Wingdings" panose="05000000000000000000" pitchFamily="2" charset="2"/>
              <a:buChar char="§"/>
              <a:defRPr sz="1600">
                <a:solidFill>
                  <a:schemeClr val="accent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47534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eie Gestalt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14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Freie Gestaltung">
    <p:spTree>
      <p:nvGrpSpPr>
        <p:cNvPr id="1" name=""/>
        <p:cNvGrpSpPr/>
        <p:nvPr/>
      </p:nvGrpSpPr>
      <p:grpSpPr>
        <a:xfrm>
          <a:off x="0" y="0"/>
          <a:ext cx="0" cy="0"/>
          <a:chOff x="0" y="0"/>
          <a:chExt cx="0" cy="0"/>
        </a:xfrm>
      </p:grpSpPr>
      <p:sp>
        <p:nvSpPr>
          <p:cNvPr id="5" name="Textplatzhalter 8">
            <a:extLst>
              <a:ext uri="{FF2B5EF4-FFF2-40B4-BE49-F238E27FC236}">
                <a16:creationId xmlns:a16="http://schemas.microsoft.com/office/drawing/2014/main" id="{6DAB521F-F3FC-4F5C-87F5-26BA84C7865D}"/>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a:t>(&lt;Quelle&gt;, &lt;Jahr&gt;), (Bildquelle: &lt;Quelle&gt;, &lt;Jahr&gt;)</a:t>
            </a:r>
          </a:p>
        </p:txBody>
      </p:sp>
    </p:spTree>
    <p:extLst>
      <p:ext uri="{BB962C8B-B14F-4D97-AF65-F5344CB8AC3E}">
        <p14:creationId xmlns:p14="http://schemas.microsoft.com/office/powerpoint/2010/main" val="316114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4.xml"/><Relationship Id="rId9"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1.xml"/><Relationship Id="rId7"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5.xml"/><Relationship Id="rId9"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7.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7">
            <a:extLst>
              <a:ext uri="{FF2B5EF4-FFF2-40B4-BE49-F238E27FC236}">
                <a16:creationId xmlns:a16="http://schemas.microsoft.com/office/drawing/2014/main" id="{F8507B4C-A618-42D3-8D77-B3C591413FED}"/>
              </a:ext>
            </a:extLst>
          </p:cNvPr>
          <p:cNvSpPr>
            <a:spLocks noChangeArrowheads="1"/>
          </p:cNvSpPr>
          <p:nvPr userDrawn="1"/>
        </p:nvSpPr>
        <p:spPr bwMode="auto">
          <a:xfrm>
            <a:off x="0" y="0"/>
            <a:ext cx="9144000" cy="144000"/>
          </a:xfrm>
          <a:prstGeom prst="rect">
            <a:avLst/>
          </a:prstGeom>
          <a:solidFill>
            <a:srgbClr val="327A86"/>
          </a:solidFill>
          <a:ln w="9525">
            <a:noFill/>
            <a:miter lim="800000"/>
            <a:headEnd/>
            <a:tailEnd/>
          </a:ln>
        </p:spPr>
        <p:txBody>
          <a:bodyPr wrap="none" anchor="ctr">
            <a:prstTxWarp prst="textNoShape">
              <a:avLst/>
            </a:prstTxWarp>
          </a:bodyPr>
          <a:lstStyle/>
          <a:p>
            <a:endParaRPr lang="de-DE" b="0" i="0">
              <a:latin typeface="Calibri Normal" charset="0"/>
            </a:endParaRPr>
          </a:p>
        </p:txBody>
      </p:sp>
      <p:sp>
        <p:nvSpPr>
          <p:cNvPr id="4" name="Titelplatzhalter 3">
            <a:extLst>
              <a:ext uri="{FF2B5EF4-FFF2-40B4-BE49-F238E27FC236}">
                <a16:creationId xmlns:a16="http://schemas.microsoft.com/office/drawing/2014/main" id="{7FA8522D-0AE8-4959-AA60-6A22BFE2DF88}"/>
              </a:ext>
            </a:extLst>
          </p:cNvPr>
          <p:cNvSpPr>
            <a:spLocks noGrp="1"/>
          </p:cNvSpPr>
          <p:nvPr>
            <p:ph type="title"/>
          </p:nvPr>
        </p:nvSpPr>
        <p:spPr>
          <a:xfrm>
            <a:off x="252000" y="324000"/>
            <a:ext cx="8640000" cy="396000"/>
          </a:xfrm>
          <a:prstGeom prst="rect">
            <a:avLst/>
          </a:prstGeom>
        </p:spPr>
        <p:txBody>
          <a:bodyPr vert="horz" lIns="0" tIns="0" rIns="0" bIns="0" rtlCol="0" anchor="t" anchorCtr="0">
            <a:noAutofit/>
          </a:bodyPr>
          <a:lstStyle/>
          <a:p>
            <a:r>
              <a:rPr lang="de-DE"/>
              <a:t>Mastertitelformat bearbeiten</a:t>
            </a:r>
          </a:p>
        </p:txBody>
      </p:sp>
    </p:spTree>
    <p:extLst>
      <p:ext uri="{BB962C8B-B14F-4D97-AF65-F5344CB8AC3E}">
        <p14:creationId xmlns:p14="http://schemas.microsoft.com/office/powerpoint/2010/main" val="25064501"/>
      </p:ext>
    </p:extLst>
  </p:cSld>
  <p:clrMap bg1="lt1" tx1="dk1" bg2="lt2" tx2="dk2" accent1="accent1" accent2="accent2" accent3="accent3" accent4="accent4" accent5="accent5" accent6="accent6" hlink="hlink" folHlink="folHlink"/>
  <p:sldLayoutIdLst>
    <p:sldLayoutId id="2147483745" r:id="rId1"/>
    <p:sldLayoutId id="2147483755" r:id="rId2"/>
    <p:sldLayoutId id="2147483744" r:id="rId3"/>
    <p:sldLayoutId id="2147483746" r:id="rId4"/>
    <p:sldLayoutId id="2147483772" r:id="rId5"/>
  </p:sldLayoutIdLst>
  <p:hf sldNum="0" hdr="0" dt="0"/>
  <p:txStyles>
    <p:titleStyle>
      <a:lvl1pPr algn="l" rtl="0" eaLnBrk="1" fontAlgn="base" hangingPunct="1">
        <a:spcBef>
          <a:spcPct val="0"/>
        </a:spcBef>
        <a:spcAft>
          <a:spcPct val="0"/>
        </a:spcAft>
        <a:defRPr sz="2200" b="1">
          <a:solidFill>
            <a:srgbClr val="327A86"/>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7"/>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8"/>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8"/>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8"/>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7">
            <a:extLst>
              <a:ext uri="{FF2B5EF4-FFF2-40B4-BE49-F238E27FC236}">
                <a16:creationId xmlns:a16="http://schemas.microsoft.com/office/drawing/2014/main" id="{F8507B4C-A618-42D3-8D77-B3C591413FED}"/>
              </a:ext>
            </a:extLst>
          </p:cNvPr>
          <p:cNvSpPr>
            <a:spLocks noChangeArrowheads="1"/>
          </p:cNvSpPr>
          <p:nvPr userDrawn="1"/>
        </p:nvSpPr>
        <p:spPr bwMode="auto">
          <a:xfrm>
            <a:off x="0" y="0"/>
            <a:ext cx="9144000" cy="144000"/>
          </a:xfrm>
          <a:prstGeom prst="rect">
            <a:avLst/>
          </a:prstGeom>
          <a:solidFill>
            <a:schemeClr val="accent1"/>
          </a:solidFill>
          <a:ln w="9525">
            <a:noFill/>
            <a:miter lim="800000"/>
            <a:headEnd/>
            <a:tailEnd/>
          </a:ln>
        </p:spPr>
        <p:txBody>
          <a:bodyPr wrap="none" anchor="ctr">
            <a:prstTxWarp prst="textNoShape">
              <a:avLst/>
            </a:prstTxWarp>
          </a:bodyPr>
          <a:lstStyle/>
          <a:p>
            <a:endParaRPr lang="de-DE" b="0" i="0">
              <a:latin typeface="Calibri Normal" charset="0"/>
            </a:endParaRPr>
          </a:p>
        </p:txBody>
      </p:sp>
      <p:sp>
        <p:nvSpPr>
          <p:cNvPr id="4" name="Titelplatzhalter 3">
            <a:extLst>
              <a:ext uri="{FF2B5EF4-FFF2-40B4-BE49-F238E27FC236}">
                <a16:creationId xmlns:a16="http://schemas.microsoft.com/office/drawing/2014/main" id="{7FA8522D-0AE8-4959-AA60-6A22BFE2DF88}"/>
              </a:ext>
            </a:extLst>
          </p:cNvPr>
          <p:cNvSpPr>
            <a:spLocks noGrp="1"/>
          </p:cNvSpPr>
          <p:nvPr>
            <p:ph type="title"/>
          </p:nvPr>
        </p:nvSpPr>
        <p:spPr>
          <a:xfrm>
            <a:off x="252000" y="324000"/>
            <a:ext cx="8640000" cy="396000"/>
          </a:xfrm>
          <a:prstGeom prst="rect">
            <a:avLst/>
          </a:prstGeom>
        </p:spPr>
        <p:txBody>
          <a:bodyPr vert="horz" lIns="0" tIns="0" rIns="0" bIns="0" rtlCol="0" anchor="t" anchorCtr="0">
            <a:noAutofit/>
          </a:bodyPr>
          <a:lstStyle/>
          <a:p>
            <a:r>
              <a:rPr lang="de-DE"/>
              <a:t>Mastertitelformat bearbeiten</a:t>
            </a:r>
          </a:p>
        </p:txBody>
      </p:sp>
      <p:sp>
        <p:nvSpPr>
          <p:cNvPr id="2" name="Textfeld 1">
            <a:extLst>
              <a:ext uri="{FF2B5EF4-FFF2-40B4-BE49-F238E27FC236}">
                <a16:creationId xmlns:a16="http://schemas.microsoft.com/office/drawing/2014/main" id="{FFFFA397-5075-4704-AC03-52FA84968699}"/>
              </a:ext>
            </a:extLst>
          </p:cNvPr>
          <p:cNvSpPr txBox="1"/>
          <p:nvPr userDrawn="1"/>
        </p:nvSpPr>
        <p:spPr>
          <a:xfrm>
            <a:off x="7153275" y="0"/>
            <a:ext cx="1738725" cy="138499"/>
          </a:xfrm>
          <a:prstGeom prst="rect">
            <a:avLst/>
          </a:prstGeom>
          <a:noFill/>
        </p:spPr>
        <p:txBody>
          <a:bodyPr wrap="square" lIns="0" tIns="0" rIns="0" bIns="0" rtlCol="0">
            <a:spAutoFit/>
          </a:bodyPr>
          <a:lstStyle/>
          <a:p>
            <a:pPr marL="342900" indent="-342900" algn="r">
              <a:spcBef>
                <a:spcPts val="400"/>
              </a:spcBef>
            </a:pPr>
            <a:r>
              <a:rPr lang="de-DE" sz="900" b="1" kern="1200" spc="0" baseline="0">
                <a:solidFill>
                  <a:schemeClr val="bg1"/>
                </a:solidFill>
                <a:latin typeface="Calibri"/>
                <a:cs typeface="Calibri"/>
              </a:rPr>
              <a:t>ZWISCHENFOLIE FÜR FORTBILDENDE</a:t>
            </a:r>
          </a:p>
        </p:txBody>
      </p:sp>
    </p:spTree>
    <p:extLst>
      <p:ext uri="{BB962C8B-B14F-4D97-AF65-F5344CB8AC3E}">
        <p14:creationId xmlns:p14="http://schemas.microsoft.com/office/powerpoint/2010/main" val="1198035203"/>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53" r:id="rId3"/>
    <p:sldLayoutId id="2147483764" r:id="rId4"/>
    <p:sldLayoutId id="2147483767" r:id="rId5"/>
    <p:sldLayoutId id="2147483771" r:id="rId6"/>
    <p:sldLayoutId id="2147483773" r:id="rId7"/>
  </p:sldLayoutIdLst>
  <p:hf sldNum="0" hdr="0" dt="0"/>
  <p:txStyles>
    <p:titleStyle>
      <a:lvl1pPr algn="l" rtl="0" eaLnBrk="1" fontAlgn="base" hangingPunct="1">
        <a:spcBef>
          <a:spcPct val="0"/>
        </a:spcBef>
        <a:spcAft>
          <a:spcPct val="0"/>
        </a:spcAft>
        <a:defRPr sz="2200" b="1">
          <a:solidFill>
            <a:schemeClr val="accent1"/>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9"/>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10"/>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10"/>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10"/>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185B172-FBE3-4EA2-9C08-174A70147161}"/>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sp>
        <p:nvSpPr>
          <p:cNvPr id="13" name="Rechteck 12">
            <a:extLst>
              <a:ext uri="{FF2B5EF4-FFF2-40B4-BE49-F238E27FC236}">
                <a16:creationId xmlns:a16="http://schemas.microsoft.com/office/drawing/2014/main" id="{25A49143-C955-426A-9878-C1EEEA4EEC69}"/>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err="1">
              <a:solidFill>
                <a:prstClr val="black"/>
              </a:solidFill>
              <a:latin typeface="Calibri" panose="020F0502020204030204" pitchFamily="34" charset="0"/>
            </a:endParaRPr>
          </a:p>
        </p:txBody>
      </p:sp>
      <p:sp>
        <p:nvSpPr>
          <p:cNvPr id="7" name="Rectangle 17">
            <a:extLst>
              <a:ext uri="{FF2B5EF4-FFF2-40B4-BE49-F238E27FC236}">
                <a16:creationId xmlns:a16="http://schemas.microsoft.com/office/drawing/2014/main" id="{AA64F385-97A8-4A4D-B566-C139951D389F}"/>
              </a:ext>
            </a:extLst>
          </p:cNvPr>
          <p:cNvSpPr>
            <a:spLocks noChangeArrowheads="1"/>
          </p:cNvSpPr>
          <p:nvPr userDrawn="1"/>
        </p:nvSpPr>
        <p:spPr bwMode="auto">
          <a:xfrm>
            <a:off x="0" y="0"/>
            <a:ext cx="9144000" cy="548680"/>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8" name="Rectangle 19">
            <a:extLst>
              <a:ext uri="{FF2B5EF4-FFF2-40B4-BE49-F238E27FC236}">
                <a16:creationId xmlns:a16="http://schemas.microsoft.com/office/drawing/2014/main" id="{04E81346-D59C-47B8-B2B9-FAA0FD2B5E0E}"/>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2" name="Textfeld 11">
            <a:extLst>
              <a:ext uri="{FF2B5EF4-FFF2-40B4-BE49-F238E27FC236}">
                <a16:creationId xmlns:a16="http://schemas.microsoft.com/office/drawing/2014/main" id="{63680BB3-DD9A-46F8-91B5-DA95B1555A75}"/>
              </a:ext>
            </a:extLst>
          </p:cNvPr>
          <p:cNvSpPr txBox="1"/>
          <p:nvPr userDrawn="1"/>
        </p:nvSpPr>
        <p:spPr>
          <a:xfrm>
            <a:off x="7257504" y="5072600"/>
            <a:ext cx="1269752" cy="129065"/>
          </a:xfrm>
          <a:prstGeom prst="rect">
            <a:avLst/>
          </a:prstGeom>
          <a:noFill/>
        </p:spPr>
        <p:txBody>
          <a:bodyPr wrap="square" lIns="0" tIns="0" rIns="0" bIns="0" rtlCol="0">
            <a:noAutofit/>
          </a:bodyPr>
          <a:lstStyle/>
          <a:p>
            <a:pPr algn="l"/>
            <a:r>
              <a:rPr lang="de-DE" sz="850">
                <a:solidFill>
                  <a:prstClr val="black"/>
                </a:solidFill>
                <a:latin typeface="+mn-lt"/>
              </a:rPr>
              <a:t>Seit 2021 ein Projekt des</a:t>
            </a:r>
          </a:p>
        </p:txBody>
      </p:sp>
      <p:sp>
        <p:nvSpPr>
          <p:cNvPr id="14" name="Rechteck 13">
            <a:extLst>
              <a:ext uri="{FF2B5EF4-FFF2-40B4-BE49-F238E27FC236}">
                <a16:creationId xmlns:a16="http://schemas.microsoft.com/office/drawing/2014/main" id="{86393A16-8CC6-459E-A439-595C42BC82D2}"/>
              </a:ext>
            </a:extLst>
          </p:cNvPr>
          <p:cNvSpPr/>
          <p:nvPr userDrawn="1"/>
        </p:nvSpPr>
        <p:spPr bwMode="auto">
          <a:xfrm>
            <a:off x="7257505" y="5296045"/>
            <a:ext cx="1980500" cy="590405"/>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a:solidFill>
                  <a:prstClr val="black"/>
                </a:solidFill>
                <a:latin typeface="+mn-lt"/>
              </a:rPr>
              <a:t>Das DZLM wurde initiiert durch</a:t>
            </a:r>
          </a:p>
        </p:txBody>
      </p:sp>
      <p:pic>
        <p:nvPicPr>
          <p:cNvPr id="23" name="Grafik 22" descr="Ein Bild, das Zeichnung enthält.&#10;&#10;Automatisch generierte Beschreibung">
            <a:extLst>
              <a:ext uri="{FF2B5EF4-FFF2-40B4-BE49-F238E27FC236}">
                <a16:creationId xmlns:a16="http://schemas.microsoft.com/office/drawing/2014/main" id="{A244FC2D-389F-438A-BBC0-226D82B96114}"/>
              </a:ext>
            </a:extLst>
          </p:cNvPr>
          <p:cNvPicPr>
            <a:picLocks noChangeAspect="1"/>
          </p:cNvPicPr>
          <p:nvPr userDrawn="1"/>
        </p:nvPicPr>
        <p:blipFill>
          <a:blip r:embed="rId5"/>
          <a:stretch>
            <a:fillRect/>
          </a:stretch>
        </p:blipFill>
        <p:spPr>
          <a:xfrm>
            <a:off x="8259824" y="6249752"/>
            <a:ext cx="750217" cy="262483"/>
          </a:xfrm>
          <a:prstGeom prst="rect">
            <a:avLst/>
          </a:prstGeom>
        </p:spPr>
      </p:pic>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6"/>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7"/>
          <a:stretch>
            <a:fillRect/>
          </a:stretch>
        </p:blipFill>
        <p:spPr>
          <a:xfrm>
            <a:off x="7257504" y="4247646"/>
            <a:ext cx="1764000" cy="313277"/>
          </a:xfrm>
          <a:prstGeom prst="rect">
            <a:avLst/>
          </a:prstGeom>
        </p:spPr>
      </p:pic>
      <p:pic>
        <p:nvPicPr>
          <p:cNvPr id="45" name="Grafik 44" descr="Ein Bild, das Text enthält.&#10;&#10;Automatisch generierte Beschreibung">
            <a:extLst>
              <a:ext uri="{FF2B5EF4-FFF2-40B4-BE49-F238E27FC236}">
                <a16:creationId xmlns:a16="http://schemas.microsoft.com/office/drawing/2014/main" id="{4303B519-EA4B-4EA2-B6CA-F2B777F94655}"/>
              </a:ext>
            </a:extLst>
          </p:cNvPr>
          <p:cNvPicPr>
            <a:picLocks noChangeAspect="1"/>
          </p:cNvPicPr>
          <p:nvPr userDrawn="1"/>
        </p:nvPicPr>
        <p:blipFill>
          <a:blip r:embed="rId8"/>
          <a:stretch>
            <a:fillRect/>
          </a:stretch>
        </p:blipFill>
        <p:spPr>
          <a:xfrm>
            <a:off x="7278668" y="5340846"/>
            <a:ext cx="1720800" cy="503910"/>
          </a:xfrm>
          <a:prstGeom prst="rect">
            <a:avLst/>
          </a:prstGeom>
        </p:spPr>
      </p:pic>
    </p:spTree>
    <p:extLst>
      <p:ext uri="{BB962C8B-B14F-4D97-AF65-F5344CB8AC3E}">
        <p14:creationId xmlns:p14="http://schemas.microsoft.com/office/powerpoint/2010/main" val="300174766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2D288C3-76E7-407C-93DF-B1113D92C85D}"/>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sp>
        <p:nvSpPr>
          <p:cNvPr id="14" name="Rectangle 19">
            <a:extLst>
              <a:ext uri="{FF2B5EF4-FFF2-40B4-BE49-F238E27FC236}">
                <a16:creationId xmlns:a16="http://schemas.microsoft.com/office/drawing/2014/main" id="{D85768C5-BBB6-4ACD-A6A0-97D1C115FFC4}"/>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8" name="Rechteck 17">
            <a:extLst>
              <a:ext uri="{FF2B5EF4-FFF2-40B4-BE49-F238E27FC236}">
                <a16:creationId xmlns:a16="http://schemas.microsoft.com/office/drawing/2014/main" id="{25F497F7-8ECD-4FA3-AC9E-393670747EBE}"/>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a:solidFill>
                  <a:prstClr val="black"/>
                </a:solidFill>
                <a:latin typeface="+mn-lt"/>
              </a:rPr>
              <a:t>Das DZLM wurde initiiert durch</a:t>
            </a:r>
          </a:p>
        </p:txBody>
      </p:sp>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5"/>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6"/>
          <a:stretch>
            <a:fillRect/>
          </a:stretch>
        </p:blipFill>
        <p:spPr>
          <a:xfrm>
            <a:off x="7257504" y="4247646"/>
            <a:ext cx="1764000" cy="313277"/>
          </a:xfrm>
          <a:prstGeom prst="rect">
            <a:avLst/>
          </a:prstGeom>
        </p:spPr>
      </p:pic>
      <p:grpSp>
        <p:nvGrpSpPr>
          <p:cNvPr id="13" name="Gruppieren 12">
            <a:extLst>
              <a:ext uri="{FF2B5EF4-FFF2-40B4-BE49-F238E27FC236}">
                <a16:creationId xmlns:a16="http://schemas.microsoft.com/office/drawing/2014/main" id="{7BD18C07-A9AC-4500-AE30-B941923EA9EE}"/>
              </a:ext>
            </a:extLst>
          </p:cNvPr>
          <p:cNvGrpSpPr>
            <a:grpSpLocks noChangeAspect="1"/>
          </p:cNvGrpSpPr>
          <p:nvPr userDrawn="1"/>
        </p:nvGrpSpPr>
        <p:grpSpPr>
          <a:xfrm>
            <a:off x="6109200" y="119813"/>
            <a:ext cx="2783442" cy="518450"/>
            <a:chOff x="5148064" y="468000"/>
            <a:chExt cx="3575602" cy="666000"/>
          </a:xfrm>
        </p:grpSpPr>
        <p:pic>
          <p:nvPicPr>
            <p:cNvPr id="15" name="Grafik 14">
              <a:extLst>
                <a:ext uri="{FF2B5EF4-FFF2-40B4-BE49-F238E27FC236}">
                  <a16:creationId xmlns:a16="http://schemas.microsoft.com/office/drawing/2014/main" id="{4BBEAAA8-F70F-4536-92FB-37C6B39FD89C}"/>
                </a:ext>
              </a:extLst>
            </p:cNvPr>
            <p:cNvPicPr>
              <a:picLocks noChangeAspect="1"/>
            </p:cNvPicPr>
            <p:nvPr userDrawn="1"/>
          </p:nvPicPr>
          <p:blipFill>
            <a:blip r:embed="rId7"/>
            <a:stretch>
              <a:fillRect/>
            </a:stretch>
          </p:blipFill>
          <p:spPr>
            <a:xfrm>
              <a:off x="6299446" y="469857"/>
              <a:ext cx="2424220" cy="659594"/>
            </a:xfrm>
            <a:prstGeom prst="rect">
              <a:avLst/>
            </a:prstGeom>
          </p:spPr>
        </p:pic>
        <p:pic>
          <p:nvPicPr>
            <p:cNvPr id="16" name="Grafik 15">
              <a:extLst>
                <a:ext uri="{FF2B5EF4-FFF2-40B4-BE49-F238E27FC236}">
                  <a16:creationId xmlns:a16="http://schemas.microsoft.com/office/drawing/2014/main" id="{88240224-7C0D-46FE-94EE-0B73986AE520}"/>
                </a:ext>
              </a:extLst>
            </p:cNvPr>
            <p:cNvPicPr>
              <a:picLocks noChangeAspect="1"/>
            </p:cNvPicPr>
            <p:nvPr userDrawn="1"/>
          </p:nvPicPr>
          <p:blipFill>
            <a:blip r:embed="rId8"/>
            <a:stretch>
              <a:fillRect/>
            </a:stretch>
          </p:blipFill>
          <p:spPr>
            <a:xfrm>
              <a:off x="5148064" y="468000"/>
              <a:ext cx="839245" cy="666000"/>
            </a:xfrm>
            <a:prstGeom prst="rect">
              <a:avLst/>
            </a:prstGeom>
          </p:spPr>
        </p:pic>
      </p:grpSp>
      <p:pic>
        <p:nvPicPr>
          <p:cNvPr id="3" name="Grafik 2" descr="Ein Bild, das Text enthält.&#10;&#10;Automatisch generierte Beschreibung">
            <a:extLst>
              <a:ext uri="{FF2B5EF4-FFF2-40B4-BE49-F238E27FC236}">
                <a16:creationId xmlns:a16="http://schemas.microsoft.com/office/drawing/2014/main" id="{35A958EA-A893-45A9-8A6C-0FE8B0B3DFF4}"/>
              </a:ext>
            </a:extLst>
          </p:cNvPr>
          <p:cNvPicPr>
            <a:picLocks noChangeAspect="1"/>
          </p:cNvPicPr>
          <p:nvPr userDrawn="1"/>
        </p:nvPicPr>
        <p:blipFill>
          <a:blip r:embed="rId9"/>
          <a:stretch>
            <a:fillRect/>
          </a:stretch>
        </p:blipFill>
        <p:spPr>
          <a:xfrm>
            <a:off x="251358" y="204511"/>
            <a:ext cx="2814542" cy="327600"/>
          </a:xfrm>
          <a:prstGeom prst="rect">
            <a:avLst/>
          </a:prstGeom>
        </p:spPr>
      </p:pic>
    </p:spTree>
    <p:extLst>
      <p:ext uri="{BB962C8B-B14F-4D97-AF65-F5344CB8AC3E}">
        <p14:creationId xmlns:p14="http://schemas.microsoft.com/office/powerpoint/2010/main" val="280321425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2D288C3-76E7-407C-93DF-B1113D92C85D}"/>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a:solidFill>
                <a:prstClr val="black"/>
              </a:solidFill>
              <a:latin typeface="Calibri Normal" charset="0"/>
            </a:endParaRPr>
          </a:p>
        </p:txBody>
      </p:sp>
      <p:sp>
        <p:nvSpPr>
          <p:cNvPr id="14" name="Rectangle 19">
            <a:extLst>
              <a:ext uri="{FF2B5EF4-FFF2-40B4-BE49-F238E27FC236}">
                <a16:creationId xmlns:a16="http://schemas.microsoft.com/office/drawing/2014/main" id="{D85768C5-BBB6-4ACD-A6A0-97D1C115FFC4}"/>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a:solidFill>
                <a:prstClr val="black"/>
              </a:solidFill>
              <a:latin typeface="Calibri Normal" charset="0"/>
            </a:endParaRPr>
          </a:p>
        </p:txBody>
      </p:sp>
      <p:sp>
        <p:nvSpPr>
          <p:cNvPr id="18" name="Rechteck 17">
            <a:extLst>
              <a:ext uri="{FF2B5EF4-FFF2-40B4-BE49-F238E27FC236}">
                <a16:creationId xmlns:a16="http://schemas.microsoft.com/office/drawing/2014/main" id="{25F497F7-8ECD-4FA3-AC9E-393670747EBE}"/>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a:solidFill>
                  <a:prstClr val="black"/>
                </a:solidFill>
                <a:latin typeface="+mn-lt"/>
              </a:rPr>
              <a:t>Das DZLM wurde initiiert durch</a:t>
            </a:r>
          </a:p>
        </p:txBody>
      </p:sp>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5"/>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6"/>
          <a:stretch>
            <a:fillRect/>
          </a:stretch>
        </p:blipFill>
        <p:spPr>
          <a:xfrm>
            <a:off x="7257504" y="4247646"/>
            <a:ext cx="1764000" cy="313277"/>
          </a:xfrm>
          <a:prstGeom prst="rect">
            <a:avLst/>
          </a:prstGeom>
        </p:spPr>
      </p:pic>
      <p:grpSp>
        <p:nvGrpSpPr>
          <p:cNvPr id="13" name="Gruppieren 12">
            <a:extLst>
              <a:ext uri="{FF2B5EF4-FFF2-40B4-BE49-F238E27FC236}">
                <a16:creationId xmlns:a16="http://schemas.microsoft.com/office/drawing/2014/main" id="{7BD18C07-A9AC-4500-AE30-B941923EA9EE}"/>
              </a:ext>
            </a:extLst>
          </p:cNvPr>
          <p:cNvGrpSpPr>
            <a:grpSpLocks noChangeAspect="1"/>
          </p:cNvGrpSpPr>
          <p:nvPr userDrawn="1"/>
        </p:nvGrpSpPr>
        <p:grpSpPr>
          <a:xfrm>
            <a:off x="6109200" y="262800"/>
            <a:ext cx="2783442" cy="518450"/>
            <a:chOff x="5148064" y="468000"/>
            <a:chExt cx="3575602" cy="666000"/>
          </a:xfrm>
        </p:grpSpPr>
        <p:pic>
          <p:nvPicPr>
            <p:cNvPr id="15" name="Grafik 14">
              <a:extLst>
                <a:ext uri="{FF2B5EF4-FFF2-40B4-BE49-F238E27FC236}">
                  <a16:creationId xmlns:a16="http://schemas.microsoft.com/office/drawing/2014/main" id="{4BBEAAA8-F70F-4536-92FB-37C6B39FD89C}"/>
                </a:ext>
              </a:extLst>
            </p:cNvPr>
            <p:cNvPicPr>
              <a:picLocks noChangeAspect="1"/>
            </p:cNvPicPr>
            <p:nvPr userDrawn="1"/>
          </p:nvPicPr>
          <p:blipFill>
            <a:blip r:embed="rId7"/>
            <a:stretch>
              <a:fillRect/>
            </a:stretch>
          </p:blipFill>
          <p:spPr>
            <a:xfrm>
              <a:off x="6299446" y="469857"/>
              <a:ext cx="2424220" cy="659594"/>
            </a:xfrm>
            <a:prstGeom prst="rect">
              <a:avLst/>
            </a:prstGeom>
          </p:spPr>
        </p:pic>
        <p:pic>
          <p:nvPicPr>
            <p:cNvPr id="16" name="Grafik 15">
              <a:extLst>
                <a:ext uri="{FF2B5EF4-FFF2-40B4-BE49-F238E27FC236}">
                  <a16:creationId xmlns:a16="http://schemas.microsoft.com/office/drawing/2014/main" id="{88240224-7C0D-46FE-94EE-0B73986AE520}"/>
                </a:ext>
              </a:extLst>
            </p:cNvPr>
            <p:cNvPicPr>
              <a:picLocks noChangeAspect="1"/>
            </p:cNvPicPr>
            <p:nvPr userDrawn="1"/>
          </p:nvPicPr>
          <p:blipFill>
            <a:blip r:embed="rId8"/>
            <a:stretch>
              <a:fillRect/>
            </a:stretch>
          </p:blipFill>
          <p:spPr>
            <a:xfrm>
              <a:off x="5148064" y="468000"/>
              <a:ext cx="839245" cy="666000"/>
            </a:xfrm>
            <a:prstGeom prst="rect">
              <a:avLst/>
            </a:prstGeom>
          </p:spPr>
        </p:pic>
      </p:grpSp>
      <p:pic>
        <p:nvPicPr>
          <p:cNvPr id="3" name="Grafik 2" descr="Ein Bild, das Text enthält.&#10;&#10;Automatisch generierte Beschreibung">
            <a:extLst>
              <a:ext uri="{FF2B5EF4-FFF2-40B4-BE49-F238E27FC236}">
                <a16:creationId xmlns:a16="http://schemas.microsoft.com/office/drawing/2014/main" id="{35A958EA-A893-45A9-8A6C-0FE8B0B3DFF4}"/>
              </a:ext>
            </a:extLst>
          </p:cNvPr>
          <p:cNvPicPr>
            <a:picLocks noChangeAspect="1"/>
          </p:cNvPicPr>
          <p:nvPr userDrawn="1"/>
        </p:nvPicPr>
        <p:blipFill>
          <a:blip r:embed="rId9"/>
          <a:stretch>
            <a:fillRect/>
          </a:stretch>
        </p:blipFill>
        <p:spPr>
          <a:xfrm>
            <a:off x="251358" y="349200"/>
            <a:ext cx="2814542" cy="327600"/>
          </a:xfrm>
          <a:prstGeom prst="rect">
            <a:avLst/>
          </a:prstGeom>
        </p:spPr>
      </p:pic>
      <p:sp>
        <p:nvSpPr>
          <p:cNvPr id="20" name="Rectangle 17">
            <a:extLst>
              <a:ext uri="{FF2B5EF4-FFF2-40B4-BE49-F238E27FC236}">
                <a16:creationId xmlns:a16="http://schemas.microsoft.com/office/drawing/2014/main" id="{CAA35721-7747-4232-99D4-AF0DD23682F7}"/>
              </a:ext>
            </a:extLst>
          </p:cNvPr>
          <p:cNvSpPr>
            <a:spLocks noChangeArrowheads="1"/>
          </p:cNvSpPr>
          <p:nvPr userDrawn="1"/>
        </p:nvSpPr>
        <p:spPr bwMode="auto">
          <a:xfrm>
            <a:off x="0" y="0"/>
            <a:ext cx="9144000" cy="144000"/>
          </a:xfrm>
          <a:prstGeom prst="rect">
            <a:avLst/>
          </a:prstGeom>
          <a:solidFill>
            <a:srgbClr val="327A86"/>
          </a:solidFill>
          <a:ln w="9525">
            <a:noFill/>
            <a:miter lim="800000"/>
            <a:headEnd/>
            <a:tailEnd/>
          </a:ln>
        </p:spPr>
        <p:txBody>
          <a:bodyPr wrap="none" anchor="ctr">
            <a:prstTxWarp prst="textNoShape">
              <a:avLst/>
            </a:prstTxWarp>
          </a:bodyPr>
          <a:lstStyle/>
          <a:p>
            <a:endParaRPr lang="de-DE" b="0" i="0">
              <a:latin typeface="Calibri Normal" charset="0"/>
            </a:endParaRPr>
          </a:p>
        </p:txBody>
      </p:sp>
    </p:spTree>
    <p:extLst>
      <p:ext uri="{BB962C8B-B14F-4D97-AF65-F5344CB8AC3E}">
        <p14:creationId xmlns:p14="http://schemas.microsoft.com/office/powerpoint/2010/main" val="142927661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14" name="Rectangle 17"/>
          <p:cNvSpPr>
            <a:spLocks noChangeArrowheads="1"/>
          </p:cNvSpPr>
          <p:nvPr userDrawn="1"/>
        </p:nvSpPr>
        <p:spPr bwMode="auto">
          <a:xfrm>
            <a:off x="0" y="0"/>
            <a:ext cx="9144000" cy="144000"/>
          </a:xfrm>
          <a:prstGeom prst="rect">
            <a:avLst/>
          </a:prstGeom>
          <a:solidFill>
            <a:srgbClr val="327A86"/>
          </a:solidFill>
          <a:ln w="9525">
            <a:noFill/>
            <a:miter lim="800000"/>
            <a:headEnd/>
            <a:tailEnd/>
          </a:ln>
        </p:spPr>
        <p:txBody>
          <a:bodyPr wrap="none" anchor="ctr">
            <a:prstTxWarp prst="textNoShape">
              <a:avLst/>
            </a:prstTxWarp>
          </a:bodyPr>
          <a:lstStyle/>
          <a:p>
            <a:pPr>
              <a:defRPr/>
            </a:pPr>
            <a:endParaRPr lang="de-DE" b="0" i="0">
              <a:latin typeface="Calibri Normal"/>
            </a:endParaRPr>
          </a:p>
        </p:txBody>
      </p:sp>
      <p:sp>
        <p:nvSpPr>
          <p:cNvPr id="4" name="Titelplatzhalter 3"/>
          <p:cNvSpPr>
            <a:spLocks noGrp="1"/>
          </p:cNvSpPr>
          <p:nvPr>
            <p:ph type="title"/>
          </p:nvPr>
        </p:nvSpPr>
        <p:spPr bwMode="auto">
          <a:xfrm>
            <a:off x="252000" y="324000"/>
            <a:ext cx="8640000" cy="396000"/>
          </a:xfrm>
          <a:prstGeom prst="rect">
            <a:avLst/>
          </a:prstGeom>
        </p:spPr>
        <p:txBody>
          <a:bodyPr vert="horz" lIns="0" tIns="0" rIns="0" bIns="0" rtlCol="0" anchor="t" anchorCtr="0">
            <a:noAutofit/>
          </a:bodyPr>
          <a:lstStyle/>
          <a:p>
            <a:pPr>
              <a:defRPr/>
            </a:pPr>
            <a:r>
              <a:rPr lang="de-DE"/>
              <a:t>Mastertitelformat bearbeiten</a:t>
            </a:r>
            <a:endParaRPr/>
          </a:p>
        </p:txBody>
      </p:sp>
    </p:spTree>
    <p:extLst>
      <p:ext uri="{BB962C8B-B14F-4D97-AF65-F5344CB8AC3E}">
        <p14:creationId xmlns:p14="http://schemas.microsoft.com/office/powerpoint/2010/main" val="147363433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4" r:id="rId9"/>
    <p:sldLayoutId id="2147483785" r:id="rId10"/>
    <p:sldLayoutId id="2147483786" r:id="rId11"/>
  </p:sldLayoutIdLst>
  <p:hf sldNum="0" hdr="0" dt="0"/>
  <p:txStyles>
    <p:titleStyle>
      <a:lvl1pPr algn="l">
        <a:spcBef>
          <a:spcPts val="0"/>
        </a:spcBef>
        <a:spcAft>
          <a:spcPts val="0"/>
        </a:spcAft>
        <a:defRPr sz="2200" b="1">
          <a:solidFill>
            <a:srgbClr val="327A86"/>
          </a:solidFill>
          <a:latin typeface="Calibri"/>
          <a:ea typeface="+mj-ea"/>
          <a:cs typeface="Calibri"/>
        </a:defRPr>
      </a:lvl1pPr>
      <a:lvl2pPr algn="l">
        <a:spcBef>
          <a:spcPts val="0"/>
        </a:spcBef>
        <a:spcAft>
          <a:spcPts val="0"/>
        </a:spcAft>
        <a:defRPr sz="3200">
          <a:solidFill>
            <a:schemeClr val="tx2"/>
          </a:solidFill>
          <a:latin typeface="Arial"/>
          <a:ea typeface="ＭＳ Ｐゴシック"/>
          <a:cs typeface="ＭＳ Ｐゴシック"/>
        </a:defRPr>
      </a:lvl2pPr>
      <a:lvl3pPr algn="l">
        <a:spcBef>
          <a:spcPts val="0"/>
        </a:spcBef>
        <a:spcAft>
          <a:spcPts val="0"/>
        </a:spcAft>
        <a:defRPr sz="3200">
          <a:solidFill>
            <a:schemeClr val="tx2"/>
          </a:solidFill>
          <a:latin typeface="Arial"/>
          <a:ea typeface="ＭＳ Ｐゴシック"/>
          <a:cs typeface="ＭＳ Ｐゴシック"/>
        </a:defRPr>
      </a:lvl3pPr>
      <a:lvl4pPr algn="l">
        <a:spcBef>
          <a:spcPts val="0"/>
        </a:spcBef>
        <a:spcAft>
          <a:spcPts val="0"/>
        </a:spcAft>
        <a:defRPr sz="3200">
          <a:solidFill>
            <a:schemeClr val="tx2"/>
          </a:solidFill>
          <a:latin typeface="Arial"/>
          <a:ea typeface="ＭＳ Ｐゴシック"/>
          <a:cs typeface="ＭＳ Ｐゴシック"/>
        </a:defRPr>
      </a:lvl4pPr>
      <a:lvl5pPr algn="l">
        <a:spcBef>
          <a:spcPts val="0"/>
        </a:spcBef>
        <a:spcAft>
          <a:spcPts val="0"/>
        </a:spcAft>
        <a:defRPr sz="3200">
          <a:solidFill>
            <a:schemeClr val="tx2"/>
          </a:solidFill>
          <a:latin typeface="Arial"/>
          <a:ea typeface="ＭＳ Ｐゴシック"/>
          <a:cs typeface="ＭＳ Ｐゴシック"/>
        </a:defRPr>
      </a:lvl5pPr>
      <a:lvl6pPr marL="457200" algn="l">
        <a:spcBef>
          <a:spcPts val="0"/>
        </a:spcBef>
        <a:spcAft>
          <a:spcPts val="0"/>
        </a:spcAft>
        <a:defRPr sz="3200">
          <a:solidFill>
            <a:schemeClr val="tx2"/>
          </a:solidFill>
          <a:latin typeface="Arial"/>
          <a:ea typeface="ＭＳ Ｐゴシック"/>
          <a:cs typeface="ＭＳ Ｐゴシック"/>
        </a:defRPr>
      </a:lvl6pPr>
      <a:lvl7pPr marL="914400" algn="l">
        <a:spcBef>
          <a:spcPts val="0"/>
        </a:spcBef>
        <a:spcAft>
          <a:spcPts val="0"/>
        </a:spcAft>
        <a:defRPr sz="3200">
          <a:solidFill>
            <a:schemeClr val="tx2"/>
          </a:solidFill>
          <a:latin typeface="Arial"/>
          <a:ea typeface="ＭＳ Ｐゴシック"/>
          <a:cs typeface="ＭＳ Ｐゴシック"/>
        </a:defRPr>
      </a:lvl7pPr>
      <a:lvl8pPr marL="1371600" algn="l">
        <a:spcBef>
          <a:spcPts val="0"/>
        </a:spcBef>
        <a:spcAft>
          <a:spcPts val="0"/>
        </a:spcAft>
        <a:defRPr sz="3200">
          <a:solidFill>
            <a:schemeClr val="tx2"/>
          </a:solidFill>
          <a:latin typeface="Arial"/>
          <a:ea typeface="ＭＳ Ｐゴシック"/>
          <a:cs typeface="ＭＳ Ｐゴシック"/>
        </a:defRPr>
      </a:lvl8pPr>
      <a:lvl9pPr marL="1828800" algn="l">
        <a:spcBef>
          <a:spcPts val="0"/>
        </a:spcBef>
        <a:spcAft>
          <a:spcPts val="0"/>
        </a:spcAft>
        <a:defRPr sz="3200">
          <a:solidFill>
            <a:schemeClr val="tx2"/>
          </a:solidFill>
          <a:latin typeface="Arial"/>
          <a:ea typeface="ＭＳ Ｐゴシック"/>
          <a:cs typeface="ＭＳ Ｐゴシック"/>
        </a:defRPr>
      </a:lvl9pPr>
    </p:titleStyle>
    <p:bodyStyle>
      <a:lvl1pPr marL="342000" indent="-342900" algn="l">
        <a:lnSpc>
          <a:spcPct val="100000"/>
        </a:lnSpc>
        <a:spcBef>
          <a:spcPts val="576"/>
        </a:spcBef>
        <a:spcAft>
          <a:spcPts val="600"/>
        </a:spcAft>
        <a:buClr>
          <a:srgbClr val="327A86"/>
        </a:buClr>
        <a:buFont typeface="Wingdings"/>
        <a:buChar char="§"/>
        <a:defRPr sz="2000">
          <a:solidFill>
            <a:schemeClr val="tx1"/>
          </a:solidFill>
          <a:latin typeface="Calibri"/>
          <a:ea typeface="+mn-ea"/>
          <a:cs typeface="Calibri"/>
        </a:defRPr>
      </a:lvl1pPr>
      <a:lvl2pPr marL="742950" indent="-285750" algn="l">
        <a:lnSpc>
          <a:spcPct val="100000"/>
        </a:lnSpc>
        <a:spcBef>
          <a:spcPts val="0"/>
        </a:spcBef>
        <a:spcAft>
          <a:spcPts val="600"/>
        </a:spcAft>
        <a:buClr>
          <a:srgbClr val="737373"/>
        </a:buClr>
        <a:buFont typeface="Wingdings"/>
        <a:buChar char="§"/>
        <a:defRPr sz="1800">
          <a:solidFill>
            <a:schemeClr val="tx1"/>
          </a:solidFill>
          <a:latin typeface="Calibri"/>
          <a:ea typeface="+mn-ea"/>
          <a:cs typeface="Calibri"/>
        </a:defRPr>
      </a:lvl2pPr>
      <a:lvl3pPr marL="1143000" indent="-228600" algn="l">
        <a:lnSpc>
          <a:spcPct val="100000"/>
        </a:lnSpc>
        <a:spcBef>
          <a:spcPts val="0"/>
        </a:spcBef>
        <a:spcAft>
          <a:spcPts val="600"/>
        </a:spcAft>
        <a:buClr>
          <a:srgbClr val="CBB98A"/>
        </a:buClr>
        <a:buFont typeface="Wingdings"/>
        <a:buChar char="§"/>
        <a:defRPr>
          <a:solidFill>
            <a:schemeClr val="tx1"/>
          </a:solidFill>
          <a:latin typeface="Calibri"/>
          <a:ea typeface="+mn-ea"/>
          <a:cs typeface="Calibri"/>
        </a:defRPr>
      </a:lvl3pPr>
      <a:lvl4pPr marL="1600200" indent="-228600" algn="l">
        <a:lnSpc>
          <a:spcPct val="100000"/>
        </a:lnSpc>
        <a:spcBef>
          <a:spcPts val="0"/>
        </a:spcBef>
        <a:spcAft>
          <a:spcPts val="600"/>
        </a:spcAft>
        <a:buClr>
          <a:srgbClr val="CBB98A"/>
        </a:buClr>
        <a:buFont typeface="Wingdings"/>
        <a:buChar char="§"/>
        <a:defRPr sz="1800">
          <a:solidFill>
            <a:schemeClr val="tx1"/>
          </a:solidFill>
          <a:latin typeface="Calibri"/>
          <a:ea typeface="+mn-ea"/>
          <a:cs typeface="Calibri"/>
        </a:defRPr>
      </a:lvl4pPr>
      <a:lvl5pPr marL="2057400" indent="-228600" algn="l">
        <a:lnSpc>
          <a:spcPct val="100000"/>
        </a:lnSpc>
        <a:spcBef>
          <a:spcPts val="0"/>
        </a:spcBef>
        <a:spcAft>
          <a:spcPts val="600"/>
        </a:spcAft>
        <a:buClr>
          <a:srgbClr val="CBB98A"/>
        </a:buClr>
        <a:buFont typeface="Wingdings"/>
        <a:buChar char="§"/>
        <a:defRPr sz="1800">
          <a:solidFill>
            <a:schemeClr val="tx1"/>
          </a:solidFill>
          <a:latin typeface="Calibri"/>
          <a:ea typeface="+mn-ea"/>
          <a:cs typeface="Calibri"/>
        </a:defRPr>
      </a:lvl5pPr>
      <a:lvl6pPr marL="2514600" indent="-228600" algn="l">
        <a:spcBef>
          <a:spcPts val="0"/>
        </a:spcBef>
        <a:spcAft>
          <a:spcPts val="0"/>
        </a:spcAft>
        <a:buChar char="*"/>
        <a:defRPr sz="1200">
          <a:solidFill>
            <a:schemeClr val="tx1"/>
          </a:solidFill>
          <a:latin typeface="+mn-lt"/>
          <a:ea typeface="+mn-ea"/>
        </a:defRPr>
      </a:lvl6pPr>
      <a:lvl7pPr marL="2971800" indent="-228600" algn="l">
        <a:spcBef>
          <a:spcPts val="0"/>
        </a:spcBef>
        <a:spcAft>
          <a:spcPts val="0"/>
        </a:spcAft>
        <a:buChar char="*"/>
        <a:defRPr sz="1200">
          <a:solidFill>
            <a:schemeClr val="tx1"/>
          </a:solidFill>
          <a:latin typeface="+mn-lt"/>
          <a:ea typeface="+mn-ea"/>
        </a:defRPr>
      </a:lvl7pPr>
      <a:lvl8pPr marL="3429000" indent="-228600" algn="l">
        <a:spcBef>
          <a:spcPts val="0"/>
        </a:spcBef>
        <a:spcAft>
          <a:spcPts val="0"/>
        </a:spcAft>
        <a:buChar char="*"/>
        <a:defRPr sz="1200">
          <a:solidFill>
            <a:schemeClr val="tx1"/>
          </a:solidFill>
          <a:latin typeface="+mn-lt"/>
          <a:ea typeface="+mn-ea"/>
        </a:defRPr>
      </a:lvl8pPr>
      <a:lvl9pPr marL="3886200" indent="-228600" algn="l">
        <a:spcBef>
          <a:spcPts val="0"/>
        </a:spcBef>
        <a:spcAft>
          <a:spcPts val="0"/>
        </a:spcAft>
        <a:buChar char="*"/>
        <a:defRPr sz="1200">
          <a:solidFill>
            <a:schemeClr val="tx1"/>
          </a:solidFill>
          <a:latin typeface="+mn-lt"/>
          <a:ea typeface="+mn-ea"/>
        </a:defRPr>
      </a:lvl9pPr>
    </p:bodyStyle>
    <p:otherStyle>
      <a:defPPr>
        <a:defRPr lang="de-DE"/>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5897257-DF92-9FB0-4DC9-4EEF85F1F8F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D5E5080-1EF9-ADB6-6A8E-E9B10EAF23F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C613601-A74D-E00C-17A1-2489C97A5CA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A1F6C89-B562-C04B-BA01-571EBED7B0EF}" type="datetimeFigureOut">
              <a:rPr lang="de-DE" smtClean="0"/>
              <a:t>21.12.24</a:t>
            </a:fld>
            <a:endParaRPr lang="de-DE"/>
          </a:p>
        </p:txBody>
      </p:sp>
      <p:sp>
        <p:nvSpPr>
          <p:cNvPr id="5" name="Fußzeilenplatzhalter 4">
            <a:extLst>
              <a:ext uri="{FF2B5EF4-FFF2-40B4-BE49-F238E27FC236}">
                <a16:creationId xmlns:a16="http://schemas.microsoft.com/office/drawing/2014/main" id="{77177369-5591-A65E-032D-8946E455E57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6FD427C-DED5-4566-747B-8F0A56AE33B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B2CFF5-EC82-C042-A37B-B5B3A6961AA9}" type="slidenum">
              <a:rPr lang="de-DE" smtClean="0"/>
              <a:t>‹Nr.›</a:t>
            </a:fld>
            <a:endParaRPr lang="de-DE"/>
          </a:p>
        </p:txBody>
      </p:sp>
    </p:spTree>
    <p:extLst>
      <p:ext uri="{BB962C8B-B14F-4D97-AF65-F5344CB8AC3E}">
        <p14:creationId xmlns:p14="http://schemas.microsoft.com/office/powerpoint/2010/main" val="152134715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3.jpeg"/><Relationship Id="rId9"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0.xml"/><Relationship Id="rId16" Type="http://schemas.openxmlformats.org/officeDocument/2006/relationships/image" Target="../media/image36.png"/><Relationship Id="rId1" Type="http://schemas.openxmlformats.org/officeDocument/2006/relationships/slideLayout" Target="../slideLayouts/slideLayout39.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3.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2" Type="http://schemas.openxmlformats.org/officeDocument/2006/relationships/hyperlink" Target="https://dzlm.d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png"/><Relationship Id="rId10" Type="http://schemas.openxmlformats.org/officeDocument/2006/relationships/image" Target="../media/image21.svg"/><Relationship Id="rId4" Type="http://schemas.openxmlformats.org/officeDocument/2006/relationships/image" Target="../media/image1.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E8051AD-748C-7543-8A1C-5D334EE89DD9}"/>
              </a:ext>
            </a:extLst>
          </p:cNvPr>
          <p:cNvSpPr/>
          <p:nvPr/>
        </p:nvSpPr>
        <p:spPr bwMode="auto">
          <a:xfrm>
            <a:off x="0" y="1557869"/>
            <a:ext cx="9144000" cy="2269067"/>
          </a:xfrm>
          <a:prstGeom prst="rect">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Calibri" panose="020F0502020204030204" pitchFamily="34" charset="0"/>
            </a:endParaRPr>
          </a:p>
        </p:txBody>
      </p:sp>
      <p:pic>
        <p:nvPicPr>
          <p:cNvPr id="3" name="Grafik 2">
            <a:extLst>
              <a:ext uri="{FF2B5EF4-FFF2-40B4-BE49-F238E27FC236}">
                <a16:creationId xmlns:a16="http://schemas.microsoft.com/office/drawing/2014/main" id="{F01A7CF4-45E3-2C43-8132-A1A9DCC86406}"/>
              </a:ext>
            </a:extLst>
          </p:cNvPr>
          <p:cNvPicPr>
            <a:picLocks noChangeAspect="1"/>
          </p:cNvPicPr>
          <p:nvPr/>
        </p:nvPicPr>
        <p:blipFill>
          <a:blip r:embed="rId3"/>
          <a:stretch>
            <a:fillRect/>
          </a:stretch>
        </p:blipFill>
        <p:spPr>
          <a:xfrm>
            <a:off x="0" y="157238"/>
            <a:ext cx="1769104" cy="1255040"/>
          </a:xfrm>
          <a:prstGeom prst="rect">
            <a:avLst/>
          </a:prstGeom>
        </p:spPr>
      </p:pic>
      <p:pic>
        <p:nvPicPr>
          <p:cNvPr id="5" name="Grafik 4">
            <a:extLst>
              <a:ext uri="{FF2B5EF4-FFF2-40B4-BE49-F238E27FC236}">
                <a16:creationId xmlns:a16="http://schemas.microsoft.com/office/drawing/2014/main" id="{97C83A03-A14A-F14C-A691-1F66F5CE9ECC}"/>
              </a:ext>
            </a:extLst>
          </p:cNvPr>
          <p:cNvPicPr>
            <a:picLocks noChangeAspect="1"/>
          </p:cNvPicPr>
          <p:nvPr/>
        </p:nvPicPr>
        <p:blipFill>
          <a:blip r:embed="rId4"/>
          <a:stretch>
            <a:fillRect/>
          </a:stretch>
        </p:blipFill>
        <p:spPr>
          <a:xfrm>
            <a:off x="6856854" y="157238"/>
            <a:ext cx="2276843" cy="1255040"/>
          </a:xfrm>
          <a:prstGeom prst="rect">
            <a:avLst/>
          </a:prstGeom>
        </p:spPr>
      </p:pic>
      <p:grpSp>
        <p:nvGrpSpPr>
          <p:cNvPr id="14" name="Gruppieren 13">
            <a:extLst>
              <a:ext uri="{FF2B5EF4-FFF2-40B4-BE49-F238E27FC236}">
                <a16:creationId xmlns:a16="http://schemas.microsoft.com/office/drawing/2014/main" id="{997CD91C-5E6D-F54C-A6FD-2DB462442CE2}"/>
              </a:ext>
            </a:extLst>
          </p:cNvPr>
          <p:cNvGrpSpPr/>
          <p:nvPr/>
        </p:nvGrpSpPr>
        <p:grpSpPr>
          <a:xfrm>
            <a:off x="6403442" y="5822663"/>
            <a:ext cx="2520300" cy="885253"/>
            <a:chOff x="6403442" y="5822663"/>
            <a:chExt cx="2520300" cy="885253"/>
          </a:xfrm>
        </p:grpSpPr>
        <p:grpSp>
          <p:nvGrpSpPr>
            <p:cNvPr id="6" name="Gruppieren 5">
              <a:extLst>
                <a:ext uri="{FF2B5EF4-FFF2-40B4-BE49-F238E27FC236}">
                  <a16:creationId xmlns:a16="http://schemas.microsoft.com/office/drawing/2014/main" id="{B386FD01-7E84-6441-92E3-1CF70C5E580B}"/>
                </a:ext>
              </a:extLst>
            </p:cNvPr>
            <p:cNvGrpSpPr>
              <a:grpSpLocks noChangeAspect="1"/>
            </p:cNvGrpSpPr>
            <p:nvPr/>
          </p:nvGrpSpPr>
          <p:grpSpPr>
            <a:xfrm>
              <a:off x="6403442" y="6244272"/>
              <a:ext cx="2489200" cy="463644"/>
              <a:chOff x="5148064" y="468000"/>
              <a:chExt cx="3575602" cy="666000"/>
            </a:xfrm>
          </p:grpSpPr>
          <p:pic>
            <p:nvPicPr>
              <p:cNvPr id="7" name="Grafik 6">
                <a:extLst>
                  <a:ext uri="{FF2B5EF4-FFF2-40B4-BE49-F238E27FC236}">
                    <a16:creationId xmlns:a16="http://schemas.microsoft.com/office/drawing/2014/main" id="{E1F477DD-794F-A342-9ACB-66C4ED0A550E}"/>
                  </a:ext>
                </a:extLst>
              </p:cNvPr>
              <p:cNvPicPr>
                <a:picLocks noChangeAspect="1"/>
              </p:cNvPicPr>
              <p:nvPr userDrawn="1"/>
            </p:nvPicPr>
            <p:blipFill>
              <a:blip r:embed="rId5"/>
              <a:stretch>
                <a:fillRect/>
              </a:stretch>
            </p:blipFill>
            <p:spPr>
              <a:xfrm>
                <a:off x="6299446" y="469857"/>
                <a:ext cx="2424220" cy="659594"/>
              </a:xfrm>
              <a:prstGeom prst="rect">
                <a:avLst/>
              </a:prstGeom>
            </p:spPr>
          </p:pic>
          <p:pic>
            <p:nvPicPr>
              <p:cNvPr id="8" name="Grafik 7">
                <a:extLst>
                  <a:ext uri="{FF2B5EF4-FFF2-40B4-BE49-F238E27FC236}">
                    <a16:creationId xmlns:a16="http://schemas.microsoft.com/office/drawing/2014/main" id="{29D00FA6-C749-AE46-8E9D-93E6CE618822}"/>
                  </a:ext>
                </a:extLst>
              </p:cNvPr>
              <p:cNvPicPr>
                <a:picLocks noChangeAspect="1"/>
              </p:cNvPicPr>
              <p:nvPr userDrawn="1"/>
            </p:nvPicPr>
            <p:blipFill>
              <a:blip r:embed="rId6"/>
              <a:stretch>
                <a:fillRect/>
              </a:stretch>
            </p:blipFill>
            <p:spPr>
              <a:xfrm>
                <a:off x="5148064" y="468000"/>
                <a:ext cx="839245" cy="666000"/>
              </a:xfrm>
              <a:prstGeom prst="rect">
                <a:avLst/>
              </a:prstGeom>
            </p:spPr>
          </p:pic>
        </p:grpSp>
        <p:pic>
          <p:nvPicPr>
            <p:cNvPr id="9" name="Grafik 8" descr="Ein Bild, das Text enthält.&#10;&#10;Automatisch generierte Beschreibung">
              <a:extLst>
                <a:ext uri="{FF2B5EF4-FFF2-40B4-BE49-F238E27FC236}">
                  <a16:creationId xmlns:a16="http://schemas.microsoft.com/office/drawing/2014/main" id="{137A2F11-D202-4144-AA15-999F4B72A234}"/>
                </a:ext>
              </a:extLst>
            </p:cNvPr>
            <p:cNvPicPr>
              <a:picLocks noChangeAspect="1"/>
            </p:cNvPicPr>
            <p:nvPr/>
          </p:nvPicPr>
          <p:blipFill>
            <a:blip r:embed="rId7"/>
            <a:stretch>
              <a:fillRect/>
            </a:stretch>
          </p:blipFill>
          <p:spPr>
            <a:xfrm>
              <a:off x="6434542" y="5822663"/>
              <a:ext cx="2489200" cy="289732"/>
            </a:xfrm>
            <a:prstGeom prst="rect">
              <a:avLst/>
            </a:prstGeom>
          </p:spPr>
        </p:pic>
      </p:grpSp>
      <p:pic>
        <p:nvPicPr>
          <p:cNvPr id="1026" name="Picture 2" descr="Startseite2.0 | PIKAS">
            <a:extLst>
              <a:ext uri="{FF2B5EF4-FFF2-40B4-BE49-F238E27FC236}">
                <a16:creationId xmlns:a16="http://schemas.microsoft.com/office/drawing/2014/main" id="{EC26120C-EF3F-F549-A78F-3A28BF6BA1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361" y="5822663"/>
            <a:ext cx="2489200" cy="9606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A81C4177-703F-144C-A9EC-AA7C612215E3}"/>
              </a:ext>
            </a:extLst>
          </p:cNvPr>
          <p:cNvSpPr txBox="1"/>
          <p:nvPr/>
        </p:nvSpPr>
        <p:spPr>
          <a:xfrm>
            <a:off x="0" y="3966287"/>
            <a:ext cx="9144000" cy="1302921"/>
          </a:xfrm>
          <a:prstGeom prst="rect">
            <a:avLst/>
          </a:prstGeom>
          <a:noFill/>
        </p:spPr>
        <p:txBody>
          <a:bodyPr wrap="square" rtlCol="0">
            <a:spAutoFit/>
          </a:bodyPr>
          <a:lstStyle/>
          <a:p>
            <a:pPr marL="342900" indent="-342900" algn="ctr">
              <a:spcBef>
                <a:spcPts val="400"/>
              </a:spcBef>
            </a:pPr>
            <a:r>
              <a:rPr lang="de-DE" b="1" dirty="0">
                <a:latin typeface="Calibri"/>
                <a:cs typeface="Calibri"/>
              </a:rPr>
              <a:t>Arithmetik im Schuljahr 1 und 2</a:t>
            </a:r>
          </a:p>
          <a:p>
            <a:pPr marL="342900" indent="-342900" algn="ctr">
              <a:spcBef>
                <a:spcPts val="400"/>
              </a:spcBef>
            </a:pPr>
            <a:r>
              <a:rPr lang="de-DE" b="1" dirty="0">
                <a:latin typeface="Calibri"/>
                <a:cs typeface="Calibri"/>
              </a:rPr>
              <a:t>Fachnetzwerktreffen 4</a:t>
            </a:r>
          </a:p>
          <a:p>
            <a:pPr marL="342900" indent="-342900" algn="ctr">
              <a:spcBef>
                <a:spcPts val="400"/>
              </a:spcBef>
            </a:pPr>
            <a:r>
              <a:rPr lang="de-DE" sz="2400" b="1" dirty="0">
                <a:latin typeface="Calibri"/>
                <a:cs typeface="Calibri"/>
              </a:rPr>
              <a:t>Rechenstrategien</a:t>
            </a:r>
            <a:endParaRPr lang="de-DE" dirty="0"/>
          </a:p>
        </p:txBody>
      </p:sp>
      <p:sp>
        <p:nvSpPr>
          <p:cNvPr id="13" name="Textfeld 12">
            <a:extLst>
              <a:ext uri="{FF2B5EF4-FFF2-40B4-BE49-F238E27FC236}">
                <a16:creationId xmlns:a16="http://schemas.microsoft.com/office/drawing/2014/main" id="{9830BC7C-162A-304C-A5C9-E1E535EB94A8}"/>
              </a:ext>
            </a:extLst>
          </p:cNvPr>
          <p:cNvSpPr txBox="1"/>
          <p:nvPr/>
        </p:nvSpPr>
        <p:spPr>
          <a:xfrm>
            <a:off x="2254025" y="5378450"/>
            <a:ext cx="4635949" cy="369332"/>
          </a:xfrm>
          <a:prstGeom prst="rect">
            <a:avLst/>
          </a:prstGeom>
          <a:noFill/>
        </p:spPr>
        <p:txBody>
          <a:bodyPr wrap="square" rtlCol="0">
            <a:spAutoFit/>
          </a:bodyPr>
          <a:lstStyle/>
          <a:p>
            <a:pPr marL="342900" indent="-342900">
              <a:spcBef>
                <a:spcPts val="400"/>
              </a:spcBef>
            </a:pPr>
            <a:r>
              <a:rPr lang="de-DE" sz="1800" dirty="0" err="1">
                <a:latin typeface="Calibri"/>
                <a:cs typeface="Calibri"/>
              </a:rPr>
              <a:t>SchuMaS</a:t>
            </a:r>
            <a:r>
              <a:rPr lang="de-DE" sz="1800">
                <a:latin typeface="Calibri"/>
                <a:cs typeface="Calibri"/>
              </a:rPr>
              <a:t>-Mathematik-Team für die Primarstufe</a:t>
            </a:r>
          </a:p>
        </p:txBody>
      </p:sp>
      <p:sp>
        <p:nvSpPr>
          <p:cNvPr id="2" name="Rechteck 1">
            <a:extLst>
              <a:ext uri="{FF2B5EF4-FFF2-40B4-BE49-F238E27FC236}">
                <a16:creationId xmlns:a16="http://schemas.microsoft.com/office/drawing/2014/main" id="{CA64338B-78CA-B941-A409-9D5E95B8D19F}"/>
              </a:ext>
            </a:extLst>
          </p:cNvPr>
          <p:cNvSpPr/>
          <p:nvPr/>
        </p:nvSpPr>
        <p:spPr>
          <a:xfrm>
            <a:off x="4549344" y="3833189"/>
            <a:ext cx="4572000" cy="246221"/>
          </a:xfrm>
          <a:prstGeom prst="rect">
            <a:avLst/>
          </a:prstGeom>
        </p:spPr>
        <p:txBody>
          <a:bodyPr>
            <a:spAutoFit/>
          </a:bodyPr>
          <a:lstStyle/>
          <a:p>
            <a:pPr algn="r"/>
            <a:r>
              <a:rPr lang="de-DE" sz="1000" dirty="0">
                <a:solidFill>
                  <a:schemeClr val="bg1">
                    <a:lumMod val="50000"/>
                  </a:schemeClr>
                </a:solidFill>
                <a:latin typeface="Calibri" panose="020F0502020204030204" pitchFamily="34" charset="0"/>
                <a:cs typeface="Calibri" panose="020F0502020204030204" pitchFamily="34" charset="0"/>
              </a:rPr>
              <a:t>(Bildquelle: Katrin Gruhn, Hilfskraft im </a:t>
            </a:r>
            <a:r>
              <a:rPr lang="de-DE" sz="1000" dirty="0" err="1">
                <a:solidFill>
                  <a:schemeClr val="bg1">
                    <a:lumMod val="50000"/>
                  </a:schemeClr>
                </a:solidFill>
                <a:latin typeface="Calibri" panose="020F0502020204030204" pitchFamily="34" charset="0"/>
                <a:cs typeface="Calibri" panose="020F0502020204030204" pitchFamily="34" charset="0"/>
              </a:rPr>
              <a:t>SchuMaS</a:t>
            </a:r>
            <a:r>
              <a:rPr lang="de-DE" sz="1000" dirty="0">
                <a:solidFill>
                  <a:schemeClr val="bg1">
                    <a:lumMod val="50000"/>
                  </a:schemeClr>
                </a:solidFill>
                <a:latin typeface="Calibri" panose="020F0502020204030204" pitchFamily="34" charset="0"/>
                <a:cs typeface="Calibri" panose="020F0502020204030204" pitchFamily="34" charset="0"/>
              </a:rPr>
              <a:t>-Projekt)</a:t>
            </a:r>
          </a:p>
        </p:txBody>
      </p:sp>
      <p:pic>
        <p:nvPicPr>
          <p:cNvPr id="16" name="Grafik 15">
            <a:extLst>
              <a:ext uri="{FF2B5EF4-FFF2-40B4-BE49-F238E27FC236}">
                <a16:creationId xmlns:a16="http://schemas.microsoft.com/office/drawing/2014/main" id="{17DEC4A8-F15D-1CBF-E4C4-6835EE276711}"/>
              </a:ext>
            </a:extLst>
          </p:cNvPr>
          <p:cNvPicPr>
            <a:picLocks noChangeAspect="1"/>
          </p:cNvPicPr>
          <p:nvPr/>
        </p:nvPicPr>
        <p:blipFill>
          <a:blip r:embed="rId9"/>
          <a:stretch>
            <a:fillRect/>
          </a:stretch>
        </p:blipFill>
        <p:spPr>
          <a:xfrm>
            <a:off x="19081" y="1567505"/>
            <a:ext cx="9114615" cy="2245983"/>
          </a:xfrm>
          <a:prstGeom prst="rect">
            <a:avLst/>
          </a:prstGeom>
        </p:spPr>
      </p:pic>
      <p:sp>
        <p:nvSpPr>
          <p:cNvPr id="10" name="Rechteck 9">
            <a:extLst>
              <a:ext uri="{FF2B5EF4-FFF2-40B4-BE49-F238E27FC236}">
                <a16:creationId xmlns:a16="http://schemas.microsoft.com/office/drawing/2014/main" id="{1FFB46A6-895A-91C8-B941-E8E8BE89A0D5}"/>
              </a:ext>
            </a:extLst>
          </p:cNvPr>
          <p:cNvSpPr/>
          <p:nvPr/>
        </p:nvSpPr>
        <p:spPr bwMode="auto">
          <a:xfrm rot="20902863">
            <a:off x="-32912" y="1575094"/>
            <a:ext cx="2801747" cy="996426"/>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800">
                <a:solidFill>
                  <a:schemeClr val="bg1"/>
                </a:solidFill>
                <a:latin typeface="Calibri Light" panose="020F0302020204030204" pitchFamily="34" charset="0"/>
                <a:cs typeface="Calibri Light" panose="020F0302020204030204" pitchFamily="34" charset="0"/>
              </a:rPr>
              <a:t>TRANSFER</a:t>
            </a:r>
            <a:r>
              <a:rPr kumimoji="0" lang="de-DE" sz="2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 </a:t>
            </a:r>
            <a:br>
              <a:rPr kumimoji="0" lang="de-DE" sz="2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br>
            <a:r>
              <a:rPr kumimoji="0" lang="de-DE" sz="2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ins Kollegium</a:t>
            </a:r>
          </a:p>
        </p:txBody>
      </p:sp>
    </p:spTree>
    <p:extLst>
      <p:ext uri="{BB962C8B-B14F-4D97-AF65-F5344CB8AC3E}">
        <p14:creationId xmlns:p14="http://schemas.microsoft.com/office/powerpoint/2010/main" val="2222561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a:t>Sinn der nächsten Aktivität</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1695345655"/>
              </p:ext>
            </p:extLst>
          </p:nvPr>
        </p:nvGraphicFramePr>
        <p:xfrm>
          <a:off x="252827" y="898971"/>
          <a:ext cx="8639173" cy="96520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3702561">
                  <a:extLst>
                    <a:ext uri="{9D8B030D-6E8A-4147-A177-3AD203B41FA5}">
                      <a16:colId xmlns:a16="http://schemas.microsoft.com/office/drawing/2014/main" val="3781056649"/>
                    </a:ext>
                  </a:extLst>
                </a:gridCol>
                <a:gridCol w="4088772">
                  <a:extLst>
                    <a:ext uri="{9D8B030D-6E8A-4147-A177-3AD203B41FA5}">
                      <a16:colId xmlns:a16="http://schemas.microsoft.com/office/drawing/2014/main" val="3727531856"/>
                    </a:ext>
                  </a:extLst>
                </a:gridCol>
              </a:tblGrid>
              <a:tr h="370840">
                <a:tc>
                  <a:txBody>
                    <a:bodyPr/>
                    <a:lstStyle/>
                    <a:p>
                      <a:r>
                        <a:rPr lang="de-DE" sz="1100" b="1">
                          <a:solidFill>
                            <a:schemeClr val="accent1"/>
                          </a:solidFill>
                        </a:rPr>
                        <a:t>2.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a:solidFill>
                            <a:schemeClr val="accent1"/>
                          </a:solidFill>
                        </a:rPr>
                        <a:t>Aktivierung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a:solidFill>
                          <a:schemeClr val="accent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dirty="0">
                          <a:solidFill>
                            <a:schemeClr val="accent1"/>
                          </a:solidFill>
                        </a:rPr>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solidFill>
                            <a:schemeClr val="accent1"/>
                          </a:solidFill>
                        </a:rPr>
                        <a:t>Erkundung des Praxiserprobung </a:t>
                      </a:r>
                      <a:br>
                        <a:rPr lang="de-DE" sz="1100" dirty="0">
                          <a:solidFill>
                            <a:schemeClr val="accent1"/>
                          </a:solidFill>
                        </a:rPr>
                      </a:br>
                      <a:r>
                        <a:rPr lang="de-DE" sz="1100" dirty="0">
                          <a:solidFill>
                            <a:schemeClr val="accent1"/>
                          </a:solidFill>
                        </a:rPr>
                        <a:t>‚Aufgaben sortieren‘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solidFill>
                            <a:schemeClr val="accent1"/>
                          </a:solidFill>
                        </a:rPr>
                        <a:t>1 bzw. 3 Folien</a:t>
                      </a:r>
                    </a:p>
                    <a:p>
                      <a:r>
                        <a:rPr lang="de-DE" sz="1100" dirty="0">
                          <a:solidFill>
                            <a:schemeClr val="accent1"/>
                          </a:solidFill>
                        </a:rPr>
                        <a:t>Material: Rauten zum Sortieren (ausgedruckt/auf dem </a:t>
                      </a:r>
                      <a:r>
                        <a:rPr lang="de-DE" sz="1100" dirty="0" err="1">
                          <a:solidFill>
                            <a:schemeClr val="accent1"/>
                          </a:solidFill>
                        </a:rPr>
                        <a:t>Beamer</a:t>
                      </a:r>
                      <a:r>
                        <a:rPr lang="de-DE" sz="1100" dirty="0">
                          <a:solidFill>
                            <a:schemeClr val="accent1"/>
                          </a:solidFill>
                        </a:rPr>
                        <a:t>/als digitales Material)</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Inhaltsplatzhalter 1">
            <a:extLst>
              <a:ext uri="{FF2B5EF4-FFF2-40B4-BE49-F238E27FC236}">
                <a16:creationId xmlns:a16="http://schemas.microsoft.com/office/drawing/2014/main" id="{5C65D83D-16B8-824C-AD1A-8831AC2486F6}"/>
              </a:ext>
            </a:extLst>
          </p:cNvPr>
          <p:cNvSpPr>
            <a:spLocks noGrp="1"/>
          </p:cNvSpPr>
          <p:nvPr>
            <p:ph idx="1"/>
          </p:nvPr>
        </p:nvSpPr>
        <p:spPr>
          <a:xfrm>
            <a:off x="252000" y="2043142"/>
            <a:ext cx="8640000" cy="4368436"/>
          </a:xfrm>
        </p:spPr>
        <p:txBody>
          <a:bodyPr/>
          <a:lstStyle/>
          <a:p>
            <a:r>
              <a:rPr lang="de-DE" dirty="0"/>
              <a:t>Die nächste Aktivierung dient dazu: </a:t>
            </a:r>
            <a:endParaRPr lang="de-DE" sz="1600" dirty="0"/>
          </a:p>
          <a:p>
            <a:pPr lvl="2"/>
            <a:r>
              <a:rPr lang="de-DE" dirty="0"/>
              <a:t>sich aktiv mit der Praxiserprobung ‚Aufgaben sortieren‘ auseinanderzusetzen und deren Wert für den Aufbau eines tragfähigen Operationsverständnis zu reflektieren.</a:t>
            </a:r>
          </a:p>
          <a:p>
            <a:pPr lvl="2"/>
            <a:r>
              <a:rPr lang="de-DE" dirty="0"/>
              <a:t>den didaktischen Wert der Aufgabe auch für die 2. Klasse und die folgenden Schuljahre zu betonen. </a:t>
            </a:r>
          </a:p>
          <a:p>
            <a:r>
              <a:rPr lang="de-DE" dirty="0"/>
              <a:t>Didaktische Umsetzung:</a:t>
            </a:r>
          </a:p>
          <a:p>
            <a:pPr marL="216000" lvl="2" indent="0">
              <a:buNone/>
            </a:pPr>
            <a:r>
              <a:rPr lang="de-DE" sz="1800" dirty="0"/>
              <a:t>Die </a:t>
            </a:r>
            <a:r>
              <a:rPr lang="de-DE" sz="1800" dirty="0" err="1"/>
              <a:t>Kolleg:innen</a:t>
            </a:r>
            <a:r>
              <a:rPr lang="de-DE" sz="1800" dirty="0"/>
              <a:t> machen sich mit dem Aufgabenformat vertraut und bearbeiten dabei folgende Reflexionsaufträge:</a:t>
            </a:r>
          </a:p>
          <a:p>
            <a:pPr lvl="4"/>
            <a:r>
              <a:rPr lang="de-DE" i="1" dirty="0"/>
              <a:t>Wie wird der Zahlen- und Aufgabenblick der Kinder durch das Aufgabenformat geschult? </a:t>
            </a:r>
          </a:p>
          <a:p>
            <a:pPr lvl="4"/>
            <a:r>
              <a:rPr lang="de-DE" i="1" dirty="0"/>
              <a:t>Wie kann ich die Aufgabe in meiner Lerngruppe einsetzen?</a:t>
            </a:r>
          </a:p>
          <a:p>
            <a:pPr marL="216000" lvl="4" indent="0">
              <a:buNone/>
            </a:pPr>
            <a:r>
              <a:rPr lang="de-DE" sz="1600" dirty="0"/>
              <a:t>Es stehen dabei zwei Umsetzungsmöglichkeiten zur Verfügung:</a:t>
            </a:r>
            <a:endParaRPr lang="de-DE" dirty="0"/>
          </a:p>
          <a:p>
            <a:pPr marL="559000" lvl="1" indent="-342900">
              <a:buFont typeface="+mj-lt"/>
              <a:buAutoNum type="arabicPeriod"/>
            </a:pPr>
            <a:r>
              <a:rPr lang="de-DE" sz="1400" i="1" dirty="0"/>
              <a:t>ENTWEDER wird das Zuordnen/Finden von Aufgaben digital über die Folie sichtbar gemacht (zusätzlich/alternativ kann auch das Tafelmaterial ausgedruckt werden) </a:t>
            </a:r>
            <a:r>
              <a:rPr lang="de-DE" sz="1400" i="1" dirty="0">
                <a:sym typeface="Wingdings" panose="05000000000000000000" pitchFamily="2" charset="2"/>
              </a:rPr>
              <a:t> Folie 11</a:t>
            </a:r>
            <a:endParaRPr lang="de-DE" sz="1400" i="1" dirty="0"/>
          </a:p>
          <a:p>
            <a:pPr marL="559000" lvl="1" indent="-342900">
              <a:buFont typeface="+mj-lt"/>
              <a:buAutoNum type="arabicPeriod"/>
            </a:pPr>
            <a:r>
              <a:rPr lang="de-DE" sz="1400" i="1" dirty="0"/>
              <a:t>ODER das digitale Material genutzt (in Gruppen an Tablets oder gemeinsam am </a:t>
            </a:r>
            <a:r>
              <a:rPr lang="de-DE" sz="1400" i="1" dirty="0" err="1"/>
              <a:t>Beamer</a:t>
            </a:r>
            <a:r>
              <a:rPr lang="de-DE" sz="1400" i="1" dirty="0"/>
              <a:t>). </a:t>
            </a:r>
            <a:r>
              <a:rPr lang="de-DE" sz="1400" i="1" dirty="0">
                <a:sym typeface="Wingdings" panose="05000000000000000000" pitchFamily="2" charset="2"/>
              </a:rPr>
              <a:t> Folie 12–14</a:t>
            </a:r>
            <a:endParaRPr lang="de-DE" sz="1400" i="1" dirty="0"/>
          </a:p>
        </p:txBody>
      </p:sp>
      <p:sp>
        <p:nvSpPr>
          <p:cNvPr id="7" name="Rechteck 6">
            <a:extLst>
              <a:ext uri="{FF2B5EF4-FFF2-40B4-BE49-F238E27FC236}">
                <a16:creationId xmlns:a16="http://schemas.microsoft.com/office/drawing/2014/main" id="{44FF7D19-A3C8-6541-842B-ED8BDDC137A8}"/>
              </a:ext>
            </a:extLst>
          </p:cNvPr>
          <p:cNvSpPr/>
          <p:nvPr/>
        </p:nvSpPr>
        <p:spPr bwMode="auto">
          <a:xfrm>
            <a:off x="0" y="6503940"/>
            <a:ext cx="2067339" cy="37589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FFFFFF"/>
                </a:solidFill>
                <a:effectLst/>
                <a:uLnTx/>
                <a:uFillTx/>
                <a:latin typeface="Calibri Light" panose="020F0302020204030204" pitchFamily="34" charset="0"/>
                <a:ea typeface="ＭＳ Ｐゴシック" charset="-128"/>
                <a:cs typeface="Calibri Light" panose="020F0302020204030204" pitchFamily="34" charset="0"/>
              </a:rPr>
              <a:t>Phase 2: Aktivierung</a:t>
            </a:r>
          </a:p>
        </p:txBody>
      </p:sp>
    </p:spTree>
    <p:extLst>
      <p:ext uri="{BB962C8B-B14F-4D97-AF65-F5344CB8AC3E}">
        <p14:creationId xmlns:p14="http://schemas.microsoft.com/office/powerpoint/2010/main" val="1863211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9BF5D-888C-642E-697C-5B76F77E0614}"/>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FD992CD3-B0A8-1DFD-E936-2A713DE20C29}"/>
              </a:ext>
            </a:extLst>
          </p:cNvPr>
          <p:cNvSpPr/>
          <p:nvPr/>
        </p:nvSpPr>
        <p:spPr bwMode="auto">
          <a:xfrm>
            <a:off x="0" y="6503941"/>
            <a:ext cx="2094614" cy="354060"/>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2: Aktivierung</a:t>
            </a:r>
          </a:p>
        </p:txBody>
      </p:sp>
      <p:grpSp>
        <p:nvGrpSpPr>
          <p:cNvPr id="8" name="Gruppieren 7">
            <a:extLst>
              <a:ext uri="{FF2B5EF4-FFF2-40B4-BE49-F238E27FC236}">
                <a16:creationId xmlns:a16="http://schemas.microsoft.com/office/drawing/2014/main" id="{D57A3611-0AEB-18AF-11A8-5AAF463F2F8B}"/>
              </a:ext>
            </a:extLst>
          </p:cNvPr>
          <p:cNvGrpSpPr/>
          <p:nvPr/>
        </p:nvGrpSpPr>
        <p:grpSpPr>
          <a:xfrm>
            <a:off x="107788" y="274288"/>
            <a:ext cx="8928424" cy="927211"/>
            <a:chOff x="0" y="0"/>
            <a:chExt cx="5818764" cy="733300"/>
          </a:xfrm>
        </p:grpSpPr>
        <p:sp>
          <p:nvSpPr>
            <p:cNvPr id="9" name="Gefaltete Ecke 8">
              <a:extLst>
                <a:ext uri="{FF2B5EF4-FFF2-40B4-BE49-F238E27FC236}">
                  <a16:creationId xmlns:a16="http://schemas.microsoft.com/office/drawing/2014/main" id="{FBBC08D4-DB1E-2911-EBAD-F15A92FF0B5A}"/>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10" name="Textfeld 1">
              <a:extLst>
                <a:ext uri="{FF2B5EF4-FFF2-40B4-BE49-F238E27FC236}">
                  <a16:creationId xmlns:a16="http://schemas.microsoft.com/office/drawing/2014/main" id="{E1F63BCA-6A93-25FA-1B3B-B9EDD5B2BB19}"/>
                </a:ext>
              </a:extLst>
            </p:cNvPr>
            <p:cNvSpPr txBox="1"/>
            <p:nvPr/>
          </p:nvSpPr>
          <p:spPr>
            <a:xfrm>
              <a:off x="608884" y="7331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schule den Zahlen- und Aufgabenblick und gebe den Kindern die Möglichkeit, verschiedene Rechenwege verständnisbasiert anzuwenden.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2" name="Picture 3">
            <a:extLst>
              <a:ext uri="{FF2B5EF4-FFF2-40B4-BE49-F238E27FC236}">
                <a16:creationId xmlns:a16="http://schemas.microsoft.com/office/drawing/2014/main" id="{CE23FABD-FE53-2DB3-6DFF-3290EC27CA4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
        <p:nvSpPr>
          <p:cNvPr id="54" name="Titel 4">
            <a:extLst>
              <a:ext uri="{FF2B5EF4-FFF2-40B4-BE49-F238E27FC236}">
                <a16:creationId xmlns:a16="http://schemas.microsoft.com/office/drawing/2014/main" id="{7B92308C-C375-A129-C3C1-ADEE690A53CE}"/>
              </a:ext>
            </a:extLst>
          </p:cNvPr>
          <p:cNvSpPr>
            <a:spLocks noGrp="1"/>
          </p:cNvSpPr>
          <p:nvPr>
            <p:ph type="title"/>
          </p:nvPr>
        </p:nvSpPr>
        <p:spPr bwMode="auto">
          <a:xfrm>
            <a:off x="252000" y="1399576"/>
            <a:ext cx="8640000" cy="396000"/>
          </a:xfrm>
        </p:spPr>
        <p:txBody>
          <a:bodyPr/>
          <a:lstStyle/>
          <a:p>
            <a:pPr>
              <a:defRPr/>
            </a:pPr>
            <a:r>
              <a:rPr lang="de-DE" dirty="0"/>
              <a:t>Aufgaben sortieren</a:t>
            </a:r>
            <a:br>
              <a:rPr lang="de-DE" dirty="0"/>
            </a:br>
            <a:endParaRPr dirty="0"/>
          </a:p>
        </p:txBody>
      </p:sp>
      <p:pic>
        <p:nvPicPr>
          <p:cNvPr id="34" name="Image 16" descr="Ein Bild, das Text, Screenshot, Schrift, Diagramm enthält.&#10;&#10;Automatisch generierte Beschreibung">
            <a:extLst>
              <a:ext uri="{FF2B5EF4-FFF2-40B4-BE49-F238E27FC236}">
                <a16:creationId xmlns:a16="http://schemas.microsoft.com/office/drawing/2014/main" id="{6A723B3D-96D9-5C7E-AA01-7EC36659A425}"/>
              </a:ext>
            </a:extLst>
          </p:cNvPr>
          <p:cNvPicPr>
            <a:picLocks noChangeAspect="1"/>
          </p:cNvPicPr>
          <p:nvPr/>
        </p:nvPicPr>
        <p:blipFill>
          <a:blip r:embed="rId4" cstate="print"/>
          <a:stretch>
            <a:fillRect/>
          </a:stretch>
        </p:blipFill>
        <p:spPr>
          <a:xfrm>
            <a:off x="393981" y="2148560"/>
            <a:ext cx="8492039" cy="3408319"/>
          </a:xfrm>
          <a:prstGeom prst="rect">
            <a:avLst/>
          </a:prstGeom>
        </p:spPr>
      </p:pic>
      <p:sp>
        <p:nvSpPr>
          <p:cNvPr id="36" name="Textfeld 35">
            <a:extLst>
              <a:ext uri="{FF2B5EF4-FFF2-40B4-BE49-F238E27FC236}">
                <a16:creationId xmlns:a16="http://schemas.microsoft.com/office/drawing/2014/main" id="{FA12E41C-0FD3-2C4D-AD4F-18D6EAA561E8}"/>
              </a:ext>
            </a:extLst>
          </p:cNvPr>
          <p:cNvSpPr txBox="1"/>
          <p:nvPr/>
        </p:nvSpPr>
        <p:spPr>
          <a:xfrm>
            <a:off x="393981" y="5822457"/>
            <a:ext cx="8278566" cy="400110"/>
          </a:xfrm>
          <a:prstGeom prst="rect">
            <a:avLst/>
          </a:prstGeom>
          <a:noFill/>
        </p:spPr>
        <p:txBody>
          <a:bodyPr wrap="square">
            <a:spAutoFit/>
          </a:bodyPr>
          <a:lstStyle/>
          <a:p>
            <a:r>
              <a:rPr lang="de-DE" sz="2000" i="1" dirty="0">
                <a:solidFill>
                  <a:srgbClr val="327A86"/>
                </a:solidFill>
              </a:rPr>
              <a:t>Finden Sie weitere Aufgabenbeispiele zu den vier Strategien.</a:t>
            </a:r>
          </a:p>
        </p:txBody>
      </p:sp>
    </p:spTree>
    <p:extLst>
      <p:ext uri="{BB962C8B-B14F-4D97-AF65-F5344CB8AC3E}">
        <p14:creationId xmlns:p14="http://schemas.microsoft.com/office/powerpoint/2010/main" val="110498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 name="Rechteck 30">
            <a:extLst>
              <a:ext uri="{FF2B5EF4-FFF2-40B4-BE49-F238E27FC236}">
                <a16:creationId xmlns:a16="http://schemas.microsoft.com/office/drawing/2014/main" id="{274E3DFB-650D-3EA8-2808-58405A4D13F4}"/>
              </a:ext>
            </a:extLst>
          </p:cNvPr>
          <p:cNvSpPr/>
          <p:nvPr/>
        </p:nvSpPr>
        <p:spPr>
          <a:xfrm rot="5400000">
            <a:off x="5586750" y="2443502"/>
            <a:ext cx="5143501" cy="197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latin typeface="Calibri" panose="020F0502020204030204"/>
            </a:endParaRPr>
          </a:p>
        </p:txBody>
      </p:sp>
      <p:sp>
        <p:nvSpPr>
          <p:cNvPr id="4" name="Rechteck 3">
            <a:extLst>
              <a:ext uri="{FF2B5EF4-FFF2-40B4-BE49-F238E27FC236}">
                <a16:creationId xmlns:a16="http://schemas.microsoft.com/office/drawing/2014/main" id="{7105BD13-B41F-666E-8990-B08B206A44E6}"/>
              </a:ext>
            </a:extLst>
          </p:cNvPr>
          <p:cNvSpPr/>
          <p:nvPr/>
        </p:nvSpPr>
        <p:spPr>
          <a:xfrm>
            <a:off x="3567825" y="1391602"/>
            <a:ext cx="3503630" cy="205452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latin typeface="Calibri" panose="020F0502020204030204"/>
            </a:endParaRPr>
          </a:p>
        </p:txBody>
      </p:sp>
      <p:sp>
        <p:nvSpPr>
          <p:cNvPr id="2" name="Rechteck 1">
            <a:extLst>
              <a:ext uri="{FF2B5EF4-FFF2-40B4-BE49-F238E27FC236}">
                <a16:creationId xmlns:a16="http://schemas.microsoft.com/office/drawing/2014/main" id="{3782D72E-E2DE-1957-D976-5DC5B82F5891}"/>
              </a:ext>
            </a:extLst>
          </p:cNvPr>
          <p:cNvSpPr/>
          <p:nvPr/>
        </p:nvSpPr>
        <p:spPr>
          <a:xfrm>
            <a:off x="64874" y="1391602"/>
            <a:ext cx="3503630" cy="2054522"/>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latin typeface="Calibri" panose="020F0502020204030204"/>
            </a:endParaRPr>
          </a:p>
        </p:txBody>
      </p:sp>
      <p:sp>
        <p:nvSpPr>
          <p:cNvPr id="5" name="Rechteck 4">
            <a:extLst>
              <a:ext uri="{FF2B5EF4-FFF2-40B4-BE49-F238E27FC236}">
                <a16:creationId xmlns:a16="http://schemas.microsoft.com/office/drawing/2014/main" id="{055A9DAC-9D90-328D-A2A6-20E16D83F4DA}"/>
              </a:ext>
            </a:extLst>
          </p:cNvPr>
          <p:cNvSpPr/>
          <p:nvPr/>
        </p:nvSpPr>
        <p:spPr>
          <a:xfrm>
            <a:off x="64874" y="3446124"/>
            <a:ext cx="3503630" cy="205452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latin typeface="Calibri" panose="020F0502020204030204"/>
            </a:endParaRPr>
          </a:p>
        </p:txBody>
      </p:sp>
      <p:sp>
        <p:nvSpPr>
          <p:cNvPr id="18" name="Rechteck 17">
            <a:extLst>
              <a:ext uri="{FF2B5EF4-FFF2-40B4-BE49-F238E27FC236}">
                <a16:creationId xmlns:a16="http://schemas.microsoft.com/office/drawing/2014/main" id="{968E8A3B-F2D6-831C-B837-E878FBB8F750}"/>
              </a:ext>
            </a:extLst>
          </p:cNvPr>
          <p:cNvSpPr/>
          <p:nvPr/>
        </p:nvSpPr>
        <p:spPr>
          <a:xfrm>
            <a:off x="3568301" y="3446752"/>
            <a:ext cx="3503630" cy="20545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latin typeface="Calibri" panose="020F0502020204030204"/>
            </a:endParaRPr>
          </a:p>
        </p:txBody>
      </p:sp>
      <p:grpSp>
        <p:nvGrpSpPr>
          <p:cNvPr id="3" name="Gruppieren 2">
            <a:extLst>
              <a:ext uri="{FF2B5EF4-FFF2-40B4-BE49-F238E27FC236}">
                <a16:creationId xmlns:a16="http://schemas.microsoft.com/office/drawing/2014/main" id="{60218583-A003-5518-3C3D-AD883D7A0C13}"/>
              </a:ext>
            </a:extLst>
          </p:cNvPr>
          <p:cNvGrpSpPr/>
          <p:nvPr/>
        </p:nvGrpSpPr>
        <p:grpSpPr>
          <a:xfrm>
            <a:off x="6337113" y="3485115"/>
            <a:ext cx="677122" cy="519888"/>
            <a:chOff x="8441863" y="3503820"/>
            <a:chExt cx="902829" cy="693184"/>
          </a:xfrm>
        </p:grpSpPr>
        <p:sp>
          <p:nvSpPr>
            <p:cNvPr id="8" name="Raute 7">
              <a:extLst>
                <a:ext uri="{FF2B5EF4-FFF2-40B4-BE49-F238E27FC236}">
                  <a16:creationId xmlns:a16="http://schemas.microsoft.com/office/drawing/2014/main" id="{92FB7DAB-C278-3A1B-E002-D696AC0C3716}"/>
                </a:ext>
              </a:extLst>
            </p:cNvPr>
            <p:cNvSpPr/>
            <p:nvPr/>
          </p:nvSpPr>
          <p:spPr>
            <a:xfrm>
              <a:off x="8441863" y="3503820"/>
              <a:ext cx="902829" cy="693184"/>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eaLnBrk="1" fontAlgn="auto" hangingPunct="1">
                <a:spcBef>
                  <a:spcPts val="0"/>
                </a:spcBef>
                <a:spcAft>
                  <a:spcPts val="0"/>
                </a:spcAft>
              </a:pPr>
              <a:endParaRPr lang="de-DE" sz="1350">
                <a:solidFill>
                  <a:prstClr val="white"/>
                </a:solidFill>
                <a:latin typeface="Calibri" panose="020F0502020204030204"/>
              </a:endParaRPr>
            </a:p>
          </p:txBody>
        </p:sp>
        <p:sp>
          <p:nvSpPr>
            <p:cNvPr id="9" name="Textfeld 13">
              <a:extLst>
                <a:ext uri="{FF2B5EF4-FFF2-40B4-BE49-F238E27FC236}">
                  <a16:creationId xmlns:a16="http://schemas.microsoft.com/office/drawing/2014/main" id="{637EAF12-F839-6825-711F-D5B332A0D144}"/>
                </a:ext>
              </a:extLst>
            </p:cNvPr>
            <p:cNvSpPr txBox="1"/>
            <p:nvPr/>
          </p:nvSpPr>
          <p:spPr>
            <a:xfrm>
              <a:off x="8441863" y="3677117"/>
              <a:ext cx="902829" cy="34466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eaLnBrk="1" fontAlgn="auto" hangingPunct="1">
                <a:lnSpc>
                  <a:spcPct val="107000"/>
                </a:lnSpc>
                <a:spcBef>
                  <a:spcPts val="0"/>
                </a:spcBef>
                <a:spcAft>
                  <a:spcPts val="600"/>
                </a:spcAft>
              </a:pPr>
              <a:r>
                <a:rPr lang="de-DE"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doppelt</a:t>
              </a:r>
              <a:endParaRPr lang="de-DE"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Raute 9">
            <a:extLst>
              <a:ext uri="{FF2B5EF4-FFF2-40B4-BE49-F238E27FC236}">
                <a16:creationId xmlns:a16="http://schemas.microsoft.com/office/drawing/2014/main" id="{2E7E3890-596D-9186-C6EF-7B4B30F4AEF2}"/>
              </a:ext>
            </a:extLst>
          </p:cNvPr>
          <p:cNvSpPr/>
          <p:nvPr/>
        </p:nvSpPr>
        <p:spPr>
          <a:xfrm>
            <a:off x="6373717" y="1455145"/>
            <a:ext cx="677122" cy="519888"/>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eaLnBrk="1" fontAlgn="auto" hangingPunct="1">
              <a:spcBef>
                <a:spcPts val="0"/>
              </a:spcBef>
              <a:spcAft>
                <a:spcPts val="0"/>
              </a:spcAft>
            </a:pPr>
            <a:endParaRPr lang="de-DE" sz="1350">
              <a:solidFill>
                <a:prstClr val="white"/>
              </a:solidFill>
              <a:latin typeface="Calibri" panose="020F0502020204030204"/>
            </a:endParaRPr>
          </a:p>
        </p:txBody>
      </p:sp>
      <p:sp>
        <p:nvSpPr>
          <p:cNvPr id="11" name="Textfeld 17">
            <a:extLst>
              <a:ext uri="{FF2B5EF4-FFF2-40B4-BE49-F238E27FC236}">
                <a16:creationId xmlns:a16="http://schemas.microsoft.com/office/drawing/2014/main" id="{D3BE1124-76B7-C1EB-C7A1-53737006602F}"/>
              </a:ext>
            </a:extLst>
          </p:cNvPr>
          <p:cNvSpPr txBox="1"/>
          <p:nvPr/>
        </p:nvSpPr>
        <p:spPr>
          <a:xfrm>
            <a:off x="6458357" y="1585117"/>
            <a:ext cx="507842" cy="258500"/>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eaLnBrk="1" fontAlgn="auto" hangingPunct="1">
              <a:lnSpc>
                <a:spcPct val="107000"/>
              </a:lnSpc>
              <a:spcBef>
                <a:spcPts val="0"/>
              </a:spcBef>
              <a:spcAft>
                <a:spcPts val="600"/>
              </a:spcAft>
            </a:pPr>
            <a:r>
              <a:rPr lang="de-DE" sz="135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 10</a:t>
            </a:r>
            <a:endParaRPr lang="de-DE"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pieren 5">
            <a:extLst>
              <a:ext uri="{FF2B5EF4-FFF2-40B4-BE49-F238E27FC236}">
                <a16:creationId xmlns:a16="http://schemas.microsoft.com/office/drawing/2014/main" id="{0B9F92BC-018E-D313-7664-7D1BB628285F}"/>
              </a:ext>
            </a:extLst>
          </p:cNvPr>
          <p:cNvGrpSpPr/>
          <p:nvPr/>
        </p:nvGrpSpPr>
        <p:grpSpPr>
          <a:xfrm>
            <a:off x="2859268" y="3485115"/>
            <a:ext cx="677122" cy="519888"/>
            <a:chOff x="3812357" y="3503820"/>
            <a:chExt cx="902829" cy="693184"/>
          </a:xfrm>
        </p:grpSpPr>
        <p:sp>
          <p:nvSpPr>
            <p:cNvPr id="12" name="Raute 11">
              <a:extLst>
                <a:ext uri="{FF2B5EF4-FFF2-40B4-BE49-F238E27FC236}">
                  <a16:creationId xmlns:a16="http://schemas.microsoft.com/office/drawing/2014/main" id="{6BAAC9C3-924F-BBB2-C7BE-58ADC8AF781D}"/>
                </a:ext>
              </a:extLst>
            </p:cNvPr>
            <p:cNvSpPr/>
            <p:nvPr/>
          </p:nvSpPr>
          <p:spPr>
            <a:xfrm>
              <a:off x="3812357" y="3503820"/>
              <a:ext cx="902829" cy="693184"/>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eaLnBrk="1" fontAlgn="auto" hangingPunct="1">
                <a:spcBef>
                  <a:spcPts val="0"/>
                </a:spcBef>
                <a:spcAft>
                  <a:spcPts val="0"/>
                </a:spcAft>
              </a:pPr>
              <a:endParaRPr lang="de-DE" sz="1350">
                <a:solidFill>
                  <a:prstClr val="white"/>
                </a:solidFill>
                <a:latin typeface="Calibri" panose="020F0502020204030204"/>
              </a:endParaRPr>
            </a:p>
          </p:txBody>
        </p:sp>
        <p:sp>
          <p:nvSpPr>
            <p:cNvPr id="13" name="Textfeld 20">
              <a:extLst>
                <a:ext uri="{FF2B5EF4-FFF2-40B4-BE49-F238E27FC236}">
                  <a16:creationId xmlns:a16="http://schemas.microsoft.com/office/drawing/2014/main" id="{0331FCF9-361B-32E1-2522-AB798F2A8D0E}"/>
                </a:ext>
              </a:extLst>
            </p:cNvPr>
            <p:cNvSpPr txBox="1"/>
            <p:nvPr/>
          </p:nvSpPr>
          <p:spPr>
            <a:xfrm>
              <a:off x="3868783" y="3677117"/>
              <a:ext cx="789976" cy="34466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eaLnBrk="1" fontAlgn="auto" hangingPunct="1">
                <a:lnSpc>
                  <a:spcPct val="107000"/>
                </a:lnSpc>
                <a:spcBef>
                  <a:spcPts val="0"/>
                </a:spcBef>
                <a:spcAft>
                  <a:spcPts val="600"/>
                </a:spcAft>
              </a:pPr>
              <a:r>
                <a:rPr lang="de-DE"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mit 10</a:t>
              </a:r>
              <a:endParaRPr lang="de-DE"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4" name="Raute 13">
            <a:extLst>
              <a:ext uri="{FF2B5EF4-FFF2-40B4-BE49-F238E27FC236}">
                <a16:creationId xmlns:a16="http://schemas.microsoft.com/office/drawing/2014/main" id="{63F9CD4C-0D1A-2EA3-3524-08F9744D58DC}"/>
              </a:ext>
            </a:extLst>
          </p:cNvPr>
          <p:cNvSpPr/>
          <p:nvPr/>
        </p:nvSpPr>
        <p:spPr>
          <a:xfrm>
            <a:off x="2851275" y="1438778"/>
            <a:ext cx="677122" cy="519888"/>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eaLnBrk="1" fontAlgn="auto" hangingPunct="1">
              <a:spcBef>
                <a:spcPts val="0"/>
              </a:spcBef>
              <a:spcAft>
                <a:spcPts val="0"/>
              </a:spcAft>
            </a:pPr>
            <a:endParaRPr lang="de-DE" sz="1350">
              <a:solidFill>
                <a:prstClr val="white"/>
              </a:solidFill>
              <a:latin typeface="Calibri" panose="020F0502020204030204"/>
            </a:endParaRPr>
          </a:p>
        </p:txBody>
      </p:sp>
      <p:sp>
        <p:nvSpPr>
          <p:cNvPr id="15" name="Textfeld 23">
            <a:extLst>
              <a:ext uri="{FF2B5EF4-FFF2-40B4-BE49-F238E27FC236}">
                <a16:creationId xmlns:a16="http://schemas.microsoft.com/office/drawing/2014/main" id="{641B6E8B-26F7-484E-18C9-7619D11528B5}"/>
              </a:ext>
            </a:extLst>
          </p:cNvPr>
          <p:cNvSpPr txBox="1"/>
          <p:nvPr/>
        </p:nvSpPr>
        <p:spPr>
          <a:xfrm>
            <a:off x="2935915" y="1568750"/>
            <a:ext cx="631434" cy="258500"/>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eaLnBrk="1" fontAlgn="auto" hangingPunct="1">
              <a:lnSpc>
                <a:spcPct val="107000"/>
              </a:lnSpc>
              <a:spcBef>
                <a:spcPts val="0"/>
              </a:spcBef>
              <a:spcAft>
                <a:spcPts val="600"/>
              </a:spcAft>
            </a:pPr>
            <a:r>
              <a:rPr lang="de-DE"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mit 5</a:t>
            </a:r>
            <a:endParaRPr lang="de-DE"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a:extLst>
              <a:ext uri="{FF2B5EF4-FFF2-40B4-BE49-F238E27FC236}">
                <a16:creationId xmlns:a16="http://schemas.microsoft.com/office/drawing/2014/main" id="{6F0D8276-67D3-0A78-40FA-38E43DD3ED3E}"/>
              </a:ext>
            </a:extLst>
          </p:cNvPr>
          <p:cNvPicPr>
            <a:picLocks noChangeAspect="1"/>
          </p:cNvPicPr>
          <p:nvPr/>
        </p:nvPicPr>
        <p:blipFill>
          <a:blip r:embed="rId4"/>
          <a:stretch>
            <a:fillRect/>
          </a:stretch>
        </p:blipFill>
        <p:spPr>
          <a:xfrm rot="5400000">
            <a:off x="7753499" y="2686390"/>
            <a:ext cx="810000" cy="1546364"/>
          </a:xfrm>
          <a:prstGeom prst="rect">
            <a:avLst/>
          </a:prstGeom>
          <a:solidFill>
            <a:schemeClr val="bg1"/>
          </a:solidFill>
        </p:spPr>
      </p:pic>
      <p:pic>
        <p:nvPicPr>
          <p:cNvPr id="16" name="Grafik 15">
            <a:extLst>
              <a:ext uri="{FF2B5EF4-FFF2-40B4-BE49-F238E27FC236}">
                <a16:creationId xmlns:a16="http://schemas.microsoft.com/office/drawing/2014/main" id="{71C5A588-BA76-C188-8DCF-B44117AFD538}"/>
              </a:ext>
            </a:extLst>
          </p:cNvPr>
          <p:cNvPicPr>
            <a:picLocks noChangeAspect="1"/>
          </p:cNvPicPr>
          <p:nvPr/>
        </p:nvPicPr>
        <p:blipFill>
          <a:blip r:embed="rId5"/>
          <a:stretch>
            <a:fillRect/>
          </a:stretch>
        </p:blipFill>
        <p:spPr>
          <a:xfrm rot="5400000">
            <a:off x="7748718" y="2678644"/>
            <a:ext cx="810000" cy="1543175"/>
          </a:xfrm>
          <a:prstGeom prst="rect">
            <a:avLst/>
          </a:prstGeom>
          <a:solidFill>
            <a:schemeClr val="bg1"/>
          </a:solidFill>
        </p:spPr>
      </p:pic>
      <p:pic>
        <p:nvPicPr>
          <p:cNvPr id="19" name="Grafik 18">
            <a:extLst>
              <a:ext uri="{FF2B5EF4-FFF2-40B4-BE49-F238E27FC236}">
                <a16:creationId xmlns:a16="http://schemas.microsoft.com/office/drawing/2014/main" id="{C07B17C5-FE92-96D4-2F34-553322E915B2}"/>
              </a:ext>
            </a:extLst>
          </p:cNvPr>
          <p:cNvPicPr>
            <a:picLocks noChangeAspect="1"/>
          </p:cNvPicPr>
          <p:nvPr/>
        </p:nvPicPr>
        <p:blipFill>
          <a:blip r:embed="rId6"/>
          <a:stretch>
            <a:fillRect/>
          </a:stretch>
        </p:blipFill>
        <p:spPr>
          <a:xfrm rot="5400000">
            <a:off x="7768065" y="2693250"/>
            <a:ext cx="810000" cy="1546364"/>
          </a:xfrm>
          <a:prstGeom prst="rect">
            <a:avLst/>
          </a:prstGeom>
          <a:solidFill>
            <a:schemeClr val="bg1"/>
          </a:solidFill>
        </p:spPr>
      </p:pic>
      <p:pic>
        <p:nvPicPr>
          <p:cNvPr id="20" name="Grafik 19">
            <a:extLst>
              <a:ext uri="{FF2B5EF4-FFF2-40B4-BE49-F238E27FC236}">
                <a16:creationId xmlns:a16="http://schemas.microsoft.com/office/drawing/2014/main" id="{6434075E-FCC5-862C-3FC9-5D2ED76145CC}"/>
              </a:ext>
            </a:extLst>
          </p:cNvPr>
          <p:cNvPicPr>
            <a:picLocks noChangeAspect="1"/>
          </p:cNvPicPr>
          <p:nvPr/>
        </p:nvPicPr>
        <p:blipFill>
          <a:blip r:embed="rId7"/>
          <a:stretch>
            <a:fillRect/>
          </a:stretch>
        </p:blipFill>
        <p:spPr>
          <a:xfrm rot="5400000">
            <a:off x="7781584" y="2708083"/>
            <a:ext cx="810000" cy="1546364"/>
          </a:xfrm>
          <a:prstGeom prst="rect">
            <a:avLst/>
          </a:prstGeom>
          <a:solidFill>
            <a:schemeClr val="bg1"/>
          </a:solidFill>
        </p:spPr>
      </p:pic>
      <p:pic>
        <p:nvPicPr>
          <p:cNvPr id="21" name="Grafik 20">
            <a:extLst>
              <a:ext uri="{FF2B5EF4-FFF2-40B4-BE49-F238E27FC236}">
                <a16:creationId xmlns:a16="http://schemas.microsoft.com/office/drawing/2014/main" id="{35268705-5F57-FB85-4D41-41099204C184}"/>
              </a:ext>
            </a:extLst>
          </p:cNvPr>
          <p:cNvPicPr>
            <a:picLocks noChangeAspect="1"/>
          </p:cNvPicPr>
          <p:nvPr/>
        </p:nvPicPr>
        <p:blipFill>
          <a:blip r:embed="rId8"/>
          <a:stretch>
            <a:fillRect/>
          </a:stretch>
        </p:blipFill>
        <p:spPr>
          <a:xfrm rot="5400000">
            <a:off x="7774181" y="2698684"/>
            <a:ext cx="810000" cy="1546364"/>
          </a:xfrm>
          <a:prstGeom prst="rect">
            <a:avLst/>
          </a:prstGeom>
          <a:solidFill>
            <a:schemeClr val="bg1"/>
          </a:solidFill>
        </p:spPr>
      </p:pic>
      <p:pic>
        <p:nvPicPr>
          <p:cNvPr id="23" name="Grafik 22">
            <a:extLst>
              <a:ext uri="{FF2B5EF4-FFF2-40B4-BE49-F238E27FC236}">
                <a16:creationId xmlns:a16="http://schemas.microsoft.com/office/drawing/2014/main" id="{18C6BB54-10A1-808C-3732-B41FA5BDA3C1}"/>
              </a:ext>
            </a:extLst>
          </p:cNvPr>
          <p:cNvPicPr>
            <a:picLocks noChangeAspect="1"/>
          </p:cNvPicPr>
          <p:nvPr/>
        </p:nvPicPr>
        <p:blipFill>
          <a:blip r:embed="rId9"/>
          <a:stretch>
            <a:fillRect/>
          </a:stretch>
        </p:blipFill>
        <p:spPr>
          <a:xfrm rot="5400000">
            <a:off x="7758776" y="2693194"/>
            <a:ext cx="810000" cy="1546364"/>
          </a:xfrm>
          <a:prstGeom prst="rect">
            <a:avLst/>
          </a:prstGeom>
          <a:solidFill>
            <a:schemeClr val="bg1"/>
          </a:solidFill>
        </p:spPr>
      </p:pic>
      <p:pic>
        <p:nvPicPr>
          <p:cNvPr id="24" name="Grafik 23">
            <a:extLst>
              <a:ext uri="{FF2B5EF4-FFF2-40B4-BE49-F238E27FC236}">
                <a16:creationId xmlns:a16="http://schemas.microsoft.com/office/drawing/2014/main" id="{C9450F4E-E7B8-C9A4-BBAF-B7834243962C}"/>
              </a:ext>
            </a:extLst>
          </p:cNvPr>
          <p:cNvPicPr>
            <a:picLocks noChangeAspect="1"/>
          </p:cNvPicPr>
          <p:nvPr/>
        </p:nvPicPr>
        <p:blipFill>
          <a:blip r:embed="rId10"/>
          <a:stretch>
            <a:fillRect/>
          </a:stretch>
        </p:blipFill>
        <p:spPr>
          <a:xfrm rot="5400000">
            <a:off x="7778396" y="2694845"/>
            <a:ext cx="810000" cy="1543175"/>
          </a:xfrm>
          <a:prstGeom prst="rect">
            <a:avLst/>
          </a:prstGeom>
          <a:solidFill>
            <a:schemeClr val="bg1"/>
          </a:solidFill>
        </p:spPr>
      </p:pic>
      <p:pic>
        <p:nvPicPr>
          <p:cNvPr id="25" name="Grafik 24">
            <a:extLst>
              <a:ext uri="{FF2B5EF4-FFF2-40B4-BE49-F238E27FC236}">
                <a16:creationId xmlns:a16="http://schemas.microsoft.com/office/drawing/2014/main" id="{391D1EE7-3965-0ADE-AC7F-14853481FE54}"/>
              </a:ext>
            </a:extLst>
          </p:cNvPr>
          <p:cNvPicPr>
            <a:picLocks noChangeAspect="1"/>
          </p:cNvPicPr>
          <p:nvPr/>
        </p:nvPicPr>
        <p:blipFill>
          <a:blip r:embed="rId11"/>
          <a:stretch>
            <a:fillRect/>
          </a:stretch>
        </p:blipFill>
        <p:spPr>
          <a:xfrm rot="5400000">
            <a:off x="7790212" y="2705826"/>
            <a:ext cx="810000" cy="1543175"/>
          </a:xfrm>
          <a:prstGeom prst="rect">
            <a:avLst/>
          </a:prstGeom>
          <a:solidFill>
            <a:schemeClr val="bg1"/>
          </a:solidFill>
        </p:spPr>
      </p:pic>
      <p:pic>
        <p:nvPicPr>
          <p:cNvPr id="26" name="Grafik 25">
            <a:extLst>
              <a:ext uri="{FF2B5EF4-FFF2-40B4-BE49-F238E27FC236}">
                <a16:creationId xmlns:a16="http://schemas.microsoft.com/office/drawing/2014/main" id="{D2796F6E-C0D8-43FB-CC73-AB510F626E1C}"/>
              </a:ext>
            </a:extLst>
          </p:cNvPr>
          <p:cNvPicPr>
            <a:picLocks noChangeAspect="1"/>
          </p:cNvPicPr>
          <p:nvPr/>
        </p:nvPicPr>
        <p:blipFill>
          <a:blip r:embed="rId12"/>
          <a:stretch>
            <a:fillRect/>
          </a:stretch>
        </p:blipFill>
        <p:spPr>
          <a:xfrm rot="5400000">
            <a:off x="7778396" y="2702593"/>
            <a:ext cx="810000" cy="1546364"/>
          </a:xfrm>
          <a:prstGeom prst="rect">
            <a:avLst/>
          </a:prstGeom>
          <a:solidFill>
            <a:schemeClr val="bg1"/>
          </a:solidFill>
        </p:spPr>
      </p:pic>
      <p:pic>
        <p:nvPicPr>
          <p:cNvPr id="27" name="Grafik 26">
            <a:extLst>
              <a:ext uri="{FF2B5EF4-FFF2-40B4-BE49-F238E27FC236}">
                <a16:creationId xmlns:a16="http://schemas.microsoft.com/office/drawing/2014/main" id="{12DCD940-FB5D-16AE-6708-F1AD0D5EE324}"/>
              </a:ext>
            </a:extLst>
          </p:cNvPr>
          <p:cNvPicPr>
            <a:picLocks noChangeAspect="1"/>
          </p:cNvPicPr>
          <p:nvPr/>
        </p:nvPicPr>
        <p:blipFill>
          <a:blip r:embed="rId13"/>
          <a:stretch>
            <a:fillRect/>
          </a:stretch>
        </p:blipFill>
        <p:spPr>
          <a:xfrm rot="5400000">
            <a:off x="7781584" y="2689298"/>
            <a:ext cx="810000" cy="1543175"/>
          </a:xfrm>
          <a:prstGeom prst="rect">
            <a:avLst/>
          </a:prstGeom>
          <a:solidFill>
            <a:schemeClr val="bg1"/>
          </a:solidFill>
        </p:spPr>
      </p:pic>
      <p:pic>
        <p:nvPicPr>
          <p:cNvPr id="28" name="Grafik 27">
            <a:extLst>
              <a:ext uri="{FF2B5EF4-FFF2-40B4-BE49-F238E27FC236}">
                <a16:creationId xmlns:a16="http://schemas.microsoft.com/office/drawing/2014/main" id="{2F6BF404-E8A8-FAAE-2FA6-59313FEDC3F3}"/>
              </a:ext>
            </a:extLst>
          </p:cNvPr>
          <p:cNvPicPr>
            <a:picLocks noChangeAspect="1"/>
          </p:cNvPicPr>
          <p:nvPr/>
        </p:nvPicPr>
        <p:blipFill>
          <a:blip r:embed="rId14"/>
          <a:stretch>
            <a:fillRect/>
          </a:stretch>
        </p:blipFill>
        <p:spPr>
          <a:xfrm rot="5400000">
            <a:off x="7772846" y="2691454"/>
            <a:ext cx="810000" cy="1543175"/>
          </a:xfrm>
          <a:prstGeom prst="rect">
            <a:avLst/>
          </a:prstGeom>
          <a:solidFill>
            <a:schemeClr val="bg1"/>
          </a:solidFill>
        </p:spPr>
      </p:pic>
      <p:pic>
        <p:nvPicPr>
          <p:cNvPr id="30" name="Grafik 29">
            <a:extLst>
              <a:ext uri="{FF2B5EF4-FFF2-40B4-BE49-F238E27FC236}">
                <a16:creationId xmlns:a16="http://schemas.microsoft.com/office/drawing/2014/main" id="{BBB5F5B5-9E94-199D-BABC-8178A77D6E6D}"/>
              </a:ext>
            </a:extLst>
          </p:cNvPr>
          <p:cNvPicPr>
            <a:picLocks noChangeAspect="1"/>
          </p:cNvPicPr>
          <p:nvPr/>
        </p:nvPicPr>
        <p:blipFill>
          <a:blip r:embed="rId15"/>
          <a:stretch>
            <a:fillRect/>
          </a:stretch>
        </p:blipFill>
        <p:spPr>
          <a:xfrm rot="5400000">
            <a:off x="7781584" y="2713528"/>
            <a:ext cx="810000" cy="1543175"/>
          </a:xfrm>
          <a:prstGeom prst="rect">
            <a:avLst/>
          </a:prstGeom>
          <a:solidFill>
            <a:schemeClr val="bg1"/>
          </a:solidFill>
        </p:spPr>
      </p:pic>
      <p:pic>
        <p:nvPicPr>
          <p:cNvPr id="29" name="Grafik 28">
            <a:extLst>
              <a:ext uri="{FF2B5EF4-FFF2-40B4-BE49-F238E27FC236}">
                <a16:creationId xmlns:a16="http://schemas.microsoft.com/office/drawing/2014/main" id="{886787A5-49C3-FCD4-C6A6-0EC883CE40F7}"/>
              </a:ext>
            </a:extLst>
          </p:cNvPr>
          <p:cNvPicPr>
            <a:picLocks noChangeAspect="1"/>
          </p:cNvPicPr>
          <p:nvPr/>
        </p:nvPicPr>
        <p:blipFill>
          <a:blip r:embed="rId16"/>
          <a:stretch>
            <a:fillRect/>
          </a:stretch>
        </p:blipFill>
        <p:spPr>
          <a:xfrm rot="5400000">
            <a:off x="7783178" y="2695406"/>
            <a:ext cx="810000" cy="1546364"/>
          </a:xfrm>
          <a:prstGeom prst="rect">
            <a:avLst/>
          </a:prstGeom>
          <a:solidFill>
            <a:schemeClr val="bg1"/>
          </a:solidFill>
        </p:spPr>
      </p:pic>
    </p:spTree>
    <p:extLst>
      <p:ext uri="{BB962C8B-B14F-4D97-AF65-F5344CB8AC3E}">
        <p14:creationId xmlns:p14="http://schemas.microsoft.com/office/powerpoint/2010/main" val="4151659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105BD13-B41F-666E-8990-B08B206A44E6}"/>
              </a:ext>
            </a:extLst>
          </p:cNvPr>
          <p:cNvSpPr/>
          <p:nvPr/>
        </p:nvSpPr>
        <p:spPr>
          <a:xfrm>
            <a:off x="3567825" y="1391602"/>
            <a:ext cx="3503630" cy="205452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latin typeface="Calibri" panose="020F0502020204030204"/>
            </a:endParaRPr>
          </a:p>
        </p:txBody>
      </p:sp>
      <p:sp>
        <p:nvSpPr>
          <p:cNvPr id="2" name="Rechteck 1">
            <a:extLst>
              <a:ext uri="{FF2B5EF4-FFF2-40B4-BE49-F238E27FC236}">
                <a16:creationId xmlns:a16="http://schemas.microsoft.com/office/drawing/2014/main" id="{3782D72E-E2DE-1957-D976-5DC5B82F5891}"/>
              </a:ext>
            </a:extLst>
          </p:cNvPr>
          <p:cNvSpPr/>
          <p:nvPr/>
        </p:nvSpPr>
        <p:spPr>
          <a:xfrm>
            <a:off x="64874" y="1391602"/>
            <a:ext cx="3503630" cy="2054522"/>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latin typeface="Calibri" panose="020F0502020204030204"/>
            </a:endParaRPr>
          </a:p>
        </p:txBody>
      </p:sp>
      <p:sp>
        <p:nvSpPr>
          <p:cNvPr id="5" name="Rechteck 4">
            <a:extLst>
              <a:ext uri="{FF2B5EF4-FFF2-40B4-BE49-F238E27FC236}">
                <a16:creationId xmlns:a16="http://schemas.microsoft.com/office/drawing/2014/main" id="{055A9DAC-9D90-328D-A2A6-20E16D83F4DA}"/>
              </a:ext>
            </a:extLst>
          </p:cNvPr>
          <p:cNvSpPr/>
          <p:nvPr/>
        </p:nvSpPr>
        <p:spPr>
          <a:xfrm>
            <a:off x="64874" y="3446124"/>
            <a:ext cx="3503630" cy="205452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latin typeface="Calibri" panose="020F0502020204030204"/>
            </a:endParaRPr>
          </a:p>
        </p:txBody>
      </p:sp>
      <p:sp>
        <p:nvSpPr>
          <p:cNvPr id="18" name="Rechteck 17">
            <a:extLst>
              <a:ext uri="{FF2B5EF4-FFF2-40B4-BE49-F238E27FC236}">
                <a16:creationId xmlns:a16="http://schemas.microsoft.com/office/drawing/2014/main" id="{968E8A3B-F2D6-831C-B837-E878FBB8F750}"/>
              </a:ext>
            </a:extLst>
          </p:cNvPr>
          <p:cNvSpPr/>
          <p:nvPr/>
        </p:nvSpPr>
        <p:spPr>
          <a:xfrm>
            <a:off x="3568301" y="3446752"/>
            <a:ext cx="3503630" cy="205452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latin typeface="Calibri" panose="020F0502020204030204"/>
            </a:endParaRPr>
          </a:p>
        </p:txBody>
      </p:sp>
      <p:grpSp>
        <p:nvGrpSpPr>
          <p:cNvPr id="3" name="Gruppieren 2">
            <a:extLst>
              <a:ext uri="{FF2B5EF4-FFF2-40B4-BE49-F238E27FC236}">
                <a16:creationId xmlns:a16="http://schemas.microsoft.com/office/drawing/2014/main" id="{60218583-A003-5518-3C3D-AD883D7A0C13}"/>
              </a:ext>
            </a:extLst>
          </p:cNvPr>
          <p:cNvGrpSpPr/>
          <p:nvPr/>
        </p:nvGrpSpPr>
        <p:grpSpPr>
          <a:xfrm>
            <a:off x="6337113" y="3485115"/>
            <a:ext cx="677122" cy="519888"/>
            <a:chOff x="8441863" y="3503820"/>
            <a:chExt cx="902829" cy="693184"/>
          </a:xfrm>
        </p:grpSpPr>
        <p:sp>
          <p:nvSpPr>
            <p:cNvPr id="8" name="Raute 7">
              <a:extLst>
                <a:ext uri="{FF2B5EF4-FFF2-40B4-BE49-F238E27FC236}">
                  <a16:creationId xmlns:a16="http://schemas.microsoft.com/office/drawing/2014/main" id="{92FB7DAB-C278-3A1B-E002-D696AC0C3716}"/>
                </a:ext>
              </a:extLst>
            </p:cNvPr>
            <p:cNvSpPr/>
            <p:nvPr/>
          </p:nvSpPr>
          <p:spPr>
            <a:xfrm>
              <a:off x="8441863" y="3503820"/>
              <a:ext cx="902829" cy="693184"/>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eaLnBrk="1" fontAlgn="auto" hangingPunct="1">
                <a:spcBef>
                  <a:spcPts val="0"/>
                </a:spcBef>
                <a:spcAft>
                  <a:spcPts val="0"/>
                </a:spcAft>
              </a:pPr>
              <a:endParaRPr lang="de-DE" sz="1350">
                <a:solidFill>
                  <a:prstClr val="white"/>
                </a:solidFill>
                <a:latin typeface="Calibri" panose="020F0502020204030204"/>
              </a:endParaRPr>
            </a:p>
          </p:txBody>
        </p:sp>
        <p:sp>
          <p:nvSpPr>
            <p:cNvPr id="9" name="Textfeld 13">
              <a:extLst>
                <a:ext uri="{FF2B5EF4-FFF2-40B4-BE49-F238E27FC236}">
                  <a16:creationId xmlns:a16="http://schemas.microsoft.com/office/drawing/2014/main" id="{637EAF12-F839-6825-711F-D5B332A0D144}"/>
                </a:ext>
              </a:extLst>
            </p:cNvPr>
            <p:cNvSpPr txBox="1"/>
            <p:nvPr/>
          </p:nvSpPr>
          <p:spPr>
            <a:xfrm>
              <a:off x="8441863" y="3677117"/>
              <a:ext cx="902829" cy="34466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eaLnBrk="1" fontAlgn="auto" hangingPunct="1">
                <a:lnSpc>
                  <a:spcPct val="107000"/>
                </a:lnSpc>
                <a:spcBef>
                  <a:spcPts val="0"/>
                </a:spcBef>
                <a:spcAft>
                  <a:spcPts val="600"/>
                </a:spcAft>
              </a:pPr>
              <a:r>
                <a:rPr lang="de-DE"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doppelt</a:t>
              </a:r>
              <a:endParaRPr lang="de-DE"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Raute 9">
            <a:extLst>
              <a:ext uri="{FF2B5EF4-FFF2-40B4-BE49-F238E27FC236}">
                <a16:creationId xmlns:a16="http://schemas.microsoft.com/office/drawing/2014/main" id="{2E7E3890-596D-9186-C6EF-7B4B30F4AEF2}"/>
              </a:ext>
            </a:extLst>
          </p:cNvPr>
          <p:cNvSpPr/>
          <p:nvPr/>
        </p:nvSpPr>
        <p:spPr>
          <a:xfrm>
            <a:off x="6373717" y="1455145"/>
            <a:ext cx="677122" cy="519888"/>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eaLnBrk="1" fontAlgn="auto" hangingPunct="1">
              <a:spcBef>
                <a:spcPts val="0"/>
              </a:spcBef>
              <a:spcAft>
                <a:spcPts val="0"/>
              </a:spcAft>
            </a:pPr>
            <a:endParaRPr lang="de-DE" sz="1350">
              <a:solidFill>
                <a:prstClr val="white"/>
              </a:solidFill>
              <a:latin typeface="Calibri" panose="020F0502020204030204"/>
            </a:endParaRPr>
          </a:p>
        </p:txBody>
      </p:sp>
      <p:sp>
        <p:nvSpPr>
          <p:cNvPr id="11" name="Textfeld 17">
            <a:extLst>
              <a:ext uri="{FF2B5EF4-FFF2-40B4-BE49-F238E27FC236}">
                <a16:creationId xmlns:a16="http://schemas.microsoft.com/office/drawing/2014/main" id="{D3BE1124-76B7-C1EB-C7A1-53737006602F}"/>
              </a:ext>
            </a:extLst>
          </p:cNvPr>
          <p:cNvSpPr txBox="1"/>
          <p:nvPr/>
        </p:nvSpPr>
        <p:spPr>
          <a:xfrm>
            <a:off x="6458357" y="1585117"/>
            <a:ext cx="507842" cy="258500"/>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eaLnBrk="1" fontAlgn="auto" hangingPunct="1">
              <a:lnSpc>
                <a:spcPct val="107000"/>
              </a:lnSpc>
              <a:spcBef>
                <a:spcPts val="0"/>
              </a:spcBef>
              <a:spcAft>
                <a:spcPts val="600"/>
              </a:spcAft>
            </a:pPr>
            <a:r>
              <a:rPr lang="de-DE" sz="135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 10</a:t>
            </a:r>
            <a:endParaRPr lang="de-DE"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uppieren 5">
            <a:extLst>
              <a:ext uri="{FF2B5EF4-FFF2-40B4-BE49-F238E27FC236}">
                <a16:creationId xmlns:a16="http://schemas.microsoft.com/office/drawing/2014/main" id="{0B9F92BC-018E-D313-7664-7D1BB628285F}"/>
              </a:ext>
            </a:extLst>
          </p:cNvPr>
          <p:cNvGrpSpPr/>
          <p:nvPr/>
        </p:nvGrpSpPr>
        <p:grpSpPr>
          <a:xfrm>
            <a:off x="2859268" y="3485115"/>
            <a:ext cx="677122" cy="519888"/>
            <a:chOff x="3812357" y="3503820"/>
            <a:chExt cx="902829" cy="693184"/>
          </a:xfrm>
        </p:grpSpPr>
        <p:sp>
          <p:nvSpPr>
            <p:cNvPr id="12" name="Raute 11">
              <a:extLst>
                <a:ext uri="{FF2B5EF4-FFF2-40B4-BE49-F238E27FC236}">
                  <a16:creationId xmlns:a16="http://schemas.microsoft.com/office/drawing/2014/main" id="{6BAAC9C3-924F-BBB2-C7BE-58ADC8AF781D}"/>
                </a:ext>
              </a:extLst>
            </p:cNvPr>
            <p:cNvSpPr/>
            <p:nvPr/>
          </p:nvSpPr>
          <p:spPr>
            <a:xfrm>
              <a:off x="3812357" y="3503820"/>
              <a:ext cx="902829" cy="693184"/>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eaLnBrk="1" fontAlgn="auto" hangingPunct="1">
                <a:spcBef>
                  <a:spcPts val="0"/>
                </a:spcBef>
                <a:spcAft>
                  <a:spcPts val="0"/>
                </a:spcAft>
              </a:pPr>
              <a:endParaRPr lang="de-DE" sz="1350" dirty="0">
                <a:solidFill>
                  <a:prstClr val="white"/>
                </a:solidFill>
                <a:latin typeface="Calibri" panose="020F0502020204030204"/>
              </a:endParaRPr>
            </a:p>
          </p:txBody>
        </p:sp>
        <p:sp>
          <p:nvSpPr>
            <p:cNvPr id="13" name="Textfeld 20">
              <a:extLst>
                <a:ext uri="{FF2B5EF4-FFF2-40B4-BE49-F238E27FC236}">
                  <a16:creationId xmlns:a16="http://schemas.microsoft.com/office/drawing/2014/main" id="{0331FCF9-361B-32E1-2522-AB798F2A8D0E}"/>
                </a:ext>
              </a:extLst>
            </p:cNvPr>
            <p:cNvSpPr txBox="1"/>
            <p:nvPr/>
          </p:nvSpPr>
          <p:spPr>
            <a:xfrm>
              <a:off x="3868783" y="3677117"/>
              <a:ext cx="789976" cy="34466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eaLnBrk="1" fontAlgn="auto" hangingPunct="1">
                <a:lnSpc>
                  <a:spcPct val="107000"/>
                </a:lnSpc>
                <a:spcBef>
                  <a:spcPts val="0"/>
                </a:spcBef>
                <a:spcAft>
                  <a:spcPts val="600"/>
                </a:spcAft>
              </a:pPr>
              <a:r>
                <a:rPr lang="de-DE"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mit 10</a:t>
              </a:r>
              <a:endParaRPr lang="de-DE"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4" name="Raute 13">
            <a:extLst>
              <a:ext uri="{FF2B5EF4-FFF2-40B4-BE49-F238E27FC236}">
                <a16:creationId xmlns:a16="http://schemas.microsoft.com/office/drawing/2014/main" id="{63F9CD4C-0D1A-2EA3-3524-08F9744D58DC}"/>
              </a:ext>
            </a:extLst>
          </p:cNvPr>
          <p:cNvSpPr/>
          <p:nvPr/>
        </p:nvSpPr>
        <p:spPr>
          <a:xfrm>
            <a:off x="2851275" y="1438778"/>
            <a:ext cx="677122" cy="519888"/>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eaLnBrk="1" fontAlgn="auto" hangingPunct="1">
              <a:spcBef>
                <a:spcPts val="0"/>
              </a:spcBef>
              <a:spcAft>
                <a:spcPts val="0"/>
              </a:spcAft>
            </a:pPr>
            <a:endParaRPr lang="de-DE" sz="1350">
              <a:solidFill>
                <a:prstClr val="white"/>
              </a:solidFill>
              <a:latin typeface="Calibri" panose="020F0502020204030204"/>
            </a:endParaRPr>
          </a:p>
        </p:txBody>
      </p:sp>
      <p:sp>
        <p:nvSpPr>
          <p:cNvPr id="15" name="Textfeld 23">
            <a:extLst>
              <a:ext uri="{FF2B5EF4-FFF2-40B4-BE49-F238E27FC236}">
                <a16:creationId xmlns:a16="http://schemas.microsoft.com/office/drawing/2014/main" id="{641B6E8B-26F7-484E-18C9-7619D11528B5}"/>
              </a:ext>
            </a:extLst>
          </p:cNvPr>
          <p:cNvSpPr txBox="1"/>
          <p:nvPr/>
        </p:nvSpPr>
        <p:spPr>
          <a:xfrm>
            <a:off x="2881279" y="1578910"/>
            <a:ext cx="592958" cy="258500"/>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eaLnBrk="1" fontAlgn="auto" hangingPunct="1">
              <a:lnSpc>
                <a:spcPct val="107000"/>
              </a:lnSpc>
              <a:spcBef>
                <a:spcPts val="0"/>
              </a:spcBef>
              <a:spcAft>
                <a:spcPts val="600"/>
              </a:spcAft>
            </a:pPr>
            <a:r>
              <a:rPr lang="de-DE"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mit 5</a:t>
            </a:r>
            <a:endParaRPr lang="de-DE"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hteck 16">
            <a:extLst>
              <a:ext uri="{FF2B5EF4-FFF2-40B4-BE49-F238E27FC236}">
                <a16:creationId xmlns:a16="http://schemas.microsoft.com/office/drawing/2014/main" id="{9D4DBCB8-A401-FF63-F231-1BB0364A27A3}"/>
              </a:ext>
            </a:extLst>
          </p:cNvPr>
          <p:cNvSpPr/>
          <p:nvPr/>
        </p:nvSpPr>
        <p:spPr>
          <a:xfrm rot="5400000">
            <a:off x="5586750" y="2443502"/>
            <a:ext cx="5143501" cy="197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latin typeface="Calibri" panose="020F0502020204030204"/>
            </a:endParaRPr>
          </a:p>
        </p:txBody>
      </p:sp>
      <p:pic>
        <p:nvPicPr>
          <p:cNvPr id="7" name="Grafik 6">
            <a:extLst>
              <a:ext uri="{FF2B5EF4-FFF2-40B4-BE49-F238E27FC236}">
                <a16:creationId xmlns:a16="http://schemas.microsoft.com/office/drawing/2014/main" id="{73EB306E-C5FC-6E3C-3B2E-6E0F79950FD5}"/>
              </a:ext>
            </a:extLst>
          </p:cNvPr>
          <p:cNvPicPr>
            <a:picLocks noChangeAspect="1"/>
          </p:cNvPicPr>
          <p:nvPr/>
        </p:nvPicPr>
        <p:blipFill>
          <a:blip r:embed="rId4"/>
          <a:stretch>
            <a:fillRect/>
          </a:stretch>
        </p:blipFill>
        <p:spPr>
          <a:xfrm rot="16200000">
            <a:off x="7457732" y="2441964"/>
            <a:ext cx="1401534" cy="1724544"/>
          </a:xfrm>
          <a:prstGeom prst="rect">
            <a:avLst/>
          </a:prstGeom>
          <a:solidFill>
            <a:schemeClr val="bg1"/>
          </a:solidFill>
        </p:spPr>
      </p:pic>
    </p:spTree>
    <p:extLst>
      <p:ext uri="{BB962C8B-B14F-4D97-AF65-F5344CB8AC3E}">
        <p14:creationId xmlns:p14="http://schemas.microsoft.com/office/powerpoint/2010/main" val="3590398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EB50496-6906-C949-7722-AD22CAFF7A46}"/>
              </a:ext>
            </a:extLst>
          </p:cNvPr>
          <p:cNvPicPr>
            <a:picLocks noChangeAspect="1"/>
          </p:cNvPicPr>
          <p:nvPr/>
        </p:nvPicPr>
        <p:blipFill>
          <a:blip r:embed="rId4"/>
          <a:stretch>
            <a:fillRect/>
          </a:stretch>
        </p:blipFill>
        <p:spPr>
          <a:xfrm>
            <a:off x="637330" y="2054069"/>
            <a:ext cx="7869340" cy="1647684"/>
          </a:xfrm>
          <a:prstGeom prst="rect">
            <a:avLst/>
          </a:prstGeom>
        </p:spPr>
      </p:pic>
      <p:pic>
        <p:nvPicPr>
          <p:cNvPr id="6" name="Grafik 5">
            <a:extLst>
              <a:ext uri="{FF2B5EF4-FFF2-40B4-BE49-F238E27FC236}">
                <a16:creationId xmlns:a16="http://schemas.microsoft.com/office/drawing/2014/main" id="{17F83E97-A7CC-B9AE-4558-84C95D387C15}"/>
              </a:ext>
            </a:extLst>
          </p:cNvPr>
          <p:cNvPicPr>
            <a:picLocks noChangeAspect="1"/>
          </p:cNvPicPr>
          <p:nvPr/>
        </p:nvPicPr>
        <p:blipFill>
          <a:blip r:embed="rId5"/>
          <a:stretch>
            <a:fillRect/>
          </a:stretch>
        </p:blipFill>
        <p:spPr>
          <a:xfrm>
            <a:off x="0" y="4991457"/>
            <a:ext cx="931574" cy="958973"/>
          </a:xfrm>
          <a:prstGeom prst="rect">
            <a:avLst/>
          </a:prstGeom>
        </p:spPr>
      </p:pic>
      <p:pic>
        <p:nvPicPr>
          <p:cNvPr id="8" name="Grafik 7">
            <a:extLst>
              <a:ext uri="{FF2B5EF4-FFF2-40B4-BE49-F238E27FC236}">
                <a16:creationId xmlns:a16="http://schemas.microsoft.com/office/drawing/2014/main" id="{73316B79-115F-D006-405A-05B353BBA147}"/>
              </a:ext>
            </a:extLst>
          </p:cNvPr>
          <p:cNvPicPr>
            <a:picLocks noChangeAspect="1"/>
          </p:cNvPicPr>
          <p:nvPr/>
        </p:nvPicPr>
        <p:blipFill>
          <a:blip r:embed="rId6"/>
          <a:stretch>
            <a:fillRect/>
          </a:stretch>
        </p:blipFill>
        <p:spPr>
          <a:xfrm>
            <a:off x="880898" y="4991458"/>
            <a:ext cx="931574" cy="945074"/>
          </a:xfrm>
          <a:prstGeom prst="rect">
            <a:avLst/>
          </a:prstGeom>
        </p:spPr>
      </p:pic>
      <p:pic>
        <p:nvPicPr>
          <p:cNvPr id="9" name="Grafik 8">
            <a:extLst>
              <a:ext uri="{FF2B5EF4-FFF2-40B4-BE49-F238E27FC236}">
                <a16:creationId xmlns:a16="http://schemas.microsoft.com/office/drawing/2014/main" id="{064D86EA-693C-E827-5E08-DB104EE6C05E}"/>
              </a:ext>
            </a:extLst>
          </p:cNvPr>
          <p:cNvPicPr>
            <a:picLocks noChangeAspect="1"/>
          </p:cNvPicPr>
          <p:nvPr/>
        </p:nvPicPr>
        <p:blipFill>
          <a:blip r:embed="rId6"/>
          <a:stretch>
            <a:fillRect/>
          </a:stretch>
        </p:blipFill>
        <p:spPr>
          <a:xfrm>
            <a:off x="880898" y="4991458"/>
            <a:ext cx="931574" cy="945074"/>
          </a:xfrm>
          <a:prstGeom prst="rect">
            <a:avLst/>
          </a:prstGeom>
        </p:spPr>
      </p:pic>
      <p:pic>
        <p:nvPicPr>
          <p:cNvPr id="10" name="Grafik 9">
            <a:extLst>
              <a:ext uri="{FF2B5EF4-FFF2-40B4-BE49-F238E27FC236}">
                <a16:creationId xmlns:a16="http://schemas.microsoft.com/office/drawing/2014/main" id="{3B24C92F-B368-266D-1D8B-741FBF0D649D}"/>
              </a:ext>
            </a:extLst>
          </p:cNvPr>
          <p:cNvPicPr>
            <a:picLocks noChangeAspect="1"/>
          </p:cNvPicPr>
          <p:nvPr/>
        </p:nvPicPr>
        <p:blipFill>
          <a:blip r:embed="rId6"/>
          <a:stretch>
            <a:fillRect/>
          </a:stretch>
        </p:blipFill>
        <p:spPr>
          <a:xfrm>
            <a:off x="880898" y="4991458"/>
            <a:ext cx="931574" cy="945074"/>
          </a:xfrm>
          <a:prstGeom prst="rect">
            <a:avLst/>
          </a:prstGeom>
        </p:spPr>
      </p:pic>
      <p:pic>
        <p:nvPicPr>
          <p:cNvPr id="11" name="Grafik 10">
            <a:extLst>
              <a:ext uri="{FF2B5EF4-FFF2-40B4-BE49-F238E27FC236}">
                <a16:creationId xmlns:a16="http://schemas.microsoft.com/office/drawing/2014/main" id="{340E2AD6-2828-DB51-750C-7AEBEE4E8360}"/>
              </a:ext>
            </a:extLst>
          </p:cNvPr>
          <p:cNvPicPr>
            <a:picLocks noChangeAspect="1"/>
          </p:cNvPicPr>
          <p:nvPr/>
        </p:nvPicPr>
        <p:blipFill>
          <a:blip r:embed="rId6"/>
          <a:stretch>
            <a:fillRect/>
          </a:stretch>
        </p:blipFill>
        <p:spPr>
          <a:xfrm>
            <a:off x="880898" y="4991458"/>
            <a:ext cx="931574" cy="945074"/>
          </a:xfrm>
          <a:prstGeom prst="rect">
            <a:avLst/>
          </a:prstGeom>
        </p:spPr>
      </p:pic>
      <p:pic>
        <p:nvPicPr>
          <p:cNvPr id="12" name="Grafik 11">
            <a:extLst>
              <a:ext uri="{FF2B5EF4-FFF2-40B4-BE49-F238E27FC236}">
                <a16:creationId xmlns:a16="http://schemas.microsoft.com/office/drawing/2014/main" id="{0655215E-2A8B-BCB6-B7D9-90A2A6B30350}"/>
              </a:ext>
            </a:extLst>
          </p:cNvPr>
          <p:cNvPicPr>
            <a:picLocks noChangeAspect="1"/>
          </p:cNvPicPr>
          <p:nvPr/>
        </p:nvPicPr>
        <p:blipFill>
          <a:blip r:embed="rId6"/>
          <a:stretch>
            <a:fillRect/>
          </a:stretch>
        </p:blipFill>
        <p:spPr>
          <a:xfrm>
            <a:off x="880898" y="4991458"/>
            <a:ext cx="931574" cy="945074"/>
          </a:xfrm>
          <a:prstGeom prst="rect">
            <a:avLst/>
          </a:prstGeom>
        </p:spPr>
      </p:pic>
      <p:pic>
        <p:nvPicPr>
          <p:cNvPr id="13" name="Grafik 12">
            <a:extLst>
              <a:ext uri="{FF2B5EF4-FFF2-40B4-BE49-F238E27FC236}">
                <a16:creationId xmlns:a16="http://schemas.microsoft.com/office/drawing/2014/main" id="{C648EEC0-3900-F262-0655-1FDE9D1234CA}"/>
              </a:ext>
            </a:extLst>
          </p:cNvPr>
          <p:cNvPicPr>
            <a:picLocks noChangeAspect="1"/>
          </p:cNvPicPr>
          <p:nvPr/>
        </p:nvPicPr>
        <p:blipFill>
          <a:blip r:embed="rId6"/>
          <a:stretch>
            <a:fillRect/>
          </a:stretch>
        </p:blipFill>
        <p:spPr>
          <a:xfrm>
            <a:off x="880898" y="4991458"/>
            <a:ext cx="931574" cy="945074"/>
          </a:xfrm>
          <a:prstGeom prst="rect">
            <a:avLst/>
          </a:prstGeom>
        </p:spPr>
      </p:pic>
      <p:pic>
        <p:nvPicPr>
          <p:cNvPr id="14" name="Grafik 13">
            <a:extLst>
              <a:ext uri="{FF2B5EF4-FFF2-40B4-BE49-F238E27FC236}">
                <a16:creationId xmlns:a16="http://schemas.microsoft.com/office/drawing/2014/main" id="{B68879D7-C346-DAD8-E079-DF6A77A1B55C}"/>
              </a:ext>
            </a:extLst>
          </p:cNvPr>
          <p:cNvPicPr>
            <a:picLocks noChangeAspect="1"/>
          </p:cNvPicPr>
          <p:nvPr/>
        </p:nvPicPr>
        <p:blipFill>
          <a:blip r:embed="rId6"/>
          <a:stretch>
            <a:fillRect/>
          </a:stretch>
        </p:blipFill>
        <p:spPr>
          <a:xfrm>
            <a:off x="880898" y="4991458"/>
            <a:ext cx="931574" cy="945074"/>
          </a:xfrm>
          <a:prstGeom prst="rect">
            <a:avLst/>
          </a:prstGeom>
        </p:spPr>
      </p:pic>
      <p:pic>
        <p:nvPicPr>
          <p:cNvPr id="15" name="Grafik 14">
            <a:extLst>
              <a:ext uri="{FF2B5EF4-FFF2-40B4-BE49-F238E27FC236}">
                <a16:creationId xmlns:a16="http://schemas.microsoft.com/office/drawing/2014/main" id="{DA4D6415-E728-76B9-5659-4542527BDE53}"/>
              </a:ext>
            </a:extLst>
          </p:cNvPr>
          <p:cNvPicPr>
            <a:picLocks noChangeAspect="1"/>
          </p:cNvPicPr>
          <p:nvPr/>
        </p:nvPicPr>
        <p:blipFill>
          <a:blip r:embed="rId6"/>
          <a:stretch>
            <a:fillRect/>
          </a:stretch>
        </p:blipFill>
        <p:spPr>
          <a:xfrm>
            <a:off x="880898" y="4991458"/>
            <a:ext cx="931574" cy="945074"/>
          </a:xfrm>
          <a:prstGeom prst="rect">
            <a:avLst/>
          </a:prstGeom>
        </p:spPr>
      </p:pic>
      <p:pic>
        <p:nvPicPr>
          <p:cNvPr id="16" name="Grafik 15">
            <a:extLst>
              <a:ext uri="{FF2B5EF4-FFF2-40B4-BE49-F238E27FC236}">
                <a16:creationId xmlns:a16="http://schemas.microsoft.com/office/drawing/2014/main" id="{C095AB1E-83D3-70CA-72A2-1F250A433BAC}"/>
              </a:ext>
            </a:extLst>
          </p:cNvPr>
          <p:cNvPicPr>
            <a:picLocks noChangeAspect="1"/>
          </p:cNvPicPr>
          <p:nvPr/>
        </p:nvPicPr>
        <p:blipFill>
          <a:blip r:embed="rId6"/>
          <a:stretch>
            <a:fillRect/>
          </a:stretch>
        </p:blipFill>
        <p:spPr>
          <a:xfrm>
            <a:off x="880898" y="4991458"/>
            <a:ext cx="931574" cy="945074"/>
          </a:xfrm>
          <a:prstGeom prst="rect">
            <a:avLst/>
          </a:prstGeom>
        </p:spPr>
      </p:pic>
      <p:pic>
        <p:nvPicPr>
          <p:cNvPr id="17" name="Grafik 16">
            <a:extLst>
              <a:ext uri="{FF2B5EF4-FFF2-40B4-BE49-F238E27FC236}">
                <a16:creationId xmlns:a16="http://schemas.microsoft.com/office/drawing/2014/main" id="{82DD808B-5BE8-95BD-2EC4-48C3E1CEAA3F}"/>
              </a:ext>
            </a:extLst>
          </p:cNvPr>
          <p:cNvPicPr>
            <a:picLocks noChangeAspect="1"/>
          </p:cNvPicPr>
          <p:nvPr/>
        </p:nvPicPr>
        <p:blipFill>
          <a:blip r:embed="rId6"/>
          <a:stretch>
            <a:fillRect/>
          </a:stretch>
        </p:blipFill>
        <p:spPr>
          <a:xfrm>
            <a:off x="880898" y="4991458"/>
            <a:ext cx="931574" cy="945074"/>
          </a:xfrm>
          <a:prstGeom prst="rect">
            <a:avLst/>
          </a:prstGeom>
        </p:spPr>
      </p:pic>
      <p:pic>
        <p:nvPicPr>
          <p:cNvPr id="18" name="Grafik 17">
            <a:extLst>
              <a:ext uri="{FF2B5EF4-FFF2-40B4-BE49-F238E27FC236}">
                <a16:creationId xmlns:a16="http://schemas.microsoft.com/office/drawing/2014/main" id="{8FA45C23-4201-5DF4-5D5B-08950FEA1A71}"/>
              </a:ext>
            </a:extLst>
          </p:cNvPr>
          <p:cNvPicPr>
            <a:picLocks noChangeAspect="1"/>
          </p:cNvPicPr>
          <p:nvPr/>
        </p:nvPicPr>
        <p:blipFill>
          <a:blip r:embed="rId6"/>
          <a:stretch>
            <a:fillRect/>
          </a:stretch>
        </p:blipFill>
        <p:spPr>
          <a:xfrm>
            <a:off x="880898" y="4991458"/>
            <a:ext cx="931574" cy="945074"/>
          </a:xfrm>
          <a:prstGeom prst="rect">
            <a:avLst/>
          </a:prstGeom>
        </p:spPr>
      </p:pic>
      <p:pic>
        <p:nvPicPr>
          <p:cNvPr id="19" name="Grafik 18">
            <a:extLst>
              <a:ext uri="{FF2B5EF4-FFF2-40B4-BE49-F238E27FC236}">
                <a16:creationId xmlns:a16="http://schemas.microsoft.com/office/drawing/2014/main" id="{DA795B24-934E-71B8-92AB-DF30F07D999A}"/>
              </a:ext>
            </a:extLst>
          </p:cNvPr>
          <p:cNvPicPr>
            <a:picLocks noChangeAspect="1"/>
          </p:cNvPicPr>
          <p:nvPr/>
        </p:nvPicPr>
        <p:blipFill>
          <a:blip r:embed="rId5"/>
          <a:stretch>
            <a:fillRect/>
          </a:stretch>
        </p:blipFill>
        <p:spPr>
          <a:xfrm>
            <a:off x="0" y="4991457"/>
            <a:ext cx="931574" cy="958973"/>
          </a:xfrm>
          <a:prstGeom prst="rect">
            <a:avLst/>
          </a:prstGeom>
        </p:spPr>
      </p:pic>
      <p:pic>
        <p:nvPicPr>
          <p:cNvPr id="20" name="Grafik 19">
            <a:extLst>
              <a:ext uri="{FF2B5EF4-FFF2-40B4-BE49-F238E27FC236}">
                <a16:creationId xmlns:a16="http://schemas.microsoft.com/office/drawing/2014/main" id="{22511A39-18D1-2449-E5C9-66BD527816DA}"/>
              </a:ext>
            </a:extLst>
          </p:cNvPr>
          <p:cNvPicPr>
            <a:picLocks noChangeAspect="1"/>
          </p:cNvPicPr>
          <p:nvPr/>
        </p:nvPicPr>
        <p:blipFill>
          <a:blip r:embed="rId5"/>
          <a:stretch>
            <a:fillRect/>
          </a:stretch>
        </p:blipFill>
        <p:spPr>
          <a:xfrm>
            <a:off x="0" y="4991457"/>
            <a:ext cx="931574" cy="958973"/>
          </a:xfrm>
          <a:prstGeom prst="rect">
            <a:avLst/>
          </a:prstGeom>
        </p:spPr>
      </p:pic>
      <p:pic>
        <p:nvPicPr>
          <p:cNvPr id="21" name="Grafik 20">
            <a:extLst>
              <a:ext uri="{FF2B5EF4-FFF2-40B4-BE49-F238E27FC236}">
                <a16:creationId xmlns:a16="http://schemas.microsoft.com/office/drawing/2014/main" id="{E8288DC0-B619-37BE-AE9C-51AD06A9EF20}"/>
              </a:ext>
            </a:extLst>
          </p:cNvPr>
          <p:cNvPicPr>
            <a:picLocks noChangeAspect="1"/>
          </p:cNvPicPr>
          <p:nvPr/>
        </p:nvPicPr>
        <p:blipFill>
          <a:blip r:embed="rId5"/>
          <a:stretch>
            <a:fillRect/>
          </a:stretch>
        </p:blipFill>
        <p:spPr>
          <a:xfrm>
            <a:off x="0" y="4991457"/>
            <a:ext cx="931574" cy="958973"/>
          </a:xfrm>
          <a:prstGeom prst="rect">
            <a:avLst/>
          </a:prstGeom>
        </p:spPr>
      </p:pic>
      <p:pic>
        <p:nvPicPr>
          <p:cNvPr id="22" name="Grafik 21">
            <a:extLst>
              <a:ext uri="{FF2B5EF4-FFF2-40B4-BE49-F238E27FC236}">
                <a16:creationId xmlns:a16="http://schemas.microsoft.com/office/drawing/2014/main" id="{EA94FE70-0135-83C0-92CA-20FCEBB8E08C}"/>
              </a:ext>
            </a:extLst>
          </p:cNvPr>
          <p:cNvPicPr>
            <a:picLocks noChangeAspect="1"/>
          </p:cNvPicPr>
          <p:nvPr/>
        </p:nvPicPr>
        <p:blipFill>
          <a:blip r:embed="rId5"/>
          <a:stretch>
            <a:fillRect/>
          </a:stretch>
        </p:blipFill>
        <p:spPr>
          <a:xfrm>
            <a:off x="0" y="4991457"/>
            <a:ext cx="931574" cy="958973"/>
          </a:xfrm>
          <a:prstGeom prst="rect">
            <a:avLst/>
          </a:prstGeom>
        </p:spPr>
      </p:pic>
      <p:pic>
        <p:nvPicPr>
          <p:cNvPr id="23" name="Grafik 22">
            <a:extLst>
              <a:ext uri="{FF2B5EF4-FFF2-40B4-BE49-F238E27FC236}">
                <a16:creationId xmlns:a16="http://schemas.microsoft.com/office/drawing/2014/main" id="{56D51EDE-F78C-C9B6-F7D1-146C0533D278}"/>
              </a:ext>
            </a:extLst>
          </p:cNvPr>
          <p:cNvPicPr>
            <a:picLocks noChangeAspect="1"/>
          </p:cNvPicPr>
          <p:nvPr/>
        </p:nvPicPr>
        <p:blipFill>
          <a:blip r:embed="rId5"/>
          <a:stretch>
            <a:fillRect/>
          </a:stretch>
        </p:blipFill>
        <p:spPr>
          <a:xfrm>
            <a:off x="0" y="4991457"/>
            <a:ext cx="931574" cy="958973"/>
          </a:xfrm>
          <a:prstGeom prst="rect">
            <a:avLst/>
          </a:prstGeom>
        </p:spPr>
      </p:pic>
      <p:pic>
        <p:nvPicPr>
          <p:cNvPr id="25" name="Grafik 24">
            <a:extLst>
              <a:ext uri="{FF2B5EF4-FFF2-40B4-BE49-F238E27FC236}">
                <a16:creationId xmlns:a16="http://schemas.microsoft.com/office/drawing/2014/main" id="{90515415-3769-699A-AD66-5BDE94C4C4B4}"/>
              </a:ext>
            </a:extLst>
          </p:cNvPr>
          <p:cNvPicPr>
            <a:picLocks noChangeAspect="1"/>
          </p:cNvPicPr>
          <p:nvPr/>
        </p:nvPicPr>
        <p:blipFill>
          <a:blip r:embed="rId5"/>
          <a:stretch>
            <a:fillRect/>
          </a:stretch>
        </p:blipFill>
        <p:spPr>
          <a:xfrm>
            <a:off x="0" y="4991457"/>
            <a:ext cx="931574" cy="958973"/>
          </a:xfrm>
          <a:prstGeom prst="rect">
            <a:avLst/>
          </a:prstGeom>
        </p:spPr>
      </p:pic>
      <p:pic>
        <p:nvPicPr>
          <p:cNvPr id="26" name="Grafik 25">
            <a:extLst>
              <a:ext uri="{FF2B5EF4-FFF2-40B4-BE49-F238E27FC236}">
                <a16:creationId xmlns:a16="http://schemas.microsoft.com/office/drawing/2014/main" id="{996CCD9D-0895-686A-7035-DBB89A47B683}"/>
              </a:ext>
            </a:extLst>
          </p:cNvPr>
          <p:cNvPicPr>
            <a:picLocks noChangeAspect="1"/>
          </p:cNvPicPr>
          <p:nvPr/>
        </p:nvPicPr>
        <p:blipFill>
          <a:blip r:embed="rId5"/>
          <a:stretch>
            <a:fillRect/>
          </a:stretch>
        </p:blipFill>
        <p:spPr>
          <a:xfrm>
            <a:off x="0" y="4991457"/>
            <a:ext cx="931574" cy="958973"/>
          </a:xfrm>
          <a:prstGeom prst="rect">
            <a:avLst/>
          </a:prstGeom>
        </p:spPr>
      </p:pic>
      <p:pic>
        <p:nvPicPr>
          <p:cNvPr id="27" name="Grafik 26">
            <a:extLst>
              <a:ext uri="{FF2B5EF4-FFF2-40B4-BE49-F238E27FC236}">
                <a16:creationId xmlns:a16="http://schemas.microsoft.com/office/drawing/2014/main" id="{407D8C24-9494-87E0-2D18-1BB7A5CFFAEE}"/>
              </a:ext>
            </a:extLst>
          </p:cNvPr>
          <p:cNvPicPr>
            <a:picLocks noChangeAspect="1"/>
          </p:cNvPicPr>
          <p:nvPr/>
        </p:nvPicPr>
        <p:blipFill>
          <a:blip r:embed="rId5"/>
          <a:stretch>
            <a:fillRect/>
          </a:stretch>
        </p:blipFill>
        <p:spPr>
          <a:xfrm>
            <a:off x="0" y="4991457"/>
            <a:ext cx="931574" cy="958973"/>
          </a:xfrm>
          <a:prstGeom prst="rect">
            <a:avLst/>
          </a:prstGeom>
        </p:spPr>
      </p:pic>
      <p:pic>
        <p:nvPicPr>
          <p:cNvPr id="28" name="Grafik 27">
            <a:extLst>
              <a:ext uri="{FF2B5EF4-FFF2-40B4-BE49-F238E27FC236}">
                <a16:creationId xmlns:a16="http://schemas.microsoft.com/office/drawing/2014/main" id="{FCEA6C02-D568-1501-C366-BE02A54576CA}"/>
              </a:ext>
            </a:extLst>
          </p:cNvPr>
          <p:cNvPicPr>
            <a:picLocks noChangeAspect="1"/>
          </p:cNvPicPr>
          <p:nvPr/>
        </p:nvPicPr>
        <p:blipFill>
          <a:blip r:embed="rId5"/>
          <a:stretch>
            <a:fillRect/>
          </a:stretch>
        </p:blipFill>
        <p:spPr>
          <a:xfrm>
            <a:off x="0" y="4991457"/>
            <a:ext cx="931574" cy="958973"/>
          </a:xfrm>
          <a:prstGeom prst="rect">
            <a:avLst/>
          </a:prstGeom>
        </p:spPr>
      </p:pic>
      <p:pic>
        <p:nvPicPr>
          <p:cNvPr id="32" name="Grafik 31">
            <a:extLst>
              <a:ext uri="{FF2B5EF4-FFF2-40B4-BE49-F238E27FC236}">
                <a16:creationId xmlns:a16="http://schemas.microsoft.com/office/drawing/2014/main" id="{0469E2B2-2EB1-3C61-F5D6-5792943C014A}"/>
              </a:ext>
            </a:extLst>
          </p:cNvPr>
          <p:cNvPicPr>
            <a:picLocks noChangeAspect="1"/>
          </p:cNvPicPr>
          <p:nvPr/>
        </p:nvPicPr>
        <p:blipFill>
          <a:blip r:embed="rId7"/>
          <a:stretch>
            <a:fillRect/>
          </a:stretch>
        </p:blipFill>
        <p:spPr>
          <a:xfrm>
            <a:off x="3065687" y="5122233"/>
            <a:ext cx="3902530" cy="799477"/>
          </a:xfrm>
          <a:prstGeom prst="rect">
            <a:avLst/>
          </a:prstGeom>
        </p:spPr>
      </p:pic>
      <p:pic>
        <p:nvPicPr>
          <p:cNvPr id="34" name="Grafik 33">
            <a:extLst>
              <a:ext uri="{FF2B5EF4-FFF2-40B4-BE49-F238E27FC236}">
                <a16:creationId xmlns:a16="http://schemas.microsoft.com/office/drawing/2014/main" id="{2D2D689A-0CAE-7727-4CB5-163E22B94677}"/>
              </a:ext>
            </a:extLst>
          </p:cNvPr>
          <p:cNvPicPr>
            <a:picLocks noChangeAspect="1"/>
          </p:cNvPicPr>
          <p:nvPr/>
        </p:nvPicPr>
        <p:blipFill>
          <a:blip r:embed="rId8"/>
          <a:stretch>
            <a:fillRect/>
          </a:stretch>
        </p:blipFill>
        <p:spPr>
          <a:xfrm>
            <a:off x="3058202" y="4318432"/>
            <a:ext cx="3910014" cy="803801"/>
          </a:xfrm>
          <a:prstGeom prst="rect">
            <a:avLst/>
          </a:prstGeom>
        </p:spPr>
      </p:pic>
      <p:pic>
        <p:nvPicPr>
          <p:cNvPr id="35" name="Grafik 34">
            <a:extLst>
              <a:ext uri="{FF2B5EF4-FFF2-40B4-BE49-F238E27FC236}">
                <a16:creationId xmlns:a16="http://schemas.microsoft.com/office/drawing/2014/main" id="{E2B89188-EA96-F90B-2526-7E37B2157324}"/>
              </a:ext>
            </a:extLst>
          </p:cNvPr>
          <p:cNvPicPr>
            <a:picLocks noChangeAspect="1"/>
          </p:cNvPicPr>
          <p:nvPr/>
        </p:nvPicPr>
        <p:blipFill>
          <a:blip r:embed="rId7"/>
          <a:stretch>
            <a:fillRect/>
          </a:stretch>
        </p:blipFill>
        <p:spPr>
          <a:xfrm>
            <a:off x="3065687" y="5134480"/>
            <a:ext cx="3902530" cy="799477"/>
          </a:xfrm>
          <a:prstGeom prst="rect">
            <a:avLst/>
          </a:prstGeom>
        </p:spPr>
      </p:pic>
      <p:pic>
        <p:nvPicPr>
          <p:cNvPr id="36" name="Grafik 35">
            <a:extLst>
              <a:ext uri="{FF2B5EF4-FFF2-40B4-BE49-F238E27FC236}">
                <a16:creationId xmlns:a16="http://schemas.microsoft.com/office/drawing/2014/main" id="{F9795117-A79D-9E59-D2FF-0519DB7A6B0E}"/>
              </a:ext>
            </a:extLst>
          </p:cNvPr>
          <p:cNvPicPr>
            <a:picLocks noChangeAspect="1"/>
          </p:cNvPicPr>
          <p:nvPr/>
        </p:nvPicPr>
        <p:blipFill>
          <a:blip r:embed="rId7"/>
          <a:stretch>
            <a:fillRect/>
          </a:stretch>
        </p:blipFill>
        <p:spPr>
          <a:xfrm>
            <a:off x="3065687" y="5137054"/>
            <a:ext cx="3902530" cy="799477"/>
          </a:xfrm>
          <a:prstGeom prst="rect">
            <a:avLst/>
          </a:prstGeom>
        </p:spPr>
      </p:pic>
      <p:pic>
        <p:nvPicPr>
          <p:cNvPr id="37" name="Grafik 36">
            <a:extLst>
              <a:ext uri="{FF2B5EF4-FFF2-40B4-BE49-F238E27FC236}">
                <a16:creationId xmlns:a16="http://schemas.microsoft.com/office/drawing/2014/main" id="{F8D49D1D-E2F4-6363-8EA7-29A214287B65}"/>
              </a:ext>
            </a:extLst>
          </p:cNvPr>
          <p:cNvPicPr>
            <a:picLocks noChangeAspect="1"/>
          </p:cNvPicPr>
          <p:nvPr/>
        </p:nvPicPr>
        <p:blipFill>
          <a:blip r:embed="rId7"/>
          <a:stretch>
            <a:fillRect/>
          </a:stretch>
        </p:blipFill>
        <p:spPr>
          <a:xfrm>
            <a:off x="3065687" y="5137055"/>
            <a:ext cx="3902530" cy="799477"/>
          </a:xfrm>
          <a:prstGeom prst="rect">
            <a:avLst/>
          </a:prstGeom>
        </p:spPr>
      </p:pic>
      <p:pic>
        <p:nvPicPr>
          <p:cNvPr id="38" name="Grafik 37">
            <a:extLst>
              <a:ext uri="{FF2B5EF4-FFF2-40B4-BE49-F238E27FC236}">
                <a16:creationId xmlns:a16="http://schemas.microsoft.com/office/drawing/2014/main" id="{F249586C-EBDF-1BBB-E7C2-7268D10AC030}"/>
              </a:ext>
            </a:extLst>
          </p:cNvPr>
          <p:cNvPicPr>
            <a:picLocks noChangeAspect="1"/>
          </p:cNvPicPr>
          <p:nvPr/>
        </p:nvPicPr>
        <p:blipFill>
          <a:blip r:embed="rId8"/>
          <a:stretch>
            <a:fillRect/>
          </a:stretch>
        </p:blipFill>
        <p:spPr>
          <a:xfrm>
            <a:off x="3058202" y="4308988"/>
            <a:ext cx="3910014" cy="803801"/>
          </a:xfrm>
          <a:prstGeom prst="rect">
            <a:avLst/>
          </a:prstGeom>
        </p:spPr>
      </p:pic>
      <p:pic>
        <p:nvPicPr>
          <p:cNvPr id="39" name="Grafik 38">
            <a:extLst>
              <a:ext uri="{FF2B5EF4-FFF2-40B4-BE49-F238E27FC236}">
                <a16:creationId xmlns:a16="http://schemas.microsoft.com/office/drawing/2014/main" id="{E1CD26C6-3294-BF88-F9AD-170F2FF300D4}"/>
              </a:ext>
            </a:extLst>
          </p:cNvPr>
          <p:cNvPicPr>
            <a:picLocks noChangeAspect="1"/>
          </p:cNvPicPr>
          <p:nvPr/>
        </p:nvPicPr>
        <p:blipFill>
          <a:blip r:embed="rId8"/>
          <a:stretch>
            <a:fillRect/>
          </a:stretch>
        </p:blipFill>
        <p:spPr>
          <a:xfrm>
            <a:off x="3058202" y="4321235"/>
            <a:ext cx="3910014" cy="803801"/>
          </a:xfrm>
          <a:prstGeom prst="rect">
            <a:avLst/>
          </a:prstGeom>
        </p:spPr>
      </p:pic>
      <p:pic>
        <p:nvPicPr>
          <p:cNvPr id="40" name="Grafik 39">
            <a:extLst>
              <a:ext uri="{FF2B5EF4-FFF2-40B4-BE49-F238E27FC236}">
                <a16:creationId xmlns:a16="http://schemas.microsoft.com/office/drawing/2014/main" id="{FB4CA1F2-B8E3-8014-2432-6841EA4D8077}"/>
              </a:ext>
            </a:extLst>
          </p:cNvPr>
          <p:cNvPicPr>
            <a:picLocks noChangeAspect="1"/>
          </p:cNvPicPr>
          <p:nvPr/>
        </p:nvPicPr>
        <p:blipFill>
          <a:blip r:embed="rId8"/>
          <a:stretch>
            <a:fillRect/>
          </a:stretch>
        </p:blipFill>
        <p:spPr>
          <a:xfrm>
            <a:off x="3058202" y="4333253"/>
            <a:ext cx="3910014" cy="803801"/>
          </a:xfrm>
          <a:prstGeom prst="rect">
            <a:avLst/>
          </a:prstGeom>
        </p:spPr>
      </p:pic>
      <p:grpSp>
        <p:nvGrpSpPr>
          <p:cNvPr id="2" name="Gruppieren 1">
            <a:extLst>
              <a:ext uri="{FF2B5EF4-FFF2-40B4-BE49-F238E27FC236}">
                <a16:creationId xmlns:a16="http://schemas.microsoft.com/office/drawing/2014/main" id="{CCE1150B-F506-ABFA-CCCF-F5F2FC07E4CE}"/>
              </a:ext>
            </a:extLst>
          </p:cNvPr>
          <p:cNvGrpSpPr/>
          <p:nvPr/>
        </p:nvGrpSpPr>
        <p:grpSpPr>
          <a:xfrm>
            <a:off x="8263102" y="4529442"/>
            <a:ext cx="677122" cy="519888"/>
            <a:chOff x="11017469" y="4896256"/>
            <a:chExt cx="902829" cy="693184"/>
          </a:xfrm>
        </p:grpSpPr>
        <p:sp>
          <p:nvSpPr>
            <p:cNvPr id="4" name="Raute 3">
              <a:extLst>
                <a:ext uri="{FF2B5EF4-FFF2-40B4-BE49-F238E27FC236}">
                  <a16:creationId xmlns:a16="http://schemas.microsoft.com/office/drawing/2014/main" id="{E828CD77-9F5C-315D-7B5A-282235BE2DB2}"/>
                </a:ext>
              </a:extLst>
            </p:cNvPr>
            <p:cNvSpPr/>
            <p:nvPr/>
          </p:nvSpPr>
          <p:spPr>
            <a:xfrm>
              <a:off x="11017469" y="4896256"/>
              <a:ext cx="902829" cy="693184"/>
            </a:xfrm>
            <a:prstGeom prst="diamond">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eaLnBrk="1" fontAlgn="auto" hangingPunct="1">
                <a:spcBef>
                  <a:spcPts val="0"/>
                </a:spcBef>
                <a:spcAft>
                  <a:spcPts val="0"/>
                </a:spcAft>
              </a:pPr>
              <a:endParaRPr lang="de-DE" sz="1350">
                <a:solidFill>
                  <a:prstClr val="white"/>
                </a:solidFill>
                <a:latin typeface="Calibri" panose="020F0502020204030204"/>
              </a:endParaRPr>
            </a:p>
          </p:txBody>
        </p:sp>
        <p:sp>
          <p:nvSpPr>
            <p:cNvPr id="5" name="Textfeld 23">
              <a:extLst>
                <a:ext uri="{FF2B5EF4-FFF2-40B4-BE49-F238E27FC236}">
                  <a16:creationId xmlns:a16="http://schemas.microsoft.com/office/drawing/2014/main" id="{EB8DE48A-AA9A-3D0E-1CF3-3EF26E554FB3}"/>
                </a:ext>
              </a:extLst>
            </p:cNvPr>
            <p:cNvSpPr txBox="1"/>
            <p:nvPr/>
          </p:nvSpPr>
          <p:spPr>
            <a:xfrm>
              <a:off x="11130323" y="5069552"/>
              <a:ext cx="677122" cy="34466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eaLnBrk="1" fontAlgn="auto" hangingPunct="1">
                <a:lnSpc>
                  <a:spcPct val="107000"/>
                </a:lnSpc>
                <a:spcBef>
                  <a:spcPts val="0"/>
                </a:spcBef>
                <a:spcAft>
                  <a:spcPts val="600"/>
                </a:spcAft>
              </a:pPr>
              <a:r>
                <a:rPr lang="de-DE"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mit 5</a:t>
              </a:r>
              <a:endParaRPr lang="de-DE"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7" name="Gruppieren 6">
            <a:extLst>
              <a:ext uri="{FF2B5EF4-FFF2-40B4-BE49-F238E27FC236}">
                <a16:creationId xmlns:a16="http://schemas.microsoft.com/office/drawing/2014/main" id="{4FFF1D71-444F-D47D-A5D5-4DDAC20C9D75}"/>
              </a:ext>
            </a:extLst>
          </p:cNvPr>
          <p:cNvGrpSpPr/>
          <p:nvPr/>
        </p:nvGrpSpPr>
        <p:grpSpPr>
          <a:xfrm>
            <a:off x="7433058" y="4540802"/>
            <a:ext cx="677122" cy="519888"/>
            <a:chOff x="9998708" y="4912484"/>
            <a:chExt cx="902829" cy="693184"/>
          </a:xfrm>
        </p:grpSpPr>
        <p:sp>
          <p:nvSpPr>
            <p:cNvPr id="24" name="Raute 23">
              <a:extLst>
                <a:ext uri="{FF2B5EF4-FFF2-40B4-BE49-F238E27FC236}">
                  <a16:creationId xmlns:a16="http://schemas.microsoft.com/office/drawing/2014/main" id="{CEBE6B9D-8C24-AAE3-3A38-CAC9D9B39179}"/>
                </a:ext>
              </a:extLst>
            </p:cNvPr>
            <p:cNvSpPr/>
            <p:nvPr/>
          </p:nvSpPr>
          <p:spPr>
            <a:xfrm>
              <a:off x="9998708" y="4912484"/>
              <a:ext cx="902829" cy="693184"/>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eaLnBrk="1" fontAlgn="auto" hangingPunct="1">
                <a:spcBef>
                  <a:spcPts val="0"/>
                </a:spcBef>
                <a:spcAft>
                  <a:spcPts val="0"/>
                </a:spcAft>
              </a:pPr>
              <a:endParaRPr lang="de-DE" sz="1350">
                <a:solidFill>
                  <a:prstClr val="white"/>
                </a:solidFill>
                <a:latin typeface="Calibri" panose="020F0502020204030204"/>
              </a:endParaRPr>
            </a:p>
          </p:txBody>
        </p:sp>
        <p:sp>
          <p:nvSpPr>
            <p:cNvPr id="29" name="Textfeld 17">
              <a:extLst>
                <a:ext uri="{FF2B5EF4-FFF2-40B4-BE49-F238E27FC236}">
                  <a16:creationId xmlns:a16="http://schemas.microsoft.com/office/drawing/2014/main" id="{B4EC3761-0A09-478D-9FFF-D7E9A3906180}"/>
                </a:ext>
              </a:extLst>
            </p:cNvPr>
            <p:cNvSpPr txBox="1"/>
            <p:nvPr/>
          </p:nvSpPr>
          <p:spPr>
            <a:xfrm>
              <a:off x="10058214" y="5086742"/>
              <a:ext cx="677122" cy="34466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eaLnBrk="1" fontAlgn="auto" hangingPunct="1">
                <a:lnSpc>
                  <a:spcPct val="107000"/>
                </a:lnSpc>
                <a:spcBef>
                  <a:spcPts val="0"/>
                </a:spcBef>
                <a:spcAft>
                  <a:spcPts val="600"/>
                </a:spcAft>
              </a:pPr>
              <a:r>
                <a:rPr lang="de-DE" sz="135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 10</a:t>
              </a:r>
              <a:endParaRPr lang="de-DE"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0" name="Gruppieren 29">
            <a:extLst>
              <a:ext uri="{FF2B5EF4-FFF2-40B4-BE49-F238E27FC236}">
                <a16:creationId xmlns:a16="http://schemas.microsoft.com/office/drawing/2014/main" id="{980AC0A1-78A8-B7D6-FB40-2B4A2C405C61}"/>
              </a:ext>
            </a:extLst>
          </p:cNvPr>
          <p:cNvGrpSpPr/>
          <p:nvPr/>
        </p:nvGrpSpPr>
        <p:grpSpPr>
          <a:xfrm>
            <a:off x="7456711" y="5186553"/>
            <a:ext cx="677122" cy="519888"/>
            <a:chOff x="10001787" y="5762736"/>
            <a:chExt cx="902829" cy="693184"/>
          </a:xfrm>
        </p:grpSpPr>
        <p:sp>
          <p:nvSpPr>
            <p:cNvPr id="31" name="Raute 30">
              <a:extLst>
                <a:ext uri="{FF2B5EF4-FFF2-40B4-BE49-F238E27FC236}">
                  <a16:creationId xmlns:a16="http://schemas.microsoft.com/office/drawing/2014/main" id="{92FD5DA5-7559-A2BE-09A5-FDDE24B2C457}"/>
                </a:ext>
              </a:extLst>
            </p:cNvPr>
            <p:cNvSpPr/>
            <p:nvPr/>
          </p:nvSpPr>
          <p:spPr>
            <a:xfrm>
              <a:off x="10001787" y="5762736"/>
              <a:ext cx="902829" cy="693184"/>
            </a:xfrm>
            <a:prstGeom prst="diamon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eaLnBrk="1" fontAlgn="auto" hangingPunct="1">
                <a:spcBef>
                  <a:spcPts val="0"/>
                </a:spcBef>
                <a:spcAft>
                  <a:spcPts val="0"/>
                </a:spcAft>
              </a:pPr>
              <a:endParaRPr lang="de-DE" sz="1350" dirty="0">
                <a:solidFill>
                  <a:prstClr val="white"/>
                </a:solidFill>
                <a:latin typeface="Calibri" panose="020F0502020204030204"/>
              </a:endParaRPr>
            </a:p>
          </p:txBody>
        </p:sp>
        <p:sp>
          <p:nvSpPr>
            <p:cNvPr id="33" name="Textfeld 20">
              <a:extLst>
                <a:ext uri="{FF2B5EF4-FFF2-40B4-BE49-F238E27FC236}">
                  <a16:creationId xmlns:a16="http://schemas.microsoft.com/office/drawing/2014/main" id="{4AB66AAB-D449-0586-C0DD-482010719163}"/>
                </a:ext>
              </a:extLst>
            </p:cNvPr>
            <p:cNvSpPr txBox="1"/>
            <p:nvPr/>
          </p:nvSpPr>
          <p:spPr>
            <a:xfrm>
              <a:off x="10058213" y="5936033"/>
              <a:ext cx="789976" cy="34466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eaLnBrk="1" fontAlgn="auto" hangingPunct="1">
                <a:lnSpc>
                  <a:spcPct val="107000"/>
                </a:lnSpc>
                <a:spcBef>
                  <a:spcPts val="0"/>
                </a:spcBef>
                <a:spcAft>
                  <a:spcPts val="600"/>
                </a:spcAft>
              </a:pPr>
              <a:r>
                <a:rPr lang="de-DE"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mit 10</a:t>
              </a:r>
              <a:endParaRPr lang="de-DE"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1" name="Gruppieren 40">
            <a:extLst>
              <a:ext uri="{FF2B5EF4-FFF2-40B4-BE49-F238E27FC236}">
                <a16:creationId xmlns:a16="http://schemas.microsoft.com/office/drawing/2014/main" id="{C37FC66F-03F5-F1BC-3EE3-81F73AAF946C}"/>
              </a:ext>
            </a:extLst>
          </p:cNvPr>
          <p:cNvGrpSpPr/>
          <p:nvPr/>
        </p:nvGrpSpPr>
        <p:grpSpPr>
          <a:xfrm>
            <a:off x="8263102" y="5179302"/>
            <a:ext cx="677122" cy="519888"/>
            <a:chOff x="11017469" y="5762736"/>
            <a:chExt cx="902829" cy="693184"/>
          </a:xfrm>
        </p:grpSpPr>
        <p:sp>
          <p:nvSpPr>
            <p:cNvPr id="42" name="Raute 41">
              <a:extLst>
                <a:ext uri="{FF2B5EF4-FFF2-40B4-BE49-F238E27FC236}">
                  <a16:creationId xmlns:a16="http://schemas.microsoft.com/office/drawing/2014/main" id="{47A0B57E-83D6-13FD-3C0A-F3BE160658F1}"/>
                </a:ext>
              </a:extLst>
            </p:cNvPr>
            <p:cNvSpPr/>
            <p:nvPr/>
          </p:nvSpPr>
          <p:spPr>
            <a:xfrm>
              <a:off x="11017469" y="5762736"/>
              <a:ext cx="902829" cy="693184"/>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eaLnBrk="1" fontAlgn="auto" hangingPunct="1">
                <a:spcBef>
                  <a:spcPts val="0"/>
                </a:spcBef>
                <a:spcAft>
                  <a:spcPts val="0"/>
                </a:spcAft>
              </a:pPr>
              <a:endParaRPr lang="de-DE" sz="1350">
                <a:solidFill>
                  <a:prstClr val="white"/>
                </a:solidFill>
                <a:latin typeface="Calibri" panose="020F0502020204030204"/>
              </a:endParaRPr>
            </a:p>
          </p:txBody>
        </p:sp>
        <p:sp>
          <p:nvSpPr>
            <p:cNvPr id="43" name="Textfeld 13">
              <a:extLst>
                <a:ext uri="{FF2B5EF4-FFF2-40B4-BE49-F238E27FC236}">
                  <a16:creationId xmlns:a16="http://schemas.microsoft.com/office/drawing/2014/main" id="{9B1A5FCC-012F-9595-7192-7FE7C1E787B2}"/>
                </a:ext>
              </a:extLst>
            </p:cNvPr>
            <p:cNvSpPr txBox="1"/>
            <p:nvPr/>
          </p:nvSpPr>
          <p:spPr>
            <a:xfrm>
              <a:off x="11017469" y="5936033"/>
              <a:ext cx="902829" cy="34466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eaLnBrk="1" fontAlgn="auto" hangingPunct="1">
                <a:lnSpc>
                  <a:spcPct val="107000"/>
                </a:lnSpc>
                <a:spcBef>
                  <a:spcPts val="0"/>
                </a:spcBef>
                <a:spcAft>
                  <a:spcPts val="600"/>
                </a:spcAft>
              </a:pPr>
              <a:r>
                <a:rPr lang="de-DE"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doppelt</a:t>
              </a:r>
              <a:endParaRPr lang="de-DE"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543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Inhaltsplatzhalter 1">
            <a:extLst>
              <a:ext uri="{FF2B5EF4-FFF2-40B4-BE49-F238E27FC236}">
                <a16:creationId xmlns:a16="http://schemas.microsoft.com/office/drawing/2014/main" id="{2F470F9D-DA8F-054A-848A-44C1172838E1}"/>
              </a:ext>
            </a:extLst>
          </p:cNvPr>
          <p:cNvSpPr>
            <a:spLocks noGrp="1"/>
          </p:cNvSpPr>
          <p:nvPr>
            <p:ph idx="1"/>
          </p:nvPr>
        </p:nvSpPr>
        <p:spPr>
          <a:xfrm>
            <a:off x="252000" y="1875502"/>
            <a:ext cx="8640000" cy="2201198"/>
          </a:xfrm>
        </p:spPr>
        <p:txBody>
          <a:bodyPr/>
          <a:lstStyle/>
          <a:p>
            <a:r>
              <a:rPr lang="de-DE" dirty="0"/>
              <a:t>Die nächsten Folien dienen dazu:</a:t>
            </a:r>
          </a:p>
          <a:p>
            <a:pPr lvl="1"/>
            <a:r>
              <a:rPr lang="de-DE" dirty="0"/>
              <a:t>die Praxiserprobung in Hinblick auf die Kernbotschaft zu reflektieren.</a:t>
            </a:r>
          </a:p>
          <a:p>
            <a:pPr lvl="2"/>
            <a:r>
              <a:rPr lang="de-DE" dirty="0"/>
              <a:t>den didaktischen Wert des Aufgabenformats auch für die 2. Klasse und die folgenden Schuljahre zu betonen. </a:t>
            </a:r>
          </a:p>
          <a:p>
            <a:pPr>
              <a:spcAft>
                <a:spcPts val="0"/>
              </a:spcAft>
            </a:pPr>
            <a:r>
              <a:rPr lang="de-DE" dirty="0"/>
              <a:t>Didaktische Umsetzung:</a:t>
            </a:r>
            <a:br>
              <a:rPr lang="de-DE" dirty="0"/>
            </a:br>
            <a:r>
              <a:rPr lang="de-DE" dirty="0"/>
              <a:t>Diskutieren Sie mit Ihrem Kollegium die folgenden Reflexionsfragen:</a:t>
            </a:r>
          </a:p>
          <a:p>
            <a:pPr lvl="2">
              <a:spcAft>
                <a:spcPts val="0"/>
              </a:spcAft>
            </a:pPr>
            <a:r>
              <a:rPr lang="de-DE" i="1" dirty="0"/>
              <a:t>Inwiefern wird die Kernbotschaft in der Praxiserprobung ‚Aufgaben sortieren‘ berücksichtigt?</a:t>
            </a:r>
          </a:p>
          <a:p>
            <a:pPr lvl="2"/>
            <a:r>
              <a:rPr lang="de-DE" i="1" dirty="0"/>
              <a:t>Inwiefern ist die Aktivität ‚Aufgaben sortieren‘ für weitere Schuljahre geeignet?</a:t>
            </a:r>
            <a:endParaRPr lang="de-DE" dirty="0"/>
          </a:p>
          <a:p>
            <a:pPr marL="216000" lvl="1" indent="0">
              <a:buNone/>
            </a:pPr>
            <a:endParaRPr lang="de-DE" dirty="0"/>
          </a:p>
          <a:p>
            <a:pPr lvl="1"/>
            <a:endParaRPr lang="de-DE" dirty="0"/>
          </a:p>
        </p:txBody>
      </p:sp>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a:t>Sinn des nächsten Inputs</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3566879446"/>
              </p:ext>
            </p:extLst>
          </p:nvPr>
        </p:nvGraphicFramePr>
        <p:xfrm>
          <a:off x="252827" y="898971"/>
          <a:ext cx="8639173" cy="74168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4233747">
                  <a:extLst>
                    <a:ext uri="{9D8B030D-6E8A-4147-A177-3AD203B41FA5}">
                      <a16:colId xmlns:a16="http://schemas.microsoft.com/office/drawing/2014/main" val="3781056649"/>
                    </a:ext>
                  </a:extLst>
                </a:gridCol>
                <a:gridCol w="3557586">
                  <a:extLst>
                    <a:ext uri="{9D8B030D-6E8A-4147-A177-3AD203B41FA5}">
                      <a16:colId xmlns:a16="http://schemas.microsoft.com/office/drawing/2014/main" val="3727531856"/>
                    </a:ext>
                  </a:extLst>
                </a:gridCol>
              </a:tblGrid>
              <a:tr h="370840">
                <a:tc>
                  <a:txBody>
                    <a:bodyPr/>
                    <a:lstStyle/>
                    <a:p>
                      <a:r>
                        <a:rPr lang="de-DE" sz="1100" b="1">
                          <a:solidFill>
                            <a:schemeClr val="accent1"/>
                          </a:solidFill>
                        </a:rPr>
                        <a:t>3.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dirty="0">
                          <a:solidFill>
                            <a:schemeClr val="accent1"/>
                          </a:solidFill>
                        </a:rPr>
                        <a:t>Reflexion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a:solidFill>
                          <a:schemeClr val="accent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dirty="0">
                          <a:solidFill>
                            <a:schemeClr val="accent1"/>
                          </a:solidFill>
                        </a:rPr>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solidFill>
                            <a:schemeClr val="accent1"/>
                          </a:solidFill>
                        </a:rPr>
                        <a:t>Reflexion der Praxiserprobung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solidFill>
                            <a:schemeClr val="accent1"/>
                          </a:solidFill>
                        </a:rPr>
                        <a:t>2 Folien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6" name="Rechteck 5">
            <a:extLst>
              <a:ext uri="{FF2B5EF4-FFF2-40B4-BE49-F238E27FC236}">
                <a16:creationId xmlns:a16="http://schemas.microsoft.com/office/drawing/2014/main" id="{4134667C-48CB-784B-9F7F-967DB341532C}"/>
              </a:ext>
            </a:extLst>
          </p:cNvPr>
          <p:cNvSpPr/>
          <p:nvPr/>
        </p:nvSpPr>
        <p:spPr bwMode="auto">
          <a:xfrm>
            <a:off x="0" y="6503940"/>
            <a:ext cx="1881809" cy="37589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FFFFFF"/>
                </a:solidFill>
                <a:effectLst/>
                <a:uLnTx/>
                <a:uFillTx/>
                <a:latin typeface="Calibri Light" panose="020F0302020204030204" pitchFamily="34" charset="0"/>
                <a:ea typeface="ＭＳ Ｐゴシック" charset="-128"/>
                <a:cs typeface="Calibri Light" panose="020F0302020204030204" pitchFamily="34" charset="0"/>
              </a:rPr>
              <a:t>Phase 3: Reflexion</a:t>
            </a:r>
          </a:p>
        </p:txBody>
      </p:sp>
    </p:spTree>
    <p:extLst>
      <p:ext uri="{BB962C8B-B14F-4D97-AF65-F5344CB8AC3E}">
        <p14:creationId xmlns:p14="http://schemas.microsoft.com/office/powerpoint/2010/main" val="1074207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67E1-F961-7AF5-6B16-45FE448CE326}"/>
            </a:ext>
          </a:extLst>
        </p:cNvPr>
        <p:cNvGrpSpPr/>
        <p:nvPr/>
      </p:nvGrpSpPr>
      <p:grpSpPr>
        <a:xfrm>
          <a:off x="0" y="0"/>
          <a:ext cx="0" cy="0"/>
          <a:chOff x="0" y="0"/>
          <a:chExt cx="0" cy="0"/>
        </a:xfrm>
      </p:grpSpPr>
      <p:grpSp>
        <p:nvGrpSpPr>
          <p:cNvPr id="14" name="Gruppieren 13">
            <a:extLst>
              <a:ext uri="{FF2B5EF4-FFF2-40B4-BE49-F238E27FC236}">
                <a16:creationId xmlns:a16="http://schemas.microsoft.com/office/drawing/2014/main" id="{D02D5CB6-7FE4-4FFC-3D78-9247C7576FDC}"/>
              </a:ext>
            </a:extLst>
          </p:cNvPr>
          <p:cNvGrpSpPr/>
          <p:nvPr/>
        </p:nvGrpSpPr>
        <p:grpSpPr>
          <a:xfrm>
            <a:off x="107788" y="274288"/>
            <a:ext cx="8928424" cy="927211"/>
            <a:chOff x="0" y="0"/>
            <a:chExt cx="5818764" cy="733300"/>
          </a:xfrm>
        </p:grpSpPr>
        <p:sp>
          <p:nvSpPr>
            <p:cNvPr id="15" name="Gefaltete Ecke 14">
              <a:extLst>
                <a:ext uri="{FF2B5EF4-FFF2-40B4-BE49-F238E27FC236}">
                  <a16:creationId xmlns:a16="http://schemas.microsoft.com/office/drawing/2014/main" id="{41EEFFED-5F31-1998-B182-345B3523D790}"/>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16" name="Textfeld 1">
              <a:extLst>
                <a:ext uri="{FF2B5EF4-FFF2-40B4-BE49-F238E27FC236}">
                  <a16:creationId xmlns:a16="http://schemas.microsoft.com/office/drawing/2014/main" id="{102A004B-0E9C-A98E-23CF-9617C076F39D}"/>
                </a:ext>
              </a:extLst>
            </p:cNvPr>
            <p:cNvSpPr txBox="1"/>
            <p:nvPr/>
          </p:nvSpPr>
          <p:spPr>
            <a:xfrm>
              <a:off x="608884" y="7331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schule den Zahlen- und Aufgabenblick und gebe den Kindern die Möglichkeit, verschiedene Rechenwege verständnisbasiert anzuwenden. </a:t>
              </a:r>
              <a:r>
                <a:rPr lang="de-DE" sz="1200" dirty="0">
                  <a:effectLst/>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12" name="Picture 3">
            <a:extLst>
              <a:ext uri="{FF2B5EF4-FFF2-40B4-BE49-F238E27FC236}">
                <a16:creationId xmlns:a16="http://schemas.microsoft.com/office/drawing/2014/main" id="{7ACDF4B7-4C12-55BF-5E1F-57C259A04F1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grpSp>
        <p:nvGrpSpPr>
          <p:cNvPr id="493" name="Gruppieren 492">
            <a:extLst>
              <a:ext uri="{FF2B5EF4-FFF2-40B4-BE49-F238E27FC236}">
                <a16:creationId xmlns:a16="http://schemas.microsoft.com/office/drawing/2014/main" id="{F74DCD17-2AE7-384A-24DD-3BB26CE9AED3}"/>
              </a:ext>
            </a:extLst>
          </p:cNvPr>
          <p:cNvGrpSpPr/>
          <p:nvPr/>
        </p:nvGrpSpPr>
        <p:grpSpPr>
          <a:xfrm>
            <a:off x="190474" y="2100291"/>
            <a:ext cx="8794334" cy="4591594"/>
            <a:chOff x="190474" y="1718246"/>
            <a:chExt cx="8794334" cy="4591594"/>
          </a:xfrm>
        </p:grpSpPr>
        <p:pic>
          <p:nvPicPr>
            <p:cNvPr id="6" name="Image 16" descr="Ein Bild, das Text, Screenshot, Schrift, Diagramm enthält.&#10;&#10;Automatisch generierte Beschreibung">
              <a:extLst>
                <a:ext uri="{FF2B5EF4-FFF2-40B4-BE49-F238E27FC236}">
                  <a16:creationId xmlns:a16="http://schemas.microsoft.com/office/drawing/2014/main" id="{DEB8D5B0-C63E-BAFE-3267-159C863FA456}"/>
                </a:ext>
              </a:extLst>
            </p:cNvPr>
            <p:cNvPicPr>
              <a:picLocks noChangeAspect="1"/>
            </p:cNvPicPr>
            <p:nvPr/>
          </p:nvPicPr>
          <p:blipFill>
            <a:blip r:embed="rId4" cstate="print"/>
            <a:srcRect l="-1671"/>
            <a:stretch/>
          </p:blipFill>
          <p:spPr>
            <a:xfrm>
              <a:off x="252001" y="2385592"/>
              <a:ext cx="8634020" cy="3408319"/>
            </a:xfrm>
            <a:prstGeom prst="rect">
              <a:avLst/>
            </a:prstGeom>
          </p:spPr>
        </p:pic>
        <p:sp>
          <p:nvSpPr>
            <p:cNvPr id="8" name="Rechteck 7">
              <a:extLst>
                <a:ext uri="{FF2B5EF4-FFF2-40B4-BE49-F238E27FC236}">
                  <a16:creationId xmlns:a16="http://schemas.microsoft.com/office/drawing/2014/main" id="{830933F2-9AFE-679F-934B-43B5CFBC7031}"/>
                </a:ext>
              </a:extLst>
            </p:cNvPr>
            <p:cNvSpPr/>
            <p:nvPr/>
          </p:nvSpPr>
          <p:spPr bwMode="auto">
            <a:xfrm>
              <a:off x="4141288" y="3171404"/>
              <a:ext cx="555089" cy="216000"/>
            </a:xfrm>
            <a:prstGeom prst="rect">
              <a:avLst/>
            </a:prstGeom>
            <a:solidFill>
              <a:srgbClr val="ECE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7" name="Textfeld 6">
              <a:extLst>
                <a:ext uri="{FF2B5EF4-FFF2-40B4-BE49-F238E27FC236}">
                  <a16:creationId xmlns:a16="http://schemas.microsoft.com/office/drawing/2014/main" id="{89998F92-1297-3A02-60ED-6F345BB1629F}"/>
                </a:ext>
              </a:extLst>
            </p:cNvPr>
            <p:cNvSpPr txBox="1"/>
            <p:nvPr/>
          </p:nvSpPr>
          <p:spPr>
            <a:xfrm>
              <a:off x="4005882" y="3079349"/>
              <a:ext cx="958162" cy="400110"/>
            </a:xfrm>
            <a:prstGeom prst="rect">
              <a:avLst/>
            </a:prstGeom>
            <a:noFill/>
          </p:spPr>
          <p:txBody>
            <a:bodyPr wrap="square" rtlCol="0">
              <a:spAutoFit/>
            </a:bodyPr>
            <a:lstStyle/>
            <a:p>
              <a:pPr marL="342900" indent="-342900">
                <a:spcBef>
                  <a:spcPts val="400"/>
                </a:spcBef>
              </a:pPr>
              <a:r>
                <a:rPr lang="de-DE" sz="2000" dirty="0">
                  <a:latin typeface="Calibri"/>
                  <a:cs typeface="Calibri"/>
                </a:rPr>
                <a:t>88 + 7</a:t>
              </a:r>
            </a:p>
          </p:txBody>
        </p:sp>
        <p:sp>
          <p:nvSpPr>
            <p:cNvPr id="256" name="Rechteck 255">
              <a:extLst>
                <a:ext uri="{FF2B5EF4-FFF2-40B4-BE49-F238E27FC236}">
                  <a16:creationId xmlns:a16="http://schemas.microsoft.com/office/drawing/2014/main" id="{F96A7D61-184B-2301-662D-504BEFFE07FA}"/>
                </a:ext>
              </a:extLst>
            </p:cNvPr>
            <p:cNvSpPr/>
            <p:nvPr/>
          </p:nvSpPr>
          <p:spPr bwMode="auto">
            <a:xfrm>
              <a:off x="297597" y="1730657"/>
              <a:ext cx="2885052" cy="45791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9" name="Rechteck 8">
              <a:extLst>
                <a:ext uri="{FF2B5EF4-FFF2-40B4-BE49-F238E27FC236}">
                  <a16:creationId xmlns:a16="http://schemas.microsoft.com/office/drawing/2014/main" id="{41BA794B-EC14-8C3A-51F1-A7F36F55760E}"/>
                </a:ext>
              </a:extLst>
            </p:cNvPr>
            <p:cNvSpPr/>
            <p:nvPr/>
          </p:nvSpPr>
          <p:spPr bwMode="auto">
            <a:xfrm>
              <a:off x="3662207" y="2525494"/>
              <a:ext cx="225582" cy="143588"/>
            </a:xfrm>
            <a:prstGeom prst="rect">
              <a:avLst/>
            </a:prstGeom>
            <a:solidFill>
              <a:srgbClr val="B0D1E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10" name="Rechteck 9">
              <a:extLst>
                <a:ext uri="{FF2B5EF4-FFF2-40B4-BE49-F238E27FC236}">
                  <a16:creationId xmlns:a16="http://schemas.microsoft.com/office/drawing/2014/main" id="{D01849BD-8DAD-FC6B-DA0E-F0A1090702B1}"/>
                </a:ext>
              </a:extLst>
            </p:cNvPr>
            <p:cNvSpPr/>
            <p:nvPr/>
          </p:nvSpPr>
          <p:spPr bwMode="auto">
            <a:xfrm>
              <a:off x="4964044" y="3875205"/>
              <a:ext cx="333443" cy="143588"/>
            </a:xfrm>
            <a:prstGeom prst="rect">
              <a:avLst/>
            </a:prstGeom>
            <a:solidFill>
              <a:srgbClr val="C8DA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11" name="Textfeld 10">
              <a:extLst>
                <a:ext uri="{FF2B5EF4-FFF2-40B4-BE49-F238E27FC236}">
                  <a16:creationId xmlns:a16="http://schemas.microsoft.com/office/drawing/2014/main" id="{6AA7C1AE-516F-2916-06EA-DBC402FA9129}"/>
                </a:ext>
              </a:extLst>
            </p:cNvPr>
            <p:cNvSpPr txBox="1"/>
            <p:nvPr/>
          </p:nvSpPr>
          <p:spPr>
            <a:xfrm>
              <a:off x="3511125" y="2467319"/>
              <a:ext cx="610025" cy="276999"/>
            </a:xfrm>
            <a:prstGeom prst="rect">
              <a:avLst/>
            </a:prstGeom>
            <a:noFill/>
          </p:spPr>
          <p:txBody>
            <a:bodyPr wrap="square" rtlCol="0">
              <a:spAutoFit/>
            </a:bodyPr>
            <a:lstStyle/>
            <a:p>
              <a:pPr marL="342900" indent="-342900">
                <a:spcBef>
                  <a:spcPts val="400"/>
                </a:spcBef>
              </a:pPr>
              <a:r>
                <a:rPr lang="de-DE" sz="1200" dirty="0">
                  <a:latin typeface="Calibri"/>
                  <a:cs typeface="Calibri"/>
                </a:rPr>
                <a:t>= 100</a:t>
              </a:r>
            </a:p>
          </p:txBody>
        </p:sp>
        <p:sp>
          <p:nvSpPr>
            <p:cNvPr id="13" name="Textfeld 12">
              <a:extLst>
                <a:ext uri="{FF2B5EF4-FFF2-40B4-BE49-F238E27FC236}">
                  <a16:creationId xmlns:a16="http://schemas.microsoft.com/office/drawing/2014/main" id="{E66B4180-6133-4362-5041-A8365AF8C507}"/>
                </a:ext>
              </a:extLst>
            </p:cNvPr>
            <p:cNvSpPr txBox="1"/>
            <p:nvPr/>
          </p:nvSpPr>
          <p:spPr>
            <a:xfrm>
              <a:off x="4846097" y="3808499"/>
              <a:ext cx="610025" cy="276999"/>
            </a:xfrm>
            <a:prstGeom prst="rect">
              <a:avLst/>
            </a:prstGeom>
            <a:noFill/>
          </p:spPr>
          <p:txBody>
            <a:bodyPr wrap="square" rtlCol="0">
              <a:spAutoFit/>
            </a:bodyPr>
            <a:lstStyle/>
            <a:p>
              <a:pPr marL="342900" indent="-342900">
                <a:spcBef>
                  <a:spcPts val="400"/>
                </a:spcBef>
              </a:pPr>
              <a:r>
                <a:rPr lang="de-DE" sz="1200" dirty="0">
                  <a:latin typeface="Calibri"/>
                  <a:cs typeface="Calibri"/>
                </a:rPr>
                <a:t>+ 100</a:t>
              </a:r>
            </a:p>
          </p:txBody>
        </p:sp>
        <p:sp>
          <p:nvSpPr>
            <p:cNvPr id="19" name="Rechteck 18">
              <a:extLst>
                <a:ext uri="{FF2B5EF4-FFF2-40B4-BE49-F238E27FC236}">
                  <a16:creationId xmlns:a16="http://schemas.microsoft.com/office/drawing/2014/main" id="{31CE4B3D-CD30-00A4-6B97-7695E6404EC6}"/>
                </a:ext>
              </a:extLst>
            </p:cNvPr>
            <p:cNvSpPr/>
            <p:nvPr/>
          </p:nvSpPr>
          <p:spPr bwMode="auto">
            <a:xfrm>
              <a:off x="3631226" y="3871321"/>
              <a:ext cx="287544" cy="143588"/>
            </a:xfrm>
            <a:prstGeom prst="rect">
              <a:avLst/>
            </a:prstGeom>
            <a:solidFill>
              <a:srgbClr val="FEE8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18" name="Textfeld 17">
              <a:extLst>
                <a:ext uri="{FF2B5EF4-FFF2-40B4-BE49-F238E27FC236}">
                  <a16:creationId xmlns:a16="http://schemas.microsoft.com/office/drawing/2014/main" id="{1AFDB1CE-934C-7B1F-4CD8-B3AE2572C4DE}"/>
                </a:ext>
              </a:extLst>
            </p:cNvPr>
            <p:cNvSpPr txBox="1"/>
            <p:nvPr/>
          </p:nvSpPr>
          <p:spPr>
            <a:xfrm>
              <a:off x="3516573" y="3804615"/>
              <a:ext cx="610025" cy="276999"/>
            </a:xfrm>
            <a:prstGeom prst="rect">
              <a:avLst/>
            </a:prstGeom>
            <a:noFill/>
          </p:spPr>
          <p:txBody>
            <a:bodyPr wrap="square" rtlCol="0">
              <a:spAutoFit/>
            </a:bodyPr>
            <a:lstStyle/>
            <a:p>
              <a:pPr marL="342900" indent="-342900">
                <a:spcBef>
                  <a:spcPts val="400"/>
                </a:spcBef>
              </a:pPr>
              <a:r>
                <a:rPr lang="de-DE" sz="1200" dirty="0">
                  <a:latin typeface="Calibri"/>
                  <a:cs typeface="Calibri"/>
                </a:rPr>
                <a:t>mit 5</a:t>
              </a:r>
            </a:p>
          </p:txBody>
        </p:sp>
        <p:grpSp>
          <p:nvGrpSpPr>
            <p:cNvPr id="22" name="Gruppieren 21">
              <a:extLst>
                <a:ext uri="{FF2B5EF4-FFF2-40B4-BE49-F238E27FC236}">
                  <a16:creationId xmlns:a16="http://schemas.microsoft.com/office/drawing/2014/main" id="{FCD4609F-C05D-8EC2-040E-1C34FE9B6278}"/>
                </a:ext>
              </a:extLst>
            </p:cNvPr>
            <p:cNvGrpSpPr/>
            <p:nvPr/>
          </p:nvGrpSpPr>
          <p:grpSpPr>
            <a:xfrm>
              <a:off x="2259676" y="2563472"/>
              <a:ext cx="1213796" cy="338554"/>
              <a:chOff x="2259676" y="2765373"/>
              <a:chExt cx="1213796" cy="338554"/>
            </a:xfrm>
          </p:grpSpPr>
          <p:sp>
            <p:nvSpPr>
              <p:cNvPr id="21" name="Rechteck 20">
                <a:extLst>
                  <a:ext uri="{FF2B5EF4-FFF2-40B4-BE49-F238E27FC236}">
                    <a16:creationId xmlns:a16="http://schemas.microsoft.com/office/drawing/2014/main" id="{5415E309-F135-BB02-EDF9-57C1D7D41FB9}"/>
                  </a:ext>
                </a:extLst>
              </p:cNvPr>
              <p:cNvSpPr/>
              <p:nvPr/>
            </p:nvSpPr>
            <p:spPr bwMode="auto">
              <a:xfrm>
                <a:off x="2322232" y="2794708"/>
                <a:ext cx="676058" cy="258524"/>
              </a:xfrm>
              <a:prstGeom prst="rect">
                <a:avLst/>
              </a:prstGeom>
              <a:solidFill>
                <a:srgbClr val="B0D1E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20" name="Textfeld 19">
                <a:extLst>
                  <a:ext uri="{FF2B5EF4-FFF2-40B4-BE49-F238E27FC236}">
                    <a16:creationId xmlns:a16="http://schemas.microsoft.com/office/drawing/2014/main" id="{D594E825-DAB8-B2A5-5DD4-9C7A3AA3C358}"/>
                  </a:ext>
                </a:extLst>
              </p:cNvPr>
              <p:cNvSpPr txBox="1"/>
              <p:nvPr/>
            </p:nvSpPr>
            <p:spPr>
              <a:xfrm>
                <a:off x="2259676" y="2765373"/>
                <a:ext cx="1213796" cy="338554"/>
              </a:xfrm>
              <a:prstGeom prst="rect">
                <a:avLst/>
              </a:prstGeom>
              <a:noFill/>
            </p:spPr>
            <p:txBody>
              <a:bodyPr wrap="square" rtlCol="0">
                <a:spAutoFit/>
              </a:bodyPr>
              <a:lstStyle/>
              <a:p>
                <a:pPr marL="342900" indent="-342900">
                  <a:spcBef>
                    <a:spcPts val="400"/>
                  </a:spcBef>
                </a:pPr>
                <a:r>
                  <a:rPr lang="de-DE" sz="1600" dirty="0">
                    <a:latin typeface="Calibri"/>
                    <a:cs typeface="Calibri"/>
                  </a:rPr>
                  <a:t>88 + 12 - 5</a:t>
                </a:r>
              </a:p>
            </p:txBody>
          </p:sp>
        </p:grpSp>
        <p:grpSp>
          <p:nvGrpSpPr>
            <p:cNvPr id="23" name="Gruppieren 22">
              <a:extLst>
                <a:ext uri="{FF2B5EF4-FFF2-40B4-BE49-F238E27FC236}">
                  <a16:creationId xmlns:a16="http://schemas.microsoft.com/office/drawing/2014/main" id="{9B05C53A-A7F7-FFFF-973E-3C0B7A3605AB}"/>
                </a:ext>
              </a:extLst>
            </p:cNvPr>
            <p:cNvGrpSpPr/>
            <p:nvPr/>
          </p:nvGrpSpPr>
          <p:grpSpPr>
            <a:xfrm>
              <a:off x="2259676" y="4698639"/>
              <a:ext cx="1549692" cy="338554"/>
              <a:chOff x="2259676" y="2765373"/>
              <a:chExt cx="1549692" cy="338554"/>
            </a:xfrm>
          </p:grpSpPr>
          <p:sp>
            <p:nvSpPr>
              <p:cNvPr id="26" name="Rechteck 25">
                <a:extLst>
                  <a:ext uri="{FF2B5EF4-FFF2-40B4-BE49-F238E27FC236}">
                    <a16:creationId xmlns:a16="http://schemas.microsoft.com/office/drawing/2014/main" id="{615C0D57-C1F4-DD08-02B0-CD6FE307414B}"/>
                  </a:ext>
                </a:extLst>
              </p:cNvPr>
              <p:cNvSpPr/>
              <p:nvPr/>
            </p:nvSpPr>
            <p:spPr bwMode="auto">
              <a:xfrm>
                <a:off x="2296606" y="2794708"/>
                <a:ext cx="296255" cy="258524"/>
              </a:xfrm>
              <a:prstGeom prst="rect">
                <a:avLst/>
              </a:prstGeom>
              <a:solidFill>
                <a:srgbClr val="FEE8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24" name="Rechteck 23">
                <a:extLst>
                  <a:ext uri="{FF2B5EF4-FFF2-40B4-BE49-F238E27FC236}">
                    <a16:creationId xmlns:a16="http://schemas.microsoft.com/office/drawing/2014/main" id="{0519F5D6-A01E-C859-BA95-4C5DC57398F7}"/>
                  </a:ext>
                </a:extLst>
              </p:cNvPr>
              <p:cNvSpPr/>
              <p:nvPr/>
            </p:nvSpPr>
            <p:spPr bwMode="auto">
              <a:xfrm>
                <a:off x="2886394" y="2794708"/>
                <a:ext cx="296255" cy="258524"/>
              </a:xfrm>
              <a:prstGeom prst="rect">
                <a:avLst/>
              </a:prstGeom>
              <a:solidFill>
                <a:srgbClr val="FEE8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25" name="Textfeld 24">
                <a:extLst>
                  <a:ext uri="{FF2B5EF4-FFF2-40B4-BE49-F238E27FC236}">
                    <a16:creationId xmlns:a16="http://schemas.microsoft.com/office/drawing/2014/main" id="{A608BAA0-3D9E-A5F4-C180-23AB8BFCCA20}"/>
                  </a:ext>
                </a:extLst>
              </p:cNvPr>
              <p:cNvSpPr txBox="1"/>
              <p:nvPr/>
            </p:nvSpPr>
            <p:spPr>
              <a:xfrm>
                <a:off x="2259676" y="2765373"/>
                <a:ext cx="1549692" cy="338554"/>
              </a:xfrm>
              <a:prstGeom prst="rect">
                <a:avLst/>
              </a:prstGeom>
              <a:noFill/>
            </p:spPr>
            <p:txBody>
              <a:bodyPr wrap="square" rtlCol="0">
                <a:spAutoFit/>
              </a:bodyPr>
              <a:lstStyle/>
              <a:p>
                <a:pPr marL="342900" indent="-342900">
                  <a:spcBef>
                    <a:spcPts val="400"/>
                  </a:spcBef>
                </a:pPr>
                <a:r>
                  <a:rPr lang="de-DE" sz="1600" dirty="0">
                    <a:latin typeface="Calibri"/>
                    <a:cs typeface="Calibri"/>
                  </a:rPr>
                  <a:t>85 + 3 + 5 + 2</a:t>
                </a:r>
              </a:p>
            </p:txBody>
          </p:sp>
        </p:grpSp>
        <p:grpSp>
          <p:nvGrpSpPr>
            <p:cNvPr id="31" name="Gruppieren 30">
              <a:extLst>
                <a:ext uri="{FF2B5EF4-FFF2-40B4-BE49-F238E27FC236}">
                  <a16:creationId xmlns:a16="http://schemas.microsoft.com/office/drawing/2014/main" id="{54F8BCA3-E8C2-8BB1-42DD-54F78A28A373}"/>
                </a:ext>
              </a:extLst>
            </p:cNvPr>
            <p:cNvGrpSpPr/>
            <p:nvPr/>
          </p:nvGrpSpPr>
          <p:grpSpPr>
            <a:xfrm flipH="1">
              <a:off x="190474" y="1718246"/>
              <a:ext cx="1904964" cy="1901671"/>
              <a:chOff x="1124112" y="3215034"/>
              <a:chExt cx="3782002" cy="3775462"/>
            </a:xfrm>
          </p:grpSpPr>
          <p:grpSp>
            <p:nvGrpSpPr>
              <p:cNvPr id="32" name="Gruppieren 31">
                <a:extLst>
                  <a:ext uri="{FF2B5EF4-FFF2-40B4-BE49-F238E27FC236}">
                    <a16:creationId xmlns:a16="http://schemas.microsoft.com/office/drawing/2014/main" id="{9064B9DE-09B6-3653-F587-070FC24AAE00}"/>
                  </a:ext>
                </a:extLst>
              </p:cNvPr>
              <p:cNvGrpSpPr/>
              <p:nvPr/>
            </p:nvGrpSpPr>
            <p:grpSpPr>
              <a:xfrm>
                <a:off x="1219684" y="3304064"/>
                <a:ext cx="3597400" cy="242620"/>
                <a:chOff x="1219683" y="3304065"/>
                <a:chExt cx="3597400" cy="242620"/>
              </a:xfrm>
            </p:grpSpPr>
            <p:sp>
              <p:nvSpPr>
                <p:cNvPr id="133" name="Ellipse 132">
                  <a:extLst>
                    <a:ext uri="{FF2B5EF4-FFF2-40B4-BE49-F238E27FC236}">
                      <a16:creationId xmlns:a16="http://schemas.microsoft.com/office/drawing/2014/main" id="{5D837CA1-32E3-BF36-F7BE-99E189C8B2E2}"/>
                    </a:ext>
                  </a:extLst>
                </p:cNvPr>
                <p:cNvSpPr/>
                <p:nvPr/>
              </p:nvSpPr>
              <p:spPr>
                <a:xfrm>
                  <a:off x="1219683"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34" name="Ellipse 133">
                  <a:extLst>
                    <a:ext uri="{FF2B5EF4-FFF2-40B4-BE49-F238E27FC236}">
                      <a16:creationId xmlns:a16="http://schemas.microsoft.com/office/drawing/2014/main" id="{120AC77D-7D5E-D608-C6FE-8FA74398FAC7}"/>
                    </a:ext>
                  </a:extLst>
                </p:cNvPr>
                <p:cNvSpPr/>
                <p:nvPr/>
              </p:nvSpPr>
              <p:spPr>
                <a:xfrm>
                  <a:off x="1570871"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35" name="Ellipse 134">
                  <a:extLst>
                    <a:ext uri="{FF2B5EF4-FFF2-40B4-BE49-F238E27FC236}">
                      <a16:creationId xmlns:a16="http://schemas.microsoft.com/office/drawing/2014/main" id="{66136883-D36E-97AC-4B62-6CADA26655B7}"/>
                    </a:ext>
                  </a:extLst>
                </p:cNvPr>
                <p:cNvSpPr/>
                <p:nvPr/>
              </p:nvSpPr>
              <p:spPr>
                <a:xfrm>
                  <a:off x="1922059"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36" name="Ellipse 135">
                  <a:extLst>
                    <a:ext uri="{FF2B5EF4-FFF2-40B4-BE49-F238E27FC236}">
                      <a16:creationId xmlns:a16="http://schemas.microsoft.com/office/drawing/2014/main" id="{95C80BBF-FF4D-CA57-95EA-1064261BDF93}"/>
                    </a:ext>
                  </a:extLst>
                </p:cNvPr>
                <p:cNvSpPr/>
                <p:nvPr/>
              </p:nvSpPr>
              <p:spPr>
                <a:xfrm>
                  <a:off x="2273247"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37" name="Ellipse 136">
                  <a:extLst>
                    <a:ext uri="{FF2B5EF4-FFF2-40B4-BE49-F238E27FC236}">
                      <a16:creationId xmlns:a16="http://schemas.microsoft.com/office/drawing/2014/main" id="{202078C7-F815-8DC8-737E-929D096836C0}"/>
                    </a:ext>
                  </a:extLst>
                </p:cNvPr>
                <p:cNvSpPr/>
                <p:nvPr/>
              </p:nvSpPr>
              <p:spPr>
                <a:xfrm>
                  <a:off x="2624436"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38" name="Ellipse 137">
                  <a:extLst>
                    <a:ext uri="{FF2B5EF4-FFF2-40B4-BE49-F238E27FC236}">
                      <a16:creationId xmlns:a16="http://schemas.microsoft.com/office/drawing/2014/main" id="{60AFFE64-AA1F-D6EF-A1EB-D0D5BB82E5B2}"/>
                    </a:ext>
                  </a:extLst>
                </p:cNvPr>
                <p:cNvSpPr/>
                <p:nvPr/>
              </p:nvSpPr>
              <p:spPr>
                <a:xfrm>
                  <a:off x="3169709"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39" name="Ellipse 138">
                  <a:extLst>
                    <a:ext uri="{FF2B5EF4-FFF2-40B4-BE49-F238E27FC236}">
                      <a16:creationId xmlns:a16="http://schemas.microsoft.com/office/drawing/2014/main" id="{556267D5-FF6C-9DEB-052B-B37F7707D964}"/>
                    </a:ext>
                  </a:extLst>
                </p:cNvPr>
                <p:cNvSpPr/>
                <p:nvPr/>
              </p:nvSpPr>
              <p:spPr>
                <a:xfrm>
                  <a:off x="3520898"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40" name="Ellipse 139">
                  <a:extLst>
                    <a:ext uri="{FF2B5EF4-FFF2-40B4-BE49-F238E27FC236}">
                      <a16:creationId xmlns:a16="http://schemas.microsoft.com/office/drawing/2014/main" id="{A9A96869-7BF0-DF47-554B-6D5C7B782A7D}"/>
                    </a:ext>
                  </a:extLst>
                </p:cNvPr>
                <p:cNvSpPr/>
                <p:nvPr/>
              </p:nvSpPr>
              <p:spPr>
                <a:xfrm>
                  <a:off x="3872087"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41" name="Ellipse 140">
                  <a:extLst>
                    <a:ext uri="{FF2B5EF4-FFF2-40B4-BE49-F238E27FC236}">
                      <a16:creationId xmlns:a16="http://schemas.microsoft.com/office/drawing/2014/main" id="{FAF9385F-AF56-0302-84C5-2474AA4632EE}"/>
                    </a:ext>
                  </a:extLst>
                </p:cNvPr>
                <p:cNvSpPr/>
                <p:nvPr/>
              </p:nvSpPr>
              <p:spPr>
                <a:xfrm>
                  <a:off x="4223276"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42" name="Ellipse 141">
                  <a:extLst>
                    <a:ext uri="{FF2B5EF4-FFF2-40B4-BE49-F238E27FC236}">
                      <a16:creationId xmlns:a16="http://schemas.microsoft.com/office/drawing/2014/main" id="{35F00FE5-81AC-4E04-C29B-F6D48D72DACB}"/>
                    </a:ext>
                  </a:extLst>
                </p:cNvPr>
                <p:cNvSpPr/>
                <p:nvPr/>
              </p:nvSpPr>
              <p:spPr>
                <a:xfrm>
                  <a:off x="4574463"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33" name="Gruppieren 32">
                <a:extLst>
                  <a:ext uri="{FF2B5EF4-FFF2-40B4-BE49-F238E27FC236}">
                    <a16:creationId xmlns:a16="http://schemas.microsoft.com/office/drawing/2014/main" id="{B65F3050-19B5-2C85-01E0-DA805B89DB52}"/>
                  </a:ext>
                </a:extLst>
              </p:cNvPr>
              <p:cNvGrpSpPr/>
              <p:nvPr/>
            </p:nvGrpSpPr>
            <p:grpSpPr>
              <a:xfrm>
                <a:off x="1219684" y="3655253"/>
                <a:ext cx="3597400" cy="242620"/>
                <a:chOff x="1219683" y="3676818"/>
                <a:chExt cx="3597400" cy="242620"/>
              </a:xfrm>
            </p:grpSpPr>
            <p:sp>
              <p:nvSpPr>
                <p:cNvPr id="123" name="Ellipse 122">
                  <a:extLst>
                    <a:ext uri="{FF2B5EF4-FFF2-40B4-BE49-F238E27FC236}">
                      <a16:creationId xmlns:a16="http://schemas.microsoft.com/office/drawing/2014/main" id="{67B5F4DB-0E84-B7BE-6C0D-477433F26B75}"/>
                    </a:ext>
                  </a:extLst>
                </p:cNvPr>
                <p:cNvSpPr/>
                <p:nvPr/>
              </p:nvSpPr>
              <p:spPr>
                <a:xfrm>
                  <a:off x="1219683"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24" name="Ellipse 123">
                  <a:extLst>
                    <a:ext uri="{FF2B5EF4-FFF2-40B4-BE49-F238E27FC236}">
                      <a16:creationId xmlns:a16="http://schemas.microsoft.com/office/drawing/2014/main" id="{91BDD65A-D499-0B8E-4FA5-EEE8EB1F2B58}"/>
                    </a:ext>
                  </a:extLst>
                </p:cNvPr>
                <p:cNvSpPr/>
                <p:nvPr/>
              </p:nvSpPr>
              <p:spPr>
                <a:xfrm>
                  <a:off x="1570871"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25" name="Ellipse 124">
                  <a:extLst>
                    <a:ext uri="{FF2B5EF4-FFF2-40B4-BE49-F238E27FC236}">
                      <a16:creationId xmlns:a16="http://schemas.microsoft.com/office/drawing/2014/main" id="{1C6AA118-071D-1619-7E11-45CCB49F9CAF}"/>
                    </a:ext>
                  </a:extLst>
                </p:cNvPr>
                <p:cNvSpPr/>
                <p:nvPr/>
              </p:nvSpPr>
              <p:spPr>
                <a:xfrm>
                  <a:off x="1922059"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26" name="Ellipse 125">
                  <a:extLst>
                    <a:ext uri="{FF2B5EF4-FFF2-40B4-BE49-F238E27FC236}">
                      <a16:creationId xmlns:a16="http://schemas.microsoft.com/office/drawing/2014/main" id="{525A6720-8A42-9EF8-0E79-46777EDB2277}"/>
                    </a:ext>
                  </a:extLst>
                </p:cNvPr>
                <p:cNvSpPr/>
                <p:nvPr/>
              </p:nvSpPr>
              <p:spPr>
                <a:xfrm>
                  <a:off x="2273247"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27" name="Ellipse 126">
                  <a:extLst>
                    <a:ext uri="{FF2B5EF4-FFF2-40B4-BE49-F238E27FC236}">
                      <a16:creationId xmlns:a16="http://schemas.microsoft.com/office/drawing/2014/main" id="{E35ABFB6-388C-5C37-B060-09EEF37669D3}"/>
                    </a:ext>
                  </a:extLst>
                </p:cNvPr>
                <p:cNvSpPr/>
                <p:nvPr/>
              </p:nvSpPr>
              <p:spPr>
                <a:xfrm>
                  <a:off x="2624436"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28" name="Ellipse 127">
                  <a:extLst>
                    <a:ext uri="{FF2B5EF4-FFF2-40B4-BE49-F238E27FC236}">
                      <a16:creationId xmlns:a16="http://schemas.microsoft.com/office/drawing/2014/main" id="{35CE9C68-A0E0-E93A-A45B-4083CC0C0533}"/>
                    </a:ext>
                  </a:extLst>
                </p:cNvPr>
                <p:cNvSpPr/>
                <p:nvPr/>
              </p:nvSpPr>
              <p:spPr>
                <a:xfrm>
                  <a:off x="3169709"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29" name="Ellipse 128">
                  <a:extLst>
                    <a:ext uri="{FF2B5EF4-FFF2-40B4-BE49-F238E27FC236}">
                      <a16:creationId xmlns:a16="http://schemas.microsoft.com/office/drawing/2014/main" id="{9747DE6F-752E-8DAB-E9FE-B75CB4D7AD1A}"/>
                    </a:ext>
                  </a:extLst>
                </p:cNvPr>
                <p:cNvSpPr/>
                <p:nvPr/>
              </p:nvSpPr>
              <p:spPr>
                <a:xfrm>
                  <a:off x="3520898"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30" name="Ellipse 129">
                  <a:extLst>
                    <a:ext uri="{FF2B5EF4-FFF2-40B4-BE49-F238E27FC236}">
                      <a16:creationId xmlns:a16="http://schemas.microsoft.com/office/drawing/2014/main" id="{BE16F905-4B66-F769-0B0F-044FB78410F2}"/>
                    </a:ext>
                  </a:extLst>
                </p:cNvPr>
                <p:cNvSpPr/>
                <p:nvPr/>
              </p:nvSpPr>
              <p:spPr>
                <a:xfrm>
                  <a:off x="3872087"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31" name="Ellipse 130">
                  <a:extLst>
                    <a:ext uri="{FF2B5EF4-FFF2-40B4-BE49-F238E27FC236}">
                      <a16:creationId xmlns:a16="http://schemas.microsoft.com/office/drawing/2014/main" id="{9F16DA4A-3DD3-261C-AD99-0989028A7170}"/>
                    </a:ext>
                  </a:extLst>
                </p:cNvPr>
                <p:cNvSpPr/>
                <p:nvPr/>
              </p:nvSpPr>
              <p:spPr>
                <a:xfrm>
                  <a:off x="4223276"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32" name="Ellipse 131">
                  <a:extLst>
                    <a:ext uri="{FF2B5EF4-FFF2-40B4-BE49-F238E27FC236}">
                      <a16:creationId xmlns:a16="http://schemas.microsoft.com/office/drawing/2014/main" id="{37AB292C-FBFA-08A4-1732-CCC7ED2072F0}"/>
                    </a:ext>
                  </a:extLst>
                </p:cNvPr>
                <p:cNvSpPr/>
                <p:nvPr/>
              </p:nvSpPr>
              <p:spPr>
                <a:xfrm>
                  <a:off x="4574463"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34" name="Gruppieren 33">
                <a:extLst>
                  <a:ext uri="{FF2B5EF4-FFF2-40B4-BE49-F238E27FC236}">
                    <a16:creationId xmlns:a16="http://schemas.microsoft.com/office/drawing/2014/main" id="{6E86DD3B-8A0B-79CC-E3CB-CA5879492C32}"/>
                  </a:ext>
                </a:extLst>
              </p:cNvPr>
              <p:cNvGrpSpPr/>
              <p:nvPr/>
            </p:nvGrpSpPr>
            <p:grpSpPr>
              <a:xfrm>
                <a:off x="1219684" y="4006441"/>
                <a:ext cx="3597400" cy="242620"/>
                <a:chOff x="1219683" y="4049571"/>
                <a:chExt cx="3597400" cy="242620"/>
              </a:xfrm>
            </p:grpSpPr>
            <p:sp>
              <p:nvSpPr>
                <p:cNvPr id="113" name="Ellipse 112">
                  <a:extLst>
                    <a:ext uri="{FF2B5EF4-FFF2-40B4-BE49-F238E27FC236}">
                      <a16:creationId xmlns:a16="http://schemas.microsoft.com/office/drawing/2014/main" id="{D2F4C930-F299-EEF7-7C1B-73FE9551D4E5}"/>
                    </a:ext>
                  </a:extLst>
                </p:cNvPr>
                <p:cNvSpPr/>
                <p:nvPr/>
              </p:nvSpPr>
              <p:spPr>
                <a:xfrm>
                  <a:off x="1219683"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14" name="Ellipse 113">
                  <a:extLst>
                    <a:ext uri="{FF2B5EF4-FFF2-40B4-BE49-F238E27FC236}">
                      <a16:creationId xmlns:a16="http://schemas.microsoft.com/office/drawing/2014/main" id="{07C592CB-1D39-2C38-A1F7-3EEE84E85BE8}"/>
                    </a:ext>
                  </a:extLst>
                </p:cNvPr>
                <p:cNvSpPr/>
                <p:nvPr/>
              </p:nvSpPr>
              <p:spPr>
                <a:xfrm>
                  <a:off x="1570871"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15" name="Ellipse 114">
                  <a:extLst>
                    <a:ext uri="{FF2B5EF4-FFF2-40B4-BE49-F238E27FC236}">
                      <a16:creationId xmlns:a16="http://schemas.microsoft.com/office/drawing/2014/main" id="{0B33C036-DE4D-624A-8F09-8B284AFBCB9E}"/>
                    </a:ext>
                  </a:extLst>
                </p:cNvPr>
                <p:cNvSpPr/>
                <p:nvPr/>
              </p:nvSpPr>
              <p:spPr>
                <a:xfrm>
                  <a:off x="1922059"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16" name="Ellipse 115">
                  <a:extLst>
                    <a:ext uri="{FF2B5EF4-FFF2-40B4-BE49-F238E27FC236}">
                      <a16:creationId xmlns:a16="http://schemas.microsoft.com/office/drawing/2014/main" id="{9E7EB1A9-2F1D-A905-BBDE-948E6106B584}"/>
                    </a:ext>
                  </a:extLst>
                </p:cNvPr>
                <p:cNvSpPr/>
                <p:nvPr/>
              </p:nvSpPr>
              <p:spPr>
                <a:xfrm>
                  <a:off x="2273247"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17" name="Ellipse 116">
                  <a:extLst>
                    <a:ext uri="{FF2B5EF4-FFF2-40B4-BE49-F238E27FC236}">
                      <a16:creationId xmlns:a16="http://schemas.microsoft.com/office/drawing/2014/main" id="{3D687C93-2F64-125C-68DC-F8BF5A02BB0E}"/>
                    </a:ext>
                  </a:extLst>
                </p:cNvPr>
                <p:cNvSpPr/>
                <p:nvPr/>
              </p:nvSpPr>
              <p:spPr>
                <a:xfrm>
                  <a:off x="2624436"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18" name="Ellipse 117">
                  <a:extLst>
                    <a:ext uri="{FF2B5EF4-FFF2-40B4-BE49-F238E27FC236}">
                      <a16:creationId xmlns:a16="http://schemas.microsoft.com/office/drawing/2014/main" id="{E5E63760-27DB-BBE3-181A-88040CB1A052}"/>
                    </a:ext>
                  </a:extLst>
                </p:cNvPr>
                <p:cNvSpPr/>
                <p:nvPr/>
              </p:nvSpPr>
              <p:spPr>
                <a:xfrm>
                  <a:off x="3169709"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19" name="Ellipse 118">
                  <a:extLst>
                    <a:ext uri="{FF2B5EF4-FFF2-40B4-BE49-F238E27FC236}">
                      <a16:creationId xmlns:a16="http://schemas.microsoft.com/office/drawing/2014/main" id="{95095E6A-7649-F592-47A2-6A335279074F}"/>
                    </a:ext>
                  </a:extLst>
                </p:cNvPr>
                <p:cNvSpPr/>
                <p:nvPr/>
              </p:nvSpPr>
              <p:spPr>
                <a:xfrm>
                  <a:off x="3520898"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20" name="Ellipse 119">
                  <a:extLst>
                    <a:ext uri="{FF2B5EF4-FFF2-40B4-BE49-F238E27FC236}">
                      <a16:creationId xmlns:a16="http://schemas.microsoft.com/office/drawing/2014/main" id="{29A97140-CEFA-6B22-9301-4B4688765371}"/>
                    </a:ext>
                  </a:extLst>
                </p:cNvPr>
                <p:cNvSpPr/>
                <p:nvPr/>
              </p:nvSpPr>
              <p:spPr>
                <a:xfrm>
                  <a:off x="3872087"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21" name="Ellipse 120">
                  <a:extLst>
                    <a:ext uri="{FF2B5EF4-FFF2-40B4-BE49-F238E27FC236}">
                      <a16:creationId xmlns:a16="http://schemas.microsoft.com/office/drawing/2014/main" id="{08C8D918-0794-681E-2432-3241336612BA}"/>
                    </a:ext>
                  </a:extLst>
                </p:cNvPr>
                <p:cNvSpPr/>
                <p:nvPr/>
              </p:nvSpPr>
              <p:spPr>
                <a:xfrm>
                  <a:off x="4223276"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22" name="Ellipse 121">
                  <a:extLst>
                    <a:ext uri="{FF2B5EF4-FFF2-40B4-BE49-F238E27FC236}">
                      <a16:creationId xmlns:a16="http://schemas.microsoft.com/office/drawing/2014/main" id="{158E0DBC-4BDF-747F-5A96-A2AF8EB9E2BC}"/>
                    </a:ext>
                  </a:extLst>
                </p:cNvPr>
                <p:cNvSpPr/>
                <p:nvPr/>
              </p:nvSpPr>
              <p:spPr>
                <a:xfrm>
                  <a:off x="4574463"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35" name="Gruppieren 34">
                <a:extLst>
                  <a:ext uri="{FF2B5EF4-FFF2-40B4-BE49-F238E27FC236}">
                    <a16:creationId xmlns:a16="http://schemas.microsoft.com/office/drawing/2014/main" id="{1E96EAB0-E4CD-B117-44F2-81B1EEA6581B}"/>
                  </a:ext>
                </a:extLst>
              </p:cNvPr>
              <p:cNvGrpSpPr/>
              <p:nvPr/>
            </p:nvGrpSpPr>
            <p:grpSpPr>
              <a:xfrm>
                <a:off x="1219684" y="4357629"/>
                <a:ext cx="3597400" cy="242620"/>
                <a:chOff x="1219683" y="4422325"/>
                <a:chExt cx="3597400" cy="242620"/>
              </a:xfrm>
            </p:grpSpPr>
            <p:sp>
              <p:nvSpPr>
                <p:cNvPr id="103" name="Ellipse 102">
                  <a:extLst>
                    <a:ext uri="{FF2B5EF4-FFF2-40B4-BE49-F238E27FC236}">
                      <a16:creationId xmlns:a16="http://schemas.microsoft.com/office/drawing/2014/main" id="{09D07288-B2DB-58E6-440A-2AE02B1C225E}"/>
                    </a:ext>
                  </a:extLst>
                </p:cNvPr>
                <p:cNvSpPr/>
                <p:nvPr/>
              </p:nvSpPr>
              <p:spPr>
                <a:xfrm>
                  <a:off x="1219683"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04" name="Ellipse 103">
                  <a:extLst>
                    <a:ext uri="{FF2B5EF4-FFF2-40B4-BE49-F238E27FC236}">
                      <a16:creationId xmlns:a16="http://schemas.microsoft.com/office/drawing/2014/main" id="{E9CEFFA2-216F-7EA9-E632-22F411AE7692}"/>
                    </a:ext>
                  </a:extLst>
                </p:cNvPr>
                <p:cNvSpPr/>
                <p:nvPr/>
              </p:nvSpPr>
              <p:spPr>
                <a:xfrm>
                  <a:off x="1570871"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05" name="Ellipse 104">
                  <a:extLst>
                    <a:ext uri="{FF2B5EF4-FFF2-40B4-BE49-F238E27FC236}">
                      <a16:creationId xmlns:a16="http://schemas.microsoft.com/office/drawing/2014/main" id="{57A580FC-FB1E-125A-4A58-3FF3FC0C70F5}"/>
                    </a:ext>
                  </a:extLst>
                </p:cNvPr>
                <p:cNvSpPr/>
                <p:nvPr/>
              </p:nvSpPr>
              <p:spPr>
                <a:xfrm>
                  <a:off x="1922059"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06" name="Ellipse 105">
                  <a:extLst>
                    <a:ext uri="{FF2B5EF4-FFF2-40B4-BE49-F238E27FC236}">
                      <a16:creationId xmlns:a16="http://schemas.microsoft.com/office/drawing/2014/main" id="{9E67BBD4-D7B5-3F9C-5854-0AC40427B333}"/>
                    </a:ext>
                  </a:extLst>
                </p:cNvPr>
                <p:cNvSpPr/>
                <p:nvPr/>
              </p:nvSpPr>
              <p:spPr>
                <a:xfrm>
                  <a:off x="2273247"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07" name="Ellipse 106">
                  <a:extLst>
                    <a:ext uri="{FF2B5EF4-FFF2-40B4-BE49-F238E27FC236}">
                      <a16:creationId xmlns:a16="http://schemas.microsoft.com/office/drawing/2014/main" id="{4067CB5A-D190-C553-AF7A-347F61DD110D}"/>
                    </a:ext>
                  </a:extLst>
                </p:cNvPr>
                <p:cNvSpPr/>
                <p:nvPr/>
              </p:nvSpPr>
              <p:spPr>
                <a:xfrm>
                  <a:off x="2624436"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08" name="Ellipse 107">
                  <a:extLst>
                    <a:ext uri="{FF2B5EF4-FFF2-40B4-BE49-F238E27FC236}">
                      <a16:creationId xmlns:a16="http://schemas.microsoft.com/office/drawing/2014/main" id="{44B86BC6-14D1-BCD9-F274-3F9A803D3B49}"/>
                    </a:ext>
                  </a:extLst>
                </p:cNvPr>
                <p:cNvSpPr/>
                <p:nvPr/>
              </p:nvSpPr>
              <p:spPr>
                <a:xfrm>
                  <a:off x="3169709"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09" name="Ellipse 108">
                  <a:extLst>
                    <a:ext uri="{FF2B5EF4-FFF2-40B4-BE49-F238E27FC236}">
                      <a16:creationId xmlns:a16="http://schemas.microsoft.com/office/drawing/2014/main" id="{00625144-06BE-C805-0B9D-AB3C0A7CEC7D}"/>
                    </a:ext>
                  </a:extLst>
                </p:cNvPr>
                <p:cNvSpPr/>
                <p:nvPr/>
              </p:nvSpPr>
              <p:spPr>
                <a:xfrm>
                  <a:off x="3520898"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10" name="Ellipse 109">
                  <a:extLst>
                    <a:ext uri="{FF2B5EF4-FFF2-40B4-BE49-F238E27FC236}">
                      <a16:creationId xmlns:a16="http://schemas.microsoft.com/office/drawing/2014/main" id="{4D18C581-E317-3DCD-A61A-EB238C80DD89}"/>
                    </a:ext>
                  </a:extLst>
                </p:cNvPr>
                <p:cNvSpPr/>
                <p:nvPr/>
              </p:nvSpPr>
              <p:spPr>
                <a:xfrm>
                  <a:off x="3872087"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11" name="Ellipse 110">
                  <a:extLst>
                    <a:ext uri="{FF2B5EF4-FFF2-40B4-BE49-F238E27FC236}">
                      <a16:creationId xmlns:a16="http://schemas.microsoft.com/office/drawing/2014/main" id="{F4E2D88F-F37D-C3B4-1282-2BABD03281A5}"/>
                    </a:ext>
                  </a:extLst>
                </p:cNvPr>
                <p:cNvSpPr/>
                <p:nvPr/>
              </p:nvSpPr>
              <p:spPr>
                <a:xfrm>
                  <a:off x="4223276"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12" name="Ellipse 111">
                  <a:extLst>
                    <a:ext uri="{FF2B5EF4-FFF2-40B4-BE49-F238E27FC236}">
                      <a16:creationId xmlns:a16="http://schemas.microsoft.com/office/drawing/2014/main" id="{D28E621E-F6B3-6251-C47A-01A244B13110}"/>
                    </a:ext>
                  </a:extLst>
                </p:cNvPr>
                <p:cNvSpPr/>
                <p:nvPr/>
              </p:nvSpPr>
              <p:spPr>
                <a:xfrm>
                  <a:off x="4574463"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36" name="Gruppieren 35">
                <a:extLst>
                  <a:ext uri="{FF2B5EF4-FFF2-40B4-BE49-F238E27FC236}">
                    <a16:creationId xmlns:a16="http://schemas.microsoft.com/office/drawing/2014/main" id="{A4085FF7-F869-8175-181A-38E8E1CF4261}"/>
                  </a:ext>
                </a:extLst>
              </p:cNvPr>
              <p:cNvGrpSpPr/>
              <p:nvPr/>
            </p:nvGrpSpPr>
            <p:grpSpPr>
              <a:xfrm>
                <a:off x="1219684" y="4708818"/>
                <a:ext cx="3597400" cy="242620"/>
                <a:chOff x="1219683" y="4708818"/>
                <a:chExt cx="3597400" cy="242620"/>
              </a:xfrm>
            </p:grpSpPr>
            <p:sp>
              <p:nvSpPr>
                <p:cNvPr id="93" name="Ellipse 92">
                  <a:extLst>
                    <a:ext uri="{FF2B5EF4-FFF2-40B4-BE49-F238E27FC236}">
                      <a16:creationId xmlns:a16="http://schemas.microsoft.com/office/drawing/2014/main" id="{24A05649-A895-76BC-2787-317225EF06E6}"/>
                    </a:ext>
                  </a:extLst>
                </p:cNvPr>
                <p:cNvSpPr/>
                <p:nvPr/>
              </p:nvSpPr>
              <p:spPr>
                <a:xfrm>
                  <a:off x="1219683"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94" name="Ellipse 93">
                  <a:extLst>
                    <a:ext uri="{FF2B5EF4-FFF2-40B4-BE49-F238E27FC236}">
                      <a16:creationId xmlns:a16="http://schemas.microsoft.com/office/drawing/2014/main" id="{347A2288-19C8-AAF6-B0C1-2A07A1B1235D}"/>
                    </a:ext>
                  </a:extLst>
                </p:cNvPr>
                <p:cNvSpPr/>
                <p:nvPr/>
              </p:nvSpPr>
              <p:spPr>
                <a:xfrm>
                  <a:off x="1570871"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95" name="Ellipse 94">
                  <a:extLst>
                    <a:ext uri="{FF2B5EF4-FFF2-40B4-BE49-F238E27FC236}">
                      <a16:creationId xmlns:a16="http://schemas.microsoft.com/office/drawing/2014/main" id="{9105FC1E-4D0E-D20F-9116-B6128011A8C5}"/>
                    </a:ext>
                  </a:extLst>
                </p:cNvPr>
                <p:cNvSpPr/>
                <p:nvPr/>
              </p:nvSpPr>
              <p:spPr>
                <a:xfrm>
                  <a:off x="1922059"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96" name="Ellipse 95">
                  <a:extLst>
                    <a:ext uri="{FF2B5EF4-FFF2-40B4-BE49-F238E27FC236}">
                      <a16:creationId xmlns:a16="http://schemas.microsoft.com/office/drawing/2014/main" id="{8909D364-53A5-17C4-7BAE-4D26928758E1}"/>
                    </a:ext>
                  </a:extLst>
                </p:cNvPr>
                <p:cNvSpPr/>
                <p:nvPr/>
              </p:nvSpPr>
              <p:spPr>
                <a:xfrm>
                  <a:off x="2273247"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97" name="Ellipse 96">
                  <a:extLst>
                    <a:ext uri="{FF2B5EF4-FFF2-40B4-BE49-F238E27FC236}">
                      <a16:creationId xmlns:a16="http://schemas.microsoft.com/office/drawing/2014/main" id="{2CF78F8B-294E-4E92-6E4A-6587012E359A}"/>
                    </a:ext>
                  </a:extLst>
                </p:cNvPr>
                <p:cNvSpPr/>
                <p:nvPr/>
              </p:nvSpPr>
              <p:spPr>
                <a:xfrm>
                  <a:off x="2624436"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98" name="Ellipse 97">
                  <a:extLst>
                    <a:ext uri="{FF2B5EF4-FFF2-40B4-BE49-F238E27FC236}">
                      <a16:creationId xmlns:a16="http://schemas.microsoft.com/office/drawing/2014/main" id="{7BDA0A0A-A1F8-BD7E-82CF-88A9F3971B20}"/>
                    </a:ext>
                  </a:extLst>
                </p:cNvPr>
                <p:cNvSpPr/>
                <p:nvPr/>
              </p:nvSpPr>
              <p:spPr>
                <a:xfrm>
                  <a:off x="3169709"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99" name="Ellipse 98">
                  <a:extLst>
                    <a:ext uri="{FF2B5EF4-FFF2-40B4-BE49-F238E27FC236}">
                      <a16:creationId xmlns:a16="http://schemas.microsoft.com/office/drawing/2014/main" id="{AC33EF7E-E5A5-F8A9-634E-A83B5E33F327}"/>
                    </a:ext>
                  </a:extLst>
                </p:cNvPr>
                <p:cNvSpPr/>
                <p:nvPr/>
              </p:nvSpPr>
              <p:spPr>
                <a:xfrm>
                  <a:off x="3520898"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00" name="Ellipse 99">
                  <a:extLst>
                    <a:ext uri="{FF2B5EF4-FFF2-40B4-BE49-F238E27FC236}">
                      <a16:creationId xmlns:a16="http://schemas.microsoft.com/office/drawing/2014/main" id="{AB66CBD7-C0E7-61B8-6690-349282A27DC6}"/>
                    </a:ext>
                  </a:extLst>
                </p:cNvPr>
                <p:cNvSpPr/>
                <p:nvPr/>
              </p:nvSpPr>
              <p:spPr>
                <a:xfrm>
                  <a:off x="3872087"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01" name="Ellipse 100">
                  <a:extLst>
                    <a:ext uri="{FF2B5EF4-FFF2-40B4-BE49-F238E27FC236}">
                      <a16:creationId xmlns:a16="http://schemas.microsoft.com/office/drawing/2014/main" id="{A3D56608-38B0-0C70-0295-218E1502FEB9}"/>
                    </a:ext>
                  </a:extLst>
                </p:cNvPr>
                <p:cNvSpPr/>
                <p:nvPr/>
              </p:nvSpPr>
              <p:spPr>
                <a:xfrm>
                  <a:off x="4223276"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102" name="Ellipse 101">
                  <a:extLst>
                    <a:ext uri="{FF2B5EF4-FFF2-40B4-BE49-F238E27FC236}">
                      <a16:creationId xmlns:a16="http://schemas.microsoft.com/office/drawing/2014/main" id="{55FA04E4-1296-0275-BEB2-85DC567A3A72}"/>
                    </a:ext>
                  </a:extLst>
                </p:cNvPr>
                <p:cNvSpPr/>
                <p:nvPr/>
              </p:nvSpPr>
              <p:spPr>
                <a:xfrm>
                  <a:off x="4574463"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37" name="Gruppieren 36">
                <a:extLst>
                  <a:ext uri="{FF2B5EF4-FFF2-40B4-BE49-F238E27FC236}">
                    <a16:creationId xmlns:a16="http://schemas.microsoft.com/office/drawing/2014/main" id="{6041A51A-7D54-037F-B8CD-E8B2C6E680E7}"/>
                  </a:ext>
                </a:extLst>
              </p:cNvPr>
              <p:cNvGrpSpPr/>
              <p:nvPr/>
            </p:nvGrpSpPr>
            <p:grpSpPr>
              <a:xfrm>
                <a:off x="1219684" y="5254091"/>
                <a:ext cx="3597400" cy="242620"/>
                <a:chOff x="1219683" y="5254091"/>
                <a:chExt cx="3597400" cy="242620"/>
              </a:xfrm>
            </p:grpSpPr>
            <p:sp>
              <p:nvSpPr>
                <p:cNvPr id="83" name="Ellipse 82">
                  <a:extLst>
                    <a:ext uri="{FF2B5EF4-FFF2-40B4-BE49-F238E27FC236}">
                      <a16:creationId xmlns:a16="http://schemas.microsoft.com/office/drawing/2014/main" id="{8B308C98-C589-112B-8CAB-84F0ED5BF4A0}"/>
                    </a:ext>
                  </a:extLst>
                </p:cNvPr>
                <p:cNvSpPr/>
                <p:nvPr/>
              </p:nvSpPr>
              <p:spPr>
                <a:xfrm>
                  <a:off x="1219683"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84" name="Ellipse 83">
                  <a:extLst>
                    <a:ext uri="{FF2B5EF4-FFF2-40B4-BE49-F238E27FC236}">
                      <a16:creationId xmlns:a16="http://schemas.microsoft.com/office/drawing/2014/main" id="{E1FFE08C-162D-8FFC-5FBD-FF49A065A7FA}"/>
                    </a:ext>
                  </a:extLst>
                </p:cNvPr>
                <p:cNvSpPr/>
                <p:nvPr/>
              </p:nvSpPr>
              <p:spPr>
                <a:xfrm>
                  <a:off x="1570871"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85" name="Ellipse 84">
                  <a:extLst>
                    <a:ext uri="{FF2B5EF4-FFF2-40B4-BE49-F238E27FC236}">
                      <a16:creationId xmlns:a16="http://schemas.microsoft.com/office/drawing/2014/main" id="{B6EDF87B-943E-0FF5-6CA8-4BEDF8BA8FD7}"/>
                    </a:ext>
                  </a:extLst>
                </p:cNvPr>
                <p:cNvSpPr/>
                <p:nvPr/>
              </p:nvSpPr>
              <p:spPr>
                <a:xfrm>
                  <a:off x="1922059"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86" name="Ellipse 85">
                  <a:extLst>
                    <a:ext uri="{FF2B5EF4-FFF2-40B4-BE49-F238E27FC236}">
                      <a16:creationId xmlns:a16="http://schemas.microsoft.com/office/drawing/2014/main" id="{7BFC2669-5EA2-B8AE-5F76-BA881DD988FF}"/>
                    </a:ext>
                  </a:extLst>
                </p:cNvPr>
                <p:cNvSpPr/>
                <p:nvPr/>
              </p:nvSpPr>
              <p:spPr>
                <a:xfrm>
                  <a:off x="2273247"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87" name="Ellipse 86">
                  <a:extLst>
                    <a:ext uri="{FF2B5EF4-FFF2-40B4-BE49-F238E27FC236}">
                      <a16:creationId xmlns:a16="http://schemas.microsoft.com/office/drawing/2014/main" id="{D5D638F6-EFCB-38CE-47EC-62C021ADD286}"/>
                    </a:ext>
                  </a:extLst>
                </p:cNvPr>
                <p:cNvSpPr/>
                <p:nvPr/>
              </p:nvSpPr>
              <p:spPr>
                <a:xfrm>
                  <a:off x="2624436"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88" name="Ellipse 87">
                  <a:extLst>
                    <a:ext uri="{FF2B5EF4-FFF2-40B4-BE49-F238E27FC236}">
                      <a16:creationId xmlns:a16="http://schemas.microsoft.com/office/drawing/2014/main" id="{3FED44FF-9571-EE8D-3911-FD304B1D2026}"/>
                    </a:ext>
                  </a:extLst>
                </p:cNvPr>
                <p:cNvSpPr/>
                <p:nvPr/>
              </p:nvSpPr>
              <p:spPr>
                <a:xfrm>
                  <a:off x="3169709"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89" name="Ellipse 88">
                  <a:extLst>
                    <a:ext uri="{FF2B5EF4-FFF2-40B4-BE49-F238E27FC236}">
                      <a16:creationId xmlns:a16="http://schemas.microsoft.com/office/drawing/2014/main" id="{B64B3B46-BCF5-F7A5-3D7C-8655AA9D3D45}"/>
                    </a:ext>
                  </a:extLst>
                </p:cNvPr>
                <p:cNvSpPr/>
                <p:nvPr/>
              </p:nvSpPr>
              <p:spPr>
                <a:xfrm>
                  <a:off x="3520898"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90" name="Ellipse 89">
                  <a:extLst>
                    <a:ext uri="{FF2B5EF4-FFF2-40B4-BE49-F238E27FC236}">
                      <a16:creationId xmlns:a16="http://schemas.microsoft.com/office/drawing/2014/main" id="{F77C4A92-F464-AD3D-FDF3-FF7C21420119}"/>
                    </a:ext>
                  </a:extLst>
                </p:cNvPr>
                <p:cNvSpPr/>
                <p:nvPr/>
              </p:nvSpPr>
              <p:spPr>
                <a:xfrm>
                  <a:off x="3872087"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91" name="Ellipse 90">
                  <a:extLst>
                    <a:ext uri="{FF2B5EF4-FFF2-40B4-BE49-F238E27FC236}">
                      <a16:creationId xmlns:a16="http://schemas.microsoft.com/office/drawing/2014/main" id="{01F32712-C62C-DB96-5916-0AAD942FD291}"/>
                    </a:ext>
                  </a:extLst>
                </p:cNvPr>
                <p:cNvSpPr/>
                <p:nvPr/>
              </p:nvSpPr>
              <p:spPr>
                <a:xfrm>
                  <a:off x="4223276"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92" name="Ellipse 91">
                  <a:extLst>
                    <a:ext uri="{FF2B5EF4-FFF2-40B4-BE49-F238E27FC236}">
                      <a16:creationId xmlns:a16="http://schemas.microsoft.com/office/drawing/2014/main" id="{14438330-4B42-199D-B499-803347006D5B}"/>
                    </a:ext>
                  </a:extLst>
                </p:cNvPr>
                <p:cNvSpPr/>
                <p:nvPr/>
              </p:nvSpPr>
              <p:spPr>
                <a:xfrm>
                  <a:off x="4574463"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38" name="Gruppieren 37">
                <a:extLst>
                  <a:ext uri="{FF2B5EF4-FFF2-40B4-BE49-F238E27FC236}">
                    <a16:creationId xmlns:a16="http://schemas.microsoft.com/office/drawing/2014/main" id="{DB280C92-7EDD-5DB1-BA8B-A3A825CC47DA}"/>
                  </a:ext>
                </a:extLst>
              </p:cNvPr>
              <p:cNvGrpSpPr/>
              <p:nvPr/>
            </p:nvGrpSpPr>
            <p:grpSpPr>
              <a:xfrm>
                <a:off x="1219684" y="5605280"/>
                <a:ext cx="3597400" cy="242620"/>
                <a:chOff x="1219683" y="5540585"/>
                <a:chExt cx="3597400" cy="242620"/>
              </a:xfrm>
            </p:grpSpPr>
            <p:sp>
              <p:nvSpPr>
                <p:cNvPr id="73" name="Ellipse 72">
                  <a:extLst>
                    <a:ext uri="{FF2B5EF4-FFF2-40B4-BE49-F238E27FC236}">
                      <a16:creationId xmlns:a16="http://schemas.microsoft.com/office/drawing/2014/main" id="{8FCC2F29-B505-F8E7-0FC8-815570A4F57C}"/>
                    </a:ext>
                  </a:extLst>
                </p:cNvPr>
                <p:cNvSpPr/>
                <p:nvPr/>
              </p:nvSpPr>
              <p:spPr>
                <a:xfrm>
                  <a:off x="1219683"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74" name="Ellipse 73">
                  <a:extLst>
                    <a:ext uri="{FF2B5EF4-FFF2-40B4-BE49-F238E27FC236}">
                      <a16:creationId xmlns:a16="http://schemas.microsoft.com/office/drawing/2014/main" id="{61DC2520-C9A8-C0C5-79FF-4E5D22356F64}"/>
                    </a:ext>
                  </a:extLst>
                </p:cNvPr>
                <p:cNvSpPr/>
                <p:nvPr/>
              </p:nvSpPr>
              <p:spPr>
                <a:xfrm>
                  <a:off x="1570871"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75" name="Ellipse 74">
                  <a:extLst>
                    <a:ext uri="{FF2B5EF4-FFF2-40B4-BE49-F238E27FC236}">
                      <a16:creationId xmlns:a16="http://schemas.microsoft.com/office/drawing/2014/main" id="{6066825E-3BB7-F632-3574-23AF9EB273E7}"/>
                    </a:ext>
                  </a:extLst>
                </p:cNvPr>
                <p:cNvSpPr/>
                <p:nvPr/>
              </p:nvSpPr>
              <p:spPr>
                <a:xfrm>
                  <a:off x="1922059"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76" name="Ellipse 75">
                  <a:extLst>
                    <a:ext uri="{FF2B5EF4-FFF2-40B4-BE49-F238E27FC236}">
                      <a16:creationId xmlns:a16="http://schemas.microsoft.com/office/drawing/2014/main" id="{92BBD9DC-CEA4-823B-7992-4C6DDBCE5A96}"/>
                    </a:ext>
                  </a:extLst>
                </p:cNvPr>
                <p:cNvSpPr/>
                <p:nvPr/>
              </p:nvSpPr>
              <p:spPr>
                <a:xfrm>
                  <a:off x="2273247"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77" name="Ellipse 76">
                  <a:extLst>
                    <a:ext uri="{FF2B5EF4-FFF2-40B4-BE49-F238E27FC236}">
                      <a16:creationId xmlns:a16="http://schemas.microsoft.com/office/drawing/2014/main" id="{AE5D82D3-74EC-615F-F88E-AB8F086A85B8}"/>
                    </a:ext>
                  </a:extLst>
                </p:cNvPr>
                <p:cNvSpPr/>
                <p:nvPr/>
              </p:nvSpPr>
              <p:spPr>
                <a:xfrm>
                  <a:off x="2624436"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78" name="Ellipse 77">
                  <a:extLst>
                    <a:ext uri="{FF2B5EF4-FFF2-40B4-BE49-F238E27FC236}">
                      <a16:creationId xmlns:a16="http://schemas.microsoft.com/office/drawing/2014/main" id="{56F8A404-DA9E-E4E1-1459-010D721D75A6}"/>
                    </a:ext>
                  </a:extLst>
                </p:cNvPr>
                <p:cNvSpPr/>
                <p:nvPr/>
              </p:nvSpPr>
              <p:spPr>
                <a:xfrm>
                  <a:off x="3169709"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79" name="Ellipse 78">
                  <a:extLst>
                    <a:ext uri="{FF2B5EF4-FFF2-40B4-BE49-F238E27FC236}">
                      <a16:creationId xmlns:a16="http://schemas.microsoft.com/office/drawing/2014/main" id="{11569FAA-2077-3D4C-30CB-5CAA1B97349F}"/>
                    </a:ext>
                  </a:extLst>
                </p:cNvPr>
                <p:cNvSpPr/>
                <p:nvPr/>
              </p:nvSpPr>
              <p:spPr>
                <a:xfrm>
                  <a:off x="3520898"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80" name="Ellipse 79">
                  <a:extLst>
                    <a:ext uri="{FF2B5EF4-FFF2-40B4-BE49-F238E27FC236}">
                      <a16:creationId xmlns:a16="http://schemas.microsoft.com/office/drawing/2014/main" id="{AAF72D99-3387-E3C6-B1DE-C119876515D3}"/>
                    </a:ext>
                  </a:extLst>
                </p:cNvPr>
                <p:cNvSpPr/>
                <p:nvPr/>
              </p:nvSpPr>
              <p:spPr>
                <a:xfrm>
                  <a:off x="3872087"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81" name="Ellipse 80">
                  <a:extLst>
                    <a:ext uri="{FF2B5EF4-FFF2-40B4-BE49-F238E27FC236}">
                      <a16:creationId xmlns:a16="http://schemas.microsoft.com/office/drawing/2014/main" id="{968DFB73-DF38-CEE7-FA24-65DCB60B40A9}"/>
                    </a:ext>
                  </a:extLst>
                </p:cNvPr>
                <p:cNvSpPr/>
                <p:nvPr/>
              </p:nvSpPr>
              <p:spPr>
                <a:xfrm>
                  <a:off x="4223276"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82" name="Ellipse 81">
                  <a:extLst>
                    <a:ext uri="{FF2B5EF4-FFF2-40B4-BE49-F238E27FC236}">
                      <a16:creationId xmlns:a16="http://schemas.microsoft.com/office/drawing/2014/main" id="{898B699E-FA6F-7154-60AA-6B8C31D48C25}"/>
                    </a:ext>
                  </a:extLst>
                </p:cNvPr>
                <p:cNvSpPr/>
                <p:nvPr/>
              </p:nvSpPr>
              <p:spPr>
                <a:xfrm>
                  <a:off x="4574463"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39" name="Gruppieren 38">
                <a:extLst>
                  <a:ext uri="{FF2B5EF4-FFF2-40B4-BE49-F238E27FC236}">
                    <a16:creationId xmlns:a16="http://schemas.microsoft.com/office/drawing/2014/main" id="{7D10DE8B-2222-C3CD-26EB-B1B4FE18315E}"/>
                  </a:ext>
                </a:extLst>
              </p:cNvPr>
              <p:cNvGrpSpPr/>
              <p:nvPr/>
            </p:nvGrpSpPr>
            <p:grpSpPr>
              <a:xfrm>
                <a:off x="1219684" y="5956469"/>
                <a:ext cx="3597400" cy="242620"/>
                <a:chOff x="1219683" y="5913338"/>
                <a:chExt cx="3597400" cy="242620"/>
              </a:xfrm>
            </p:grpSpPr>
            <p:sp>
              <p:nvSpPr>
                <p:cNvPr id="63" name="Ellipse 62">
                  <a:extLst>
                    <a:ext uri="{FF2B5EF4-FFF2-40B4-BE49-F238E27FC236}">
                      <a16:creationId xmlns:a16="http://schemas.microsoft.com/office/drawing/2014/main" id="{2C958DFF-421C-BFEB-52C6-5CB1F00DF1EF}"/>
                    </a:ext>
                  </a:extLst>
                </p:cNvPr>
                <p:cNvSpPr/>
                <p:nvPr/>
              </p:nvSpPr>
              <p:spPr>
                <a:xfrm>
                  <a:off x="1219683"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64" name="Ellipse 63">
                  <a:extLst>
                    <a:ext uri="{FF2B5EF4-FFF2-40B4-BE49-F238E27FC236}">
                      <a16:creationId xmlns:a16="http://schemas.microsoft.com/office/drawing/2014/main" id="{6ADD65A1-1819-8155-39CD-1E6F212030B4}"/>
                    </a:ext>
                  </a:extLst>
                </p:cNvPr>
                <p:cNvSpPr/>
                <p:nvPr/>
              </p:nvSpPr>
              <p:spPr>
                <a:xfrm>
                  <a:off x="1570871"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65" name="Ellipse 64">
                  <a:extLst>
                    <a:ext uri="{FF2B5EF4-FFF2-40B4-BE49-F238E27FC236}">
                      <a16:creationId xmlns:a16="http://schemas.microsoft.com/office/drawing/2014/main" id="{03E486A8-C93B-3558-573A-537A47F8FC31}"/>
                    </a:ext>
                  </a:extLst>
                </p:cNvPr>
                <p:cNvSpPr/>
                <p:nvPr/>
              </p:nvSpPr>
              <p:spPr>
                <a:xfrm>
                  <a:off x="1922059"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66" name="Ellipse 65">
                  <a:extLst>
                    <a:ext uri="{FF2B5EF4-FFF2-40B4-BE49-F238E27FC236}">
                      <a16:creationId xmlns:a16="http://schemas.microsoft.com/office/drawing/2014/main" id="{AA365690-52E7-04A7-C659-1478C371D853}"/>
                    </a:ext>
                  </a:extLst>
                </p:cNvPr>
                <p:cNvSpPr/>
                <p:nvPr/>
              </p:nvSpPr>
              <p:spPr>
                <a:xfrm>
                  <a:off x="2273247"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67" name="Ellipse 66">
                  <a:extLst>
                    <a:ext uri="{FF2B5EF4-FFF2-40B4-BE49-F238E27FC236}">
                      <a16:creationId xmlns:a16="http://schemas.microsoft.com/office/drawing/2014/main" id="{CD58025A-FE32-DB25-463B-653DC4480FAE}"/>
                    </a:ext>
                  </a:extLst>
                </p:cNvPr>
                <p:cNvSpPr/>
                <p:nvPr/>
              </p:nvSpPr>
              <p:spPr>
                <a:xfrm>
                  <a:off x="2624436"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68" name="Ellipse 67">
                  <a:extLst>
                    <a:ext uri="{FF2B5EF4-FFF2-40B4-BE49-F238E27FC236}">
                      <a16:creationId xmlns:a16="http://schemas.microsoft.com/office/drawing/2014/main" id="{1A122E6F-6B4C-3093-C04C-668C8A690529}"/>
                    </a:ext>
                  </a:extLst>
                </p:cNvPr>
                <p:cNvSpPr/>
                <p:nvPr/>
              </p:nvSpPr>
              <p:spPr>
                <a:xfrm>
                  <a:off x="3169709"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69" name="Ellipse 68">
                  <a:extLst>
                    <a:ext uri="{FF2B5EF4-FFF2-40B4-BE49-F238E27FC236}">
                      <a16:creationId xmlns:a16="http://schemas.microsoft.com/office/drawing/2014/main" id="{9ECE89D7-22BA-1124-571A-82EB2D77EEDD}"/>
                    </a:ext>
                  </a:extLst>
                </p:cNvPr>
                <p:cNvSpPr/>
                <p:nvPr/>
              </p:nvSpPr>
              <p:spPr>
                <a:xfrm>
                  <a:off x="3520898"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70" name="Ellipse 69">
                  <a:extLst>
                    <a:ext uri="{FF2B5EF4-FFF2-40B4-BE49-F238E27FC236}">
                      <a16:creationId xmlns:a16="http://schemas.microsoft.com/office/drawing/2014/main" id="{06084029-C06F-D730-BADA-71B14C987AFE}"/>
                    </a:ext>
                  </a:extLst>
                </p:cNvPr>
                <p:cNvSpPr/>
                <p:nvPr/>
              </p:nvSpPr>
              <p:spPr>
                <a:xfrm>
                  <a:off x="3872087"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71" name="Ellipse 70">
                  <a:extLst>
                    <a:ext uri="{FF2B5EF4-FFF2-40B4-BE49-F238E27FC236}">
                      <a16:creationId xmlns:a16="http://schemas.microsoft.com/office/drawing/2014/main" id="{96AC44DD-D9AA-FB6D-922F-AEF0621BAED6}"/>
                    </a:ext>
                  </a:extLst>
                </p:cNvPr>
                <p:cNvSpPr/>
                <p:nvPr/>
              </p:nvSpPr>
              <p:spPr>
                <a:xfrm>
                  <a:off x="4223276"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72" name="Ellipse 71">
                  <a:extLst>
                    <a:ext uri="{FF2B5EF4-FFF2-40B4-BE49-F238E27FC236}">
                      <a16:creationId xmlns:a16="http://schemas.microsoft.com/office/drawing/2014/main" id="{9A24B90B-C73F-830D-8C47-764CA93E5093}"/>
                    </a:ext>
                  </a:extLst>
                </p:cNvPr>
                <p:cNvSpPr/>
                <p:nvPr/>
              </p:nvSpPr>
              <p:spPr>
                <a:xfrm>
                  <a:off x="4574463"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40" name="Gruppieren 39">
                <a:extLst>
                  <a:ext uri="{FF2B5EF4-FFF2-40B4-BE49-F238E27FC236}">
                    <a16:creationId xmlns:a16="http://schemas.microsoft.com/office/drawing/2014/main" id="{55B09E2C-0EC4-A31E-4381-74C870869456}"/>
                  </a:ext>
                </a:extLst>
              </p:cNvPr>
              <p:cNvGrpSpPr/>
              <p:nvPr/>
            </p:nvGrpSpPr>
            <p:grpSpPr>
              <a:xfrm>
                <a:off x="1219684" y="6307658"/>
                <a:ext cx="3597400" cy="242620"/>
                <a:chOff x="1219683" y="6286091"/>
                <a:chExt cx="3597400" cy="242620"/>
              </a:xfrm>
            </p:grpSpPr>
            <p:sp>
              <p:nvSpPr>
                <p:cNvPr id="53" name="Ellipse 52">
                  <a:extLst>
                    <a:ext uri="{FF2B5EF4-FFF2-40B4-BE49-F238E27FC236}">
                      <a16:creationId xmlns:a16="http://schemas.microsoft.com/office/drawing/2014/main" id="{A6708F0D-0FE2-CA35-0F40-E4AB8269956A}"/>
                    </a:ext>
                  </a:extLst>
                </p:cNvPr>
                <p:cNvSpPr/>
                <p:nvPr/>
              </p:nvSpPr>
              <p:spPr>
                <a:xfrm>
                  <a:off x="1219683" y="6286091"/>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54" name="Ellipse 53">
                  <a:extLst>
                    <a:ext uri="{FF2B5EF4-FFF2-40B4-BE49-F238E27FC236}">
                      <a16:creationId xmlns:a16="http://schemas.microsoft.com/office/drawing/2014/main" id="{9D87AECB-B687-F547-CC8A-925DFCC1A408}"/>
                    </a:ext>
                  </a:extLst>
                </p:cNvPr>
                <p:cNvSpPr/>
                <p:nvPr/>
              </p:nvSpPr>
              <p:spPr>
                <a:xfrm>
                  <a:off x="1570871" y="6286091"/>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55" name="Ellipse 54">
                  <a:extLst>
                    <a:ext uri="{FF2B5EF4-FFF2-40B4-BE49-F238E27FC236}">
                      <a16:creationId xmlns:a16="http://schemas.microsoft.com/office/drawing/2014/main" id="{16A87479-EA72-A3DC-9362-2931A12D8853}"/>
                    </a:ext>
                  </a:extLst>
                </p:cNvPr>
                <p:cNvSpPr/>
                <p:nvPr/>
              </p:nvSpPr>
              <p:spPr>
                <a:xfrm>
                  <a:off x="1922059"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56" name="Ellipse 55">
                  <a:extLst>
                    <a:ext uri="{FF2B5EF4-FFF2-40B4-BE49-F238E27FC236}">
                      <a16:creationId xmlns:a16="http://schemas.microsoft.com/office/drawing/2014/main" id="{16FDE77C-5CD7-221C-A0B1-3FF963329B60}"/>
                    </a:ext>
                  </a:extLst>
                </p:cNvPr>
                <p:cNvSpPr/>
                <p:nvPr/>
              </p:nvSpPr>
              <p:spPr>
                <a:xfrm>
                  <a:off x="2273247"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57" name="Ellipse 56">
                  <a:extLst>
                    <a:ext uri="{FF2B5EF4-FFF2-40B4-BE49-F238E27FC236}">
                      <a16:creationId xmlns:a16="http://schemas.microsoft.com/office/drawing/2014/main" id="{8F5BEC57-71DF-6976-E91E-F3B233B9914B}"/>
                    </a:ext>
                  </a:extLst>
                </p:cNvPr>
                <p:cNvSpPr/>
                <p:nvPr/>
              </p:nvSpPr>
              <p:spPr>
                <a:xfrm>
                  <a:off x="2624436"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58" name="Ellipse 57">
                  <a:extLst>
                    <a:ext uri="{FF2B5EF4-FFF2-40B4-BE49-F238E27FC236}">
                      <a16:creationId xmlns:a16="http://schemas.microsoft.com/office/drawing/2014/main" id="{10279718-AD36-436F-2FED-DE735D3606D2}"/>
                    </a:ext>
                  </a:extLst>
                </p:cNvPr>
                <p:cNvSpPr/>
                <p:nvPr/>
              </p:nvSpPr>
              <p:spPr>
                <a:xfrm>
                  <a:off x="3169709"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59" name="Ellipse 58">
                  <a:extLst>
                    <a:ext uri="{FF2B5EF4-FFF2-40B4-BE49-F238E27FC236}">
                      <a16:creationId xmlns:a16="http://schemas.microsoft.com/office/drawing/2014/main" id="{5B03797A-834F-4DD9-5F4E-C652D14D07BC}"/>
                    </a:ext>
                  </a:extLst>
                </p:cNvPr>
                <p:cNvSpPr/>
                <p:nvPr/>
              </p:nvSpPr>
              <p:spPr>
                <a:xfrm>
                  <a:off x="3520898"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60" name="Ellipse 59">
                  <a:extLst>
                    <a:ext uri="{FF2B5EF4-FFF2-40B4-BE49-F238E27FC236}">
                      <a16:creationId xmlns:a16="http://schemas.microsoft.com/office/drawing/2014/main" id="{ABA6E007-84D9-89BB-4EB6-EC4FCDD50F48}"/>
                    </a:ext>
                  </a:extLst>
                </p:cNvPr>
                <p:cNvSpPr/>
                <p:nvPr/>
              </p:nvSpPr>
              <p:spPr>
                <a:xfrm>
                  <a:off x="3872087"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61" name="Ellipse 60">
                  <a:extLst>
                    <a:ext uri="{FF2B5EF4-FFF2-40B4-BE49-F238E27FC236}">
                      <a16:creationId xmlns:a16="http://schemas.microsoft.com/office/drawing/2014/main" id="{0F4CECCC-B985-01B9-14D6-9D0E97455ED6}"/>
                    </a:ext>
                  </a:extLst>
                </p:cNvPr>
                <p:cNvSpPr/>
                <p:nvPr/>
              </p:nvSpPr>
              <p:spPr>
                <a:xfrm>
                  <a:off x="4223276"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62" name="Ellipse 61">
                  <a:extLst>
                    <a:ext uri="{FF2B5EF4-FFF2-40B4-BE49-F238E27FC236}">
                      <a16:creationId xmlns:a16="http://schemas.microsoft.com/office/drawing/2014/main" id="{49AB1D27-474C-CB82-E623-7C7E5B1021C0}"/>
                    </a:ext>
                  </a:extLst>
                </p:cNvPr>
                <p:cNvSpPr/>
                <p:nvPr/>
              </p:nvSpPr>
              <p:spPr>
                <a:xfrm>
                  <a:off x="4574463"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41" name="Gruppieren 40">
                <a:extLst>
                  <a:ext uri="{FF2B5EF4-FFF2-40B4-BE49-F238E27FC236}">
                    <a16:creationId xmlns:a16="http://schemas.microsoft.com/office/drawing/2014/main" id="{3CEE3F19-AF0A-6810-3A2C-EA484D73D0FF}"/>
                  </a:ext>
                </a:extLst>
              </p:cNvPr>
              <p:cNvGrpSpPr/>
              <p:nvPr/>
            </p:nvGrpSpPr>
            <p:grpSpPr>
              <a:xfrm>
                <a:off x="1219684" y="6658844"/>
                <a:ext cx="3597400" cy="242620"/>
                <a:chOff x="1219683" y="6658845"/>
                <a:chExt cx="3597400" cy="242620"/>
              </a:xfrm>
            </p:grpSpPr>
            <p:sp>
              <p:nvSpPr>
                <p:cNvPr id="43" name="Ellipse 42">
                  <a:extLst>
                    <a:ext uri="{FF2B5EF4-FFF2-40B4-BE49-F238E27FC236}">
                      <a16:creationId xmlns:a16="http://schemas.microsoft.com/office/drawing/2014/main" id="{19352813-8AB2-C21E-3BF1-D679A997F374}"/>
                    </a:ext>
                  </a:extLst>
                </p:cNvPr>
                <p:cNvSpPr/>
                <p:nvPr/>
              </p:nvSpPr>
              <p:spPr>
                <a:xfrm>
                  <a:off x="1219683" y="6658845"/>
                  <a:ext cx="242620" cy="242620"/>
                </a:xfrm>
                <a:prstGeom prst="ellipse">
                  <a:avLst/>
                </a:prstGeom>
                <a:solidFill>
                  <a:schemeClr val="bg1">
                    <a:lumMod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4" name="Ellipse 43">
                  <a:extLst>
                    <a:ext uri="{FF2B5EF4-FFF2-40B4-BE49-F238E27FC236}">
                      <a16:creationId xmlns:a16="http://schemas.microsoft.com/office/drawing/2014/main" id="{2D575871-B914-454C-B490-8A0724224C93}"/>
                    </a:ext>
                  </a:extLst>
                </p:cNvPr>
                <p:cNvSpPr/>
                <p:nvPr/>
              </p:nvSpPr>
              <p:spPr>
                <a:xfrm>
                  <a:off x="1570871" y="6658845"/>
                  <a:ext cx="242620" cy="242620"/>
                </a:xfrm>
                <a:prstGeom prst="ellipse">
                  <a:avLst/>
                </a:prstGeom>
                <a:solidFill>
                  <a:schemeClr val="bg1">
                    <a:lumMod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5" name="Ellipse 44">
                  <a:extLst>
                    <a:ext uri="{FF2B5EF4-FFF2-40B4-BE49-F238E27FC236}">
                      <a16:creationId xmlns:a16="http://schemas.microsoft.com/office/drawing/2014/main" id="{82CFBDF0-449C-11B2-C135-1AF954B6AF4D}"/>
                    </a:ext>
                  </a:extLst>
                </p:cNvPr>
                <p:cNvSpPr/>
                <p:nvPr/>
              </p:nvSpPr>
              <p:spPr>
                <a:xfrm>
                  <a:off x="1922059" y="6658845"/>
                  <a:ext cx="242620" cy="242620"/>
                </a:xfrm>
                <a:prstGeom prst="ellipse">
                  <a:avLst/>
                </a:prstGeom>
                <a:solidFill>
                  <a:schemeClr val="bg1">
                    <a:lumMod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6" name="Ellipse 45">
                  <a:extLst>
                    <a:ext uri="{FF2B5EF4-FFF2-40B4-BE49-F238E27FC236}">
                      <a16:creationId xmlns:a16="http://schemas.microsoft.com/office/drawing/2014/main" id="{2017DAE7-1303-0641-5929-F2DA80C2F678}"/>
                    </a:ext>
                  </a:extLst>
                </p:cNvPr>
                <p:cNvSpPr/>
                <p:nvPr/>
              </p:nvSpPr>
              <p:spPr>
                <a:xfrm>
                  <a:off x="2273247" y="6658845"/>
                  <a:ext cx="242620" cy="242620"/>
                </a:xfrm>
                <a:prstGeom prst="ellipse">
                  <a:avLst/>
                </a:prstGeom>
                <a:solidFill>
                  <a:schemeClr val="bg1">
                    <a:lumMod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7" name="Ellipse 46">
                  <a:extLst>
                    <a:ext uri="{FF2B5EF4-FFF2-40B4-BE49-F238E27FC236}">
                      <a16:creationId xmlns:a16="http://schemas.microsoft.com/office/drawing/2014/main" id="{8787A3F4-6394-43D5-A278-7A0B75AECDFC}"/>
                    </a:ext>
                  </a:extLst>
                </p:cNvPr>
                <p:cNvSpPr/>
                <p:nvPr/>
              </p:nvSpPr>
              <p:spPr>
                <a:xfrm>
                  <a:off x="2624436" y="6658845"/>
                  <a:ext cx="242620" cy="242620"/>
                </a:xfrm>
                <a:prstGeom prst="ellipse">
                  <a:avLst/>
                </a:prstGeom>
                <a:solidFill>
                  <a:schemeClr val="bg1">
                    <a:lumMod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8" name="Ellipse 47">
                  <a:extLst>
                    <a:ext uri="{FF2B5EF4-FFF2-40B4-BE49-F238E27FC236}">
                      <a16:creationId xmlns:a16="http://schemas.microsoft.com/office/drawing/2014/main" id="{998691D3-29AA-1253-F7A3-95EE5570D4D0}"/>
                    </a:ext>
                  </a:extLst>
                </p:cNvPr>
                <p:cNvSpPr/>
                <p:nvPr/>
              </p:nvSpPr>
              <p:spPr>
                <a:xfrm>
                  <a:off x="3169709" y="6658845"/>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9" name="Ellipse 48">
                  <a:extLst>
                    <a:ext uri="{FF2B5EF4-FFF2-40B4-BE49-F238E27FC236}">
                      <a16:creationId xmlns:a16="http://schemas.microsoft.com/office/drawing/2014/main" id="{30DD7DB0-FBDF-E7FB-1CA2-DA10E0791196}"/>
                    </a:ext>
                  </a:extLst>
                </p:cNvPr>
                <p:cNvSpPr/>
                <p:nvPr/>
              </p:nvSpPr>
              <p:spPr>
                <a:xfrm>
                  <a:off x="3520898" y="6658845"/>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50" name="Ellipse 49">
                  <a:extLst>
                    <a:ext uri="{FF2B5EF4-FFF2-40B4-BE49-F238E27FC236}">
                      <a16:creationId xmlns:a16="http://schemas.microsoft.com/office/drawing/2014/main" id="{D6759ED8-66E0-AB11-43B7-A62FE5B13A91}"/>
                    </a:ext>
                  </a:extLst>
                </p:cNvPr>
                <p:cNvSpPr/>
                <p:nvPr/>
              </p:nvSpPr>
              <p:spPr>
                <a:xfrm>
                  <a:off x="3872087" y="6658845"/>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51" name="Ellipse 50">
                  <a:extLst>
                    <a:ext uri="{FF2B5EF4-FFF2-40B4-BE49-F238E27FC236}">
                      <a16:creationId xmlns:a16="http://schemas.microsoft.com/office/drawing/2014/main" id="{42A1A83A-E1F1-924D-B259-187D71C6E884}"/>
                    </a:ext>
                  </a:extLst>
                </p:cNvPr>
                <p:cNvSpPr/>
                <p:nvPr/>
              </p:nvSpPr>
              <p:spPr>
                <a:xfrm>
                  <a:off x="4223276" y="6658845"/>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52" name="Ellipse 51">
                  <a:extLst>
                    <a:ext uri="{FF2B5EF4-FFF2-40B4-BE49-F238E27FC236}">
                      <a16:creationId xmlns:a16="http://schemas.microsoft.com/office/drawing/2014/main" id="{D02DE983-0AD3-A171-201E-1E23EF750244}"/>
                    </a:ext>
                  </a:extLst>
                </p:cNvPr>
                <p:cNvSpPr/>
                <p:nvPr/>
              </p:nvSpPr>
              <p:spPr>
                <a:xfrm>
                  <a:off x="4574463" y="6658845"/>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sp>
            <p:nvSpPr>
              <p:cNvPr id="42" name="Rechteck 41">
                <a:extLst>
                  <a:ext uri="{FF2B5EF4-FFF2-40B4-BE49-F238E27FC236}">
                    <a16:creationId xmlns:a16="http://schemas.microsoft.com/office/drawing/2014/main" id="{76206BFE-454B-3968-93B8-460867212DC8}"/>
                  </a:ext>
                </a:extLst>
              </p:cNvPr>
              <p:cNvSpPr/>
              <p:nvPr/>
            </p:nvSpPr>
            <p:spPr>
              <a:xfrm>
                <a:off x="1130652" y="3215034"/>
                <a:ext cx="3775462" cy="3775462"/>
              </a:xfrm>
              <a:prstGeom prst="rect">
                <a:avLst/>
              </a:prstGeom>
              <a:noFill/>
              <a:ln w="38100" cap="flat" cmpd="sng" algn="ctr">
                <a:solidFill>
                  <a:schemeClr val="accent3">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255" name="Rechteck 254">
                <a:extLst>
                  <a:ext uri="{FF2B5EF4-FFF2-40B4-BE49-F238E27FC236}">
                    <a16:creationId xmlns:a16="http://schemas.microsoft.com/office/drawing/2014/main" id="{1C5C0915-43C5-8EB0-4754-3D678C548B55}"/>
                  </a:ext>
                </a:extLst>
              </p:cNvPr>
              <p:cNvSpPr/>
              <p:nvPr/>
            </p:nvSpPr>
            <p:spPr>
              <a:xfrm>
                <a:off x="1124112" y="3215034"/>
                <a:ext cx="3775464" cy="3775462"/>
              </a:xfrm>
              <a:prstGeom prst="rect">
                <a:avLst/>
              </a:prstGeom>
              <a:noFill/>
              <a:ln w="38100" cap="flat" cmpd="sng" algn="ctr">
                <a:solidFill>
                  <a:srgbClr val="B0D1E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grpSp>
        <p:grpSp>
          <p:nvGrpSpPr>
            <p:cNvPr id="257" name="Gruppieren 256">
              <a:extLst>
                <a:ext uri="{FF2B5EF4-FFF2-40B4-BE49-F238E27FC236}">
                  <a16:creationId xmlns:a16="http://schemas.microsoft.com/office/drawing/2014/main" id="{5DA4B3AB-D5B0-1176-629E-E33BFE26CC26}"/>
                </a:ext>
              </a:extLst>
            </p:cNvPr>
            <p:cNvGrpSpPr/>
            <p:nvPr/>
          </p:nvGrpSpPr>
          <p:grpSpPr>
            <a:xfrm flipH="1">
              <a:off x="190474" y="3855658"/>
              <a:ext cx="1904963" cy="1901671"/>
              <a:chOff x="1124114" y="3215034"/>
              <a:chExt cx="3782000" cy="3775462"/>
            </a:xfrm>
          </p:grpSpPr>
          <p:grpSp>
            <p:nvGrpSpPr>
              <p:cNvPr id="258" name="Gruppieren 257">
                <a:extLst>
                  <a:ext uri="{FF2B5EF4-FFF2-40B4-BE49-F238E27FC236}">
                    <a16:creationId xmlns:a16="http://schemas.microsoft.com/office/drawing/2014/main" id="{8D6D6DA1-29D2-C695-A8BA-C9F8F0A84976}"/>
                  </a:ext>
                </a:extLst>
              </p:cNvPr>
              <p:cNvGrpSpPr/>
              <p:nvPr/>
            </p:nvGrpSpPr>
            <p:grpSpPr>
              <a:xfrm>
                <a:off x="1219684" y="3304064"/>
                <a:ext cx="3597400" cy="242620"/>
                <a:chOff x="1219683" y="3304065"/>
                <a:chExt cx="3597400" cy="242620"/>
              </a:xfrm>
            </p:grpSpPr>
            <p:sp>
              <p:nvSpPr>
                <p:cNvPr id="360" name="Ellipse 359">
                  <a:extLst>
                    <a:ext uri="{FF2B5EF4-FFF2-40B4-BE49-F238E27FC236}">
                      <a16:creationId xmlns:a16="http://schemas.microsoft.com/office/drawing/2014/main" id="{F580A8EF-25CB-34C9-CD77-5763C6018DD1}"/>
                    </a:ext>
                  </a:extLst>
                </p:cNvPr>
                <p:cNvSpPr/>
                <p:nvPr/>
              </p:nvSpPr>
              <p:spPr>
                <a:xfrm>
                  <a:off x="1219683"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61" name="Ellipse 360">
                  <a:extLst>
                    <a:ext uri="{FF2B5EF4-FFF2-40B4-BE49-F238E27FC236}">
                      <a16:creationId xmlns:a16="http://schemas.microsoft.com/office/drawing/2014/main" id="{8E884AB3-715C-4D86-789D-ED2029A1C664}"/>
                    </a:ext>
                  </a:extLst>
                </p:cNvPr>
                <p:cNvSpPr/>
                <p:nvPr/>
              </p:nvSpPr>
              <p:spPr>
                <a:xfrm>
                  <a:off x="1570871"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62" name="Ellipse 361">
                  <a:extLst>
                    <a:ext uri="{FF2B5EF4-FFF2-40B4-BE49-F238E27FC236}">
                      <a16:creationId xmlns:a16="http://schemas.microsoft.com/office/drawing/2014/main" id="{B95B78CF-60E0-1D68-5CCD-45F393216EB9}"/>
                    </a:ext>
                  </a:extLst>
                </p:cNvPr>
                <p:cNvSpPr/>
                <p:nvPr/>
              </p:nvSpPr>
              <p:spPr>
                <a:xfrm>
                  <a:off x="1922059"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63" name="Ellipse 362">
                  <a:extLst>
                    <a:ext uri="{FF2B5EF4-FFF2-40B4-BE49-F238E27FC236}">
                      <a16:creationId xmlns:a16="http://schemas.microsoft.com/office/drawing/2014/main" id="{C97AF55F-DB0C-FE7D-637D-BC68EEA8F645}"/>
                    </a:ext>
                  </a:extLst>
                </p:cNvPr>
                <p:cNvSpPr/>
                <p:nvPr/>
              </p:nvSpPr>
              <p:spPr>
                <a:xfrm>
                  <a:off x="2273247"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64" name="Ellipse 363">
                  <a:extLst>
                    <a:ext uri="{FF2B5EF4-FFF2-40B4-BE49-F238E27FC236}">
                      <a16:creationId xmlns:a16="http://schemas.microsoft.com/office/drawing/2014/main" id="{6852B489-1F79-49AB-AC63-D93CEF1ABC4C}"/>
                    </a:ext>
                  </a:extLst>
                </p:cNvPr>
                <p:cNvSpPr/>
                <p:nvPr/>
              </p:nvSpPr>
              <p:spPr>
                <a:xfrm>
                  <a:off x="2624436"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65" name="Ellipse 364">
                  <a:extLst>
                    <a:ext uri="{FF2B5EF4-FFF2-40B4-BE49-F238E27FC236}">
                      <a16:creationId xmlns:a16="http://schemas.microsoft.com/office/drawing/2014/main" id="{A5C1A181-72AC-2C7D-3F2D-BABCC3B7903C}"/>
                    </a:ext>
                  </a:extLst>
                </p:cNvPr>
                <p:cNvSpPr/>
                <p:nvPr/>
              </p:nvSpPr>
              <p:spPr>
                <a:xfrm>
                  <a:off x="3169709"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66" name="Ellipse 365">
                  <a:extLst>
                    <a:ext uri="{FF2B5EF4-FFF2-40B4-BE49-F238E27FC236}">
                      <a16:creationId xmlns:a16="http://schemas.microsoft.com/office/drawing/2014/main" id="{D519B374-990C-D0FF-546E-98F2D34B8DBA}"/>
                    </a:ext>
                  </a:extLst>
                </p:cNvPr>
                <p:cNvSpPr/>
                <p:nvPr/>
              </p:nvSpPr>
              <p:spPr>
                <a:xfrm>
                  <a:off x="3520898"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67" name="Ellipse 366">
                  <a:extLst>
                    <a:ext uri="{FF2B5EF4-FFF2-40B4-BE49-F238E27FC236}">
                      <a16:creationId xmlns:a16="http://schemas.microsoft.com/office/drawing/2014/main" id="{95608D91-5604-1BCC-A811-23474366B705}"/>
                    </a:ext>
                  </a:extLst>
                </p:cNvPr>
                <p:cNvSpPr/>
                <p:nvPr/>
              </p:nvSpPr>
              <p:spPr>
                <a:xfrm>
                  <a:off x="3872087"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68" name="Ellipse 367">
                  <a:extLst>
                    <a:ext uri="{FF2B5EF4-FFF2-40B4-BE49-F238E27FC236}">
                      <a16:creationId xmlns:a16="http://schemas.microsoft.com/office/drawing/2014/main" id="{3A284887-3418-BC4B-84E4-B8724B16466A}"/>
                    </a:ext>
                  </a:extLst>
                </p:cNvPr>
                <p:cNvSpPr/>
                <p:nvPr/>
              </p:nvSpPr>
              <p:spPr>
                <a:xfrm>
                  <a:off x="4223276"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69" name="Ellipse 368">
                  <a:extLst>
                    <a:ext uri="{FF2B5EF4-FFF2-40B4-BE49-F238E27FC236}">
                      <a16:creationId xmlns:a16="http://schemas.microsoft.com/office/drawing/2014/main" id="{7E26BBCB-9937-4CFA-F69B-0ED2C37FEDBF}"/>
                    </a:ext>
                  </a:extLst>
                </p:cNvPr>
                <p:cNvSpPr/>
                <p:nvPr/>
              </p:nvSpPr>
              <p:spPr>
                <a:xfrm>
                  <a:off x="4574463"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259" name="Gruppieren 258">
                <a:extLst>
                  <a:ext uri="{FF2B5EF4-FFF2-40B4-BE49-F238E27FC236}">
                    <a16:creationId xmlns:a16="http://schemas.microsoft.com/office/drawing/2014/main" id="{A422E900-1574-6018-D6C6-2B6648C0EB95}"/>
                  </a:ext>
                </a:extLst>
              </p:cNvPr>
              <p:cNvGrpSpPr/>
              <p:nvPr/>
            </p:nvGrpSpPr>
            <p:grpSpPr>
              <a:xfrm>
                <a:off x="1219684" y="3655253"/>
                <a:ext cx="3597400" cy="242620"/>
                <a:chOff x="1219683" y="3676818"/>
                <a:chExt cx="3597400" cy="242620"/>
              </a:xfrm>
            </p:grpSpPr>
            <p:sp>
              <p:nvSpPr>
                <p:cNvPr id="350" name="Ellipse 349">
                  <a:extLst>
                    <a:ext uri="{FF2B5EF4-FFF2-40B4-BE49-F238E27FC236}">
                      <a16:creationId xmlns:a16="http://schemas.microsoft.com/office/drawing/2014/main" id="{50DB9779-07CA-5929-9AE3-0A4F549D3465}"/>
                    </a:ext>
                  </a:extLst>
                </p:cNvPr>
                <p:cNvSpPr/>
                <p:nvPr/>
              </p:nvSpPr>
              <p:spPr>
                <a:xfrm>
                  <a:off x="1219683"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51" name="Ellipse 350">
                  <a:extLst>
                    <a:ext uri="{FF2B5EF4-FFF2-40B4-BE49-F238E27FC236}">
                      <a16:creationId xmlns:a16="http://schemas.microsoft.com/office/drawing/2014/main" id="{FDF778C4-52CA-6249-0053-8949A1948F9C}"/>
                    </a:ext>
                  </a:extLst>
                </p:cNvPr>
                <p:cNvSpPr/>
                <p:nvPr/>
              </p:nvSpPr>
              <p:spPr>
                <a:xfrm>
                  <a:off x="1570871"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52" name="Ellipse 351">
                  <a:extLst>
                    <a:ext uri="{FF2B5EF4-FFF2-40B4-BE49-F238E27FC236}">
                      <a16:creationId xmlns:a16="http://schemas.microsoft.com/office/drawing/2014/main" id="{F2D31CBF-BB0B-D2A8-7520-F3840BF85612}"/>
                    </a:ext>
                  </a:extLst>
                </p:cNvPr>
                <p:cNvSpPr/>
                <p:nvPr/>
              </p:nvSpPr>
              <p:spPr>
                <a:xfrm>
                  <a:off x="1922059"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53" name="Ellipse 352">
                  <a:extLst>
                    <a:ext uri="{FF2B5EF4-FFF2-40B4-BE49-F238E27FC236}">
                      <a16:creationId xmlns:a16="http://schemas.microsoft.com/office/drawing/2014/main" id="{82407631-AC1F-85B5-6C1F-484F2F2C6E87}"/>
                    </a:ext>
                  </a:extLst>
                </p:cNvPr>
                <p:cNvSpPr/>
                <p:nvPr/>
              </p:nvSpPr>
              <p:spPr>
                <a:xfrm>
                  <a:off x="2273247"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54" name="Ellipse 353">
                  <a:extLst>
                    <a:ext uri="{FF2B5EF4-FFF2-40B4-BE49-F238E27FC236}">
                      <a16:creationId xmlns:a16="http://schemas.microsoft.com/office/drawing/2014/main" id="{F838A250-8ABC-3A6A-AA5D-D3FAC2B9D97C}"/>
                    </a:ext>
                  </a:extLst>
                </p:cNvPr>
                <p:cNvSpPr/>
                <p:nvPr/>
              </p:nvSpPr>
              <p:spPr>
                <a:xfrm>
                  <a:off x="2624436"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55" name="Ellipse 354">
                  <a:extLst>
                    <a:ext uri="{FF2B5EF4-FFF2-40B4-BE49-F238E27FC236}">
                      <a16:creationId xmlns:a16="http://schemas.microsoft.com/office/drawing/2014/main" id="{20D1DE64-7180-6DD4-5EB7-FDB2E6B3D163}"/>
                    </a:ext>
                  </a:extLst>
                </p:cNvPr>
                <p:cNvSpPr/>
                <p:nvPr/>
              </p:nvSpPr>
              <p:spPr>
                <a:xfrm>
                  <a:off x="3169709"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56" name="Ellipse 355">
                  <a:extLst>
                    <a:ext uri="{FF2B5EF4-FFF2-40B4-BE49-F238E27FC236}">
                      <a16:creationId xmlns:a16="http://schemas.microsoft.com/office/drawing/2014/main" id="{D72C36F4-163E-E45C-C6E7-F9747E237844}"/>
                    </a:ext>
                  </a:extLst>
                </p:cNvPr>
                <p:cNvSpPr/>
                <p:nvPr/>
              </p:nvSpPr>
              <p:spPr>
                <a:xfrm>
                  <a:off x="3520898"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57" name="Ellipse 356">
                  <a:extLst>
                    <a:ext uri="{FF2B5EF4-FFF2-40B4-BE49-F238E27FC236}">
                      <a16:creationId xmlns:a16="http://schemas.microsoft.com/office/drawing/2014/main" id="{6AA52E58-5DB8-702D-DF6F-84CB98BC537E}"/>
                    </a:ext>
                  </a:extLst>
                </p:cNvPr>
                <p:cNvSpPr/>
                <p:nvPr/>
              </p:nvSpPr>
              <p:spPr>
                <a:xfrm>
                  <a:off x="3872087"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58" name="Ellipse 357">
                  <a:extLst>
                    <a:ext uri="{FF2B5EF4-FFF2-40B4-BE49-F238E27FC236}">
                      <a16:creationId xmlns:a16="http://schemas.microsoft.com/office/drawing/2014/main" id="{FB239BAF-6C67-FC0C-81AB-CBDC13160048}"/>
                    </a:ext>
                  </a:extLst>
                </p:cNvPr>
                <p:cNvSpPr/>
                <p:nvPr/>
              </p:nvSpPr>
              <p:spPr>
                <a:xfrm>
                  <a:off x="4223276"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59" name="Ellipse 358">
                  <a:extLst>
                    <a:ext uri="{FF2B5EF4-FFF2-40B4-BE49-F238E27FC236}">
                      <a16:creationId xmlns:a16="http://schemas.microsoft.com/office/drawing/2014/main" id="{976B53A7-D6A5-9D39-11DA-F734C67BAA5E}"/>
                    </a:ext>
                  </a:extLst>
                </p:cNvPr>
                <p:cNvSpPr/>
                <p:nvPr/>
              </p:nvSpPr>
              <p:spPr>
                <a:xfrm>
                  <a:off x="4574463"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260" name="Gruppieren 259">
                <a:extLst>
                  <a:ext uri="{FF2B5EF4-FFF2-40B4-BE49-F238E27FC236}">
                    <a16:creationId xmlns:a16="http://schemas.microsoft.com/office/drawing/2014/main" id="{2A724341-5153-267D-615A-D8C9D54DE383}"/>
                  </a:ext>
                </a:extLst>
              </p:cNvPr>
              <p:cNvGrpSpPr/>
              <p:nvPr/>
            </p:nvGrpSpPr>
            <p:grpSpPr>
              <a:xfrm>
                <a:off x="1219684" y="4006441"/>
                <a:ext cx="3597400" cy="242620"/>
                <a:chOff x="1219683" y="4049571"/>
                <a:chExt cx="3597400" cy="242620"/>
              </a:xfrm>
            </p:grpSpPr>
            <p:sp>
              <p:nvSpPr>
                <p:cNvPr id="340" name="Ellipse 339">
                  <a:extLst>
                    <a:ext uri="{FF2B5EF4-FFF2-40B4-BE49-F238E27FC236}">
                      <a16:creationId xmlns:a16="http://schemas.microsoft.com/office/drawing/2014/main" id="{4AEA7D88-7481-5DE1-45C8-CAB6BC9FFC8C}"/>
                    </a:ext>
                  </a:extLst>
                </p:cNvPr>
                <p:cNvSpPr/>
                <p:nvPr/>
              </p:nvSpPr>
              <p:spPr>
                <a:xfrm>
                  <a:off x="1219683"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41" name="Ellipse 340">
                  <a:extLst>
                    <a:ext uri="{FF2B5EF4-FFF2-40B4-BE49-F238E27FC236}">
                      <a16:creationId xmlns:a16="http://schemas.microsoft.com/office/drawing/2014/main" id="{2A87810E-415F-96C9-27C3-871FFDA91861}"/>
                    </a:ext>
                  </a:extLst>
                </p:cNvPr>
                <p:cNvSpPr/>
                <p:nvPr/>
              </p:nvSpPr>
              <p:spPr>
                <a:xfrm>
                  <a:off x="1570871"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42" name="Ellipse 341">
                  <a:extLst>
                    <a:ext uri="{FF2B5EF4-FFF2-40B4-BE49-F238E27FC236}">
                      <a16:creationId xmlns:a16="http://schemas.microsoft.com/office/drawing/2014/main" id="{A9BDF7D0-07CF-CF0D-4D0D-B88401E994B3}"/>
                    </a:ext>
                  </a:extLst>
                </p:cNvPr>
                <p:cNvSpPr/>
                <p:nvPr/>
              </p:nvSpPr>
              <p:spPr>
                <a:xfrm>
                  <a:off x="1922059"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43" name="Ellipse 342">
                  <a:extLst>
                    <a:ext uri="{FF2B5EF4-FFF2-40B4-BE49-F238E27FC236}">
                      <a16:creationId xmlns:a16="http://schemas.microsoft.com/office/drawing/2014/main" id="{7B8F6478-0496-4102-BAFB-BD11549CF260}"/>
                    </a:ext>
                  </a:extLst>
                </p:cNvPr>
                <p:cNvSpPr/>
                <p:nvPr/>
              </p:nvSpPr>
              <p:spPr>
                <a:xfrm>
                  <a:off x="2273247"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44" name="Ellipse 343">
                  <a:extLst>
                    <a:ext uri="{FF2B5EF4-FFF2-40B4-BE49-F238E27FC236}">
                      <a16:creationId xmlns:a16="http://schemas.microsoft.com/office/drawing/2014/main" id="{1B06F0A5-44D9-6DE9-2C2F-878568E2E7AE}"/>
                    </a:ext>
                  </a:extLst>
                </p:cNvPr>
                <p:cNvSpPr/>
                <p:nvPr/>
              </p:nvSpPr>
              <p:spPr>
                <a:xfrm>
                  <a:off x="2624436"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45" name="Ellipse 344">
                  <a:extLst>
                    <a:ext uri="{FF2B5EF4-FFF2-40B4-BE49-F238E27FC236}">
                      <a16:creationId xmlns:a16="http://schemas.microsoft.com/office/drawing/2014/main" id="{87546CCF-CBEC-1D9E-0585-7E5F1EA81A20}"/>
                    </a:ext>
                  </a:extLst>
                </p:cNvPr>
                <p:cNvSpPr/>
                <p:nvPr/>
              </p:nvSpPr>
              <p:spPr>
                <a:xfrm>
                  <a:off x="3169709"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46" name="Ellipse 345">
                  <a:extLst>
                    <a:ext uri="{FF2B5EF4-FFF2-40B4-BE49-F238E27FC236}">
                      <a16:creationId xmlns:a16="http://schemas.microsoft.com/office/drawing/2014/main" id="{524DA661-8465-E92A-58D3-27F51C51D3FE}"/>
                    </a:ext>
                  </a:extLst>
                </p:cNvPr>
                <p:cNvSpPr/>
                <p:nvPr/>
              </p:nvSpPr>
              <p:spPr>
                <a:xfrm>
                  <a:off x="3520898"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47" name="Ellipse 346">
                  <a:extLst>
                    <a:ext uri="{FF2B5EF4-FFF2-40B4-BE49-F238E27FC236}">
                      <a16:creationId xmlns:a16="http://schemas.microsoft.com/office/drawing/2014/main" id="{4223F830-A23A-3481-9178-87D0C205F14F}"/>
                    </a:ext>
                  </a:extLst>
                </p:cNvPr>
                <p:cNvSpPr/>
                <p:nvPr/>
              </p:nvSpPr>
              <p:spPr>
                <a:xfrm>
                  <a:off x="3872087"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48" name="Ellipse 347">
                  <a:extLst>
                    <a:ext uri="{FF2B5EF4-FFF2-40B4-BE49-F238E27FC236}">
                      <a16:creationId xmlns:a16="http://schemas.microsoft.com/office/drawing/2014/main" id="{939BF829-3833-A01F-9B78-A36B75F4F06F}"/>
                    </a:ext>
                  </a:extLst>
                </p:cNvPr>
                <p:cNvSpPr/>
                <p:nvPr/>
              </p:nvSpPr>
              <p:spPr>
                <a:xfrm>
                  <a:off x="4223276"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49" name="Ellipse 348">
                  <a:extLst>
                    <a:ext uri="{FF2B5EF4-FFF2-40B4-BE49-F238E27FC236}">
                      <a16:creationId xmlns:a16="http://schemas.microsoft.com/office/drawing/2014/main" id="{70EFDE39-305F-6930-7AE7-15483175FE78}"/>
                    </a:ext>
                  </a:extLst>
                </p:cNvPr>
                <p:cNvSpPr/>
                <p:nvPr/>
              </p:nvSpPr>
              <p:spPr>
                <a:xfrm>
                  <a:off x="4574463"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261" name="Gruppieren 260">
                <a:extLst>
                  <a:ext uri="{FF2B5EF4-FFF2-40B4-BE49-F238E27FC236}">
                    <a16:creationId xmlns:a16="http://schemas.microsoft.com/office/drawing/2014/main" id="{1A342367-3ADE-CEC1-9606-9D82065EEEB9}"/>
                  </a:ext>
                </a:extLst>
              </p:cNvPr>
              <p:cNvGrpSpPr/>
              <p:nvPr/>
            </p:nvGrpSpPr>
            <p:grpSpPr>
              <a:xfrm>
                <a:off x="1219684" y="4357629"/>
                <a:ext cx="3597400" cy="242620"/>
                <a:chOff x="1219683" y="4422325"/>
                <a:chExt cx="3597400" cy="242620"/>
              </a:xfrm>
            </p:grpSpPr>
            <p:sp>
              <p:nvSpPr>
                <p:cNvPr id="330" name="Ellipse 329">
                  <a:extLst>
                    <a:ext uri="{FF2B5EF4-FFF2-40B4-BE49-F238E27FC236}">
                      <a16:creationId xmlns:a16="http://schemas.microsoft.com/office/drawing/2014/main" id="{CE7F8D7B-8218-5443-50F5-41CC61BF4D6C}"/>
                    </a:ext>
                  </a:extLst>
                </p:cNvPr>
                <p:cNvSpPr/>
                <p:nvPr/>
              </p:nvSpPr>
              <p:spPr>
                <a:xfrm>
                  <a:off x="1219683"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31" name="Ellipse 330">
                  <a:extLst>
                    <a:ext uri="{FF2B5EF4-FFF2-40B4-BE49-F238E27FC236}">
                      <a16:creationId xmlns:a16="http://schemas.microsoft.com/office/drawing/2014/main" id="{30EC1873-64CB-866A-80F7-BBA2160DA5AF}"/>
                    </a:ext>
                  </a:extLst>
                </p:cNvPr>
                <p:cNvSpPr/>
                <p:nvPr/>
              </p:nvSpPr>
              <p:spPr>
                <a:xfrm>
                  <a:off x="1570871"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32" name="Ellipse 331">
                  <a:extLst>
                    <a:ext uri="{FF2B5EF4-FFF2-40B4-BE49-F238E27FC236}">
                      <a16:creationId xmlns:a16="http://schemas.microsoft.com/office/drawing/2014/main" id="{F2083DBB-2C62-E261-8910-61F1E4AEC592}"/>
                    </a:ext>
                  </a:extLst>
                </p:cNvPr>
                <p:cNvSpPr/>
                <p:nvPr/>
              </p:nvSpPr>
              <p:spPr>
                <a:xfrm>
                  <a:off x="1922059"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33" name="Ellipse 332">
                  <a:extLst>
                    <a:ext uri="{FF2B5EF4-FFF2-40B4-BE49-F238E27FC236}">
                      <a16:creationId xmlns:a16="http://schemas.microsoft.com/office/drawing/2014/main" id="{6E42579F-DF7B-D452-D265-BAF0FE079A8B}"/>
                    </a:ext>
                  </a:extLst>
                </p:cNvPr>
                <p:cNvSpPr/>
                <p:nvPr/>
              </p:nvSpPr>
              <p:spPr>
                <a:xfrm>
                  <a:off x="2273247"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34" name="Ellipse 333">
                  <a:extLst>
                    <a:ext uri="{FF2B5EF4-FFF2-40B4-BE49-F238E27FC236}">
                      <a16:creationId xmlns:a16="http://schemas.microsoft.com/office/drawing/2014/main" id="{0C35AE4B-0E25-F61C-5ECA-BD4CD73F6137}"/>
                    </a:ext>
                  </a:extLst>
                </p:cNvPr>
                <p:cNvSpPr/>
                <p:nvPr/>
              </p:nvSpPr>
              <p:spPr>
                <a:xfrm>
                  <a:off x="2624436"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35" name="Ellipse 334">
                  <a:extLst>
                    <a:ext uri="{FF2B5EF4-FFF2-40B4-BE49-F238E27FC236}">
                      <a16:creationId xmlns:a16="http://schemas.microsoft.com/office/drawing/2014/main" id="{FFBD54AE-97FA-D576-BB8D-9F776AB94BAF}"/>
                    </a:ext>
                  </a:extLst>
                </p:cNvPr>
                <p:cNvSpPr/>
                <p:nvPr/>
              </p:nvSpPr>
              <p:spPr>
                <a:xfrm>
                  <a:off x="3169709"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36" name="Ellipse 335">
                  <a:extLst>
                    <a:ext uri="{FF2B5EF4-FFF2-40B4-BE49-F238E27FC236}">
                      <a16:creationId xmlns:a16="http://schemas.microsoft.com/office/drawing/2014/main" id="{5016A686-6ACA-130C-5096-B4E0C966C28D}"/>
                    </a:ext>
                  </a:extLst>
                </p:cNvPr>
                <p:cNvSpPr/>
                <p:nvPr/>
              </p:nvSpPr>
              <p:spPr>
                <a:xfrm>
                  <a:off x="3520898"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37" name="Ellipse 336">
                  <a:extLst>
                    <a:ext uri="{FF2B5EF4-FFF2-40B4-BE49-F238E27FC236}">
                      <a16:creationId xmlns:a16="http://schemas.microsoft.com/office/drawing/2014/main" id="{6C094E42-F482-AF70-A84E-5BC16868DC42}"/>
                    </a:ext>
                  </a:extLst>
                </p:cNvPr>
                <p:cNvSpPr/>
                <p:nvPr/>
              </p:nvSpPr>
              <p:spPr>
                <a:xfrm>
                  <a:off x="3872087"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38" name="Ellipse 337">
                  <a:extLst>
                    <a:ext uri="{FF2B5EF4-FFF2-40B4-BE49-F238E27FC236}">
                      <a16:creationId xmlns:a16="http://schemas.microsoft.com/office/drawing/2014/main" id="{A44404F0-A8EB-B365-0B42-E27D4C9DF8BB}"/>
                    </a:ext>
                  </a:extLst>
                </p:cNvPr>
                <p:cNvSpPr/>
                <p:nvPr/>
              </p:nvSpPr>
              <p:spPr>
                <a:xfrm>
                  <a:off x="4223276"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39" name="Ellipse 338">
                  <a:extLst>
                    <a:ext uri="{FF2B5EF4-FFF2-40B4-BE49-F238E27FC236}">
                      <a16:creationId xmlns:a16="http://schemas.microsoft.com/office/drawing/2014/main" id="{3020683B-F256-26EC-6140-22E94DCD634D}"/>
                    </a:ext>
                  </a:extLst>
                </p:cNvPr>
                <p:cNvSpPr/>
                <p:nvPr/>
              </p:nvSpPr>
              <p:spPr>
                <a:xfrm>
                  <a:off x="4574463"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262" name="Gruppieren 261">
                <a:extLst>
                  <a:ext uri="{FF2B5EF4-FFF2-40B4-BE49-F238E27FC236}">
                    <a16:creationId xmlns:a16="http://schemas.microsoft.com/office/drawing/2014/main" id="{D94DF7FA-C97B-D319-8636-0CBDF0E9734B}"/>
                  </a:ext>
                </a:extLst>
              </p:cNvPr>
              <p:cNvGrpSpPr/>
              <p:nvPr/>
            </p:nvGrpSpPr>
            <p:grpSpPr>
              <a:xfrm>
                <a:off x="1219684" y="4708818"/>
                <a:ext cx="3597400" cy="242620"/>
                <a:chOff x="1219683" y="4708818"/>
                <a:chExt cx="3597400" cy="242620"/>
              </a:xfrm>
            </p:grpSpPr>
            <p:sp>
              <p:nvSpPr>
                <p:cNvPr id="320" name="Ellipse 319">
                  <a:extLst>
                    <a:ext uri="{FF2B5EF4-FFF2-40B4-BE49-F238E27FC236}">
                      <a16:creationId xmlns:a16="http://schemas.microsoft.com/office/drawing/2014/main" id="{B4086A05-6124-C4B3-C839-24F7D8E57B0B}"/>
                    </a:ext>
                  </a:extLst>
                </p:cNvPr>
                <p:cNvSpPr/>
                <p:nvPr/>
              </p:nvSpPr>
              <p:spPr>
                <a:xfrm>
                  <a:off x="1219683"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21" name="Ellipse 320">
                  <a:extLst>
                    <a:ext uri="{FF2B5EF4-FFF2-40B4-BE49-F238E27FC236}">
                      <a16:creationId xmlns:a16="http://schemas.microsoft.com/office/drawing/2014/main" id="{30634F5A-7A87-BBB3-F2F2-1BC6BD5DC699}"/>
                    </a:ext>
                  </a:extLst>
                </p:cNvPr>
                <p:cNvSpPr/>
                <p:nvPr/>
              </p:nvSpPr>
              <p:spPr>
                <a:xfrm>
                  <a:off x="1570871"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22" name="Ellipse 321">
                  <a:extLst>
                    <a:ext uri="{FF2B5EF4-FFF2-40B4-BE49-F238E27FC236}">
                      <a16:creationId xmlns:a16="http://schemas.microsoft.com/office/drawing/2014/main" id="{8FC178B2-8FD8-B5A5-0406-ECEC4B7E77F9}"/>
                    </a:ext>
                  </a:extLst>
                </p:cNvPr>
                <p:cNvSpPr/>
                <p:nvPr/>
              </p:nvSpPr>
              <p:spPr>
                <a:xfrm>
                  <a:off x="1922059"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23" name="Ellipse 322">
                  <a:extLst>
                    <a:ext uri="{FF2B5EF4-FFF2-40B4-BE49-F238E27FC236}">
                      <a16:creationId xmlns:a16="http://schemas.microsoft.com/office/drawing/2014/main" id="{46C2B6F5-9265-0365-B349-7AF00FBA3DED}"/>
                    </a:ext>
                  </a:extLst>
                </p:cNvPr>
                <p:cNvSpPr/>
                <p:nvPr/>
              </p:nvSpPr>
              <p:spPr>
                <a:xfrm>
                  <a:off x="2273247"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24" name="Ellipse 323">
                  <a:extLst>
                    <a:ext uri="{FF2B5EF4-FFF2-40B4-BE49-F238E27FC236}">
                      <a16:creationId xmlns:a16="http://schemas.microsoft.com/office/drawing/2014/main" id="{83847327-471D-36A0-9521-84A0773789BE}"/>
                    </a:ext>
                  </a:extLst>
                </p:cNvPr>
                <p:cNvSpPr/>
                <p:nvPr/>
              </p:nvSpPr>
              <p:spPr>
                <a:xfrm>
                  <a:off x="2624436"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25" name="Ellipse 324">
                  <a:extLst>
                    <a:ext uri="{FF2B5EF4-FFF2-40B4-BE49-F238E27FC236}">
                      <a16:creationId xmlns:a16="http://schemas.microsoft.com/office/drawing/2014/main" id="{19EB9E94-B3C2-E04D-451E-FD29EA581D86}"/>
                    </a:ext>
                  </a:extLst>
                </p:cNvPr>
                <p:cNvSpPr/>
                <p:nvPr/>
              </p:nvSpPr>
              <p:spPr>
                <a:xfrm>
                  <a:off x="3169709"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26" name="Ellipse 325">
                  <a:extLst>
                    <a:ext uri="{FF2B5EF4-FFF2-40B4-BE49-F238E27FC236}">
                      <a16:creationId xmlns:a16="http://schemas.microsoft.com/office/drawing/2014/main" id="{9AB8AF79-9B10-D21A-8E0D-F27609AABB6B}"/>
                    </a:ext>
                  </a:extLst>
                </p:cNvPr>
                <p:cNvSpPr/>
                <p:nvPr/>
              </p:nvSpPr>
              <p:spPr>
                <a:xfrm>
                  <a:off x="3520898"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27" name="Ellipse 326">
                  <a:extLst>
                    <a:ext uri="{FF2B5EF4-FFF2-40B4-BE49-F238E27FC236}">
                      <a16:creationId xmlns:a16="http://schemas.microsoft.com/office/drawing/2014/main" id="{7311E05E-CFA5-DC89-1265-9D8DC2122880}"/>
                    </a:ext>
                  </a:extLst>
                </p:cNvPr>
                <p:cNvSpPr/>
                <p:nvPr/>
              </p:nvSpPr>
              <p:spPr>
                <a:xfrm>
                  <a:off x="3872087"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28" name="Ellipse 327">
                  <a:extLst>
                    <a:ext uri="{FF2B5EF4-FFF2-40B4-BE49-F238E27FC236}">
                      <a16:creationId xmlns:a16="http://schemas.microsoft.com/office/drawing/2014/main" id="{D4A203F3-7E56-DCED-F5F7-715F8CAA17AF}"/>
                    </a:ext>
                  </a:extLst>
                </p:cNvPr>
                <p:cNvSpPr/>
                <p:nvPr/>
              </p:nvSpPr>
              <p:spPr>
                <a:xfrm>
                  <a:off x="4223276"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29" name="Ellipse 328">
                  <a:extLst>
                    <a:ext uri="{FF2B5EF4-FFF2-40B4-BE49-F238E27FC236}">
                      <a16:creationId xmlns:a16="http://schemas.microsoft.com/office/drawing/2014/main" id="{771F1309-112C-D642-BCD9-1D903725C46A}"/>
                    </a:ext>
                  </a:extLst>
                </p:cNvPr>
                <p:cNvSpPr/>
                <p:nvPr/>
              </p:nvSpPr>
              <p:spPr>
                <a:xfrm>
                  <a:off x="4574463"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263" name="Gruppieren 262">
                <a:extLst>
                  <a:ext uri="{FF2B5EF4-FFF2-40B4-BE49-F238E27FC236}">
                    <a16:creationId xmlns:a16="http://schemas.microsoft.com/office/drawing/2014/main" id="{BA28C2FC-7DAF-8DA3-CAAC-944E31798430}"/>
                  </a:ext>
                </a:extLst>
              </p:cNvPr>
              <p:cNvGrpSpPr/>
              <p:nvPr/>
            </p:nvGrpSpPr>
            <p:grpSpPr>
              <a:xfrm>
                <a:off x="1219684" y="5254091"/>
                <a:ext cx="3597400" cy="242620"/>
                <a:chOff x="1219683" y="5254091"/>
                <a:chExt cx="3597400" cy="242620"/>
              </a:xfrm>
            </p:grpSpPr>
            <p:sp>
              <p:nvSpPr>
                <p:cNvPr id="310" name="Ellipse 309">
                  <a:extLst>
                    <a:ext uri="{FF2B5EF4-FFF2-40B4-BE49-F238E27FC236}">
                      <a16:creationId xmlns:a16="http://schemas.microsoft.com/office/drawing/2014/main" id="{195B7A06-50AE-D672-B5DC-12E5DE89F189}"/>
                    </a:ext>
                  </a:extLst>
                </p:cNvPr>
                <p:cNvSpPr/>
                <p:nvPr/>
              </p:nvSpPr>
              <p:spPr>
                <a:xfrm>
                  <a:off x="1219683"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11" name="Ellipse 310">
                  <a:extLst>
                    <a:ext uri="{FF2B5EF4-FFF2-40B4-BE49-F238E27FC236}">
                      <a16:creationId xmlns:a16="http://schemas.microsoft.com/office/drawing/2014/main" id="{9AAAB34A-FE8F-7E19-A475-481083E715BB}"/>
                    </a:ext>
                  </a:extLst>
                </p:cNvPr>
                <p:cNvSpPr/>
                <p:nvPr/>
              </p:nvSpPr>
              <p:spPr>
                <a:xfrm>
                  <a:off x="1570871"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12" name="Ellipse 311">
                  <a:extLst>
                    <a:ext uri="{FF2B5EF4-FFF2-40B4-BE49-F238E27FC236}">
                      <a16:creationId xmlns:a16="http://schemas.microsoft.com/office/drawing/2014/main" id="{DBC91477-0A4E-FC7A-D404-04D4E6A39489}"/>
                    </a:ext>
                  </a:extLst>
                </p:cNvPr>
                <p:cNvSpPr/>
                <p:nvPr/>
              </p:nvSpPr>
              <p:spPr>
                <a:xfrm>
                  <a:off x="1922059"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13" name="Ellipse 312">
                  <a:extLst>
                    <a:ext uri="{FF2B5EF4-FFF2-40B4-BE49-F238E27FC236}">
                      <a16:creationId xmlns:a16="http://schemas.microsoft.com/office/drawing/2014/main" id="{A3439BDF-9E17-25C2-B705-DF21C74976EC}"/>
                    </a:ext>
                  </a:extLst>
                </p:cNvPr>
                <p:cNvSpPr/>
                <p:nvPr/>
              </p:nvSpPr>
              <p:spPr>
                <a:xfrm>
                  <a:off x="2273247"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14" name="Ellipse 313">
                  <a:extLst>
                    <a:ext uri="{FF2B5EF4-FFF2-40B4-BE49-F238E27FC236}">
                      <a16:creationId xmlns:a16="http://schemas.microsoft.com/office/drawing/2014/main" id="{3D765A89-450F-077C-D608-F0421A5984EF}"/>
                    </a:ext>
                  </a:extLst>
                </p:cNvPr>
                <p:cNvSpPr/>
                <p:nvPr/>
              </p:nvSpPr>
              <p:spPr>
                <a:xfrm>
                  <a:off x="2624436"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15" name="Ellipse 314">
                  <a:extLst>
                    <a:ext uri="{FF2B5EF4-FFF2-40B4-BE49-F238E27FC236}">
                      <a16:creationId xmlns:a16="http://schemas.microsoft.com/office/drawing/2014/main" id="{D56BDCB1-4CB1-8E48-6CE7-96DCD31CD97A}"/>
                    </a:ext>
                  </a:extLst>
                </p:cNvPr>
                <p:cNvSpPr/>
                <p:nvPr/>
              </p:nvSpPr>
              <p:spPr>
                <a:xfrm>
                  <a:off x="3169709"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16" name="Ellipse 315">
                  <a:extLst>
                    <a:ext uri="{FF2B5EF4-FFF2-40B4-BE49-F238E27FC236}">
                      <a16:creationId xmlns:a16="http://schemas.microsoft.com/office/drawing/2014/main" id="{9BB6B552-F0CC-52D9-4BEE-9AE7DB387A43}"/>
                    </a:ext>
                  </a:extLst>
                </p:cNvPr>
                <p:cNvSpPr/>
                <p:nvPr/>
              </p:nvSpPr>
              <p:spPr>
                <a:xfrm>
                  <a:off x="3520898"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17" name="Ellipse 316">
                  <a:extLst>
                    <a:ext uri="{FF2B5EF4-FFF2-40B4-BE49-F238E27FC236}">
                      <a16:creationId xmlns:a16="http://schemas.microsoft.com/office/drawing/2014/main" id="{71C10B08-D620-80DD-47B0-05FADD22B939}"/>
                    </a:ext>
                  </a:extLst>
                </p:cNvPr>
                <p:cNvSpPr/>
                <p:nvPr/>
              </p:nvSpPr>
              <p:spPr>
                <a:xfrm>
                  <a:off x="3872087"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18" name="Ellipse 317">
                  <a:extLst>
                    <a:ext uri="{FF2B5EF4-FFF2-40B4-BE49-F238E27FC236}">
                      <a16:creationId xmlns:a16="http://schemas.microsoft.com/office/drawing/2014/main" id="{28AE124D-1689-F1D6-BCDD-F80ECF7B67C2}"/>
                    </a:ext>
                  </a:extLst>
                </p:cNvPr>
                <p:cNvSpPr/>
                <p:nvPr/>
              </p:nvSpPr>
              <p:spPr>
                <a:xfrm>
                  <a:off x="4223276"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19" name="Ellipse 318">
                  <a:extLst>
                    <a:ext uri="{FF2B5EF4-FFF2-40B4-BE49-F238E27FC236}">
                      <a16:creationId xmlns:a16="http://schemas.microsoft.com/office/drawing/2014/main" id="{B533626B-47C1-DAF5-5D86-109D1094CEE9}"/>
                    </a:ext>
                  </a:extLst>
                </p:cNvPr>
                <p:cNvSpPr/>
                <p:nvPr/>
              </p:nvSpPr>
              <p:spPr>
                <a:xfrm>
                  <a:off x="4574463"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264" name="Gruppieren 263">
                <a:extLst>
                  <a:ext uri="{FF2B5EF4-FFF2-40B4-BE49-F238E27FC236}">
                    <a16:creationId xmlns:a16="http://schemas.microsoft.com/office/drawing/2014/main" id="{53F4AB08-BE6F-AB50-47A4-3378E5E498E6}"/>
                  </a:ext>
                </a:extLst>
              </p:cNvPr>
              <p:cNvGrpSpPr/>
              <p:nvPr/>
            </p:nvGrpSpPr>
            <p:grpSpPr>
              <a:xfrm>
                <a:off x="1219684" y="5605280"/>
                <a:ext cx="3597400" cy="242620"/>
                <a:chOff x="1219683" y="5540585"/>
                <a:chExt cx="3597400" cy="242620"/>
              </a:xfrm>
            </p:grpSpPr>
            <p:sp>
              <p:nvSpPr>
                <p:cNvPr id="300" name="Ellipse 299">
                  <a:extLst>
                    <a:ext uri="{FF2B5EF4-FFF2-40B4-BE49-F238E27FC236}">
                      <a16:creationId xmlns:a16="http://schemas.microsoft.com/office/drawing/2014/main" id="{C2D357CF-DD66-C910-3E8A-100433BAECB7}"/>
                    </a:ext>
                  </a:extLst>
                </p:cNvPr>
                <p:cNvSpPr/>
                <p:nvPr/>
              </p:nvSpPr>
              <p:spPr>
                <a:xfrm>
                  <a:off x="1219683"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01" name="Ellipse 300">
                  <a:extLst>
                    <a:ext uri="{FF2B5EF4-FFF2-40B4-BE49-F238E27FC236}">
                      <a16:creationId xmlns:a16="http://schemas.microsoft.com/office/drawing/2014/main" id="{1B169617-778A-7CD3-5D35-B1ED207532E4}"/>
                    </a:ext>
                  </a:extLst>
                </p:cNvPr>
                <p:cNvSpPr/>
                <p:nvPr/>
              </p:nvSpPr>
              <p:spPr>
                <a:xfrm>
                  <a:off x="1570871"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02" name="Ellipse 301">
                  <a:extLst>
                    <a:ext uri="{FF2B5EF4-FFF2-40B4-BE49-F238E27FC236}">
                      <a16:creationId xmlns:a16="http://schemas.microsoft.com/office/drawing/2014/main" id="{2C90EEDA-E752-A4D8-FFB6-8BB35C02C8AB}"/>
                    </a:ext>
                  </a:extLst>
                </p:cNvPr>
                <p:cNvSpPr/>
                <p:nvPr/>
              </p:nvSpPr>
              <p:spPr>
                <a:xfrm>
                  <a:off x="1922059"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03" name="Ellipse 302">
                  <a:extLst>
                    <a:ext uri="{FF2B5EF4-FFF2-40B4-BE49-F238E27FC236}">
                      <a16:creationId xmlns:a16="http://schemas.microsoft.com/office/drawing/2014/main" id="{8BE8B8B4-DB4E-2BFB-4104-84A5CA87A3DD}"/>
                    </a:ext>
                  </a:extLst>
                </p:cNvPr>
                <p:cNvSpPr/>
                <p:nvPr/>
              </p:nvSpPr>
              <p:spPr>
                <a:xfrm>
                  <a:off x="2273247"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04" name="Ellipse 303">
                  <a:extLst>
                    <a:ext uri="{FF2B5EF4-FFF2-40B4-BE49-F238E27FC236}">
                      <a16:creationId xmlns:a16="http://schemas.microsoft.com/office/drawing/2014/main" id="{A24D5781-3786-FEA4-3E4D-73BFE5BDF7CF}"/>
                    </a:ext>
                  </a:extLst>
                </p:cNvPr>
                <p:cNvSpPr/>
                <p:nvPr/>
              </p:nvSpPr>
              <p:spPr>
                <a:xfrm>
                  <a:off x="2624436"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05" name="Ellipse 304">
                  <a:extLst>
                    <a:ext uri="{FF2B5EF4-FFF2-40B4-BE49-F238E27FC236}">
                      <a16:creationId xmlns:a16="http://schemas.microsoft.com/office/drawing/2014/main" id="{5F354F2D-26BD-4999-1524-51BE81D578C2}"/>
                    </a:ext>
                  </a:extLst>
                </p:cNvPr>
                <p:cNvSpPr/>
                <p:nvPr/>
              </p:nvSpPr>
              <p:spPr>
                <a:xfrm>
                  <a:off x="3169709"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06" name="Ellipse 305">
                  <a:extLst>
                    <a:ext uri="{FF2B5EF4-FFF2-40B4-BE49-F238E27FC236}">
                      <a16:creationId xmlns:a16="http://schemas.microsoft.com/office/drawing/2014/main" id="{833CF2C2-0ECA-27C0-E67B-5E05B4A17016}"/>
                    </a:ext>
                  </a:extLst>
                </p:cNvPr>
                <p:cNvSpPr/>
                <p:nvPr/>
              </p:nvSpPr>
              <p:spPr>
                <a:xfrm>
                  <a:off x="3520898"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07" name="Ellipse 306">
                  <a:extLst>
                    <a:ext uri="{FF2B5EF4-FFF2-40B4-BE49-F238E27FC236}">
                      <a16:creationId xmlns:a16="http://schemas.microsoft.com/office/drawing/2014/main" id="{D1B52B42-469D-F3E0-762E-C80451C2D972}"/>
                    </a:ext>
                  </a:extLst>
                </p:cNvPr>
                <p:cNvSpPr/>
                <p:nvPr/>
              </p:nvSpPr>
              <p:spPr>
                <a:xfrm>
                  <a:off x="3872087"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08" name="Ellipse 307">
                  <a:extLst>
                    <a:ext uri="{FF2B5EF4-FFF2-40B4-BE49-F238E27FC236}">
                      <a16:creationId xmlns:a16="http://schemas.microsoft.com/office/drawing/2014/main" id="{8457EAE6-025A-6941-D50D-D634F83A2127}"/>
                    </a:ext>
                  </a:extLst>
                </p:cNvPr>
                <p:cNvSpPr/>
                <p:nvPr/>
              </p:nvSpPr>
              <p:spPr>
                <a:xfrm>
                  <a:off x="4223276"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09" name="Ellipse 308">
                  <a:extLst>
                    <a:ext uri="{FF2B5EF4-FFF2-40B4-BE49-F238E27FC236}">
                      <a16:creationId xmlns:a16="http://schemas.microsoft.com/office/drawing/2014/main" id="{E17C9486-0BC0-EC16-3CE3-73DAD2758D21}"/>
                    </a:ext>
                  </a:extLst>
                </p:cNvPr>
                <p:cNvSpPr/>
                <p:nvPr/>
              </p:nvSpPr>
              <p:spPr>
                <a:xfrm>
                  <a:off x="4574463"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265" name="Gruppieren 264">
                <a:extLst>
                  <a:ext uri="{FF2B5EF4-FFF2-40B4-BE49-F238E27FC236}">
                    <a16:creationId xmlns:a16="http://schemas.microsoft.com/office/drawing/2014/main" id="{2A0786E4-5E16-2187-0431-376FB5608528}"/>
                  </a:ext>
                </a:extLst>
              </p:cNvPr>
              <p:cNvGrpSpPr/>
              <p:nvPr/>
            </p:nvGrpSpPr>
            <p:grpSpPr>
              <a:xfrm>
                <a:off x="1219684" y="5956469"/>
                <a:ext cx="3597400" cy="242620"/>
                <a:chOff x="1219683" y="5913338"/>
                <a:chExt cx="3597400" cy="242620"/>
              </a:xfrm>
            </p:grpSpPr>
            <p:sp>
              <p:nvSpPr>
                <p:cNvPr id="290" name="Ellipse 289">
                  <a:extLst>
                    <a:ext uri="{FF2B5EF4-FFF2-40B4-BE49-F238E27FC236}">
                      <a16:creationId xmlns:a16="http://schemas.microsoft.com/office/drawing/2014/main" id="{F5BF9BF7-901F-266B-BA1E-136BD9B5B73C}"/>
                    </a:ext>
                  </a:extLst>
                </p:cNvPr>
                <p:cNvSpPr/>
                <p:nvPr/>
              </p:nvSpPr>
              <p:spPr>
                <a:xfrm>
                  <a:off x="1219683"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91" name="Ellipse 290">
                  <a:extLst>
                    <a:ext uri="{FF2B5EF4-FFF2-40B4-BE49-F238E27FC236}">
                      <a16:creationId xmlns:a16="http://schemas.microsoft.com/office/drawing/2014/main" id="{39F2735E-5E89-7A08-D437-1273F61BD2D0}"/>
                    </a:ext>
                  </a:extLst>
                </p:cNvPr>
                <p:cNvSpPr/>
                <p:nvPr/>
              </p:nvSpPr>
              <p:spPr>
                <a:xfrm>
                  <a:off x="1570871"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92" name="Ellipse 291">
                  <a:extLst>
                    <a:ext uri="{FF2B5EF4-FFF2-40B4-BE49-F238E27FC236}">
                      <a16:creationId xmlns:a16="http://schemas.microsoft.com/office/drawing/2014/main" id="{09F37024-BFE7-6479-3A36-0B64A2B3B32B}"/>
                    </a:ext>
                  </a:extLst>
                </p:cNvPr>
                <p:cNvSpPr/>
                <p:nvPr/>
              </p:nvSpPr>
              <p:spPr>
                <a:xfrm>
                  <a:off x="1922059"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93" name="Ellipse 292">
                  <a:extLst>
                    <a:ext uri="{FF2B5EF4-FFF2-40B4-BE49-F238E27FC236}">
                      <a16:creationId xmlns:a16="http://schemas.microsoft.com/office/drawing/2014/main" id="{15319F4B-7DA8-691E-0834-0685496154A8}"/>
                    </a:ext>
                  </a:extLst>
                </p:cNvPr>
                <p:cNvSpPr/>
                <p:nvPr/>
              </p:nvSpPr>
              <p:spPr>
                <a:xfrm>
                  <a:off x="2273247"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94" name="Ellipse 293">
                  <a:extLst>
                    <a:ext uri="{FF2B5EF4-FFF2-40B4-BE49-F238E27FC236}">
                      <a16:creationId xmlns:a16="http://schemas.microsoft.com/office/drawing/2014/main" id="{48C2C0D0-2C85-54C6-2EFC-D64FA08D4D87}"/>
                    </a:ext>
                  </a:extLst>
                </p:cNvPr>
                <p:cNvSpPr/>
                <p:nvPr/>
              </p:nvSpPr>
              <p:spPr>
                <a:xfrm>
                  <a:off x="2624436"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95" name="Ellipse 294">
                  <a:extLst>
                    <a:ext uri="{FF2B5EF4-FFF2-40B4-BE49-F238E27FC236}">
                      <a16:creationId xmlns:a16="http://schemas.microsoft.com/office/drawing/2014/main" id="{0263325F-EDC2-E4D4-CE85-7C74827DC430}"/>
                    </a:ext>
                  </a:extLst>
                </p:cNvPr>
                <p:cNvSpPr/>
                <p:nvPr/>
              </p:nvSpPr>
              <p:spPr>
                <a:xfrm>
                  <a:off x="3169709"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96" name="Ellipse 295">
                  <a:extLst>
                    <a:ext uri="{FF2B5EF4-FFF2-40B4-BE49-F238E27FC236}">
                      <a16:creationId xmlns:a16="http://schemas.microsoft.com/office/drawing/2014/main" id="{45E635CB-7A72-5A40-8054-88E8FB772EA2}"/>
                    </a:ext>
                  </a:extLst>
                </p:cNvPr>
                <p:cNvSpPr/>
                <p:nvPr/>
              </p:nvSpPr>
              <p:spPr>
                <a:xfrm>
                  <a:off x="3520898"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97" name="Ellipse 296">
                  <a:extLst>
                    <a:ext uri="{FF2B5EF4-FFF2-40B4-BE49-F238E27FC236}">
                      <a16:creationId xmlns:a16="http://schemas.microsoft.com/office/drawing/2014/main" id="{9B262F5E-E79C-F312-737F-1E325B1D353A}"/>
                    </a:ext>
                  </a:extLst>
                </p:cNvPr>
                <p:cNvSpPr/>
                <p:nvPr/>
              </p:nvSpPr>
              <p:spPr>
                <a:xfrm>
                  <a:off x="3872087"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98" name="Ellipse 297">
                  <a:extLst>
                    <a:ext uri="{FF2B5EF4-FFF2-40B4-BE49-F238E27FC236}">
                      <a16:creationId xmlns:a16="http://schemas.microsoft.com/office/drawing/2014/main" id="{E3E81228-DFC4-01A3-0188-46FC26E16B81}"/>
                    </a:ext>
                  </a:extLst>
                </p:cNvPr>
                <p:cNvSpPr/>
                <p:nvPr/>
              </p:nvSpPr>
              <p:spPr>
                <a:xfrm>
                  <a:off x="4223276"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99" name="Ellipse 298">
                  <a:extLst>
                    <a:ext uri="{FF2B5EF4-FFF2-40B4-BE49-F238E27FC236}">
                      <a16:creationId xmlns:a16="http://schemas.microsoft.com/office/drawing/2014/main" id="{E36A1BEB-300A-318F-3C67-D99E4BE37B24}"/>
                    </a:ext>
                  </a:extLst>
                </p:cNvPr>
                <p:cNvSpPr/>
                <p:nvPr/>
              </p:nvSpPr>
              <p:spPr>
                <a:xfrm>
                  <a:off x="4574463"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266" name="Gruppieren 265">
                <a:extLst>
                  <a:ext uri="{FF2B5EF4-FFF2-40B4-BE49-F238E27FC236}">
                    <a16:creationId xmlns:a16="http://schemas.microsoft.com/office/drawing/2014/main" id="{94DD5411-CFDD-9C44-5BCA-A42886902279}"/>
                  </a:ext>
                </a:extLst>
              </p:cNvPr>
              <p:cNvGrpSpPr/>
              <p:nvPr/>
            </p:nvGrpSpPr>
            <p:grpSpPr>
              <a:xfrm>
                <a:off x="1219684" y="6307658"/>
                <a:ext cx="3597400" cy="242620"/>
                <a:chOff x="1219683" y="6286091"/>
                <a:chExt cx="3597400" cy="242620"/>
              </a:xfrm>
            </p:grpSpPr>
            <p:sp>
              <p:nvSpPr>
                <p:cNvPr id="280" name="Ellipse 279">
                  <a:extLst>
                    <a:ext uri="{FF2B5EF4-FFF2-40B4-BE49-F238E27FC236}">
                      <a16:creationId xmlns:a16="http://schemas.microsoft.com/office/drawing/2014/main" id="{EDFD3C9F-8889-455A-C031-BF0A062517A7}"/>
                    </a:ext>
                  </a:extLst>
                </p:cNvPr>
                <p:cNvSpPr/>
                <p:nvPr/>
              </p:nvSpPr>
              <p:spPr>
                <a:xfrm>
                  <a:off x="1219683" y="6286091"/>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81" name="Ellipse 280">
                  <a:extLst>
                    <a:ext uri="{FF2B5EF4-FFF2-40B4-BE49-F238E27FC236}">
                      <a16:creationId xmlns:a16="http://schemas.microsoft.com/office/drawing/2014/main" id="{7D306094-CAC9-0BB1-87FE-04F6E3F38234}"/>
                    </a:ext>
                  </a:extLst>
                </p:cNvPr>
                <p:cNvSpPr/>
                <p:nvPr/>
              </p:nvSpPr>
              <p:spPr>
                <a:xfrm>
                  <a:off x="1570871" y="6286091"/>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82" name="Ellipse 281">
                  <a:extLst>
                    <a:ext uri="{FF2B5EF4-FFF2-40B4-BE49-F238E27FC236}">
                      <a16:creationId xmlns:a16="http://schemas.microsoft.com/office/drawing/2014/main" id="{C5730921-E3AD-2B86-059C-B38E976D032F}"/>
                    </a:ext>
                  </a:extLst>
                </p:cNvPr>
                <p:cNvSpPr/>
                <p:nvPr/>
              </p:nvSpPr>
              <p:spPr>
                <a:xfrm>
                  <a:off x="1922059" y="6286091"/>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83" name="Ellipse 282">
                  <a:extLst>
                    <a:ext uri="{FF2B5EF4-FFF2-40B4-BE49-F238E27FC236}">
                      <a16:creationId xmlns:a16="http://schemas.microsoft.com/office/drawing/2014/main" id="{E4DE6965-B8CA-6053-D59D-54DC08CC8A3F}"/>
                    </a:ext>
                  </a:extLst>
                </p:cNvPr>
                <p:cNvSpPr/>
                <p:nvPr/>
              </p:nvSpPr>
              <p:spPr>
                <a:xfrm>
                  <a:off x="2273247" y="6286091"/>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84" name="Ellipse 283">
                  <a:extLst>
                    <a:ext uri="{FF2B5EF4-FFF2-40B4-BE49-F238E27FC236}">
                      <a16:creationId xmlns:a16="http://schemas.microsoft.com/office/drawing/2014/main" id="{AA519E42-ADE1-C5CF-74A0-73E66C7D7773}"/>
                    </a:ext>
                  </a:extLst>
                </p:cNvPr>
                <p:cNvSpPr/>
                <p:nvPr/>
              </p:nvSpPr>
              <p:spPr>
                <a:xfrm>
                  <a:off x="2624436" y="6286091"/>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85" name="Ellipse 284">
                  <a:extLst>
                    <a:ext uri="{FF2B5EF4-FFF2-40B4-BE49-F238E27FC236}">
                      <a16:creationId xmlns:a16="http://schemas.microsoft.com/office/drawing/2014/main" id="{04008E17-A420-52EC-3ACA-D97AA122CEB1}"/>
                    </a:ext>
                  </a:extLst>
                </p:cNvPr>
                <p:cNvSpPr/>
                <p:nvPr/>
              </p:nvSpPr>
              <p:spPr>
                <a:xfrm>
                  <a:off x="3169709"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86" name="Ellipse 285">
                  <a:extLst>
                    <a:ext uri="{FF2B5EF4-FFF2-40B4-BE49-F238E27FC236}">
                      <a16:creationId xmlns:a16="http://schemas.microsoft.com/office/drawing/2014/main" id="{0D41F444-7DD3-E099-1F0E-12379576F650}"/>
                    </a:ext>
                  </a:extLst>
                </p:cNvPr>
                <p:cNvSpPr/>
                <p:nvPr/>
              </p:nvSpPr>
              <p:spPr>
                <a:xfrm>
                  <a:off x="3520898"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87" name="Ellipse 286">
                  <a:extLst>
                    <a:ext uri="{FF2B5EF4-FFF2-40B4-BE49-F238E27FC236}">
                      <a16:creationId xmlns:a16="http://schemas.microsoft.com/office/drawing/2014/main" id="{63D5EDAB-B342-6E5C-725C-6DC495C964B7}"/>
                    </a:ext>
                  </a:extLst>
                </p:cNvPr>
                <p:cNvSpPr/>
                <p:nvPr/>
              </p:nvSpPr>
              <p:spPr>
                <a:xfrm>
                  <a:off x="3872087"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88" name="Ellipse 287">
                  <a:extLst>
                    <a:ext uri="{FF2B5EF4-FFF2-40B4-BE49-F238E27FC236}">
                      <a16:creationId xmlns:a16="http://schemas.microsoft.com/office/drawing/2014/main" id="{B9CD8AAF-9F1B-85E0-FAC0-2C59B9EC86FA}"/>
                    </a:ext>
                  </a:extLst>
                </p:cNvPr>
                <p:cNvSpPr/>
                <p:nvPr/>
              </p:nvSpPr>
              <p:spPr>
                <a:xfrm>
                  <a:off x="4223276"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89" name="Ellipse 288">
                  <a:extLst>
                    <a:ext uri="{FF2B5EF4-FFF2-40B4-BE49-F238E27FC236}">
                      <a16:creationId xmlns:a16="http://schemas.microsoft.com/office/drawing/2014/main" id="{A9033564-0D1C-8257-6F09-62095EA1BA2C}"/>
                    </a:ext>
                  </a:extLst>
                </p:cNvPr>
                <p:cNvSpPr/>
                <p:nvPr/>
              </p:nvSpPr>
              <p:spPr>
                <a:xfrm>
                  <a:off x="4574463"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267" name="Gruppieren 266">
                <a:extLst>
                  <a:ext uri="{FF2B5EF4-FFF2-40B4-BE49-F238E27FC236}">
                    <a16:creationId xmlns:a16="http://schemas.microsoft.com/office/drawing/2014/main" id="{585B120D-AFB0-164B-8CE7-8BFF30511813}"/>
                  </a:ext>
                </a:extLst>
              </p:cNvPr>
              <p:cNvGrpSpPr/>
              <p:nvPr/>
            </p:nvGrpSpPr>
            <p:grpSpPr>
              <a:xfrm>
                <a:off x="1219684" y="6658844"/>
                <a:ext cx="3597400" cy="242620"/>
                <a:chOff x="1219683" y="6658845"/>
                <a:chExt cx="3597400" cy="242620"/>
              </a:xfrm>
            </p:grpSpPr>
            <p:sp>
              <p:nvSpPr>
                <p:cNvPr id="270" name="Ellipse 269">
                  <a:extLst>
                    <a:ext uri="{FF2B5EF4-FFF2-40B4-BE49-F238E27FC236}">
                      <a16:creationId xmlns:a16="http://schemas.microsoft.com/office/drawing/2014/main" id="{699DA7C9-BEDC-5B75-3B4C-60D90D7702DF}"/>
                    </a:ext>
                  </a:extLst>
                </p:cNvPr>
                <p:cNvSpPr/>
                <p:nvPr/>
              </p:nvSpPr>
              <p:spPr>
                <a:xfrm>
                  <a:off x="1219683" y="6658845"/>
                  <a:ext cx="242620" cy="242620"/>
                </a:xfrm>
                <a:prstGeom prst="ellipse">
                  <a:avLst/>
                </a:prstGeom>
                <a:noFill/>
                <a:ln w="63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71" name="Ellipse 270">
                  <a:extLst>
                    <a:ext uri="{FF2B5EF4-FFF2-40B4-BE49-F238E27FC236}">
                      <a16:creationId xmlns:a16="http://schemas.microsoft.com/office/drawing/2014/main" id="{D4FEEC59-B05A-B4F9-25E8-28833D190240}"/>
                    </a:ext>
                  </a:extLst>
                </p:cNvPr>
                <p:cNvSpPr/>
                <p:nvPr/>
              </p:nvSpPr>
              <p:spPr>
                <a:xfrm>
                  <a:off x="1570871" y="6658845"/>
                  <a:ext cx="242620" cy="242620"/>
                </a:xfrm>
                <a:prstGeom prst="ellipse">
                  <a:avLst/>
                </a:prstGeom>
                <a:noFill/>
                <a:ln w="63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72" name="Ellipse 271">
                  <a:extLst>
                    <a:ext uri="{FF2B5EF4-FFF2-40B4-BE49-F238E27FC236}">
                      <a16:creationId xmlns:a16="http://schemas.microsoft.com/office/drawing/2014/main" id="{B0C525F2-AE50-937C-B90D-02C9D0396616}"/>
                    </a:ext>
                  </a:extLst>
                </p:cNvPr>
                <p:cNvSpPr/>
                <p:nvPr/>
              </p:nvSpPr>
              <p:spPr>
                <a:xfrm>
                  <a:off x="1922059" y="6658845"/>
                  <a:ext cx="242620" cy="242620"/>
                </a:xfrm>
                <a:prstGeom prst="ellipse">
                  <a:avLst/>
                </a:prstGeom>
                <a:noFill/>
                <a:ln w="63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73" name="Ellipse 272">
                  <a:extLst>
                    <a:ext uri="{FF2B5EF4-FFF2-40B4-BE49-F238E27FC236}">
                      <a16:creationId xmlns:a16="http://schemas.microsoft.com/office/drawing/2014/main" id="{ADB9D4A7-AA33-8ED9-CF94-9CBB9FC2ADEE}"/>
                    </a:ext>
                  </a:extLst>
                </p:cNvPr>
                <p:cNvSpPr/>
                <p:nvPr/>
              </p:nvSpPr>
              <p:spPr>
                <a:xfrm>
                  <a:off x="2273247" y="6658845"/>
                  <a:ext cx="242620" cy="242620"/>
                </a:xfrm>
                <a:prstGeom prst="ellipse">
                  <a:avLst/>
                </a:prstGeom>
                <a:noFill/>
                <a:ln w="63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74" name="Ellipse 273">
                  <a:extLst>
                    <a:ext uri="{FF2B5EF4-FFF2-40B4-BE49-F238E27FC236}">
                      <a16:creationId xmlns:a16="http://schemas.microsoft.com/office/drawing/2014/main" id="{88A912FC-F318-9202-73BB-A31C1EACC047}"/>
                    </a:ext>
                  </a:extLst>
                </p:cNvPr>
                <p:cNvSpPr/>
                <p:nvPr/>
              </p:nvSpPr>
              <p:spPr>
                <a:xfrm>
                  <a:off x="2624436" y="6658845"/>
                  <a:ext cx="242620" cy="242620"/>
                </a:xfrm>
                <a:prstGeom prst="ellipse">
                  <a:avLst/>
                </a:prstGeom>
                <a:noFill/>
                <a:ln w="6350" cap="flat" cmpd="sng" algn="ctr">
                  <a:solidFill>
                    <a:schemeClr val="bg1">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75" name="Ellipse 274">
                  <a:extLst>
                    <a:ext uri="{FF2B5EF4-FFF2-40B4-BE49-F238E27FC236}">
                      <a16:creationId xmlns:a16="http://schemas.microsoft.com/office/drawing/2014/main" id="{1472822C-1DEF-551B-4A81-16B5AB0FC583}"/>
                    </a:ext>
                  </a:extLst>
                </p:cNvPr>
                <p:cNvSpPr/>
                <p:nvPr/>
              </p:nvSpPr>
              <p:spPr>
                <a:xfrm>
                  <a:off x="3169709" y="6658845"/>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76" name="Ellipse 275">
                  <a:extLst>
                    <a:ext uri="{FF2B5EF4-FFF2-40B4-BE49-F238E27FC236}">
                      <a16:creationId xmlns:a16="http://schemas.microsoft.com/office/drawing/2014/main" id="{2511ED51-F8F3-EF8B-FD0D-704F216B2F87}"/>
                    </a:ext>
                  </a:extLst>
                </p:cNvPr>
                <p:cNvSpPr/>
                <p:nvPr/>
              </p:nvSpPr>
              <p:spPr>
                <a:xfrm>
                  <a:off x="3520898" y="6658845"/>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77" name="Ellipse 276">
                  <a:extLst>
                    <a:ext uri="{FF2B5EF4-FFF2-40B4-BE49-F238E27FC236}">
                      <a16:creationId xmlns:a16="http://schemas.microsoft.com/office/drawing/2014/main" id="{39FCFB7A-DDBD-81E6-F620-95FF92A8305A}"/>
                    </a:ext>
                  </a:extLst>
                </p:cNvPr>
                <p:cNvSpPr/>
                <p:nvPr/>
              </p:nvSpPr>
              <p:spPr>
                <a:xfrm>
                  <a:off x="3872087" y="665884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78" name="Ellipse 277">
                  <a:extLst>
                    <a:ext uri="{FF2B5EF4-FFF2-40B4-BE49-F238E27FC236}">
                      <a16:creationId xmlns:a16="http://schemas.microsoft.com/office/drawing/2014/main" id="{1D41F231-9099-6A29-31E8-CD7E75A17144}"/>
                    </a:ext>
                  </a:extLst>
                </p:cNvPr>
                <p:cNvSpPr/>
                <p:nvPr/>
              </p:nvSpPr>
              <p:spPr>
                <a:xfrm>
                  <a:off x="4223276" y="665884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279" name="Ellipse 278">
                  <a:extLst>
                    <a:ext uri="{FF2B5EF4-FFF2-40B4-BE49-F238E27FC236}">
                      <a16:creationId xmlns:a16="http://schemas.microsoft.com/office/drawing/2014/main" id="{E2BE7D61-0BDF-63D4-6E32-3F8DF7086341}"/>
                    </a:ext>
                  </a:extLst>
                </p:cNvPr>
                <p:cNvSpPr/>
                <p:nvPr/>
              </p:nvSpPr>
              <p:spPr>
                <a:xfrm>
                  <a:off x="4574463" y="665884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sp>
            <p:nvSpPr>
              <p:cNvPr id="268" name="Rechteck 267">
                <a:extLst>
                  <a:ext uri="{FF2B5EF4-FFF2-40B4-BE49-F238E27FC236}">
                    <a16:creationId xmlns:a16="http://schemas.microsoft.com/office/drawing/2014/main" id="{5D5B9902-4BA2-D1B2-6115-A138EF7C7B42}"/>
                  </a:ext>
                </a:extLst>
              </p:cNvPr>
              <p:cNvSpPr/>
              <p:nvPr/>
            </p:nvSpPr>
            <p:spPr>
              <a:xfrm>
                <a:off x="1130652" y="3215034"/>
                <a:ext cx="3775462" cy="3775462"/>
              </a:xfrm>
              <a:prstGeom prst="rect">
                <a:avLst/>
              </a:prstGeom>
              <a:noFill/>
              <a:ln w="38100" cap="flat" cmpd="sng" algn="ctr">
                <a:solidFill>
                  <a:schemeClr val="accent3">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269" name="Rechteck 268">
                <a:extLst>
                  <a:ext uri="{FF2B5EF4-FFF2-40B4-BE49-F238E27FC236}">
                    <a16:creationId xmlns:a16="http://schemas.microsoft.com/office/drawing/2014/main" id="{F50D20E0-5C82-5435-591A-8B3D8C4DD7A2}"/>
                  </a:ext>
                </a:extLst>
              </p:cNvPr>
              <p:cNvSpPr/>
              <p:nvPr/>
            </p:nvSpPr>
            <p:spPr>
              <a:xfrm>
                <a:off x="1124114" y="3215034"/>
                <a:ext cx="3775464" cy="3372903"/>
              </a:xfrm>
              <a:prstGeom prst="rect">
                <a:avLst/>
              </a:prstGeom>
              <a:noFill/>
              <a:ln w="38100" cap="flat" cmpd="sng" algn="ctr">
                <a:solidFill>
                  <a:srgbClr val="FEE8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grpSp>
        <p:sp>
          <p:nvSpPr>
            <p:cNvPr id="490" name="Rechteck 489">
              <a:extLst>
                <a:ext uri="{FF2B5EF4-FFF2-40B4-BE49-F238E27FC236}">
                  <a16:creationId xmlns:a16="http://schemas.microsoft.com/office/drawing/2014/main" id="{D08A649C-41FF-C530-D6AA-96AC8052E744}"/>
                </a:ext>
              </a:extLst>
            </p:cNvPr>
            <p:cNvSpPr/>
            <p:nvPr/>
          </p:nvSpPr>
          <p:spPr bwMode="auto">
            <a:xfrm>
              <a:off x="5736379" y="1730657"/>
              <a:ext cx="3248429" cy="42098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grpSp>
          <p:nvGrpSpPr>
            <p:cNvPr id="27" name="Gruppieren 26">
              <a:extLst>
                <a:ext uri="{FF2B5EF4-FFF2-40B4-BE49-F238E27FC236}">
                  <a16:creationId xmlns:a16="http://schemas.microsoft.com/office/drawing/2014/main" id="{BC2CEE37-640F-ED93-65D9-C4CCD2A0A818}"/>
                </a:ext>
              </a:extLst>
            </p:cNvPr>
            <p:cNvGrpSpPr/>
            <p:nvPr/>
          </p:nvGrpSpPr>
          <p:grpSpPr>
            <a:xfrm>
              <a:off x="5500417" y="4698639"/>
              <a:ext cx="1549692" cy="338554"/>
              <a:chOff x="2259676" y="2765373"/>
              <a:chExt cx="1549692" cy="338554"/>
            </a:xfrm>
          </p:grpSpPr>
          <p:sp>
            <p:nvSpPr>
              <p:cNvPr id="28" name="Rechteck 27">
                <a:extLst>
                  <a:ext uri="{FF2B5EF4-FFF2-40B4-BE49-F238E27FC236}">
                    <a16:creationId xmlns:a16="http://schemas.microsoft.com/office/drawing/2014/main" id="{61DF1ABC-B49E-8BC1-4D8A-61B71F91EB92}"/>
                  </a:ext>
                </a:extLst>
              </p:cNvPr>
              <p:cNvSpPr/>
              <p:nvPr/>
            </p:nvSpPr>
            <p:spPr bwMode="auto">
              <a:xfrm>
                <a:off x="2296606" y="2794708"/>
                <a:ext cx="688641" cy="258524"/>
              </a:xfrm>
              <a:prstGeom prst="rect">
                <a:avLst/>
              </a:prstGeom>
              <a:solidFill>
                <a:srgbClr val="C8DA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30" name="Textfeld 29">
                <a:extLst>
                  <a:ext uri="{FF2B5EF4-FFF2-40B4-BE49-F238E27FC236}">
                    <a16:creationId xmlns:a16="http://schemas.microsoft.com/office/drawing/2014/main" id="{02D70365-A671-B78D-FB17-5532450CBCD0}"/>
                  </a:ext>
                </a:extLst>
              </p:cNvPr>
              <p:cNvSpPr txBox="1"/>
              <p:nvPr/>
            </p:nvSpPr>
            <p:spPr>
              <a:xfrm>
                <a:off x="2259676" y="2765373"/>
                <a:ext cx="1549692" cy="338554"/>
              </a:xfrm>
              <a:prstGeom prst="rect">
                <a:avLst/>
              </a:prstGeom>
              <a:noFill/>
            </p:spPr>
            <p:txBody>
              <a:bodyPr wrap="square" rtlCol="0">
                <a:spAutoFit/>
              </a:bodyPr>
              <a:lstStyle/>
              <a:p>
                <a:pPr marL="342900" indent="-342900">
                  <a:spcBef>
                    <a:spcPts val="400"/>
                  </a:spcBef>
                </a:pPr>
                <a:r>
                  <a:rPr lang="de-DE" sz="1600" dirty="0">
                    <a:latin typeface="Calibri"/>
                    <a:cs typeface="Calibri"/>
                  </a:rPr>
                  <a:t>100 + 7 - 12</a:t>
                </a:r>
              </a:p>
            </p:txBody>
          </p:sp>
        </p:grpSp>
        <p:grpSp>
          <p:nvGrpSpPr>
            <p:cNvPr id="370" name="Gruppieren 369">
              <a:extLst>
                <a:ext uri="{FF2B5EF4-FFF2-40B4-BE49-F238E27FC236}">
                  <a16:creationId xmlns:a16="http://schemas.microsoft.com/office/drawing/2014/main" id="{E44ED074-AA67-6317-F240-1E92916335E5}"/>
                </a:ext>
              </a:extLst>
            </p:cNvPr>
            <p:cNvGrpSpPr/>
            <p:nvPr/>
          </p:nvGrpSpPr>
          <p:grpSpPr>
            <a:xfrm flipH="1">
              <a:off x="6766548" y="3786704"/>
              <a:ext cx="1904964" cy="2092832"/>
              <a:chOff x="1124112" y="3215034"/>
              <a:chExt cx="3782002" cy="4154981"/>
            </a:xfrm>
          </p:grpSpPr>
          <p:grpSp>
            <p:nvGrpSpPr>
              <p:cNvPr id="371" name="Gruppieren 370">
                <a:extLst>
                  <a:ext uri="{FF2B5EF4-FFF2-40B4-BE49-F238E27FC236}">
                    <a16:creationId xmlns:a16="http://schemas.microsoft.com/office/drawing/2014/main" id="{6852DECB-0CC7-52E4-BE80-15E251BAAD98}"/>
                  </a:ext>
                </a:extLst>
              </p:cNvPr>
              <p:cNvGrpSpPr/>
              <p:nvPr/>
            </p:nvGrpSpPr>
            <p:grpSpPr>
              <a:xfrm>
                <a:off x="1219684" y="3304064"/>
                <a:ext cx="3597400" cy="242620"/>
                <a:chOff x="1219683" y="3304065"/>
                <a:chExt cx="3597400" cy="242620"/>
              </a:xfrm>
            </p:grpSpPr>
            <p:sp>
              <p:nvSpPr>
                <p:cNvPr id="473" name="Ellipse 472">
                  <a:extLst>
                    <a:ext uri="{FF2B5EF4-FFF2-40B4-BE49-F238E27FC236}">
                      <a16:creationId xmlns:a16="http://schemas.microsoft.com/office/drawing/2014/main" id="{C7B688EF-484C-BFF2-6D5D-2F9703EC1E4D}"/>
                    </a:ext>
                  </a:extLst>
                </p:cNvPr>
                <p:cNvSpPr/>
                <p:nvPr/>
              </p:nvSpPr>
              <p:spPr>
                <a:xfrm>
                  <a:off x="1219683"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74" name="Ellipse 473">
                  <a:extLst>
                    <a:ext uri="{FF2B5EF4-FFF2-40B4-BE49-F238E27FC236}">
                      <a16:creationId xmlns:a16="http://schemas.microsoft.com/office/drawing/2014/main" id="{A65E93D2-1FF5-FE42-C322-2B958BE4E855}"/>
                    </a:ext>
                  </a:extLst>
                </p:cNvPr>
                <p:cNvSpPr/>
                <p:nvPr/>
              </p:nvSpPr>
              <p:spPr>
                <a:xfrm>
                  <a:off x="1570871"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75" name="Ellipse 474">
                  <a:extLst>
                    <a:ext uri="{FF2B5EF4-FFF2-40B4-BE49-F238E27FC236}">
                      <a16:creationId xmlns:a16="http://schemas.microsoft.com/office/drawing/2014/main" id="{CBD3DFD0-4194-9236-AB4A-506CE6FDCF5E}"/>
                    </a:ext>
                  </a:extLst>
                </p:cNvPr>
                <p:cNvSpPr/>
                <p:nvPr/>
              </p:nvSpPr>
              <p:spPr>
                <a:xfrm>
                  <a:off x="1922059"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76" name="Ellipse 475">
                  <a:extLst>
                    <a:ext uri="{FF2B5EF4-FFF2-40B4-BE49-F238E27FC236}">
                      <a16:creationId xmlns:a16="http://schemas.microsoft.com/office/drawing/2014/main" id="{7C39A38E-C4C6-B3A9-9BAA-9C6873A984D9}"/>
                    </a:ext>
                  </a:extLst>
                </p:cNvPr>
                <p:cNvSpPr/>
                <p:nvPr/>
              </p:nvSpPr>
              <p:spPr>
                <a:xfrm>
                  <a:off x="2273247"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77" name="Ellipse 476">
                  <a:extLst>
                    <a:ext uri="{FF2B5EF4-FFF2-40B4-BE49-F238E27FC236}">
                      <a16:creationId xmlns:a16="http://schemas.microsoft.com/office/drawing/2014/main" id="{8A0C39B7-CC5B-6A9C-52E4-CFD921EA8A12}"/>
                    </a:ext>
                  </a:extLst>
                </p:cNvPr>
                <p:cNvSpPr/>
                <p:nvPr/>
              </p:nvSpPr>
              <p:spPr>
                <a:xfrm>
                  <a:off x="2624436"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78" name="Ellipse 477">
                  <a:extLst>
                    <a:ext uri="{FF2B5EF4-FFF2-40B4-BE49-F238E27FC236}">
                      <a16:creationId xmlns:a16="http://schemas.microsoft.com/office/drawing/2014/main" id="{0300E726-5E0A-8A6F-D1AB-2B55F577D337}"/>
                    </a:ext>
                  </a:extLst>
                </p:cNvPr>
                <p:cNvSpPr/>
                <p:nvPr/>
              </p:nvSpPr>
              <p:spPr>
                <a:xfrm>
                  <a:off x="3169709"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79" name="Ellipse 478">
                  <a:extLst>
                    <a:ext uri="{FF2B5EF4-FFF2-40B4-BE49-F238E27FC236}">
                      <a16:creationId xmlns:a16="http://schemas.microsoft.com/office/drawing/2014/main" id="{6C37F7C2-47D3-8C51-A99A-0CD6267CCB69}"/>
                    </a:ext>
                  </a:extLst>
                </p:cNvPr>
                <p:cNvSpPr/>
                <p:nvPr/>
              </p:nvSpPr>
              <p:spPr>
                <a:xfrm>
                  <a:off x="3520898"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80" name="Ellipse 479">
                  <a:extLst>
                    <a:ext uri="{FF2B5EF4-FFF2-40B4-BE49-F238E27FC236}">
                      <a16:creationId xmlns:a16="http://schemas.microsoft.com/office/drawing/2014/main" id="{316A71F9-CFFE-72BA-C6D4-00DF0579BC50}"/>
                    </a:ext>
                  </a:extLst>
                </p:cNvPr>
                <p:cNvSpPr/>
                <p:nvPr/>
              </p:nvSpPr>
              <p:spPr>
                <a:xfrm>
                  <a:off x="3872087"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81" name="Ellipse 480">
                  <a:extLst>
                    <a:ext uri="{FF2B5EF4-FFF2-40B4-BE49-F238E27FC236}">
                      <a16:creationId xmlns:a16="http://schemas.microsoft.com/office/drawing/2014/main" id="{33CD65CE-5024-F098-E6F0-475CEB154FD6}"/>
                    </a:ext>
                  </a:extLst>
                </p:cNvPr>
                <p:cNvSpPr/>
                <p:nvPr/>
              </p:nvSpPr>
              <p:spPr>
                <a:xfrm>
                  <a:off x="4223276"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82" name="Ellipse 481">
                  <a:extLst>
                    <a:ext uri="{FF2B5EF4-FFF2-40B4-BE49-F238E27FC236}">
                      <a16:creationId xmlns:a16="http://schemas.microsoft.com/office/drawing/2014/main" id="{5FB2BB0F-FFB8-C4EA-A601-289B6A20F791}"/>
                    </a:ext>
                  </a:extLst>
                </p:cNvPr>
                <p:cNvSpPr/>
                <p:nvPr/>
              </p:nvSpPr>
              <p:spPr>
                <a:xfrm>
                  <a:off x="4574463" y="330406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372" name="Gruppieren 371">
                <a:extLst>
                  <a:ext uri="{FF2B5EF4-FFF2-40B4-BE49-F238E27FC236}">
                    <a16:creationId xmlns:a16="http://schemas.microsoft.com/office/drawing/2014/main" id="{B765ADFD-2CD7-857D-E22B-D73E2C0D7A8E}"/>
                  </a:ext>
                </a:extLst>
              </p:cNvPr>
              <p:cNvGrpSpPr/>
              <p:nvPr/>
            </p:nvGrpSpPr>
            <p:grpSpPr>
              <a:xfrm>
                <a:off x="1219684" y="3655253"/>
                <a:ext cx="3597400" cy="242620"/>
                <a:chOff x="1219683" y="3676818"/>
                <a:chExt cx="3597400" cy="242620"/>
              </a:xfrm>
            </p:grpSpPr>
            <p:sp>
              <p:nvSpPr>
                <p:cNvPr id="463" name="Ellipse 462">
                  <a:extLst>
                    <a:ext uri="{FF2B5EF4-FFF2-40B4-BE49-F238E27FC236}">
                      <a16:creationId xmlns:a16="http://schemas.microsoft.com/office/drawing/2014/main" id="{FEBFA4DA-7D47-FFCD-DABA-519DD140012E}"/>
                    </a:ext>
                  </a:extLst>
                </p:cNvPr>
                <p:cNvSpPr/>
                <p:nvPr/>
              </p:nvSpPr>
              <p:spPr>
                <a:xfrm>
                  <a:off x="1219683"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64" name="Ellipse 463">
                  <a:extLst>
                    <a:ext uri="{FF2B5EF4-FFF2-40B4-BE49-F238E27FC236}">
                      <a16:creationId xmlns:a16="http://schemas.microsoft.com/office/drawing/2014/main" id="{15B5A8BC-0FA4-0DDE-702C-FA20BC965D82}"/>
                    </a:ext>
                  </a:extLst>
                </p:cNvPr>
                <p:cNvSpPr/>
                <p:nvPr/>
              </p:nvSpPr>
              <p:spPr>
                <a:xfrm>
                  <a:off x="1570871"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65" name="Ellipse 464">
                  <a:extLst>
                    <a:ext uri="{FF2B5EF4-FFF2-40B4-BE49-F238E27FC236}">
                      <a16:creationId xmlns:a16="http://schemas.microsoft.com/office/drawing/2014/main" id="{2A703B8D-0D22-D363-7E30-B56285A043ED}"/>
                    </a:ext>
                  </a:extLst>
                </p:cNvPr>
                <p:cNvSpPr/>
                <p:nvPr/>
              </p:nvSpPr>
              <p:spPr>
                <a:xfrm>
                  <a:off x="1922059"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66" name="Ellipse 465">
                  <a:extLst>
                    <a:ext uri="{FF2B5EF4-FFF2-40B4-BE49-F238E27FC236}">
                      <a16:creationId xmlns:a16="http://schemas.microsoft.com/office/drawing/2014/main" id="{67838D5E-96FE-8DF1-FBD2-5D908765078F}"/>
                    </a:ext>
                  </a:extLst>
                </p:cNvPr>
                <p:cNvSpPr/>
                <p:nvPr/>
              </p:nvSpPr>
              <p:spPr>
                <a:xfrm>
                  <a:off x="2273247"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67" name="Ellipse 466">
                  <a:extLst>
                    <a:ext uri="{FF2B5EF4-FFF2-40B4-BE49-F238E27FC236}">
                      <a16:creationId xmlns:a16="http://schemas.microsoft.com/office/drawing/2014/main" id="{ACB33240-7502-441F-AAEE-0C4460843B9C}"/>
                    </a:ext>
                  </a:extLst>
                </p:cNvPr>
                <p:cNvSpPr/>
                <p:nvPr/>
              </p:nvSpPr>
              <p:spPr>
                <a:xfrm>
                  <a:off x="2624436"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68" name="Ellipse 467">
                  <a:extLst>
                    <a:ext uri="{FF2B5EF4-FFF2-40B4-BE49-F238E27FC236}">
                      <a16:creationId xmlns:a16="http://schemas.microsoft.com/office/drawing/2014/main" id="{7F280B0A-1F88-1975-5E57-257D44FE878D}"/>
                    </a:ext>
                  </a:extLst>
                </p:cNvPr>
                <p:cNvSpPr/>
                <p:nvPr/>
              </p:nvSpPr>
              <p:spPr>
                <a:xfrm>
                  <a:off x="3169709"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69" name="Ellipse 468">
                  <a:extLst>
                    <a:ext uri="{FF2B5EF4-FFF2-40B4-BE49-F238E27FC236}">
                      <a16:creationId xmlns:a16="http://schemas.microsoft.com/office/drawing/2014/main" id="{03CAF08A-F57B-AFD8-32D1-4AA2B707FB57}"/>
                    </a:ext>
                  </a:extLst>
                </p:cNvPr>
                <p:cNvSpPr/>
                <p:nvPr/>
              </p:nvSpPr>
              <p:spPr>
                <a:xfrm>
                  <a:off x="3520898"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70" name="Ellipse 469">
                  <a:extLst>
                    <a:ext uri="{FF2B5EF4-FFF2-40B4-BE49-F238E27FC236}">
                      <a16:creationId xmlns:a16="http://schemas.microsoft.com/office/drawing/2014/main" id="{C4C83924-F9B6-609F-7D61-05EA4B6DF425}"/>
                    </a:ext>
                  </a:extLst>
                </p:cNvPr>
                <p:cNvSpPr/>
                <p:nvPr/>
              </p:nvSpPr>
              <p:spPr>
                <a:xfrm>
                  <a:off x="3872087"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71" name="Ellipse 470">
                  <a:extLst>
                    <a:ext uri="{FF2B5EF4-FFF2-40B4-BE49-F238E27FC236}">
                      <a16:creationId xmlns:a16="http://schemas.microsoft.com/office/drawing/2014/main" id="{21333CCD-343E-7146-B780-C9FE2FCD8AE9}"/>
                    </a:ext>
                  </a:extLst>
                </p:cNvPr>
                <p:cNvSpPr/>
                <p:nvPr/>
              </p:nvSpPr>
              <p:spPr>
                <a:xfrm>
                  <a:off x="4223276"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72" name="Ellipse 471">
                  <a:extLst>
                    <a:ext uri="{FF2B5EF4-FFF2-40B4-BE49-F238E27FC236}">
                      <a16:creationId xmlns:a16="http://schemas.microsoft.com/office/drawing/2014/main" id="{C3EDBA9D-0203-84CA-1096-36622F272FEA}"/>
                    </a:ext>
                  </a:extLst>
                </p:cNvPr>
                <p:cNvSpPr/>
                <p:nvPr/>
              </p:nvSpPr>
              <p:spPr>
                <a:xfrm>
                  <a:off x="4574463" y="3676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373" name="Gruppieren 372">
                <a:extLst>
                  <a:ext uri="{FF2B5EF4-FFF2-40B4-BE49-F238E27FC236}">
                    <a16:creationId xmlns:a16="http://schemas.microsoft.com/office/drawing/2014/main" id="{A378E512-04EB-BE1F-371D-220BB856EE9F}"/>
                  </a:ext>
                </a:extLst>
              </p:cNvPr>
              <p:cNvGrpSpPr/>
              <p:nvPr/>
            </p:nvGrpSpPr>
            <p:grpSpPr>
              <a:xfrm>
                <a:off x="1219684" y="4006441"/>
                <a:ext cx="3597400" cy="242620"/>
                <a:chOff x="1219683" y="4049571"/>
                <a:chExt cx="3597400" cy="242620"/>
              </a:xfrm>
            </p:grpSpPr>
            <p:sp>
              <p:nvSpPr>
                <p:cNvPr id="453" name="Ellipse 452">
                  <a:extLst>
                    <a:ext uri="{FF2B5EF4-FFF2-40B4-BE49-F238E27FC236}">
                      <a16:creationId xmlns:a16="http://schemas.microsoft.com/office/drawing/2014/main" id="{BCE678B0-F5D0-3F86-9091-0C061AAAA608}"/>
                    </a:ext>
                  </a:extLst>
                </p:cNvPr>
                <p:cNvSpPr/>
                <p:nvPr/>
              </p:nvSpPr>
              <p:spPr>
                <a:xfrm>
                  <a:off x="1219683"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54" name="Ellipse 453">
                  <a:extLst>
                    <a:ext uri="{FF2B5EF4-FFF2-40B4-BE49-F238E27FC236}">
                      <a16:creationId xmlns:a16="http://schemas.microsoft.com/office/drawing/2014/main" id="{CA635519-5B7C-7CF3-3FBA-15F4E60A68EA}"/>
                    </a:ext>
                  </a:extLst>
                </p:cNvPr>
                <p:cNvSpPr/>
                <p:nvPr/>
              </p:nvSpPr>
              <p:spPr>
                <a:xfrm>
                  <a:off x="1570871"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55" name="Ellipse 454">
                  <a:extLst>
                    <a:ext uri="{FF2B5EF4-FFF2-40B4-BE49-F238E27FC236}">
                      <a16:creationId xmlns:a16="http://schemas.microsoft.com/office/drawing/2014/main" id="{61A19F44-9111-73E7-4EDD-7978D9ADE9A6}"/>
                    </a:ext>
                  </a:extLst>
                </p:cNvPr>
                <p:cNvSpPr/>
                <p:nvPr/>
              </p:nvSpPr>
              <p:spPr>
                <a:xfrm>
                  <a:off x="1922059"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56" name="Ellipse 455">
                  <a:extLst>
                    <a:ext uri="{FF2B5EF4-FFF2-40B4-BE49-F238E27FC236}">
                      <a16:creationId xmlns:a16="http://schemas.microsoft.com/office/drawing/2014/main" id="{62906F5A-EE8F-9AAC-08CA-CA0C6A8015FA}"/>
                    </a:ext>
                  </a:extLst>
                </p:cNvPr>
                <p:cNvSpPr/>
                <p:nvPr/>
              </p:nvSpPr>
              <p:spPr>
                <a:xfrm>
                  <a:off x="2273247"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57" name="Ellipse 456">
                  <a:extLst>
                    <a:ext uri="{FF2B5EF4-FFF2-40B4-BE49-F238E27FC236}">
                      <a16:creationId xmlns:a16="http://schemas.microsoft.com/office/drawing/2014/main" id="{573AC364-0C71-D576-A5C8-6BB34519D00F}"/>
                    </a:ext>
                  </a:extLst>
                </p:cNvPr>
                <p:cNvSpPr/>
                <p:nvPr/>
              </p:nvSpPr>
              <p:spPr>
                <a:xfrm>
                  <a:off x="2624436"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58" name="Ellipse 457">
                  <a:extLst>
                    <a:ext uri="{FF2B5EF4-FFF2-40B4-BE49-F238E27FC236}">
                      <a16:creationId xmlns:a16="http://schemas.microsoft.com/office/drawing/2014/main" id="{DE2E85CF-B50D-871B-A5DB-26875C862C3D}"/>
                    </a:ext>
                  </a:extLst>
                </p:cNvPr>
                <p:cNvSpPr/>
                <p:nvPr/>
              </p:nvSpPr>
              <p:spPr>
                <a:xfrm>
                  <a:off x="3169709"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59" name="Ellipse 458">
                  <a:extLst>
                    <a:ext uri="{FF2B5EF4-FFF2-40B4-BE49-F238E27FC236}">
                      <a16:creationId xmlns:a16="http://schemas.microsoft.com/office/drawing/2014/main" id="{1394D786-C788-D79B-2FD6-9E665ED11C6E}"/>
                    </a:ext>
                  </a:extLst>
                </p:cNvPr>
                <p:cNvSpPr/>
                <p:nvPr/>
              </p:nvSpPr>
              <p:spPr>
                <a:xfrm>
                  <a:off x="3520898"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60" name="Ellipse 459">
                  <a:extLst>
                    <a:ext uri="{FF2B5EF4-FFF2-40B4-BE49-F238E27FC236}">
                      <a16:creationId xmlns:a16="http://schemas.microsoft.com/office/drawing/2014/main" id="{5E243589-DB38-019A-13C4-86BC34CE7BD2}"/>
                    </a:ext>
                  </a:extLst>
                </p:cNvPr>
                <p:cNvSpPr/>
                <p:nvPr/>
              </p:nvSpPr>
              <p:spPr>
                <a:xfrm>
                  <a:off x="3872087"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61" name="Ellipse 460">
                  <a:extLst>
                    <a:ext uri="{FF2B5EF4-FFF2-40B4-BE49-F238E27FC236}">
                      <a16:creationId xmlns:a16="http://schemas.microsoft.com/office/drawing/2014/main" id="{3CB3174D-4CC1-D840-3D04-4CD44498AB1A}"/>
                    </a:ext>
                  </a:extLst>
                </p:cNvPr>
                <p:cNvSpPr/>
                <p:nvPr/>
              </p:nvSpPr>
              <p:spPr>
                <a:xfrm>
                  <a:off x="4223276"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62" name="Ellipse 461">
                  <a:extLst>
                    <a:ext uri="{FF2B5EF4-FFF2-40B4-BE49-F238E27FC236}">
                      <a16:creationId xmlns:a16="http://schemas.microsoft.com/office/drawing/2014/main" id="{CB73338D-2434-30D3-F7AD-11FC0F025CA1}"/>
                    </a:ext>
                  </a:extLst>
                </p:cNvPr>
                <p:cNvSpPr/>
                <p:nvPr/>
              </p:nvSpPr>
              <p:spPr>
                <a:xfrm>
                  <a:off x="4574463" y="404957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374" name="Gruppieren 373">
                <a:extLst>
                  <a:ext uri="{FF2B5EF4-FFF2-40B4-BE49-F238E27FC236}">
                    <a16:creationId xmlns:a16="http://schemas.microsoft.com/office/drawing/2014/main" id="{99C1E6DE-62B1-1776-F6D8-05554A33DCE5}"/>
                  </a:ext>
                </a:extLst>
              </p:cNvPr>
              <p:cNvGrpSpPr/>
              <p:nvPr/>
            </p:nvGrpSpPr>
            <p:grpSpPr>
              <a:xfrm>
                <a:off x="1219684" y="4357629"/>
                <a:ext cx="3597400" cy="242620"/>
                <a:chOff x="1219683" y="4422325"/>
                <a:chExt cx="3597400" cy="242620"/>
              </a:xfrm>
            </p:grpSpPr>
            <p:sp>
              <p:nvSpPr>
                <p:cNvPr id="443" name="Ellipse 442">
                  <a:extLst>
                    <a:ext uri="{FF2B5EF4-FFF2-40B4-BE49-F238E27FC236}">
                      <a16:creationId xmlns:a16="http://schemas.microsoft.com/office/drawing/2014/main" id="{3DB73B47-1DB0-9B6F-D516-17560FE433C4}"/>
                    </a:ext>
                  </a:extLst>
                </p:cNvPr>
                <p:cNvSpPr/>
                <p:nvPr/>
              </p:nvSpPr>
              <p:spPr>
                <a:xfrm>
                  <a:off x="1219683"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44" name="Ellipse 443">
                  <a:extLst>
                    <a:ext uri="{FF2B5EF4-FFF2-40B4-BE49-F238E27FC236}">
                      <a16:creationId xmlns:a16="http://schemas.microsoft.com/office/drawing/2014/main" id="{2A888245-213D-A8F7-3AB6-CABD9222A788}"/>
                    </a:ext>
                  </a:extLst>
                </p:cNvPr>
                <p:cNvSpPr/>
                <p:nvPr/>
              </p:nvSpPr>
              <p:spPr>
                <a:xfrm>
                  <a:off x="1570871"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45" name="Ellipse 444">
                  <a:extLst>
                    <a:ext uri="{FF2B5EF4-FFF2-40B4-BE49-F238E27FC236}">
                      <a16:creationId xmlns:a16="http://schemas.microsoft.com/office/drawing/2014/main" id="{12CBC824-FF68-8AAC-6C6C-7408910DE594}"/>
                    </a:ext>
                  </a:extLst>
                </p:cNvPr>
                <p:cNvSpPr/>
                <p:nvPr/>
              </p:nvSpPr>
              <p:spPr>
                <a:xfrm>
                  <a:off x="1922059"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46" name="Ellipse 445">
                  <a:extLst>
                    <a:ext uri="{FF2B5EF4-FFF2-40B4-BE49-F238E27FC236}">
                      <a16:creationId xmlns:a16="http://schemas.microsoft.com/office/drawing/2014/main" id="{31BCDD9F-D5B6-B6BF-1184-81425B66C569}"/>
                    </a:ext>
                  </a:extLst>
                </p:cNvPr>
                <p:cNvSpPr/>
                <p:nvPr/>
              </p:nvSpPr>
              <p:spPr>
                <a:xfrm>
                  <a:off x="2273247"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47" name="Ellipse 446">
                  <a:extLst>
                    <a:ext uri="{FF2B5EF4-FFF2-40B4-BE49-F238E27FC236}">
                      <a16:creationId xmlns:a16="http://schemas.microsoft.com/office/drawing/2014/main" id="{91A23DCF-FE45-86FB-CB82-818A9D0F9144}"/>
                    </a:ext>
                  </a:extLst>
                </p:cNvPr>
                <p:cNvSpPr/>
                <p:nvPr/>
              </p:nvSpPr>
              <p:spPr>
                <a:xfrm>
                  <a:off x="2624436"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48" name="Ellipse 447">
                  <a:extLst>
                    <a:ext uri="{FF2B5EF4-FFF2-40B4-BE49-F238E27FC236}">
                      <a16:creationId xmlns:a16="http://schemas.microsoft.com/office/drawing/2014/main" id="{A1282896-0744-E749-3CD6-A12912FCBE63}"/>
                    </a:ext>
                  </a:extLst>
                </p:cNvPr>
                <p:cNvSpPr/>
                <p:nvPr/>
              </p:nvSpPr>
              <p:spPr>
                <a:xfrm>
                  <a:off x="3169709"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49" name="Ellipse 448">
                  <a:extLst>
                    <a:ext uri="{FF2B5EF4-FFF2-40B4-BE49-F238E27FC236}">
                      <a16:creationId xmlns:a16="http://schemas.microsoft.com/office/drawing/2014/main" id="{D14F4D8B-7666-9DBF-E9F7-51AAAD44C2B7}"/>
                    </a:ext>
                  </a:extLst>
                </p:cNvPr>
                <p:cNvSpPr/>
                <p:nvPr/>
              </p:nvSpPr>
              <p:spPr>
                <a:xfrm>
                  <a:off x="3520898"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50" name="Ellipse 449">
                  <a:extLst>
                    <a:ext uri="{FF2B5EF4-FFF2-40B4-BE49-F238E27FC236}">
                      <a16:creationId xmlns:a16="http://schemas.microsoft.com/office/drawing/2014/main" id="{221075FF-7F7C-3CA7-8BCD-BD15F0AAC71B}"/>
                    </a:ext>
                  </a:extLst>
                </p:cNvPr>
                <p:cNvSpPr/>
                <p:nvPr/>
              </p:nvSpPr>
              <p:spPr>
                <a:xfrm>
                  <a:off x="3872087"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51" name="Ellipse 450">
                  <a:extLst>
                    <a:ext uri="{FF2B5EF4-FFF2-40B4-BE49-F238E27FC236}">
                      <a16:creationId xmlns:a16="http://schemas.microsoft.com/office/drawing/2014/main" id="{4C52580E-A95C-EBA4-B46E-7B50503DED28}"/>
                    </a:ext>
                  </a:extLst>
                </p:cNvPr>
                <p:cNvSpPr/>
                <p:nvPr/>
              </p:nvSpPr>
              <p:spPr>
                <a:xfrm>
                  <a:off x="4223276"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52" name="Ellipse 451">
                  <a:extLst>
                    <a:ext uri="{FF2B5EF4-FFF2-40B4-BE49-F238E27FC236}">
                      <a16:creationId xmlns:a16="http://schemas.microsoft.com/office/drawing/2014/main" id="{0C892B89-30A8-6658-C801-37CB001416FA}"/>
                    </a:ext>
                  </a:extLst>
                </p:cNvPr>
                <p:cNvSpPr/>
                <p:nvPr/>
              </p:nvSpPr>
              <p:spPr>
                <a:xfrm>
                  <a:off x="4574463" y="442232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375" name="Gruppieren 374">
                <a:extLst>
                  <a:ext uri="{FF2B5EF4-FFF2-40B4-BE49-F238E27FC236}">
                    <a16:creationId xmlns:a16="http://schemas.microsoft.com/office/drawing/2014/main" id="{FF539860-429E-6BD2-2948-41F23D090973}"/>
                  </a:ext>
                </a:extLst>
              </p:cNvPr>
              <p:cNvGrpSpPr/>
              <p:nvPr/>
            </p:nvGrpSpPr>
            <p:grpSpPr>
              <a:xfrm>
                <a:off x="1219684" y="4708818"/>
                <a:ext cx="3597400" cy="242620"/>
                <a:chOff x="1219683" y="4708818"/>
                <a:chExt cx="3597400" cy="242620"/>
              </a:xfrm>
            </p:grpSpPr>
            <p:sp>
              <p:nvSpPr>
                <p:cNvPr id="433" name="Ellipse 432">
                  <a:extLst>
                    <a:ext uri="{FF2B5EF4-FFF2-40B4-BE49-F238E27FC236}">
                      <a16:creationId xmlns:a16="http://schemas.microsoft.com/office/drawing/2014/main" id="{D4B2D775-D0A4-1D84-BC5A-24069A2C5007}"/>
                    </a:ext>
                  </a:extLst>
                </p:cNvPr>
                <p:cNvSpPr/>
                <p:nvPr/>
              </p:nvSpPr>
              <p:spPr>
                <a:xfrm>
                  <a:off x="1219683"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34" name="Ellipse 433">
                  <a:extLst>
                    <a:ext uri="{FF2B5EF4-FFF2-40B4-BE49-F238E27FC236}">
                      <a16:creationId xmlns:a16="http://schemas.microsoft.com/office/drawing/2014/main" id="{01699A67-217F-55DD-AFD0-E4B7C03B5AF8}"/>
                    </a:ext>
                  </a:extLst>
                </p:cNvPr>
                <p:cNvSpPr/>
                <p:nvPr/>
              </p:nvSpPr>
              <p:spPr>
                <a:xfrm>
                  <a:off x="1570871"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35" name="Ellipse 434">
                  <a:extLst>
                    <a:ext uri="{FF2B5EF4-FFF2-40B4-BE49-F238E27FC236}">
                      <a16:creationId xmlns:a16="http://schemas.microsoft.com/office/drawing/2014/main" id="{87FDC16A-DA6B-7D3A-2AD1-5395B23D0614}"/>
                    </a:ext>
                  </a:extLst>
                </p:cNvPr>
                <p:cNvSpPr/>
                <p:nvPr/>
              </p:nvSpPr>
              <p:spPr>
                <a:xfrm>
                  <a:off x="1922059"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36" name="Ellipse 435">
                  <a:extLst>
                    <a:ext uri="{FF2B5EF4-FFF2-40B4-BE49-F238E27FC236}">
                      <a16:creationId xmlns:a16="http://schemas.microsoft.com/office/drawing/2014/main" id="{369728C8-A445-846C-7D3D-39685791C0C5}"/>
                    </a:ext>
                  </a:extLst>
                </p:cNvPr>
                <p:cNvSpPr/>
                <p:nvPr/>
              </p:nvSpPr>
              <p:spPr>
                <a:xfrm>
                  <a:off x="2273247"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37" name="Ellipse 436">
                  <a:extLst>
                    <a:ext uri="{FF2B5EF4-FFF2-40B4-BE49-F238E27FC236}">
                      <a16:creationId xmlns:a16="http://schemas.microsoft.com/office/drawing/2014/main" id="{E5A01B64-F202-33BD-0CF5-10DB40B826FF}"/>
                    </a:ext>
                  </a:extLst>
                </p:cNvPr>
                <p:cNvSpPr/>
                <p:nvPr/>
              </p:nvSpPr>
              <p:spPr>
                <a:xfrm>
                  <a:off x="2624436"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38" name="Ellipse 437">
                  <a:extLst>
                    <a:ext uri="{FF2B5EF4-FFF2-40B4-BE49-F238E27FC236}">
                      <a16:creationId xmlns:a16="http://schemas.microsoft.com/office/drawing/2014/main" id="{3DB5A771-B370-92B0-8102-E28DF186EF49}"/>
                    </a:ext>
                  </a:extLst>
                </p:cNvPr>
                <p:cNvSpPr/>
                <p:nvPr/>
              </p:nvSpPr>
              <p:spPr>
                <a:xfrm>
                  <a:off x="3169709"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39" name="Ellipse 438">
                  <a:extLst>
                    <a:ext uri="{FF2B5EF4-FFF2-40B4-BE49-F238E27FC236}">
                      <a16:creationId xmlns:a16="http://schemas.microsoft.com/office/drawing/2014/main" id="{639165BA-49D9-F7D5-DE90-58F314BCD1B6}"/>
                    </a:ext>
                  </a:extLst>
                </p:cNvPr>
                <p:cNvSpPr/>
                <p:nvPr/>
              </p:nvSpPr>
              <p:spPr>
                <a:xfrm>
                  <a:off x="3520898"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40" name="Ellipse 439">
                  <a:extLst>
                    <a:ext uri="{FF2B5EF4-FFF2-40B4-BE49-F238E27FC236}">
                      <a16:creationId xmlns:a16="http://schemas.microsoft.com/office/drawing/2014/main" id="{9BB73A7C-152C-EE85-1A75-3EF4269F470B}"/>
                    </a:ext>
                  </a:extLst>
                </p:cNvPr>
                <p:cNvSpPr/>
                <p:nvPr/>
              </p:nvSpPr>
              <p:spPr>
                <a:xfrm>
                  <a:off x="3872087"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41" name="Ellipse 440">
                  <a:extLst>
                    <a:ext uri="{FF2B5EF4-FFF2-40B4-BE49-F238E27FC236}">
                      <a16:creationId xmlns:a16="http://schemas.microsoft.com/office/drawing/2014/main" id="{3381DCD7-D414-7A3E-80FE-B12CA4B8005A}"/>
                    </a:ext>
                  </a:extLst>
                </p:cNvPr>
                <p:cNvSpPr/>
                <p:nvPr/>
              </p:nvSpPr>
              <p:spPr>
                <a:xfrm>
                  <a:off x="4223276"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42" name="Ellipse 441">
                  <a:extLst>
                    <a:ext uri="{FF2B5EF4-FFF2-40B4-BE49-F238E27FC236}">
                      <a16:creationId xmlns:a16="http://schemas.microsoft.com/office/drawing/2014/main" id="{2137486E-A73D-0B87-FBF3-AB394BC9447E}"/>
                    </a:ext>
                  </a:extLst>
                </p:cNvPr>
                <p:cNvSpPr/>
                <p:nvPr/>
              </p:nvSpPr>
              <p:spPr>
                <a:xfrm>
                  <a:off x="4574463" y="470881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376" name="Gruppieren 375">
                <a:extLst>
                  <a:ext uri="{FF2B5EF4-FFF2-40B4-BE49-F238E27FC236}">
                    <a16:creationId xmlns:a16="http://schemas.microsoft.com/office/drawing/2014/main" id="{C574A443-81FF-573A-8E9E-62617F2D353F}"/>
                  </a:ext>
                </a:extLst>
              </p:cNvPr>
              <p:cNvGrpSpPr/>
              <p:nvPr/>
            </p:nvGrpSpPr>
            <p:grpSpPr>
              <a:xfrm>
                <a:off x="1219684" y="5254091"/>
                <a:ext cx="3597400" cy="242620"/>
                <a:chOff x="1219683" y="5254091"/>
                <a:chExt cx="3597400" cy="242620"/>
              </a:xfrm>
            </p:grpSpPr>
            <p:sp>
              <p:nvSpPr>
                <p:cNvPr id="423" name="Ellipse 422">
                  <a:extLst>
                    <a:ext uri="{FF2B5EF4-FFF2-40B4-BE49-F238E27FC236}">
                      <a16:creationId xmlns:a16="http://schemas.microsoft.com/office/drawing/2014/main" id="{A58E0610-EAB8-B7AB-BD73-5A204CD9B580}"/>
                    </a:ext>
                  </a:extLst>
                </p:cNvPr>
                <p:cNvSpPr/>
                <p:nvPr/>
              </p:nvSpPr>
              <p:spPr>
                <a:xfrm>
                  <a:off x="1219683"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24" name="Ellipse 423">
                  <a:extLst>
                    <a:ext uri="{FF2B5EF4-FFF2-40B4-BE49-F238E27FC236}">
                      <a16:creationId xmlns:a16="http://schemas.microsoft.com/office/drawing/2014/main" id="{E1441DF4-42BD-E8F8-8D50-D5E35443C50E}"/>
                    </a:ext>
                  </a:extLst>
                </p:cNvPr>
                <p:cNvSpPr/>
                <p:nvPr/>
              </p:nvSpPr>
              <p:spPr>
                <a:xfrm>
                  <a:off x="1570871"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25" name="Ellipse 424">
                  <a:extLst>
                    <a:ext uri="{FF2B5EF4-FFF2-40B4-BE49-F238E27FC236}">
                      <a16:creationId xmlns:a16="http://schemas.microsoft.com/office/drawing/2014/main" id="{44DD873E-0954-5539-095F-9711D001AD39}"/>
                    </a:ext>
                  </a:extLst>
                </p:cNvPr>
                <p:cNvSpPr/>
                <p:nvPr/>
              </p:nvSpPr>
              <p:spPr>
                <a:xfrm>
                  <a:off x="1922059"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26" name="Ellipse 425">
                  <a:extLst>
                    <a:ext uri="{FF2B5EF4-FFF2-40B4-BE49-F238E27FC236}">
                      <a16:creationId xmlns:a16="http://schemas.microsoft.com/office/drawing/2014/main" id="{933F5069-50D4-7C9F-8DB6-A67C9A3CAFE8}"/>
                    </a:ext>
                  </a:extLst>
                </p:cNvPr>
                <p:cNvSpPr/>
                <p:nvPr/>
              </p:nvSpPr>
              <p:spPr>
                <a:xfrm>
                  <a:off x="2273247"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27" name="Ellipse 426">
                  <a:extLst>
                    <a:ext uri="{FF2B5EF4-FFF2-40B4-BE49-F238E27FC236}">
                      <a16:creationId xmlns:a16="http://schemas.microsoft.com/office/drawing/2014/main" id="{289F6B6F-2D76-EB98-78D5-3A4AF1DF819D}"/>
                    </a:ext>
                  </a:extLst>
                </p:cNvPr>
                <p:cNvSpPr/>
                <p:nvPr/>
              </p:nvSpPr>
              <p:spPr>
                <a:xfrm>
                  <a:off x="2624436"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28" name="Ellipse 427">
                  <a:extLst>
                    <a:ext uri="{FF2B5EF4-FFF2-40B4-BE49-F238E27FC236}">
                      <a16:creationId xmlns:a16="http://schemas.microsoft.com/office/drawing/2014/main" id="{7E5D23E7-8F13-F07E-37E7-86B821E8BCF5}"/>
                    </a:ext>
                  </a:extLst>
                </p:cNvPr>
                <p:cNvSpPr/>
                <p:nvPr/>
              </p:nvSpPr>
              <p:spPr>
                <a:xfrm>
                  <a:off x="3169709"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29" name="Ellipse 428">
                  <a:extLst>
                    <a:ext uri="{FF2B5EF4-FFF2-40B4-BE49-F238E27FC236}">
                      <a16:creationId xmlns:a16="http://schemas.microsoft.com/office/drawing/2014/main" id="{CAB4A89A-93B5-BDE3-AC2E-018D7C58A5EE}"/>
                    </a:ext>
                  </a:extLst>
                </p:cNvPr>
                <p:cNvSpPr/>
                <p:nvPr/>
              </p:nvSpPr>
              <p:spPr>
                <a:xfrm>
                  <a:off x="3520898"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30" name="Ellipse 429">
                  <a:extLst>
                    <a:ext uri="{FF2B5EF4-FFF2-40B4-BE49-F238E27FC236}">
                      <a16:creationId xmlns:a16="http://schemas.microsoft.com/office/drawing/2014/main" id="{C1728929-135C-0FCB-548E-126BF2F3409C}"/>
                    </a:ext>
                  </a:extLst>
                </p:cNvPr>
                <p:cNvSpPr/>
                <p:nvPr/>
              </p:nvSpPr>
              <p:spPr>
                <a:xfrm>
                  <a:off x="3872087"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31" name="Ellipse 430">
                  <a:extLst>
                    <a:ext uri="{FF2B5EF4-FFF2-40B4-BE49-F238E27FC236}">
                      <a16:creationId xmlns:a16="http://schemas.microsoft.com/office/drawing/2014/main" id="{CE603F34-07AB-5844-14BB-48741B5618B2}"/>
                    </a:ext>
                  </a:extLst>
                </p:cNvPr>
                <p:cNvSpPr/>
                <p:nvPr/>
              </p:nvSpPr>
              <p:spPr>
                <a:xfrm>
                  <a:off x="4223276"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32" name="Ellipse 431">
                  <a:extLst>
                    <a:ext uri="{FF2B5EF4-FFF2-40B4-BE49-F238E27FC236}">
                      <a16:creationId xmlns:a16="http://schemas.microsoft.com/office/drawing/2014/main" id="{27F35D69-1C51-E2E2-EE98-37AD282A07CD}"/>
                    </a:ext>
                  </a:extLst>
                </p:cNvPr>
                <p:cNvSpPr/>
                <p:nvPr/>
              </p:nvSpPr>
              <p:spPr>
                <a:xfrm>
                  <a:off x="4574463" y="5254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377" name="Gruppieren 376">
                <a:extLst>
                  <a:ext uri="{FF2B5EF4-FFF2-40B4-BE49-F238E27FC236}">
                    <a16:creationId xmlns:a16="http://schemas.microsoft.com/office/drawing/2014/main" id="{ECC0A6E0-F591-FC51-7189-07427765B21F}"/>
                  </a:ext>
                </a:extLst>
              </p:cNvPr>
              <p:cNvGrpSpPr/>
              <p:nvPr/>
            </p:nvGrpSpPr>
            <p:grpSpPr>
              <a:xfrm>
                <a:off x="1219684" y="5605280"/>
                <a:ext cx="3597400" cy="242620"/>
                <a:chOff x="1219683" y="5540585"/>
                <a:chExt cx="3597400" cy="242620"/>
              </a:xfrm>
            </p:grpSpPr>
            <p:sp>
              <p:nvSpPr>
                <p:cNvPr id="413" name="Ellipse 412">
                  <a:extLst>
                    <a:ext uri="{FF2B5EF4-FFF2-40B4-BE49-F238E27FC236}">
                      <a16:creationId xmlns:a16="http://schemas.microsoft.com/office/drawing/2014/main" id="{FE7B6EC4-2D94-A3D4-164D-783B0CDFFF7E}"/>
                    </a:ext>
                  </a:extLst>
                </p:cNvPr>
                <p:cNvSpPr/>
                <p:nvPr/>
              </p:nvSpPr>
              <p:spPr>
                <a:xfrm>
                  <a:off x="1219683"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14" name="Ellipse 413">
                  <a:extLst>
                    <a:ext uri="{FF2B5EF4-FFF2-40B4-BE49-F238E27FC236}">
                      <a16:creationId xmlns:a16="http://schemas.microsoft.com/office/drawing/2014/main" id="{28B79D3F-C1CC-7F6D-7E0F-B16ABB0E63D3}"/>
                    </a:ext>
                  </a:extLst>
                </p:cNvPr>
                <p:cNvSpPr/>
                <p:nvPr/>
              </p:nvSpPr>
              <p:spPr>
                <a:xfrm>
                  <a:off x="1570871"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15" name="Ellipse 414">
                  <a:extLst>
                    <a:ext uri="{FF2B5EF4-FFF2-40B4-BE49-F238E27FC236}">
                      <a16:creationId xmlns:a16="http://schemas.microsoft.com/office/drawing/2014/main" id="{54D80DFD-516D-1558-4333-1CF52A71EECF}"/>
                    </a:ext>
                  </a:extLst>
                </p:cNvPr>
                <p:cNvSpPr/>
                <p:nvPr/>
              </p:nvSpPr>
              <p:spPr>
                <a:xfrm>
                  <a:off x="1922059"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16" name="Ellipse 415">
                  <a:extLst>
                    <a:ext uri="{FF2B5EF4-FFF2-40B4-BE49-F238E27FC236}">
                      <a16:creationId xmlns:a16="http://schemas.microsoft.com/office/drawing/2014/main" id="{A2970DEF-50AF-2561-4E88-D0647AC6CBFC}"/>
                    </a:ext>
                  </a:extLst>
                </p:cNvPr>
                <p:cNvSpPr/>
                <p:nvPr/>
              </p:nvSpPr>
              <p:spPr>
                <a:xfrm>
                  <a:off x="2273247"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17" name="Ellipse 416">
                  <a:extLst>
                    <a:ext uri="{FF2B5EF4-FFF2-40B4-BE49-F238E27FC236}">
                      <a16:creationId xmlns:a16="http://schemas.microsoft.com/office/drawing/2014/main" id="{5DFDF199-A4C1-2A90-5A7B-E0A2A5B0CE6E}"/>
                    </a:ext>
                  </a:extLst>
                </p:cNvPr>
                <p:cNvSpPr/>
                <p:nvPr/>
              </p:nvSpPr>
              <p:spPr>
                <a:xfrm>
                  <a:off x="2624436"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18" name="Ellipse 417">
                  <a:extLst>
                    <a:ext uri="{FF2B5EF4-FFF2-40B4-BE49-F238E27FC236}">
                      <a16:creationId xmlns:a16="http://schemas.microsoft.com/office/drawing/2014/main" id="{C164EB17-83C1-C387-73A8-1CEDCADE37A4}"/>
                    </a:ext>
                  </a:extLst>
                </p:cNvPr>
                <p:cNvSpPr/>
                <p:nvPr/>
              </p:nvSpPr>
              <p:spPr>
                <a:xfrm>
                  <a:off x="3169709"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19" name="Ellipse 418">
                  <a:extLst>
                    <a:ext uri="{FF2B5EF4-FFF2-40B4-BE49-F238E27FC236}">
                      <a16:creationId xmlns:a16="http://schemas.microsoft.com/office/drawing/2014/main" id="{80F3741E-28CB-6428-91A5-114983A09811}"/>
                    </a:ext>
                  </a:extLst>
                </p:cNvPr>
                <p:cNvSpPr/>
                <p:nvPr/>
              </p:nvSpPr>
              <p:spPr>
                <a:xfrm>
                  <a:off x="3520898"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20" name="Ellipse 419">
                  <a:extLst>
                    <a:ext uri="{FF2B5EF4-FFF2-40B4-BE49-F238E27FC236}">
                      <a16:creationId xmlns:a16="http://schemas.microsoft.com/office/drawing/2014/main" id="{B2209626-86FF-999E-2ED5-E6B378441981}"/>
                    </a:ext>
                  </a:extLst>
                </p:cNvPr>
                <p:cNvSpPr/>
                <p:nvPr/>
              </p:nvSpPr>
              <p:spPr>
                <a:xfrm>
                  <a:off x="3872087"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21" name="Ellipse 420">
                  <a:extLst>
                    <a:ext uri="{FF2B5EF4-FFF2-40B4-BE49-F238E27FC236}">
                      <a16:creationId xmlns:a16="http://schemas.microsoft.com/office/drawing/2014/main" id="{2F8D0042-3741-10A1-0F8F-ECE4E6B149B7}"/>
                    </a:ext>
                  </a:extLst>
                </p:cNvPr>
                <p:cNvSpPr/>
                <p:nvPr/>
              </p:nvSpPr>
              <p:spPr>
                <a:xfrm>
                  <a:off x="4223276"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22" name="Ellipse 421">
                  <a:extLst>
                    <a:ext uri="{FF2B5EF4-FFF2-40B4-BE49-F238E27FC236}">
                      <a16:creationId xmlns:a16="http://schemas.microsoft.com/office/drawing/2014/main" id="{4F6910B0-B3B4-E443-507A-9FDA57EA697B}"/>
                    </a:ext>
                  </a:extLst>
                </p:cNvPr>
                <p:cNvSpPr/>
                <p:nvPr/>
              </p:nvSpPr>
              <p:spPr>
                <a:xfrm>
                  <a:off x="4574463" y="5540585"/>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378" name="Gruppieren 377">
                <a:extLst>
                  <a:ext uri="{FF2B5EF4-FFF2-40B4-BE49-F238E27FC236}">
                    <a16:creationId xmlns:a16="http://schemas.microsoft.com/office/drawing/2014/main" id="{E8EAEE55-7668-85D8-ECF7-529C01FBF1A5}"/>
                  </a:ext>
                </a:extLst>
              </p:cNvPr>
              <p:cNvGrpSpPr/>
              <p:nvPr/>
            </p:nvGrpSpPr>
            <p:grpSpPr>
              <a:xfrm>
                <a:off x="1219684" y="5956469"/>
                <a:ext cx="3597400" cy="242620"/>
                <a:chOff x="1219683" y="5913338"/>
                <a:chExt cx="3597400" cy="242620"/>
              </a:xfrm>
            </p:grpSpPr>
            <p:sp>
              <p:nvSpPr>
                <p:cNvPr id="403" name="Ellipse 402">
                  <a:extLst>
                    <a:ext uri="{FF2B5EF4-FFF2-40B4-BE49-F238E27FC236}">
                      <a16:creationId xmlns:a16="http://schemas.microsoft.com/office/drawing/2014/main" id="{2977051A-885F-CF87-6517-65FD8B90B620}"/>
                    </a:ext>
                  </a:extLst>
                </p:cNvPr>
                <p:cNvSpPr/>
                <p:nvPr/>
              </p:nvSpPr>
              <p:spPr>
                <a:xfrm>
                  <a:off x="1219683"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04" name="Ellipse 403">
                  <a:extLst>
                    <a:ext uri="{FF2B5EF4-FFF2-40B4-BE49-F238E27FC236}">
                      <a16:creationId xmlns:a16="http://schemas.microsoft.com/office/drawing/2014/main" id="{CB487B15-4FAF-FC36-8EAD-424495AE7A69}"/>
                    </a:ext>
                  </a:extLst>
                </p:cNvPr>
                <p:cNvSpPr/>
                <p:nvPr/>
              </p:nvSpPr>
              <p:spPr>
                <a:xfrm>
                  <a:off x="1570871"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05" name="Ellipse 404">
                  <a:extLst>
                    <a:ext uri="{FF2B5EF4-FFF2-40B4-BE49-F238E27FC236}">
                      <a16:creationId xmlns:a16="http://schemas.microsoft.com/office/drawing/2014/main" id="{C8B1F072-5A59-80C1-FD61-1C1027E7D69A}"/>
                    </a:ext>
                  </a:extLst>
                </p:cNvPr>
                <p:cNvSpPr/>
                <p:nvPr/>
              </p:nvSpPr>
              <p:spPr>
                <a:xfrm>
                  <a:off x="1922059"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06" name="Ellipse 405">
                  <a:extLst>
                    <a:ext uri="{FF2B5EF4-FFF2-40B4-BE49-F238E27FC236}">
                      <a16:creationId xmlns:a16="http://schemas.microsoft.com/office/drawing/2014/main" id="{228D9764-6DCD-8E9F-89C7-67E64716AC9A}"/>
                    </a:ext>
                  </a:extLst>
                </p:cNvPr>
                <p:cNvSpPr/>
                <p:nvPr/>
              </p:nvSpPr>
              <p:spPr>
                <a:xfrm>
                  <a:off x="2273247"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07" name="Ellipse 406">
                  <a:extLst>
                    <a:ext uri="{FF2B5EF4-FFF2-40B4-BE49-F238E27FC236}">
                      <a16:creationId xmlns:a16="http://schemas.microsoft.com/office/drawing/2014/main" id="{386F7767-E8BF-C4C4-7272-E092305E1358}"/>
                    </a:ext>
                  </a:extLst>
                </p:cNvPr>
                <p:cNvSpPr/>
                <p:nvPr/>
              </p:nvSpPr>
              <p:spPr>
                <a:xfrm>
                  <a:off x="2624436"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08" name="Ellipse 407">
                  <a:extLst>
                    <a:ext uri="{FF2B5EF4-FFF2-40B4-BE49-F238E27FC236}">
                      <a16:creationId xmlns:a16="http://schemas.microsoft.com/office/drawing/2014/main" id="{DFFAA710-EA71-B1C9-1A25-3A165BD9BFD5}"/>
                    </a:ext>
                  </a:extLst>
                </p:cNvPr>
                <p:cNvSpPr/>
                <p:nvPr/>
              </p:nvSpPr>
              <p:spPr>
                <a:xfrm>
                  <a:off x="3169709"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09" name="Ellipse 408">
                  <a:extLst>
                    <a:ext uri="{FF2B5EF4-FFF2-40B4-BE49-F238E27FC236}">
                      <a16:creationId xmlns:a16="http://schemas.microsoft.com/office/drawing/2014/main" id="{DC18B032-E8F1-7771-26AA-A8C1B4DA480B}"/>
                    </a:ext>
                  </a:extLst>
                </p:cNvPr>
                <p:cNvSpPr/>
                <p:nvPr/>
              </p:nvSpPr>
              <p:spPr>
                <a:xfrm>
                  <a:off x="3520898"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10" name="Ellipse 409">
                  <a:extLst>
                    <a:ext uri="{FF2B5EF4-FFF2-40B4-BE49-F238E27FC236}">
                      <a16:creationId xmlns:a16="http://schemas.microsoft.com/office/drawing/2014/main" id="{D56A3AEA-FBD4-0EA5-64FB-3B52D8CEAF54}"/>
                    </a:ext>
                  </a:extLst>
                </p:cNvPr>
                <p:cNvSpPr/>
                <p:nvPr/>
              </p:nvSpPr>
              <p:spPr>
                <a:xfrm>
                  <a:off x="3872087"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11" name="Ellipse 410">
                  <a:extLst>
                    <a:ext uri="{FF2B5EF4-FFF2-40B4-BE49-F238E27FC236}">
                      <a16:creationId xmlns:a16="http://schemas.microsoft.com/office/drawing/2014/main" id="{417BD122-565F-714F-1207-722CA3707887}"/>
                    </a:ext>
                  </a:extLst>
                </p:cNvPr>
                <p:cNvSpPr/>
                <p:nvPr/>
              </p:nvSpPr>
              <p:spPr>
                <a:xfrm>
                  <a:off x="4223276"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12" name="Ellipse 411">
                  <a:extLst>
                    <a:ext uri="{FF2B5EF4-FFF2-40B4-BE49-F238E27FC236}">
                      <a16:creationId xmlns:a16="http://schemas.microsoft.com/office/drawing/2014/main" id="{F98123FC-6CBB-C1D6-5FAD-0B7247BC2497}"/>
                    </a:ext>
                  </a:extLst>
                </p:cNvPr>
                <p:cNvSpPr/>
                <p:nvPr/>
              </p:nvSpPr>
              <p:spPr>
                <a:xfrm>
                  <a:off x="4574463" y="5913338"/>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379" name="Gruppieren 378">
                <a:extLst>
                  <a:ext uri="{FF2B5EF4-FFF2-40B4-BE49-F238E27FC236}">
                    <a16:creationId xmlns:a16="http://schemas.microsoft.com/office/drawing/2014/main" id="{08FCC011-5C73-BE81-2464-5EC8A4FA0DFE}"/>
                  </a:ext>
                </a:extLst>
              </p:cNvPr>
              <p:cNvGrpSpPr/>
              <p:nvPr/>
            </p:nvGrpSpPr>
            <p:grpSpPr>
              <a:xfrm>
                <a:off x="1219684" y="6307658"/>
                <a:ext cx="3597400" cy="242620"/>
                <a:chOff x="1219683" y="6286091"/>
                <a:chExt cx="3597400" cy="242620"/>
              </a:xfrm>
            </p:grpSpPr>
            <p:sp>
              <p:nvSpPr>
                <p:cNvPr id="393" name="Ellipse 392">
                  <a:extLst>
                    <a:ext uri="{FF2B5EF4-FFF2-40B4-BE49-F238E27FC236}">
                      <a16:creationId xmlns:a16="http://schemas.microsoft.com/office/drawing/2014/main" id="{F65ACEC5-99DC-0B9A-2DAA-359C99F158B3}"/>
                    </a:ext>
                  </a:extLst>
                </p:cNvPr>
                <p:cNvSpPr/>
                <p:nvPr/>
              </p:nvSpPr>
              <p:spPr>
                <a:xfrm>
                  <a:off x="1219683" y="6286091"/>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94" name="Ellipse 393">
                  <a:extLst>
                    <a:ext uri="{FF2B5EF4-FFF2-40B4-BE49-F238E27FC236}">
                      <a16:creationId xmlns:a16="http://schemas.microsoft.com/office/drawing/2014/main" id="{2FBAA1B3-90F5-C753-A4B0-3C2D629E5054}"/>
                    </a:ext>
                  </a:extLst>
                </p:cNvPr>
                <p:cNvSpPr/>
                <p:nvPr/>
              </p:nvSpPr>
              <p:spPr>
                <a:xfrm>
                  <a:off x="1570871" y="6286091"/>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95" name="Ellipse 394">
                  <a:extLst>
                    <a:ext uri="{FF2B5EF4-FFF2-40B4-BE49-F238E27FC236}">
                      <a16:creationId xmlns:a16="http://schemas.microsoft.com/office/drawing/2014/main" id="{E6727060-D107-DA5B-F642-197685386A2E}"/>
                    </a:ext>
                  </a:extLst>
                </p:cNvPr>
                <p:cNvSpPr/>
                <p:nvPr/>
              </p:nvSpPr>
              <p:spPr>
                <a:xfrm>
                  <a:off x="1922059"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96" name="Ellipse 395">
                  <a:extLst>
                    <a:ext uri="{FF2B5EF4-FFF2-40B4-BE49-F238E27FC236}">
                      <a16:creationId xmlns:a16="http://schemas.microsoft.com/office/drawing/2014/main" id="{07C3AADB-D147-DA31-5BDC-D82B0E07A303}"/>
                    </a:ext>
                  </a:extLst>
                </p:cNvPr>
                <p:cNvSpPr/>
                <p:nvPr/>
              </p:nvSpPr>
              <p:spPr>
                <a:xfrm>
                  <a:off x="2273247"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97" name="Ellipse 396">
                  <a:extLst>
                    <a:ext uri="{FF2B5EF4-FFF2-40B4-BE49-F238E27FC236}">
                      <a16:creationId xmlns:a16="http://schemas.microsoft.com/office/drawing/2014/main" id="{BCB6EA30-3CA8-2D9F-1870-51A9FF967649}"/>
                    </a:ext>
                  </a:extLst>
                </p:cNvPr>
                <p:cNvSpPr/>
                <p:nvPr/>
              </p:nvSpPr>
              <p:spPr>
                <a:xfrm>
                  <a:off x="2624436"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98" name="Ellipse 397">
                  <a:extLst>
                    <a:ext uri="{FF2B5EF4-FFF2-40B4-BE49-F238E27FC236}">
                      <a16:creationId xmlns:a16="http://schemas.microsoft.com/office/drawing/2014/main" id="{99DBE567-9677-E1C6-4FBB-B82D35E56FF1}"/>
                    </a:ext>
                  </a:extLst>
                </p:cNvPr>
                <p:cNvSpPr/>
                <p:nvPr/>
              </p:nvSpPr>
              <p:spPr>
                <a:xfrm>
                  <a:off x="3169709"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99" name="Ellipse 398">
                  <a:extLst>
                    <a:ext uri="{FF2B5EF4-FFF2-40B4-BE49-F238E27FC236}">
                      <a16:creationId xmlns:a16="http://schemas.microsoft.com/office/drawing/2014/main" id="{8B10837D-E664-2938-D509-A22D6838192C}"/>
                    </a:ext>
                  </a:extLst>
                </p:cNvPr>
                <p:cNvSpPr/>
                <p:nvPr/>
              </p:nvSpPr>
              <p:spPr>
                <a:xfrm>
                  <a:off x="3520898"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00" name="Ellipse 399">
                  <a:extLst>
                    <a:ext uri="{FF2B5EF4-FFF2-40B4-BE49-F238E27FC236}">
                      <a16:creationId xmlns:a16="http://schemas.microsoft.com/office/drawing/2014/main" id="{5412BE84-FA4F-A5C8-A3A8-B8AC95838C37}"/>
                    </a:ext>
                  </a:extLst>
                </p:cNvPr>
                <p:cNvSpPr/>
                <p:nvPr/>
              </p:nvSpPr>
              <p:spPr>
                <a:xfrm>
                  <a:off x="3872087"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01" name="Ellipse 400">
                  <a:extLst>
                    <a:ext uri="{FF2B5EF4-FFF2-40B4-BE49-F238E27FC236}">
                      <a16:creationId xmlns:a16="http://schemas.microsoft.com/office/drawing/2014/main" id="{2D55B872-FABE-97D7-B830-ECBF68316B25}"/>
                    </a:ext>
                  </a:extLst>
                </p:cNvPr>
                <p:cNvSpPr/>
                <p:nvPr/>
              </p:nvSpPr>
              <p:spPr>
                <a:xfrm>
                  <a:off x="4223276"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02" name="Ellipse 401">
                  <a:extLst>
                    <a:ext uri="{FF2B5EF4-FFF2-40B4-BE49-F238E27FC236}">
                      <a16:creationId xmlns:a16="http://schemas.microsoft.com/office/drawing/2014/main" id="{BC8BAE2D-0A2F-2493-9570-18ECD0CE1A17}"/>
                    </a:ext>
                  </a:extLst>
                </p:cNvPr>
                <p:cNvSpPr/>
                <p:nvPr/>
              </p:nvSpPr>
              <p:spPr>
                <a:xfrm>
                  <a:off x="4574463" y="6286091"/>
                  <a:ext cx="242620" cy="242620"/>
                </a:xfrm>
                <a:prstGeom prst="ellipse">
                  <a:avLst/>
                </a:prstGeom>
                <a:solidFill>
                  <a:srgbClr val="C00000"/>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grpSp>
            <p:nvGrpSpPr>
              <p:cNvPr id="380" name="Gruppieren 379">
                <a:extLst>
                  <a:ext uri="{FF2B5EF4-FFF2-40B4-BE49-F238E27FC236}">
                    <a16:creationId xmlns:a16="http://schemas.microsoft.com/office/drawing/2014/main" id="{03A5AE75-7974-5FE4-E206-8A28F84D2F92}"/>
                  </a:ext>
                </a:extLst>
              </p:cNvPr>
              <p:cNvGrpSpPr/>
              <p:nvPr/>
            </p:nvGrpSpPr>
            <p:grpSpPr>
              <a:xfrm>
                <a:off x="1219684" y="6658844"/>
                <a:ext cx="3597400" cy="711171"/>
                <a:chOff x="1219683" y="6658845"/>
                <a:chExt cx="3597400" cy="711171"/>
              </a:xfrm>
            </p:grpSpPr>
            <p:sp>
              <p:nvSpPr>
                <p:cNvPr id="383" name="Ellipse 382">
                  <a:extLst>
                    <a:ext uri="{FF2B5EF4-FFF2-40B4-BE49-F238E27FC236}">
                      <a16:creationId xmlns:a16="http://schemas.microsoft.com/office/drawing/2014/main" id="{ADEBC037-2859-E01C-A263-994F9D738399}"/>
                    </a:ext>
                  </a:extLst>
                </p:cNvPr>
                <p:cNvSpPr/>
                <p:nvPr/>
              </p:nvSpPr>
              <p:spPr>
                <a:xfrm>
                  <a:off x="1219683" y="6658845"/>
                  <a:ext cx="242620" cy="242620"/>
                </a:xfrm>
                <a:prstGeom prst="ellipse">
                  <a:avLst/>
                </a:prstGeom>
                <a:solidFill>
                  <a:schemeClr val="bg1">
                    <a:lumMod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84" name="Ellipse 383">
                  <a:extLst>
                    <a:ext uri="{FF2B5EF4-FFF2-40B4-BE49-F238E27FC236}">
                      <a16:creationId xmlns:a16="http://schemas.microsoft.com/office/drawing/2014/main" id="{3E1FCA27-E462-EE70-3551-8E15D5D7626C}"/>
                    </a:ext>
                  </a:extLst>
                </p:cNvPr>
                <p:cNvSpPr/>
                <p:nvPr/>
              </p:nvSpPr>
              <p:spPr>
                <a:xfrm>
                  <a:off x="1570871" y="6658845"/>
                  <a:ext cx="242620" cy="242620"/>
                </a:xfrm>
                <a:prstGeom prst="ellipse">
                  <a:avLst/>
                </a:prstGeom>
                <a:solidFill>
                  <a:schemeClr val="bg1">
                    <a:lumMod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85" name="Ellipse 384">
                  <a:extLst>
                    <a:ext uri="{FF2B5EF4-FFF2-40B4-BE49-F238E27FC236}">
                      <a16:creationId xmlns:a16="http://schemas.microsoft.com/office/drawing/2014/main" id="{B1EE56D4-309E-A3C0-5E19-1470656FE573}"/>
                    </a:ext>
                  </a:extLst>
                </p:cNvPr>
                <p:cNvSpPr/>
                <p:nvPr/>
              </p:nvSpPr>
              <p:spPr>
                <a:xfrm>
                  <a:off x="1922059" y="6658845"/>
                  <a:ext cx="242620" cy="242620"/>
                </a:xfrm>
                <a:prstGeom prst="ellipse">
                  <a:avLst/>
                </a:prstGeom>
                <a:solidFill>
                  <a:schemeClr val="bg1">
                    <a:lumMod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86" name="Ellipse 385">
                  <a:extLst>
                    <a:ext uri="{FF2B5EF4-FFF2-40B4-BE49-F238E27FC236}">
                      <a16:creationId xmlns:a16="http://schemas.microsoft.com/office/drawing/2014/main" id="{5BABEE52-E497-5B6A-A0D2-B67D0C709281}"/>
                    </a:ext>
                  </a:extLst>
                </p:cNvPr>
                <p:cNvSpPr/>
                <p:nvPr/>
              </p:nvSpPr>
              <p:spPr>
                <a:xfrm>
                  <a:off x="2273247" y="6658845"/>
                  <a:ext cx="242620" cy="242620"/>
                </a:xfrm>
                <a:prstGeom prst="ellipse">
                  <a:avLst/>
                </a:prstGeom>
                <a:solidFill>
                  <a:schemeClr val="bg1">
                    <a:lumMod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87" name="Ellipse 386">
                  <a:extLst>
                    <a:ext uri="{FF2B5EF4-FFF2-40B4-BE49-F238E27FC236}">
                      <a16:creationId xmlns:a16="http://schemas.microsoft.com/office/drawing/2014/main" id="{DB9DD19A-85DE-6EE9-6B51-C083857466B0}"/>
                    </a:ext>
                  </a:extLst>
                </p:cNvPr>
                <p:cNvSpPr/>
                <p:nvPr/>
              </p:nvSpPr>
              <p:spPr>
                <a:xfrm>
                  <a:off x="2624436" y="6658845"/>
                  <a:ext cx="242620" cy="242620"/>
                </a:xfrm>
                <a:prstGeom prst="ellipse">
                  <a:avLst/>
                </a:prstGeom>
                <a:solidFill>
                  <a:schemeClr val="bg1">
                    <a:lumMod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88" name="Ellipse 387">
                  <a:extLst>
                    <a:ext uri="{FF2B5EF4-FFF2-40B4-BE49-F238E27FC236}">
                      <a16:creationId xmlns:a16="http://schemas.microsoft.com/office/drawing/2014/main" id="{AB38E5B7-F812-318F-FD01-46D578127DA2}"/>
                    </a:ext>
                  </a:extLst>
                </p:cNvPr>
                <p:cNvSpPr/>
                <p:nvPr/>
              </p:nvSpPr>
              <p:spPr>
                <a:xfrm>
                  <a:off x="3169709" y="6658845"/>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89" name="Ellipse 388">
                  <a:extLst>
                    <a:ext uri="{FF2B5EF4-FFF2-40B4-BE49-F238E27FC236}">
                      <a16:creationId xmlns:a16="http://schemas.microsoft.com/office/drawing/2014/main" id="{9C9564E0-0896-6455-D693-E16235270032}"/>
                    </a:ext>
                  </a:extLst>
                </p:cNvPr>
                <p:cNvSpPr/>
                <p:nvPr/>
              </p:nvSpPr>
              <p:spPr>
                <a:xfrm>
                  <a:off x="3520898" y="6658845"/>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90" name="Ellipse 389">
                  <a:extLst>
                    <a:ext uri="{FF2B5EF4-FFF2-40B4-BE49-F238E27FC236}">
                      <a16:creationId xmlns:a16="http://schemas.microsoft.com/office/drawing/2014/main" id="{339A8311-35A1-75E4-6533-D0F5B62D8CE9}"/>
                    </a:ext>
                  </a:extLst>
                </p:cNvPr>
                <p:cNvSpPr/>
                <p:nvPr/>
              </p:nvSpPr>
              <p:spPr>
                <a:xfrm>
                  <a:off x="3872087" y="6658845"/>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91" name="Ellipse 390">
                  <a:extLst>
                    <a:ext uri="{FF2B5EF4-FFF2-40B4-BE49-F238E27FC236}">
                      <a16:creationId xmlns:a16="http://schemas.microsoft.com/office/drawing/2014/main" id="{2974C846-0D8F-1F53-C390-F7460563BA5F}"/>
                    </a:ext>
                  </a:extLst>
                </p:cNvPr>
                <p:cNvSpPr/>
                <p:nvPr/>
              </p:nvSpPr>
              <p:spPr>
                <a:xfrm>
                  <a:off x="4223276" y="6658845"/>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392" name="Ellipse 391">
                  <a:extLst>
                    <a:ext uri="{FF2B5EF4-FFF2-40B4-BE49-F238E27FC236}">
                      <a16:creationId xmlns:a16="http://schemas.microsoft.com/office/drawing/2014/main" id="{06ADDC7B-7A3F-C28F-BA59-CA22167E7900}"/>
                    </a:ext>
                  </a:extLst>
                </p:cNvPr>
                <p:cNvSpPr/>
                <p:nvPr/>
              </p:nvSpPr>
              <p:spPr>
                <a:xfrm>
                  <a:off x="4574463" y="6658845"/>
                  <a:ext cx="242620" cy="242620"/>
                </a:xfrm>
                <a:prstGeom prst="ellipse">
                  <a:avLst/>
                </a:prstGeom>
                <a:solidFill>
                  <a:srgbClr val="001B86"/>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83" name="Ellipse 482">
                  <a:extLst>
                    <a:ext uri="{FF2B5EF4-FFF2-40B4-BE49-F238E27FC236}">
                      <a16:creationId xmlns:a16="http://schemas.microsoft.com/office/drawing/2014/main" id="{48D527C6-F86E-90A7-0543-75BCB4D6AE82}"/>
                    </a:ext>
                  </a:extLst>
                </p:cNvPr>
                <p:cNvSpPr/>
                <p:nvPr/>
              </p:nvSpPr>
              <p:spPr>
                <a:xfrm>
                  <a:off x="2273246" y="7127394"/>
                  <a:ext cx="242621" cy="242620"/>
                </a:xfrm>
                <a:prstGeom prst="ellipse">
                  <a:avLst/>
                </a:prstGeom>
                <a:solidFill>
                  <a:schemeClr val="bg1">
                    <a:lumMod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84" name="Ellipse 483">
                  <a:extLst>
                    <a:ext uri="{FF2B5EF4-FFF2-40B4-BE49-F238E27FC236}">
                      <a16:creationId xmlns:a16="http://schemas.microsoft.com/office/drawing/2014/main" id="{06579588-2487-731C-1DB8-C7EB180FE907}"/>
                    </a:ext>
                  </a:extLst>
                </p:cNvPr>
                <p:cNvSpPr/>
                <p:nvPr/>
              </p:nvSpPr>
              <p:spPr>
                <a:xfrm>
                  <a:off x="2624435" y="7127395"/>
                  <a:ext cx="242621" cy="242621"/>
                </a:xfrm>
                <a:prstGeom prst="ellipse">
                  <a:avLst/>
                </a:prstGeom>
                <a:solidFill>
                  <a:schemeClr val="bg1">
                    <a:lumMod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85" name="Ellipse 484">
                  <a:extLst>
                    <a:ext uri="{FF2B5EF4-FFF2-40B4-BE49-F238E27FC236}">
                      <a16:creationId xmlns:a16="http://schemas.microsoft.com/office/drawing/2014/main" id="{26DBB93B-2811-0B70-6C86-6AF7884E3FE6}"/>
                    </a:ext>
                  </a:extLst>
                </p:cNvPr>
                <p:cNvSpPr/>
                <p:nvPr/>
              </p:nvSpPr>
              <p:spPr>
                <a:xfrm>
                  <a:off x="3169709" y="7127395"/>
                  <a:ext cx="242621" cy="242621"/>
                </a:xfrm>
                <a:prstGeom prst="ellipse">
                  <a:avLst/>
                </a:prstGeom>
                <a:solidFill>
                  <a:schemeClr val="bg1">
                    <a:lumMod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86" name="Ellipse 485">
                  <a:extLst>
                    <a:ext uri="{FF2B5EF4-FFF2-40B4-BE49-F238E27FC236}">
                      <a16:creationId xmlns:a16="http://schemas.microsoft.com/office/drawing/2014/main" id="{2F2E1F7D-4182-CC3C-2F8D-B90179F2151C}"/>
                    </a:ext>
                  </a:extLst>
                </p:cNvPr>
                <p:cNvSpPr/>
                <p:nvPr/>
              </p:nvSpPr>
              <p:spPr>
                <a:xfrm>
                  <a:off x="3520898" y="7127395"/>
                  <a:ext cx="242621" cy="242621"/>
                </a:xfrm>
                <a:prstGeom prst="ellipse">
                  <a:avLst/>
                </a:prstGeom>
                <a:solidFill>
                  <a:schemeClr val="bg1">
                    <a:lumMod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87" name="Ellipse 486">
                  <a:extLst>
                    <a:ext uri="{FF2B5EF4-FFF2-40B4-BE49-F238E27FC236}">
                      <a16:creationId xmlns:a16="http://schemas.microsoft.com/office/drawing/2014/main" id="{A10DC1DC-51BA-4782-C160-1DA457A0F282}"/>
                    </a:ext>
                  </a:extLst>
                </p:cNvPr>
                <p:cNvSpPr/>
                <p:nvPr/>
              </p:nvSpPr>
              <p:spPr>
                <a:xfrm>
                  <a:off x="3872087" y="7127395"/>
                  <a:ext cx="242621" cy="242621"/>
                </a:xfrm>
                <a:prstGeom prst="ellipse">
                  <a:avLst/>
                </a:prstGeom>
                <a:solidFill>
                  <a:schemeClr val="bg1">
                    <a:lumMod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88" name="Ellipse 487">
                  <a:extLst>
                    <a:ext uri="{FF2B5EF4-FFF2-40B4-BE49-F238E27FC236}">
                      <a16:creationId xmlns:a16="http://schemas.microsoft.com/office/drawing/2014/main" id="{B7334F36-02D4-0960-12C1-88E25474CF77}"/>
                    </a:ext>
                  </a:extLst>
                </p:cNvPr>
                <p:cNvSpPr/>
                <p:nvPr/>
              </p:nvSpPr>
              <p:spPr>
                <a:xfrm>
                  <a:off x="4223275" y="7127395"/>
                  <a:ext cx="242621" cy="242621"/>
                </a:xfrm>
                <a:prstGeom prst="ellipse">
                  <a:avLst/>
                </a:prstGeom>
                <a:solidFill>
                  <a:schemeClr val="bg1">
                    <a:lumMod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sp>
              <p:nvSpPr>
                <p:cNvPr id="489" name="Ellipse 488">
                  <a:extLst>
                    <a:ext uri="{FF2B5EF4-FFF2-40B4-BE49-F238E27FC236}">
                      <a16:creationId xmlns:a16="http://schemas.microsoft.com/office/drawing/2014/main" id="{C4633C74-79F3-BE13-44FE-D0FB8F923C18}"/>
                    </a:ext>
                  </a:extLst>
                </p:cNvPr>
                <p:cNvSpPr/>
                <p:nvPr/>
              </p:nvSpPr>
              <p:spPr>
                <a:xfrm>
                  <a:off x="4574462" y="7127395"/>
                  <a:ext cx="242621" cy="242621"/>
                </a:xfrm>
                <a:prstGeom prst="ellipse">
                  <a:avLst/>
                </a:prstGeom>
                <a:solidFill>
                  <a:schemeClr val="bg1">
                    <a:lumMod val="50000"/>
                  </a:schemeClr>
                </a:solidFill>
                <a:ln w="285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sz="129"/>
                </a:p>
              </p:txBody>
            </p:sp>
          </p:grpSp>
          <p:sp>
            <p:nvSpPr>
              <p:cNvPr id="381" name="Rechteck 380">
                <a:extLst>
                  <a:ext uri="{FF2B5EF4-FFF2-40B4-BE49-F238E27FC236}">
                    <a16:creationId xmlns:a16="http://schemas.microsoft.com/office/drawing/2014/main" id="{9E860FE2-C004-E09F-C2DC-682E74F2CE08}"/>
                  </a:ext>
                </a:extLst>
              </p:cNvPr>
              <p:cNvSpPr/>
              <p:nvPr/>
            </p:nvSpPr>
            <p:spPr>
              <a:xfrm>
                <a:off x="1130652" y="3215034"/>
                <a:ext cx="3775462" cy="3775462"/>
              </a:xfrm>
              <a:prstGeom prst="rect">
                <a:avLst/>
              </a:prstGeom>
              <a:noFill/>
              <a:ln w="38100" cap="flat" cmpd="sng" algn="ctr">
                <a:solidFill>
                  <a:schemeClr val="accent3">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382" name="Rechteck 381">
                <a:extLst>
                  <a:ext uri="{FF2B5EF4-FFF2-40B4-BE49-F238E27FC236}">
                    <a16:creationId xmlns:a16="http://schemas.microsoft.com/office/drawing/2014/main" id="{16B278D0-3032-F0FE-4848-4D688F4F9212}"/>
                  </a:ext>
                </a:extLst>
              </p:cNvPr>
              <p:cNvSpPr/>
              <p:nvPr/>
            </p:nvSpPr>
            <p:spPr>
              <a:xfrm>
                <a:off x="1124112" y="3215034"/>
                <a:ext cx="3775464" cy="3775462"/>
              </a:xfrm>
              <a:prstGeom prst="rect">
                <a:avLst/>
              </a:prstGeom>
              <a:noFill/>
              <a:ln w="38100" cap="flat" cmpd="sng" algn="ctr">
                <a:solidFill>
                  <a:srgbClr val="B0D1E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grpSp>
        <p:sp>
          <p:nvSpPr>
            <p:cNvPr id="5" name="Rechteck 4">
              <a:extLst>
                <a:ext uri="{FF2B5EF4-FFF2-40B4-BE49-F238E27FC236}">
                  <a16:creationId xmlns:a16="http://schemas.microsoft.com/office/drawing/2014/main" id="{CB1662DF-160E-7CCB-0AA9-D185BBE8BFF7}"/>
                </a:ext>
              </a:extLst>
            </p:cNvPr>
            <p:cNvSpPr/>
            <p:nvPr/>
          </p:nvSpPr>
          <p:spPr bwMode="auto">
            <a:xfrm>
              <a:off x="4632602" y="1730657"/>
              <a:ext cx="1751456" cy="12020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grpSp>
      <p:sp>
        <p:nvSpPr>
          <p:cNvPr id="3" name="Rechteck 2">
            <a:extLst>
              <a:ext uri="{FF2B5EF4-FFF2-40B4-BE49-F238E27FC236}">
                <a16:creationId xmlns:a16="http://schemas.microsoft.com/office/drawing/2014/main" id="{3C7E35D9-0CDC-7510-7956-DD48B6267C08}"/>
              </a:ext>
            </a:extLst>
          </p:cNvPr>
          <p:cNvSpPr/>
          <p:nvPr/>
        </p:nvSpPr>
        <p:spPr bwMode="auto">
          <a:xfrm>
            <a:off x="0" y="6503940"/>
            <a:ext cx="188180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FFFFFF"/>
                </a:solidFill>
                <a:effectLst/>
                <a:uLnTx/>
                <a:uFillTx/>
                <a:latin typeface="Calibri Light" panose="020F0302020204030204" pitchFamily="34" charset="0"/>
                <a:ea typeface="ＭＳ Ｐゴシック" charset="-128"/>
                <a:cs typeface="Calibri Light" panose="020F0302020204030204" pitchFamily="34" charset="0"/>
              </a:rPr>
              <a:t>Phase 3: Reflexion</a:t>
            </a:r>
          </a:p>
        </p:txBody>
      </p:sp>
    </p:spTree>
    <p:extLst>
      <p:ext uri="{BB962C8B-B14F-4D97-AF65-F5344CB8AC3E}">
        <p14:creationId xmlns:p14="http://schemas.microsoft.com/office/powerpoint/2010/main" val="62680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6917E-C6DC-3148-6103-C94FB06BB4D0}"/>
            </a:ext>
          </a:extLst>
        </p:cNvPr>
        <p:cNvGrpSpPr/>
        <p:nvPr/>
      </p:nvGrpSpPr>
      <p:grpSpPr>
        <a:xfrm>
          <a:off x="0" y="0"/>
          <a:ext cx="0" cy="0"/>
          <a:chOff x="0" y="0"/>
          <a:chExt cx="0" cy="0"/>
        </a:xfrm>
      </p:grpSpPr>
      <p:grpSp>
        <p:nvGrpSpPr>
          <p:cNvPr id="14" name="Gruppieren 13">
            <a:extLst>
              <a:ext uri="{FF2B5EF4-FFF2-40B4-BE49-F238E27FC236}">
                <a16:creationId xmlns:a16="http://schemas.microsoft.com/office/drawing/2014/main" id="{F1FB7672-5987-059C-5656-ACCBE60D55DE}"/>
              </a:ext>
            </a:extLst>
          </p:cNvPr>
          <p:cNvGrpSpPr/>
          <p:nvPr/>
        </p:nvGrpSpPr>
        <p:grpSpPr>
          <a:xfrm>
            <a:off x="107788" y="274288"/>
            <a:ext cx="8928424" cy="927211"/>
            <a:chOff x="0" y="0"/>
            <a:chExt cx="5818764" cy="733300"/>
          </a:xfrm>
        </p:grpSpPr>
        <p:sp>
          <p:nvSpPr>
            <p:cNvPr id="15" name="Gefaltete Ecke 14">
              <a:extLst>
                <a:ext uri="{FF2B5EF4-FFF2-40B4-BE49-F238E27FC236}">
                  <a16:creationId xmlns:a16="http://schemas.microsoft.com/office/drawing/2014/main" id="{CDF68750-D467-5167-31C2-4BB8863EC394}"/>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16" name="Textfeld 1">
              <a:extLst>
                <a:ext uri="{FF2B5EF4-FFF2-40B4-BE49-F238E27FC236}">
                  <a16:creationId xmlns:a16="http://schemas.microsoft.com/office/drawing/2014/main" id="{0A61E562-657B-D58F-2662-8EFAC6D53396}"/>
                </a:ext>
              </a:extLst>
            </p:cNvPr>
            <p:cNvSpPr txBox="1"/>
            <p:nvPr/>
          </p:nvSpPr>
          <p:spPr>
            <a:xfrm>
              <a:off x="608884" y="7331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schule den Zahlen- und Aufgabenblick und gebe den Kindern die Möglichkeit, verschiedene Rechenwege verständnisbasiert anzuwenden. </a:t>
              </a:r>
              <a:r>
                <a:rPr lang="de-DE" sz="1200" dirty="0">
                  <a:effectLst/>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12" name="Picture 3">
            <a:extLst>
              <a:ext uri="{FF2B5EF4-FFF2-40B4-BE49-F238E27FC236}">
                <a16:creationId xmlns:a16="http://schemas.microsoft.com/office/drawing/2014/main" id="{4722C621-CED3-E7C5-07E5-2438CBFA89B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
        <p:nvSpPr>
          <p:cNvPr id="3" name="Rechteck 2">
            <a:extLst>
              <a:ext uri="{FF2B5EF4-FFF2-40B4-BE49-F238E27FC236}">
                <a16:creationId xmlns:a16="http://schemas.microsoft.com/office/drawing/2014/main" id="{25160DDB-D82A-EE96-5517-8BEF6605860F}"/>
              </a:ext>
            </a:extLst>
          </p:cNvPr>
          <p:cNvSpPr/>
          <p:nvPr/>
        </p:nvSpPr>
        <p:spPr bwMode="auto">
          <a:xfrm>
            <a:off x="0" y="6503940"/>
            <a:ext cx="188180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FFFFFF"/>
                </a:solidFill>
                <a:effectLst/>
                <a:uLnTx/>
                <a:uFillTx/>
                <a:latin typeface="Calibri Light" panose="020F0302020204030204" pitchFamily="34" charset="0"/>
                <a:ea typeface="ＭＳ Ｐゴシック" charset="-128"/>
                <a:cs typeface="Calibri Light" panose="020F0302020204030204" pitchFamily="34" charset="0"/>
              </a:rPr>
              <a:t>Phase 3: Reflexion</a:t>
            </a:r>
          </a:p>
        </p:txBody>
      </p:sp>
      <p:grpSp>
        <p:nvGrpSpPr>
          <p:cNvPr id="17" name="Gruppieren 16">
            <a:extLst>
              <a:ext uri="{FF2B5EF4-FFF2-40B4-BE49-F238E27FC236}">
                <a16:creationId xmlns:a16="http://schemas.microsoft.com/office/drawing/2014/main" id="{37867336-5AF8-FF8F-11EB-74D8E01BEAC2}"/>
              </a:ext>
            </a:extLst>
          </p:cNvPr>
          <p:cNvGrpSpPr/>
          <p:nvPr/>
        </p:nvGrpSpPr>
        <p:grpSpPr>
          <a:xfrm>
            <a:off x="3291823" y="2767637"/>
            <a:ext cx="2315235" cy="1804363"/>
            <a:chOff x="3291823" y="2767637"/>
            <a:chExt cx="2315235" cy="1804363"/>
          </a:xfrm>
        </p:grpSpPr>
        <p:pic>
          <p:nvPicPr>
            <p:cNvPr id="6" name="Image 16" descr="Ein Bild, das Text, Screenshot, Schrift, Diagramm enthält.&#10;&#10;Automatisch generierte Beschreibung">
              <a:extLst>
                <a:ext uri="{FF2B5EF4-FFF2-40B4-BE49-F238E27FC236}">
                  <a16:creationId xmlns:a16="http://schemas.microsoft.com/office/drawing/2014/main" id="{A160BD3A-CA65-4ADC-CFE4-09D437987AD6}"/>
                </a:ext>
              </a:extLst>
            </p:cNvPr>
            <p:cNvPicPr>
              <a:picLocks noChangeAspect="1"/>
            </p:cNvPicPr>
            <p:nvPr/>
          </p:nvPicPr>
          <p:blipFill>
            <a:blip r:embed="rId4" cstate="print"/>
            <a:srcRect l="34125" r="38612" b="47060"/>
            <a:stretch/>
          </p:blipFill>
          <p:spPr>
            <a:xfrm>
              <a:off x="3291823" y="2767637"/>
              <a:ext cx="2315235" cy="1804363"/>
            </a:xfrm>
            <a:prstGeom prst="rect">
              <a:avLst/>
            </a:prstGeom>
          </p:spPr>
        </p:pic>
        <p:sp>
          <p:nvSpPr>
            <p:cNvPr id="8" name="Rechteck 7">
              <a:extLst>
                <a:ext uri="{FF2B5EF4-FFF2-40B4-BE49-F238E27FC236}">
                  <a16:creationId xmlns:a16="http://schemas.microsoft.com/office/drawing/2014/main" id="{62E49B4B-5AF5-6A82-0DBB-EBEE61024B47}"/>
                </a:ext>
              </a:extLst>
            </p:cNvPr>
            <p:cNvSpPr/>
            <p:nvPr/>
          </p:nvSpPr>
          <p:spPr bwMode="auto">
            <a:xfrm>
              <a:off x="4141288" y="3553449"/>
              <a:ext cx="555089" cy="216000"/>
            </a:xfrm>
            <a:prstGeom prst="rect">
              <a:avLst/>
            </a:prstGeom>
            <a:solidFill>
              <a:srgbClr val="ECE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7" name="Textfeld 6">
              <a:extLst>
                <a:ext uri="{FF2B5EF4-FFF2-40B4-BE49-F238E27FC236}">
                  <a16:creationId xmlns:a16="http://schemas.microsoft.com/office/drawing/2014/main" id="{0AFF3B80-6023-C716-6B3E-1CABE8CA1910}"/>
                </a:ext>
              </a:extLst>
            </p:cNvPr>
            <p:cNvSpPr txBox="1"/>
            <p:nvPr/>
          </p:nvSpPr>
          <p:spPr>
            <a:xfrm>
              <a:off x="4130334" y="3461394"/>
              <a:ext cx="723395" cy="400110"/>
            </a:xfrm>
            <a:prstGeom prst="rect">
              <a:avLst/>
            </a:prstGeom>
            <a:noFill/>
          </p:spPr>
          <p:txBody>
            <a:bodyPr wrap="square" rtlCol="0">
              <a:spAutoFit/>
            </a:bodyPr>
            <a:lstStyle/>
            <a:p>
              <a:pPr marL="342900" indent="-342900">
                <a:spcBef>
                  <a:spcPts val="400"/>
                </a:spcBef>
              </a:pPr>
              <a:r>
                <a:rPr lang="de-DE" sz="2000" dirty="0">
                  <a:latin typeface="Calibri"/>
                  <a:cs typeface="Calibri"/>
                </a:rPr>
                <a:t>8 </a:t>
              </a:r>
              <a:r>
                <a:rPr lang="de-DE" sz="1600" b="0" i="0" dirty="0">
                  <a:effectLst/>
                  <a:latin typeface="Google Sans"/>
                </a:rPr>
                <a:t>⋅</a:t>
              </a:r>
              <a:r>
                <a:rPr lang="de-DE" sz="2000" dirty="0">
                  <a:latin typeface="Calibri"/>
                  <a:cs typeface="Calibri"/>
                </a:rPr>
                <a:t> 7</a:t>
              </a:r>
            </a:p>
          </p:txBody>
        </p:sp>
        <p:sp>
          <p:nvSpPr>
            <p:cNvPr id="9" name="Rechteck 8">
              <a:extLst>
                <a:ext uri="{FF2B5EF4-FFF2-40B4-BE49-F238E27FC236}">
                  <a16:creationId xmlns:a16="http://schemas.microsoft.com/office/drawing/2014/main" id="{814DA9AD-BE05-8C39-E3AA-3A7BC53BCF16}"/>
                </a:ext>
              </a:extLst>
            </p:cNvPr>
            <p:cNvSpPr/>
            <p:nvPr/>
          </p:nvSpPr>
          <p:spPr bwMode="auto">
            <a:xfrm>
              <a:off x="3662207" y="2907539"/>
              <a:ext cx="225582" cy="143588"/>
            </a:xfrm>
            <a:prstGeom prst="rect">
              <a:avLst/>
            </a:prstGeom>
            <a:solidFill>
              <a:srgbClr val="B0D1E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10" name="Rechteck 9">
              <a:extLst>
                <a:ext uri="{FF2B5EF4-FFF2-40B4-BE49-F238E27FC236}">
                  <a16:creationId xmlns:a16="http://schemas.microsoft.com/office/drawing/2014/main" id="{8BFD51A9-18FC-24D4-AA3E-3BC31F6105AF}"/>
                </a:ext>
              </a:extLst>
            </p:cNvPr>
            <p:cNvSpPr/>
            <p:nvPr/>
          </p:nvSpPr>
          <p:spPr bwMode="auto">
            <a:xfrm>
              <a:off x="4964044" y="4257250"/>
              <a:ext cx="333443" cy="143588"/>
            </a:xfrm>
            <a:prstGeom prst="rect">
              <a:avLst/>
            </a:prstGeom>
            <a:solidFill>
              <a:srgbClr val="C8DA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11" name="Textfeld 10">
              <a:extLst>
                <a:ext uri="{FF2B5EF4-FFF2-40B4-BE49-F238E27FC236}">
                  <a16:creationId xmlns:a16="http://schemas.microsoft.com/office/drawing/2014/main" id="{F91653EE-C3BD-6CC0-1271-396F3645AA78}"/>
                </a:ext>
              </a:extLst>
            </p:cNvPr>
            <p:cNvSpPr txBox="1"/>
            <p:nvPr/>
          </p:nvSpPr>
          <p:spPr>
            <a:xfrm>
              <a:off x="3602792" y="2849364"/>
              <a:ext cx="610025" cy="276999"/>
            </a:xfrm>
            <a:prstGeom prst="rect">
              <a:avLst/>
            </a:prstGeom>
            <a:noFill/>
          </p:spPr>
          <p:txBody>
            <a:bodyPr wrap="square" rtlCol="0">
              <a:spAutoFit/>
            </a:bodyPr>
            <a:lstStyle/>
            <a:p>
              <a:pPr marL="342900" indent="-342900">
                <a:spcBef>
                  <a:spcPts val="400"/>
                </a:spcBef>
              </a:pPr>
              <a:r>
                <a:rPr lang="de-DE" sz="1200" dirty="0">
                  <a:latin typeface="Calibri"/>
                  <a:cs typeface="Calibri"/>
                </a:rPr>
                <a:t>⋅ 2</a:t>
              </a:r>
            </a:p>
          </p:txBody>
        </p:sp>
        <p:sp>
          <p:nvSpPr>
            <p:cNvPr id="13" name="Textfeld 12">
              <a:extLst>
                <a:ext uri="{FF2B5EF4-FFF2-40B4-BE49-F238E27FC236}">
                  <a16:creationId xmlns:a16="http://schemas.microsoft.com/office/drawing/2014/main" id="{F2CC3C81-9925-BD6D-DEE6-042AA1E50FE9}"/>
                </a:ext>
              </a:extLst>
            </p:cNvPr>
            <p:cNvSpPr txBox="1"/>
            <p:nvPr/>
          </p:nvSpPr>
          <p:spPr>
            <a:xfrm>
              <a:off x="4897835" y="4190544"/>
              <a:ext cx="610025" cy="276999"/>
            </a:xfrm>
            <a:prstGeom prst="rect">
              <a:avLst/>
            </a:prstGeom>
            <a:noFill/>
          </p:spPr>
          <p:txBody>
            <a:bodyPr wrap="square" rtlCol="0">
              <a:spAutoFit/>
            </a:bodyPr>
            <a:lstStyle/>
            <a:p>
              <a:pPr marL="342900" indent="-342900">
                <a:spcBef>
                  <a:spcPts val="400"/>
                </a:spcBef>
              </a:pPr>
              <a:r>
                <a:rPr lang="de-DE" sz="1200" dirty="0">
                  <a:latin typeface="Calibri"/>
                  <a:cs typeface="Calibri"/>
                </a:rPr>
                <a:t>⋅ 10</a:t>
              </a:r>
            </a:p>
          </p:txBody>
        </p:sp>
        <p:sp>
          <p:nvSpPr>
            <p:cNvPr id="19" name="Rechteck 18">
              <a:extLst>
                <a:ext uri="{FF2B5EF4-FFF2-40B4-BE49-F238E27FC236}">
                  <a16:creationId xmlns:a16="http://schemas.microsoft.com/office/drawing/2014/main" id="{1B165A30-06D3-2C1E-6D89-346FB97E1CD6}"/>
                </a:ext>
              </a:extLst>
            </p:cNvPr>
            <p:cNvSpPr/>
            <p:nvPr/>
          </p:nvSpPr>
          <p:spPr bwMode="auto">
            <a:xfrm>
              <a:off x="3631226" y="4253366"/>
              <a:ext cx="287544" cy="143588"/>
            </a:xfrm>
            <a:prstGeom prst="rect">
              <a:avLst/>
            </a:prstGeom>
            <a:solidFill>
              <a:srgbClr val="FEE8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18" name="Textfeld 17">
              <a:extLst>
                <a:ext uri="{FF2B5EF4-FFF2-40B4-BE49-F238E27FC236}">
                  <a16:creationId xmlns:a16="http://schemas.microsoft.com/office/drawing/2014/main" id="{60532DC8-B304-75E0-7C75-4CDD3AADBAE2}"/>
                </a:ext>
              </a:extLst>
            </p:cNvPr>
            <p:cNvSpPr txBox="1"/>
            <p:nvPr/>
          </p:nvSpPr>
          <p:spPr>
            <a:xfrm>
              <a:off x="3602793" y="4186660"/>
              <a:ext cx="610025" cy="276999"/>
            </a:xfrm>
            <a:prstGeom prst="rect">
              <a:avLst/>
            </a:prstGeom>
            <a:noFill/>
          </p:spPr>
          <p:txBody>
            <a:bodyPr wrap="square" rtlCol="0">
              <a:spAutoFit/>
            </a:bodyPr>
            <a:lstStyle/>
            <a:p>
              <a:pPr marL="342900" indent="-342900">
                <a:spcBef>
                  <a:spcPts val="400"/>
                </a:spcBef>
              </a:pPr>
              <a:r>
                <a:rPr lang="de-DE" sz="1200" dirty="0">
                  <a:latin typeface="Calibri"/>
                  <a:cs typeface="Calibri"/>
                </a:rPr>
                <a:t>⋅ 5</a:t>
              </a:r>
            </a:p>
          </p:txBody>
        </p:sp>
        <p:sp>
          <p:nvSpPr>
            <p:cNvPr id="491" name="Textfeld 490">
              <a:extLst>
                <a:ext uri="{FF2B5EF4-FFF2-40B4-BE49-F238E27FC236}">
                  <a16:creationId xmlns:a16="http://schemas.microsoft.com/office/drawing/2014/main" id="{CB342AD9-8937-B139-6B1D-6CB76DA50209}"/>
                </a:ext>
              </a:extLst>
            </p:cNvPr>
            <p:cNvSpPr txBox="1"/>
            <p:nvPr/>
          </p:nvSpPr>
          <p:spPr>
            <a:xfrm>
              <a:off x="4997033" y="2849364"/>
              <a:ext cx="610025" cy="276999"/>
            </a:xfrm>
            <a:prstGeom prst="rect">
              <a:avLst/>
            </a:prstGeom>
            <a:noFill/>
          </p:spPr>
          <p:txBody>
            <a:bodyPr wrap="square" rtlCol="0">
              <a:spAutoFit/>
            </a:bodyPr>
            <a:lstStyle/>
            <a:p>
              <a:pPr marL="342900" indent="-342900">
                <a:spcBef>
                  <a:spcPts val="400"/>
                </a:spcBef>
              </a:pPr>
              <a:r>
                <a:rPr lang="de-DE" sz="1200" dirty="0">
                  <a:latin typeface="Calibri"/>
                  <a:cs typeface="Calibri"/>
                </a:rPr>
                <a:t>⋅ 2</a:t>
              </a:r>
            </a:p>
          </p:txBody>
        </p:sp>
        <p:sp>
          <p:nvSpPr>
            <p:cNvPr id="29" name="Rechteck 28">
              <a:extLst>
                <a:ext uri="{FF2B5EF4-FFF2-40B4-BE49-F238E27FC236}">
                  <a16:creationId xmlns:a16="http://schemas.microsoft.com/office/drawing/2014/main" id="{6D201B59-C4BF-7040-F51F-99831F5AD145}"/>
                </a:ext>
              </a:extLst>
            </p:cNvPr>
            <p:cNvSpPr/>
            <p:nvPr/>
          </p:nvSpPr>
          <p:spPr bwMode="auto">
            <a:xfrm>
              <a:off x="4939393" y="2907539"/>
              <a:ext cx="383721" cy="143588"/>
            </a:xfrm>
            <a:prstGeom prst="rect">
              <a:avLst/>
            </a:prstGeom>
            <a:solidFill>
              <a:srgbClr val="F05A3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492" name="Textfeld 491">
              <a:extLst>
                <a:ext uri="{FF2B5EF4-FFF2-40B4-BE49-F238E27FC236}">
                  <a16:creationId xmlns:a16="http://schemas.microsoft.com/office/drawing/2014/main" id="{98A69E23-019C-B039-D7B6-EEB7A2731F3E}"/>
                </a:ext>
              </a:extLst>
            </p:cNvPr>
            <p:cNvSpPr txBox="1"/>
            <p:nvPr/>
          </p:nvSpPr>
          <p:spPr>
            <a:xfrm>
              <a:off x="4857183" y="2825633"/>
              <a:ext cx="585467" cy="307777"/>
            </a:xfrm>
            <a:prstGeom prst="rect">
              <a:avLst/>
            </a:prstGeom>
            <a:noFill/>
          </p:spPr>
          <p:txBody>
            <a:bodyPr wrap="square" rtlCol="0">
              <a:spAutoFit/>
            </a:bodyPr>
            <a:lstStyle/>
            <a:p>
              <a:pPr marL="342900" indent="-342900">
                <a:spcBef>
                  <a:spcPts val="0"/>
                </a:spcBef>
              </a:pPr>
              <a:r>
                <a:rPr lang="de-DE" sz="700" dirty="0">
                  <a:latin typeface="Calibri"/>
                  <a:cs typeface="Calibri"/>
                </a:rPr>
                <a:t>Quadrat-</a:t>
              </a:r>
            </a:p>
            <a:p>
              <a:pPr marL="342900" indent="-342900">
                <a:spcBef>
                  <a:spcPts val="0"/>
                </a:spcBef>
              </a:pPr>
              <a:r>
                <a:rPr lang="de-DE" sz="700" dirty="0">
                  <a:latin typeface="Calibri"/>
                  <a:cs typeface="Calibri"/>
                </a:rPr>
                <a:t>aufgaben</a:t>
              </a:r>
            </a:p>
          </p:txBody>
        </p:sp>
      </p:grpSp>
      <p:pic>
        <p:nvPicPr>
          <p:cNvPr id="23" name="Grafik 22">
            <a:extLst>
              <a:ext uri="{FF2B5EF4-FFF2-40B4-BE49-F238E27FC236}">
                <a16:creationId xmlns:a16="http://schemas.microsoft.com/office/drawing/2014/main" id="{D0F60BFF-AB7A-CD9D-720E-1D4B62C78F85}"/>
              </a:ext>
            </a:extLst>
          </p:cNvPr>
          <p:cNvPicPr>
            <a:picLocks noChangeAspect="1"/>
          </p:cNvPicPr>
          <p:nvPr/>
        </p:nvPicPr>
        <p:blipFill>
          <a:blip r:embed="rId5"/>
          <a:stretch>
            <a:fillRect/>
          </a:stretch>
        </p:blipFill>
        <p:spPr>
          <a:xfrm>
            <a:off x="2766233" y="2392470"/>
            <a:ext cx="3611534" cy="2813194"/>
          </a:xfrm>
          <a:prstGeom prst="rect">
            <a:avLst/>
          </a:prstGeom>
        </p:spPr>
      </p:pic>
      <p:grpSp>
        <p:nvGrpSpPr>
          <p:cNvPr id="22" name="Gruppieren 21">
            <a:extLst>
              <a:ext uri="{FF2B5EF4-FFF2-40B4-BE49-F238E27FC236}">
                <a16:creationId xmlns:a16="http://schemas.microsoft.com/office/drawing/2014/main" id="{5B13F843-A826-664E-A0BB-067CE6A90916}"/>
              </a:ext>
            </a:extLst>
          </p:cNvPr>
          <p:cNvGrpSpPr/>
          <p:nvPr/>
        </p:nvGrpSpPr>
        <p:grpSpPr>
          <a:xfrm>
            <a:off x="514928" y="1781491"/>
            <a:ext cx="3017939" cy="1856920"/>
            <a:chOff x="2259676" y="2765373"/>
            <a:chExt cx="1582199" cy="894400"/>
          </a:xfrm>
        </p:grpSpPr>
        <p:sp>
          <p:nvSpPr>
            <p:cNvPr id="21" name="Rechteck 20">
              <a:extLst>
                <a:ext uri="{FF2B5EF4-FFF2-40B4-BE49-F238E27FC236}">
                  <a16:creationId xmlns:a16="http://schemas.microsoft.com/office/drawing/2014/main" id="{C456467D-A052-BFA0-270E-623B67FC668C}"/>
                </a:ext>
              </a:extLst>
            </p:cNvPr>
            <p:cNvSpPr/>
            <p:nvPr/>
          </p:nvSpPr>
          <p:spPr bwMode="auto">
            <a:xfrm>
              <a:off x="2259676" y="2794708"/>
              <a:ext cx="978847" cy="258524"/>
            </a:xfrm>
            <a:prstGeom prst="rect">
              <a:avLst/>
            </a:prstGeom>
            <a:solidFill>
              <a:srgbClr val="B0D1E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20" name="Textfeld 19">
              <a:extLst>
                <a:ext uri="{FF2B5EF4-FFF2-40B4-BE49-F238E27FC236}">
                  <a16:creationId xmlns:a16="http://schemas.microsoft.com/office/drawing/2014/main" id="{CE6A855F-0133-4470-C93E-F4FC6745ECDB}"/>
                </a:ext>
              </a:extLst>
            </p:cNvPr>
            <p:cNvSpPr txBox="1"/>
            <p:nvPr/>
          </p:nvSpPr>
          <p:spPr>
            <a:xfrm>
              <a:off x="2259676" y="2765373"/>
              <a:ext cx="1582199" cy="894400"/>
            </a:xfrm>
            <a:prstGeom prst="rect">
              <a:avLst/>
            </a:prstGeom>
            <a:noFill/>
          </p:spPr>
          <p:txBody>
            <a:bodyPr wrap="square" rtlCol="0">
              <a:spAutoFit/>
            </a:bodyPr>
            <a:lstStyle/>
            <a:p>
              <a:pPr marL="342900" indent="-342900">
                <a:spcBef>
                  <a:spcPts val="400"/>
                </a:spcBef>
              </a:pPr>
              <a:r>
                <a:rPr lang="de-DE" sz="3600" dirty="0">
                  <a:latin typeface="Calibri"/>
                  <a:cs typeface="Calibri"/>
                </a:rPr>
                <a:t>8 </a:t>
              </a:r>
              <a:r>
                <a:rPr lang="de-DE" sz="2800" b="0" i="0" dirty="0">
                  <a:effectLst/>
                  <a:latin typeface="Google Sans"/>
                </a:rPr>
                <a:t>⋅</a:t>
              </a:r>
              <a:r>
                <a:rPr lang="de-DE" sz="3600" dirty="0">
                  <a:latin typeface="Calibri"/>
                  <a:cs typeface="Calibri"/>
                </a:rPr>
                <a:t> 2 = 16</a:t>
              </a:r>
            </a:p>
            <a:p>
              <a:pPr marL="342900" indent="-342900">
                <a:spcBef>
                  <a:spcPts val="400"/>
                </a:spcBef>
              </a:pPr>
              <a:r>
                <a:rPr lang="de-DE" sz="3600" dirty="0">
                  <a:latin typeface="Calibri"/>
                  <a:cs typeface="Calibri"/>
                </a:rPr>
                <a:t>8 </a:t>
              </a:r>
              <a:r>
                <a:rPr lang="de-DE" sz="2800" b="0" i="0" dirty="0">
                  <a:effectLst/>
                  <a:latin typeface="Google Sans"/>
                </a:rPr>
                <a:t>⋅</a:t>
              </a:r>
              <a:r>
                <a:rPr lang="de-DE" sz="3600" dirty="0">
                  <a:latin typeface="Calibri"/>
                  <a:cs typeface="Calibri"/>
                </a:rPr>
                <a:t> 5 = 40</a:t>
              </a:r>
            </a:p>
            <a:p>
              <a:pPr marL="342900" indent="-342900">
                <a:spcBef>
                  <a:spcPts val="400"/>
                </a:spcBef>
              </a:pPr>
              <a:r>
                <a:rPr lang="de-DE" sz="3600" dirty="0">
                  <a:latin typeface="Calibri"/>
                  <a:cs typeface="Calibri"/>
                </a:rPr>
                <a:t>16 + 40 = 56</a:t>
              </a:r>
            </a:p>
          </p:txBody>
        </p:sp>
      </p:grpSp>
      <p:grpSp>
        <p:nvGrpSpPr>
          <p:cNvPr id="2" name="Gruppieren 1">
            <a:extLst>
              <a:ext uri="{FF2B5EF4-FFF2-40B4-BE49-F238E27FC236}">
                <a16:creationId xmlns:a16="http://schemas.microsoft.com/office/drawing/2014/main" id="{545D15BB-EA9E-0346-B0E8-AB5452E13D66}"/>
              </a:ext>
            </a:extLst>
          </p:cNvPr>
          <p:cNvGrpSpPr/>
          <p:nvPr/>
        </p:nvGrpSpPr>
        <p:grpSpPr>
          <a:xfrm>
            <a:off x="514928" y="4186660"/>
            <a:ext cx="3017939" cy="1856920"/>
            <a:chOff x="2259676" y="2765373"/>
            <a:chExt cx="1582199" cy="894400"/>
          </a:xfrm>
        </p:grpSpPr>
        <p:sp>
          <p:nvSpPr>
            <p:cNvPr id="4" name="Rechteck 3">
              <a:extLst>
                <a:ext uri="{FF2B5EF4-FFF2-40B4-BE49-F238E27FC236}">
                  <a16:creationId xmlns:a16="http://schemas.microsoft.com/office/drawing/2014/main" id="{7270E643-8191-792A-4C5D-B2C5398A13D4}"/>
                </a:ext>
              </a:extLst>
            </p:cNvPr>
            <p:cNvSpPr/>
            <p:nvPr/>
          </p:nvSpPr>
          <p:spPr bwMode="auto">
            <a:xfrm>
              <a:off x="2259676" y="3080012"/>
              <a:ext cx="978847" cy="258524"/>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5" name="Textfeld 4">
              <a:extLst>
                <a:ext uri="{FF2B5EF4-FFF2-40B4-BE49-F238E27FC236}">
                  <a16:creationId xmlns:a16="http://schemas.microsoft.com/office/drawing/2014/main" id="{1528FDBC-BD4A-BB0D-1929-94124517F1B4}"/>
                </a:ext>
              </a:extLst>
            </p:cNvPr>
            <p:cNvSpPr txBox="1"/>
            <p:nvPr/>
          </p:nvSpPr>
          <p:spPr>
            <a:xfrm>
              <a:off x="2259676" y="2765373"/>
              <a:ext cx="1582199" cy="894400"/>
            </a:xfrm>
            <a:prstGeom prst="rect">
              <a:avLst/>
            </a:prstGeom>
            <a:noFill/>
          </p:spPr>
          <p:txBody>
            <a:bodyPr wrap="square" rtlCol="0">
              <a:spAutoFit/>
            </a:bodyPr>
            <a:lstStyle/>
            <a:p>
              <a:pPr marL="342900" indent="-342900">
                <a:spcBef>
                  <a:spcPts val="400"/>
                </a:spcBef>
              </a:pPr>
              <a:r>
                <a:rPr lang="de-DE" sz="3600" dirty="0">
                  <a:latin typeface="Calibri"/>
                  <a:cs typeface="Calibri"/>
                </a:rPr>
                <a:t>8 </a:t>
              </a:r>
              <a:r>
                <a:rPr lang="de-DE" sz="2800" b="0" i="0" dirty="0">
                  <a:effectLst/>
                  <a:latin typeface="Google Sans"/>
                </a:rPr>
                <a:t>⋅</a:t>
              </a:r>
              <a:r>
                <a:rPr lang="de-DE" sz="3600" dirty="0">
                  <a:latin typeface="Calibri"/>
                  <a:cs typeface="Calibri"/>
                </a:rPr>
                <a:t> 2 = 16</a:t>
              </a:r>
            </a:p>
            <a:p>
              <a:pPr marL="342900" indent="-342900">
                <a:spcBef>
                  <a:spcPts val="400"/>
                </a:spcBef>
              </a:pPr>
              <a:r>
                <a:rPr lang="de-DE" sz="3600" dirty="0">
                  <a:latin typeface="Calibri"/>
                  <a:cs typeface="Calibri"/>
                </a:rPr>
                <a:t>8 </a:t>
              </a:r>
              <a:r>
                <a:rPr lang="de-DE" sz="2800" b="0" i="0" dirty="0">
                  <a:effectLst/>
                  <a:latin typeface="Google Sans"/>
                </a:rPr>
                <a:t>⋅</a:t>
              </a:r>
              <a:r>
                <a:rPr lang="de-DE" sz="3600" dirty="0">
                  <a:latin typeface="Calibri"/>
                  <a:cs typeface="Calibri"/>
                </a:rPr>
                <a:t> 5 = 40</a:t>
              </a:r>
            </a:p>
            <a:p>
              <a:pPr marL="342900" indent="-342900">
                <a:spcBef>
                  <a:spcPts val="400"/>
                </a:spcBef>
              </a:pPr>
              <a:r>
                <a:rPr lang="de-DE" sz="3600" dirty="0">
                  <a:latin typeface="Calibri"/>
                  <a:cs typeface="Calibri"/>
                </a:rPr>
                <a:t>16 + 40 = 56</a:t>
              </a:r>
            </a:p>
          </p:txBody>
        </p:sp>
      </p:grpSp>
      <p:grpSp>
        <p:nvGrpSpPr>
          <p:cNvPr id="24" name="Gruppieren 23">
            <a:extLst>
              <a:ext uri="{FF2B5EF4-FFF2-40B4-BE49-F238E27FC236}">
                <a16:creationId xmlns:a16="http://schemas.microsoft.com/office/drawing/2014/main" id="{A165FC5A-7FC4-28F6-3606-038B38956FF1}"/>
              </a:ext>
            </a:extLst>
          </p:cNvPr>
          <p:cNvGrpSpPr/>
          <p:nvPr/>
        </p:nvGrpSpPr>
        <p:grpSpPr>
          <a:xfrm>
            <a:off x="6517617" y="1781490"/>
            <a:ext cx="3017939" cy="1251625"/>
            <a:chOff x="2259676" y="2765373"/>
            <a:chExt cx="1582199" cy="602855"/>
          </a:xfrm>
        </p:grpSpPr>
        <p:sp>
          <p:nvSpPr>
            <p:cNvPr id="25" name="Rechteck 24">
              <a:extLst>
                <a:ext uri="{FF2B5EF4-FFF2-40B4-BE49-F238E27FC236}">
                  <a16:creationId xmlns:a16="http://schemas.microsoft.com/office/drawing/2014/main" id="{C0F9F3FE-C7B6-0EBC-B74B-20C8815F0A39}"/>
                </a:ext>
              </a:extLst>
            </p:cNvPr>
            <p:cNvSpPr/>
            <p:nvPr/>
          </p:nvSpPr>
          <p:spPr bwMode="auto">
            <a:xfrm>
              <a:off x="2259676" y="2794708"/>
              <a:ext cx="978847" cy="258524"/>
            </a:xfrm>
            <a:prstGeom prst="rect">
              <a:avLst/>
            </a:prstGeom>
            <a:solidFill>
              <a:srgbClr val="F05A3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26" name="Textfeld 25">
              <a:extLst>
                <a:ext uri="{FF2B5EF4-FFF2-40B4-BE49-F238E27FC236}">
                  <a16:creationId xmlns:a16="http://schemas.microsoft.com/office/drawing/2014/main" id="{83212F69-A028-2D77-619B-8A19DDA406A6}"/>
                </a:ext>
              </a:extLst>
            </p:cNvPr>
            <p:cNvSpPr txBox="1"/>
            <p:nvPr/>
          </p:nvSpPr>
          <p:spPr>
            <a:xfrm>
              <a:off x="2259676" y="2765373"/>
              <a:ext cx="1582199" cy="602855"/>
            </a:xfrm>
            <a:prstGeom prst="rect">
              <a:avLst/>
            </a:prstGeom>
            <a:noFill/>
          </p:spPr>
          <p:txBody>
            <a:bodyPr wrap="square" rtlCol="0">
              <a:spAutoFit/>
            </a:bodyPr>
            <a:lstStyle/>
            <a:p>
              <a:pPr marL="342900" indent="-342900">
                <a:spcBef>
                  <a:spcPts val="400"/>
                </a:spcBef>
              </a:pPr>
              <a:r>
                <a:rPr lang="de-DE" sz="3600" dirty="0">
                  <a:latin typeface="Calibri"/>
                  <a:cs typeface="Calibri"/>
                </a:rPr>
                <a:t>8 </a:t>
              </a:r>
              <a:r>
                <a:rPr lang="de-DE" sz="2800" b="0" i="0" dirty="0">
                  <a:effectLst/>
                  <a:latin typeface="Google Sans"/>
                </a:rPr>
                <a:t>⋅</a:t>
              </a:r>
              <a:r>
                <a:rPr lang="de-DE" sz="3600" dirty="0">
                  <a:latin typeface="Calibri"/>
                  <a:cs typeface="Calibri"/>
                </a:rPr>
                <a:t> 8 = 64</a:t>
              </a:r>
            </a:p>
            <a:p>
              <a:pPr marL="342900" indent="-342900">
                <a:spcBef>
                  <a:spcPts val="400"/>
                </a:spcBef>
              </a:pPr>
              <a:r>
                <a:rPr lang="de-DE" sz="3600" dirty="0">
                  <a:latin typeface="Calibri"/>
                  <a:cs typeface="Calibri"/>
                </a:rPr>
                <a:t>64 – 8 = 56</a:t>
              </a:r>
            </a:p>
          </p:txBody>
        </p:sp>
      </p:grpSp>
      <p:grpSp>
        <p:nvGrpSpPr>
          <p:cNvPr id="27" name="Gruppieren 26">
            <a:extLst>
              <a:ext uri="{FF2B5EF4-FFF2-40B4-BE49-F238E27FC236}">
                <a16:creationId xmlns:a16="http://schemas.microsoft.com/office/drawing/2014/main" id="{E020C025-D71B-97C6-1667-039B19242775}"/>
              </a:ext>
            </a:extLst>
          </p:cNvPr>
          <p:cNvGrpSpPr/>
          <p:nvPr/>
        </p:nvGrpSpPr>
        <p:grpSpPr>
          <a:xfrm>
            <a:off x="6406200" y="4186660"/>
            <a:ext cx="3052212" cy="1856920"/>
            <a:chOff x="2241708" y="2765373"/>
            <a:chExt cx="1600167" cy="894400"/>
          </a:xfrm>
        </p:grpSpPr>
        <p:sp>
          <p:nvSpPr>
            <p:cNvPr id="28" name="Rechteck 27">
              <a:extLst>
                <a:ext uri="{FF2B5EF4-FFF2-40B4-BE49-F238E27FC236}">
                  <a16:creationId xmlns:a16="http://schemas.microsoft.com/office/drawing/2014/main" id="{F694D370-5065-47DF-2E33-63CC3E5C3622}"/>
                </a:ext>
              </a:extLst>
            </p:cNvPr>
            <p:cNvSpPr/>
            <p:nvPr/>
          </p:nvSpPr>
          <p:spPr bwMode="auto">
            <a:xfrm>
              <a:off x="2241708" y="2797502"/>
              <a:ext cx="1105393" cy="258524"/>
            </a:xfrm>
            <a:prstGeom prst="rect">
              <a:avLst/>
            </a:prstGeom>
            <a:solidFill>
              <a:srgbClr val="C8DA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30" name="Textfeld 29">
              <a:extLst>
                <a:ext uri="{FF2B5EF4-FFF2-40B4-BE49-F238E27FC236}">
                  <a16:creationId xmlns:a16="http://schemas.microsoft.com/office/drawing/2014/main" id="{3DD73DA4-907C-286C-68F4-C09C0EC8F3A6}"/>
                </a:ext>
              </a:extLst>
            </p:cNvPr>
            <p:cNvSpPr txBox="1"/>
            <p:nvPr/>
          </p:nvSpPr>
          <p:spPr>
            <a:xfrm>
              <a:off x="2259676" y="2765373"/>
              <a:ext cx="1582199" cy="894400"/>
            </a:xfrm>
            <a:prstGeom prst="rect">
              <a:avLst/>
            </a:prstGeom>
            <a:noFill/>
          </p:spPr>
          <p:txBody>
            <a:bodyPr wrap="square" rtlCol="0">
              <a:spAutoFit/>
            </a:bodyPr>
            <a:lstStyle/>
            <a:p>
              <a:pPr marL="342900" indent="-342900">
                <a:spcBef>
                  <a:spcPts val="400"/>
                </a:spcBef>
              </a:pPr>
              <a:r>
                <a:rPr lang="de-DE" sz="3600" dirty="0">
                  <a:latin typeface="Calibri"/>
                  <a:cs typeface="Calibri"/>
                </a:rPr>
                <a:t>10 </a:t>
              </a:r>
              <a:r>
                <a:rPr lang="de-DE" sz="2800" b="0" i="0" dirty="0">
                  <a:effectLst/>
                  <a:latin typeface="Google Sans"/>
                </a:rPr>
                <a:t>⋅</a:t>
              </a:r>
              <a:r>
                <a:rPr lang="de-DE" sz="3600" dirty="0">
                  <a:latin typeface="Calibri"/>
                  <a:cs typeface="Calibri"/>
                </a:rPr>
                <a:t> 7 = 70</a:t>
              </a:r>
            </a:p>
            <a:p>
              <a:pPr marL="342900" indent="-342900">
                <a:spcBef>
                  <a:spcPts val="400"/>
                </a:spcBef>
              </a:pPr>
              <a:r>
                <a:rPr lang="de-DE" sz="3600" dirty="0">
                  <a:latin typeface="Calibri"/>
                  <a:cs typeface="Calibri"/>
                </a:rPr>
                <a:t>2 </a:t>
              </a:r>
              <a:r>
                <a:rPr lang="de-DE" sz="2800" b="0" i="0" dirty="0">
                  <a:effectLst/>
                  <a:latin typeface="Google Sans"/>
                </a:rPr>
                <a:t>⋅</a:t>
              </a:r>
              <a:r>
                <a:rPr lang="de-DE" sz="3600" dirty="0">
                  <a:latin typeface="Calibri"/>
                  <a:cs typeface="Calibri"/>
                </a:rPr>
                <a:t> 7 = 14</a:t>
              </a:r>
            </a:p>
            <a:p>
              <a:pPr marL="342900" indent="-342900">
                <a:spcBef>
                  <a:spcPts val="400"/>
                </a:spcBef>
              </a:pPr>
              <a:r>
                <a:rPr lang="de-DE" sz="3600" dirty="0">
                  <a:latin typeface="Calibri"/>
                  <a:cs typeface="Calibri"/>
                </a:rPr>
                <a:t>70 – 14 = 56</a:t>
              </a:r>
            </a:p>
          </p:txBody>
        </p:sp>
      </p:grpSp>
    </p:spTree>
    <p:extLst>
      <p:ext uri="{BB962C8B-B14F-4D97-AF65-F5344CB8AC3E}">
        <p14:creationId xmlns:p14="http://schemas.microsoft.com/office/powerpoint/2010/main" val="51502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3C651E9E-2EE3-4BF3-9DD1-CFA8EC36B81B}"/>
              </a:ext>
            </a:extLst>
          </p:cNvPr>
          <p:cNvSpPr>
            <a:spLocks noGrp="1"/>
          </p:cNvSpPr>
          <p:nvPr>
            <p:ph idx="1"/>
          </p:nvPr>
        </p:nvSpPr>
        <p:spPr/>
        <p:txBody>
          <a:bodyPr/>
          <a:lstStyle/>
          <a:p>
            <a:pPr>
              <a:buNone/>
            </a:pPr>
            <a:r>
              <a:rPr lang="de-DE"/>
              <a:t>Diese Folie gehört mit zum Material und darf nicht entfernt werden.</a:t>
            </a:r>
          </a:p>
          <a:p>
            <a:pPr marL="285750" indent="-285750"/>
            <a:r>
              <a:rPr lang="de-DE"/>
              <a:t>Dieses Material wurde durch Christoph Selter und sein Team für das </a:t>
            </a:r>
            <a:r>
              <a:rPr lang="de-DE">
                <a:hlinkClick r:id="rId2"/>
              </a:rPr>
              <a:t>Deutsche Zentrum für Lehrerbildung Mathematik (DZLM)</a:t>
            </a:r>
            <a:r>
              <a:rPr lang="de-DE"/>
              <a:t> konzipiert und kann, soweit nicht anderweitig gekennzeichnet, unter der </a:t>
            </a:r>
            <a:r>
              <a:rPr lang="de-DE">
                <a:hlinkClick r:id="rId3"/>
              </a:rPr>
              <a:t>Creative Commons Lizenz BY-SA: Namensnennung – Weitergabe unter gleichen Bedingungen 4.0 International</a:t>
            </a:r>
            <a:r>
              <a:rPr lang="de-DE"/>
              <a:t> weiterverwendet werden.</a:t>
            </a:r>
          </a:p>
          <a:p>
            <a:pPr marL="285750" indent="-285750"/>
            <a:r>
              <a:rPr lang="de-DE"/>
              <a:t>Das bedeutet insbesondere: Alle Folien und Materialien können für Zwecke der Aus- und Fortbildung gerne genutzt werden – unter der Voraussetzung, dass immer die Quellenhinweise aufgeführt bleiben. </a:t>
            </a:r>
          </a:p>
          <a:p>
            <a:pPr marL="285750" indent="-285750"/>
            <a:r>
              <a:rPr lang="de-DE"/>
              <a:t>An der Erstellung des Materials haben mitgewirkt: Johanna Brandt, Stefanie </a:t>
            </a:r>
            <a:r>
              <a:rPr lang="de-DE" err="1"/>
              <a:t>Gatzka</a:t>
            </a:r>
            <a:r>
              <a:rPr lang="de-DE"/>
              <a:t>, Daniela Götze, Raja Herold-Blasius, Sarah Jaworek, Anja Kluge, Katharina </a:t>
            </a:r>
            <a:r>
              <a:rPr lang="de-DE" err="1"/>
              <a:t>Knaudt</a:t>
            </a:r>
            <a:r>
              <a:rPr lang="de-DE"/>
              <a:t>, Stefanie Menne, Christoph Selter, Esther Wensing</a:t>
            </a:r>
          </a:p>
          <a:p>
            <a:pPr marL="285750" indent="-285750"/>
            <a:r>
              <a:rPr lang="de-DE"/>
              <a:t>Dieses Material basiert auf Forschung und Entwicklung aus dem Projekt „</a:t>
            </a:r>
            <a:r>
              <a:rPr lang="de-DE" err="1"/>
              <a:t>SchuMaS</a:t>
            </a:r>
            <a:r>
              <a:rPr lang="de-DE"/>
              <a:t> – Schule macht stark“ (Projektnummer: SMS2101L). Das Modul ist angereichert durch Material aus den Projekten „</a:t>
            </a:r>
            <a:r>
              <a:rPr lang="de-DE" err="1"/>
              <a:t>Pikas</a:t>
            </a:r>
            <a:r>
              <a:rPr lang="de-DE"/>
              <a:t>“, „Kira – Kinder rechnen anders“, „MSK – Mathe sicher können“, „</a:t>
            </a:r>
            <a:r>
              <a:rPr lang="de-DE" err="1"/>
              <a:t>Mahiko</a:t>
            </a:r>
            <a:r>
              <a:rPr lang="de-DE"/>
              <a:t>“, „</a:t>
            </a:r>
            <a:r>
              <a:rPr lang="de-DE" err="1"/>
              <a:t>Faledia</a:t>
            </a:r>
            <a:r>
              <a:rPr lang="de-DE"/>
              <a:t>“ und „</a:t>
            </a:r>
            <a:r>
              <a:rPr lang="de-DE" err="1"/>
              <a:t>FöDiMa</a:t>
            </a:r>
            <a:r>
              <a:rPr lang="de-DE"/>
              <a:t> – Förderorientierte Diagnostik im inklusiven mathematischen Anfangsunterricht“ und „Mathematik aufholen nach Corona“.</a:t>
            </a:r>
          </a:p>
        </p:txBody>
      </p:sp>
      <p:sp>
        <p:nvSpPr>
          <p:cNvPr id="5" name="Titel 4">
            <a:extLst>
              <a:ext uri="{FF2B5EF4-FFF2-40B4-BE49-F238E27FC236}">
                <a16:creationId xmlns:a16="http://schemas.microsoft.com/office/drawing/2014/main" id="{83CA3021-DD12-498D-B5F0-BBA091376EB8}"/>
              </a:ext>
            </a:extLst>
          </p:cNvPr>
          <p:cNvSpPr>
            <a:spLocks noGrp="1"/>
          </p:cNvSpPr>
          <p:nvPr>
            <p:ph type="title"/>
          </p:nvPr>
        </p:nvSpPr>
        <p:spPr/>
        <p:txBody>
          <a:bodyPr/>
          <a:lstStyle/>
          <a:p>
            <a:r>
              <a:rPr lang="de-DE"/>
              <a:t>Hinweise zu den Lizenzbedingungen</a:t>
            </a:r>
          </a:p>
        </p:txBody>
      </p:sp>
    </p:spTree>
    <p:extLst>
      <p:ext uri="{BB962C8B-B14F-4D97-AF65-F5344CB8AC3E}">
        <p14:creationId xmlns:p14="http://schemas.microsoft.com/office/powerpoint/2010/main" val="261798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p:txBody>
          <a:bodyPr/>
          <a:lstStyle/>
          <a:p>
            <a:pPr marL="0" indent="0">
              <a:buNone/>
              <a:defRPr/>
            </a:pPr>
            <a:r>
              <a:rPr lang="de-DE"/>
              <a:t>Diese Folie gehört mit zum Material und darf nicht entfernt werden.</a:t>
            </a:r>
            <a:endParaRPr/>
          </a:p>
          <a:p>
            <a:pPr>
              <a:defRPr/>
            </a:pPr>
            <a:r>
              <a:rPr lang="de-DE"/>
              <a:t>Bildnachweise und Zitatquellen finden sich auf den jeweiligen Folien bzw. Zusatzmaterialien.</a:t>
            </a:r>
            <a:endParaRPr/>
          </a:p>
          <a:p>
            <a:pPr>
              <a:defRPr/>
            </a:pPr>
            <a:r>
              <a:rPr lang="de-DE"/>
              <a:t>Mit dem Download der Materialien wird kein Eigentum an den Videos/Fotos erworben, sondern nur die Nutzungsmöglichkeit wie folgt: Die Nutzung ist im Rahmen der Aus- und Fortbildung von Lehrkräften zulässig, die Videos und Fotos sollen nur auf Plattformen mit Registrierung verbreitet werden, nicht frei im Internet wie z.B. öffentlich zugänglichen Videoplattformen wie YouTube. Streaming auf Plattformen mit Registrierungsschranken sind erlaubt.</a:t>
            </a:r>
            <a:endParaRPr/>
          </a:p>
          <a:p>
            <a:pPr>
              <a:defRPr/>
            </a:pPr>
            <a:r>
              <a:rPr lang="de-DE"/>
              <a:t>Eine andere Nutzung der Videos als in Lehrkräfteaus- und -fortbildung ist nicht erlaubt.</a:t>
            </a:r>
            <a:endParaRPr/>
          </a:p>
          <a:p>
            <a:pPr>
              <a:defRPr/>
            </a:pPr>
            <a:endParaRPr lang="de-DE"/>
          </a:p>
          <a:p>
            <a:pPr>
              <a:defRPr/>
            </a:pPr>
            <a:endParaRPr lang="de-DE"/>
          </a:p>
        </p:txBody>
      </p:sp>
      <p:sp>
        <p:nvSpPr>
          <p:cNvPr id="316" name="Zum Bearbeiten doppelklicken"/>
          <p:cNvSpPr txBox="1">
            <a:spLocks noGrp="1"/>
          </p:cNvSpPr>
          <p:nvPr>
            <p:ph type="title"/>
          </p:nvPr>
        </p:nvSpPr>
        <p:spPr bwMode="auto">
          <a:prstGeom prst="rect">
            <a:avLst/>
          </a:prstGeom>
        </p:spPr>
        <p:txBody>
          <a:bodyPr/>
          <a:lstStyle/>
          <a:p>
            <a:pPr>
              <a:defRPr/>
            </a:pPr>
            <a:r>
              <a:rPr lang="de-DE"/>
              <a:t>Hinweis zur Nutzung der urheberrechtlich geschützten Bilder und Videos</a:t>
            </a:r>
            <a:endParaRPr/>
          </a:p>
        </p:txBody>
      </p:sp>
      <p:sp>
        <p:nvSpPr>
          <p:cNvPr id="317" name="Text"/>
          <p:cNvSpPr txBox="1"/>
          <p:nvPr/>
        </p:nvSpPr>
        <p:spPr bwMode="auto">
          <a:xfrm>
            <a:off x="4268187" y="3232765"/>
            <a:ext cx="607626" cy="392470"/>
          </a:xfrm>
          <a:prstGeom prst="rect">
            <a:avLst/>
          </a:prstGeom>
          <a:ln w="12700">
            <a:miter lim="400000"/>
          </a:ln>
        </p:spPr>
        <p:txBody>
          <a:bodyPr wrap="none" lIns="45719" rIns="45719">
            <a:spAutoFit/>
          </a:bodyPr>
          <a:lstStyle/>
          <a:p>
            <a:pPr marL="0" marR="0" lvl="0" indent="0" algn="l" defTabSz="914400">
              <a:lnSpc>
                <a:spcPct val="120000"/>
              </a:lnSpc>
              <a:spcBef>
                <a:spcPts val="0"/>
              </a:spcBef>
              <a:spcAft>
                <a:spcPts val="0"/>
              </a:spcAft>
              <a:buClrTx/>
              <a:buSzTx/>
              <a:buFontTx/>
              <a:buNone/>
              <a:defRPr/>
            </a:pPr>
            <a:endParaRPr sz="2400" b="0" i="0" u="none" strike="noStrike" cap="none" spc="0">
              <a:ln>
                <a:noFill/>
              </a:ln>
              <a:solidFill>
                <a:srgbClr val="000000"/>
              </a:solidFill>
              <a:latin typeface="Calibri"/>
              <a:ea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236072-4A52-C54D-9963-5319D1FFA5BC}"/>
              </a:ext>
            </a:extLst>
          </p:cNvPr>
          <p:cNvSpPr>
            <a:spLocks noGrp="1"/>
          </p:cNvSpPr>
          <p:nvPr>
            <p:ph idx="1"/>
          </p:nvPr>
        </p:nvSpPr>
        <p:spPr>
          <a:xfrm>
            <a:off x="252000" y="1916016"/>
            <a:ext cx="8640000" cy="6110384"/>
          </a:xfrm>
        </p:spPr>
        <p:txBody>
          <a:bodyPr/>
          <a:lstStyle/>
          <a:p>
            <a:r>
              <a:rPr lang="de-DE" dirty="0"/>
              <a:t>Die nächsten Folien dienen dazu:</a:t>
            </a:r>
          </a:p>
          <a:p>
            <a:pPr lvl="1"/>
            <a:r>
              <a:rPr lang="de-DE" dirty="0"/>
              <a:t>zu zeigen, wie einfache Aufgaben mithilfe von Ableitungsstrategien zur Lösung schwieriger Aufgaben genutzt werden können.</a:t>
            </a:r>
          </a:p>
          <a:p>
            <a:pPr lvl="1"/>
            <a:r>
              <a:rPr lang="de-DE" dirty="0"/>
              <a:t>Nachbaraufgaben, Partneraufgaben, Tauschaufgaben und die Nutzung des Zwanzigerfeldes als Ableitungsstrategien vorzustellen und anhand der Aufgabe 6+8 zu veranschaulichen.</a:t>
            </a:r>
          </a:p>
          <a:p>
            <a:pPr lvl="1"/>
            <a:r>
              <a:rPr lang="de-DE" dirty="0"/>
              <a:t>die Nutzung von Material zur Darstellung der Ableitungsstrategien beispielhaft zu zeigen.</a:t>
            </a:r>
          </a:p>
          <a:p>
            <a:r>
              <a:rPr lang="de-DE" dirty="0"/>
              <a:t>Didaktische Umsetzung:</a:t>
            </a:r>
          </a:p>
          <a:p>
            <a:pPr lvl="1"/>
            <a:r>
              <a:rPr lang="de-DE" dirty="0"/>
              <a:t>Falls Sie im Rahmen der Konferenz einen </a:t>
            </a:r>
            <a:r>
              <a:rPr lang="de-DE" dirty="0" err="1"/>
              <a:t>Beamer</a:t>
            </a:r>
            <a:r>
              <a:rPr lang="de-DE" dirty="0"/>
              <a:t> zur Verfügung haben, präsentieren Sie die Folien Ihrem Kollegium. </a:t>
            </a:r>
          </a:p>
          <a:p>
            <a:pPr lvl="1"/>
            <a:r>
              <a:rPr lang="de-DE" dirty="0"/>
              <a:t>Alternativ: Drucken Sie einzelne Folien aus und nutzen Sie diese zur Veranschaulichung Ihrer Ausführungen. </a:t>
            </a:r>
          </a:p>
        </p:txBody>
      </p:sp>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a:t>Sinn des nächsten Inputs</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329738148"/>
              </p:ext>
            </p:extLst>
          </p:nvPr>
        </p:nvGraphicFramePr>
        <p:xfrm>
          <a:off x="252827" y="898971"/>
          <a:ext cx="8639173" cy="74168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4233747">
                  <a:extLst>
                    <a:ext uri="{9D8B030D-6E8A-4147-A177-3AD203B41FA5}">
                      <a16:colId xmlns:a16="http://schemas.microsoft.com/office/drawing/2014/main" val="3781056649"/>
                    </a:ext>
                  </a:extLst>
                </a:gridCol>
                <a:gridCol w="3557586">
                  <a:extLst>
                    <a:ext uri="{9D8B030D-6E8A-4147-A177-3AD203B41FA5}">
                      <a16:colId xmlns:a16="http://schemas.microsoft.com/office/drawing/2014/main" val="3727531856"/>
                    </a:ext>
                  </a:extLst>
                </a:gridCol>
              </a:tblGrid>
              <a:tr h="370840">
                <a:tc>
                  <a:txBody>
                    <a:bodyPr/>
                    <a:lstStyle/>
                    <a:p>
                      <a:r>
                        <a:rPr lang="de-DE" sz="1100" b="1" dirty="0">
                          <a:solidFill>
                            <a:schemeClr val="accent1"/>
                          </a:solidFill>
                        </a:rPr>
                        <a:t>1.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dirty="0">
                          <a:solidFill>
                            <a:schemeClr val="accent1"/>
                          </a:solidFill>
                        </a:rPr>
                        <a:t>Kernbotschaft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a:solidFill>
                          <a:schemeClr val="accent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dirty="0">
                          <a:solidFill>
                            <a:schemeClr val="accent1"/>
                          </a:solidFill>
                        </a:rPr>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de-DE" sz="1100" kern="1200" dirty="0">
                          <a:solidFill>
                            <a:schemeClr val="accent1"/>
                          </a:solidFill>
                          <a:latin typeface="+mn-lt"/>
                          <a:ea typeface="+mn-ea"/>
                          <a:cs typeface="+mn-cs"/>
                        </a:rPr>
                        <a:t>Einordnung der Kernbotschaft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de-DE" sz="1100" kern="1200" dirty="0">
                          <a:solidFill>
                            <a:schemeClr val="accent1"/>
                          </a:solidFill>
                          <a:latin typeface="+mn-lt"/>
                          <a:ea typeface="+mn-ea"/>
                          <a:cs typeface="+mn-cs"/>
                        </a:rPr>
                        <a:t>5 Folien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Rechteck 4">
            <a:extLst>
              <a:ext uri="{FF2B5EF4-FFF2-40B4-BE49-F238E27FC236}">
                <a16:creationId xmlns:a16="http://schemas.microsoft.com/office/drawing/2014/main" id="{4B6419FE-682D-754C-B2D1-142EBE7E6B5A}"/>
              </a:ext>
            </a:extLst>
          </p:cNvPr>
          <p:cNvSpPr/>
          <p:nvPr/>
        </p:nvSpPr>
        <p:spPr bwMode="auto">
          <a:xfrm>
            <a:off x="0" y="6503940"/>
            <a:ext cx="2947388" cy="37589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Phase 1: Kernbotschaft</a:t>
            </a:r>
          </a:p>
        </p:txBody>
      </p:sp>
    </p:spTree>
    <p:extLst>
      <p:ext uri="{BB962C8B-B14F-4D97-AF65-F5344CB8AC3E}">
        <p14:creationId xmlns:p14="http://schemas.microsoft.com/office/powerpoint/2010/main" val="78105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BA975-97D5-41F9-86BD-B3CBBD249DA7}"/>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319A99CA-3105-C076-1AAE-8980C9980A34}"/>
              </a:ext>
            </a:extLst>
          </p:cNvPr>
          <p:cNvSpPr/>
          <p:nvPr/>
        </p:nvSpPr>
        <p:spPr bwMode="auto">
          <a:xfrm>
            <a:off x="0" y="6503940"/>
            <a:ext cx="2947388"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Phase 1: Kernbotschaft</a:t>
            </a:r>
          </a:p>
        </p:txBody>
      </p:sp>
      <p:grpSp>
        <p:nvGrpSpPr>
          <p:cNvPr id="8" name="Gruppieren 7">
            <a:extLst>
              <a:ext uri="{FF2B5EF4-FFF2-40B4-BE49-F238E27FC236}">
                <a16:creationId xmlns:a16="http://schemas.microsoft.com/office/drawing/2014/main" id="{1DB0918E-0877-01EA-B172-D204CB624E4D}"/>
              </a:ext>
            </a:extLst>
          </p:cNvPr>
          <p:cNvGrpSpPr/>
          <p:nvPr/>
        </p:nvGrpSpPr>
        <p:grpSpPr>
          <a:xfrm>
            <a:off x="107788" y="274288"/>
            <a:ext cx="8928424" cy="927211"/>
            <a:chOff x="0" y="0"/>
            <a:chExt cx="5818764" cy="733300"/>
          </a:xfrm>
        </p:grpSpPr>
        <p:sp>
          <p:nvSpPr>
            <p:cNvPr id="9" name="Gefaltete Ecke 8">
              <a:extLst>
                <a:ext uri="{FF2B5EF4-FFF2-40B4-BE49-F238E27FC236}">
                  <a16:creationId xmlns:a16="http://schemas.microsoft.com/office/drawing/2014/main" id="{3951A6B3-0862-8D2D-5914-BC2A8C198C24}"/>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10" name="Textfeld 1">
              <a:extLst>
                <a:ext uri="{FF2B5EF4-FFF2-40B4-BE49-F238E27FC236}">
                  <a16:creationId xmlns:a16="http://schemas.microsoft.com/office/drawing/2014/main" id="{C6F256DC-5362-5C37-D737-01A34247CA18}"/>
                </a:ext>
              </a:extLst>
            </p:cNvPr>
            <p:cNvSpPr txBox="1"/>
            <p:nvPr/>
          </p:nvSpPr>
          <p:spPr>
            <a:xfrm>
              <a:off x="608884" y="7331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schule den Zahlen- und Aufgabenblick und gebe den Kindern die Möglichkeit, verschiedene Rechenwege verständnisbasiert anzuwenden.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2" name="Picture 3">
            <a:extLst>
              <a:ext uri="{FF2B5EF4-FFF2-40B4-BE49-F238E27FC236}">
                <a16:creationId xmlns:a16="http://schemas.microsoft.com/office/drawing/2014/main" id="{896FB6BD-F99F-0DD4-3F88-5DBF14AF186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
        <p:nvSpPr>
          <p:cNvPr id="53" name="Inhaltsplatzhalter 1">
            <a:extLst>
              <a:ext uri="{FF2B5EF4-FFF2-40B4-BE49-F238E27FC236}">
                <a16:creationId xmlns:a16="http://schemas.microsoft.com/office/drawing/2014/main" id="{CBE456FE-5825-D0B8-BDB0-5A332B0F1217}"/>
              </a:ext>
            </a:extLst>
          </p:cNvPr>
          <p:cNvSpPr txBox="1">
            <a:spLocks/>
          </p:cNvSpPr>
          <p:nvPr/>
        </p:nvSpPr>
        <p:spPr bwMode="auto">
          <a:xfrm>
            <a:off x="252000" y="2564899"/>
            <a:ext cx="8640000" cy="5192250"/>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r>
              <a:rPr lang="de-DE" b="1" kern="0" dirty="0"/>
              <a:t>1. Nachbaraufgaben</a:t>
            </a:r>
          </a:p>
          <a:p>
            <a:pPr marL="501650" indent="-285750">
              <a:spcBef>
                <a:spcPts val="400"/>
              </a:spcBef>
            </a:pPr>
            <a:r>
              <a:rPr lang="de-DE" u="sng" kern="0" dirty="0"/>
              <a:t>Regel:</a:t>
            </a:r>
            <a:r>
              <a:rPr lang="de-DE" kern="0" dirty="0"/>
              <a:t> Einer der beiden Summanden wird um Eins</a:t>
            </a:r>
          </a:p>
          <a:p>
            <a:pPr indent="0">
              <a:spcBef>
                <a:spcPts val="400"/>
              </a:spcBef>
              <a:buNone/>
            </a:pPr>
            <a:r>
              <a:rPr lang="de-DE" kern="0" dirty="0"/>
              <a:t>vergrößert oder verkleinert, um eine einfache Aufgabe berechnen zu können. </a:t>
            </a:r>
          </a:p>
          <a:p>
            <a:pPr marL="501650" indent="-285750">
              <a:spcBef>
                <a:spcPts val="400"/>
              </a:spcBef>
            </a:pPr>
            <a:r>
              <a:rPr lang="de-DE" kern="0" dirty="0"/>
              <a:t>das Ergebnis ist dann ebenfalls um Eins größer oder kleiner und muss wieder verbessert werden. 	</a:t>
            </a:r>
            <a:br>
              <a:rPr lang="de-DE" kern="0" dirty="0"/>
            </a:br>
            <a:r>
              <a:rPr lang="de-DE" kern="0" dirty="0"/>
              <a:t>6 + 8 = (5 + 1) + 8 </a:t>
            </a:r>
          </a:p>
          <a:p>
            <a:pPr marL="501650" indent="-285750">
              <a:spcBef>
                <a:spcPts val="400"/>
              </a:spcBef>
              <a:buFont typeface="Wingdings" panose="05000000000000000000" pitchFamily="2" charset="2"/>
              <a:buChar char="à"/>
            </a:pPr>
            <a:r>
              <a:rPr lang="de-DE" kern="0" dirty="0">
                <a:sym typeface="Wingdings" pitchFamily="2" charset="2"/>
              </a:rPr>
              <a:t>Förderung mit Material: 	</a:t>
            </a:r>
            <a:br>
              <a:rPr lang="de-DE" kern="0" dirty="0">
                <a:sym typeface="Wingdings" pitchFamily="2" charset="2"/>
              </a:rPr>
            </a:br>
            <a:r>
              <a:rPr lang="de-DE" kern="0" dirty="0">
                <a:sym typeface="Wingdings" pitchFamily="2" charset="2"/>
              </a:rPr>
              <a:t>Verdeutlichen durch ein Plättchen, das dazu 	</a:t>
            </a:r>
            <a:br>
              <a:rPr lang="de-DE" kern="0" dirty="0">
                <a:sym typeface="Wingdings" pitchFamily="2" charset="2"/>
              </a:rPr>
            </a:br>
            <a:r>
              <a:rPr lang="de-DE" kern="0" dirty="0">
                <a:sym typeface="Wingdings" pitchFamily="2" charset="2"/>
              </a:rPr>
              <a:t>kommt bzw. wieder weggenommen wird</a:t>
            </a:r>
          </a:p>
          <a:p>
            <a:pPr marL="501650" indent="-285750">
              <a:spcBef>
                <a:spcPts val="400"/>
              </a:spcBef>
              <a:buFont typeface="Wingdings" panose="05000000000000000000" pitchFamily="2" charset="2"/>
              <a:buChar char="à"/>
            </a:pPr>
            <a:endParaRPr lang="de-DE" kern="0" dirty="0"/>
          </a:p>
          <a:p>
            <a:pPr lvl="1"/>
            <a:endParaRPr lang="de-DE" kern="0" dirty="0"/>
          </a:p>
        </p:txBody>
      </p:sp>
      <p:sp>
        <p:nvSpPr>
          <p:cNvPr id="54" name="Titel 4">
            <a:extLst>
              <a:ext uri="{FF2B5EF4-FFF2-40B4-BE49-F238E27FC236}">
                <a16:creationId xmlns:a16="http://schemas.microsoft.com/office/drawing/2014/main" id="{1340796C-3F79-6E76-94CD-4EBFEBB950CD}"/>
              </a:ext>
            </a:extLst>
          </p:cNvPr>
          <p:cNvSpPr>
            <a:spLocks noGrp="1"/>
          </p:cNvSpPr>
          <p:nvPr>
            <p:ph type="title"/>
          </p:nvPr>
        </p:nvSpPr>
        <p:spPr bwMode="auto">
          <a:xfrm>
            <a:off x="252000" y="1399576"/>
            <a:ext cx="8640000" cy="396000"/>
          </a:xfrm>
        </p:spPr>
        <p:txBody>
          <a:bodyPr/>
          <a:lstStyle/>
          <a:p>
            <a:pPr>
              <a:defRPr/>
            </a:pPr>
            <a:r>
              <a:rPr lang="de-DE" dirty="0"/>
              <a:t>Beziehungsreiches Üben – ZR20 </a:t>
            </a:r>
            <a:br>
              <a:rPr lang="de-DE" dirty="0"/>
            </a:br>
            <a:r>
              <a:rPr lang="de-DE" b="0" dirty="0"/>
              <a:t>Operationsverständnis Addition und Subtraktion </a:t>
            </a:r>
            <a:endParaRPr dirty="0"/>
          </a:p>
        </p:txBody>
      </p:sp>
      <p:cxnSp>
        <p:nvCxnSpPr>
          <p:cNvPr id="55" name="Gerade Verbindung mit Pfeil 54">
            <a:extLst>
              <a:ext uri="{FF2B5EF4-FFF2-40B4-BE49-F238E27FC236}">
                <a16:creationId xmlns:a16="http://schemas.microsoft.com/office/drawing/2014/main" id="{02191412-1880-D34C-2F07-A714117A4BA4}"/>
              </a:ext>
            </a:extLst>
          </p:cNvPr>
          <p:cNvCxnSpPr/>
          <p:nvPr/>
        </p:nvCxnSpPr>
        <p:spPr bwMode="auto">
          <a:xfrm>
            <a:off x="3928588" y="5937134"/>
            <a:ext cx="981639" cy="0"/>
          </a:xfrm>
          <a:prstGeom prst="straightConnector1">
            <a:avLst/>
          </a:prstGeom>
          <a:solidFill>
            <a:schemeClr val="accent1"/>
          </a:solidFill>
          <a:ln w="28575" cap="flat" cmpd="sng" algn="ctr">
            <a:solidFill>
              <a:schemeClr val="tx2"/>
            </a:solidFill>
            <a:prstDash val="solid"/>
            <a:round/>
            <a:headEnd type="triangle"/>
            <a:tailEnd type="triangle"/>
          </a:ln>
          <a:effectLst/>
        </p:spPr>
      </p:cxnSp>
      <p:sp>
        <p:nvSpPr>
          <p:cNvPr id="56" name="Abgerundete rechteckige Legende 98">
            <a:extLst>
              <a:ext uri="{FF2B5EF4-FFF2-40B4-BE49-F238E27FC236}">
                <a16:creationId xmlns:a16="http://schemas.microsoft.com/office/drawing/2014/main" id="{1802079F-C1B2-03D0-B559-612EAEDC4065}"/>
              </a:ext>
            </a:extLst>
          </p:cNvPr>
          <p:cNvSpPr/>
          <p:nvPr/>
        </p:nvSpPr>
        <p:spPr bwMode="auto">
          <a:xfrm>
            <a:off x="5717830" y="4139504"/>
            <a:ext cx="3174170" cy="1130163"/>
          </a:xfrm>
          <a:prstGeom prst="wedgeRoundRectCallout">
            <a:avLst>
              <a:gd name="adj1" fmla="val -34463"/>
              <a:gd name="adj2" fmla="val 64572"/>
              <a:gd name="adj3" fmla="val 16667"/>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sz="1600" dirty="0">
                <a:latin typeface="Calibri" panose="020F0502020204030204" pitchFamily="34" charset="0"/>
              </a:rPr>
              <a:t>‚Mir hilft die Aufgabe 5 + 8. Da nehme ich nur eins weg und die Aufgabe ist total leicht, das ist 13. </a:t>
            </a:r>
          </a:p>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dirty="0">
                <a:ln>
                  <a:noFill/>
                </a:ln>
                <a:solidFill>
                  <a:schemeClr val="tx1"/>
                </a:solidFill>
                <a:effectLst/>
                <a:latin typeface="Calibri" panose="020F0502020204030204" pitchFamily="34" charset="0"/>
              </a:rPr>
              <a:t>Das eine wieder </a:t>
            </a:r>
            <a:r>
              <a:rPr lang="de-DE" sz="1600" dirty="0">
                <a:latin typeface="Calibri" panose="020F0502020204030204" pitchFamily="34" charset="0"/>
              </a:rPr>
              <a:t>dazu</a:t>
            </a:r>
            <a:r>
              <a:rPr kumimoji="0" lang="de-DE" sz="1600" b="0" i="0" u="none" strike="noStrike" cap="none" normalizeH="0" dirty="0">
                <a:ln>
                  <a:noFill/>
                </a:ln>
                <a:solidFill>
                  <a:schemeClr val="tx1"/>
                </a:solidFill>
                <a:effectLst/>
                <a:latin typeface="Calibri" panose="020F0502020204030204" pitchFamily="34" charset="0"/>
              </a:rPr>
              <a:t>, also 14.'</a:t>
            </a:r>
            <a:endParaRPr kumimoji="0" lang="de-DE" sz="1600" b="0" i="0" u="none" strike="noStrike" cap="none" normalizeH="0" baseline="0" dirty="0">
              <a:ln>
                <a:noFill/>
              </a:ln>
              <a:solidFill>
                <a:schemeClr val="tx1"/>
              </a:solidFill>
              <a:effectLst/>
              <a:latin typeface="Calibri" panose="020F0502020204030204" pitchFamily="34" charset="0"/>
            </a:endParaRPr>
          </a:p>
        </p:txBody>
      </p:sp>
      <p:sp>
        <p:nvSpPr>
          <p:cNvPr id="57" name="Rechteck 56">
            <a:extLst>
              <a:ext uri="{FF2B5EF4-FFF2-40B4-BE49-F238E27FC236}">
                <a16:creationId xmlns:a16="http://schemas.microsoft.com/office/drawing/2014/main" id="{37A8F19E-3898-433B-A56B-D7EA8252C602}"/>
              </a:ext>
            </a:extLst>
          </p:cNvPr>
          <p:cNvSpPr/>
          <p:nvPr/>
        </p:nvSpPr>
        <p:spPr bwMode="auto">
          <a:xfrm>
            <a:off x="6221715" y="1395359"/>
            <a:ext cx="847475" cy="776082"/>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100" b="0" i="0" u="none" strike="noStrike" cap="none" normalizeH="0" baseline="0" dirty="0">
                <a:ln>
                  <a:noFill/>
                </a:ln>
                <a:solidFill>
                  <a:schemeClr val="tx1"/>
                </a:solidFill>
                <a:effectLst/>
                <a:latin typeface="Calibri" panose="020F0502020204030204" pitchFamily="34" charset="0"/>
              </a:rPr>
              <a:t>= 10</a:t>
            </a:r>
          </a:p>
        </p:txBody>
      </p:sp>
      <p:sp>
        <p:nvSpPr>
          <p:cNvPr id="58" name="Rechteck 57">
            <a:extLst>
              <a:ext uri="{FF2B5EF4-FFF2-40B4-BE49-F238E27FC236}">
                <a16:creationId xmlns:a16="http://schemas.microsoft.com/office/drawing/2014/main" id="{F63D2BD7-1B71-A26B-FE02-F7B75CC8E63E}"/>
              </a:ext>
            </a:extLst>
          </p:cNvPr>
          <p:cNvSpPr/>
          <p:nvPr/>
        </p:nvSpPr>
        <p:spPr bwMode="auto">
          <a:xfrm>
            <a:off x="7265092" y="1399576"/>
            <a:ext cx="847475" cy="77608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100" b="0" i="0" u="none" strike="noStrike" cap="none" normalizeH="0" baseline="0" dirty="0">
                <a:ln>
                  <a:noFill/>
                </a:ln>
                <a:solidFill>
                  <a:schemeClr val="tx1"/>
                </a:solidFill>
                <a:effectLst/>
                <a:latin typeface="Calibri" panose="020F0502020204030204" pitchFamily="34" charset="0"/>
              </a:rPr>
              <a:t>10 -</a:t>
            </a:r>
          </a:p>
        </p:txBody>
      </p:sp>
      <p:sp>
        <p:nvSpPr>
          <p:cNvPr id="59" name="Rechteck 58">
            <a:extLst>
              <a:ext uri="{FF2B5EF4-FFF2-40B4-BE49-F238E27FC236}">
                <a16:creationId xmlns:a16="http://schemas.microsoft.com/office/drawing/2014/main" id="{8DE21175-29BB-3418-FF9D-A88B57ECDA97}"/>
              </a:ext>
            </a:extLst>
          </p:cNvPr>
          <p:cNvSpPr/>
          <p:nvPr/>
        </p:nvSpPr>
        <p:spPr bwMode="auto">
          <a:xfrm>
            <a:off x="6221715" y="2327434"/>
            <a:ext cx="847475" cy="776082"/>
          </a:xfrm>
          <a:prstGeom prst="rect">
            <a:avLst/>
          </a:prstGeom>
          <a:solidFill>
            <a:srgbClr val="B4C7E7"/>
          </a:solidFill>
          <a:ln w="9525" cap="flat" cmpd="sng" algn="ctr">
            <a:solidFill>
              <a:srgbClr val="B4C7E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100" dirty="0">
                <a:latin typeface="Calibri" panose="020F0502020204030204" pitchFamily="34" charset="0"/>
              </a:rPr>
              <a:t>+/-</a:t>
            </a:r>
            <a:r>
              <a:rPr kumimoji="0" lang="de-DE" sz="2100" b="0" i="0" u="none" strike="noStrike" cap="none" normalizeH="0" baseline="0" dirty="0">
                <a:ln>
                  <a:noFill/>
                </a:ln>
                <a:solidFill>
                  <a:schemeClr val="tx1"/>
                </a:solidFill>
                <a:effectLst/>
                <a:latin typeface="Calibri" panose="020F0502020204030204" pitchFamily="34" charset="0"/>
              </a:rPr>
              <a:t> 10</a:t>
            </a:r>
          </a:p>
        </p:txBody>
      </p:sp>
      <p:sp>
        <p:nvSpPr>
          <p:cNvPr id="60" name="Rechteck 59">
            <a:extLst>
              <a:ext uri="{FF2B5EF4-FFF2-40B4-BE49-F238E27FC236}">
                <a16:creationId xmlns:a16="http://schemas.microsoft.com/office/drawing/2014/main" id="{6CF09DE8-F0A7-A17F-15DA-C6239FB110AA}"/>
              </a:ext>
            </a:extLst>
          </p:cNvPr>
          <p:cNvSpPr/>
          <p:nvPr/>
        </p:nvSpPr>
        <p:spPr bwMode="auto">
          <a:xfrm>
            <a:off x="7258877" y="2326648"/>
            <a:ext cx="847475" cy="776082"/>
          </a:xfrm>
          <a:prstGeom prst="rect">
            <a:avLst/>
          </a:prstGeom>
          <a:solidFill>
            <a:srgbClr val="548234"/>
          </a:solidFill>
          <a:ln w="9525" cap="flat" cmpd="sng" algn="ctr">
            <a:solidFill>
              <a:srgbClr val="54823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latin typeface="Calibri" panose="020F0502020204030204" pitchFamily="34" charset="0"/>
              </a:rPr>
              <a:t>+/-</a:t>
            </a:r>
            <a:r>
              <a:rPr kumimoji="0" lang="de-DE" sz="1400" b="0" i="0" u="none" strike="noStrike" cap="none" normalizeH="0" baseline="0" dirty="0">
                <a:ln>
                  <a:noFill/>
                </a:ln>
                <a:solidFill>
                  <a:schemeClr val="tx1"/>
                </a:solidFill>
                <a:effectLst/>
                <a:latin typeface="Calibri" panose="020F0502020204030204" pitchFamily="34" charset="0"/>
              </a:rPr>
              <a:t> 0/1/5</a:t>
            </a:r>
          </a:p>
        </p:txBody>
      </p:sp>
      <p:sp>
        <p:nvSpPr>
          <p:cNvPr id="61" name="Rechteck 60">
            <a:extLst>
              <a:ext uri="{FF2B5EF4-FFF2-40B4-BE49-F238E27FC236}">
                <a16:creationId xmlns:a16="http://schemas.microsoft.com/office/drawing/2014/main" id="{074CAB2A-0FD7-6921-1FF3-2CD775BBF229}"/>
              </a:ext>
            </a:extLst>
          </p:cNvPr>
          <p:cNvSpPr/>
          <p:nvPr/>
        </p:nvSpPr>
        <p:spPr bwMode="auto">
          <a:xfrm>
            <a:off x="8254960" y="1877283"/>
            <a:ext cx="847475" cy="776082"/>
          </a:xfrm>
          <a:prstGeom prst="rect">
            <a:avLst/>
          </a:prstGeom>
          <a:solidFill>
            <a:srgbClr val="2F5597"/>
          </a:solidFill>
          <a:ln w="9525" cap="flat" cmpd="sng" algn="ctr">
            <a:solidFill>
              <a:srgbClr val="2F559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bg1"/>
                </a:solidFill>
                <a:latin typeface="Calibri" panose="020F0502020204030204" pitchFamily="34" charset="0"/>
              </a:rPr>
              <a:t>doppelt</a:t>
            </a:r>
            <a:endParaRPr kumimoji="0" lang="de-DE" sz="1600" b="0" i="0" u="none" strike="noStrike" cap="none" normalizeH="0" baseline="0" dirty="0">
              <a:ln>
                <a:noFill/>
              </a:ln>
              <a:solidFill>
                <a:schemeClr val="bg1"/>
              </a:solidFill>
              <a:effectLst/>
              <a:latin typeface="Calibri" panose="020F0502020204030204" pitchFamily="34" charset="0"/>
            </a:endParaRPr>
          </a:p>
        </p:txBody>
      </p:sp>
      <p:grpSp>
        <p:nvGrpSpPr>
          <p:cNvPr id="62" name="Gruppieren 61">
            <a:extLst>
              <a:ext uri="{FF2B5EF4-FFF2-40B4-BE49-F238E27FC236}">
                <a16:creationId xmlns:a16="http://schemas.microsoft.com/office/drawing/2014/main" id="{135CB333-F40C-44A3-1444-FDBF2BA26EF0}"/>
              </a:ext>
            </a:extLst>
          </p:cNvPr>
          <p:cNvGrpSpPr/>
          <p:nvPr/>
        </p:nvGrpSpPr>
        <p:grpSpPr>
          <a:xfrm>
            <a:off x="649126" y="5598915"/>
            <a:ext cx="3279462" cy="849235"/>
            <a:chOff x="649126" y="5386651"/>
            <a:chExt cx="3279462" cy="849235"/>
          </a:xfrm>
        </p:grpSpPr>
        <p:pic>
          <p:nvPicPr>
            <p:cNvPr id="63" name="Grafik 62">
              <a:extLst>
                <a:ext uri="{FF2B5EF4-FFF2-40B4-BE49-F238E27FC236}">
                  <a16:creationId xmlns:a16="http://schemas.microsoft.com/office/drawing/2014/main" id="{D0C5F5EA-73C8-198F-2D7A-6DA779362991}"/>
                </a:ext>
              </a:extLst>
            </p:cNvPr>
            <p:cNvPicPr>
              <a:picLocks noChangeAspect="1"/>
            </p:cNvPicPr>
            <p:nvPr/>
          </p:nvPicPr>
          <p:blipFill>
            <a:blip r:embed="rId6"/>
            <a:stretch>
              <a:fillRect/>
            </a:stretch>
          </p:blipFill>
          <p:spPr>
            <a:xfrm>
              <a:off x="1067004" y="5407184"/>
              <a:ext cx="367200" cy="367200"/>
            </a:xfrm>
            <a:prstGeom prst="rect">
              <a:avLst/>
            </a:prstGeom>
          </p:spPr>
        </p:pic>
        <p:pic>
          <p:nvPicPr>
            <p:cNvPr id="64" name="Grafik 63">
              <a:extLst>
                <a:ext uri="{FF2B5EF4-FFF2-40B4-BE49-F238E27FC236}">
                  <a16:creationId xmlns:a16="http://schemas.microsoft.com/office/drawing/2014/main" id="{5908BF69-F115-77C1-053C-63229ECA98E3}"/>
                </a:ext>
              </a:extLst>
            </p:cNvPr>
            <p:cNvPicPr>
              <a:picLocks noChangeAspect="1"/>
            </p:cNvPicPr>
            <p:nvPr/>
          </p:nvPicPr>
          <p:blipFill>
            <a:blip r:embed="rId6"/>
            <a:stretch>
              <a:fillRect/>
            </a:stretch>
          </p:blipFill>
          <p:spPr>
            <a:xfrm>
              <a:off x="1484077" y="5407184"/>
              <a:ext cx="367200" cy="367200"/>
            </a:xfrm>
            <a:prstGeom prst="rect">
              <a:avLst/>
            </a:prstGeom>
          </p:spPr>
        </p:pic>
        <p:pic>
          <p:nvPicPr>
            <p:cNvPr id="65" name="Grafik 64">
              <a:extLst>
                <a:ext uri="{FF2B5EF4-FFF2-40B4-BE49-F238E27FC236}">
                  <a16:creationId xmlns:a16="http://schemas.microsoft.com/office/drawing/2014/main" id="{8DFD5059-1ED2-28BF-0477-C3FD1C5B5B73}"/>
                </a:ext>
              </a:extLst>
            </p:cNvPr>
            <p:cNvPicPr>
              <a:picLocks noChangeAspect="1"/>
            </p:cNvPicPr>
            <p:nvPr/>
          </p:nvPicPr>
          <p:blipFill>
            <a:blip r:embed="rId7"/>
            <a:stretch>
              <a:fillRect/>
            </a:stretch>
          </p:blipFill>
          <p:spPr>
            <a:xfrm>
              <a:off x="1074611" y="5867723"/>
              <a:ext cx="366395" cy="366395"/>
            </a:xfrm>
            <a:prstGeom prst="rect">
              <a:avLst/>
            </a:prstGeom>
          </p:spPr>
        </p:pic>
        <p:pic>
          <p:nvPicPr>
            <p:cNvPr id="66" name="Grafik 65">
              <a:extLst>
                <a:ext uri="{FF2B5EF4-FFF2-40B4-BE49-F238E27FC236}">
                  <a16:creationId xmlns:a16="http://schemas.microsoft.com/office/drawing/2014/main" id="{F09DD2BD-4BCD-EE5C-9CA2-FC551186C1A2}"/>
                </a:ext>
              </a:extLst>
            </p:cNvPr>
            <p:cNvPicPr>
              <a:picLocks noChangeAspect="1"/>
            </p:cNvPicPr>
            <p:nvPr/>
          </p:nvPicPr>
          <p:blipFill>
            <a:blip r:embed="rId7"/>
            <a:stretch>
              <a:fillRect/>
            </a:stretch>
          </p:blipFill>
          <p:spPr>
            <a:xfrm>
              <a:off x="1491684" y="5869491"/>
              <a:ext cx="366395" cy="366395"/>
            </a:xfrm>
            <a:prstGeom prst="rect">
              <a:avLst/>
            </a:prstGeom>
          </p:spPr>
        </p:pic>
        <p:pic>
          <p:nvPicPr>
            <p:cNvPr id="67" name="Grafik 66">
              <a:extLst>
                <a:ext uri="{FF2B5EF4-FFF2-40B4-BE49-F238E27FC236}">
                  <a16:creationId xmlns:a16="http://schemas.microsoft.com/office/drawing/2014/main" id="{1C55A715-80FB-A563-70FB-316B2AA2826A}"/>
                </a:ext>
              </a:extLst>
            </p:cNvPr>
            <p:cNvPicPr>
              <a:picLocks noChangeAspect="1"/>
            </p:cNvPicPr>
            <p:nvPr/>
          </p:nvPicPr>
          <p:blipFill>
            <a:blip r:embed="rId7"/>
            <a:stretch>
              <a:fillRect/>
            </a:stretch>
          </p:blipFill>
          <p:spPr>
            <a:xfrm>
              <a:off x="1907952" y="5862791"/>
              <a:ext cx="366395" cy="366395"/>
            </a:xfrm>
            <a:prstGeom prst="rect">
              <a:avLst/>
            </a:prstGeom>
          </p:spPr>
        </p:pic>
        <p:pic>
          <p:nvPicPr>
            <p:cNvPr id="68" name="Grafik 67">
              <a:extLst>
                <a:ext uri="{FF2B5EF4-FFF2-40B4-BE49-F238E27FC236}">
                  <a16:creationId xmlns:a16="http://schemas.microsoft.com/office/drawing/2014/main" id="{C69075BB-DF98-D3DF-0805-DC2CFE6B4A27}"/>
                </a:ext>
              </a:extLst>
            </p:cNvPr>
            <p:cNvPicPr>
              <a:picLocks noChangeAspect="1"/>
            </p:cNvPicPr>
            <p:nvPr/>
          </p:nvPicPr>
          <p:blipFill>
            <a:blip r:embed="rId6"/>
            <a:stretch>
              <a:fillRect/>
            </a:stretch>
          </p:blipFill>
          <p:spPr>
            <a:xfrm>
              <a:off x="649126" y="5413884"/>
              <a:ext cx="367200" cy="367200"/>
            </a:xfrm>
            <a:prstGeom prst="rect">
              <a:avLst/>
            </a:prstGeom>
          </p:spPr>
        </p:pic>
        <p:pic>
          <p:nvPicPr>
            <p:cNvPr id="69" name="Grafik 68">
              <a:extLst>
                <a:ext uri="{FF2B5EF4-FFF2-40B4-BE49-F238E27FC236}">
                  <a16:creationId xmlns:a16="http://schemas.microsoft.com/office/drawing/2014/main" id="{B209C3A3-A7B3-CD43-3B86-7D56A6FF21B8}"/>
                </a:ext>
              </a:extLst>
            </p:cNvPr>
            <p:cNvPicPr>
              <a:picLocks noChangeAspect="1"/>
            </p:cNvPicPr>
            <p:nvPr/>
          </p:nvPicPr>
          <p:blipFill>
            <a:blip r:embed="rId7"/>
            <a:stretch>
              <a:fillRect/>
            </a:stretch>
          </p:blipFill>
          <p:spPr>
            <a:xfrm>
              <a:off x="665057" y="5869491"/>
              <a:ext cx="366395" cy="366395"/>
            </a:xfrm>
            <a:prstGeom prst="rect">
              <a:avLst/>
            </a:prstGeom>
          </p:spPr>
        </p:pic>
        <p:pic>
          <p:nvPicPr>
            <p:cNvPr id="70" name="Grafik 69">
              <a:extLst>
                <a:ext uri="{FF2B5EF4-FFF2-40B4-BE49-F238E27FC236}">
                  <a16:creationId xmlns:a16="http://schemas.microsoft.com/office/drawing/2014/main" id="{9ABD3E58-348D-CD28-499D-DE8DAF1E8521}"/>
                </a:ext>
              </a:extLst>
            </p:cNvPr>
            <p:cNvPicPr>
              <a:picLocks noChangeAspect="1"/>
            </p:cNvPicPr>
            <p:nvPr/>
          </p:nvPicPr>
          <p:blipFill>
            <a:blip r:embed="rId6"/>
            <a:stretch>
              <a:fillRect/>
            </a:stretch>
          </p:blipFill>
          <p:spPr bwMode="auto">
            <a:xfrm>
              <a:off x="2313732" y="5386651"/>
              <a:ext cx="367200" cy="367200"/>
            </a:xfrm>
            <a:prstGeom prst="rect">
              <a:avLst/>
            </a:prstGeom>
          </p:spPr>
        </p:pic>
        <p:pic>
          <p:nvPicPr>
            <p:cNvPr id="71" name="Grafik 70">
              <a:extLst>
                <a:ext uri="{FF2B5EF4-FFF2-40B4-BE49-F238E27FC236}">
                  <a16:creationId xmlns:a16="http://schemas.microsoft.com/office/drawing/2014/main" id="{6D715E92-7369-7BE3-8177-F50CCDB4E914}"/>
                </a:ext>
              </a:extLst>
            </p:cNvPr>
            <p:cNvPicPr>
              <a:picLocks noChangeAspect="1"/>
            </p:cNvPicPr>
            <p:nvPr/>
          </p:nvPicPr>
          <p:blipFill>
            <a:blip r:embed="rId6"/>
            <a:stretch>
              <a:fillRect/>
            </a:stretch>
          </p:blipFill>
          <p:spPr bwMode="auto">
            <a:xfrm>
              <a:off x="2730805" y="5386651"/>
              <a:ext cx="367200" cy="367200"/>
            </a:xfrm>
            <a:prstGeom prst="rect">
              <a:avLst/>
            </a:prstGeom>
          </p:spPr>
        </p:pic>
        <p:pic>
          <p:nvPicPr>
            <p:cNvPr id="72" name="Grafik 71">
              <a:extLst>
                <a:ext uri="{FF2B5EF4-FFF2-40B4-BE49-F238E27FC236}">
                  <a16:creationId xmlns:a16="http://schemas.microsoft.com/office/drawing/2014/main" id="{19D7DBE9-BD6D-A576-5263-189F7BEF038E}"/>
                </a:ext>
              </a:extLst>
            </p:cNvPr>
            <p:cNvPicPr>
              <a:picLocks noChangeAspect="1"/>
            </p:cNvPicPr>
            <p:nvPr/>
          </p:nvPicPr>
          <p:blipFill>
            <a:blip r:embed="rId6"/>
            <a:stretch>
              <a:fillRect/>
            </a:stretch>
          </p:blipFill>
          <p:spPr bwMode="auto">
            <a:xfrm>
              <a:off x="1895854" y="5393351"/>
              <a:ext cx="367200" cy="367200"/>
            </a:xfrm>
            <a:prstGeom prst="rect">
              <a:avLst/>
            </a:prstGeom>
          </p:spPr>
        </p:pic>
        <p:pic>
          <p:nvPicPr>
            <p:cNvPr id="73" name="Grafik 72">
              <a:extLst>
                <a:ext uri="{FF2B5EF4-FFF2-40B4-BE49-F238E27FC236}">
                  <a16:creationId xmlns:a16="http://schemas.microsoft.com/office/drawing/2014/main" id="{CB1E5D94-4A27-A58D-FD9C-1F0512D37292}"/>
                </a:ext>
              </a:extLst>
            </p:cNvPr>
            <p:cNvPicPr>
              <a:picLocks noChangeAspect="1"/>
            </p:cNvPicPr>
            <p:nvPr/>
          </p:nvPicPr>
          <p:blipFill>
            <a:blip r:embed="rId7"/>
            <a:stretch>
              <a:fillRect/>
            </a:stretch>
          </p:blipFill>
          <p:spPr bwMode="auto">
            <a:xfrm>
              <a:off x="2728852" y="5848985"/>
              <a:ext cx="366395" cy="366395"/>
            </a:xfrm>
            <a:prstGeom prst="rect">
              <a:avLst/>
            </a:prstGeom>
          </p:spPr>
        </p:pic>
        <p:pic>
          <p:nvPicPr>
            <p:cNvPr id="74" name="Grafik 73">
              <a:extLst>
                <a:ext uri="{FF2B5EF4-FFF2-40B4-BE49-F238E27FC236}">
                  <a16:creationId xmlns:a16="http://schemas.microsoft.com/office/drawing/2014/main" id="{FFC187E5-4BEE-B204-4398-F391358502F9}"/>
                </a:ext>
              </a:extLst>
            </p:cNvPr>
            <p:cNvPicPr>
              <a:picLocks noChangeAspect="1"/>
            </p:cNvPicPr>
            <p:nvPr/>
          </p:nvPicPr>
          <p:blipFill>
            <a:blip r:embed="rId7"/>
            <a:stretch>
              <a:fillRect/>
            </a:stretch>
          </p:blipFill>
          <p:spPr bwMode="auto">
            <a:xfrm>
              <a:off x="3145925" y="5850753"/>
              <a:ext cx="366395" cy="366395"/>
            </a:xfrm>
            <a:prstGeom prst="rect">
              <a:avLst/>
            </a:prstGeom>
          </p:spPr>
        </p:pic>
        <p:pic>
          <p:nvPicPr>
            <p:cNvPr id="75" name="Grafik 74">
              <a:extLst>
                <a:ext uri="{FF2B5EF4-FFF2-40B4-BE49-F238E27FC236}">
                  <a16:creationId xmlns:a16="http://schemas.microsoft.com/office/drawing/2014/main" id="{47AABF31-D1CD-E280-4777-7BB339F5D870}"/>
                </a:ext>
              </a:extLst>
            </p:cNvPr>
            <p:cNvPicPr>
              <a:picLocks noChangeAspect="1"/>
            </p:cNvPicPr>
            <p:nvPr/>
          </p:nvPicPr>
          <p:blipFill>
            <a:blip r:embed="rId7"/>
            <a:stretch>
              <a:fillRect/>
            </a:stretch>
          </p:blipFill>
          <p:spPr bwMode="auto">
            <a:xfrm>
              <a:off x="3562193" y="5844053"/>
              <a:ext cx="366395" cy="366395"/>
            </a:xfrm>
            <a:prstGeom prst="rect">
              <a:avLst/>
            </a:prstGeom>
          </p:spPr>
        </p:pic>
        <p:pic>
          <p:nvPicPr>
            <p:cNvPr id="76" name="Grafik 75">
              <a:extLst>
                <a:ext uri="{FF2B5EF4-FFF2-40B4-BE49-F238E27FC236}">
                  <a16:creationId xmlns:a16="http://schemas.microsoft.com/office/drawing/2014/main" id="{9EEDA488-7A12-50AC-18AC-28D4D6077EA6}"/>
                </a:ext>
              </a:extLst>
            </p:cNvPr>
            <p:cNvPicPr>
              <a:picLocks noChangeAspect="1"/>
            </p:cNvPicPr>
            <p:nvPr/>
          </p:nvPicPr>
          <p:blipFill>
            <a:blip r:embed="rId7"/>
            <a:stretch>
              <a:fillRect/>
            </a:stretch>
          </p:blipFill>
          <p:spPr bwMode="auto">
            <a:xfrm>
              <a:off x="2319298" y="5850753"/>
              <a:ext cx="366395" cy="366395"/>
            </a:xfrm>
            <a:prstGeom prst="rect">
              <a:avLst/>
            </a:prstGeom>
          </p:spPr>
        </p:pic>
      </p:grpSp>
      <p:grpSp>
        <p:nvGrpSpPr>
          <p:cNvPr id="77" name="Gruppieren 76">
            <a:extLst>
              <a:ext uri="{FF2B5EF4-FFF2-40B4-BE49-F238E27FC236}">
                <a16:creationId xmlns:a16="http://schemas.microsoft.com/office/drawing/2014/main" id="{C919C9D1-6F28-3968-5453-9414C0ED71D3}"/>
              </a:ext>
            </a:extLst>
          </p:cNvPr>
          <p:cNvGrpSpPr/>
          <p:nvPr/>
        </p:nvGrpSpPr>
        <p:grpSpPr>
          <a:xfrm>
            <a:off x="5156322" y="5569934"/>
            <a:ext cx="3279462" cy="849235"/>
            <a:chOff x="5156322" y="5357670"/>
            <a:chExt cx="3279462" cy="849235"/>
          </a:xfrm>
        </p:grpSpPr>
        <p:pic>
          <p:nvPicPr>
            <p:cNvPr id="78" name="Grafik 77">
              <a:extLst>
                <a:ext uri="{FF2B5EF4-FFF2-40B4-BE49-F238E27FC236}">
                  <a16:creationId xmlns:a16="http://schemas.microsoft.com/office/drawing/2014/main" id="{23AC9918-3037-CFEF-4092-3E48689D28E6}"/>
                </a:ext>
              </a:extLst>
            </p:cNvPr>
            <p:cNvPicPr>
              <a:picLocks noChangeAspect="1"/>
            </p:cNvPicPr>
            <p:nvPr/>
          </p:nvPicPr>
          <p:blipFill>
            <a:blip r:embed="rId6"/>
            <a:stretch>
              <a:fillRect/>
            </a:stretch>
          </p:blipFill>
          <p:spPr bwMode="auto">
            <a:xfrm>
              <a:off x="5574200" y="5378203"/>
              <a:ext cx="367200" cy="367200"/>
            </a:xfrm>
            <a:prstGeom prst="rect">
              <a:avLst/>
            </a:prstGeom>
          </p:spPr>
        </p:pic>
        <p:pic>
          <p:nvPicPr>
            <p:cNvPr id="79" name="Grafik 78">
              <a:extLst>
                <a:ext uri="{FF2B5EF4-FFF2-40B4-BE49-F238E27FC236}">
                  <a16:creationId xmlns:a16="http://schemas.microsoft.com/office/drawing/2014/main" id="{B08244CC-4C0B-5B98-5416-A55E2E304DA9}"/>
                </a:ext>
              </a:extLst>
            </p:cNvPr>
            <p:cNvPicPr>
              <a:picLocks noChangeAspect="1"/>
            </p:cNvPicPr>
            <p:nvPr/>
          </p:nvPicPr>
          <p:blipFill>
            <a:blip r:embed="rId6"/>
            <a:stretch>
              <a:fillRect/>
            </a:stretch>
          </p:blipFill>
          <p:spPr bwMode="auto">
            <a:xfrm>
              <a:off x="5991273" y="5378203"/>
              <a:ext cx="367200" cy="367200"/>
            </a:xfrm>
            <a:prstGeom prst="rect">
              <a:avLst/>
            </a:prstGeom>
          </p:spPr>
        </p:pic>
        <p:pic>
          <p:nvPicPr>
            <p:cNvPr id="80" name="Grafik 79">
              <a:extLst>
                <a:ext uri="{FF2B5EF4-FFF2-40B4-BE49-F238E27FC236}">
                  <a16:creationId xmlns:a16="http://schemas.microsoft.com/office/drawing/2014/main" id="{91743683-1AD8-AD2B-41DA-A82B1AA6E704}"/>
                </a:ext>
              </a:extLst>
            </p:cNvPr>
            <p:cNvPicPr>
              <a:picLocks noChangeAspect="1"/>
            </p:cNvPicPr>
            <p:nvPr/>
          </p:nvPicPr>
          <p:blipFill>
            <a:blip r:embed="rId7"/>
            <a:stretch>
              <a:fillRect/>
            </a:stretch>
          </p:blipFill>
          <p:spPr bwMode="auto">
            <a:xfrm>
              <a:off x="5581807" y="5838742"/>
              <a:ext cx="366395" cy="366395"/>
            </a:xfrm>
            <a:prstGeom prst="rect">
              <a:avLst/>
            </a:prstGeom>
          </p:spPr>
        </p:pic>
        <p:pic>
          <p:nvPicPr>
            <p:cNvPr id="81" name="Grafik 80">
              <a:extLst>
                <a:ext uri="{FF2B5EF4-FFF2-40B4-BE49-F238E27FC236}">
                  <a16:creationId xmlns:a16="http://schemas.microsoft.com/office/drawing/2014/main" id="{BB8EDB52-2C59-226E-2451-DAB898159324}"/>
                </a:ext>
              </a:extLst>
            </p:cNvPr>
            <p:cNvPicPr>
              <a:picLocks noChangeAspect="1"/>
            </p:cNvPicPr>
            <p:nvPr/>
          </p:nvPicPr>
          <p:blipFill>
            <a:blip r:embed="rId7"/>
            <a:stretch>
              <a:fillRect/>
            </a:stretch>
          </p:blipFill>
          <p:spPr bwMode="auto">
            <a:xfrm>
              <a:off x="5998880" y="5840510"/>
              <a:ext cx="366395" cy="366395"/>
            </a:xfrm>
            <a:prstGeom prst="rect">
              <a:avLst/>
            </a:prstGeom>
          </p:spPr>
        </p:pic>
        <p:pic>
          <p:nvPicPr>
            <p:cNvPr id="82" name="Grafik 81">
              <a:extLst>
                <a:ext uri="{FF2B5EF4-FFF2-40B4-BE49-F238E27FC236}">
                  <a16:creationId xmlns:a16="http://schemas.microsoft.com/office/drawing/2014/main" id="{50F5A67C-05C7-2775-5869-00B0EF2550B6}"/>
                </a:ext>
              </a:extLst>
            </p:cNvPr>
            <p:cNvPicPr>
              <a:picLocks noChangeAspect="1"/>
            </p:cNvPicPr>
            <p:nvPr/>
          </p:nvPicPr>
          <p:blipFill>
            <a:blip r:embed="rId7"/>
            <a:stretch>
              <a:fillRect/>
            </a:stretch>
          </p:blipFill>
          <p:spPr bwMode="auto">
            <a:xfrm>
              <a:off x="6415148" y="5833810"/>
              <a:ext cx="366395" cy="366395"/>
            </a:xfrm>
            <a:prstGeom prst="rect">
              <a:avLst/>
            </a:prstGeom>
          </p:spPr>
        </p:pic>
        <p:pic>
          <p:nvPicPr>
            <p:cNvPr id="83" name="Grafik 82">
              <a:extLst>
                <a:ext uri="{FF2B5EF4-FFF2-40B4-BE49-F238E27FC236}">
                  <a16:creationId xmlns:a16="http://schemas.microsoft.com/office/drawing/2014/main" id="{7B49D1B1-EFC0-8F6C-A91C-23C0B309CEA5}"/>
                </a:ext>
              </a:extLst>
            </p:cNvPr>
            <p:cNvPicPr>
              <a:picLocks noChangeAspect="1"/>
            </p:cNvPicPr>
            <p:nvPr/>
          </p:nvPicPr>
          <p:blipFill>
            <a:blip r:embed="rId6"/>
            <a:stretch>
              <a:fillRect/>
            </a:stretch>
          </p:blipFill>
          <p:spPr bwMode="auto">
            <a:xfrm>
              <a:off x="5156322" y="5384903"/>
              <a:ext cx="367200" cy="367200"/>
            </a:xfrm>
            <a:prstGeom prst="rect">
              <a:avLst/>
            </a:prstGeom>
          </p:spPr>
        </p:pic>
        <p:pic>
          <p:nvPicPr>
            <p:cNvPr id="84" name="Grafik 83">
              <a:extLst>
                <a:ext uri="{FF2B5EF4-FFF2-40B4-BE49-F238E27FC236}">
                  <a16:creationId xmlns:a16="http://schemas.microsoft.com/office/drawing/2014/main" id="{3B1C1EA3-12D8-A1DD-0DDA-2EB1B12437BB}"/>
                </a:ext>
              </a:extLst>
            </p:cNvPr>
            <p:cNvPicPr>
              <a:picLocks noChangeAspect="1"/>
            </p:cNvPicPr>
            <p:nvPr/>
          </p:nvPicPr>
          <p:blipFill>
            <a:blip r:embed="rId7"/>
            <a:stretch>
              <a:fillRect/>
            </a:stretch>
          </p:blipFill>
          <p:spPr bwMode="auto">
            <a:xfrm>
              <a:off x="5172253" y="5840510"/>
              <a:ext cx="366395" cy="366395"/>
            </a:xfrm>
            <a:prstGeom prst="rect">
              <a:avLst/>
            </a:prstGeom>
          </p:spPr>
        </p:pic>
        <p:pic>
          <p:nvPicPr>
            <p:cNvPr id="85" name="Grafik 84">
              <a:extLst>
                <a:ext uri="{FF2B5EF4-FFF2-40B4-BE49-F238E27FC236}">
                  <a16:creationId xmlns:a16="http://schemas.microsoft.com/office/drawing/2014/main" id="{71B9ED3B-3685-3874-1445-22EBAA88D9D4}"/>
                </a:ext>
              </a:extLst>
            </p:cNvPr>
            <p:cNvPicPr>
              <a:picLocks noChangeAspect="1"/>
            </p:cNvPicPr>
            <p:nvPr/>
          </p:nvPicPr>
          <p:blipFill>
            <a:blip r:embed="rId6"/>
            <a:stretch>
              <a:fillRect/>
            </a:stretch>
          </p:blipFill>
          <p:spPr bwMode="auto">
            <a:xfrm>
              <a:off x="6820928" y="5357670"/>
              <a:ext cx="367200" cy="367200"/>
            </a:xfrm>
            <a:prstGeom prst="rect">
              <a:avLst/>
            </a:prstGeom>
          </p:spPr>
        </p:pic>
        <p:pic>
          <p:nvPicPr>
            <p:cNvPr id="86" name="Grafik 85">
              <a:extLst>
                <a:ext uri="{FF2B5EF4-FFF2-40B4-BE49-F238E27FC236}">
                  <a16:creationId xmlns:a16="http://schemas.microsoft.com/office/drawing/2014/main" id="{2132D3DF-70EF-45B2-DA52-120832CFDF84}"/>
                </a:ext>
              </a:extLst>
            </p:cNvPr>
            <p:cNvPicPr>
              <a:picLocks noChangeAspect="1"/>
            </p:cNvPicPr>
            <p:nvPr/>
          </p:nvPicPr>
          <p:blipFill>
            <a:blip r:embed="rId6">
              <a:alphaModFix amt="50000"/>
            </a:blip>
            <a:stretch>
              <a:fillRect/>
            </a:stretch>
          </p:blipFill>
          <p:spPr bwMode="auto">
            <a:xfrm>
              <a:off x="7238001" y="5357670"/>
              <a:ext cx="367200" cy="367200"/>
            </a:xfrm>
            <a:prstGeom prst="rect">
              <a:avLst/>
            </a:prstGeom>
          </p:spPr>
        </p:pic>
        <p:pic>
          <p:nvPicPr>
            <p:cNvPr id="87" name="Grafik 86">
              <a:extLst>
                <a:ext uri="{FF2B5EF4-FFF2-40B4-BE49-F238E27FC236}">
                  <a16:creationId xmlns:a16="http://schemas.microsoft.com/office/drawing/2014/main" id="{9C613CB5-8975-B1DC-5501-92F82FA8516A}"/>
                </a:ext>
              </a:extLst>
            </p:cNvPr>
            <p:cNvPicPr>
              <a:picLocks noChangeAspect="1"/>
            </p:cNvPicPr>
            <p:nvPr/>
          </p:nvPicPr>
          <p:blipFill>
            <a:blip r:embed="rId6"/>
            <a:stretch>
              <a:fillRect/>
            </a:stretch>
          </p:blipFill>
          <p:spPr bwMode="auto">
            <a:xfrm>
              <a:off x="6403050" y="5364370"/>
              <a:ext cx="367200" cy="367200"/>
            </a:xfrm>
            <a:prstGeom prst="rect">
              <a:avLst/>
            </a:prstGeom>
          </p:spPr>
        </p:pic>
        <p:pic>
          <p:nvPicPr>
            <p:cNvPr id="88" name="Grafik 87">
              <a:extLst>
                <a:ext uri="{FF2B5EF4-FFF2-40B4-BE49-F238E27FC236}">
                  <a16:creationId xmlns:a16="http://schemas.microsoft.com/office/drawing/2014/main" id="{3EA9FA7E-99C1-1711-60F8-04E78227654E}"/>
                </a:ext>
              </a:extLst>
            </p:cNvPr>
            <p:cNvPicPr>
              <a:picLocks noChangeAspect="1"/>
            </p:cNvPicPr>
            <p:nvPr/>
          </p:nvPicPr>
          <p:blipFill>
            <a:blip r:embed="rId7"/>
            <a:stretch>
              <a:fillRect/>
            </a:stretch>
          </p:blipFill>
          <p:spPr bwMode="auto">
            <a:xfrm>
              <a:off x="7236048" y="5820004"/>
              <a:ext cx="366395" cy="366395"/>
            </a:xfrm>
            <a:prstGeom prst="rect">
              <a:avLst/>
            </a:prstGeom>
          </p:spPr>
        </p:pic>
        <p:pic>
          <p:nvPicPr>
            <p:cNvPr id="89" name="Grafik 88">
              <a:extLst>
                <a:ext uri="{FF2B5EF4-FFF2-40B4-BE49-F238E27FC236}">
                  <a16:creationId xmlns:a16="http://schemas.microsoft.com/office/drawing/2014/main" id="{62361F90-9906-F2E0-DDE7-DBF60057D06A}"/>
                </a:ext>
              </a:extLst>
            </p:cNvPr>
            <p:cNvPicPr>
              <a:picLocks noChangeAspect="1"/>
            </p:cNvPicPr>
            <p:nvPr/>
          </p:nvPicPr>
          <p:blipFill>
            <a:blip r:embed="rId7"/>
            <a:stretch>
              <a:fillRect/>
            </a:stretch>
          </p:blipFill>
          <p:spPr bwMode="auto">
            <a:xfrm>
              <a:off x="7653121" y="5821772"/>
              <a:ext cx="366395" cy="366395"/>
            </a:xfrm>
            <a:prstGeom prst="rect">
              <a:avLst/>
            </a:prstGeom>
          </p:spPr>
        </p:pic>
        <p:pic>
          <p:nvPicPr>
            <p:cNvPr id="90" name="Grafik 89">
              <a:extLst>
                <a:ext uri="{FF2B5EF4-FFF2-40B4-BE49-F238E27FC236}">
                  <a16:creationId xmlns:a16="http://schemas.microsoft.com/office/drawing/2014/main" id="{32E9D4DB-1DF5-82C6-8C79-9D3AB9A75A6E}"/>
                </a:ext>
              </a:extLst>
            </p:cNvPr>
            <p:cNvPicPr>
              <a:picLocks noChangeAspect="1"/>
            </p:cNvPicPr>
            <p:nvPr/>
          </p:nvPicPr>
          <p:blipFill>
            <a:blip r:embed="rId7"/>
            <a:stretch>
              <a:fillRect/>
            </a:stretch>
          </p:blipFill>
          <p:spPr bwMode="auto">
            <a:xfrm>
              <a:off x="8069389" y="5815072"/>
              <a:ext cx="366395" cy="366395"/>
            </a:xfrm>
            <a:prstGeom prst="rect">
              <a:avLst/>
            </a:prstGeom>
          </p:spPr>
        </p:pic>
        <p:pic>
          <p:nvPicPr>
            <p:cNvPr id="91" name="Grafik 90">
              <a:extLst>
                <a:ext uri="{FF2B5EF4-FFF2-40B4-BE49-F238E27FC236}">
                  <a16:creationId xmlns:a16="http://schemas.microsoft.com/office/drawing/2014/main" id="{9D3C720B-1600-3986-2BE1-B68C29B7198E}"/>
                </a:ext>
              </a:extLst>
            </p:cNvPr>
            <p:cNvPicPr>
              <a:picLocks noChangeAspect="1"/>
            </p:cNvPicPr>
            <p:nvPr/>
          </p:nvPicPr>
          <p:blipFill>
            <a:blip r:embed="rId7"/>
            <a:stretch>
              <a:fillRect/>
            </a:stretch>
          </p:blipFill>
          <p:spPr bwMode="auto">
            <a:xfrm>
              <a:off x="6826494" y="5821772"/>
              <a:ext cx="366395" cy="366395"/>
            </a:xfrm>
            <a:prstGeom prst="rect">
              <a:avLst/>
            </a:prstGeom>
          </p:spPr>
        </p:pic>
      </p:grpSp>
      <p:sp>
        <p:nvSpPr>
          <p:cNvPr id="92" name="Inhaltsplatzhalter 1">
            <a:extLst>
              <a:ext uri="{FF2B5EF4-FFF2-40B4-BE49-F238E27FC236}">
                <a16:creationId xmlns:a16="http://schemas.microsoft.com/office/drawing/2014/main" id="{60E770B9-FB2C-A80A-370C-E926D18E0553}"/>
              </a:ext>
            </a:extLst>
          </p:cNvPr>
          <p:cNvSpPr txBox="1">
            <a:spLocks/>
          </p:cNvSpPr>
          <p:nvPr/>
        </p:nvSpPr>
        <p:spPr bwMode="auto">
          <a:xfrm>
            <a:off x="736392" y="4319558"/>
            <a:ext cx="480740" cy="272988"/>
          </a:xfrm>
          <a:prstGeom prst="rect">
            <a:avLst/>
          </a:prstGeom>
          <a:solidFill>
            <a:schemeClr val="bg1">
              <a:lumMod val="85000"/>
            </a:schemeClr>
          </a:solidFill>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pPr marL="0" indent="0">
              <a:buNone/>
            </a:pPr>
            <a:r>
              <a:rPr lang="de-DE" kern="0" dirty="0"/>
              <a:t>6 + 8</a:t>
            </a:r>
          </a:p>
        </p:txBody>
      </p:sp>
      <p:sp>
        <p:nvSpPr>
          <p:cNvPr id="93" name="Inhaltsplatzhalter 1">
            <a:extLst>
              <a:ext uri="{FF2B5EF4-FFF2-40B4-BE49-F238E27FC236}">
                <a16:creationId xmlns:a16="http://schemas.microsoft.com/office/drawing/2014/main" id="{7BA915CD-2EFC-3794-6E14-5E5EB7D1579F}"/>
              </a:ext>
            </a:extLst>
          </p:cNvPr>
          <p:cNvSpPr txBox="1">
            <a:spLocks/>
          </p:cNvSpPr>
          <p:nvPr/>
        </p:nvSpPr>
        <p:spPr bwMode="auto">
          <a:xfrm>
            <a:off x="252000" y="2189034"/>
            <a:ext cx="8640000" cy="841613"/>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r>
              <a:rPr lang="de-DE" kern="0" dirty="0"/>
              <a:t>einfache Aufgaben nutzen, um schwierige Aufgaben zu lösen</a:t>
            </a:r>
          </a:p>
          <a:p>
            <a:pPr lvl="1"/>
            <a:endParaRPr lang="de-DE" kern="0" dirty="0"/>
          </a:p>
        </p:txBody>
      </p:sp>
    </p:spTree>
    <p:extLst>
      <p:ext uri="{BB962C8B-B14F-4D97-AF65-F5344CB8AC3E}">
        <p14:creationId xmlns:p14="http://schemas.microsoft.com/office/powerpoint/2010/main" val="171029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B6FA6-BFCF-D3B7-F15D-0200B2BAC9DE}"/>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C4D331C1-3230-DDFA-82BB-742094876A4B}"/>
              </a:ext>
            </a:extLst>
          </p:cNvPr>
          <p:cNvSpPr/>
          <p:nvPr/>
        </p:nvSpPr>
        <p:spPr bwMode="auto">
          <a:xfrm>
            <a:off x="0" y="6503940"/>
            <a:ext cx="2947388"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Phase 1: Kernbotschaft</a:t>
            </a:r>
          </a:p>
        </p:txBody>
      </p:sp>
      <p:grpSp>
        <p:nvGrpSpPr>
          <p:cNvPr id="8" name="Gruppieren 7">
            <a:extLst>
              <a:ext uri="{FF2B5EF4-FFF2-40B4-BE49-F238E27FC236}">
                <a16:creationId xmlns:a16="http://schemas.microsoft.com/office/drawing/2014/main" id="{0E841E4B-AA69-CA3C-BD38-FE66961FB689}"/>
              </a:ext>
            </a:extLst>
          </p:cNvPr>
          <p:cNvGrpSpPr/>
          <p:nvPr/>
        </p:nvGrpSpPr>
        <p:grpSpPr>
          <a:xfrm>
            <a:off x="107788" y="274288"/>
            <a:ext cx="8928424" cy="927211"/>
            <a:chOff x="0" y="0"/>
            <a:chExt cx="5818764" cy="733300"/>
          </a:xfrm>
        </p:grpSpPr>
        <p:sp>
          <p:nvSpPr>
            <p:cNvPr id="9" name="Gefaltete Ecke 8">
              <a:extLst>
                <a:ext uri="{FF2B5EF4-FFF2-40B4-BE49-F238E27FC236}">
                  <a16:creationId xmlns:a16="http://schemas.microsoft.com/office/drawing/2014/main" id="{9FD19D8C-819F-7233-C5E6-99B4E495551F}"/>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10" name="Textfeld 1">
              <a:extLst>
                <a:ext uri="{FF2B5EF4-FFF2-40B4-BE49-F238E27FC236}">
                  <a16:creationId xmlns:a16="http://schemas.microsoft.com/office/drawing/2014/main" id="{11D86F75-5B89-6B11-FB0F-39440B274690}"/>
                </a:ext>
              </a:extLst>
            </p:cNvPr>
            <p:cNvSpPr txBox="1"/>
            <p:nvPr/>
          </p:nvSpPr>
          <p:spPr>
            <a:xfrm>
              <a:off x="608884" y="7331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schule den Zahlen- und Aufgabenblick und gebe den Kindern die Möglichkeit, verschiedene Rechenwege verständnisbasiert anzuwenden.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2" name="Picture 3">
            <a:extLst>
              <a:ext uri="{FF2B5EF4-FFF2-40B4-BE49-F238E27FC236}">
                <a16:creationId xmlns:a16="http://schemas.microsoft.com/office/drawing/2014/main" id="{F8CE20B7-3FE6-079C-52A3-601315B829C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
        <p:nvSpPr>
          <p:cNvPr id="54" name="Titel 4">
            <a:extLst>
              <a:ext uri="{FF2B5EF4-FFF2-40B4-BE49-F238E27FC236}">
                <a16:creationId xmlns:a16="http://schemas.microsoft.com/office/drawing/2014/main" id="{F01E936F-CCFC-D2C1-6919-F0CDAFC0C7CD}"/>
              </a:ext>
            </a:extLst>
          </p:cNvPr>
          <p:cNvSpPr>
            <a:spLocks noGrp="1"/>
          </p:cNvSpPr>
          <p:nvPr>
            <p:ph type="title"/>
          </p:nvPr>
        </p:nvSpPr>
        <p:spPr bwMode="auto">
          <a:xfrm>
            <a:off x="252000" y="1399576"/>
            <a:ext cx="8640000" cy="396000"/>
          </a:xfrm>
        </p:spPr>
        <p:txBody>
          <a:bodyPr/>
          <a:lstStyle/>
          <a:p>
            <a:pPr>
              <a:defRPr/>
            </a:pPr>
            <a:r>
              <a:rPr lang="de-DE" dirty="0"/>
              <a:t>Beziehungsreiches Üben – ZR20 </a:t>
            </a:r>
            <a:br>
              <a:rPr lang="de-DE" dirty="0"/>
            </a:br>
            <a:r>
              <a:rPr lang="de-DE" b="0" dirty="0"/>
              <a:t>Operationsverständnis Addition und Subtraktion </a:t>
            </a:r>
            <a:endParaRPr dirty="0"/>
          </a:p>
        </p:txBody>
      </p:sp>
      <p:sp>
        <p:nvSpPr>
          <p:cNvPr id="57" name="Rechteck 56">
            <a:extLst>
              <a:ext uri="{FF2B5EF4-FFF2-40B4-BE49-F238E27FC236}">
                <a16:creationId xmlns:a16="http://schemas.microsoft.com/office/drawing/2014/main" id="{D17AC061-4DAC-D999-C3AF-29A665B1A977}"/>
              </a:ext>
            </a:extLst>
          </p:cNvPr>
          <p:cNvSpPr/>
          <p:nvPr/>
        </p:nvSpPr>
        <p:spPr bwMode="auto">
          <a:xfrm>
            <a:off x="6221715" y="1395359"/>
            <a:ext cx="847475" cy="776082"/>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100" b="0" i="0" u="none" strike="noStrike" cap="none" normalizeH="0" baseline="0" dirty="0">
                <a:ln>
                  <a:noFill/>
                </a:ln>
                <a:solidFill>
                  <a:schemeClr val="tx1"/>
                </a:solidFill>
                <a:effectLst/>
                <a:latin typeface="Calibri" panose="020F0502020204030204" pitchFamily="34" charset="0"/>
              </a:rPr>
              <a:t>= 10</a:t>
            </a:r>
          </a:p>
        </p:txBody>
      </p:sp>
      <p:sp>
        <p:nvSpPr>
          <p:cNvPr id="58" name="Rechteck 57">
            <a:extLst>
              <a:ext uri="{FF2B5EF4-FFF2-40B4-BE49-F238E27FC236}">
                <a16:creationId xmlns:a16="http://schemas.microsoft.com/office/drawing/2014/main" id="{9AE64E8D-2054-F369-B821-E3F79EBA9074}"/>
              </a:ext>
            </a:extLst>
          </p:cNvPr>
          <p:cNvSpPr/>
          <p:nvPr/>
        </p:nvSpPr>
        <p:spPr bwMode="auto">
          <a:xfrm>
            <a:off x="7265092" y="1399576"/>
            <a:ext cx="847475" cy="77608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100" b="0" i="0" u="none" strike="noStrike" cap="none" normalizeH="0" baseline="0" dirty="0">
                <a:ln>
                  <a:noFill/>
                </a:ln>
                <a:solidFill>
                  <a:schemeClr val="tx1"/>
                </a:solidFill>
                <a:effectLst/>
                <a:latin typeface="Calibri" panose="020F0502020204030204" pitchFamily="34" charset="0"/>
              </a:rPr>
              <a:t>10 -</a:t>
            </a:r>
          </a:p>
        </p:txBody>
      </p:sp>
      <p:sp>
        <p:nvSpPr>
          <p:cNvPr id="59" name="Rechteck 58">
            <a:extLst>
              <a:ext uri="{FF2B5EF4-FFF2-40B4-BE49-F238E27FC236}">
                <a16:creationId xmlns:a16="http://schemas.microsoft.com/office/drawing/2014/main" id="{F6E1634E-EF15-DB6A-6656-B8CFBD1DD0D5}"/>
              </a:ext>
            </a:extLst>
          </p:cNvPr>
          <p:cNvSpPr/>
          <p:nvPr/>
        </p:nvSpPr>
        <p:spPr bwMode="auto">
          <a:xfrm>
            <a:off x="6221715" y="2327434"/>
            <a:ext cx="847475" cy="776082"/>
          </a:xfrm>
          <a:prstGeom prst="rect">
            <a:avLst/>
          </a:prstGeom>
          <a:solidFill>
            <a:srgbClr val="B4C7E7"/>
          </a:solidFill>
          <a:ln w="9525" cap="flat" cmpd="sng" algn="ctr">
            <a:solidFill>
              <a:srgbClr val="B4C7E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100" dirty="0">
                <a:latin typeface="Calibri" panose="020F0502020204030204" pitchFamily="34" charset="0"/>
              </a:rPr>
              <a:t>+/-</a:t>
            </a:r>
            <a:r>
              <a:rPr kumimoji="0" lang="de-DE" sz="2100" b="0" i="0" u="none" strike="noStrike" cap="none" normalizeH="0" baseline="0" dirty="0">
                <a:ln>
                  <a:noFill/>
                </a:ln>
                <a:solidFill>
                  <a:schemeClr val="tx1"/>
                </a:solidFill>
                <a:effectLst/>
                <a:latin typeface="Calibri" panose="020F0502020204030204" pitchFamily="34" charset="0"/>
              </a:rPr>
              <a:t> 10</a:t>
            </a:r>
          </a:p>
        </p:txBody>
      </p:sp>
      <p:sp>
        <p:nvSpPr>
          <p:cNvPr id="60" name="Rechteck 59">
            <a:extLst>
              <a:ext uri="{FF2B5EF4-FFF2-40B4-BE49-F238E27FC236}">
                <a16:creationId xmlns:a16="http://schemas.microsoft.com/office/drawing/2014/main" id="{647A0956-A1E4-9A9D-9398-B1A17014CF35}"/>
              </a:ext>
            </a:extLst>
          </p:cNvPr>
          <p:cNvSpPr/>
          <p:nvPr/>
        </p:nvSpPr>
        <p:spPr bwMode="auto">
          <a:xfrm>
            <a:off x="7258877" y="2326648"/>
            <a:ext cx="847475" cy="776082"/>
          </a:xfrm>
          <a:prstGeom prst="rect">
            <a:avLst/>
          </a:prstGeom>
          <a:solidFill>
            <a:srgbClr val="548234"/>
          </a:solidFill>
          <a:ln w="9525" cap="flat" cmpd="sng" algn="ctr">
            <a:solidFill>
              <a:srgbClr val="54823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latin typeface="Calibri" panose="020F0502020204030204" pitchFamily="34" charset="0"/>
              </a:rPr>
              <a:t>+/-</a:t>
            </a:r>
            <a:r>
              <a:rPr kumimoji="0" lang="de-DE" sz="1400" b="0" i="0" u="none" strike="noStrike" cap="none" normalizeH="0" baseline="0" dirty="0">
                <a:ln>
                  <a:noFill/>
                </a:ln>
                <a:solidFill>
                  <a:schemeClr val="tx1"/>
                </a:solidFill>
                <a:effectLst/>
                <a:latin typeface="Calibri" panose="020F0502020204030204" pitchFamily="34" charset="0"/>
              </a:rPr>
              <a:t> 0/1/5</a:t>
            </a:r>
          </a:p>
        </p:txBody>
      </p:sp>
      <p:sp>
        <p:nvSpPr>
          <p:cNvPr id="61" name="Rechteck 60">
            <a:extLst>
              <a:ext uri="{FF2B5EF4-FFF2-40B4-BE49-F238E27FC236}">
                <a16:creationId xmlns:a16="http://schemas.microsoft.com/office/drawing/2014/main" id="{B24DD6F3-285A-1947-560E-92514946362A}"/>
              </a:ext>
            </a:extLst>
          </p:cNvPr>
          <p:cNvSpPr/>
          <p:nvPr/>
        </p:nvSpPr>
        <p:spPr bwMode="auto">
          <a:xfrm>
            <a:off x="8254960" y="1877283"/>
            <a:ext cx="847475" cy="776082"/>
          </a:xfrm>
          <a:prstGeom prst="rect">
            <a:avLst/>
          </a:prstGeom>
          <a:solidFill>
            <a:srgbClr val="2F5597"/>
          </a:solidFill>
          <a:ln w="9525" cap="flat" cmpd="sng" algn="ctr">
            <a:solidFill>
              <a:srgbClr val="2F559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bg1"/>
                </a:solidFill>
                <a:latin typeface="Calibri" panose="020F0502020204030204" pitchFamily="34" charset="0"/>
              </a:rPr>
              <a:t>doppelt</a:t>
            </a:r>
            <a:endParaRPr kumimoji="0" lang="de-DE" sz="1600" b="0" i="0" u="none" strike="noStrike" cap="none" normalizeH="0" baseline="0" dirty="0">
              <a:ln>
                <a:noFill/>
              </a:ln>
              <a:solidFill>
                <a:schemeClr val="bg1"/>
              </a:solidFill>
              <a:effectLst/>
              <a:latin typeface="Calibri" panose="020F0502020204030204" pitchFamily="34" charset="0"/>
            </a:endParaRPr>
          </a:p>
        </p:txBody>
      </p:sp>
      <p:sp>
        <p:nvSpPr>
          <p:cNvPr id="93" name="Inhaltsplatzhalter 1">
            <a:extLst>
              <a:ext uri="{FF2B5EF4-FFF2-40B4-BE49-F238E27FC236}">
                <a16:creationId xmlns:a16="http://schemas.microsoft.com/office/drawing/2014/main" id="{AE28791B-8B08-FB33-50F2-4BACB1084BF2}"/>
              </a:ext>
            </a:extLst>
          </p:cNvPr>
          <p:cNvSpPr txBox="1">
            <a:spLocks/>
          </p:cNvSpPr>
          <p:nvPr/>
        </p:nvSpPr>
        <p:spPr bwMode="auto">
          <a:xfrm>
            <a:off x="252000" y="2189034"/>
            <a:ext cx="8640000" cy="841613"/>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r>
              <a:rPr lang="de-DE" kern="0" dirty="0"/>
              <a:t>einfache Aufgaben nutzen, um schwierige Aufgaben zu lösen</a:t>
            </a:r>
          </a:p>
          <a:p>
            <a:pPr lvl="1"/>
            <a:endParaRPr lang="de-DE" kern="0" dirty="0"/>
          </a:p>
        </p:txBody>
      </p:sp>
      <p:sp>
        <p:nvSpPr>
          <p:cNvPr id="2" name="Inhaltsplatzhalter 1">
            <a:extLst>
              <a:ext uri="{FF2B5EF4-FFF2-40B4-BE49-F238E27FC236}">
                <a16:creationId xmlns:a16="http://schemas.microsoft.com/office/drawing/2014/main" id="{C2F74E82-C9AF-B7F6-109E-D0F34756C802}"/>
              </a:ext>
            </a:extLst>
          </p:cNvPr>
          <p:cNvSpPr>
            <a:spLocks noGrp="1"/>
          </p:cNvSpPr>
          <p:nvPr>
            <p:ph idx="1"/>
          </p:nvPr>
        </p:nvSpPr>
        <p:spPr bwMode="auto">
          <a:xfrm>
            <a:off x="252000" y="2964524"/>
            <a:ext cx="8640000" cy="2680210"/>
          </a:xfrm>
        </p:spPr>
        <p:txBody>
          <a:bodyPr/>
          <a:lstStyle/>
          <a:p>
            <a:r>
              <a:rPr lang="de-DE" b="1" dirty="0"/>
              <a:t>2. Partneraufgaben </a:t>
            </a:r>
          </a:p>
          <a:p>
            <a:pPr marL="501650" indent="-285750">
              <a:spcBef>
                <a:spcPts val="400"/>
              </a:spcBef>
            </a:pPr>
            <a:r>
              <a:rPr lang="de-DE" u="sng" dirty="0"/>
              <a:t>Regel:</a:t>
            </a:r>
            <a:r>
              <a:rPr lang="de-DE" dirty="0"/>
              <a:t> Beide Summanden werden gegensinnig verändert, das Ergebnis kann ohne Korrektur übernommen werden. 	</a:t>
            </a:r>
            <a:br>
              <a:rPr lang="de-DE" dirty="0"/>
            </a:br>
            <a:r>
              <a:rPr lang="de-DE" dirty="0"/>
              <a:t>3 + 4 = (6 + 1) + (8 - 1) = 7 + 7</a:t>
            </a:r>
          </a:p>
          <a:p>
            <a:pPr marL="501650" indent="-285750">
              <a:spcBef>
                <a:spcPts val="400"/>
              </a:spcBef>
              <a:buFont typeface="Wingdings" pitchFamily="2" charset="2"/>
              <a:buChar char="à"/>
            </a:pPr>
            <a:r>
              <a:rPr lang="de-DE" dirty="0">
                <a:sym typeface="Wingdings" pitchFamily="2" charset="2"/>
              </a:rPr>
              <a:t>dem liegt das Konstanzgesetz der Summe zugrunde. </a:t>
            </a:r>
          </a:p>
          <a:p>
            <a:pPr marL="501650" indent="-285750">
              <a:spcBef>
                <a:spcPts val="400"/>
              </a:spcBef>
              <a:buFont typeface="Wingdings" pitchFamily="2" charset="2"/>
              <a:buChar char="à"/>
            </a:pPr>
            <a:r>
              <a:rPr lang="de-DE" dirty="0">
                <a:sym typeface="Wingdings" pitchFamily="2" charset="2"/>
              </a:rPr>
              <a:t>Förderung mit Material: 	</a:t>
            </a:r>
            <a:br>
              <a:rPr lang="de-DE" dirty="0">
                <a:sym typeface="Wingdings" pitchFamily="2" charset="2"/>
              </a:rPr>
            </a:br>
            <a:r>
              <a:rPr lang="de-DE" dirty="0">
                <a:sym typeface="Wingdings" pitchFamily="2" charset="2"/>
              </a:rPr>
              <a:t>Verdeutlichen durch Plättchen, Gesamtmenge 	</a:t>
            </a:r>
            <a:br>
              <a:rPr lang="de-DE" dirty="0">
                <a:sym typeface="Wingdings" pitchFamily="2" charset="2"/>
              </a:rPr>
            </a:br>
            <a:r>
              <a:rPr lang="de-DE" dirty="0">
                <a:sym typeface="Wingdings" pitchFamily="2" charset="2"/>
              </a:rPr>
              <a:t>bleibt gleich und ein Plättchen wird verschoben. </a:t>
            </a:r>
          </a:p>
          <a:p>
            <a:pPr marL="501650" indent="-285750">
              <a:spcBef>
                <a:spcPts val="400"/>
              </a:spcBef>
              <a:buFont typeface="Wingdings" pitchFamily="2" charset="2"/>
              <a:buChar char="à"/>
            </a:pPr>
            <a:endParaRPr lang="de-DE" dirty="0">
              <a:sym typeface="Wingdings" pitchFamily="2" charset="2"/>
            </a:endParaRPr>
          </a:p>
          <a:p>
            <a:pPr lvl="1"/>
            <a:endParaRPr lang="de-DE" dirty="0"/>
          </a:p>
          <a:p>
            <a:pPr lvl="1"/>
            <a:endParaRPr lang="de-DE" dirty="0"/>
          </a:p>
        </p:txBody>
      </p:sp>
      <p:sp>
        <p:nvSpPr>
          <p:cNvPr id="3" name="Inhaltsplatzhalter 1">
            <a:extLst>
              <a:ext uri="{FF2B5EF4-FFF2-40B4-BE49-F238E27FC236}">
                <a16:creationId xmlns:a16="http://schemas.microsoft.com/office/drawing/2014/main" id="{F6A6A905-7691-1D0A-A311-8398E4336225}"/>
              </a:ext>
            </a:extLst>
          </p:cNvPr>
          <p:cNvSpPr txBox="1">
            <a:spLocks/>
          </p:cNvSpPr>
          <p:nvPr/>
        </p:nvSpPr>
        <p:spPr bwMode="auto">
          <a:xfrm>
            <a:off x="7442244" y="2850795"/>
            <a:ext cx="480740" cy="272988"/>
          </a:xfrm>
          <a:prstGeom prst="rect">
            <a:avLst/>
          </a:prstGeom>
          <a:solidFill>
            <a:schemeClr val="bg1">
              <a:lumMod val="85000"/>
            </a:schemeClr>
          </a:solidFill>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pPr marL="0" indent="0">
              <a:buNone/>
            </a:pPr>
            <a:r>
              <a:rPr lang="de-DE" kern="0" dirty="0"/>
              <a:t>6 + 8</a:t>
            </a:r>
          </a:p>
        </p:txBody>
      </p:sp>
      <p:pic>
        <p:nvPicPr>
          <p:cNvPr id="5" name="Grafik 4">
            <a:extLst>
              <a:ext uri="{FF2B5EF4-FFF2-40B4-BE49-F238E27FC236}">
                <a16:creationId xmlns:a16="http://schemas.microsoft.com/office/drawing/2014/main" id="{929526A9-D642-41B1-767A-4208CDA2E15D}"/>
              </a:ext>
            </a:extLst>
          </p:cNvPr>
          <p:cNvPicPr>
            <a:picLocks noChangeAspect="1"/>
          </p:cNvPicPr>
          <p:nvPr/>
        </p:nvPicPr>
        <p:blipFill>
          <a:blip r:embed="rId6"/>
          <a:stretch>
            <a:fillRect/>
          </a:stretch>
        </p:blipFill>
        <p:spPr bwMode="auto">
          <a:xfrm>
            <a:off x="3788532" y="6204598"/>
            <a:ext cx="366395" cy="366395"/>
          </a:xfrm>
          <a:prstGeom prst="rect">
            <a:avLst/>
          </a:prstGeom>
        </p:spPr>
      </p:pic>
      <p:pic>
        <p:nvPicPr>
          <p:cNvPr id="6" name="Grafik 5">
            <a:extLst>
              <a:ext uri="{FF2B5EF4-FFF2-40B4-BE49-F238E27FC236}">
                <a16:creationId xmlns:a16="http://schemas.microsoft.com/office/drawing/2014/main" id="{6A0B50B7-4308-258D-F31C-B1BDE310CF6B}"/>
              </a:ext>
            </a:extLst>
          </p:cNvPr>
          <p:cNvPicPr>
            <a:picLocks noChangeAspect="1"/>
          </p:cNvPicPr>
          <p:nvPr/>
        </p:nvPicPr>
        <p:blipFill>
          <a:blip r:embed="rId6"/>
          <a:stretch>
            <a:fillRect/>
          </a:stretch>
        </p:blipFill>
        <p:spPr bwMode="auto">
          <a:xfrm>
            <a:off x="4205605" y="6204598"/>
            <a:ext cx="366395" cy="366395"/>
          </a:xfrm>
          <a:prstGeom prst="rect">
            <a:avLst/>
          </a:prstGeom>
        </p:spPr>
      </p:pic>
      <p:pic>
        <p:nvPicPr>
          <p:cNvPr id="11" name="Grafik 10">
            <a:extLst>
              <a:ext uri="{FF2B5EF4-FFF2-40B4-BE49-F238E27FC236}">
                <a16:creationId xmlns:a16="http://schemas.microsoft.com/office/drawing/2014/main" id="{FA205A47-8C9B-390B-2B08-A50005070B07}"/>
              </a:ext>
            </a:extLst>
          </p:cNvPr>
          <p:cNvPicPr>
            <a:picLocks noChangeAspect="1"/>
          </p:cNvPicPr>
          <p:nvPr/>
        </p:nvPicPr>
        <p:blipFill>
          <a:blip r:embed="rId6"/>
          <a:stretch>
            <a:fillRect/>
          </a:stretch>
        </p:blipFill>
        <p:spPr bwMode="auto">
          <a:xfrm>
            <a:off x="4621873" y="6204598"/>
            <a:ext cx="366395" cy="366395"/>
          </a:xfrm>
          <a:prstGeom prst="rect">
            <a:avLst/>
          </a:prstGeom>
        </p:spPr>
      </p:pic>
      <p:pic>
        <p:nvPicPr>
          <p:cNvPr id="13" name="Grafik 12">
            <a:extLst>
              <a:ext uri="{FF2B5EF4-FFF2-40B4-BE49-F238E27FC236}">
                <a16:creationId xmlns:a16="http://schemas.microsoft.com/office/drawing/2014/main" id="{644F3088-F35C-E7D3-A72A-32D85FC934E6}"/>
              </a:ext>
            </a:extLst>
          </p:cNvPr>
          <p:cNvPicPr>
            <a:picLocks noChangeAspect="1"/>
          </p:cNvPicPr>
          <p:nvPr/>
        </p:nvPicPr>
        <p:blipFill>
          <a:blip r:embed="rId6"/>
          <a:stretch>
            <a:fillRect/>
          </a:stretch>
        </p:blipFill>
        <p:spPr bwMode="auto">
          <a:xfrm>
            <a:off x="3378978" y="6204598"/>
            <a:ext cx="366395" cy="366395"/>
          </a:xfrm>
          <a:prstGeom prst="rect">
            <a:avLst/>
          </a:prstGeom>
        </p:spPr>
      </p:pic>
      <p:pic>
        <p:nvPicPr>
          <p:cNvPr id="14" name="Grafik 13">
            <a:extLst>
              <a:ext uri="{FF2B5EF4-FFF2-40B4-BE49-F238E27FC236}">
                <a16:creationId xmlns:a16="http://schemas.microsoft.com/office/drawing/2014/main" id="{86ABB84C-518C-003A-3562-09B157BA9228}"/>
              </a:ext>
            </a:extLst>
          </p:cNvPr>
          <p:cNvPicPr>
            <a:picLocks noChangeAspect="1"/>
          </p:cNvPicPr>
          <p:nvPr/>
        </p:nvPicPr>
        <p:blipFill>
          <a:blip r:embed="rId6"/>
          <a:stretch>
            <a:fillRect/>
          </a:stretch>
        </p:blipFill>
        <p:spPr bwMode="auto">
          <a:xfrm>
            <a:off x="5442773" y="6204598"/>
            <a:ext cx="366395" cy="366395"/>
          </a:xfrm>
          <a:prstGeom prst="rect">
            <a:avLst/>
          </a:prstGeom>
        </p:spPr>
      </p:pic>
      <p:pic>
        <p:nvPicPr>
          <p:cNvPr id="15" name="Grafik 14">
            <a:extLst>
              <a:ext uri="{FF2B5EF4-FFF2-40B4-BE49-F238E27FC236}">
                <a16:creationId xmlns:a16="http://schemas.microsoft.com/office/drawing/2014/main" id="{359A86B7-E88D-12D2-E08C-965B9DE838AF}"/>
              </a:ext>
            </a:extLst>
          </p:cNvPr>
          <p:cNvPicPr>
            <a:picLocks noChangeAspect="1"/>
          </p:cNvPicPr>
          <p:nvPr/>
        </p:nvPicPr>
        <p:blipFill>
          <a:blip r:embed="rId6"/>
          <a:stretch>
            <a:fillRect/>
          </a:stretch>
        </p:blipFill>
        <p:spPr bwMode="auto">
          <a:xfrm>
            <a:off x="5859846" y="6204598"/>
            <a:ext cx="366395" cy="366395"/>
          </a:xfrm>
          <a:prstGeom prst="rect">
            <a:avLst/>
          </a:prstGeom>
        </p:spPr>
      </p:pic>
      <p:pic>
        <p:nvPicPr>
          <p:cNvPr id="16" name="Grafik 15">
            <a:extLst>
              <a:ext uri="{FF2B5EF4-FFF2-40B4-BE49-F238E27FC236}">
                <a16:creationId xmlns:a16="http://schemas.microsoft.com/office/drawing/2014/main" id="{36DF26BC-FE3E-9544-2B4D-851836653DB8}"/>
              </a:ext>
            </a:extLst>
          </p:cNvPr>
          <p:cNvPicPr>
            <a:picLocks noChangeAspect="1"/>
          </p:cNvPicPr>
          <p:nvPr/>
        </p:nvPicPr>
        <p:blipFill>
          <a:blip r:embed="rId6"/>
          <a:stretch>
            <a:fillRect/>
          </a:stretch>
        </p:blipFill>
        <p:spPr bwMode="auto">
          <a:xfrm>
            <a:off x="6276114" y="6204598"/>
            <a:ext cx="366395" cy="366395"/>
          </a:xfrm>
          <a:prstGeom prst="rect">
            <a:avLst/>
          </a:prstGeom>
        </p:spPr>
      </p:pic>
      <p:pic>
        <p:nvPicPr>
          <p:cNvPr id="17" name="Grafik 16">
            <a:extLst>
              <a:ext uri="{FF2B5EF4-FFF2-40B4-BE49-F238E27FC236}">
                <a16:creationId xmlns:a16="http://schemas.microsoft.com/office/drawing/2014/main" id="{9D0ACD92-AB20-9489-89BC-95F2FEC7B616}"/>
              </a:ext>
            </a:extLst>
          </p:cNvPr>
          <p:cNvPicPr>
            <a:picLocks noChangeAspect="1"/>
          </p:cNvPicPr>
          <p:nvPr/>
        </p:nvPicPr>
        <p:blipFill>
          <a:blip r:embed="rId6"/>
          <a:stretch>
            <a:fillRect/>
          </a:stretch>
        </p:blipFill>
        <p:spPr bwMode="auto">
          <a:xfrm>
            <a:off x="5033219" y="6204598"/>
            <a:ext cx="366395" cy="366395"/>
          </a:xfrm>
          <a:prstGeom prst="rect">
            <a:avLst/>
          </a:prstGeom>
        </p:spPr>
      </p:pic>
      <p:pic>
        <p:nvPicPr>
          <p:cNvPr id="18" name="Grafik 17">
            <a:extLst>
              <a:ext uri="{FF2B5EF4-FFF2-40B4-BE49-F238E27FC236}">
                <a16:creationId xmlns:a16="http://schemas.microsoft.com/office/drawing/2014/main" id="{065F872A-390F-AD48-D70D-9FB98AE36BEB}"/>
              </a:ext>
            </a:extLst>
          </p:cNvPr>
          <p:cNvPicPr>
            <a:picLocks noChangeAspect="1"/>
          </p:cNvPicPr>
          <p:nvPr/>
        </p:nvPicPr>
        <p:blipFill>
          <a:blip r:embed="rId6"/>
          <a:stretch>
            <a:fillRect/>
          </a:stretch>
        </p:blipFill>
        <p:spPr bwMode="auto">
          <a:xfrm>
            <a:off x="3788532" y="5760747"/>
            <a:ext cx="366395" cy="366395"/>
          </a:xfrm>
          <a:prstGeom prst="rect">
            <a:avLst/>
          </a:prstGeom>
        </p:spPr>
      </p:pic>
      <p:pic>
        <p:nvPicPr>
          <p:cNvPr id="19" name="Grafik 18">
            <a:extLst>
              <a:ext uri="{FF2B5EF4-FFF2-40B4-BE49-F238E27FC236}">
                <a16:creationId xmlns:a16="http://schemas.microsoft.com/office/drawing/2014/main" id="{ECBCF9A9-72C7-8C4B-6186-1546B8B70DA5}"/>
              </a:ext>
            </a:extLst>
          </p:cNvPr>
          <p:cNvPicPr>
            <a:picLocks noChangeAspect="1"/>
          </p:cNvPicPr>
          <p:nvPr/>
        </p:nvPicPr>
        <p:blipFill>
          <a:blip r:embed="rId6"/>
          <a:stretch>
            <a:fillRect/>
          </a:stretch>
        </p:blipFill>
        <p:spPr bwMode="auto">
          <a:xfrm>
            <a:off x="4205605" y="5760747"/>
            <a:ext cx="366395" cy="366395"/>
          </a:xfrm>
          <a:prstGeom prst="rect">
            <a:avLst/>
          </a:prstGeom>
        </p:spPr>
      </p:pic>
      <p:pic>
        <p:nvPicPr>
          <p:cNvPr id="20" name="Grafik 19">
            <a:extLst>
              <a:ext uri="{FF2B5EF4-FFF2-40B4-BE49-F238E27FC236}">
                <a16:creationId xmlns:a16="http://schemas.microsoft.com/office/drawing/2014/main" id="{D875B3BB-F2F7-555C-4D9C-C1DCCD4A0E6D}"/>
              </a:ext>
            </a:extLst>
          </p:cNvPr>
          <p:cNvPicPr>
            <a:picLocks noChangeAspect="1"/>
          </p:cNvPicPr>
          <p:nvPr/>
        </p:nvPicPr>
        <p:blipFill>
          <a:blip r:embed="rId6"/>
          <a:stretch>
            <a:fillRect/>
          </a:stretch>
        </p:blipFill>
        <p:spPr bwMode="auto">
          <a:xfrm>
            <a:off x="4621873" y="5760747"/>
            <a:ext cx="366395" cy="366395"/>
          </a:xfrm>
          <a:prstGeom prst="rect">
            <a:avLst/>
          </a:prstGeom>
        </p:spPr>
      </p:pic>
      <p:pic>
        <p:nvPicPr>
          <p:cNvPr id="21" name="Grafik 20">
            <a:extLst>
              <a:ext uri="{FF2B5EF4-FFF2-40B4-BE49-F238E27FC236}">
                <a16:creationId xmlns:a16="http://schemas.microsoft.com/office/drawing/2014/main" id="{E43B83C5-761D-ABEA-F6DA-96942414247D}"/>
              </a:ext>
            </a:extLst>
          </p:cNvPr>
          <p:cNvPicPr>
            <a:picLocks noChangeAspect="1"/>
          </p:cNvPicPr>
          <p:nvPr/>
        </p:nvPicPr>
        <p:blipFill>
          <a:blip r:embed="rId6"/>
          <a:stretch>
            <a:fillRect/>
          </a:stretch>
        </p:blipFill>
        <p:spPr bwMode="auto">
          <a:xfrm>
            <a:off x="3378978" y="5760747"/>
            <a:ext cx="366395" cy="366395"/>
          </a:xfrm>
          <a:prstGeom prst="rect">
            <a:avLst/>
          </a:prstGeom>
        </p:spPr>
      </p:pic>
      <p:pic>
        <p:nvPicPr>
          <p:cNvPr id="22" name="Grafik 21">
            <a:extLst>
              <a:ext uri="{FF2B5EF4-FFF2-40B4-BE49-F238E27FC236}">
                <a16:creationId xmlns:a16="http://schemas.microsoft.com/office/drawing/2014/main" id="{2AD150AC-D53A-2B03-39DB-184599918719}"/>
              </a:ext>
            </a:extLst>
          </p:cNvPr>
          <p:cNvPicPr>
            <a:picLocks noChangeAspect="1"/>
          </p:cNvPicPr>
          <p:nvPr/>
        </p:nvPicPr>
        <p:blipFill>
          <a:blip r:embed="rId6"/>
          <a:stretch>
            <a:fillRect/>
          </a:stretch>
        </p:blipFill>
        <p:spPr bwMode="auto">
          <a:xfrm>
            <a:off x="5442773" y="5760747"/>
            <a:ext cx="366395" cy="366395"/>
          </a:xfrm>
          <a:prstGeom prst="rect">
            <a:avLst/>
          </a:prstGeom>
        </p:spPr>
      </p:pic>
      <p:pic>
        <p:nvPicPr>
          <p:cNvPr id="23" name="Grafik 22">
            <a:extLst>
              <a:ext uri="{FF2B5EF4-FFF2-40B4-BE49-F238E27FC236}">
                <a16:creationId xmlns:a16="http://schemas.microsoft.com/office/drawing/2014/main" id="{0036939D-98C3-5B0D-2CB8-58344286168D}"/>
              </a:ext>
            </a:extLst>
          </p:cNvPr>
          <p:cNvPicPr>
            <a:picLocks noChangeAspect="1"/>
          </p:cNvPicPr>
          <p:nvPr/>
        </p:nvPicPr>
        <p:blipFill>
          <a:blip r:embed="rId6"/>
          <a:stretch>
            <a:fillRect/>
          </a:stretch>
        </p:blipFill>
        <p:spPr bwMode="auto">
          <a:xfrm>
            <a:off x="5033219" y="5760747"/>
            <a:ext cx="366395" cy="366395"/>
          </a:xfrm>
          <a:prstGeom prst="rect">
            <a:avLst/>
          </a:prstGeom>
        </p:spPr>
      </p:pic>
      <p:sp>
        <p:nvSpPr>
          <p:cNvPr id="25" name="Inhaltsplatzhalter 1">
            <a:extLst>
              <a:ext uri="{FF2B5EF4-FFF2-40B4-BE49-F238E27FC236}">
                <a16:creationId xmlns:a16="http://schemas.microsoft.com/office/drawing/2014/main" id="{8097B7CA-65D2-F599-4258-EB407CB83560}"/>
              </a:ext>
            </a:extLst>
          </p:cNvPr>
          <p:cNvSpPr txBox="1">
            <a:spLocks/>
          </p:cNvSpPr>
          <p:nvPr/>
        </p:nvSpPr>
        <p:spPr bwMode="auto">
          <a:xfrm>
            <a:off x="252000" y="2564899"/>
            <a:ext cx="8640000" cy="373360"/>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r>
              <a:rPr lang="de-DE" b="1" kern="0" dirty="0"/>
              <a:t>1. Nachbaraufgaben</a:t>
            </a:r>
          </a:p>
        </p:txBody>
      </p:sp>
    </p:spTree>
    <p:extLst>
      <p:ext uri="{BB962C8B-B14F-4D97-AF65-F5344CB8AC3E}">
        <p14:creationId xmlns:p14="http://schemas.microsoft.com/office/powerpoint/2010/main" val="13253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BB46A-7754-9686-F1B6-33FA77869248}"/>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EBCF360F-94F9-CF9A-B2C8-E6FB17724F48}"/>
              </a:ext>
            </a:extLst>
          </p:cNvPr>
          <p:cNvSpPr/>
          <p:nvPr/>
        </p:nvSpPr>
        <p:spPr bwMode="auto">
          <a:xfrm>
            <a:off x="0" y="6503940"/>
            <a:ext cx="2947388"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a:ln>
                  <a:noFill/>
                </a:ln>
                <a:solidFill>
                  <a:schemeClr val="bg1"/>
                </a:solidFill>
                <a:effectLst/>
                <a:latin typeface="Calibri Light" panose="020F0302020204030204" pitchFamily="34" charset="0"/>
                <a:cs typeface="Calibri Light" panose="020F0302020204030204" pitchFamily="34" charset="0"/>
              </a:rPr>
              <a:t>Phase 1: Kernbotschaft</a:t>
            </a:r>
          </a:p>
        </p:txBody>
      </p:sp>
      <p:grpSp>
        <p:nvGrpSpPr>
          <p:cNvPr id="8" name="Gruppieren 7">
            <a:extLst>
              <a:ext uri="{FF2B5EF4-FFF2-40B4-BE49-F238E27FC236}">
                <a16:creationId xmlns:a16="http://schemas.microsoft.com/office/drawing/2014/main" id="{4F2D92CE-ED26-7931-A05B-86146175BED8}"/>
              </a:ext>
            </a:extLst>
          </p:cNvPr>
          <p:cNvGrpSpPr/>
          <p:nvPr/>
        </p:nvGrpSpPr>
        <p:grpSpPr>
          <a:xfrm>
            <a:off x="107788" y="274288"/>
            <a:ext cx="8928424" cy="927211"/>
            <a:chOff x="0" y="0"/>
            <a:chExt cx="5818764" cy="733300"/>
          </a:xfrm>
        </p:grpSpPr>
        <p:sp>
          <p:nvSpPr>
            <p:cNvPr id="9" name="Gefaltete Ecke 8">
              <a:extLst>
                <a:ext uri="{FF2B5EF4-FFF2-40B4-BE49-F238E27FC236}">
                  <a16:creationId xmlns:a16="http://schemas.microsoft.com/office/drawing/2014/main" id="{36FF1CD6-CF96-1CAE-0FDC-2C861A5CAFD7}"/>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10" name="Textfeld 1">
              <a:extLst>
                <a:ext uri="{FF2B5EF4-FFF2-40B4-BE49-F238E27FC236}">
                  <a16:creationId xmlns:a16="http://schemas.microsoft.com/office/drawing/2014/main" id="{D01ACA24-7119-0E1F-845B-54FCAC27F427}"/>
                </a:ext>
              </a:extLst>
            </p:cNvPr>
            <p:cNvSpPr txBox="1"/>
            <p:nvPr/>
          </p:nvSpPr>
          <p:spPr>
            <a:xfrm>
              <a:off x="608884" y="7331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schule den Zahlen- und Aufgabenblick und gebe den Kindern die Möglichkeit, verschiedene Rechenwege verständnisbasiert anzuwenden.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2" name="Picture 3">
            <a:extLst>
              <a:ext uri="{FF2B5EF4-FFF2-40B4-BE49-F238E27FC236}">
                <a16:creationId xmlns:a16="http://schemas.microsoft.com/office/drawing/2014/main" id="{CE81ACDB-58D3-2A71-46A4-34A5E1D9C3A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
        <p:nvSpPr>
          <p:cNvPr id="54" name="Titel 4">
            <a:extLst>
              <a:ext uri="{FF2B5EF4-FFF2-40B4-BE49-F238E27FC236}">
                <a16:creationId xmlns:a16="http://schemas.microsoft.com/office/drawing/2014/main" id="{4077E4A4-3E7C-2978-2258-D7418CF5FEBF}"/>
              </a:ext>
            </a:extLst>
          </p:cNvPr>
          <p:cNvSpPr>
            <a:spLocks noGrp="1"/>
          </p:cNvSpPr>
          <p:nvPr>
            <p:ph type="title"/>
          </p:nvPr>
        </p:nvSpPr>
        <p:spPr bwMode="auto">
          <a:xfrm>
            <a:off x="252000" y="1399576"/>
            <a:ext cx="8640000" cy="396000"/>
          </a:xfrm>
        </p:spPr>
        <p:txBody>
          <a:bodyPr/>
          <a:lstStyle/>
          <a:p>
            <a:pPr>
              <a:defRPr/>
            </a:pPr>
            <a:r>
              <a:rPr lang="de-DE" dirty="0"/>
              <a:t>Beziehungsreiches Üben – ZR20 </a:t>
            </a:r>
            <a:br>
              <a:rPr lang="de-DE" dirty="0"/>
            </a:br>
            <a:r>
              <a:rPr lang="de-DE" b="0" dirty="0"/>
              <a:t>Operationsverständnis Addition und Subtraktion </a:t>
            </a:r>
            <a:endParaRPr dirty="0"/>
          </a:p>
        </p:txBody>
      </p:sp>
      <p:sp>
        <p:nvSpPr>
          <p:cNvPr id="57" name="Rechteck 56">
            <a:extLst>
              <a:ext uri="{FF2B5EF4-FFF2-40B4-BE49-F238E27FC236}">
                <a16:creationId xmlns:a16="http://schemas.microsoft.com/office/drawing/2014/main" id="{A2DAC633-1BAC-6D72-2DE6-F32992A8EB7F}"/>
              </a:ext>
            </a:extLst>
          </p:cNvPr>
          <p:cNvSpPr/>
          <p:nvPr/>
        </p:nvSpPr>
        <p:spPr bwMode="auto">
          <a:xfrm>
            <a:off x="6221715" y="1395359"/>
            <a:ext cx="847475" cy="776082"/>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100" b="0" i="0" u="none" strike="noStrike" cap="none" normalizeH="0" baseline="0" dirty="0">
                <a:ln>
                  <a:noFill/>
                </a:ln>
                <a:solidFill>
                  <a:schemeClr val="tx1"/>
                </a:solidFill>
                <a:effectLst/>
                <a:latin typeface="Calibri" panose="020F0502020204030204" pitchFamily="34" charset="0"/>
              </a:rPr>
              <a:t>= 10</a:t>
            </a:r>
          </a:p>
        </p:txBody>
      </p:sp>
      <p:sp>
        <p:nvSpPr>
          <p:cNvPr id="58" name="Rechteck 57">
            <a:extLst>
              <a:ext uri="{FF2B5EF4-FFF2-40B4-BE49-F238E27FC236}">
                <a16:creationId xmlns:a16="http://schemas.microsoft.com/office/drawing/2014/main" id="{45BA902C-5269-D0E6-8220-4FB83849174C}"/>
              </a:ext>
            </a:extLst>
          </p:cNvPr>
          <p:cNvSpPr/>
          <p:nvPr/>
        </p:nvSpPr>
        <p:spPr bwMode="auto">
          <a:xfrm>
            <a:off x="7265092" y="1399576"/>
            <a:ext cx="847475" cy="77608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100" b="0" i="0" u="none" strike="noStrike" cap="none" normalizeH="0" baseline="0" dirty="0">
                <a:ln>
                  <a:noFill/>
                </a:ln>
                <a:solidFill>
                  <a:schemeClr val="tx1"/>
                </a:solidFill>
                <a:effectLst/>
                <a:latin typeface="Calibri" panose="020F0502020204030204" pitchFamily="34" charset="0"/>
              </a:rPr>
              <a:t>10 -</a:t>
            </a:r>
          </a:p>
        </p:txBody>
      </p:sp>
      <p:sp>
        <p:nvSpPr>
          <p:cNvPr id="59" name="Rechteck 58">
            <a:extLst>
              <a:ext uri="{FF2B5EF4-FFF2-40B4-BE49-F238E27FC236}">
                <a16:creationId xmlns:a16="http://schemas.microsoft.com/office/drawing/2014/main" id="{D62B07C9-9063-515C-B015-0E3A6DD896FC}"/>
              </a:ext>
            </a:extLst>
          </p:cNvPr>
          <p:cNvSpPr/>
          <p:nvPr/>
        </p:nvSpPr>
        <p:spPr bwMode="auto">
          <a:xfrm>
            <a:off x="6221715" y="2327434"/>
            <a:ext cx="847475" cy="776082"/>
          </a:xfrm>
          <a:prstGeom prst="rect">
            <a:avLst/>
          </a:prstGeom>
          <a:solidFill>
            <a:srgbClr val="B4C7E7"/>
          </a:solidFill>
          <a:ln w="9525" cap="flat" cmpd="sng" algn="ctr">
            <a:solidFill>
              <a:srgbClr val="B4C7E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100" dirty="0">
                <a:latin typeface="Calibri" panose="020F0502020204030204" pitchFamily="34" charset="0"/>
              </a:rPr>
              <a:t>+/-</a:t>
            </a:r>
            <a:r>
              <a:rPr kumimoji="0" lang="de-DE" sz="2100" b="0" i="0" u="none" strike="noStrike" cap="none" normalizeH="0" baseline="0" dirty="0">
                <a:ln>
                  <a:noFill/>
                </a:ln>
                <a:solidFill>
                  <a:schemeClr val="tx1"/>
                </a:solidFill>
                <a:effectLst/>
                <a:latin typeface="Calibri" panose="020F0502020204030204" pitchFamily="34" charset="0"/>
              </a:rPr>
              <a:t> 10</a:t>
            </a:r>
          </a:p>
        </p:txBody>
      </p:sp>
      <p:sp>
        <p:nvSpPr>
          <p:cNvPr id="60" name="Rechteck 59">
            <a:extLst>
              <a:ext uri="{FF2B5EF4-FFF2-40B4-BE49-F238E27FC236}">
                <a16:creationId xmlns:a16="http://schemas.microsoft.com/office/drawing/2014/main" id="{ABCFFFB3-B9F7-EB80-32C3-68900A11A1A0}"/>
              </a:ext>
            </a:extLst>
          </p:cNvPr>
          <p:cNvSpPr/>
          <p:nvPr/>
        </p:nvSpPr>
        <p:spPr bwMode="auto">
          <a:xfrm>
            <a:off x="7258877" y="2326648"/>
            <a:ext cx="847475" cy="776082"/>
          </a:xfrm>
          <a:prstGeom prst="rect">
            <a:avLst/>
          </a:prstGeom>
          <a:solidFill>
            <a:srgbClr val="548234"/>
          </a:solidFill>
          <a:ln w="9525" cap="flat" cmpd="sng" algn="ctr">
            <a:solidFill>
              <a:srgbClr val="54823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latin typeface="Calibri" panose="020F0502020204030204" pitchFamily="34" charset="0"/>
              </a:rPr>
              <a:t>+/-</a:t>
            </a:r>
            <a:r>
              <a:rPr kumimoji="0" lang="de-DE" sz="1400" b="0" i="0" u="none" strike="noStrike" cap="none" normalizeH="0" baseline="0" dirty="0">
                <a:ln>
                  <a:noFill/>
                </a:ln>
                <a:solidFill>
                  <a:schemeClr val="tx1"/>
                </a:solidFill>
                <a:effectLst/>
                <a:latin typeface="Calibri" panose="020F0502020204030204" pitchFamily="34" charset="0"/>
              </a:rPr>
              <a:t> 0/1/5</a:t>
            </a:r>
          </a:p>
        </p:txBody>
      </p:sp>
      <p:sp>
        <p:nvSpPr>
          <p:cNvPr id="61" name="Rechteck 60">
            <a:extLst>
              <a:ext uri="{FF2B5EF4-FFF2-40B4-BE49-F238E27FC236}">
                <a16:creationId xmlns:a16="http://schemas.microsoft.com/office/drawing/2014/main" id="{47BC0CE6-F046-4F23-862D-0CB32BBD82FD}"/>
              </a:ext>
            </a:extLst>
          </p:cNvPr>
          <p:cNvSpPr/>
          <p:nvPr/>
        </p:nvSpPr>
        <p:spPr bwMode="auto">
          <a:xfrm>
            <a:off x="8254960" y="1877283"/>
            <a:ext cx="847475" cy="776082"/>
          </a:xfrm>
          <a:prstGeom prst="rect">
            <a:avLst/>
          </a:prstGeom>
          <a:solidFill>
            <a:srgbClr val="2F5597"/>
          </a:solidFill>
          <a:ln w="9525" cap="flat" cmpd="sng" algn="ctr">
            <a:solidFill>
              <a:srgbClr val="2F559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bg1"/>
                </a:solidFill>
                <a:latin typeface="Calibri" panose="020F0502020204030204" pitchFamily="34" charset="0"/>
              </a:rPr>
              <a:t>doppelt</a:t>
            </a:r>
            <a:endParaRPr kumimoji="0" lang="de-DE" sz="1600" b="0" i="0" u="none" strike="noStrike" cap="none" normalizeH="0" baseline="0" dirty="0">
              <a:ln>
                <a:noFill/>
              </a:ln>
              <a:solidFill>
                <a:schemeClr val="bg1"/>
              </a:solidFill>
              <a:effectLst/>
              <a:latin typeface="Calibri" panose="020F0502020204030204" pitchFamily="34" charset="0"/>
            </a:endParaRPr>
          </a:p>
        </p:txBody>
      </p:sp>
      <p:sp>
        <p:nvSpPr>
          <p:cNvPr id="93" name="Inhaltsplatzhalter 1">
            <a:extLst>
              <a:ext uri="{FF2B5EF4-FFF2-40B4-BE49-F238E27FC236}">
                <a16:creationId xmlns:a16="http://schemas.microsoft.com/office/drawing/2014/main" id="{C864B369-E6BD-8748-FAAA-50D62CEE307E}"/>
              </a:ext>
            </a:extLst>
          </p:cNvPr>
          <p:cNvSpPr txBox="1">
            <a:spLocks/>
          </p:cNvSpPr>
          <p:nvPr/>
        </p:nvSpPr>
        <p:spPr bwMode="auto">
          <a:xfrm>
            <a:off x="252000" y="2189034"/>
            <a:ext cx="8640000" cy="841613"/>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r>
              <a:rPr lang="de-DE" kern="0" dirty="0"/>
              <a:t>einfache Aufgaben nutzen, um schwierige Aufgaben zu lösen</a:t>
            </a:r>
          </a:p>
          <a:p>
            <a:pPr lvl="1"/>
            <a:endParaRPr lang="de-DE" kern="0" dirty="0"/>
          </a:p>
        </p:txBody>
      </p:sp>
      <p:sp>
        <p:nvSpPr>
          <p:cNvPr id="3" name="Inhaltsplatzhalter 1">
            <a:extLst>
              <a:ext uri="{FF2B5EF4-FFF2-40B4-BE49-F238E27FC236}">
                <a16:creationId xmlns:a16="http://schemas.microsoft.com/office/drawing/2014/main" id="{D845ADB6-3F4A-D3EE-0C5E-215B82211A7A}"/>
              </a:ext>
            </a:extLst>
          </p:cNvPr>
          <p:cNvSpPr txBox="1">
            <a:spLocks/>
          </p:cNvSpPr>
          <p:nvPr/>
        </p:nvSpPr>
        <p:spPr bwMode="auto">
          <a:xfrm>
            <a:off x="7442244" y="2850795"/>
            <a:ext cx="480740" cy="272988"/>
          </a:xfrm>
          <a:prstGeom prst="rect">
            <a:avLst/>
          </a:prstGeom>
          <a:solidFill>
            <a:schemeClr val="bg1">
              <a:lumMod val="85000"/>
            </a:schemeClr>
          </a:solidFill>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pPr marL="0" indent="0">
              <a:buNone/>
            </a:pPr>
            <a:r>
              <a:rPr lang="de-DE" kern="0" dirty="0"/>
              <a:t>6 + 8</a:t>
            </a:r>
          </a:p>
        </p:txBody>
      </p:sp>
      <p:sp>
        <p:nvSpPr>
          <p:cNvPr id="25" name="Inhaltsplatzhalter 1">
            <a:extLst>
              <a:ext uri="{FF2B5EF4-FFF2-40B4-BE49-F238E27FC236}">
                <a16:creationId xmlns:a16="http://schemas.microsoft.com/office/drawing/2014/main" id="{9855D13B-7B5C-DAD7-3EAF-4FE5D48ED69C}"/>
              </a:ext>
            </a:extLst>
          </p:cNvPr>
          <p:cNvSpPr txBox="1">
            <a:spLocks/>
          </p:cNvSpPr>
          <p:nvPr/>
        </p:nvSpPr>
        <p:spPr bwMode="auto">
          <a:xfrm>
            <a:off x="252000" y="2564899"/>
            <a:ext cx="8640000" cy="373360"/>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r>
              <a:rPr lang="de-DE" b="1" kern="0" dirty="0"/>
              <a:t>1. Nachbaraufgaben</a:t>
            </a:r>
          </a:p>
        </p:txBody>
      </p:sp>
      <p:sp>
        <p:nvSpPr>
          <p:cNvPr id="4" name="Abgerundete rechteckige Legende 2">
            <a:extLst>
              <a:ext uri="{FF2B5EF4-FFF2-40B4-BE49-F238E27FC236}">
                <a16:creationId xmlns:a16="http://schemas.microsoft.com/office/drawing/2014/main" id="{1D015904-64CC-DA1C-92EA-E09CEDB431DD}"/>
              </a:ext>
            </a:extLst>
          </p:cNvPr>
          <p:cNvSpPr/>
          <p:nvPr/>
        </p:nvSpPr>
        <p:spPr bwMode="auto">
          <a:xfrm>
            <a:off x="5814895" y="4134929"/>
            <a:ext cx="2987984" cy="1395179"/>
          </a:xfrm>
          <a:prstGeom prst="wedgeRoundRectCallout">
            <a:avLst>
              <a:gd name="adj1" fmla="val -33608"/>
              <a:gd name="adj2" fmla="val 61910"/>
              <a:gd name="adj3" fmla="val 16667"/>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sz="1600" dirty="0">
                <a:latin typeface="Calibri" panose="020F0502020204030204" pitchFamily="34" charset="0"/>
              </a:rPr>
              <a:t>‚Ich verschiebe nur ein Plättchen. Es kommt nichts dazu oder es wird nichts weggenommen. Deshalb ist das Ergebnis gleich.‘</a:t>
            </a:r>
            <a:endParaRPr kumimoji="0" lang="de-DE" sz="1600" b="0" i="0" u="none" strike="noStrike" cap="none" normalizeH="0" baseline="0" dirty="0">
              <a:ln>
                <a:noFill/>
              </a:ln>
              <a:solidFill>
                <a:schemeClr val="tx1"/>
              </a:solidFill>
              <a:effectLst/>
              <a:latin typeface="Calibri" panose="020F0502020204030204" pitchFamily="34" charset="0"/>
            </a:endParaRPr>
          </a:p>
        </p:txBody>
      </p:sp>
      <p:pic>
        <p:nvPicPr>
          <p:cNvPr id="28" name="Grafik 27">
            <a:extLst>
              <a:ext uri="{FF2B5EF4-FFF2-40B4-BE49-F238E27FC236}">
                <a16:creationId xmlns:a16="http://schemas.microsoft.com/office/drawing/2014/main" id="{1A9A57C4-C3B5-8F2D-CCBF-FAFFCC3FCFF6}"/>
              </a:ext>
            </a:extLst>
          </p:cNvPr>
          <p:cNvPicPr>
            <a:picLocks noChangeAspect="1"/>
          </p:cNvPicPr>
          <p:nvPr/>
        </p:nvPicPr>
        <p:blipFill>
          <a:blip r:embed="rId6"/>
          <a:stretch>
            <a:fillRect/>
          </a:stretch>
        </p:blipFill>
        <p:spPr bwMode="auto">
          <a:xfrm>
            <a:off x="3788532" y="6207064"/>
            <a:ext cx="366395" cy="366395"/>
          </a:xfrm>
          <a:prstGeom prst="rect">
            <a:avLst/>
          </a:prstGeom>
        </p:spPr>
      </p:pic>
      <p:pic>
        <p:nvPicPr>
          <p:cNvPr id="29" name="Grafik 28">
            <a:extLst>
              <a:ext uri="{FF2B5EF4-FFF2-40B4-BE49-F238E27FC236}">
                <a16:creationId xmlns:a16="http://schemas.microsoft.com/office/drawing/2014/main" id="{A1AD18FB-722F-301C-1447-6B2763D61541}"/>
              </a:ext>
            </a:extLst>
          </p:cNvPr>
          <p:cNvPicPr>
            <a:picLocks noChangeAspect="1"/>
          </p:cNvPicPr>
          <p:nvPr/>
        </p:nvPicPr>
        <p:blipFill>
          <a:blip r:embed="rId6"/>
          <a:stretch>
            <a:fillRect/>
          </a:stretch>
        </p:blipFill>
        <p:spPr bwMode="auto">
          <a:xfrm>
            <a:off x="4205605" y="6207064"/>
            <a:ext cx="366395" cy="366395"/>
          </a:xfrm>
          <a:prstGeom prst="rect">
            <a:avLst/>
          </a:prstGeom>
        </p:spPr>
      </p:pic>
      <p:pic>
        <p:nvPicPr>
          <p:cNvPr id="30" name="Grafik 29">
            <a:extLst>
              <a:ext uri="{FF2B5EF4-FFF2-40B4-BE49-F238E27FC236}">
                <a16:creationId xmlns:a16="http://schemas.microsoft.com/office/drawing/2014/main" id="{46713DB0-B50C-F248-954B-1D70367004D9}"/>
              </a:ext>
            </a:extLst>
          </p:cNvPr>
          <p:cNvPicPr>
            <a:picLocks noChangeAspect="1"/>
          </p:cNvPicPr>
          <p:nvPr/>
        </p:nvPicPr>
        <p:blipFill>
          <a:blip r:embed="rId6"/>
          <a:stretch>
            <a:fillRect/>
          </a:stretch>
        </p:blipFill>
        <p:spPr bwMode="auto">
          <a:xfrm>
            <a:off x="4621873" y="6207064"/>
            <a:ext cx="366395" cy="366395"/>
          </a:xfrm>
          <a:prstGeom prst="rect">
            <a:avLst/>
          </a:prstGeom>
        </p:spPr>
      </p:pic>
      <p:pic>
        <p:nvPicPr>
          <p:cNvPr id="31" name="Grafik 30">
            <a:extLst>
              <a:ext uri="{FF2B5EF4-FFF2-40B4-BE49-F238E27FC236}">
                <a16:creationId xmlns:a16="http://schemas.microsoft.com/office/drawing/2014/main" id="{B2867F88-BE6B-15E6-3F7A-F059EDCBFB50}"/>
              </a:ext>
            </a:extLst>
          </p:cNvPr>
          <p:cNvPicPr>
            <a:picLocks noChangeAspect="1"/>
          </p:cNvPicPr>
          <p:nvPr/>
        </p:nvPicPr>
        <p:blipFill>
          <a:blip r:embed="rId6"/>
          <a:stretch>
            <a:fillRect/>
          </a:stretch>
        </p:blipFill>
        <p:spPr bwMode="auto">
          <a:xfrm>
            <a:off x="3378978" y="6207064"/>
            <a:ext cx="366395" cy="366395"/>
          </a:xfrm>
          <a:prstGeom prst="rect">
            <a:avLst/>
          </a:prstGeom>
        </p:spPr>
      </p:pic>
      <p:pic>
        <p:nvPicPr>
          <p:cNvPr id="32" name="Grafik 31">
            <a:extLst>
              <a:ext uri="{FF2B5EF4-FFF2-40B4-BE49-F238E27FC236}">
                <a16:creationId xmlns:a16="http://schemas.microsoft.com/office/drawing/2014/main" id="{C69987B9-497E-07A9-A57A-A497CBC7B3A0}"/>
              </a:ext>
            </a:extLst>
          </p:cNvPr>
          <p:cNvPicPr>
            <a:picLocks noChangeAspect="1"/>
          </p:cNvPicPr>
          <p:nvPr/>
        </p:nvPicPr>
        <p:blipFill>
          <a:blip r:embed="rId6"/>
          <a:stretch>
            <a:fillRect/>
          </a:stretch>
        </p:blipFill>
        <p:spPr bwMode="auto">
          <a:xfrm>
            <a:off x="5442773" y="6207064"/>
            <a:ext cx="366395" cy="366395"/>
          </a:xfrm>
          <a:prstGeom prst="rect">
            <a:avLst/>
          </a:prstGeom>
        </p:spPr>
      </p:pic>
      <p:pic>
        <p:nvPicPr>
          <p:cNvPr id="33" name="Grafik 32">
            <a:extLst>
              <a:ext uri="{FF2B5EF4-FFF2-40B4-BE49-F238E27FC236}">
                <a16:creationId xmlns:a16="http://schemas.microsoft.com/office/drawing/2014/main" id="{D560C689-1B1F-CBAF-091B-FFBD168E7883}"/>
              </a:ext>
            </a:extLst>
          </p:cNvPr>
          <p:cNvPicPr>
            <a:picLocks noChangeAspect="1"/>
          </p:cNvPicPr>
          <p:nvPr/>
        </p:nvPicPr>
        <p:blipFill>
          <a:blip r:embed="rId6"/>
          <a:stretch>
            <a:fillRect/>
          </a:stretch>
        </p:blipFill>
        <p:spPr bwMode="auto">
          <a:xfrm>
            <a:off x="5859846" y="6207064"/>
            <a:ext cx="366395" cy="366395"/>
          </a:xfrm>
          <a:prstGeom prst="rect">
            <a:avLst/>
          </a:prstGeom>
        </p:spPr>
      </p:pic>
      <p:pic>
        <p:nvPicPr>
          <p:cNvPr id="34" name="Grafik 33">
            <a:extLst>
              <a:ext uri="{FF2B5EF4-FFF2-40B4-BE49-F238E27FC236}">
                <a16:creationId xmlns:a16="http://schemas.microsoft.com/office/drawing/2014/main" id="{A57292EB-5996-4ED8-2B5F-26169D9D24A9}"/>
              </a:ext>
            </a:extLst>
          </p:cNvPr>
          <p:cNvPicPr>
            <a:picLocks noChangeAspect="1"/>
          </p:cNvPicPr>
          <p:nvPr/>
        </p:nvPicPr>
        <p:blipFill>
          <a:blip r:embed="rId6"/>
          <a:stretch>
            <a:fillRect/>
          </a:stretch>
        </p:blipFill>
        <p:spPr bwMode="auto">
          <a:xfrm>
            <a:off x="5852327" y="5760747"/>
            <a:ext cx="366395" cy="366395"/>
          </a:xfrm>
          <a:prstGeom prst="rect">
            <a:avLst/>
          </a:prstGeom>
        </p:spPr>
      </p:pic>
      <p:pic>
        <p:nvPicPr>
          <p:cNvPr id="35" name="Grafik 34">
            <a:extLst>
              <a:ext uri="{FF2B5EF4-FFF2-40B4-BE49-F238E27FC236}">
                <a16:creationId xmlns:a16="http://schemas.microsoft.com/office/drawing/2014/main" id="{520FEBA8-ED16-818D-8BB3-B37A3C0C88F3}"/>
              </a:ext>
            </a:extLst>
          </p:cNvPr>
          <p:cNvPicPr>
            <a:picLocks noChangeAspect="1"/>
          </p:cNvPicPr>
          <p:nvPr/>
        </p:nvPicPr>
        <p:blipFill>
          <a:blip r:embed="rId6"/>
          <a:stretch>
            <a:fillRect/>
          </a:stretch>
        </p:blipFill>
        <p:spPr bwMode="auto">
          <a:xfrm>
            <a:off x="5033219" y="6207064"/>
            <a:ext cx="366395" cy="366395"/>
          </a:xfrm>
          <a:prstGeom prst="rect">
            <a:avLst/>
          </a:prstGeom>
        </p:spPr>
      </p:pic>
      <p:pic>
        <p:nvPicPr>
          <p:cNvPr id="36" name="Grafik 35">
            <a:extLst>
              <a:ext uri="{FF2B5EF4-FFF2-40B4-BE49-F238E27FC236}">
                <a16:creationId xmlns:a16="http://schemas.microsoft.com/office/drawing/2014/main" id="{DDAC2B76-3BDE-919B-8199-DDA4DFBB8A5A}"/>
              </a:ext>
            </a:extLst>
          </p:cNvPr>
          <p:cNvPicPr>
            <a:picLocks noChangeAspect="1"/>
          </p:cNvPicPr>
          <p:nvPr/>
        </p:nvPicPr>
        <p:blipFill>
          <a:blip r:embed="rId6"/>
          <a:stretch>
            <a:fillRect/>
          </a:stretch>
        </p:blipFill>
        <p:spPr bwMode="auto">
          <a:xfrm>
            <a:off x="3788532" y="5760747"/>
            <a:ext cx="366395" cy="366395"/>
          </a:xfrm>
          <a:prstGeom prst="rect">
            <a:avLst/>
          </a:prstGeom>
        </p:spPr>
      </p:pic>
      <p:pic>
        <p:nvPicPr>
          <p:cNvPr id="37" name="Grafik 36">
            <a:extLst>
              <a:ext uri="{FF2B5EF4-FFF2-40B4-BE49-F238E27FC236}">
                <a16:creationId xmlns:a16="http://schemas.microsoft.com/office/drawing/2014/main" id="{D7198721-54A9-2BA2-31E1-40E8A14B0CC5}"/>
              </a:ext>
            </a:extLst>
          </p:cNvPr>
          <p:cNvPicPr>
            <a:picLocks noChangeAspect="1"/>
          </p:cNvPicPr>
          <p:nvPr/>
        </p:nvPicPr>
        <p:blipFill>
          <a:blip r:embed="rId6"/>
          <a:stretch>
            <a:fillRect/>
          </a:stretch>
        </p:blipFill>
        <p:spPr bwMode="auto">
          <a:xfrm>
            <a:off x="4205605" y="5760747"/>
            <a:ext cx="366395" cy="366395"/>
          </a:xfrm>
          <a:prstGeom prst="rect">
            <a:avLst/>
          </a:prstGeom>
        </p:spPr>
      </p:pic>
      <p:pic>
        <p:nvPicPr>
          <p:cNvPr id="38" name="Grafik 37">
            <a:extLst>
              <a:ext uri="{FF2B5EF4-FFF2-40B4-BE49-F238E27FC236}">
                <a16:creationId xmlns:a16="http://schemas.microsoft.com/office/drawing/2014/main" id="{1EBD8414-7897-D783-4367-D5B5D8F7871F}"/>
              </a:ext>
            </a:extLst>
          </p:cNvPr>
          <p:cNvPicPr>
            <a:picLocks noChangeAspect="1"/>
          </p:cNvPicPr>
          <p:nvPr/>
        </p:nvPicPr>
        <p:blipFill>
          <a:blip r:embed="rId6"/>
          <a:stretch>
            <a:fillRect/>
          </a:stretch>
        </p:blipFill>
        <p:spPr bwMode="auto">
          <a:xfrm>
            <a:off x="4621873" y="5760747"/>
            <a:ext cx="366395" cy="366395"/>
          </a:xfrm>
          <a:prstGeom prst="rect">
            <a:avLst/>
          </a:prstGeom>
        </p:spPr>
      </p:pic>
      <p:pic>
        <p:nvPicPr>
          <p:cNvPr id="39" name="Grafik 38">
            <a:extLst>
              <a:ext uri="{FF2B5EF4-FFF2-40B4-BE49-F238E27FC236}">
                <a16:creationId xmlns:a16="http://schemas.microsoft.com/office/drawing/2014/main" id="{2B8D3210-1EC5-30A4-F441-A083A46D6348}"/>
              </a:ext>
            </a:extLst>
          </p:cNvPr>
          <p:cNvPicPr>
            <a:picLocks noChangeAspect="1"/>
          </p:cNvPicPr>
          <p:nvPr/>
        </p:nvPicPr>
        <p:blipFill>
          <a:blip r:embed="rId6"/>
          <a:stretch>
            <a:fillRect/>
          </a:stretch>
        </p:blipFill>
        <p:spPr bwMode="auto">
          <a:xfrm>
            <a:off x="3378978" y="5760747"/>
            <a:ext cx="366395" cy="366395"/>
          </a:xfrm>
          <a:prstGeom prst="rect">
            <a:avLst/>
          </a:prstGeom>
        </p:spPr>
      </p:pic>
      <p:pic>
        <p:nvPicPr>
          <p:cNvPr id="40" name="Grafik 39">
            <a:extLst>
              <a:ext uri="{FF2B5EF4-FFF2-40B4-BE49-F238E27FC236}">
                <a16:creationId xmlns:a16="http://schemas.microsoft.com/office/drawing/2014/main" id="{76BE009C-BF8C-1F92-8E8B-7139E260D3CD}"/>
              </a:ext>
            </a:extLst>
          </p:cNvPr>
          <p:cNvPicPr>
            <a:picLocks noChangeAspect="1"/>
          </p:cNvPicPr>
          <p:nvPr/>
        </p:nvPicPr>
        <p:blipFill>
          <a:blip r:embed="rId6"/>
          <a:stretch>
            <a:fillRect/>
          </a:stretch>
        </p:blipFill>
        <p:spPr bwMode="auto">
          <a:xfrm>
            <a:off x="5442773" y="5760747"/>
            <a:ext cx="366395" cy="366395"/>
          </a:xfrm>
          <a:prstGeom prst="rect">
            <a:avLst/>
          </a:prstGeom>
        </p:spPr>
      </p:pic>
      <p:pic>
        <p:nvPicPr>
          <p:cNvPr id="41" name="Grafik 40">
            <a:extLst>
              <a:ext uri="{FF2B5EF4-FFF2-40B4-BE49-F238E27FC236}">
                <a16:creationId xmlns:a16="http://schemas.microsoft.com/office/drawing/2014/main" id="{D1726AE5-F670-9B3D-1184-B10995EBD576}"/>
              </a:ext>
            </a:extLst>
          </p:cNvPr>
          <p:cNvPicPr>
            <a:picLocks noChangeAspect="1"/>
          </p:cNvPicPr>
          <p:nvPr/>
        </p:nvPicPr>
        <p:blipFill>
          <a:blip r:embed="rId6"/>
          <a:stretch>
            <a:fillRect/>
          </a:stretch>
        </p:blipFill>
        <p:spPr bwMode="auto">
          <a:xfrm>
            <a:off x="5033219" y="5760747"/>
            <a:ext cx="366395" cy="366395"/>
          </a:xfrm>
          <a:prstGeom prst="rect">
            <a:avLst/>
          </a:prstGeom>
        </p:spPr>
      </p:pic>
      <p:sp>
        <p:nvSpPr>
          <p:cNvPr id="42" name="Inhaltsplatzhalter 1">
            <a:extLst>
              <a:ext uri="{FF2B5EF4-FFF2-40B4-BE49-F238E27FC236}">
                <a16:creationId xmlns:a16="http://schemas.microsoft.com/office/drawing/2014/main" id="{9D2B2C1F-20D9-E072-7025-F81ED48D02E7}"/>
              </a:ext>
            </a:extLst>
          </p:cNvPr>
          <p:cNvSpPr>
            <a:spLocks noGrp="1"/>
          </p:cNvSpPr>
          <p:nvPr>
            <p:ph idx="1"/>
          </p:nvPr>
        </p:nvSpPr>
        <p:spPr bwMode="auto">
          <a:xfrm>
            <a:off x="252000" y="2964524"/>
            <a:ext cx="8640000" cy="2680210"/>
          </a:xfrm>
        </p:spPr>
        <p:txBody>
          <a:bodyPr/>
          <a:lstStyle/>
          <a:p>
            <a:r>
              <a:rPr lang="de-DE" b="1" dirty="0"/>
              <a:t>2. Partneraufgaben </a:t>
            </a:r>
          </a:p>
          <a:p>
            <a:pPr marL="501650" indent="-285750">
              <a:spcBef>
                <a:spcPts val="400"/>
              </a:spcBef>
            </a:pPr>
            <a:r>
              <a:rPr lang="de-DE" u="sng" dirty="0"/>
              <a:t>Regel:</a:t>
            </a:r>
            <a:r>
              <a:rPr lang="de-DE" dirty="0"/>
              <a:t> Beide Summanden werden gegensinnig verändert, das Ergebnis kann ohne Korrektur übernommen werden. 	</a:t>
            </a:r>
            <a:br>
              <a:rPr lang="de-DE" dirty="0"/>
            </a:br>
            <a:r>
              <a:rPr lang="de-DE" dirty="0"/>
              <a:t>3 + 4 = (6 + 1) + (8 - 1) = 7 + 7</a:t>
            </a:r>
          </a:p>
          <a:p>
            <a:pPr marL="501650" indent="-285750">
              <a:spcBef>
                <a:spcPts val="400"/>
              </a:spcBef>
              <a:buFont typeface="Wingdings" pitchFamily="2" charset="2"/>
              <a:buChar char="à"/>
            </a:pPr>
            <a:r>
              <a:rPr lang="de-DE" dirty="0">
                <a:sym typeface="Wingdings" pitchFamily="2" charset="2"/>
              </a:rPr>
              <a:t>dem liegt das Konstanzgesetz der Summe zugrunde. </a:t>
            </a:r>
          </a:p>
          <a:p>
            <a:pPr marL="501650" indent="-285750">
              <a:spcBef>
                <a:spcPts val="400"/>
              </a:spcBef>
              <a:buFont typeface="Wingdings" pitchFamily="2" charset="2"/>
              <a:buChar char="à"/>
            </a:pPr>
            <a:r>
              <a:rPr lang="de-DE" dirty="0">
                <a:sym typeface="Wingdings" pitchFamily="2" charset="2"/>
              </a:rPr>
              <a:t>Förderung mit Material: 	</a:t>
            </a:r>
            <a:br>
              <a:rPr lang="de-DE" dirty="0">
                <a:sym typeface="Wingdings" pitchFamily="2" charset="2"/>
              </a:rPr>
            </a:br>
            <a:r>
              <a:rPr lang="de-DE" dirty="0">
                <a:sym typeface="Wingdings" pitchFamily="2" charset="2"/>
              </a:rPr>
              <a:t>Verdeutlichen durch Plättchen, Gesamtmenge 	</a:t>
            </a:r>
            <a:br>
              <a:rPr lang="de-DE" dirty="0">
                <a:sym typeface="Wingdings" pitchFamily="2" charset="2"/>
              </a:rPr>
            </a:br>
            <a:r>
              <a:rPr lang="de-DE" dirty="0">
                <a:sym typeface="Wingdings" pitchFamily="2" charset="2"/>
              </a:rPr>
              <a:t>bleibt gleich und ein Plättchen wird verschoben. </a:t>
            </a:r>
          </a:p>
          <a:p>
            <a:pPr marL="501650" indent="-285750">
              <a:spcBef>
                <a:spcPts val="400"/>
              </a:spcBef>
              <a:buFont typeface="Wingdings" pitchFamily="2" charset="2"/>
              <a:buChar char="à"/>
            </a:pPr>
            <a:endParaRPr lang="de-DE" dirty="0">
              <a:sym typeface="Wingdings" pitchFamily="2" charset="2"/>
            </a:endParaRPr>
          </a:p>
          <a:p>
            <a:pPr lvl="1"/>
            <a:endParaRPr lang="de-DE" dirty="0"/>
          </a:p>
          <a:p>
            <a:pPr lvl="1"/>
            <a:endParaRPr lang="de-DE" dirty="0"/>
          </a:p>
        </p:txBody>
      </p:sp>
    </p:spTree>
    <p:extLst>
      <p:ext uri="{BB962C8B-B14F-4D97-AF65-F5344CB8AC3E}">
        <p14:creationId xmlns:p14="http://schemas.microsoft.com/office/powerpoint/2010/main" val="1009386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B5468-3114-4A10-705A-406BBA905016}"/>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F6F9AC52-05C7-8D1F-9D5F-7DE364CDF428}"/>
              </a:ext>
            </a:extLst>
          </p:cNvPr>
          <p:cNvSpPr/>
          <p:nvPr/>
        </p:nvSpPr>
        <p:spPr bwMode="auto">
          <a:xfrm>
            <a:off x="0" y="6503940"/>
            <a:ext cx="2947388"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1: Kernbotschaft</a:t>
            </a:r>
          </a:p>
        </p:txBody>
      </p:sp>
      <p:grpSp>
        <p:nvGrpSpPr>
          <p:cNvPr id="8" name="Gruppieren 7">
            <a:extLst>
              <a:ext uri="{FF2B5EF4-FFF2-40B4-BE49-F238E27FC236}">
                <a16:creationId xmlns:a16="http://schemas.microsoft.com/office/drawing/2014/main" id="{F3169761-1082-4409-DC88-C39785FE9B43}"/>
              </a:ext>
            </a:extLst>
          </p:cNvPr>
          <p:cNvGrpSpPr/>
          <p:nvPr/>
        </p:nvGrpSpPr>
        <p:grpSpPr>
          <a:xfrm>
            <a:off x="107788" y="274288"/>
            <a:ext cx="8928424" cy="927211"/>
            <a:chOff x="0" y="0"/>
            <a:chExt cx="5818764" cy="733300"/>
          </a:xfrm>
        </p:grpSpPr>
        <p:sp>
          <p:nvSpPr>
            <p:cNvPr id="9" name="Gefaltete Ecke 8">
              <a:extLst>
                <a:ext uri="{FF2B5EF4-FFF2-40B4-BE49-F238E27FC236}">
                  <a16:creationId xmlns:a16="http://schemas.microsoft.com/office/drawing/2014/main" id="{0A2E6F23-9D2D-DC79-886A-2FD8458B2C1C}"/>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10" name="Textfeld 1">
              <a:extLst>
                <a:ext uri="{FF2B5EF4-FFF2-40B4-BE49-F238E27FC236}">
                  <a16:creationId xmlns:a16="http://schemas.microsoft.com/office/drawing/2014/main" id="{8689B5C4-E0D2-B93A-5C96-DC895B4257F2}"/>
                </a:ext>
              </a:extLst>
            </p:cNvPr>
            <p:cNvSpPr txBox="1"/>
            <p:nvPr/>
          </p:nvSpPr>
          <p:spPr>
            <a:xfrm>
              <a:off x="608884" y="7331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schule den Zahlen- und Aufgabenblick und gebe den Kindern die Möglichkeit, verschiedene Rechenwege verständnisbasiert anzuwenden.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2" name="Picture 3">
            <a:extLst>
              <a:ext uri="{FF2B5EF4-FFF2-40B4-BE49-F238E27FC236}">
                <a16:creationId xmlns:a16="http://schemas.microsoft.com/office/drawing/2014/main" id="{A16055AE-4B12-9799-7D28-0590C5A221E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
        <p:nvSpPr>
          <p:cNvPr id="54" name="Titel 4">
            <a:extLst>
              <a:ext uri="{FF2B5EF4-FFF2-40B4-BE49-F238E27FC236}">
                <a16:creationId xmlns:a16="http://schemas.microsoft.com/office/drawing/2014/main" id="{A1404BF0-85C9-CC42-BC3F-652AF16E12B4}"/>
              </a:ext>
            </a:extLst>
          </p:cNvPr>
          <p:cNvSpPr>
            <a:spLocks noGrp="1"/>
          </p:cNvSpPr>
          <p:nvPr>
            <p:ph type="title"/>
          </p:nvPr>
        </p:nvSpPr>
        <p:spPr bwMode="auto">
          <a:xfrm>
            <a:off x="252000" y="1399576"/>
            <a:ext cx="8640000" cy="396000"/>
          </a:xfrm>
        </p:spPr>
        <p:txBody>
          <a:bodyPr/>
          <a:lstStyle/>
          <a:p>
            <a:pPr>
              <a:defRPr/>
            </a:pPr>
            <a:r>
              <a:rPr lang="de-DE" dirty="0"/>
              <a:t>Beziehungsreiches Üben – ZR20 </a:t>
            </a:r>
            <a:br>
              <a:rPr lang="de-DE" dirty="0"/>
            </a:br>
            <a:r>
              <a:rPr lang="de-DE" b="0" dirty="0"/>
              <a:t>Operationsverständnis Addition und Subtraktion </a:t>
            </a:r>
            <a:endParaRPr dirty="0"/>
          </a:p>
        </p:txBody>
      </p:sp>
      <p:sp>
        <p:nvSpPr>
          <p:cNvPr id="57" name="Rechteck 56">
            <a:extLst>
              <a:ext uri="{FF2B5EF4-FFF2-40B4-BE49-F238E27FC236}">
                <a16:creationId xmlns:a16="http://schemas.microsoft.com/office/drawing/2014/main" id="{A2B2908B-F851-10AD-F57C-A129C13DA500}"/>
              </a:ext>
            </a:extLst>
          </p:cNvPr>
          <p:cNvSpPr/>
          <p:nvPr/>
        </p:nvSpPr>
        <p:spPr bwMode="auto">
          <a:xfrm>
            <a:off x="6221715" y="1395359"/>
            <a:ext cx="847475" cy="776082"/>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100" b="0" i="0" u="none" strike="noStrike" cap="none" normalizeH="0" baseline="0" dirty="0">
                <a:ln>
                  <a:noFill/>
                </a:ln>
                <a:solidFill>
                  <a:schemeClr val="tx1"/>
                </a:solidFill>
                <a:effectLst/>
                <a:latin typeface="Calibri" panose="020F0502020204030204" pitchFamily="34" charset="0"/>
              </a:rPr>
              <a:t>= 10</a:t>
            </a:r>
          </a:p>
        </p:txBody>
      </p:sp>
      <p:sp>
        <p:nvSpPr>
          <p:cNvPr id="58" name="Rechteck 57">
            <a:extLst>
              <a:ext uri="{FF2B5EF4-FFF2-40B4-BE49-F238E27FC236}">
                <a16:creationId xmlns:a16="http://schemas.microsoft.com/office/drawing/2014/main" id="{4840B627-3C96-CEF5-5056-F66689A895B3}"/>
              </a:ext>
            </a:extLst>
          </p:cNvPr>
          <p:cNvSpPr/>
          <p:nvPr/>
        </p:nvSpPr>
        <p:spPr bwMode="auto">
          <a:xfrm>
            <a:off x="7265092" y="1399576"/>
            <a:ext cx="847475" cy="77608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100" b="0" i="0" u="none" strike="noStrike" cap="none" normalizeH="0" baseline="0" dirty="0">
                <a:ln>
                  <a:noFill/>
                </a:ln>
                <a:solidFill>
                  <a:schemeClr val="tx1"/>
                </a:solidFill>
                <a:effectLst/>
                <a:latin typeface="Calibri" panose="020F0502020204030204" pitchFamily="34" charset="0"/>
              </a:rPr>
              <a:t>10 -</a:t>
            </a:r>
          </a:p>
        </p:txBody>
      </p:sp>
      <p:sp>
        <p:nvSpPr>
          <p:cNvPr id="59" name="Rechteck 58">
            <a:extLst>
              <a:ext uri="{FF2B5EF4-FFF2-40B4-BE49-F238E27FC236}">
                <a16:creationId xmlns:a16="http://schemas.microsoft.com/office/drawing/2014/main" id="{F30EF9A7-4166-A9FB-0A45-20E1CD1436F3}"/>
              </a:ext>
            </a:extLst>
          </p:cNvPr>
          <p:cNvSpPr/>
          <p:nvPr/>
        </p:nvSpPr>
        <p:spPr bwMode="auto">
          <a:xfrm>
            <a:off x="6221715" y="2327434"/>
            <a:ext cx="847475" cy="776082"/>
          </a:xfrm>
          <a:prstGeom prst="rect">
            <a:avLst/>
          </a:prstGeom>
          <a:solidFill>
            <a:srgbClr val="B4C7E7"/>
          </a:solidFill>
          <a:ln w="9525" cap="flat" cmpd="sng" algn="ctr">
            <a:solidFill>
              <a:srgbClr val="B4C7E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100" dirty="0">
                <a:latin typeface="Calibri" panose="020F0502020204030204" pitchFamily="34" charset="0"/>
              </a:rPr>
              <a:t>+/-</a:t>
            </a:r>
            <a:r>
              <a:rPr kumimoji="0" lang="de-DE" sz="2100" b="0" i="0" u="none" strike="noStrike" cap="none" normalizeH="0" baseline="0" dirty="0">
                <a:ln>
                  <a:noFill/>
                </a:ln>
                <a:solidFill>
                  <a:schemeClr val="tx1"/>
                </a:solidFill>
                <a:effectLst/>
                <a:latin typeface="Calibri" panose="020F0502020204030204" pitchFamily="34" charset="0"/>
              </a:rPr>
              <a:t> 10</a:t>
            </a:r>
          </a:p>
        </p:txBody>
      </p:sp>
      <p:sp>
        <p:nvSpPr>
          <p:cNvPr id="60" name="Rechteck 59">
            <a:extLst>
              <a:ext uri="{FF2B5EF4-FFF2-40B4-BE49-F238E27FC236}">
                <a16:creationId xmlns:a16="http://schemas.microsoft.com/office/drawing/2014/main" id="{7995BE04-7797-BEEB-1B93-7C797ADE2574}"/>
              </a:ext>
            </a:extLst>
          </p:cNvPr>
          <p:cNvSpPr/>
          <p:nvPr/>
        </p:nvSpPr>
        <p:spPr bwMode="auto">
          <a:xfrm>
            <a:off x="7258877" y="2326648"/>
            <a:ext cx="847475" cy="776082"/>
          </a:xfrm>
          <a:prstGeom prst="rect">
            <a:avLst/>
          </a:prstGeom>
          <a:solidFill>
            <a:srgbClr val="548234"/>
          </a:solidFill>
          <a:ln w="9525" cap="flat" cmpd="sng" algn="ctr">
            <a:solidFill>
              <a:srgbClr val="54823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latin typeface="Calibri" panose="020F0502020204030204" pitchFamily="34" charset="0"/>
              </a:rPr>
              <a:t>+/-</a:t>
            </a:r>
            <a:r>
              <a:rPr kumimoji="0" lang="de-DE" sz="1400" b="0" i="0" u="none" strike="noStrike" cap="none" normalizeH="0" baseline="0" dirty="0">
                <a:ln>
                  <a:noFill/>
                </a:ln>
                <a:solidFill>
                  <a:schemeClr val="tx1"/>
                </a:solidFill>
                <a:effectLst/>
                <a:latin typeface="Calibri" panose="020F0502020204030204" pitchFamily="34" charset="0"/>
              </a:rPr>
              <a:t> 0/1/5</a:t>
            </a:r>
          </a:p>
        </p:txBody>
      </p:sp>
      <p:sp>
        <p:nvSpPr>
          <p:cNvPr id="61" name="Rechteck 60">
            <a:extLst>
              <a:ext uri="{FF2B5EF4-FFF2-40B4-BE49-F238E27FC236}">
                <a16:creationId xmlns:a16="http://schemas.microsoft.com/office/drawing/2014/main" id="{B2588B30-9BE9-7D1B-D047-0A9A479266DD}"/>
              </a:ext>
            </a:extLst>
          </p:cNvPr>
          <p:cNvSpPr/>
          <p:nvPr/>
        </p:nvSpPr>
        <p:spPr bwMode="auto">
          <a:xfrm>
            <a:off x="8254960" y="1877283"/>
            <a:ext cx="847475" cy="776082"/>
          </a:xfrm>
          <a:prstGeom prst="rect">
            <a:avLst/>
          </a:prstGeom>
          <a:solidFill>
            <a:srgbClr val="2F5597"/>
          </a:solidFill>
          <a:ln w="9525" cap="flat" cmpd="sng" algn="ctr">
            <a:solidFill>
              <a:srgbClr val="2F559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bg1"/>
                </a:solidFill>
                <a:latin typeface="Calibri" panose="020F0502020204030204" pitchFamily="34" charset="0"/>
              </a:rPr>
              <a:t>doppelt</a:t>
            </a:r>
            <a:endParaRPr kumimoji="0" lang="de-DE" sz="1600" b="0" i="0" u="none" strike="noStrike" cap="none" normalizeH="0" baseline="0" dirty="0">
              <a:ln>
                <a:noFill/>
              </a:ln>
              <a:solidFill>
                <a:schemeClr val="bg1"/>
              </a:solidFill>
              <a:effectLst/>
              <a:latin typeface="Calibri" panose="020F0502020204030204" pitchFamily="34" charset="0"/>
            </a:endParaRPr>
          </a:p>
        </p:txBody>
      </p:sp>
      <p:sp>
        <p:nvSpPr>
          <p:cNvPr id="93" name="Inhaltsplatzhalter 1">
            <a:extLst>
              <a:ext uri="{FF2B5EF4-FFF2-40B4-BE49-F238E27FC236}">
                <a16:creationId xmlns:a16="http://schemas.microsoft.com/office/drawing/2014/main" id="{6E19C974-AB09-9DD5-FD3A-34DC2027043C}"/>
              </a:ext>
            </a:extLst>
          </p:cNvPr>
          <p:cNvSpPr txBox="1">
            <a:spLocks/>
          </p:cNvSpPr>
          <p:nvPr/>
        </p:nvSpPr>
        <p:spPr bwMode="auto">
          <a:xfrm>
            <a:off x="252000" y="2189034"/>
            <a:ext cx="8640000" cy="841613"/>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r>
              <a:rPr lang="de-DE" kern="0" dirty="0"/>
              <a:t>einfache Aufgaben nutzen, um schwierige Aufgaben zu lösen</a:t>
            </a:r>
          </a:p>
          <a:p>
            <a:pPr lvl="1"/>
            <a:endParaRPr lang="de-DE" kern="0" dirty="0"/>
          </a:p>
        </p:txBody>
      </p:sp>
      <p:sp>
        <p:nvSpPr>
          <p:cNvPr id="3" name="Inhaltsplatzhalter 1">
            <a:extLst>
              <a:ext uri="{FF2B5EF4-FFF2-40B4-BE49-F238E27FC236}">
                <a16:creationId xmlns:a16="http://schemas.microsoft.com/office/drawing/2014/main" id="{BCD12307-61A2-4DE1-289F-11CB2635C07D}"/>
              </a:ext>
            </a:extLst>
          </p:cNvPr>
          <p:cNvSpPr txBox="1">
            <a:spLocks/>
          </p:cNvSpPr>
          <p:nvPr/>
        </p:nvSpPr>
        <p:spPr bwMode="auto">
          <a:xfrm>
            <a:off x="7442244" y="2850795"/>
            <a:ext cx="480740" cy="272988"/>
          </a:xfrm>
          <a:prstGeom prst="rect">
            <a:avLst/>
          </a:prstGeom>
          <a:solidFill>
            <a:schemeClr val="bg1">
              <a:lumMod val="85000"/>
            </a:schemeClr>
          </a:solidFill>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pPr marL="0" indent="0">
              <a:buNone/>
            </a:pPr>
            <a:r>
              <a:rPr lang="de-DE" kern="0" dirty="0"/>
              <a:t>6 + 8</a:t>
            </a:r>
          </a:p>
        </p:txBody>
      </p:sp>
      <p:sp>
        <p:nvSpPr>
          <p:cNvPr id="25" name="Inhaltsplatzhalter 1">
            <a:extLst>
              <a:ext uri="{FF2B5EF4-FFF2-40B4-BE49-F238E27FC236}">
                <a16:creationId xmlns:a16="http://schemas.microsoft.com/office/drawing/2014/main" id="{E8A41680-49E2-A4F1-E7D6-233C0FB1800B}"/>
              </a:ext>
            </a:extLst>
          </p:cNvPr>
          <p:cNvSpPr txBox="1">
            <a:spLocks/>
          </p:cNvSpPr>
          <p:nvPr/>
        </p:nvSpPr>
        <p:spPr bwMode="auto">
          <a:xfrm>
            <a:off x="252000" y="2564899"/>
            <a:ext cx="8640000" cy="373360"/>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r>
              <a:rPr lang="de-DE" b="1" kern="0" dirty="0"/>
              <a:t>1. Nachbaraufgaben</a:t>
            </a:r>
          </a:p>
        </p:txBody>
      </p:sp>
      <p:sp>
        <p:nvSpPr>
          <p:cNvPr id="42" name="Inhaltsplatzhalter 1">
            <a:extLst>
              <a:ext uri="{FF2B5EF4-FFF2-40B4-BE49-F238E27FC236}">
                <a16:creationId xmlns:a16="http://schemas.microsoft.com/office/drawing/2014/main" id="{8200E774-DE8D-8A1B-CA70-0B346E339BAF}"/>
              </a:ext>
            </a:extLst>
          </p:cNvPr>
          <p:cNvSpPr>
            <a:spLocks noGrp="1"/>
          </p:cNvSpPr>
          <p:nvPr>
            <p:ph idx="1"/>
          </p:nvPr>
        </p:nvSpPr>
        <p:spPr bwMode="auto">
          <a:xfrm>
            <a:off x="252000" y="2964524"/>
            <a:ext cx="8640000" cy="459581"/>
          </a:xfrm>
        </p:spPr>
        <p:txBody>
          <a:bodyPr/>
          <a:lstStyle/>
          <a:p>
            <a:r>
              <a:rPr lang="de-DE" b="1" dirty="0"/>
              <a:t>2. Partneraufgaben </a:t>
            </a:r>
          </a:p>
          <a:p>
            <a:pPr lvl="1"/>
            <a:endParaRPr lang="de-DE" dirty="0"/>
          </a:p>
        </p:txBody>
      </p:sp>
      <p:sp>
        <p:nvSpPr>
          <p:cNvPr id="47" name="Inhaltsplatzhalter 1">
            <a:extLst>
              <a:ext uri="{FF2B5EF4-FFF2-40B4-BE49-F238E27FC236}">
                <a16:creationId xmlns:a16="http://schemas.microsoft.com/office/drawing/2014/main" id="{C7FCE79E-81B0-4239-EC75-C605B3C061CE}"/>
              </a:ext>
            </a:extLst>
          </p:cNvPr>
          <p:cNvSpPr txBox="1">
            <a:spLocks/>
          </p:cNvSpPr>
          <p:nvPr/>
        </p:nvSpPr>
        <p:spPr bwMode="auto">
          <a:xfrm>
            <a:off x="8475330" y="2402140"/>
            <a:ext cx="480740" cy="272988"/>
          </a:xfrm>
          <a:prstGeom prst="rect">
            <a:avLst/>
          </a:prstGeom>
          <a:solidFill>
            <a:schemeClr val="bg1">
              <a:lumMod val="85000"/>
            </a:schemeClr>
          </a:solidFill>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pPr marL="0" indent="0">
              <a:buNone/>
            </a:pPr>
            <a:r>
              <a:rPr lang="de-DE" kern="0" dirty="0"/>
              <a:t>6 + 8</a:t>
            </a:r>
          </a:p>
        </p:txBody>
      </p:sp>
      <p:sp>
        <p:nvSpPr>
          <p:cNvPr id="49" name="Inhaltsplatzhalter 1">
            <a:extLst>
              <a:ext uri="{FF2B5EF4-FFF2-40B4-BE49-F238E27FC236}">
                <a16:creationId xmlns:a16="http://schemas.microsoft.com/office/drawing/2014/main" id="{ED3FC6EC-6D6E-68D7-A19F-540AF06B1EEA}"/>
              </a:ext>
            </a:extLst>
          </p:cNvPr>
          <p:cNvSpPr txBox="1">
            <a:spLocks/>
          </p:cNvSpPr>
          <p:nvPr/>
        </p:nvSpPr>
        <p:spPr bwMode="auto">
          <a:xfrm>
            <a:off x="257059" y="3340195"/>
            <a:ext cx="8640000" cy="2414768"/>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r>
              <a:rPr lang="de-DE" b="1" kern="0" dirty="0"/>
              <a:t>3. Tauschaufgaben</a:t>
            </a:r>
          </a:p>
          <a:p>
            <a:pPr marL="501650" indent="-285750">
              <a:spcBef>
                <a:spcPts val="400"/>
              </a:spcBef>
            </a:pPr>
            <a:r>
              <a:rPr lang="de-DE" u="sng" kern="0" dirty="0"/>
              <a:t>Regel: </a:t>
            </a:r>
            <a:r>
              <a:rPr lang="de-DE" kern="0" dirty="0"/>
              <a:t>Beide Summanden werden getauscht, das Ergebnis bleibt das gleiche. 	</a:t>
            </a:r>
            <a:br>
              <a:rPr lang="de-DE" kern="0" dirty="0"/>
            </a:br>
            <a:r>
              <a:rPr lang="de-DE" kern="0" dirty="0"/>
              <a:t>Grundlage hierfür ist das Kommutativgesetz. 	3 + 4 = 4 + 3</a:t>
            </a:r>
          </a:p>
          <a:p>
            <a:pPr marL="501650" indent="-285750">
              <a:spcBef>
                <a:spcPts val="400"/>
              </a:spcBef>
            </a:pPr>
            <a:r>
              <a:rPr lang="de-DE" kern="0" dirty="0"/>
              <a:t>dadurch halbiert sich die Anzahl der schwierigen Aufgaben. </a:t>
            </a:r>
          </a:p>
          <a:p>
            <a:pPr lvl="1">
              <a:buFont typeface="Wingdings" panose="05000000000000000000" pitchFamily="2" charset="2"/>
              <a:buChar char="à"/>
            </a:pPr>
            <a:r>
              <a:rPr lang="de-DE" sz="1800" kern="0" dirty="0">
                <a:sym typeface="Wingdings" pitchFamily="2" charset="2"/>
              </a:rPr>
              <a:t>Förderung mit Material: 	</a:t>
            </a:r>
            <a:br>
              <a:rPr lang="de-DE" sz="1800" kern="0" dirty="0">
                <a:sym typeface="Wingdings" pitchFamily="2" charset="2"/>
              </a:rPr>
            </a:br>
            <a:r>
              <a:rPr lang="de-DE" sz="1800" kern="0" dirty="0">
                <a:sym typeface="Wingdings" pitchFamily="2" charset="2"/>
              </a:rPr>
              <a:t>Verdeutlichen durch farbige Plättchen bis hin zum mentalen Handeln.</a:t>
            </a:r>
          </a:p>
          <a:p>
            <a:pPr lvl="1">
              <a:buFont typeface="Wingdings" panose="05000000000000000000" pitchFamily="2" charset="2"/>
              <a:buChar char="à"/>
            </a:pPr>
            <a:endParaRPr lang="de-DE" kern="0" dirty="0">
              <a:sym typeface="Wingdings" pitchFamily="2" charset="2"/>
            </a:endParaRPr>
          </a:p>
          <a:p>
            <a:pPr lvl="1"/>
            <a:endParaRPr lang="de-DE" kern="0" dirty="0"/>
          </a:p>
          <a:p>
            <a:pPr lvl="1"/>
            <a:endParaRPr lang="de-DE" kern="0" dirty="0"/>
          </a:p>
        </p:txBody>
      </p:sp>
      <p:grpSp>
        <p:nvGrpSpPr>
          <p:cNvPr id="50" name="Gruppieren 49">
            <a:extLst>
              <a:ext uri="{FF2B5EF4-FFF2-40B4-BE49-F238E27FC236}">
                <a16:creationId xmlns:a16="http://schemas.microsoft.com/office/drawing/2014/main" id="{20678217-12B9-0A3B-0BF4-26950A575C13}"/>
              </a:ext>
            </a:extLst>
          </p:cNvPr>
          <p:cNvGrpSpPr/>
          <p:nvPr/>
        </p:nvGrpSpPr>
        <p:grpSpPr>
          <a:xfrm>
            <a:off x="857535" y="5508339"/>
            <a:ext cx="2870443" cy="849885"/>
            <a:chOff x="906886" y="5513328"/>
            <a:chExt cx="2870443" cy="849885"/>
          </a:xfrm>
        </p:grpSpPr>
        <p:grpSp>
          <p:nvGrpSpPr>
            <p:cNvPr id="51" name="Gruppieren 50">
              <a:extLst>
                <a:ext uri="{FF2B5EF4-FFF2-40B4-BE49-F238E27FC236}">
                  <a16:creationId xmlns:a16="http://schemas.microsoft.com/office/drawing/2014/main" id="{E798CBAB-20BC-116C-D61A-90BFCB9D78BD}"/>
                </a:ext>
              </a:extLst>
            </p:cNvPr>
            <p:cNvGrpSpPr/>
            <p:nvPr/>
          </p:nvGrpSpPr>
          <p:grpSpPr>
            <a:xfrm>
              <a:off x="1324361" y="5513328"/>
              <a:ext cx="2035490" cy="367200"/>
              <a:chOff x="950219" y="4387819"/>
              <a:chExt cx="2035490" cy="367200"/>
            </a:xfrm>
          </p:grpSpPr>
          <p:pic>
            <p:nvPicPr>
              <p:cNvPr id="67" name="Grafik 66">
                <a:extLst>
                  <a:ext uri="{FF2B5EF4-FFF2-40B4-BE49-F238E27FC236}">
                    <a16:creationId xmlns:a16="http://schemas.microsoft.com/office/drawing/2014/main" id="{18DAE1BC-EF0E-FA9C-0921-10A81A01BD0E}"/>
                  </a:ext>
                </a:extLst>
              </p:cNvPr>
              <p:cNvPicPr>
                <a:picLocks noChangeAspect="1"/>
              </p:cNvPicPr>
              <p:nvPr/>
            </p:nvPicPr>
            <p:blipFill>
              <a:blip r:embed="rId6"/>
              <a:stretch>
                <a:fillRect/>
              </a:stretch>
            </p:blipFill>
            <p:spPr>
              <a:xfrm>
                <a:off x="950219" y="4388222"/>
                <a:ext cx="366395" cy="366395"/>
              </a:xfrm>
              <a:prstGeom prst="rect">
                <a:avLst/>
              </a:prstGeom>
            </p:spPr>
          </p:pic>
          <p:pic>
            <p:nvPicPr>
              <p:cNvPr id="68" name="Grafik 67">
                <a:extLst>
                  <a:ext uri="{FF2B5EF4-FFF2-40B4-BE49-F238E27FC236}">
                    <a16:creationId xmlns:a16="http://schemas.microsoft.com/office/drawing/2014/main" id="{13B6AD5E-2F6A-2A1D-428A-FDC921F97468}"/>
                  </a:ext>
                </a:extLst>
              </p:cNvPr>
              <p:cNvPicPr>
                <a:picLocks noChangeAspect="1"/>
              </p:cNvPicPr>
              <p:nvPr/>
            </p:nvPicPr>
            <p:blipFill>
              <a:blip r:embed="rId6"/>
              <a:stretch>
                <a:fillRect/>
              </a:stretch>
            </p:blipFill>
            <p:spPr>
              <a:xfrm>
                <a:off x="1366889" y="4388222"/>
                <a:ext cx="366395" cy="366395"/>
              </a:xfrm>
              <a:prstGeom prst="rect">
                <a:avLst/>
              </a:prstGeom>
            </p:spPr>
          </p:pic>
          <p:pic>
            <p:nvPicPr>
              <p:cNvPr id="69" name="Grafik 68">
                <a:extLst>
                  <a:ext uri="{FF2B5EF4-FFF2-40B4-BE49-F238E27FC236}">
                    <a16:creationId xmlns:a16="http://schemas.microsoft.com/office/drawing/2014/main" id="{BCCA4778-B6B5-00F9-4D63-9FB71B4E6316}"/>
                  </a:ext>
                </a:extLst>
              </p:cNvPr>
              <p:cNvPicPr>
                <a:picLocks noChangeAspect="1"/>
              </p:cNvPicPr>
              <p:nvPr/>
            </p:nvPicPr>
            <p:blipFill>
              <a:blip r:embed="rId7"/>
              <a:stretch>
                <a:fillRect/>
              </a:stretch>
            </p:blipFill>
            <p:spPr>
              <a:xfrm>
                <a:off x="1783559" y="4387819"/>
                <a:ext cx="367200" cy="367200"/>
              </a:xfrm>
              <a:prstGeom prst="rect">
                <a:avLst/>
              </a:prstGeom>
            </p:spPr>
          </p:pic>
          <p:pic>
            <p:nvPicPr>
              <p:cNvPr id="70" name="Grafik 69">
                <a:extLst>
                  <a:ext uri="{FF2B5EF4-FFF2-40B4-BE49-F238E27FC236}">
                    <a16:creationId xmlns:a16="http://schemas.microsoft.com/office/drawing/2014/main" id="{9C238F97-6C0B-74B8-57D2-F1516E362406}"/>
                  </a:ext>
                </a:extLst>
              </p:cNvPr>
              <p:cNvPicPr>
                <a:picLocks noChangeAspect="1"/>
              </p:cNvPicPr>
              <p:nvPr/>
            </p:nvPicPr>
            <p:blipFill>
              <a:blip r:embed="rId7"/>
              <a:stretch>
                <a:fillRect/>
              </a:stretch>
            </p:blipFill>
            <p:spPr>
              <a:xfrm>
                <a:off x="2201034" y="4387819"/>
                <a:ext cx="367200" cy="367200"/>
              </a:xfrm>
              <a:prstGeom prst="rect">
                <a:avLst/>
              </a:prstGeom>
            </p:spPr>
          </p:pic>
          <p:pic>
            <p:nvPicPr>
              <p:cNvPr id="71" name="Grafik 70">
                <a:extLst>
                  <a:ext uri="{FF2B5EF4-FFF2-40B4-BE49-F238E27FC236}">
                    <a16:creationId xmlns:a16="http://schemas.microsoft.com/office/drawing/2014/main" id="{C340FE26-E7C8-CB7E-A1A5-D59A0C437194}"/>
                  </a:ext>
                </a:extLst>
              </p:cNvPr>
              <p:cNvPicPr>
                <a:picLocks noChangeAspect="1"/>
              </p:cNvPicPr>
              <p:nvPr/>
            </p:nvPicPr>
            <p:blipFill>
              <a:blip r:embed="rId7"/>
              <a:stretch>
                <a:fillRect/>
              </a:stretch>
            </p:blipFill>
            <p:spPr>
              <a:xfrm>
                <a:off x="2618509" y="4387819"/>
                <a:ext cx="367200" cy="367200"/>
              </a:xfrm>
              <a:prstGeom prst="rect">
                <a:avLst/>
              </a:prstGeom>
            </p:spPr>
          </p:pic>
        </p:grpSp>
        <p:pic>
          <p:nvPicPr>
            <p:cNvPr id="52" name="Grafik 51">
              <a:extLst>
                <a:ext uri="{FF2B5EF4-FFF2-40B4-BE49-F238E27FC236}">
                  <a16:creationId xmlns:a16="http://schemas.microsoft.com/office/drawing/2014/main" id="{290BD7CF-5E35-19CC-41A0-63C05D099615}"/>
                </a:ext>
              </a:extLst>
            </p:cNvPr>
            <p:cNvPicPr>
              <a:picLocks noChangeAspect="1"/>
            </p:cNvPicPr>
            <p:nvPr/>
          </p:nvPicPr>
          <p:blipFill>
            <a:blip r:embed="rId7"/>
            <a:stretch>
              <a:fillRect/>
            </a:stretch>
          </p:blipFill>
          <p:spPr>
            <a:xfrm>
              <a:off x="1324227" y="5996013"/>
              <a:ext cx="367200" cy="367200"/>
            </a:xfrm>
            <a:prstGeom prst="rect">
              <a:avLst/>
            </a:prstGeom>
          </p:spPr>
        </p:pic>
        <p:pic>
          <p:nvPicPr>
            <p:cNvPr id="53" name="Grafik 52">
              <a:extLst>
                <a:ext uri="{FF2B5EF4-FFF2-40B4-BE49-F238E27FC236}">
                  <a16:creationId xmlns:a16="http://schemas.microsoft.com/office/drawing/2014/main" id="{1DD11AE9-41B4-1858-47CC-E029B1EB5F08}"/>
                </a:ext>
              </a:extLst>
            </p:cNvPr>
            <p:cNvPicPr>
              <a:picLocks noChangeAspect="1"/>
            </p:cNvPicPr>
            <p:nvPr/>
          </p:nvPicPr>
          <p:blipFill>
            <a:blip r:embed="rId7"/>
            <a:stretch>
              <a:fillRect/>
            </a:stretch>
          </p:blipFill>
          <p:spPr>
            <a:xfrm>
              <a:off x="1741568" y="5996013"/>
              <a:ext cx="367200" cy="367200"/>
            </a:xfrm>
            <a:prstGeom prst="rect">
              <a:avLst/>
            </a:prstGeom>
          </p:spPr>
        </p:pic>
        <p:pic>
          <p:nvPicPr>
            <p:cNvPr id="55" name="Grafik 54">
              <a:extLst>
                <a:ext uri="{FF2B5EF4-FFF2-40B4-BE49-F238E27FC236}">
                  <a16:creationId xmlns:a16="http://schemas.microsoft.com/office/drawing/2014/main" id="{25189C5A-156A-7F85-A299-2A2CFE50F53A}"/>
                </a:ext>
              </a:extLst>
            </p:cNvPr>
            <p:cNvPicPr>
              <a:picLocks noChangeAspect="1"/>
            </p:cNvPicPr>
            <p:nvPr/>
          </p:nvPicPr>
          <p:blipFill>
            <a:blip r:embed="rId7"/>
            <a:stretch>
              <a:fillRect/>
            </a:stretch>
          </p:blipFill>
          <p:spPr>
            <a:xfrm>
              <a:off x="2158909" y="5996013"/>
              <a:ext cx="367200" cy="367200"/>
            </a:xfrm>
            <a:prstGeom prst="rect">
              <a:avLst/>
            </a:prstGeom>
          </p:spPr>
        </p:pic>
        <p:pic>
          <p:nvPicPr>
            <p:cNvPr id="56" name="Grafik 55">
              <a:extLst>
                <a:ext uri="{FF2B5EF4-FFF2-40B4-BE49-F238E27FC236}">
                  <a16:creationId xmlns:a16="http://schemas.microsoft.com/office/drawing/2014/main" id="{285D3601-6840-7566-056A-EC7E018FCAAF}"/>
                </a:ext>
              </a:extLst>
            </p:cNvPr>
            <p:cNvPicPr>
              <a:picLocks noChangeAspect="1"/>
            </p:cNvPicPr>
            <p:nvPr/>
          </p:nvPicPr>
          <p:blipFill>
            <a:blip r:embed="rId6"/>
            <a:stretch>
              <a:fillRect/>
            </a:stretch>
          </p:blipFill>
          <p:spPr>
            <a:xfrm>
              <a:off x="2576250" y="5996416"/>
              <a:ext cx="366395" cy="366395"/>
            </a:xfrm>
            <a:prstGeom prst="rect">
              <a:avLst/>
            </a:prstGeom>
          </p:spPr>
        </p:pic>
        <p:pic>
          <p:nvPicPr>
            <p:cNvPr id="62" name="Grafik 61">
              <a:extLst>
                <a:ext uri="{FF2B5EF4-FFF2-40B4-BE49-F238E27FC236}">
                  <a16:creationId xmlns:a16="http://schemas.microsoft.com/office/drawing/2014/main" id="{826CFB3D-195A-52A5-A497-5176CF1D9A41}"/>
                </a:ext>
              </a:extLst>
            </p:cNvPr>
            <p:cNvPicPr>
              <a:picLocks noChangeAspect="1"/>
            </p:cNvPicPr>
            <p:nvPr/>
          </p:nvPicPr>
          <p:blipFill>
            <a:blip r:embed="rId6"/>
            <a:stretch>
              <a:fillRect/>
            </a:stretch>
          </p:blipFill>
          <p:spPr>
            <a:xfrm>
              <a:off x="2992786" y="5996416"/>
              <a:ext cx="366395" cy="366395"/>
            </a:xfrm>
            <a:prstGeom prst="rect">
              <a:avLst/>
            </a:prstGeom>
          </p:spPr>
        </p:pic>
        <p:pic>
          <p:nvPicPr>
            <p:cNvPr id="63" name="Grafik 62">
              <a:extLst>
                <a:ext uri="{FF2B5EF4-FFF2-40B4-BE49-F238E27FC236}">
                  <a16:creationId xmlns:a16="http://schemas.microsoft.com/office/drawing/2014/main" id="{267BF3F6-A5A3-C702-DB91-BA24490FD356}"/>
                </a:ext>
              </a:extLst>
            </p:cNvPr>
            <p:cNvPicPr>
              <a:picLocks noChangeAspect="1"/>
            </p:cNvPicPr>
            <p:nvPr/>
          </p:nvPicPr>
          <p:blipFill>
            <a:blip r:embed="rId6"/>
            <a:stretch>
              <a:fillRect/>
            </a:stretch>
          </p:blipFill>
          <p:spPr>
            <a:xfrm>
              <a:off x="907691" y="5513731"/>
              <a:ext cx="366395" cy="366395"/>
            </a:xfrm>
            <a:prstGeom prst="rect">
              <a:avLst/>
            </a:prstGeom>
          </p:spPr>
        </p:pic>
        <p:pic>
          <p:nvPicPr>
            <p:cNvPr id="64" name="Grafik 63">
              <a:extLst>
                <a:ext uri="{FF2B5EF4-FFF2-40B4-BE49-F238E27FC236}">
                  <a16:creationId xmlns:a16="http://schemas.microsoft.com/office/drawing/2014/main" id="{A2BE1000-522F-B01B-4578-D69E0438C998}"/>
                </a:ext>
              </a:extLst>
            </p:cNvPr>
            <p:cNvPicPr>
              <a:picLocks noChangeAspect="1"/>
            </p:cNvPicPr>
            <p:nvPr/>
          </p:nvPicPr>
          <p:blipFill>
            <a:blip r:embed="rId7"/>
            <a:stretch>
              <a:fillRect/>
            </a:stretch>
          </p:blipFill>
          <p:spPr>
            <a:xfrm>
              <a:off x="3410129" y="5513328"/>
              <a:ext cx="367200" cy="367200"/>
            </a:xfrm>
            <a:prstGeom prst="rect">
              <a:avLst/>
            </a:prstGeom>
          </p:spPr>
        </p:pic>
        <p:pic>
          <p:nvPicPr>
            <p:cNvPr id="65" name="Grafik 64">
              <a:extLst>
                <a:ext uri="{FF2B5EF4-FFF2-40B4-BE49-F238E27FC236}">
                  <a16:creationId xmlns:a16="http://schemas.microsoft.com/office/drawing/2014/main" id="{C5AE7BBA-EF24-A7E3-FBB2-6FE8C0FBA933}"/>
                </a:ext>
              </a:extLst>
            </p:cNvPr>
            <p:cNvPicPr>
              <a:picLocks noChangeAspect="1"/>
            </p:cNvPicPr>
            <p:nvPr/>
          </p:nvPicPr>
          <p:blipFill>
            <a:blip r:embed="rId6"/>
            <a:stretch>
              <a:fillRect/>
            </a:stretch>
          </p:blipFill>
          <p:spPr>
            <a:xfrm>
              <a:off x="3409324" y="5996416"/>
              <a:ext cx="366395" cy="366395"/>
            </a:xfrm>
            <a:prstGeom prst="rect">
              <a:avLst/>
            </a:prstGeom>
          </p:spPr>
        </p:pic>
        <p:pic>
          <p:nvPicPr>
            <p:cNvPr id="66" name="Grafik 65">
              <a:extLst>
                <a:ext uri="{FF2B5EF4-FFF2-40B4-BE49-F238E27FC236}">
                  <a16:creationId xmlns:a16="http://schemas.microsoft.com/office/drawing/2014/main" id="{527597AD-AE86-254C-4981-1059AC5355B5}"/>
                </a:ext>
              </a:extLst>
            </p:cNvPr>
            <p:cNvPicPr>
              <a:picLocks noChangeAspect="1"/>
            </p:cNvPicPr>
            <p:nvPr/>
          </p:nvPicPr>
          <p:blipFill>
            <a:blip r:embed="rId7"/>
            <a:stretch>
              <a:fillRect/>
            </a:stretch>
          </p:blipFill>
          <p:spPr>
            <a:xfrm>
              <a:off x="906886" y="5996013"/>
              <a:ext cx="367200" cy="367200"/>
            </a:xfrm>
            <a:prstGeom prst="rect">
              <a:avLst/>
            </a:prstGeom>
          </p:spPr>
        </p:pic>
      </p:grpSp>
      <p:sp>
        <p:nvSpPr>
          <p:cNvPr id="72" name="Abgerundete rechteckige Legende 28">
            <a:extLst>
              <a:ext uri="{FF2B5EF4-FFF2-40B4-BE49-F238E27FC236}">
                <a16:creationId xmlns:a16="http://schemas.microsoft.com/office/drawing/2014/main" id="{5998B74F-15FC-7D2C-6A37-4A988EF33577}"/>
              </a:ext>
            </a:extLst>
          </p:cNvPr>
          <p:cNvSpPr/>
          <p:nvPr/>
        </p:nvSpPr>
        <p:spPr bwMode="auto">
          <a:xfrm>
            <a:off x="4504184" y="5506296"/>
            <a:ext cx="4238111" cy="1171267"/>
          </a:xfrm>
          <a:prstGeom prst="wedgeRoundRectCallout">
            <a:avLst>
              <a:gd name="adj1" fmla="val -63874"/>
              <a:gd name="adj2" fmla="val -35252"/>
              <a:gd name="adj3" fmla="val 16667"/>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600" dirty="0">
                <a:latin typeface="Calibri" panose="020F0502020204030204" pitchFamily="34" charset="0"/>
              </a:rPr>
              <a:t>‚Ich habe die Plättchen nur getauscht, sodass jetzt die 4 vorne liegt. Es ist aber nichts dazugekommen oder weggenommen worden. </a:t>
            </a:r>
          </a:p>
          <a:p>
            <a:r>
              <a:rPr lang="de-DE" sz="1600" dirty="0">
                <a:latin typeface="Calibri" panose="020F0502020204030204" pitchFamily="34" charset="0"/>
              </a:rPr>
              <a:t>Das Ergebnis bleibt gleich.‘ </a:t>
            </a:r>
          </a:p>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2387462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EB7A3-F05A-B8CF-DD28-4732927F5C4D}"/>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F0584D80-6EE3-6858-B9EF-5735AB516110}"/>
              </a:ext>
            </a:extLst>
          </p:cNvPr>
          <p:cNvSpPr/>
          <p:nvPr/>
        </p:nvSpPr>
        <p:spPr bwMode="auto">
          <a:xfrm>
            <a:off x="0" y="6503940"/>
            <a:ext cx="2947388"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1: Kernbotschaft</a:t>
            </a:r>
          </a:p>
        </p:txBody>
      </p:sp>
      <p:grpSp>
        <p:nvGrpSpPr>
          <p:cNvPr id="8" name="Gruppieren 7">
            <a:extLst>
              <a:ext uri="{FF2B5EF4-FFF2-40B4-BE49-F238E27FC236}">
                <a16:creationId xmlns:a16="http://schemas.microsoft.com/office/drawing/2014/main" id="{8ACEF976-30EE-F747-DA24-C16B93EEFD39}"/>
              </a:ext>
            </a:extLst>
          </p:cNvPr>
          <p:cNvGrpSpPr/>
          <p:nvPr/>
        </p:nvGrpSpPr>
        <p:grpSpPr>
          <a:xfrm>
            <a:off x="107788" y="274288"/>
            <a:ext cx="8928424" cy="927211"/>
            <a:chOff x="0" y="0"/>
            <a:chExt cx="5818764" cy="733300"/>
          </a:xfrm>
        </p:grpSpPr>
        <p:sp>
          <p:nvSpPr>
            <p:cNvPr id="9" name="Gefaltete Ecke 8">
              <a:extLst>
                <a:ext uri="{FF2B5EF4-FFF2-40B4-BE49-F238E27FC236}">
                  <a16:creationId xmlns:a16="http://schemas.microsoft.com/office/drawing/2014/main" id="{031D803B-C35C-BB58-235A-9BF7A70041C6}"/>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10" name="Textfeld 1">
              <a:extLst>
                <a:ext uri="{FF2B5EF4-FFF2-40B4-BE49-F238E27FC236}">
                  <a16:creationId xmlns:a16="http://schemas.microsoft.com/office/drawing/2014/main" id="{28927440-85EE-31FF-2F6A-9C1078C6D9D4}"/>
                </a:ext>
              </a:extLst>
            </p:cNvPr>
            <p:cNvSpPr txBox="1"/>
            <p:nvPr/>
          </p:nvSpPr>
          <p:spPr>
            <a:xfrm>
              <a:off x="608884" y="7331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schule den Zahlen- und Aufgabenblick und gebe den Kindern die Möglichkeit, verschiedene Rechenwege verständnisbasiert anzuwenden.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2" name="Picture 3">
            <a:extLst>
              <a:ext uri="{FF2B5EF4-FFF2-40B4-BE49-F238E27FC236}">
                <a16:creationId xmlns:a16="http://schemas.microsoft.com/office/drawing/2014/main" id="{4461AD8F-90D7-B212-F8B2-06407E4AB75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
        <p:nvSpPr>
          <p:cNvPr id="54" name="Titel 4">
            <a:extLst>
              <a:ext uri="{FF2B5EF4-FFF2-40B4-BE49-F238E27FC236}">
                <a16:creationId xmlns:a16="http://schemas.microsoft.com/office/drawing/2014/main" id="{68CF5AB7-6B50-B321-1A27-89321484E58B}"/>
              </a:ext>
            </a:extLst>
          </p:cNvPr>
          <p:cNvSpPr>
            <a:spLocks noGrp="1"/>
          </p:cNvSpPr>
          <p:nvPr>
            <p:ph type="title"/>
          </p:nvPr>
        </p:nvSpPr>
        <p:spPr bwMode="auto">
          <a:xfrm>
            <a:off x="252000" y="1399576"/>
            <a:ext cx="8640000" cy="396000"/>
          </a:xfrm>
        </p:spPr>
        <p:txBody>
          <a:bodyPr/>
          <a:lstStyle/>
          <a:p>
            <a:pPr>
              <a:defRPr/>
            </a:pPr>
            <a:r>
              <a:rPr lang="de-DE" dirty="0"/>
              <a:t>Beziehungsreiches Üben – ZR20 </a:t>
            </a:r>
            <a:br>
              <a:rPr lang="de-DE" dirty="0"/>
            </a:br>
            <a:r>
              <a:rPr lang="de-DE" b="0" dirty="0"/>
              <a:t>Operationsverständnis Addition und Subtraktion </a:t>
            </a:r>
            <a:endParaRPr dirty="0"/>
          </a:p>
        </p:txBody>
      </p:sp>
      <p:sp>
        <p:nvSpPr>
          <p:cNvPr id="57" name="Rechteck 56">
            <a:extLst>
              <a:ext uri="{FF2B5EF4-FFF2-40B4-BE49-F238E27FC236}">
                <a16:creationId xmlns:a16="http://schemas.microsoft.com/office/drawing/2014/main" id="{A5CA9343-9FA4-147C-C8EE-287CFDD5A0CA}"/>
              </a:ext>
            </a:extLst>
          </p:cNvPr>
          <p:cNvSpPr/>
          <p:nvPr/>
        </p:nvSpPr>
        <p:spPr bwMode="auto">
          <a:xfrm>
            <a:off x="6221715" y="1395359"/>
            <a:ext cx="847475" cy="776082"/>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100" b="0" i="0" u="none" strike="noStrike" cap="none" normalizeH="0" baseline="0" dirty="0">
                <a:ln>
                  <a:noFill/>
                </a:ln>
                <a:solidFill>
                  <a:schemeClr val="tx1"/>
                </a:solidFill>
                <a:effectLst/>
                <a:latin typeface="Calibri" panose="020F0502020204030204" pitchFamily="34" charset="0"/>
              </a:rPr>
              <a:t>= 10</a:t>
            </a:r>
          </a:p>
        </p:txBody>
      </p:sp>
      <p:sp>
        <p:nvSpPr>
          <p:cNvPr id="58" name="Rechteck 57">
            <a:extLst>
              <a:ext uri="{FF2B5EF4-FFF2-40B4-BE49-F238E27FC236}">
                <a16:creationId xmlns:a16="http://schemas.microsoft.com/office/drawing/2014/main" id="{EC70856D-0E57-4097-B55B-75C85E4584FF}"/>
              </a:ext>
            </a:extLst>
          </p:cNvPr>
          <p:cNvSpPr/>
          <p:nvPr/>
        </p:nvSpPr>
        <p:spPr bwMode="auto">
          <a:xfrm>
            <a:off x="7265092" y="1399576"/>
            <a:ext cx="847475" cy="77608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100" b="0" i="0" u="none" strike="noStrike" cap="none" normalizeH="0" baseline="0" dirty="0">
                <a:ln>
                  <a:noFill/>
                </a:ln>
                <a:solidFill>
                  <a:schemeClr val="tx1"/>
                </a:solidFill>
                <a:effectLst/>
                <a:latin typeface="Calibri" panose="020F0502020204030204" pitchFamily="34" charset="0"/>
              </a:rPr>
              <a:t>10 -</a:t>
            </a:r>
          </a:p>
        </p:txBody>
      </p:sp>
      <p:sp>
        <p:nvSpPr>
          <p:cNvPr id="59" name="Rechteck 58">
            <a:extLst>
              <a:ext uri="{FF2B5EF4-FFF2-40B4-BE49-F238E27FC236}">
                <a16:creationId xmlns:a16="http://schemas.microsoft.com/office/drawing/2014/main" id="{AF7DA180-0C92-5DA4-7C0F-6C4B3AD27FDE}"/>
              </a:ext>
            </a:extLst>
          </p:cNvPr>
          <p:cNvSpPr/>
          <p:nvPr/>
        </p:nvSpPr>
        <p:spPr bwMode="auto">
          <a:xfrm>
            <a:off x="6221715" y="2327434"/>
            <a:ext cx="847475" cy="776082"/>
          </a:xfrm>
          <a:prstGeom prst="rect">
            <a:avLst/>
          </a:prstGeom>
          <a:solidFill>
            <a:srgbClr val="B4C7E7"/>
          </a:solidFill>
          <a:ln w="9525" cap="flat" cmpd="sng" algn="ctr">
            <a:solidFill>
              <a:srgbClr val="B4C7E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100" dirty="0">
                <a:latin typeface="Calibri" panose="020F0502020204030204" pitchFamily="34" charset="0"/>
              </a:rPr>
              <a:t>+/-</a:t>
            </a:r>
            <a:r>
              <a:rPr kumimoji="0" lang="de-DE" sz="2100" b="0" i="0" u="none" strike="noStrike" cap="none" normalizeH="0" baseline="0" dirty="0">
                <a:ln>
                  <a:noFill/>
                </a:ln>
                <a:solidFill>
                  <a:schemeClr val="tx1"/>
                </a:solidFill>
                <a:effectLst/>
                <a:latin typeface="Calibri" panose="020F0502020204030204" pitchFamily="34" charset="0"/>
              </a:rPr>
              <a:t> 10</a:t>
            </a:r>
          </a:p>
        </p:txBody>
      </p:sp>
      <p:sp>
        <p:nvSpPr>
          <p:cNvPr id="60" name="Rechteck 59">
            <a:extLst>
              <a:ext uri="{FF2B5EF4-FFF2-40B4-BE49-F238E27FC236}">
                <a16:creationId xmlns:a16="http://schemas.microsoft.com/office/drawing/2014/main" id="{4AEDA6CD-17FE-2BA0-875D-0806BDDE051F}"/>
              </a:ext>
            </a:extLst>
          </p:cNvPr>
          <p:cNvSpPr/>
          <p:nvPr/>
        </p:nvSpPr>
        <p:spPr bwMode="auto">
          <a:xfrm>
            <a:off x="7258877" y="2326648"/>
            <a:ext cx="847475" cy="776082"/>
          </a:xfrm>
          <a:prstGeom prst="rect">
            <a:avLst/>
          </a:prstGeom>
          <a:solidFill>
            <a:srgbClr val="548234"/>
          </a:solidFill>
          <a:ln w="9525" cap="flat" cmpd="sng" algn="ctr">
            <a:solidFill>
              <a:srgbClr val="54823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latin typeface="Calibri" panose="020F0502020204030204" pitchFamily="34" charset="0"/>
              </a:rPr>
              <a:t>+/-</a:t>
            </a:r>
            <a:r>
              <a:rPr kumimoji="0" lang="de-DE" sz="1400" b="0" i="0" u="none" strike="noStrike" cap="none" normalizeH="0" baseline="0" dirty="0">
                <a:ln>
                  <a:noFill/>
                </a:ln>
                <a:solidFill>
                  <a:schemeClr val="tx1"/>
                </a:solidFill>
                <a:effectLst/>
                <a:latin typeface="Calibri" panose="020F0502020204030204" pitchFamily="34" charset="0"/>
              </a:rPr>
              <a:t> 0/1/5</a:t>
            </a:r>
          </a:p>
        </p:txBody>
      </p:sp>
      <p:sp>
        <p:nvSpPr>
          <p:cNvPr id="61" name="Rechteck 60">
            <a:extLst>
              <a:ext uri="{FF2B5EF4-FFF2-40B4-BE49-F238E27FC236}">
                <a16:creationId xmlns:a16="http://schemas.microsoft.com/office/drawing/2014/main" id="{3ED59AC1-1B69-CB8A-8C25-2EB7EBC4BD29}"/>
              </a:ext>
            </a:extLst>
          </p:cNvPr>
          <p:cNvSpPr/>
          <p:nvPr/>
        </p:nvSpPr>
        <p:spPr bwMode="auto">
          <a:xfrm>
            <a:off x="8254960" y="1877283"/>
            <a:ext cx="847475" cy="776082"/>
          </a:xfrm>
          <a:prstGeom prst="rect">
            <a:avLst/>
          </a:prstGeom>
          <a:solidFill>
            <a:srgbClr val="2F5597"/>
          </a:solidFill>
          <a:ln w="9525" cap="flat" cmpd="sng" algn="ctr">
            <a:solidFill>
              <a:srgbClr val="2F559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bg1"/>
                </a:solidFill>
                <a:latin typeface="Calibri" panose="020F0502020204030204" pitchFamily="34" charset="0"/>
              </a:rPr>
              <a:t>doppelt</a:t>
            </a:r>
            <a:endParaRPr kumimoji="0" lang="de-DE" sz="1600" b="0" i="0" u="none" strike="noStrike" cap="none" normalizeH="0" baseline="0" dirty="0">
              <a:ln>
                <a:noFill/>
              </a:ln>
              <a:solidFill>
                <a:schemeClr val="bg1"/>
              </a:solidFill>
              <a:effectLst/>
              <a:latin typeface="Calibri" panose="020F0502020204030204" pitchFamily="34" charset="0"/>
            </a:endParaRPr>
          </a:p>
        </p:txBody>
      </p:sp>
      <p:sp>
        <p:nvSpPr>
          <p:cNvPr id="93" name="Inhaltsplatzhalter 1">
            <a:extLst>
              <a:ext uri="{FF2B5EF4-FFF2-40B4-BE49-F238E27FC236}">
                <a16:creationId xmlns:a16="http://schemas.microsoft.com/office/drawing/2014/main" id="{A05558B5-9EC1-B421-0E99-4B3197284A04}"/>
              </a:ext>
            </a:extLst>
          </p:cNvPr>
          <p:cNvSpPr txBox="1">
            <a:spLocks/>
          </p:cNvSpPr>
          <p:nvPr/>
        </p:nvSpPr>
        <p:spPr bwMode="auto">
          <a:xfrm>
            <a:off x="252000" y="2189034"/>
            <a:ext cx="8640000" cy="841613"/>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r>
              <a:rPr lang="de-DE" kern="0" dirty="0"/>
              <a:t>einfache Aufgaben nutzen, um schwierige Aufgaben zu lösen</a:t>
            </a:r>
          </a:p>
          <a:p>
            <a:pPr lvl="1"/>
            <a:endParaRPr lang="de-DE" kern="0" dirty="0"/>
          </a:p>
        </p:txBody>
      </p:sp>
      <p:sp>
        <p:nvSpPr>
          <p:cNvPr id="3" name="Inhaltsplatzhalter 1">
            <a:extLst>
              <a:ext uri="{FF2B5EF4-FFF2-40B4-BE49-F238E27FC236}">
                <a16:creationId xmlns:a16="http://schemas.microsoft.com/office/drawing/2014/main" id="{8DFD8986-FCC9-7DF8-FB83-4F89A723C287}"/>
              </a:ext>
            </a:extLst>
          </p:cNvPr>
          <p:cNvSpPr txBox="1">
            <a:spLocks/>
          </p:cNvSpPr>
          <p:nvPr/>
        </p:nvSpPr>
        <p:spPr bwMode="auto">
          <a:xfrm>
            <a:off x="7442244" y="2850795"/>
            <a:ext cx="480740" cy="272988"/>
          </a:xfrm>
          <a:prstGeom prst="rect">
            <a:avLst/>
          </a:prstGeom>
          <a:solidFill>
            <a:schemeClr val="bg1">
              <a:lumMod val="85000"/>
            </a:schemeClr>
          </a:solidFill>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pPr marL="0" indent="0">
              <a:buNone/>
            </a:pPr>
            <a:r>
              <a:rPr lang="de-DE" kern="0" dirty="0"/>
              <a:t>6 + 8</a:t>
            </a:r>
          </a:p>
        </p:txBody>
      </p:sp>
      <p:sp>
        <p:nvSpPr>
          <p:cNvPr id="25" name="Inhaltsplatzhalter 1">
            <a:extLst>
              <a:ext uri="{FF2B5EF4-FFF2-40B4-BE49-F238E27FC236}">
                <a16:creationId xmlns:a16="http://schemas.microsoft.com/office/drawing/2014/main" id="{866803BC-FFEB-5F87-6339-3CF0F34A70AD}"/>
              </a:ext>
            </a:extLst>
          </p:cNvPr>
          <p:cNvSpPr txBox="1">
            <a:spLocks/>
          </p:cNvSpPr>
          <p:nvPr/>
        </p:nvSpPr>
        <p:spPr bwMode="auto">
          <a:xfrm>
            <a:off x="252000" y="2564899"/>
            <a:ext cx="8640000" cy="373360"/>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r>
              <a:rPr lang="de-DE" b="1" kern="0" dirty="0"/>
              <a:t>1. Nachbaraufgaben</a:t>
            </a:r>
          </a:p>
        </p:txBody>
      </p:sp>
      <p:sp>
        <p:nvSpPr>
          <p:cNvPr id="42" name="Inhaltsplatzhalter 1">
            <a:extLst>
              <a:ext uri="{FF2B5EF4-FFF2-40B4-BE49-F238E27FC236}">
                <a16:creationId xmlns:a16="http://schemas.microsoft.com/office/drawing/2014/main" id="{3644203C-3EFA-44A8-D896-9A6D55C02907}"/>
              </a:ext>
            </a:extLst>
          </p:cNvPr>
          <p:cNvSpPr>
            <a:spLocks noGrp="1"/>
          </p:cNvSpPr>
          <p:nvPr>
            <p:ph idx="1"/>
          </p:nvPr>
        </p:nvSpPr>
        <p:spPr bwMode="auto">
          <a:xfrm>
            <a:off x="252000" y="2964524"/>
            <a:ext cx="8640000" cy="459581"/>
          </a:xfrm>
        </p:spPr>
        <p:txBody>
          <a:bodyPr/>
          <a:lstStyle/>
          <a:p>
            <a:r>
              <a:rPr lang="de-DE" b="1" dirty="0"/>
              <a:t>2. Partneraufgaben </a:t>
            </a:r>
          </a:p>
          <a:p>
            <a:pPr lvl="1"/>
            <a:endParaRPr lang="de-DE" dirty="0"/>
          </a:p>
        </p:txBody>
      </p:sp>
      <p:sp>
        <p:nvSpPr>
          <p:cNvPr id="47" name="Inhaltsplatzhalter 1">
            <a:extLst>
              <a:ext uri="{FF2B5EF4-FFF2-40B4-BE49-F238E27FC236}">
                <a16:creationId xmlns:a16="http://schemas.microsoft.com/office/drawing/2014/main" id="{04029AC9-A474-567B-8DAD-DB04E1519848}"/>
              </a:ext>
            </a:extLst>
          </p:cNvPr>
          <p:cNvSpPr txBox="1">
            <a:spLocks/>
          </p:cNvSpPr>
          <p:nvPr/>
        </p:nvSpPr>
        <p:spPr bwMode="auto">
          <a:xfrm>
            <a:off x="8475330" y="2402140"/>
            <a:ext cx="480740" cy="272988"/>
          </a:xfrm>
          <a:prstGeom prst="rect">
            <a:avLst/>
          </a:prstGeom>
          <a:solidFill>
            <a:schemeClr val="bg1">
              <a:lumMod val="85000"/>
            </a:schemeClr>
          </a:solidFill>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pPr marL="0" indent="0">
              <a:buNone/>
            </a:pPr>
            <a:r>
              <a:rPr lang="de-DE" kern="0" dirty="0"/>
              <a:t>6 + 8</a:t>
            </a:r>
          </a:p>
        </p:txBody>
      </p:sp>
      <p:sp>
        <p:nvSpPr>
          <p:cNvPr id="49" name="Inhaltsplatzhalter 1">
            <a:extLst>
              <a:ext uri="{FF2B5EF4-FFF2-40B4-BE49-F238E27FC236}">
                <a16:creationId xmlns:a16="http://schemas.microsoft.com/office/drawing/2014/main" id="{559FDE88-4D73-BA7C-23DF-A64185EAED55}"/>
              </a:ext>
            </a:extLst>
          </p:cNvPr>
          <p:cNvSpPr txBox="1">
            <a:spLocks/>
          </p:cNvSpPr>
          <p:nvPr/>
        </p:nvSpPr>
        <p:spPr bwMode="auto">
          <a:xfrm>
            <a:off x="257059" y="3340195"/>
            <a:ext cx="8640000" cy="287392"/>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r>
              <a:rPr lang="de-DE" b="1" kern="0" dirty="0"/>
              <a:t>3. Tauschaufgaben</a:t>
            </a:r>
            <a:endParaRPr lang="de-DE" kern="0" dirty="0"/>
          </a:p>
          <a:p>
            <a:pPr lvl="1"/>
            <a:endParaRPr lang="de-DE" kern="0" dirty="0"/>
          </a:p>
        </p:txBody>
      </p:sp>
      <p:sp>
        <p:nvSpPr>
          <p:cNvPr id="24" name="Inhaltsplatzhalter 1">
            <a:extLst>
              <a:ext uri="{FF2B5EF4-FFF2-40B4-BE49-F238E27FC236}">
                <a16:creationId xmlns:a16="http://schemas.microsoft.com/office/drawing/2014/main" id="{F35746EB-5597-C6B7-B3D4-30DB5E35778A}"/>
              </a:ext>
            </a:extLst>
          </p:cNvPr>
          <p:cNvSpPr txBox="1">
            <a:spLocks/>
          </p:cNvSpPr>
          <p:nvPr/>
        </p:nvSpPr>
        <p:spPr bwMode="auto">
          <a:xfrm>
            <a:off x="686799" y="4537931"/>
            <a:ext cx="480740" cy="272988"/>
          </a:xfrm>
          <a:prstGeom prst="rect">
            <a:avLst/>
          </a:prstGeom>
          <a:solidFill>
            <a:schemeClr val="bg1">
              <a:lumMod val="85000"/>
            </a:schemeClr>
          </a:solidFill>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pPr marL="0" indent="0">
              <a:buNone/>
            </a:pPr>
            <a:r>
              <a:rPr lang="de-DE" kern="0" dirty="0"/>
              <a:t>7 + 6</a:t>
            </a:r>
          </a:p>
        </p:txBody>
      </p:sp>
      <p:sp>
        <p:nvSpPr>
          <p:cNvPr id="26" name="Abgerundete rechteckige Legende 10">
            <a:extLst>
              <a:ext uri="{FF2B5EF4-FFF2-40B4-BE49-F238E27FC236}">
                <a16:creationId xmlns:a16="http://schemas.microsoft.com/office/drawing/2014/main" id="{DF829E59-9364-AE87-A3EA-91A918D41AD8}"/>
              </a:ext>
            </a:extLst>
          </p:cNvPr>
          <p:cNvSpPr/>
          <p:nvPr/>
        </p:nvSpPr>
        <p:spPr bwMode="auto">
          <a:xfrm>
            <a:off x="3251268" y="6071860"/>
            <a:ext cx="5440640" cy="711637"/>
          </a:xfrm>
          <a:prstGeom prst="wedgeRoundRectCallout">
            <a:avLst>
              <a:gd name="adj1" fmla="val 31349"/>
              <a:gd name="adj2" fmla="val -65564"/>
              <a:gd name="adj3" fmla="val 16667"/>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600" dirty="0">
                <a:latin typeface="Calibri" panose="020F0502020204030204" pitchFamily="34" charset="0"/>
              </a:rPr>
              <a:t>‚Ich lege die Zahlen untereinander ins 20er Feld und sehe hier direkt 10 und dann noch die 3 dazu. Das sind zusammen 13.‘ </a:t>
            </a:r>
            <a:endParaRPr kumimoji="0" lang="de-DE" sz="1600" b="0" i="0" u="none" strike="noStrike" cap="none" normalizeH="0" baseline="0" dirty="0">
              <a:ln>
                <a:noFill/>
              </a:ln>
              <a:solidFill>
                <a:schemeClr val="tx1"/>
              </a:solidFill>
              <a:effectLst/>
              <a:latin typeface="Calibri" panose="020F050202020403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a:ln>
                <a:noFill/>
              </a:ln>
              <a:solidFill>
                <a:schemeClr val="tx1"/>
              </a:solidFill>
              <a:effectLst/>
              <a:latin typeface="Calibri" panose="020F0502020204030204" pitchFamily="34" charset="0"/>
            </a:endParaRPr>
          </a:p>
        </p:txBody>
      </p:sp>
      <p:grpSp>
        <p:nvGrpSpPr>
          <p:cNvPr id="33" name="Gruppieren 32">
            <a:extLst>
              <a:ext uri="{FF2B5EF4-FFF2-40B4-BE49-F238E27FC236}">
                <a16:creationId xmlns:a16="http://schemas.microsoft.com/office/drawing/2014/main" id="{A5B6F740-FC68-9618-E923-4FDB38B59ADC}"/>
              </a:ext>
            </a:extLst>
          </p:cNvPr>
          <p:cNvGrpSpPr/>
          <p:nvPr/>
        </p:nvGrpSpPr>
        <p:grpSpPr>
          <a:xfrm>
            <a:off x="4814395" y="5020754"/>
            <a:ext cx="3882054" cy="765067"/>
            <a:chOff x="568026" y="5092442"/>
            <a:chExt cx="5446496" cy="1073385"/>
          </a:xfrm>
        </p:grpSpPr>
        <p:grpSp>
          <p:nvGrpSpPr>
            <p:cNvPr id="2" name="Gruppieren 1">
              <a:extLst>
                <a:ext uri="{FF2B5EF4-FFF2-40B4-BE49-F238E27FC236}">
                  <a16:creationId xmlns:a16="http://schemas.microsoft.com/office/drawing/2014/main" id="{88875921-FEF2-B6B4-629B-73BCF45A21A9}"/>
                </a:ext>
              </a:extLst>
            </p:cNvPr>
            <p:cNvGrpSpPr/>
            <p:nvPr/>
          </p:nvGrpSpPr>
          <p:grpSpPr>
            <a:xfrm>
              <a:off x="568026" y="5092442"/>
              <a:ext cx="5446496" cy="1073385"/>
              <a:chOff x="1592078" y="5304306"/>
              <a:chExt cx="5446496" cy="1073385"/>
            </a:xfrm>
          </p:grpSpPr>
          <p:pic>
            <p:nvPicPr>
              <p:cNvPr id="4" name="Grafik 3">
                <a:extLst>
                  <a:ext uri="{FF2B5EF4-FFF2-40B4-BE49-F238E27FC236}">
                    <a16:creationId xmlns:a16="http://schemas.microsoft.com/office/drawing/2014/main" id="{5BDB9FCF-8842-11F8-208F-8D5B9A55131E}"/>
                  </a:ext>
                </a:extLst>
              </p:cNvPr>
              <p:cNvPicPr>
                <a:picLocks noChangeAspect="1"/>
              </p:cNvPicPr>
              <p:nvPr/>
            </p:nvPicPr>
            <p:blipFill>
              <a:blip r:embed="rId6"/>
              <a:stretch>
                <a:fillRect/>
              </a:stretch>
            </p:blipFill>
            <p:spPr>
              <a:xfrm flipV="1">
                <a:off x="1636645" y="5304306"/>
                <a:ext cx="5401929" cy="1073385"/>
              </a:xfrm>
              <a:prstGeom prst="rect">
                <a:avLst/>
              </a:prstGeom>
            </p:spPr>
          </p:pic>
          <p:pic>
            <p:nvPicPr>
              <p:cNvPr id="5" name="Grafik 4">
                <a:extLst>
                  <a:ext uri="{FF2B5EF4-FFF2-40B4-BE49-F238E27FC236}">
                    <a16:creationId xmlns:a16="http://schemas.microsoft.com/office/drawing/2014/main" id="{41CC7760-A745-3070-3CC0-D5120DA9202D}"/>
                  </a:ext>
                </a:extLst>
              </p:cNvPr>
              <p:cNvPicPr>
                <a:picLocks noChangeAspect="1"/>
              </p:cNvPicPr>
              <p:nvPr/>
            </p:nvPicPr>
            <p:blipFill>
              <a:blip r:embed="rId7"/>
              <a:stretch>
                <a:fillRect/>
              </a:stretch>
            </p:blipFill>
            <p:spPr>
              <a:xfrm>
                <a:off x="1702631" y="5865900"/>
                <a:ext cx="478800" cy="478800"/>
              </a:xfrm>
              <a:prstGeom prst="rect">
                <a:avLst/>
              </a:prstGeom>
            </p:spPr>
          </p:pic>
          <p:pic>
            <p:nvPicPr>
              <p:cNvPr id="6" name="Grafik 5">
                <a:extLst>
                  <a:ext uri="{FF2B5EF4-FFF2-40B4-BE49-F238E27FC236}">
                    <a16:creationId xmlns:a16="http://schemas.microsoft.com/office/drawing/2014/main" id="{27CE15D3-8C14-A165-8A64-D8BCA89222C7}"/>
                  </a:ext>
                </a:extLst>
              </p:cNvPr>
              <p:cNvPicPr>
                <a:picLocks noChangeAspect="1"/>
              </p:cNvPicPr>
              <p:nvPr/>
            </p:nvPicPr>
            <p:blipFill>
              <a:blip r:embed="rId8"/>
              <a:stretch>
                <a:fillRect/>
              </a:stretch>
            </p:blipFill>
            <p:spPr>
              <a:xfrm>
                <a:off x="1702631" y="5340387"/>
                <a:ext cx="478800" cy="478800"/>
              </a:xfrm>
              <a:prstGeom prst="rect">
                <a:avLst/>
              </a:prstGeom>
            </p:spPr>
          </p:pic>
          <p:pic>
            <p:nvPicPr>
              <p:cNvPr id="11" name="Grafik 10">
                <a:extLst>
                  <a:ext uri="{FF2B5EF4-FFF2-40B4-BE49-F238E27FC236}">
                    <a16:creationId xmlns:a16="http://schemas.microsoft.com/office/drawing/2014/main" id="{FE1CE235-33E9-6A9A-61D5-25FC8FF8EFD9}"/>
                  </a:ext>
                </a:extLst>
              </p:cNvPr>
              <p:cNvPicPr>
                <a:picLocks noChangeAspect="1"/>
              </p:cNvPicPr>
              <p:nvPr/>
            </p:nvPicPr>
            <p:blipFill>
              <a:blip r:embed="rId8"/>
              <a:stretch>
                <a:fillRect/>
              </a:stretch>
            </p:blipFill>
            <p:spPr>
              <a:xfrm>
                <a:off x="2219722" y="5340387"/>
                <a:ext cx="478800" cy="478800"/>
              </a:xfrm>
              <a:prstGeom prst="rect">
                <a:avLst/>
              </a:prstGeom>
            </p:spPr>
          </p:pic>
          <p:pic>
            <p:nvPicPr>
              <p:cNvPr id="13" name="Grafik 12">
                <a:extLst>
                  <a:ext uri="{FF2B5EF4-FFF2-40B4-BE49-F238E27FC236}">
                    <a16:creationId xmlns:a16="http://schemas.microsoft.com/office/drawing/2014/main" id="{00AE4376-F1F4-E740-40E5-9FBFC7C5BB39}"/>
                  </a:ext>
                </a:extLst>
              </p:cNvPr>
              <p:cNvPicPr>
                <a:picLocks noChangeAspect="1"/>
              </p:cNvPicPr>
              <p:nvPr/>
            </p:nvPicPr>
            <p:blipFill>
              <a:blip r:embed="rId8"/>
              <a:stretch>
                <a:fillRect/>
              </a:stretch>
            </p:blipFill>
            <p:spPr>
              <a:xfrm>
                <a:off x="2742751" y="5340387"/>
                <a:ext cx="478800" cy="478800"/>
              </a:xfrm>
              <a:prstGeom prst="rect">
                <a:avLst/>
              </a:prstGeom>
            </p:spPr>
          </p:pic>
          <p:pic>
            <p:nvPicPr>
              <p:cNvPr id="14" name="Grafik 13">
                <a:extLst>
                  <a:ext uri="{FF2B5EF4-FFF2-40B4-BE49-F238E27FC236}">
                    <a16:creationId xmlns:a16="http://schemas.microsoft.com/office/drawing/2014/main" id="{7531899D-78B2-336E-5414-5ACF5C3A2553}"/>
                  </a:ext>
                </a:extLst>
              </p:cNvPr>
              <p:cNvPicPr>
                <a:picLocks noChangeAspect="1"/>
              </p:cNvPicPr>
              <p:nvPr/>
            </p:nvPicPr>
            <p:blipFill>
              <a:blip r:embed="rId8"/>
              <a:stretch>
                <a:fillRect/>
              </a:stretch>
            </p:blipFill>
            <p:spPr>
              <a:xfrm>
                <a:off x="3271718" y="5340387"/>
                <a:ext cx="478800" cy="478800"/>
              </a:xfrm>
              <a:prstGeom prst="rect">
                <a:avLst/>
              </a:prstGeom>
            </p:spPr>
          </p:pic>
          <p:pic>
            <p:nvPicPr>
              <p:cNvPr id="15" name="Grafik 14">
                <a:extLst>
                  <a:ext uri="{FF2B5EF4-FFF2-40B4-BE49-F238E27FC236}">
                    <a16:creationId xmlns:a16="http://schemas.microsoft.com/office/drawing/2014/main" id="{FAB688B7-A69D-08FA-AB7B-26EAF71DD2F8}"/>
                  </a:ext>
                </a:extLst>
              </p:cNvPr>
              <p:cNvPicPr>
                <a:picLocks noChangeAspect="1"/>
              </p:cNvPicPr>
              <p:nvPr/>
            </p:nvPicPr>
            <p:blipFill>
              <a:blip r:embed="rId8"/>
              <a:stretch>
                <a:fillRect/>
              </a:stretch>
            </p:blipFill>
            <p:spPr>
              <a:xfrm>
                <a:off x="3806623" y="5340387"/>
                <a:ext cx="478800" cy="478800"/>
              </a:xfrm>
              <a:prstGeom prst="rect">
                <a:avLst/>
              </a:prstGeom>
            </p:spPr>
          </p:pic>
          <p:pic>
            <p:nvPicPr>
              <p:cNvPr id="16" name="Grafik 15">
                <a:extLst>
                  <a:ext uri="{FF2B5EF4-FFF2-40B4-BE49-F238E27FC236}">
                    <a16:creationId xmlns:a16="http://schemas.microsoft.com/office/drawing/2014/main" id="{652E8FEE-8230-51B2-6FAA-4F5929963992}"/>
                  </a:ext>
                </a:extLst>
              </p:cNvPr>
              <p:cNvPicPr>
                <a:picLocks noChangeAspect="1"/>
              </p:cNvPicPr>
              <p:nvPr/>
            </p:nvPicPr>
            <p:blipFill>
              <a:blip r:embed="rId8"/>
              <a:stretch>
                <a:fillRect/>
              </a:stretch>
            </p:blipFill>
            <p:spPr>
              <a:xfrm>
                <a:off x="4389748" y="5340387"/>
                <a:ext cx="478800" cy="478800"/>
              </a:xfrm>
              <a:prstGeom prst="rect">
                <a:avLst/>
              </a:prstGeom>
            </p:spPr>
          </p:pic>
          <p:pic>
            <p:nvPicPr>
              <p:cNvPr id="17" name="Grafik 16">
                <a:extLst>
                  <a:ext uri="{FF2B5EF4-FFF2-40B4-BE49-F238E27FC236}">
                    <a16:creationId xmlns:a16="http://schemas.microsoft.com/office/drawing/2014/main" id="{64E5B815-E9AF-CDFB-EC22-7C03E35FF57D}"/>
                  </a:ext>
                </a:extLst>
              </p:cNvPr>
              <p:cNvPicPr>
                <a:picLocks noChangeAspect="1"/>
              </p:cNvPicPr>
              <p:nvPr/>
            </p:nvPicPr>
            <p:blipFill>
              <a:blip r:embed="rId8"/>
              <a:stretch>
                <a:fillRect/>
              </a:stretch>
            </p:blipFill>
            <p:spPr>
              <a:xfrm>
                <a:off x="4918715" y="5340387"/>
                <a:ext cx="478800" cy="478800"/>
              </a:xfrm>
              <a:prstGeom prst="rect">
                <a:avLst/>
              </a:prstGeom>
            </p:spPr>
          </p:pic>
          <p:pic>
            <p:nvPicPr>
              <p:cNvPr id="18" name="Grafik 17">
                <a:extLst>
                  <a:ext uri="{FF2B5EF4-FFF2-40B4-BE49-F238E27FC236}">
                    <a16:creationId xmlns:a16="http://schemas.microsoft.com/office/drawing/2014/main" id="{E894A779-1B72-99DE-0715-97FA53D5682B}"/>
                  </a:ext>
                </a:extLst>
              </p:cNvPr>
              <p:cNvPicPr>
                <a:picLocks noChangeAspect="1"/>
              </p:cNvPicPr>
              <p:nvPr/>
            </p:nvPicPr>
            <p:blipFill>
              <a:blip r:embed="rId7"/>
              <a:stretch>
                <a:fillRect/>
              </a:stretch>
            </p:blipFill>
            <p:spPr>
              <a:xfrm>
                <a:off x="2219722" y="5865900"/>
                <a:ext cx="478800" cy="478800"/>
              </a:xfrm>
              <a:prstGeom prst="rect">
                <a:avLst/>
              </a:prstGeom>
            </p:spPr>
          </p:pic>
          <p:pic>
            <p:nvPicPr>
              <p:cNvPr id="19" name="Grafik 18">
                <a:extLst>
                  <a:ext uri="{FF2B5EF4-FFF2-40B4-BE49-F238E27FC236}">
                    <a16:creationId xmlns:a16="http://schemas.microsoft.com/office/drawing/2014/main" id="{8FC910C3-A9AF-D626-8BD0-3053476431A7}"/>
                  </a:ext>
                </a:extLst>
              </p:cNvPr>
              <p:cNvPicPr>
                <a:picLocks noChangeAspect="1"/>
              </p:cNvPicPr>
              <p:nvPr/>
            </p:nvPicPr>
            <p:blipFill>
              <a:blip r:embed="rId7"/>
              <a:stretch>
                <a:fillRect/>
              </a:stretch>
            </p:blipFill>
            <p:spPr>
              <a:xfrm>
                <a:off x="2736813" y="5865900"/>
                <a:ext cx="478800" cy="478800"/>
              </a:xfrm>
              <a:prstGeom prst="rect">
                <a:avLst/>
              </a:prstGeom>
            </p:spPr>
          </p:pic>
          <p:pic>
            <p:nvPicPr>
              <p:cNvPr id="20" name="Grafik 19">
                <a:extLst>
                  <a:ext uri="{FF2B5EF4-FFF2-40B4-BE49-F238E27FC236}">
                    <a16:creationId xmlns:a16="http://schemas.microsoft.com/office/drawing/2014/main" id="{F6869E0D-D772-A4C3-BA77-711EDC09F64C}"/>
                  </a:ext>
                </a:extLst>
              </p:cNvPr>
              <p:cNvPicPr>
                <a:picLocks noChangeAspect="1"/>
              </p:cNvPicPr>
              <p:nvPr/>
            </p:nvPicPr>
            <p:blipFill>
              <a:blip r:embed="rId7"/>
              <a:stretch>
                <a:fillRect/>
              </a:stretch>
            </p:blipFill>
            <p:spPr>
              <a:xfrm>
                <a:off x="3271718" y="5865900"/>
                <a:ext cx="478800" cy="478800"/>
              </a:xfrm>
              <a:prstGeom prst="rect">
                <a:avLst/>
              </a:prstGeom>
            </p:spPr>
          </p:pic>
          <p:pic>
            <p:nvPicPr>
              <p:cNvPr id="21" name="Grafik 20">
                <a:extLst>
                  <a:ext uri="{FF2B5EF4-FFF2-40B4-BE49-F238E27FC236}">
                    <a16:creationId xmlns:a16="http://schemas.microsoft.com/office/drawing/2014/main" id="{C279FEDE-00B9-D216-608A-D405A6C9062C}"/>
                  </a:ext>
                </a:extLst>
              </p:cNvPr>
              <p:cNvPicPr>
                <a:picLocks noChangeAspect="1"/>
              </p:cNvPicPr>
              <p:nvPr/>
            </p:nvPicPr>
            <p:blipFill>
              <a:blip r:embed="rId7"/>
              <a:stretch>
                <a:fillRect/>
              </a:stretch>
            </p:blipFill>
            <p:spPr>
              <a:xfrm>
                <a:off x="3806623" y="5865900"/>
                <a:ext cx="478800" cy="478800"/>
              </a:xfrm>
              <a:prstGeom prst="rect">
                <a:avLst/>
              </a:prstGeom>
            </p:spPr>
          </p:pic>
          <p:pic>
            <p:nvPicPr>
              <p:cNvPr id="22" name="Grafik 21">
                <a:extLst>
                  <a:ext uri="{FF2B5EF4-FFF2-40B4-BE49-F238E27FC236}">
                    <a16:creationId xmlns:a16="http://schemas.microsoft.com/office/drawing/2014/main" id="{5AA0A2B7-6A85-967F-4833-2DE9A160833E}"/>
                  </a:ext>
                </a:extLst>
              </p:cNvPr>
              <p:cNvPicPr>
                <a:picLocks noChangeAspect="1"/>
              </p:cNvPicPr>
              <p:nvPr/>
            </p:nvPicPr>
            <p:blipFill>
              <a:blip r:embed="rId7"/>
              <a:stretch>
                <a:fillRect/>
              </a:stretch>
            </p:blipFill>
            <p:spPr>
              <a:xfrm>
                <a:off x="4408893" y="5865900"/>
                <a:ext cx="478800" cy="478800"/>
              </a:xfrm>
              <a:prstGeom prst="rect">
                <a:avLst/>
              </a:prstGeom>
            </p:spPr>
          </p:pic>
          <p:sp>
            <p:nvSpPr>
              <p:cNvPr id="23" name="Abgerundetes Rechteck 2">
                <a:extLst>
                  <a:ext uri="{FF2B5EF4-FFF2-40B4-BE49-F238E27FC236}">
                    <a16:creationId xmlns:a16="http://schemas.microsoft.com/office/drawing/2014/main" id="{0C0A9464-DB7A-2883-1F0C-329B986BBDBB}"/>
                  </a:ext>
                </a:extLst>
              </p:cNvPr>
              <p:cNvSpPr/>
              <p:nvPr/>
            </p:nvSpPr>
            <p:spPr bwMode="auto">
              <a:xfrm>
                <a:off x="1592078" y="5320881"/>
                <a:ext cx="3855604" cy="1056809"/>
              </a:xfrm>
              <a:prstGeom prst="roundRect">
                <a:avLst/>
              </a:prstGeom>
              <a:no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grpSp>
        <p:sp>
          <p:nvSpPr>
            <p:cNvPr id="28" name="Abgerundetes Rechteck 34">
              <a:extLst>
                <a:ext uri="{FF2B5EF4-FFF2-40B4-BE49-F238E27FC236}">
                  <a16:creationId xmlns:a16="http://schemas.microsoft.com/office/drawing/2014/main" id="{139D89AB-756F-083F-F2C3-4E7B25326C29}"/>
                </a:ext>
              </a:extLst>
            </p:cNvPr>
            <p:cNvSpPr/>
            <p:nvPr/>
          </p:nvSpPr>
          <p:spPr bwMode="auto">
            <a:xfrm>
              <a:off x="574255" y="5109016"/>
              <a:ext cx="2760420" cy="1056810"/>
            </a:xfrm>
            <a:prstGeom prst="roundRect">
              <a:avLst/>
            </a:prstGeom>
            <a:no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grpSp>
      <p:sp>
        <p:nvSpPr>
          <p:cNvPr id="30" name="Inhaltsplatzhalter 1">
            <a:extLst>
              <a:ext uri="{FF2B5EF4-FFF2-40B4-BE49-F238E27FC236}">
                <a16:creationId xmlns:a16="http://schemas.microsoft.com/office/drawing/2014/main" id="{7B6A6928-4111-1D32-E119-BB25AAEDCA84}"/>
              </a:ext>
            </a:extLst>
          </p:cNvPr>
          <p:cNvSpPr txBox="1">
            <a:spLocks/>
          </p:cNvSpPr>
          <p:nvPr/>
        </p:nvSpPr>
        <p:spPr bwMode="auto">
          <a:xfrm>
            <a:off x="257684" y="3733653"/>
            <a:ext cx="6165290" cy="2576187"/>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r>
              <a:rPr lang="de-DE" b="1" kern="0" dirty="0"/>
              <a:t>4. Strukturen im 20er Feld</a:t>
            </a:r>
          </a:p>
          <a:p>
            <a:pPr lvl="1"/>
            <a:r>
              <a:rPr lang="de-DE" sz="1800" kern="0" dirty="0"/>
              <a:t>5er einer Zahl nutzen, um einfache Aufgaben zu generieren.</a:t>
            </a:r>
          </a:p>
          <a:p>
            <a:pPr lvl="1"/>
            <a:r>
              <a:rPr lang="de-DE" sz="1800" kern="0" dirty="0"/>
              <a:t>7 + 6 wird ins 20er Feld gelegt und die Struktur wird genutzt.</a:t>
            </a:r>
          </a:p>
          <a:p>
            <a:pPr lvl="1"/>
            <a:r>
              <a:rPr lang="de-DE" sz="1800" kern="0" dirty="0"/>
              <a:t>10er Block kann direkt erkannt werden </a:t>
            </a:r>
          </a:p>
          <a:p>
            <a:pPr marL="216000" lvl="1" indent="0">
              <a:buNone/>
            </a:pPr>
            <a:r>
              <a:rPr lang="de-DE" sz="1800" kern="0" dirty="0"/>
              <a:t>ODER doppelte Sieben und einen weniger. </a:t>
            </a:r>
          </a:p>
          <a:p>
            <a:pPr marL="216000" lvl="1" indent="0">
              <a:buFont typeface="Wingdings" panose="05000000000000000000" pitchFamily="2" charset="2"/>
              <a:buNone/>
            </a:pPr>
            <a:r>
              <a:rPr lang="de-DE" sz="1800" kern="0" dirty="0">
                <a:sym typeface="Wingdings" pitchFamily="2" charset="2"/>
              </a:rPr>
              <a:t> viele unterschiedliche Wege sind möglich. </a:t>
            </a:r>
            <a:endParaRPr lang="de-DE" sz="1800" kern="0" dirty="0"/>
          </a:p>
          <a:p>
            <a:pPr lvl="1"/>
            <a:endParaRPr lang="de-DE" b="1" kern="0" dirty="0"/>
          </a:p>
          <a:p>
            <a:pPr lvl="1">
              <a:buFont typeface="Wingdings" panose="05000000000000000000" pitchFamily="2" charset="2"/>
              <a:buChar char="à"/>
            </a:pPr>
            <a:endParaRPr lang="de-DE" kern="0" dirty="0">
              <a:sym typeface="Wingdings" pitchFamily="2" charset="2"/>
            </a:endParaRPr>
          </a:p>
          <a:p>
            <a:pPr lvl="1"/>
            <a:endParaRPr lang="de-DE" kern="0" dirty="0"/>
          </a:p>
          <a:p>
            <a:pPr lvl="1"/>
            <a:endParaRPr lang="de-DE" kern="0" dirty="0"/>
          </a:p>
        </p:txBody>
      </p:sp>
      <p:pic>
        <p:nvPicPr>
          <p:cNvPr id="31" name="Grafik 30" descr="Internet">
            <a:extLst>
              <a:ext uri="{FF2B5EF4-FFF2-40B4-BE49-F238E27FC236}">
                <a16:creationId xmlns:a16="http://schemas.microsoft.com/office/drawing/2014/main" id="{B6BECCA2-9FE7-1BB9-DDA6-AABB002AFA4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bwMode="auto">
          <a:xfrm>
            <a:off x="2900618" y="2742907"/>
            <a:ext cx="914400" cy="914400"/>
          </a:xfrm>
          <a:prstGeom prst="rect">
            <a:avLst/>
          </a:prstGeom>
        </p:spPr>
      </p:pic>
      <p:sp>
        <p:nvSpPr>
          <p:cNvPr id="32" name="Textfeld 31">
            <a:extLst>
              <a:ext uri="{FF2B5EF4-FFF2-40B4-BE49-F238E27FC236}">
                <a16:creationId xmlns:a16="http://schemas.microsoft.com/office/drawing/2014/main" id="{2CA03AE4-E1AE-0917-B7A1-520D229204E6}"/>
              </a:ext>
            </a:extLst>
          </p:cNvPr>
          <p:cNvSpPr txBox="1"/>
          <p:nvPr/>
        </p:nvSpPr>
        <p:spPr bwMode="auto">
          <a:xfrm>
            <a:off x="3685558" y="3033423"/>
            <a:ext cx="1788246" cy="276999"/>
          </a:xfrm>
          <a:prstGeom prst="rect">
            <a:avLst/>
          </a:prstGeom>
          <a:noFill/>
        </p:spPr>
        <p:txBody>
          <a:bodyPr wrap="none" rtlCol="0">
            <a:spAutoFit/>
          </a:bodyPr>
          <a:lstStyle/>
          <a:p>
            <a:pPr marL="342900" indent="-342900">
              <a:spcBef>
                <a:spcPts val="400"/>
              </a:spcBef>
            </a:pPr>
            <a:r>
              <a:rPr lang="de-DE" sz="1200" dirty="0">
                <a:solidFill>
                  <a:schemeClr val="bg1">
                    <a:lumMod val="50000"/>
                  </a:schemeClr>
                </a:solidFill>
                <a:latin typeface="+mn-lt"/>
              </a:rPr>
              <a:t>pikas.dzlm.de/node/2541</a:t>
            </a:r>
            <a:endParaRPr lang="de-DE" sz="1200" dirty="0">
              <a:solidFill>
                <a:schemeClr val="bg1">
                  <a:lumMod val="50000"/>
                </a:schemeClr>
              </a:solidFill>
              <a:latin typeface="+mn-lt"/>
              <a:cs typeface="Calibri"/>
            </a:endParaRPr>
          </a:p>
        </p:txBody>
      </p:sp>
    </p:spTree>
    <p:extLst>
      <p:ext uri="{BB962C8B-B14F-4D97-AF65-F5344CB8AC3E}">
        <p14:creationId xmlns:p14="http://schemas.microsoft.com/office/powerpoint/2010/main" val="866075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191 -2.96296E-6 L 0.62517 -0.46736 " pathEditMode="relative" rAng="0" ptsTypes="AA">
                                      <p:cBhvr>
                                        <p:cTn id="10" dur="2000" fill="hold"/>
                                        <p:tgtEl>
                                          <p:spTgt spid="24"/>
                                        </p:tgtEl>
                                        <p:attrNameLst>
                                          <p:attrName>ppt_x</p:attrName>
                                          <p:attrName>ppt_y</p:attrName>
                                        </p:attrNameLst>
                                      </p:cBhvr>
                                      <p:rCtr x="31354" y="-23380"/>
                                    </p:animMotion>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dissolve">
                                      <p:cBhvr>
                                        <p:cTn id="15" dur="500"/>
                                        <p:tgtEl>
                                          <p:spTgt spid="32"/>
                                        </p:tgtEl>
                                      </p:cBhvr>
                                    </p:animEffect>
                                  </p:childTnLst>
                                </p:cTn>
                              </p:par>
                              <p:par>
                                <p:cTn id="16" presetID="9"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dissolv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haltsfoli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2" id="{336AD2A7-7271-1648-A128-D9B4289F9F2E}" vid="{D9358B8D-09F5-054A-8BCF-17C2C2EF5762}"/>
    </a:ext>
  </a:extLst>
</a:theme>
</file>

<file path=ppt/theme/theme2.xml><?xml version="1.0" encoding="utf-8"?>
<a:theme xmlns:a="http://schemas.openxmlformats.org/drawingml/2006/main" name="Zwischenfolien für Fortbildende">
  <a:themeElements>
    <a:clrScheme name="DZLM">
      <a:dk1>
        <a:sysClr val="windowText" lastClr="000000"/>
      </a:dk1>
      <a:lt1>
        <a:srgbClr val="FFFFFF"/>
      </a:lt1>
      <a:dk2>
        <a:srgbClr val="327A86"/>
      </a:dk2>
      <a:lt2>
        <a:srgbClr val="F8B44F"/>
      </a:lt2>
      <a:accent1>
        <a:srgbClr val="737373"/>
      </a:accent1>
      <a:accent2>
        <a:srgbClr val="C8D2D8"/>
      </a:accent2>
      <a:accent3>
        <a:srgbClr val="A44168"/>
      </a:accent3>
      <a:accent4>
        <a:srgbClr val="CCDEE1"/>
      </a:accent4>
      <a:accent5>
        <a:srgbClr val="FDECD3"/>
      </a:accent5>
      <a:accent6>
        <a:srgbClr val="CDB987"/>
      </a:accent6>
      <a:hlink>
        <a:srgbClr val="327A86"/>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2" id="{336AD2A7-7271-1648-A128-D9B4289F9F2E}" vid="{53B5120C-6402-A94B-B51A-6846CF7BCE9A}"/>
    </a:ext>
  </a:extLst>
</a:theme>
</file>

<file path=ppt/theme/theme3.xml><?xml version="1.0" encoding="utf-8"?>
<a:theme xmlns:a="http://schemas.openxmlformats.org/drawingml/2006/main" name="Start- und Endfoli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AD50C85F-74FA-F248-BD2E-7B40B469646A}"/>
    </a:ext>
  </a:extLst>
</a:theme>
</file>

<file path=ppt/theme/theme4.xml><?xml version="1.0" encoding="utf-8"?>
<a:theme xmlns:a="http://schemas.openxmlformats.org/drawingml/2006/main" name="IPN-Kontext">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5C9DF1BE-03CD-C944-94D6-3E060F04A4F6}"/>
    </a:ext>
  </a:extLst>
</a:theme>
</file>

<file path=ppt/theme/theme5.xml><?xml version="1.0" encoding="utf-8"?>
<a:theme xmlns:a="http://schemas.openxmlformats.org/drawingml/2006/main" name="IPN-Kontext mit Balk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B277896F-B328-6344-82FC-8198A6CE5E31}"/>
    </a:ext>
  </a:extLst>
</a:theme>
</file>

<file path=ppt/theme/theme6.xml><?xml version="1.0" encoding="utf-8"?>
<a:theme xmlns:a="http://schemas.openxmlformats.org/drawingml/2006/main" name="1_Inhaltsfoli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DZLM">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bg1"/>
        </a:solidFill>
        <a:ln w="9525" cap="flat" cmpd="sng" algn="ctr">
          <a:solidFill>
            <a:schemeClr val="tx2"/>
          </a:solidFill>
          <a:prstDash val="solid"/>
          <a:round/>
          <a:headEnd type="none" w="med" len="med"/>
          <a:tailEnd type="none" w="med" len="med"/>
        </a:ln>
      </a:spPr>
      <a:bodyPr/>
      <a:lstStyle/>
    </a:spDef>
    <a:lnDef>
      <a:spPr bwMode="auto">
        <a:xfrm>
          <a:off x="0" y="0"/>
          <a:ext cx="1" cy="1"/>
        </a:xfrm>
        <a:prstGeom prst="rect">
          <a:avLst/>
        </a:prstGeom>
        <a:solidFill>
          <a:schemeClr val="accent1"/>
        </a:solidFill>
        <a:ln w="9525" cap="flat" cmpd="sng" algn="ctr">
          <a:solidFill>
            <a:schemeClr val="tx1"/>
          </a:solidFill>
          <a:prstDash val="solid"/>
          <a:round/>
          <a:headEnd type="none" w="med" len="med"/>
          <a:tailEnd type="none" w="med" len="med"/>
        </a:ln>
      </a:spPr>
      <a:bodyPr/>
      <a:lstStyle/>
    </a:lnDef>
    <a:txDef>
      <a:spPr bwMode="auto">
        <a:prstGeom prst="rect">
          <a:avLst/>
        </a:prstGeom>
        <a:noFill/>
      </a:spPr>
      <a:body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Inhaltsfolien</Template>
  <TotalTime>0</TotalTime>
  <Words>2060</Words>
  <Application>Microsoft Macintosh PowerPoint</Application>
  <PresentationFormat>Bildschirmpräsentation (4:3)</PresentationFormat>
  <Paragraphs>245</Paragraphs>
  <Slides>17</Slides>
  <Notes>15</Notes>
  <HiddenSlides>5</HiddenSlides>
  <MMClips>0</MMClips>
  <ScaleCrop>false</ScaleCrop>
  <HeadingPairs>
    <vt:vector size="8" baseType="variant">
      <vt:variant>
        <vt:lpstr>Verwendete Schriftarten</vt:lpstr>
      </vt:variant>
      <vt:variant>
        <vt:i4>9</vt:i4>
      </vt:variant>
      <vt:variant>
        <vt:lpstr>Design</vt:lpstr>
      </vt:variant>
      <vt:variant>
        <vt:i4>7</vt:i4>
      </vt:variant>
      <vt:variant>
        <vt:lpstr>Eingebettete OLE-Server</vt:lpstr>
      </vt:variant>
      <vt:variant>
        <vt:i4>1</vt:i4>
      </vt:variant>
      <vt:variant>
        <vt:lpstr>Folientitel</vt:lpstr>
      </vt:variant>
      <vt:variant>
        <vt:i4>17</vt:i4>
      </vt:variant>
    </vt:vector>
  </HeadingPairs>
  <TitlesOfParts>
    <vt:vector size="34" baseType="lpstr">
      <vt:lpstr>Arial</vt:lpstr>
      <vt:lpstr>Calibri</vt:lpstr>
      <vt:lpstr>Calibri Light</vt:lpstr>
      <vt:lpstr>Calibri Normal</vt:lpstr>
      <vt:lpstr>Comic Sans MS</vt:lpstr>
      <vt:lpstr>Google Sans</vt:lpstr>
      <vt:lpstr>Meta Offc Pro</vt:lpstr>
      <vt:lpstr>Open Sans</vt:lpstr>
      <vt:lpstr>Wingdings</vt:lpstr>
      <vt:lpstr>Inhaltsfolien</vt:lpstr>
      <vt:lpstr>Zwischenfolien für Fortbildende</vt:lpstr>
      <vt:lpstr>Start- und Endfolien</vt:lpstr>
      <vt:lpstr>IPN-Kontext</vt:lpstr>
      <vt:lpstr>IPN-Kontext mit Balken</vt:lpstr>
      <vt:lpstr>1_Inhaltsfolien</vt:lpstr>
      <vt:lpstr>Office</vt:lpstr>
      <vt:lpstr>think-cell Folie</vt:lpstr>
      <vt:lpstr>PowerPoint-Präsentation</vt:lpstr>
      <vt:lpstr>Hinweise zu den Lizenzbedingungen</vt:lpstr>
      <vt:lpstr>Hinweis zur Nutzung der urheberrechtlich geschützten Bilder und Videos</vt:lpstr>
      <vt:lpstr>Sinn des nächsten Inputs</vt:lpstr>
      <vt:lpstr>Beziehungsreiches Üben – ZR20  Operationsverständnis Addition und Subtraktion </vt:lpstr>
      <vt:lpstr>Beziehungsreiches Üben – ZR20  Operationsverständnis Addition und Subtraktion </vt:lpstr>
      <vt:lpstr>Beziehungsreiches Üben – ZR20  Operationsverständnis Addition und Subtraktion </vt:lpstr>
      <vt:lpstr>Beziehungsreiches Üben – ZR20  Operationsverständnis Addition und Subtraktion </vt:lpstr>
      <vt:lpstr>Beziehungsreiches Üben – ZR20  Operationsverständnis Addition und Subtraktion </vt:lpstr>
      <vt:lpstr>Sinn der nächsten Aktivität</vt:lpstr>
      <vt:lpstr>Aufgaben sortieren </vt:lpstr>
      <vt:lpstr>PowerPoint-Präsentation</vt:lpstr>
      <vt:lpstr>PowerPoint-Präsentation</vt:lpstr>
      <vt:lpstr>PowerPoint-Präsentation</vt:lpstr>
      <vt:lpstr>Sinn des nächsten Inputs</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Microsoft Office User</dc:creator>
  <cp:keywords/>
  <dc:description/>
  <cp:lastModifiedBy>Johanna Brandt</cp:lastModifiedBy>
  <cp:revision>19</cp:revision>
  <cp:lastPrinted>2017-05-16T11:48:33Z</cp:lastPrinted>
  <dcterms:created xsi:type="dcterms:W3CDTF">2021-04-08T06:27:02Z</dcterms:created>
  <dcterms:modified xsi:type="dcterms:W3CDTF">2024-12-21T14:10:50Z</dcterms:modified>
  <cp:category/>
</cp:coreProperties>
</file>