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1" r:id="rId20"/>
    <p:sldId id="275" r:id="rId21"/>
    <p:sldId id="276" r:id="rId22"/>
    <p:sldId id="277" r:id="rId23"/>
    <p:sldId id="302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3" r:id="rId37"/>
    <p:sldId id="291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97"/>
  </p:normalViewPr>
  <p:slideViewPr>
    <p:cSldViewPr>
      <p:cViewPr varScale="1">
        <p:scale>
          <a:sx n="85" d="100"/>
          <a:sy n="85" d="100"/>
        </p:scale>
        <p:origin x="94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1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9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304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8815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‹Nr.›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‹Nr.›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‹Nr.›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‹Nr.›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‹Nr.›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9387" y="836675"/>
            <a:ext cx="8785860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288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55650" y="188976"/>
            <a:ext cx="0" cy="981075"/>
          </a:xfrm>
          <a:custGeom>
            <a:avLst/>
            <a:gdLst/>
            <a:ahLst/>
            <a:cxnLst/>
            <a:rect l="l" t="t" r="r" b="b"/>
            <a:pathLst>
              <a:path h="981075">
                <a:moveTo>
                  <a:pt x="0" y="0"/>
                </a:moveTo>
                <a:lnTo>
                  <a:pt x="0" y="981075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" y="152400"/>
            <a:ext cx="500062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744" y="213645"/>
            <a:ext cx="814451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00" y="1293749"/>
            <a:ext cx="8839200" cy="3232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2986" y="6438900"/>
            <a:ext cx="176593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2733" y="6448150"/>
            <a:ext cx="246379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‹Nr.›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kas.dzlm.de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kas.dzlm.de/" TargetMode="External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pikas.dzlm.d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pikas.dzlm.d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kas.dzlm.de/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kas.uni-dortmund.de/)" TargetMode="External"/><Relationship Id="rId4" Type="http://schemas.openxmlformats.org/officeDocument/2006/relationships/image" Target="../media/image34.jpg"/><Relationship Id="rId5" Type="http://schemas.openxmlformats.org/officeDocument/2006/relationships/hyperlink" Target="http://pikas-mi.dzlm.de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kas.dzlm.de/" TargetMode="External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kas.dzlm.de/" TargetMode="External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kas.dzlm.de/" TargetMode="External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kas.dzlm.de/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kas.dzlm.de/" TargetMode="External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hyperlink" Target="http://www.pikas.dzlm.de/" TargetMode="External"/><Relationship Id="rId8" Type="http://schemas.openxmlformats.org/officeDocument/2006/relationships/image" Target="../media/image48.png"/><Relationship Id="rId9" Type="http://schemas.openxmlformats.org/officeDocument/2006/relationships/image" Target="../media/image5.jp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kas.dzlm.de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070" y="330619"/>
            <a:ext cx="7660005" cy="67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Ein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Projekt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5" dirty="0">
                <a:latin typeface="Arial"/>
                <a:cs typeface="Arial"/>
              </a:rPr>
              <a:t>te</a:t>
            </a:r>
            <a:r>
              <a:rPr sz="2400" dirty="0">
                <a:latin typeface="Arial"/>
                <a:cs typeface="Arial"/>
              </a:rPr>
              <a:t>rstü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5" dirty="0">
                <a:latin typeface="Arial"/>
                <a:cs typeface="Arial"/>
              </a:rPr>
              <a:t>te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ich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2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ick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1878" y="1231246"/>
            <a:ext cx="246507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spc="-15" dirty="0">
                <a:latin typeface="Arial"/>
                <a:cs typeface="Arial"/>
              </a:rPr>
              <a:t>–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j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k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or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te</a:t>
            </a:r>
            <a:r>
              <a:rPr sz="2000" spc="-2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lu</a:t>
            </a:r>
            <a:r>
              <a:rPr sz="2000" spc="-25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g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6103937"/>
            <a:ext cx="2819400" cy="573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3851" y="6084887"/>
            <a:ext cx="3048000" cy="492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4711700"/>
            <a:ext cx="1981200" cy="903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5526" y="4711763"/>
            <a:ext cx="1981200" cy="7445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0050" y="5900737"/>
            <a:ext cx="2233676" cy="7762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81" y="1591917"/>
            <a:ext cx="4427163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81026"/>
            <a:ext cx="5845175" cy="630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2790">
              <a:lnSpc>
                <a:spcPct val="100000"/>
              </a:lnSpc>
              <a:tabLst>
                <a:tab pos="1151890" algn="l"/>
              </a:tabLst>
            </a:pPr>
            <a:r>
              <a:rPr sz="2400" dirty="0">
                <a:latin typeface="Arial"/>
                <a:cs typeface="Arial"/>
              </a:rPr>
              <a:t>3.	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S</a:t>
            </a:r>
            <a:r>
              <a:rPr sz="2400" dirty="0">
                <a:latin typeface="Arial"/>
                <a:cs typeface="Arial"/>
              </a:rPr>
              <a:t>eite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w</a:t>
            </a:r>
            <a:r>
              <a:rPr sz="2400" spc="-185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5" dirty="0">
                <a:latin typeface="Arial"/>
                <a:cs typeface="Arial"/>
                <a:hlinkClick r:id="rId3"/>
              </a:rPr>
              <a:t>p</a:t>
            </a:r>
            <a:r>
              <a:rPr sz="2400" dirty="0">
                <a:latin typeface="Arial"/>
                <a:cs typeface="Arial"/>
                <a:hlinkClick r:id="rId3"/>
              </a:rPr>
              <a:t>ikas.</a:t>
            </a:r>
            <a:r>
              <a:rPr sz="2400" spc="5" dirty="0">
                <a:latin typeface="Arial"/>
                <a:cs typeface="Arial"/>
                <a:hlinkClick r:id="rId3"/>
              </a:rPr>
              <a:t>d</a:t>
            </a:r>
            <a:r>
              <a:rPr sz="2400" spc="-25" dirty="0">
                <a:latin typeface="Arial"/>
                <a:cs typeface="Arial"/>
                <a:hlinkClick r:id="rId3"/>
              </a:rPr>
              <a:t>z</a:t>
            </a:r>
            <a:r>
              <a:rPr sz="2400" dirty="0">
                <a:latin typeface="Arial"/>
                <a:cs typeface="Arial"/>
                <a:hlinkClick r:id="rId3"/>
              </a:rPr>
              <a:t>l</a:t>
            </a:r>
            <a:r>
              <a:rPr sz="2400" spc="5" dirty="0">
                <a:latin typeface="Arial"/>
                <a:cs typeface="Arial"/>
                <a:hlinkClick r:id="rId3"/>
              </a:rPr>
              <a:t>m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5" dirty="0">
                <a:latin typeface="Arial"/>
                <a:cs typeface="Arial"/>
                <a:hlinkClick r:id="rId3"/>
              </a:rPr>
              <a:t>d</a:t>
            </a:r>
            <a:r>
              <a:rPr sz="2400" dirty="0">
                <a:latin typeface="Arial"/>
                <a:cs typeface="Arial"/>
                <a:hlinkClick r:id="rId3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10</a:t>
            </a:fld>
            <a:endParaRPr spc="-1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32" y="971931"/>
            <a:ext cx="6121842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1126" y="220725"/>
            <a:ext cx="5132705" cy="639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>
              <a:lnSpc>
                <a:spcPct val="100000"/>
              </a:lnSpc>
              <a:tabLst>
                <a:tab pos="829944" algn="l"/>
              </a:tabLst>
            </a:pPr>
            <a:r>
              <a:rPr sz="2400" dirty="0">
                <a:latin typeface="Arial"/>
                <a:cs typeface="Arial"/>
              </a:rPr>
              <a:t>3.	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S</a:t>
            </a:r>
            <a:r>
              <a:rPr sz="2400" dirty="0">
                <a:latin typeface="Arial"/>
                <a:cs typeface="Arial"/>
              </a:rPr>
              <a:t>eite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w</a:t>
            </a:r>
            <a:r>
              <a:rPr sz="2400" spc="-185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5" dirty="0">
                <a:latin typeface="Arial"/>
                <a:cs typeface="Arial"/>
                <a:hlinkClick r:id="rId3"/>
              </a:rPr>
              <a:t>p</a:t>
            </a:r>
            <a:r>
              <a:rPr sz="2400" dirty="0">
                <a:latin typeface="Arial"/>
                <a:cs typeface="Arial"/>
                <a:hlinkClick r:id="rId3"/>
              </a:rPr>
              <a:t>ikas.</a:t>
            </a:r>
            <a:r>
              <a:rPr sz="2400" spc="5" dirty="0">
                <a:latin typeface="Arial"/>
                <a:cs typeface="Arial"/>
                <a:hlinkClick r:id="rId3"/>
              </a:rPr>
              <a:t>d</a:t>
            </a:r>
            <a:r>
              <a:rPr sz="2400" spc="-25" dirty="0">
                <a:latin typeface="Arial"/>
                <a:cs typeface="Arial"/>
                <a:hlinkClick r:id="rId3"/>
              </a:rPr>
              <a:t>z</a:t>
            </a:r>
            <a:r>
              <a:rPr sz="2400" dirty="0">
                <a:latin typeface="Arial"/>
                <a:cs typeface="Arial"/>
                <a:hlinkClick r:id="rId3"/>
              </a:rPr>
              <a:t>l</a:t>
            </a:r>
            <a:r>
              <a:rPr sz="2400" spc="5" dirty="0">
                <a:latin typeface="Arial"/>
                <a:cs typeface="Arial"/>
                <a:hlinkClick r:id="rId3"/>
              </a:rPr>
              <a:t>m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5" dirty="0">
                <a:latin typeface="Arial"/>
                <a:cs typeface="Arial"/>
                <a:hlinkClick r:id="rId3"/>
              </a:rPr>
              <a:t>d</a:t>
            </a:r>
            <a:r>
              <a:rPr sz="2400" dirty="0">
                <a:latin typeface="Arial"/>
                <a:cs typeface="Arial"/>
                <a:hlinkClick r:id="rId3"/>
              </a:rPr>
              <a:t>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694180">
              <a:lnSpc>
                <a:spcPct val="100000"/>
              </a:lnSpc>
              <a:spcBef>
                <a:spcPts val="1490"/>
              </a:spcBef>
            </a:pPr>
            <a:r>
              <a:rPr sz="1000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KAS 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35" dirty="0">
                <a:latin typeface="Arial"/>
                <a:cs typeface="Arial"/>
              </a:rPr>
              <a:t>www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z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20" dirty="0">
                <a:latin typeface="Arial"/>
                <a:cs typeface="Arial"/>
              </a:rPr>
              <a:t>m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7626" y="6448150"/>
            <a:ext cx="19621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14" dirty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1126" y="220725"/>
            <a:ext cx="5132324" cy="6399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3623" y="246526"/>
            <a:ext cx="6804659" cy="6404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19505" indent="1339850">
              <a:lnSpc>
                <a:spcPct val="166800"/>
              </a:lnSpc>
              <a:tabLst>
                <a:tab pos="1771650" algn="l"/>
              </a:tabLst>
            </a:pPr>
            <a:r>
              <a:rPr sz="2400" dirty="0">
                <a:latin typeface="Arial"/>
                <a:cs typeface="Arial"/>
              </a:rPr>
              <a:t>3.	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S</a:t>
            </a:r>
            <a:r>
              <a:rPr sz="2400" dirty="0">
                <a:latin typeface="Arial"/>
                <a:cs typeface="Arial"/>
              </a:rPr>
              <a:t>eite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w</a:t>
            </a:r>
            <a:r>
              <a:rPr sz="2400" spc="-185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5" dirty="0">
                <a:latin typeface="Arial"/>
                <a:cs typeface="Arial"/>
                <a:hlinkClick r:id="rId3"/>
              </a:rPr>
              <a:t>p</a:t>
            </a:r>
            <a:r>
              <a:rPr sz="2400" dirty="0">
                <a:latin typeface="Arial"/>
                <a:cs typeface="Arial"/>
                <a:hlinkClick r:id="rId3"/>
              </a:rPr>
              <a:t>ikas.</a:t>
            </a:r>
            <a:r>
              <a:rPr sz="2400" spc="5" dirty="0">
                <a:latin typeface="Arial"/>
                <a:cs typeface="Arial"/>
                <a:hlinkClick r:id="rId3"/>
              </a:rPr>
              <a:t>d</a:t>
            </a:r>
            <a:r>
              <a:rPr sz="2400" spc="-25" dirty="0">
                <a:latin typeface="Arial"/>
                <a:cs typeface="Arial"/>
                <a:hlinkClick r:id="rId3"/>
              </a:rPr>
              <a:t>z</a:t>
            </a:r>
            <a:r>
              <a:rPr sz="2400" dirty="0">
                <a:latin typeface="Arial"/>
                <a:cs typeface="Arial"/>
                <a:hlinkClick r:id="rId3"/>
              </a:rPr>
              <a:t>l</a:t>
            </a:r>
            <a:r>
              <a:rPr sz="2400" spc="5" dirty="0">
                <a:latin typeface="Arial"/>
                <a:cs typeface="Arial"/>
                <a:hlinkClick r:id="rId3"/>
              </a:rPr>
              <a:t>m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5" dirty="0">
                <a:latin typeface="Arial"/>
                <a:cs typeface="Arial"/>
                <a:hlinkClick r:id="rId3"/>
              </a:rPr>
              <a:t>d</a:t>
            </a:r>
            <a:r>
              <a:rPr sz="2400" dirty="0">
                <a:latin typeface="Arial"/>
                <a:cs typeface="Arial"/>
                <a:hlinkClick r:id="rId3"/>
              </a:rPr>
              <a:t>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atische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Bild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ng</a:t>
            </a:r>
          </a:p>
          <a:p>
            <a:pPr marL="1176655" indent="-249554">
              <a:lnSpc>
                <a:spcPct val="100000"/>
              </a:lnSpc>
              <a:buFont typeface="Arial"/>
              <a:buAutoNum type="arabicPlain"/>
              <a:tabLst>
                <a:tab pos="117729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ck</a:t>
            </a:r>
            <a:r>
              <a:rPr sz="2400" spc="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reib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rü</a:t>
            </a:r>
            <a:r>
              <a:rPr sz="2400" spc="5" dirty="0">
                <a:latin typeface="Arial"/>
                <a:cs typeface="Arial"/>
              </a:rPr>
              <a:t>nde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1176655" indent="-249554">
              <a:lnSpc>
                <a:spcPct val="100000"/>
              </a:lnSpc>
              <a:buFont typeface="Arial"/>
              <a:buAutoNum type="arabicPlain"/>
              <a:tabLst>
                <a:tab pos="1177290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ntin</a:t>
            </a:r>
            <a:r>
              <a:rPr sz="2400" spc="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ität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5" dirty="0">
                <a:latin typeface="Arial"/>
                <a:cs typeface="Arial"/>
              </a:rPr>
              <a:t> K</a:t>
            </a:r>
            <a:r>
              <a:rPr sz="2400" dirty="0">
                <a:latin typeface="Arial"/>
                <a:cs typeface="Arial"/>
              </a:rPr>
              <a:t>lasse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bis 6</a:t>
            </a:r>
          </a:p>
          <a:p>
            <a:pPr marL="12700">
              <a:lnSpc>
                <a:spcPct val="100000"/>
              </a:lnSpc>
            </a:pP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leic</a:t>
            </a:r>
            <a:r>
              <a:rPr sz="2400" spc="5" dirty="0">
                <a:latin typeface="Arial"/>
                <a:cs typeface="Arial"/>
              </a:rPr>
              <a:t>hend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För</a:t>
            </a:r>
            <a:r>
              <a:rPr sz="2400" spc="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ru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</a:p>
          <a:p>
            <a:pPr marL="1176655" indent="-249554">
              <a:lnSpc>
                <a:spcPct val="100000"/>
              </a:lnSpc>
              <a:buFont typeface="Arial"/>
              <a:buAutoNum type="arabicPlain" startAt="3"/>
              <a:tabLst>
                <a:tab pos="1177290" algn="l"/>
              </a:tabLst>
            </a:pPr>
            <a:r>
              <a:rPr sz="2400" dirty="0">
                <a:latin typeface="Arial"/>
                <a:cs typeface="Arial"/>
              </a:rPr>
              <a:t>Um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ang</a:t>
            </a:r>
            <a:r>
              <a:rPr sz="2400" spc="10" dirty="0">
                <a:latin typeface="Arial"/>
                <a:cs typeface="Arial"/>
              </a:rPr>
              <a:t> m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Rec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ensch</a:t>
            </a:r>
            <a:r>
              <a:rPr sz="2400" spc="-2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ier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keit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1176655" indent="-249554">
              <a:lnSpc>
                <a:spcPct val="100000"/>
              </a:lnSpc>
              <a:buFont typeface="Arial"/>
              <a:buAutoNum type="arabicPlain" startAt="3"/>
              <a:tabLst>
                <a:tab pos="117729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rac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ö</a:t>
            </a:r>
            <a:r>
              <a:rPr sz="2400" dirty="0">
                <a:latin typeface="Arial"/>
                <a:cs typeface="Arial"/>
              </a:rPr>
              <a:t>rd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</a:t>
            </a:r>
            <a:r>
              <a:rPr sz="2400" spc="-10" dirty="0">
                <a:latin typeface="Arial"/>
                <a:cs typeface="Arial"/>
              </a:rPr>
              <a:t> M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tik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icht</a:t>
            </a:r>
          </a:p>
          <a:p>
            <a:pPr marL="12700">
              <a:lnSpc>
                <a:spcPct val="100000"/>
              </a:lnSpc>
            </a:pP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enbe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id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sieru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</a:p>
          <a:p>
            <a:pPr marL="1176655" indent="-249554">
              <a:lnSpc>
                <a:spcPct val="100000"/>
              </a:lnSpc>
              <a:buFont typeface="Arial"/>
              <a:buAutoNum type="arabicPlain" startAt="5"/>
              <a:tabLst>
                <a:tab pos="1177290" algn="l"/>
              </a:tabLst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3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id</a:t>
            </a:r>
            <a:r>
              <a:rPr sz="2400" spc="1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ins</a:t>
            </a:r>
            <a:r>
              <a:rPr sz="2400" spc="10" dirty="0">
                <a:latin typeface="Arial"/>
                <a:cs typeface="Arial"/>
              </a:rPr>
              <a:t>am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Le</a:t>
            </a:r>
            <a:r>
              <a:rPr sz="2400" dirty="0">
                <a:latin typeface="Arial"/>
                <a:cs typeface="Arial"/>
              </a:rPr>
              <a:t>rn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1176655" indent="-249554">
              <a:lnSpc>
                <a:spcPct val="100000"/>
              </a:lnSpc>
              <a:buFont typeface="Arial"/>
              <a:buAutoNum type="arabicPlain" startAt="5"/>
              <a:tabLst>
                <a:tab pos="1177290" algn="l"/>
              </a:tabLst>
            </a:pPr>
            <a:r>
              <a:rPr sz="2400" dirty="0">
                <a:latin typeface="Arial"/>
                <a:cs typeface="Arial"/>
              </a:rPr>
              <a:t>Het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uppen</a:t>
            </a:r>
          </a:p>
          <a:p>
            <a:pPr marL="927100" marR="2528570" indent="-915035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rd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rn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Le</a:t>
            </a:r>
            <a:r>
              <a:rPr sz="2400" dirty="0">
                <a:latin typeface="Arial"/>
                <a:cs typeface="Arial"/>
              </a:rPr>
              <a:t>rn</a:t>
            </a:r>
            <a:r>
              <a:rPr sz="2400" spc="5" dirty="0">
                <a:latin typeface="Arial"/>
                <a:cs typeface="Arial"/>
              </a:rPr>
              <a:t>an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ebo</a:t>
            </a:r>
            <a:r>
              <a:rPr sz="2400" dirty="0">
                <a:latin typeface="Arial"/>
                <a:cs typeface="Arial"/>
              </a:rPr>
              <a:t>te 7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A</a:t>
            </a:r>
            <a:r>
              <a:rPr sz="2400" spc="5" dirty="0" smtClean="0">
                <a:latin typeface="Arial"/>
                <a:cs typeface="Arial"/>
              </a:rPr>
              <a:t>u</a:t>
            </a:r>
            <a:r>
              <a:rPr sz="2400" spc="25" dirty="0" smtClean="0">
                <a:latin typeface="Arial"/>
                <a:cs typeface="Arial"/>
              </a:rPr>
              <a:t>f</a:t>
            </a:r>
            <a:r>
              <a:rPr sz="2400" spc="-15" dirty="0" smtClean="0">
                <a:latin typeface="Arial"/>
                <a:cs typeface="Arial"/>
              </a:rPr>
              <a:t>g</a:t>
            </a:r>
            <a:r>
              <a:rPr sz="2400" spc="5" dirty="0" smtClean="0">
                <a:latin typeface="Arial"/>
                <a:cs typeface="Arial"/>
              </a:rPr>
              <a:t>abe</a:t>
            </a:r>
            <a:r>
              <a:rPr sz="2400" dirty="0" smtClean="0">
                <a:latin typeface="Arial"/>
                <a:cs typeface="Arial"/>
              </a:rPr>
              <a:t>n</a:t>
            </a:r>
            <a:endParaRPr lang="de-DE" sz="2400" dirty="0" smtClean="0">
              <a:latin typeface="Arial"/>
              <a:cs typeface="Arial"/>
            </a:endParaRPr>
          </a:p>
          <a:p>
            <a:pPr marL="927100" marR="2528570" indent="-915035">
              <a:lnSpc>
                <a:spcPct val="100000"/>
              </a:lnSpc>
            </a:pPr>
            <a:r>
              <a:rPr lang="de-DE" sz="2400" dirty="0">
                <a:latin typeface="Arial"/>
                <a:cs typeface="Arial"/>
              </a:rPr>
              <a:t> </a:t>
            </a:r>
            <a:r>
              <a:rPr lang="de-DE" sz="2400" dirty="0" smtClean="0">
                <a:latin typeface="Arial"/>
                <a:cs typeface="Arial"/>
              </a:rPr>
              <a:t>          8 </a:t>
            </a:r>
            <a:r>
              <a:rPr sz="2400" dirty="0" smtClean="0">
                <a:latin typeface="Arial"/>
                <a:cs typeface="Arial"/>
              </a:rPr>
              <a:t>G</a:t>
            </a:r>
            <a:r>
              <a:rPr sz="2400" spc="10" dirty="0" smtClean="0">
                <a:latin typeface="Arial"/>
                <a:cs typeface="Arial"/>
              </a:rPr>
              <a:t>u</a:t>
            </a:r>
            <a:r>
              <a:rPr sz="2400" dirty="0" smtClean="0">
                <a:latin typeface="Arial"/>
                <a:cs typeface="Arial"/>
              </a:rPr>
              <a:t>t</a:t>
            </a:r>
            <a:r>
              <a:rPr sz="2400" spc="10" dirty="0" smtClean="0">
                <a:latin typeface="Arial"/>
                <a:cs typeface="Arial"/>
              </a:rPr>
              <a:t>e</a:t>
            </a:r>
            <a:r>
              <a:rPr sz="2400" dirty="0" smtClean="0">
                <a:latin typeface="Arial"/>
                <a:cs typeface="Arial"/>
              </a:rPr>
              <a:t>r</a:t>
            </a:r>
            <a:r>
              <a:rPr sz="2400" spc="-30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Un</a:t>
            </a:r>
            <a:r>
              <a:rPr sz="2400" spc="5" dirty="0" smtClean="0">
                <a:latin typeface="Arial"/>
                <a:cs typeface="Arial"/>
              </a:rPr>
              <a:t>te</a:t>
            </a:r>
            <a:r>
              <a:rPr sz="2400" dirty="0" smtClean="0">
                <a:latin typeface="Arial"/>
                <a:cs typeface="Arial"/>
              </a:rPr>
              <a:t>r</a:t>
            </a:r>
            <a:r>
              <a:rPr sz="2400" spc="-15" dirty="0" smtClean="0">
                <a:latin typeface="Arial"/>
                <a:cs typeface="Arial"/>
              </a:rPr>
              <a:t>r</a:t>
            </a:r>
            <a:r>
              <a:rPr sz="2400" dirty="0" smtClean="0">
                <a:latin typeface="Arial"/>
                <a:cs typeface="Arial"/>
              </a:rPr>
              <a:t>icht</a:t>
            </a:r>
            <a:endParaRPr lang="de-DE" sz="2400" dirty="0" smtClean="0">
              <a:latin typeface="Arial"/>
              <a:cs typeface="Arial"/>
            </a:endParaRPr>
          </a:p>
          <a:p>
            <a:pPr marL="927100" marR="2528570" indent="-915035">
              <a:lnSpc>
                <a:spcPct val="100000"/>
              </a:lnSpc>
            </a:pPr>
            <a:r>
              <a:rPr sz="2400" spc="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 smtClean="0">
                <a:latin typeface="Arial"/>
                <a:cs typeface="Arial"/>
              </a:rPr>
              <a:t>r</a:t>
            </a:r>
            <a:r>
              <a:rPr sz="2400" spc="-25" dirty="0" smtClean="0">
                <a:latin typeface="Arial"/>
                <a:cs typeface="Arial"/>
              </a:rPr>
              <a:t>g</a:t>
            </a:r>
            <a:r>
              <a:rPr sz="2400" dirty="0" smtClean="0">
                <a:latin typeface="Arial"/>
                <a:cs typeface="Arial"/>
              </a:rPr>
              <a:t>ie</a:t>
            </a:r>
            <a:r>
              <a:rPr sz="2400" spc="10" dirty="0" smtClean="0">
                <a:latin typeface="Arial"/>
                <a:cs typeface="Arial"/>
              </a:rPr>
              <a:t>b</a:t>
            </a:r>
            <a:r>
              <a:rPr sz="2400" dirty="0" smtClean="0">
                <a:latin typeface="Arial"/>
                <a:cs typeface="Arial"/>
              </a:rPr>
              <a:t>i</a:t>
            </a:r>
            <a:r>
              <a:rPr sz="2400" spc="-20" dirty="0" smtClean="0">
                <a:latin typeface="Arial"/>
                <a:cs typeface="Arial"/>
              </a:rPr>
              <a:t>g</a:t>
            </a:r>
            <a:r>
              <a:rPr sz="2400" dirty="0" smtClean="0">
                <a:latin typeface="Arial"/>
                <a:cs typeface="Arial"/>
              </a:rPr>
              <a:t>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ist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sts</a:t>
            </a:r>
            <a:r>
              <a:rPr sz="2400" spc="5" dirty="0">
                <a:latin typeface="Arial"/>
                <a:cs typeface="Arial"/>
              </a:rPr>
              <a:t>te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g</a:t>
            </a:r>
          </a:p>
          <a:p>
            <a:pPr marL="1176655" indent="-249554">
              <a:lnSpc>
                <a:spcPct val="100000"/>
              </a:lnSpc>
              <a:buFont typeface="Arial"/>
              <a:buAutoNum type="arabicPlain" startAt="8"/>
              <a:tabLst>
                <a:tab pos="1177290" algn="l"/>
              </a:tabLst>
            </a:pPr>
            <a:r>
              <a:rPr sz="2400" spc="5" dirty="0">
                <a:latin typeface="Arial"/>
                <a:cs typeface="Arial"/>
              </a:rPr>
              <a:t>Le</a:t>
            </a:r>
            <a:r>
              <a:rPr sz="2400" dirty="0">
                <a:latin typeface="Arial"/>
                <a:cs typeface="Arial"/>
              </a:rPr>
              <a:t>rnst</a:t>
            </a:r>
            <a:r>
              <a:rPr sz="2400" spc="5" dirty="0">
                <a:latin typeface="Arial"/>
                <a:cs typeface="Arial"/>
              </a:rPr>
              <a:t>änd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ah</a:t>
            </a:r>
            <a:r>
              <a:rPr sz="2400" dirty="0">
                <a:latin typeface="Arial"/>
                <a:cs typeface="Arial"/>
              </a:rPr>
              <a:t>rn</a:t>
            </a:r>
            <a:r>
              <a:rPr sz="2400" spc="5" dirty="0">
                <a:latin typeface="Arial"/>
                <a:cs typeface="Arial"/>
              </a:rPr>
              <a:t>eh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1347470" indent="-420370">
              <a:lnSpc>
                <a:spcPct val="100000"/>
              </a:lnSpc>
              <a:buFont typeface="Arial"/>
              <a:buAutoNum type="arabicPlain" startAt="8"/>
              <a:tabLst>
                <a:tab pos="134747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eu</a:t>
            </a:r>
            <a:r>
              <a:rPr sz="2400" dirty="0">
                <a:latin typeface="Arial"/>
                <a:cs typeface="Arial"/>
              </a:rPr>
              <a:t>rteilen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Rück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12</a:t>
            </a:fld>
            <a:endParaRPr spc="-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828800" y="3250809"/>
            <a:ext cx="1118615" cy="618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3720" y="35966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828800" y="4343400"/>
            <a:ext cx="1079500" cy="576580"/>
          </a:xfrm>
          <a:custGeom>
            <a:avLst/>
            <a:gdLst/>
            <a:ahLst/>
            <a:cxnLst/>
            <a:rect l="l" t="t" r="r" b="b"/>
            <a:pathLst>
              <a:path w="1079500" h="576579">
                <a:moveTo>
                  <a:pt x="0" y="576262"/>
                </a:moveTo>
                <a:lnTo>
                  <a:pt x="1079500" y="576262"/>
                </a:lnTo>
                <a:lnTo>
                  <a:pt x="1079500" y="0"/>
                </a:lnTo>
                <a:lnTo>
                  <a:pt x="0" y="0"/>
                </a:lnTo>
                <a:lnTo>
                  <a:pt x="0" y="576262"/>
                </a:lnTo>
                <a:close/>
              </a:path>
            </a:pathLst>
          </a:custGeom>
          <a:ln w="3492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13</a:t>
            </a:fld>
            <a:endParaRPr spc="-1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5351"/>
            <a:ext cx="1889752" cy="3236098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11858" r="14165" b="-248"/>
          <a:stretch/>
        </p:blipFill>
        <p:spPr>
          <a:xfrm>
            <a:off x="1752600" y="962099"/>
            <a:ext cx="7239000" cy="532948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52600" y="259831"/>
            <a:ext cx="677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Haus 1 – Entdecken, Beschreiben, Begründen</a:t>
            </a:r>
            <a:endParaRPr lang="de-DE" sz="28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7467600" y="3550920"/>
            <a:ext cx="1295400" cy="563880"/>
          </a:xfrm>
          <a:prstGeom prst="straightConnector1">
            <a:avLst/>
          </a:prstGeom>
          <a:ln w="53975">
            <a:solidFill>
              <a:srgbClr val="92D050"/>
            </a:solidFill>
            <a:headEnd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994" rIns="0" bIns="0" rtlCol="0">
            <a:spAutoFit/>
          </a:bodyPr>
          <a:lstStyle/>
          <a:p>
            <a:pPr marL="2689860">
              <a:lnSpc>
                <a:spcPct val="100000"/>
              </a:lnSpc>
            </a:pPr>
            <a:r>
              <a:rPr sz="1800" dirty="0"/>
              <a:t>Ha</a:t>
            </a:r>
            <a:r>
              <a:rPr sz="1800" spc="5" dirty="0"/>
              <a:t>u</a:t>
            </a:r>
            <a:r>
              <a:rPr sz="1800" dirty="0"/>
              <a:t>s</a:t>
            </a:r>
            <a:r>
              <a:rPr sz="1800" spc="-35" dirty="0"/>
              <a:t> </a:t>
            </a:r>
            <a:r>
              <a:rPr sz="1800" spc="5" dirty="0"/>
              <a:t>1</a:t>
            </a:r>
            <a:r>
              <a:rPr sz="1800" dirty="0"/>
              <a:t>,</a:t>
            </a:r>
            <a:r>
              <a:rPr sz="1800" spc="-20" dirty="0"/>
              <a:t> </a:t>
            </a:r>
            <a:r>
              <a:rPr sz="1800" dirty="0"/>
              <a:t>F</a:t>
            </a:r>
            <a:r>
              <a:rPr sz="1800" spc="5" dirty="0"/>
              <a:t>o</a:t>
            </a:r>
            <a:r>
              <a:rPr sz="1800" dirty="0"/>
              <a:t>rt</a:t>
            </a:r>
            <a:r>
              <a:rPr sz="1800" spc="5" dirty="0"/>
              <a:t>bildung</a:t>
            </a:r>
            <a:r>
              <a:rPr sz="1800" spc="10" dirty="0"/>
              <a:t>sm</a:t>
            </a:r>
            <a:r>
              <a:rPr sz="1800" spc="5" dirty="0"/>
              <a:t>a</a:t>
            </a:r>
            <a:r>
              <a:rPr sz="1800" dirty="0"/>
              <a:t>t</a:t>
            </a:r>
            <a:r>
              <a:rPr sz="1800" spc="-15" dirty="0"/>
              <a:t>e</a:t>
            </a:r>
            <a:r>
              <a:rPr sz="1800" dirty="0"/>
              <a:t>r</a:t>
            </a:r>
            <a:r>
              <a:rPr sz="1800" spc="5" dirty="0"/>
              <a:t>ia</a:t>
            </a:r>
            <a:r>
              <a:rPr sz="1800" dirty="0"/>
              <a:t>l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14</a:t>
            </a:fld>
            <a:endParaRPr spc="-1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62" y="923155"/>
            <a:ext cx="5016273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444247" y="152400"/>
            <a:ext cx="88569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165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Ha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F</a:t>
            </a:r>
            <a:r>
              <a:rPr sz="1800" spc="5" dirty="0" smtClean="0">
                <a:latin typeface="Arial"/>
                <a:cs typeface="Arial"/>
              </a:rPr>
              <a:t>o</a:t>
            </a:r>
            <a:r>
              <a:rPr sz="1800" dirty="0" smtClean="0">
                <a:latin typeface="Arial"/>
                <a:cs typeface="Arial"/>
              </a:rPr>
              <a:t>rt</a:t>
            </a:r>
            <a:r>
              <a:rPr sz="1800" spc="5" dirty="0" smtClean="0">
                <a:latin typeface="Arial"/>
                <a:cs typeface="Arial"/>
              </a:rPr>
              <a:t>bildung</a:t>
            </a:r>
            <a:r>
              <a:rPr sz="1800" spc="10" dirty="0" smtClean="0">
                <a:latin typeface="Arial"/>
                <a:cs typeface="Arial"/>
              </a:rPr>
              <a:t>sm</a:t>
            </a:r>
            <a:r>
              <a:rPr sz="1800" spc="5" dirty="0" smtClean="0">
                <a:latin typeface="Arial"/>
                <a:cs typeface="Arial"/>
              </a:rPr>
              <a:t>a</a:t>
            </a:r>
            <a:r>
              <a:rPr sz="1800" dirty="0" smtClean="0">
                <a:latin typeface="Arial"/>
                <a:cs typeface="Arial"/>
              </a:rPr>
              <a:t>t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5" dirty="0" smtClean="0">
                <a:latin typeface="Arial"/>
                <a:cs typeface="Arial"/>
              </a:rPr>
              <a:t>ia</a:t>
            </a:r>
            <a:r>
              <a:rPr sz="1800" dirty="0" smtClean="0">
                <a:latin typeface="Arial"/>
                <a:cs typeface="Arial"/>
              </a:rPr>
              <a:t>l</a:t>
            </a:r>
            <a:r>
              <a:rPr lang="de-DE" sz="1800" dirty="0" smtClean="0">
                <a:latin typeface="Arial"/>
                <a:cs typeface="Arial"/>
              </a:rPr>
              <a:t>, 1.2 PIK fördern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15</a:t>
            </a:fld>
            <a:endParaRPr spc="-1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8012182" cy="53043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5726" y="0"/>
            <a:ext cx="5502275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8784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Ha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</a:t>
            </a:r>
            <a:r>
              <a:rPr sz="1800" spc="5" dirty="0">
                <a:latin typeface="Arial"/>
                <a:cs typeface="Arial"/>
              </a:rPr>
              <a:t>bildung</a:t>
            </a:r>
            <a:r>
              <a:rPr sz="1800" spc="10" dirty="0">
                <a:latin typeface="Arial"/>
                <a:cs typeface="Arial"/>
              </a:rPr>
              <a:t>sm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ia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050">
              <a:latin typeface="Times New Roman"/>
              <a:cs typeface="Times New Roman"/>
            </a:endParaRPr>
          </a:p>
          <a:p>
            <a:pPr marR="314325" algn="ct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KAS 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35" dirty="0">
                <a:latin typeface="Arial"/>
                <a:cs typeface="Arial"/>
              </a:rPr>
              <a:t>www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z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20" dirty="0">
                <a:latin typeface="Arial"/>
                <a:cs typeface="Arial"/>
              </a:rPr>
              <a:t>m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5433" y="6448150"/>
            <a:ext cx="220979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8229600" cy="37835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994" rIns="0" bIns="0" rtlCol="0">
            <a:spAutoFit/>
          </a:bodyPr>
          <a:lstStyle/>
          <a:p>
            <a:pPr marL="2689860">
              <a:lnSpc>
                <a:spcPct val="100000"/>
              </a:lnSpc>
            </a:pPr>
            <a:r>
              <a:rPr sz="1800" dirty="0"/>
              <a:t>Ha</a:t>
            </a:r>
            <a:r>
              <a:rPr sz="1800" spc="5" dirty="0"/>
              <a:t>u</a:t>
            </a:r>
            <a:r>
              <a:rPr sz="1800" dirty="0"/>
              <a:t>s</a:t>
            </a:r>
            <a:r>
              <a:rPr sz="1800" spc="-35" dirty="0"/>
              <a:t> </a:t>
            </a:r>
            <a:r>
              <a:rPr sz="1800" spc="5" dirty="0"/>
              <a:t>1</a:t>
            </a:r>
            <a:r>
              <a:rPr sz="1800" dirty="0"/>
              <a:t>,</a:t>
            </a:r>
            <a:r>
              <a:rPr sz="1800" spc="-20" dirty="0"/>
              <a:t> </a:t>
            </a:r>
            <a:r>
              <a:rPr sz="1800" dirty="0"/>
              <a:t>F</a:t>
            </a:r>
            <a:r>
              <a:rPr sz="1800" spc="5" dirty="0"/>
              <a:t>o</a:t>
            </a:r>
            <a:r>
              <a:rPr sz="1800" dirty="0"/>
              <a:t>rt</a:t>
            </a:r>
            <a:r>
              <a:rPr sz="1800" spc="5" dirty="0"/>
              <a:t>bildung</a:t>
            </a:r>
            <a:r>
              <a:rPr sz="1800" spc="10" dirty="0"/>
              <a:t>sm</a:t>
            </a:r>
            <a:r>
              <a:rPr sz="1800" spc="5" dirty="0"/>
              <a:t>a</a:t>
            </a:r>
            <a:r>
              <a:rPr sz="1800" dirty="0"/>
              <a:t>t</a:t>
            </a:r>
            <a:r>
              <a:rPr sz="1800" spc="-15" dirty="0"/>
              <a:t>e</a:t>
            </a:r>
            <a:r>
              <a:rPr sz="1800" dirty="0"/>
              <a:t>r</a:t>
            </a:r>
            <a:r>
              <a:rPr sz="1800" spc="5" dirty="0"/>
              <a:t>ia</a:t>
            </a:r>
            <a:r>
              <a:rPr sz="1800" dirty="0"/>
              <a:t>l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17</a:t>
            </a:fld>
            <a:endParaRPr spc="-10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8130850" cy="51979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5150" y="188976"/>
            <a:ext cx="6012180" cy="619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445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Ha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</a:t>
            </a:r>
            <a:r>
              <a:rPr sz="1800" spc="5" dirty="0">
                <a:latin typeface="Arial"/>
                <a:cs typeface="Arial"/>
              </a:rPr>
              <a:t>bildung</a:t>
            </a:r>
            <a:r>
              <a:rPr sz="1800" spc="10" dirty="0">
                <a:latin typeface="Arial"/>
                <a:cs typeface="Arial"/>
              </a:rPr>
              <a:t>sm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ia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18</a:t>
            </a:fld>
            <a:endParaRPr spc="-1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" y="939940"/>
            <a:ext cx="8042435" cy="54705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093720" y="35966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19</a:t>
            </a:fld>
            <a:endParaRPr spc="-1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5351"/>
            <a:ext cx="1889752" cy="323609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52600" y="259831"/>
            <a:ext cx="677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Haus 1 – Entdecken, Beschreiben, Begründen</a:t>
            </a:r>
            <a:endParaRPr lang="de-DE" sz="28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19" y="979764"/>
            <a:ext cx="7141464" cy="5410200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 flipH="1" flipV="1">
            <a:off x="7680104" y="3986134"/>
            <a:ext cx="1440434" cy="645556"/>
          </a:xfrm>
          <a:prstGeom prst="straightConnector1">
            <a:avLst/>
          </a:prstGeom>
          <a:ln w="53975">
            <a:solidFill>
              <a:srgbClr val="92D050"/>
            </a:solidFill>
            <a:headEnd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613114"/>
            <a:ext cx="5709920" cy="285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Arial"/>
              <a:buAutoNum type="arabicPeriod"/>
              <a:tabLst>
                <a:tab pos="528320" algn="l"/>
              </a:tabLst>
            </a:pPr>
            <a:r>
              <a:rPr sz="2800" dirty="0">
                <a:latin typeface="Arial"/>
                <a:cs typeface="Arial"/>
              </a:rPr>
              <a:t>Ein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Lehr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lan und</a:t>
            </a:r>
            <a:r>
              <a:rPr sz="2800" spc="5" dirty="0">
                <a:latin typeface="Arial"/>
                <a:cs typeface="Arial"/>
              </a:rPr>
              <a:t> s</a:t>
            </a:r>
            <a:r>
              <a:rPr sz="2800" dirty="0">
                <a:latin typeface="Arial"/>
                <a:cs typeface="Arial"/>
              </a:rPr>
              <a:t>eine</a:t>
            </a:r>
            <a:endParaRPr sz="28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Um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tz</a:t>
            </a:r>
            <a:r>
              <a:rPr sz="2800" dirty="0">
                <a:latin typeface="Arial"/>
                <a:cs typeface="Arial"/>
              </a:rPr>
              <a:t>ungsbedingungen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405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Arial"/>
              <a:buAutoNum type="arabicPeriod" startAt="2"/>
              <a:tabLst>
                <a:tab pos="528320" algn="l"/>
              </a:tabLst>
            </a:pPr>
            <a:r>
              <a:rPr sz="2800" spc="-15" dirty="0">
                <a:latin typeface="Arial"/>
                <a:cs typeface="Arial"/>
              </a:rPr>
              <a:t>Z</a:t>
            </a:r>
            <a:r>
              <a:rPr sz="2800" dirty="0">
                <a:latin typeface="Arial"/>
                <a:cs typeface="Arial"/>
              </a:rPr>
              <a:t>iele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und Konzep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ion</a:t>
            </a:r>
            <a:r>
              <a:rPr sz="2800" spc="-40" dirty="0">
                <a:latin typeface="Arial"/>
                <a:cs typeface="Arial"/>
              </a:rPr>
              <a:t> v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PIKAS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Arial"/>
              <a:buAutoNum type="arabicPeriod" startAt="2"/>
            </a:pPr>
            <a:endParaRPr sz="405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Arial"/>
              <a:buAutoNum type="arabicPeriod" startAt="2"/>
              <a:tabLst>
                <a:tab pos="528320" algn="l"/>
              </a:tabLst>
            </a:pPr>
            <a:r>
              <a:rPr sz="2800" spc="-1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ie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Sei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u="heavy" spc="-4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www</a:t>
            </a:r>
            <a:r>
              <a:rPr sz="2800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</a:t>
            </a:r>
            <a:r>
              <a:rPr sz="2800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pi</a:t>
            </a:r>
            <a:r>
              <a:rPr sz="2800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k</a:t>
            </a:r>
            <a:r>
              <a:rPr sz="2800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sz="2800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s.</a:t>
            </a:r>
            <a:r>
              <a:rPr sz="2800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d</a:t>
            </a:r>
            <a:r>
              <a:rPr sz="2800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z</a:t>
            </a:r>
            <a:r>
              <a:rPr sz="2800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l</a:t>
            </a:r>
            <a:r>
              <a:rPr sz="2800" u="heavy" spc="-1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m</a:t>
            </a:r>
            <a:r>
              <a:rPr sz="2800" u="heavy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</a:t>
            </a:r>
            <a:r>
              <a:rPr sz="2800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</a:t>
            </a:fld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574" rIns="0" bIns="0" rtlCol="0">
            <a:spAutoFit/>
          </a:bodyPr>
          <a:lstStyle/>
          <a:p>
            <a:pPr marL="1936750">
              <a:lnSpc>
                <a:spcPct val="100000"/>
              </a:lnSpc>
            </a:pPr>
            <a:r>
              <a:rPr sz="2800" dirty="0"/>
              <a:t>P</a:t>
            </a:r>
            <a:r>
              <a:rPr sz="2800" spc="5" dirty="0"/>
              <a:t>I</a:t>
            </a:r>
            <a:r>
              <a:rPr sz="2800" dirty="0"/>
              <a:t>KAS</a:t>
            </a:r>
            <a:r>
              <a:rPr sz="2800" spc="-90" dirty="0"/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/>
              <a:t>Proje</a:t>
            </a:r>
            <a:r>
              <a:rPr sz="2800" spc="10" dirty="0"/>
              <a:t>k</a:t>
            </a:r>
            <a:r>
              <a:rPr sz="2800" spc="5" dirty="0"/>
              <a:t>t</a:t>
            </a:r>
            <a:r>
              <a:rPr sz="2800" spc="-40" dirty="0"/>
              <a:t>v</a:t>
            </a:r>
            <a:r>
              <a:rPr sz="2800" dirty="0"/>
              <a:t>or</a:t>
            </a:r>
            <a:r>
              <a:rPr sz="2800" spc="10" dirty="0"/>
              <a:t>s</a:t>
            </a:r>
            <a:r>
              <a:rPr sz="2800" spc="5" dirty="0"/>
              <a:t>t</a:t>
            </a:r>
            <a:r>
              <a:rPr sz="2800" dirty="0"/>
              <a:t>ellung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1725" y="836675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2950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836675"/>
            <a:ext cx="5342255" cy="0"/>
          </a:xfrm>
          <a:custGeom>
            <a:avLst/>
            <a:gdLst/>
            <a:ahLst/>
            <a:cxnLst/>
            <a:rect l="l" t="t" r="r" b="b"/>
            <a:pathLst>
              <a:path w="5342255">
                <a:moveTo>
                  <a:pt x="0" y="0"/>
                </a:moveTo>
                <a:lnTo>
                  <a:pt x="5341937" y="0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650" y="188976"/>
            <a:ext cx="0" cy="981075"/>
          </a:xfrm>
          <a:custGeom>
            <a:avLst/>
            <a:gdLst/>
            <a:ahLst/>
            <a:cxnLst/>
            <a:rect l="l" t="t" r="r" b="b"/>
            <a:pathLst>
              <a:path h="981075">
                <a:moveTo>
                  <a:pt x="0" y="0"/>
                </a:moveTo>
                <a:lnTo>
                  <a:pt x="0" y="981075"/>
                </a:lnTo>
              </a:path>
            </a:pathLst>
          </a:custGeom>
          <a:ln w="158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152400"/>
            <a:ext cx="500062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25433" y="6448150"/>
            <a:ext cx="220979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9933" y="257650"/>
            <a:ext cx="5743575" cy="661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863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Ha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5" dirty="0">
                <a:latin typeface="Arial"/>
                <a:cs typeface="Arial"/>
              </a:rPr>
              <a:t>te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10" dirty="0">
                <a:latin typeface="Arial"/>
                <a:cs typeface="Arial"/>
              </a:rPr>
              <a:t>c</a:t>
            </a:r>
            <a:r>
              <a:rPr sz="1800" spc="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0" dirty="0">
                <a:latin typeface="Arial"/>
                <a:cs typeface="Arial"/>
              </a:rPr>
              <a:t>sm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ia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050">
              <a:latin typeface="Times New Roman"/>
              <a:cs typeface="Times New Roman"/>
            </a:endParaRPr>
          </a:p>
          <a:p>
            <a:pPr marL="2394585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KAS 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35" dirty="0">
                <a:latin typeface="Arial"/>
                <a:cs typeface="Arial"/>
              </a:rPr>
              <a:t>www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z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20" dirty="0">
                <a:latin typeface="Arial"/>
                <a:cs typeface="Arial"/>
              </a:rPr>
              <a:t>m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21325" y="131826"/>
            <a:ext cx="3200400" cy="822325"/>
          </a:xfrm>
          <a:custGeom>
            <a:avLst/>
            <a:gdLst/>
            <a:ahLst/>
            <a:cxnLst/>
            <a:rect l="l" t="t" r="r" b="b"/>
            <a:pathLst>
              <a:path w="3200400" h="822325">
                <a:moveTo>
                  <a:pt x="0" y="822325"/>
                </a:moveTo>
                <a:lnTo>
                  <a:pt x="3200400" y="822325"/>
                </a:lnTo>
                <a:lnTo>
                  <a:pt x="3200400" y="0"/>
                </a:lnTo>
                <a:lnTo>
                  <a:pt x="0" y="0"/>
                </a:lnTo>
                <a:lnTo>
                  <a:pt x="0" y="822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14925">
              <a:lnSpc>
                <a:spcPct val="100000"/>
              </a:lnSpc>
            </a:pPr>
            <a:r>
              <a:rPr spc="10" dirty="0">
                <a:solidFill>
                  <a:srgbClr val="FF0000"/>
                </a:solidFill>
              </a:rPr>
              <a:t>W</a:t>
            </a:r>
            <a:r>
              <a:rPr spc="5" dirty="0">
                <a:solidFill>
                  <a:srgbClr val="FF0000"/>
                </a:solidFill>
              </a:rPr>
              <a:t>en</a:t>
            </a:r>
            <a:r>
              <a:rPr dirty="0">
                <a:solidFill>
                  <a:srgbClr val="FF0000"/>
                </a:solidFill>
              </a:rPr>
              <a:t>i</a:t>
            </a:r>
            <a:r>
              <a:rPr spc="-20" dirty="0">
                <a:solidFill>
                  <a:srgbClr val="FF0000"/>
                </a:solidFill>
              </a:rPr>
              <a:t>g</a:t>
            </a:r>
            <a:r>
              <a:rPr spc="5" dirty="0">
                <a:solidFill>
                  <a:srgbClr val="FF0000"/>
                </a:solidFill>
              </a:rPr>
              <a:t>e</a:t>
            </a:r>
            <a:r>
              <a:rPr dirty="0">
                <a:solidFill>
                  <a:srgbClr val="FF0000"/>
                </a:solidFill>
              </a:rPr>
              <a:t>r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ist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10" dirty="0">
                <a:solidFill>
                  <a:srgbClr val="FF0000"/>
                </a:solidFill>
              </a:rPr>
              <a:t>m</a:t>
            </a:r>
            <a:r>
              <a:rPr spc="5" dirty="0">
                <a:solidFill>
                  <a:srgbClr val="FF0000"/>
                </a:solidFill>
              </a:rPr>
              <a:t>eh</a:t>
            </a:r>
            <a:r>
              <a:rPr dirty="0">
                <a:solidFill>
                  <a:srgbClr val="FF0000"/>
                </a:solidFill>
              </a:rPr>
              <a:t>r!</a:t>
            </a:r>
          </a:p>
          <a:p>
            <a:pPr marL="5114925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So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k</a:t>
            </a:r>
            <a:r>
              <a:rPr spc="5" dirty="0">
                <a:solidFill>
                  <a:srgbClr val="FF0000"/>
                </a:solidFill>
              </a:rPr>
              <a:t>an</a:t>
            </a:r>
            <a:r>
              <a:rPr dirty="0">
                <a:solidFill>
                  <a:srgbClr val="FF0000"/>
                </a:solidFill>
              </a:rPr>
              <a:t>n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5" dirty="0">
                <a:solidFill>
                  <a:srgbClr val="FF0000"/>
                </a:solidFill>
              </a:rPr>
              <a:t>e</a:t>
            </a:r>
            <a:r>
              <a:rPr dirty="0">
                <a:solidFill>
                  <a:srgbClr val="FF0000"/>
                </a:solidFill>
              </a:rPr>
              <a:t>s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5" dirty="0">
                <a:solidFill>
                  <a:srgbClr val="FF0000"/>
                </a:solidFill>
              </a:rPr>
              <a:t>au</a:t>
            </a:r>
            <a:r>
              <a:rPr dirty="0">
                <a:solidFill>
                  <a:srgbClr val="FF0000"/>
                </a:solidFill>
              </a:rPr>
              <a:t>ss</a:t>
            </a:r>
            <a:r>
              <a:rPr spc="5" dirty="0">
                <a:solidFill>
                  <a:srgbClr val="FF0000"/>
                </a:solidFill>
              </a:rPr>
              <a:t>ehen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9" y="1005122"/>
            <a:ext cx="8132443" cy="53920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0800" y="898525"/>
            <a:ext cx="3974399" cy="5448300"/>
          </a:xfrm>
          <a:prstGeom prst="rect">
            <a:avLst/>
          </a:prstGeom>
          <a:blipFill>
            <a:blip r:embed="rId3" cstate="print"/>
            <a:srcRect/>
            <a:stretch>
              <a:fillRect l="-7980" r="798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799" rIns="0" bIns="0" rtlCol="0">
            <a:spAutoFit/>
          </a:bodyPr>
          <a:lstStyle/>
          <a:p>
            <a:pPr marL="2970530">
              <a:lnSpc>
                <a:spcPct val="100000"/>
              </a:lnSpc>
            </a:pPr>
            <a:r>
              <a:rPr sz="1800" dirty="0"/>
              <a:t>Ha</a:t>
            </a:r>
            <a:r>
              <a:rPr sz="1800" spc="5" dirty="0"/>
              <a:t>u</a:t>
            </a:r>
            <a:r>
              <a:rPr sz="1800" dirty="0"/>
              <a:t>s</a:t>
            </a:r>
            <a:r>
              <a:rPr sz="1800" spc="-40" dirty="0"/>
              <a:t> </a:t>
            </a:r>
            <a:r>
              <a:rPr sz="1800" dirty="0"/>
              <a:t>1,</a:t>
            </a:r>
            <a:r>
              <a:rPr sz="1800" spc="-20" dirty="0"/>
              <a:t> </a:t>
            </a:r>
            <a:r>
              <a:rPr sz="1800" dirty="0"/>
              <a:t>Unt</a:t>
            </a:r>
            <a:r>
              <a:rPr sz="1800" spc="5" dirty="0"/>
              <a:t>e</a:t>
            </a:r>
            <a:r>
              <a:rPr sz="1800" dirty="0"/>
              <a:t>rr</a:t>
            </a:r>
            <a:r>
              <a:rPr sz="1800" spc="5" dirty="0"/>
              <a:t>ic</a:t>
            </a:r>
            <a:r>
              <a:rPr sz="1800" dirty="0"/>
              <a:t>ht</a:t>
            </a:r>
            <a:r>
              <a:rPr sz="1800" spc="10" dirty="0"/>
              <a:t>s</a:t>
            </a:r>
            <a:r>
              <a:rPr sz="1800" spc="5" dirty="0"/>
              <a:t>m</a:t>
            </a:r>
            <a:r>
              <a:rPr sz="1800" dirty="0"/>
              <a:t>at</a:t>
            </a:r>
            <a:r>
              <a:rPr sz="1800" spc="5" dirty="0"/>
              <a:t>e</a:t>
            </a:r>
            <a:r>
              <a:rPr sz="1800" dirty="0"/>
              <a:t>r</a:t>
            </a:r>
            <a:r>
              <a:rPr sz="1800" spc="5" dirty="0"/>
              <a:t>i</a:t>
            </a:r>
            <a:r>
              <a:rPr sz="1800" dirty="0"/>
              <a:t>al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21</a:t>
            </a:fld>
            <a:endParaRPr spc="-1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276" y="947737"/>
            <a:ext cx="3756025" cy="532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3276" y="947737"/>
            <a:ext cx="3816350" cy="5400675"/>
          </a:xfrm>
          <a:custGeom>
            <a:avLst/>
            <a:gdLst/>
            <a:ahLst/>
            <a:cxnLst/>
            <a:rect l="l" t="t" r="r" b="b"/>
            <a:pathLst>
              <a:path w="3816350" h="5400675">
                <a:moveTo>
                  <a:pt x="0" y="5400675"/>
                </a:moveTo>
                <a:lnTo>
                  <a:pt x="3816350" y="5400675"/>
                </a:lnTo>
                <a:lnTo>
                  <a:pt x="3816350" y="0"/>
                </a:lnTo>
                <a:lnTo>
                  <a:pt x="0" y="0"/>
                </a:lnTo>
                <a:lnTo>
                  <a:pt x="0" y="5400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67753" y="5852576"/>
            <a:ext cx="108013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Jona,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2.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chu</a:t>
            </a:r>
            <a:r>
              <a:rPr sz="1200" spc="20" dirty="0">
                <a:latin typeface="Arial"/>
                <a:cs typeface="Arial"/>
              </a:rPr>
              <a:t>l</a:t>
            </a:r>
            <a:r>
              <a:rPr sz="1200" spc="-30" dirty="0">
                <a:latin typeface="Arial"/>
                <a:cs typeface="Arial"/>
              </a:rPr>
              <a:t>j</a:t>
            </a:r>
            <a:r>
              <a:rPr sz="1200" dirty="0">
                <a:latin typeface="Arial"/>
                <a:cs typeface="Arial"/>
              </a:rPr>
              <a:t>ah</a:t>
            </a:r>
            <a:r>
              <a:rPr sz="1200" spc="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22</a:t>
            </a:fld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799" rIns="0" bIns="0" rtlCol="0">
            <a:spAutoFit/>
          </a:bodyPr>
          <a:lstStyle/>
          <a:p>
            <a:pPr marL="2724785">
              <a:lnSpc>
                <a:spcPct val="100000"/>
              </a:lnSpc>
            </a:pPr>
            <a:r>
              <a:rPr sz="1800" dirty="0"/>
              <a:t>Ha</a:t>
            </a:r>
            <a:r>
              <a:rPr sz="1800" spc="5" dirty="0"/>
              <a:t>u</a:t>
            </a:r>
            <a:r>
              <a:rPr sz="1800" dirty="0"/>
              <a:t>s</a:t>
            </a:r>
            <a:r>
              <a:rPr sz="1800" spc="-40" dirty="0"/>
              <a:t> </a:t>
            </a:r>
            <a:r>
              <a:rPr sz="1800" dirty="0"/>
              <a:t>1,</a:t>
            </a:r>
            <a:r>
              <a:rPr sz="1800" spc="-20" dirty="0"/>
              <a:t> </a:t>
            </a:r>
            <a:r>
              <a:rPr sz="1800" dirty="0"/>
              <a:t>Unt</a:t>
            </a:r>
            <a:r>
              <a:rPr sz="1800" spc="5" dirty="0"/>
              <a:t>e</a:t>
            </a:r>
            <a:r>
              <a:rPr sz="1800" dirty="0"/>
              <a:t>rr</a:t>
            </a:r>
            <a:r>
              <a:rPr sz="1800" spc="5" dirty="0"/>
              <a:t>ic</a:t>
            </a:r>
            <a:r>
              <a:rPr sz="1800" dirty="0"/>
              <a:t>ht</a:t>
            </a:r>
            <a:r>
              <a:rPr sz="1800" spc="10" dirty="0"/>
              <a:t>s</a:t>
            </a:r>
            <a:r>
              <a:rPr sz="1800" spc="5" dirty="0"/>
              <a:t>m</a:t>
            </a:r>
            <a:r>
              <a:rPr sz="1800" dirty="0"/>
              <a:t>at</a:t>
            </a:r>
            <a:r>
              <a:rPr sz="1800" spc="5" dirty="0"/>
              <a:t>e</a:t>
            </a:r>
            <a:r>
              <a:rPr sz="1800" dirty="0"/>
              <a:t>r</a:t>
            </a:r>
            <a:r>
              <a:rPr sz="1800" spc="5" dirty="0"/>
              <a:t>i</a:t>
            </a:r>
            <a:r>
              <a:rPr sz="1800" dirty="0"/>
              <a:t>al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093720" y="35966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23</a:t>
            </a:fld>
            <a:endParaRPr spc="-1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5351"/>
            <a:ext cx="1889752" cy="323609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52600" y="259831"/>
            <a:ext cx="677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Haus 1 – Entdecken, Beschreiben, Begründen</a:t>
            </a:r>
            <a:endParaRPr lang="de-DE" sz="280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14" y="980040"/>
            <a:ext cx="6875200" cy="5344559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 flipH="1" flipV="1">
            <a:off x="7467600" y="4114800"/>
            <a:ext cx="1440434" cy="645556"/>
          </a:xfrm>
          <a:prstGeom prst="straightConnector1">
            <a:avLst/>
          </a:prstGeom>
          <a:ln w="53975">
            <a:solidFill>
              <a:srgbClr val="92D050"/>
            </a:solidFill>
            <a:headEnd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23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994" rIns="0" bIns="0" rtlCol="0">
            <a:spAutoFit/>
          </a:bodyPr>
          <a:lstStyle/>
          <a:p>
            <a:pPr marL="2689860">
              <a:lnSpc>
                <a:spcPct val="100000"/>
              </a:lnSpc>
            </a:pPr>
            <a:r>
              <a:rPr sz="1800" dirty="0"/>
              <a:t>Ha</a:t>
            </a:r>
            <a:r>
              <a:rPr sz="1800" spc="5" dirty="0"/>
              <a:t>u</a:t>
            </a:r>
            <a:r>
              <a:rPr sz="1800" dirty="0"/>
              <a:t>s</a:t>
            </a:r>
            <a:r>
              <a:rPr sz="1800" spc="-35" dirty="0"/>
              <a:t> </a:t>
            </a:r>
            <a:r>
              <a:rPr sz="1800" spc="5" dirty="0"/>
              <a:t>1</a:t>
            </a:r>
            <a:r>
              <a:rPr sz="1800" dirty="0"/>
              <a:t>,</a:t>
            </a:r>
            <a:r>
              <a:rPr sz="1800" spc="-20" dirty="0"/>
              <a:t> </a:t>
            </a:r>
            <a:r>
              <a:rPr sz="1800" dirty="0"/>
              <a:t>I</a:t>
            </a:r>
            <a:r>
              <a:rPr sz="1800" spc="5" dirty="0"/>
              <a:t>n</a:t>
            </a:r>
            <a:r>
              <a:rPr sz="1800" dirty="0"/>
              <a:t>f</a:t>
            </a:r>
            <a:r>
              <a:rPr sz="1800" spc="5" dirty="0"/>
              <a:t>o</a:t>
            </a:r>
            <a:r>
              <a:rPr sz="1800" dirty="0"/>
              <a:t>r</a:t>
            </a:r>
            <a:r>
              <a:rPr sz="1800" spc="10" dirty="0"/>
              <a:t>m</a:t>
            </a:r>
            <a:r>
              <a:rPr sz="1800" spc="5" dirty="0"/>
              <a:t>a</a:t>
            </a:r>
            <a:r>
              <a:rPr sz="1800" dirty="0"/>
              <a:t>t</a:t>
            </a:r>
            <a:r>
              <a:rPr sz="1800" spc="10" dirty="0"/>
              <a:t>i</a:t>
            </a:r>
            <a:r>
              <a:rPr sz="1800" spc="5" dirty="0"/>
              <a:t>on</a:t>
            </a:r>
            <a:r>
              <a:rPr sz="1800" spc="10" dirty="0"/>
              <a:t>sm</a:t>
            </a:r>
            <a:r>
              <a:rPr sz="1800" spc="5" dirty="0"/>
              <a:t>a</a:t>
            </a:r>
            <a:r>
              <a:rPr sz="1800" dirty="0"/>
              <a:t>t</a:t>
            </a:r>
            <a:r>
              <a:rPr sz="1800" spc="-15" dirty="0"/>
              <a:t>e</a:t>
            </a:r>
            <a:r>
              <a:rPr sz="1800" dirty="0"/>
              <a:t>r</a:t>
            </a:r>
            <a:r>
              <a:rPr sz="1800" spc="5" dirty="0"/>
              <a:t>ia</a:t>
            </a:r>
            <a:r>
              <a:rPr sz="1800" dirty="0"/>
              <a:t>l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24</a:t>
            </a:fld>
            <a:endParaRPr spc="-1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0" y="909605"/>
            <a:ext cx="7738912" cy="53860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1905000"/>
            <a:ext cx="35560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0" y="2133600"/>
            <a:ext cx="3200400" cy="457200"/>
          </a:xfrm>
          <a:custGeom>
            <a:avLst/>
            <a:gdLst/>
            <a:ahLst/>
            <a:cxnLst/>
            <a:rect l="l" t="t" r="r" b="b"/>
            <a:pathLst>
              <a:path w="3200400" h="457200">
                <a:moveTo>
                  <a:pt x="0" y="457200"/>
                </a:moveTo>
                <a:lnTo>
                  <a:pt x="3200400" y="457200"/>
                </a:lnTo>
                <a:lnTo>
                  <a:pt x="3200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3048000"/>
            <a:ext cx="35560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3276600"/>
            <a:ext cx="3200400" cy="457200"/>
          </a:xfrm>
          <a:custGeom>
            <a:avLst/>
            <a:gdLst/>
            <a:ahLst/>
            <a:cxnLst/>
            <a:rect l="l" t="t" r="r" b="b"/>
            <a:pathLst>
              <a:path w="3200400" h="457200">
                <a:moveTo>
                  <a:pt x="0" y="457200"/>
                </a:moveTo>
                <a:lnTo>
                  <a:pt x="3200400" y="457200"/>
                </a:lnTo>
                <a:lnTo>
                  <a:pt x="3200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4267200"/>
            <a:ext cx="35560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1200" y="4495800"/>
            <a:ext cx="3200400" cy="457200"/>
          </a:xfrm>
          <a:custGeom>
            <a:avLst/>
            <a:gdLst/>
            <a:ahLst/>
            <a:cxnLst/>
            <a:rect l="l" t="t" r="r" b="b"/>
            <a:pathLst>
              <a:path w="3200400" h="457200">
                <a:moveTo>
                  <a:pt x="0" y="457200"/>
                </a:moveTo>
                <a:lnTo>
                  <a:pt x="3200400" y="457200"/>
                </a:lnTo>
                <a:lnTo>
                  <a:pt x="3200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800" y="5410200"/>
            <a:ext cx="35560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6600" y="5638800"/>
            <a:ext cx="3200400" cy="457200"/>
          </a:xfrm>
          <a:custGeom>
            <a:avLst/>
            <a:gdLst/>
            <a:ahLst/>
            <a:cxnLst/>
            <a:rect l="l" t="t" r="r" b="b"/>
            <a:pathLst>
              <a:path w="3200400" h="457200">
                <a:moveTo>
                  <a:pt x="0" y="457200"/>
                </a:moveTo>
                <a:lnTo>
                  <a:pt x="3200400" y="457200"/>
                </a:lnTo>
                <a:lnTo>
                  <a:pt x="3200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8225" y="892175"/>
            <a:ext cx="35560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2625" y="1120775"/>
            <a:ext cx="3200400" cy="457200"/>
          </a:xfrm>
          <a:custGeom>
            <a:avLst/>
            <a:gdLst/>
            <a:ahLst/>
            <a:cxnLst/>
            <a:rect l="l" t="t" r="r" b="b"/>
            <a:pathLst>
              <a:path w="3200400" h="457200">
                <a:moveTo>
                  <a:pt x="0" y="457200"/>
                </a:moveTo>
                <a:lnTo>
                  <a:pt x="3200400" y="457200"/>
                </a:lnTo>
                <a:lnTo>
                  <a:pt x="3200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3600" y="1371600"/>
            <a:ext cx="35560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62600" y="1600200"/>
            <a:ext cx="3200400" cy="457200"/>
          </a:xfrm>
          <a:custGeom>
            <a:avLst/>
            <a:gdLst/>
            <a:ahLst/>
            <a:cxnLst/>
            <a:rect l="l" t="t" r="r" b="b"/>
            <a:pathLst>
              <a:path w="3200400" h="457200">
                <a:moveTo>
                  <a:pt x="0" y="457200"/>
                </a:moveTo>
                <a:lnTo>
                  <a:pt x="3200400" y="457200"/>
                </a:lnTo>
                <a:lnTo>
                  <a:pt x="3200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73600" y="2514600"/>
            <a:ext cx="35560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2600" y="2743200"/>
            <a:ext cx="3200400" cy="457200"/>
          </a:xfrm>
          <a:custGeom>
            <a:avLst/>
            <a:gdLst/>
            <a:ahLst/>
            <a:cxnLst/>
            <a:rect l="l" t="t" r="r" b="b"/>
            <a:pathLst>
              <a:path w="3200400" h="457200">
                <a:moveTo>
                  <a:pt x="0" y="457200"/>
                </a:moveTo>
                <a:lnTo>
                  <a:pt x="3200400" y="457200"/>
                </a:lnTo>
                <a:lnTo>
                  <a:pt x="3200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3600" y="3886200"/>
            <a:ext cx="35560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2600" y="4114800"/>
            <a:ext cx="3200400" cy="457200"/>
          </a:xfrm>
          <a:custGeom>
            <a:avLst/>
            <a:gdLst/>
            <a:ahLst/>
            <a:cxnLst/>
            <a:rect l="l" t="t" r="r" b="b"/>
            <a:pathLst>
              <a:path w="3200400" h="457200">
                <a:moveTo>
                  <a:pt x="0" y="457200"/>
                </a:moveTo>
                <a:lnTo>
                  <a:pt x="3200400" y="457200"/>
                </a:lnTo>
                <a:lnTo>
                  <a:pt x="3200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84375" y="359695"/>
            <a:ext cx="6584315" cy="5863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86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ma</a:t>
            </a:r>
            <a:r>
              <a:rPr sz="2400" dirty="0">
                <a:latin typeface="Arial"/>
                <a:cs typeface="Arial"/>
              </a:rPr>
              <a:t>ti</a:t>
            </a:r>
            <a:r>
              <a:rPr sz="2400" spc="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smat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l...</a:t>
            </a: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</a:pPr>
            <a:r>
              <a:rPr sz="2400" b="1" spc="5" dirty="0">
                <a:solidFill>
                  <a:srgbClr val="66CC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lt</a:t>
            </a:r>
            <a:r>
              <a:rPr sz="2400" b="1" spc="10" dirty="0">
                <a:solidFill>
                  <a:srgbClr val="66CC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rn</a:t>
            </a:r>
            <a:r>
              <a:rPr sz="2400" b="1" spc="5" dirty="0">
                <a:solidFill>
                  <a:srgbClr val="66CC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nfos</a:t>
            </a:r>
            <a:endParaRPr sz="2400" dirty="0">
              <a:latin typeface="Arial"/>
              <a:cs typeface="Arial"/>
            </a:endParaRPr>
          </a:p>
          <a:p>
            <a:pPr marL="12700" indent="3658235">
              <a:lnSpc>
                <a:spcPct val="100000"/>
              </a:lnSpc>
              <a:spcBef>
                <a:spcPts val="894"/>
              </a:spcBef>
            </a:pP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66CCFF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66CC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ernra</a:t>
            </a:r>
            <a:r>
              <a:rPr sz="2400" b="1" spc="-10" dirty="0">
                <a:solidFill>
                  <a:srgbClr val="66CC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geb</a:t>
            </a:r>
            <a:r>
              <a:rPr sz="2400" b="1" spc="5" dirty="0">
                <a:solidFill>
                  <a:srgbClr val="66CC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lang="de-DE" sz="2400" b="1" dirty="0" smtClean="0">
                <a:solidFill>
                  <a:srgbClr val="66CCFF"/>
                </a:solidFill>
                <a:latin typeface="Arial"/>
                <a:cs typeface="Arial"/>
              </a:rPr>
              <a:t>T</a:t>
            </a:r>
            <a:r>
              <a:rPr sz="2400" b="1" dirty="0" smtClean="0">
                <a:solidFill>
                  <a:srgbClr val="66CCFF"/>
                </a:solidFill>
                <a:latin typeface="Arial"/>
                <a:cs typeface="Arial"/>
              </a:rPr>
              <a:t>e</a:t>
            </a:r>
            <a:r>
              <a:rPr sz="2400" b="1" spc="5" dirty="0" smtClean="0">
                <a:solidFill>
                  <a:srgbClr val="66CCFF"/>
                </a:solidFill>
                <a:latin typeface="Arial"/>
                <a:cs typeface="Arial"/>
              </a:rPr>
              <a:t>x</a:t>
            </a:r>
            <a:r>
              <a:rPr sz="2400" b="1" spc="-10" dirty="0" smtClean="0">
                <a:solidFill>
                  <a:srgbClr val="66CCFF"/>
                </a:solidFill>
                <a:latin typeface="Arial"/>
                <a:cs typeface="Arial"/>
              </a:rPr>
              <a:t>t</a:t>
            </a:r>
            <a:r>
              <a:rPr sz="2400" b="1" dirty="0" smtClean="0">
                <a:solidFill>
                  <a:srgbClr val="66CCFF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  <a:p>
            <a:pPr marL="3670935">
              <a:lnSpc>
                <a:spcPct val="100000"/>
              </a:lnSpc>
              <a:spcBef>
                <a:spcPts val="1920"/>
              </a:spcBef>
            </a:pPr>
            <a:r>
              <a:rPr lang="de-DE" sz="2400" b="1" dirty="0">
                <a:solidFill>
                  <a:srgbClr val="66CCFF"/>
                </a:solidFill>
                <a:latin typeface="Arial"/>
                <a:cs typeface="Arial"/>
              </a:rPr>
              <a:t>P</a:t>
            </a:r>
            <a:r>
              <a:rPr sz="2400" b="1" dirty="0" smtClean="0">
                <a:solidFill>
                  <a:srgbClr val="66CCFF"/>
                </a:solidFill>
                <a:latin typeface="Arial"/>
                <a:cs typeface="Arial"/>
              </a:rPr>
              <a:t>l</a:t>
            </a:r>
            <a:r>
              <a:rPr sz="2400" b="1" spc="10" dirty="0" smtClean="0">
                <a:solidFill>
                  <a:srgbClr val="66CCFF"/>
                </a:solidFill>
                <a:latin typeface="Arial"/>
                <a:cs typeface="Arial"/>
              </a:rPr>
              <a:t>a</a:t>
            </a:r>
            <a:r>
              <a:rPr sz="2400" b="1" spc="5" dirty="0" smtClean="0">
                <a:solidFill>
                  <a:srgbClr val="66CCFF"/>
                </a:solidFill>
                <a:latin typeface="Arial"/>
                <a:cs typeface="Arial"/>
              </a:rPr>
              <a:t>ka</a:t>
            </a:r>
            <a:r>
              <a:rPr sz="2400" b="1" dirty="0" smtClean="0">
                <a:solidFill>
                  <a:srgbClr val="66CCFF"/>
                </a:solidFill>
                <a:latin typeface="Arial"/>
                <a:cs typeface="Arial"/>
              </a:rPr>
              <a:t>te</a:t>
            </a:r>
            <a:endParaRPr sz="2400" dirty="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320"/>
              </a:spcBef>
            </a:pPr>
            <a:r>
              <a:rPr lang="de-DE" sz="2400" b="1" dirty="0">
                <a:solidFill>
                  <a:srgbClr val="66CCFF"/>
                </a:solidFill>
                <a:latin typeface="Arial"/>
                <a:cs typeface="Arial"/>
              </a:rPr>
              <a:t>V</a:t>
            </a:r>
            <a:r>
              <a:rPr sz="2400" b="1" dirty="0" smtClean="0">
                <a:solidFill>
                  <a:srgbClr val="66CCFF"/>
                </a:solidFill>
                <a:latin typeface="Arial"/>
                <a:cs typeface="Arial"/>
              </a:rPr>
              <a:t>id</a:t>
            </a:r>
            <a:r>
              <a:rPr sz="2400" b="1" spc="5" dirty="0" smtClean="0">
                <a:solidFill>
                  <a:srgbClr val="66CCFF"/>
                </a:solidFill>
                <a:latin typeface="Arial"/>
                <a:cs typeface="Arial"/>
              </a:rPr>
              <a:t>e</a:t>
            </a:r>
            <a:r>
              <a:rPr sz="2400" b="1" dirty="0" smtClean="0">
                <a:solidFill>
                  <a:srgbClr val="66CCFF"/>
                </a:solidFill>
                <a:latin typeface="Arial"/>
                <a:cs typeface="Arial"/>
              </a:rPr>
              <a:t>os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3670935">
              <a:lnSpc>
                <a:spcPct val="100000"/>
              </a:lnSpc>
            </a:pP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Inter</a:t>
            </a:r>
            <a:r>
              <a:rPr sz="2400" b="1" spc="-40" dirty="0">
                <a:solidFill>
                  <a:srgbClr val="66CCFF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i</a:t>
            </a:r>
            <a:r>
              <a:rPr sz="2400" b="1" spc="10" dirty="0">
                <a:solidFill>
                  <a:srgbClr val="66CCFF"/>
                </a:solidFill>
                <a:latin typeface="Arial"/>
                <a:cs typeface="Arial"/>
              </a:rPr>
              <a:t>e</a:t>
            </a:r>
            <a:r>
              <a:rPr sz="2400" b="1" spc="50" dirty="0">
                <a:solidFill>
                  <a:srgbClr val="66CCFF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114300" indent="-26034">
              <a:lnSpc>
                <a:spcPct val="100000"/>
              </a:lnSpc>
              <a:spcBef>
                <a:spcPts val="120"/>
              </a:spcBef>
            </a:pPr>
            <a:r>
              <a:rPr sz="2400" b="1" dirty="0" smtClean="0">
                <a:solidFill>
                  <a:srgbClr val="66CCFF"/>
                </a:solidFill>
                <a:latin typeface="Arial"/>
                <a:cs typeface="Arial"/>
              </a:rPr>
              <a:t>Liter</a:t>
            </a:r>
            <a:r>
              <a:rPr sz="2400" b="1" spc="5" dirty="0" smtClean="0">
                <a:solidFill>
                  <a:srgbClr val="66CCFF"/>
                </a:solidFill>
                <a:latin typeface="Arial"/>
                <a:cs typeface="Arial"/>
              </a:rPr>
              <a:t>a</a:t>
            </a:r>
            <a:r>
              <a:rPr sz="2400" b="1" dirty="0" smtClean="0">
                <a:solidFill>
                  <a:srgbClr val="66CCFF"/>
                </a:solidFill>
                <a:latin typeface="Arial"/>
                <a:cs typeface="Arial"/>
              </a:rPr>
              <a:t>t</a:t>
            </a:r>
            <a:r>
              <a:rPr sz="2400" b="1" spc="-10" dirty="0" smtClean="0">
                <a:solidFill>
                  <a:srgbClr val="66CCFF"/>
                </a:solidFill>
                <a:latin typeface="Arial"/>
                <a:cs typeface="Arial"/>
              </a:rPr>
              <a:t>u</a:t>
            </a:r>
            <a:r>
              <a:rPr sz="2400" b="1" dirty="0" smtClean="0">
                <a:solidFill>
                  <a:srgbClr val="66CCFF"/>
                </a:solidFill>
                <a:latin typeface="Arial"/>
                <a:cs typeface="Arial"/>
              </a:rPr>
              <a:t>rtipps</a:t>
            </a:r>
            <a:endParaRPr lang="de-DE" sz="2400" b="1" dirty="0" smtClean="0">
              <a:solidFill>
                <a:srgbClr val="66CCFF"/>
              </a:solidFill>
              <a:latin typeface="Arial"/>
              <a:cs typeface="Arial"/>
            </a:endParaRPr>
          </a:p>
          <a:p>
            <a:pPr marL="114300" indent="-26034">
              <a:lnSpc>
                <a:spcPct val="100000"/>
              </a:lnSpc>
              <a:spcBef>
                <a:spcPts val="120"/>
              </a:spcBef>
            </a:pPr>
            <a:endParaRPr lang="de-DE" sz="2400" b="1" dirty="0">
              <a:solidFill>
                <a:srgbClr val="66CCFF"/>
              </a:solidFill>
              <a:latin typeface="Arial"/>
              <a:cs typeface="Arial"/>
            </a:endParaRPr>
          </a:p>
          <a:p>
            <a:pPr marL="114300" indent="-26034">
              <a:lnSpc>
                <a:spcPct val="100000"/>
              </a:lnSpc>
              <a:spcBef>
                <a:spcPts val="120"/>
              </a:spcBef>
            </a:pPr>
            <a:r>
              <a:rPr lang="de-DE" sz="2400" b="1" dirty="0" smtClean="0">
                <a:solidFill>
                  <a:srgbClr val="66CCFF"/>
                </a:solidFill>
                <a:latin typeface="Arial"/>
                <a:cs typeface="Arial"/>
              </a:rPr>
              <a:t>					Elterntipps</a:t>
            </a:r>
            <a:r>
              <a:rPr lang="de-DE" sz="2900" dirty="0" smtClean="0">
                <a:latin typeface="Times New Roman"/>
                <a:cs typeface="Times New Roman"/>
              </a:rPr>
              <a:t>		</a:t>
            </a:r>
            <a:endParaRPr sz="2900" dirty="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sz="2400" b="1" dirty="0">
                <a:solidFill>
                  <a:srgbClr val="66CCFF"/>
                </a:solidFill>
                <a:latin typeface="Arial"/>
                <a:cs typeface="Arial"/>
              </a:rPr>
              <a:t>Links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25</a:t>
            </a:fld>
            <a:endParaRPr spc="-10" dirty="0"/>
          </a:p>
        </p:txBody>
      </p:sp>
      <p:sp>
        <p:nvSpPr>
          <p:cNvPr id="21" name="object 8"/>
          <p:cNvSpPr/>
          <p:nvPr/>
        </p:nvSpPr>
        <p:spPr>
          <a:xfrm>
            <a:off x="4662600" y="5079839"/>
            <a:ext cx="900000" cy="914400"/>
          </a:xfrm>
          <a:prstGeom prst="rect">
            <a:avLst/>
          </a:prstGeom>
          <a:blipFill>
            <a:blip r:embed="rId3" cstate="print"/>
            <a:srcRect/>
            <a:stretch>
              <a:fillRect l="-1" r="-29511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336"/>
            <a:ext cx="9144000" cy="434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101" rIns="0" bIns="0" rtlCol="0">
            <a:spAutoFit/>
          </a:bodyPr>
          <a:lstStyle/>
          <a:p>
            <a:pPr marL="582295">
              <a:lnSpc>
                <a:spcPct val="100000"/>
              </a:lnSpc>
            </a:pPr>
            <a:r>
              <a:rPr dirty="0"/>
              <a:t>Ha</a:t>
            </a:r>
            <a:r>
              <a:rPr spc="10" dirty="0"/>
              <a:t>u</a:t>
            </a:r>
            <a:r>
              <a:rPr dirty="0"/>
              <a:t>s</a:t>
            </a:r>
            <a:r>
              <a:rPr spc="-45" dirty="0"/>
              <a:t> </a:t>
            </a:r>
            <a:r>
              <a:rPr spc="5" dirty="0"/>
              <a:t>1</a:t>
            </a:r>
            <a:r>
              <a:rPr dirty="0"/>
              <a:t>,</a:t>
            </a:r>
            <a:r>
              <a:rPr spc="-15" dirty="0"/>
              <a:t> </a:t>
            </a:r>
            <a:r>
              <a:rPr dirty="0"/>
              <a:t>Un</a:t>
            </a:r>
            <a:r>
              <a:rPr spc="5" dirty="0"/>
              <a:t>te</a:t>
            </a:r>
            <a:r>
              <a:rPr dirty="0"/>
              <a:t>r</a:t>
            </a:r>
            <a:r>
              <a:rPr spc="-15" dirty="0"/>
              <a:t>r</a:t>
            </a:r>
            <a:r>
              <a:rPr dirty="0"/>
              <a:t>ich</a:t>
            </a:r>
            <a:r>
              <a:rPr spc="5" dirty="0"/>
              <a:t>t</a:t>
            </a:r>
            <a:r>
              <a:rPr dirty="0"/>
              <a:t>s</a:t>
            </a:r>
            <a:r>
              <a:rPr spc="10" dirty="0"/>
              <a:t>m</a:t>
            </a:r>
            <a:r>
              <a:rPr spc="5" dirty="0"/>
              <a:t>a</a:t>
            </a:r>
            <a:r>
              <a:rPr dirty="0"/>
              <a:t>t</a:t>
            </a:r>
            <a:r>
              <a:rPr spc="10" dirty="0"/>
              <a:t>e</a:t>
            </a:r>
            <a:r>
              <a:rPr dirty="0"/>
              <a:t>r</a:t>
            </a:r>
            <a:r>
              <a:rPr spc="-15" dirty="0"/>
              <a:t>i</a:t>
            </a:r>
            <a:r>
              <a:rPr spc="5" dirty="0"/>
              <a:t>a</a:t>
            </a:r>
            <a:r>
              <a:rPr dirty="0"/>
              <a:t>l:</a:t>
            </a:r>
            <a:r>
              <a:rPr spc="-20" dirty="0"/>
              <a:t> </a:t>
            </a:r>
            <a:r>
              <a:rPr dirty="0"/>
              <a:t>Das</a:t>
            </a:r>
            <a:r>
              <a:rPr spc="-15" dirty="0"/>
              <a:t> </a:t>
            </a:r>
            <a:r>
              <a:rPr dirty="0"/>
              <a:t>PI</a:t>
            </a:r>
            <a:r>
              <a:rPr spc="45" dirty="0"/>
              <a:t>K</a:t>
            </a:r>
            <a:r>
              <a:rPr spc="-5" dirty="0"/>
              <a:t>-</a:t>
            </a:r>
            <a:r>
              <a:rPr dirty="0"/>
              <a:t>Plak</a:t>
            </a:r>
            <a:r>
              <a:rPr spc="10" dirty="0"/>
              <a:t>a</a:t>
            </a:r>
            <a:r>
              <a:rPr dirty="0"/>
              <a:t>t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908050"/>
            <a:ext cx="9144000" cy="5229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26</a:t>
            </a:fld>
            <a:endParaRPr spc="-1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3876" y="765174"/>
            <a:ext cx="4305300" cy="6092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143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KAS 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35" dirty="0">
                <a:latin typeface="Arial"/>
                <a:cs typeface="Arial"/>
              </a:rPr>
              <a:t>www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z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20" dirty="0">
                <a:latin typeface="Arial"/>
                <a:cs typeface="Arial"/>
              </a:rPr>
              <a:t>m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101" rIns="0" bIns="0" rtlCol="0">
            <a:spAutoFit/>
          </a:bodyPr>
          <a:lstStyle/>
          <a:p>
            <a:pPr marL="658495">
              <a:lnSpc>
                <a:spcPct val="100000"/>
              </a:lnSpc>
            </a:pPr>
            <a:r>
              <a:rPr dirty="0"/>
              <a:t>Ha</a:t>
            </a:r>
            <a:r>
              <a:rPr spc="10" dirty="0"/>
              <a:t>u</a:t>
            </a:r>
            <a:r>
              <a:rPr dirty="0"/>
              <a:t>s</a:t>
            </a:r>
            <a:r>
              <a:rPr spc="-45" dirty="0"/>
              <a:t> </a:t>
            </a:r>
            <a:r>
              <a:rPr spc="5" dirty="0"/>
              <a:t>8</a:t>
            </a:r>
            <a:r>
              <a:rPr dirty="0"/>
              <a:t>,</a:t>
            </a:r>
            <a:r>
              <a:rPr spc="-15" dirty="0"/>
              <a:t> </a:t>
            </a:r>
            <a:r>
              <a:rPr dirty="0"/>
              <a:t>Un</a:t>
            </a:r>
            <a:r>
              <a:rPr spc="5" dirty="0"/>
              <a:t>te</a:t>
            </a:r>
            <a:r>
              <a:rPr dirty="0"/>
              <a:t>r</a:t>
            </a:r>
            <a:r>
              <a:rPr spc="-15" dirty="0"/>
              <a:t>r</a:t>
            </a:r>
            <a:r>
              <a:rPr dirty="0"/>
              <a:t>ich</a:t>
            </a:r>
            <a:r>
              <a:rPr spc="5" dirty="0"/>
              <a:t>t</a:t>
            </a:r>
            <a:r>
              <a:rPr dirty="0"/>
              <a:t>s</a:t>
            </a:r>
            <a:r>
              <a:rPr spc="15" dirty="0"/>
              <a:t>m</a:t>
            </a:r>
            <a:r>
              <a:rPr spc="5" dirty="0"/>
              <a:t>a</a:t>
            </a:r>
            <a:r>
              <a:rPr dirty="0"/>
              <a:t>t</a:t>
            </a:r>
            <a:r>
              <a:rPr spc="10" dirty="0"/>
              <a:t>e</a:t>
            </a:r>
            <a:r>
              <a:rPr dirty="0"/>
              <a:t>r</a:t>
            </a:r>
            <a:r>
              <a:rPr spc="-15" dirty="0"/>
              <a:t>i</a:t>
            </a:r>
            <a:r>
              <a:rPr spc="5" dirty="0"/>
              <a:t>a</a:t>
            </a:r>
            <a:r>
              <a:rPr dirty="0"/>
              <a:t>l:</a:t>
            </a:r>
            <a:r>
              <a:rPr spc="-20" dirty="0"/>
              <a:t> </a:t>
            </a:r>
            <a:r>
              <a:rPr dirty="0"/>
              <a:t>Ma</a:t>
            </a:r>
            <a:r>
              <a:rPr spc="5" dirty="0"/>
              <a:t>th</a:t>
            </a:r>
            <a:r>
              <a:rPr spc="40" dirty="0"/>
              <a:t>e</a:t>
            </a:r>
            <a:r>
              <a:rPr spc="-10" dirty="0"/>
              <a:t>-</a:t>
            </a:r>
            <a:r>
              <a:rPr dirty="0"/>
              <a:t>K</a:t>
            </a:r>
            <a:r>
              <a:rPr spc="5" dirty="0"/>
              <a:t>on</a:t>
            </a:r>
            <a:r>
              <a:rPr spc="25" dirty="0"/>
              <a:t>f</a:t>
            </a:r>
            <a:r>
              <a:rPr spc="5" dirty="0"/>
              <a:t>e</a:t>
            </a:r>
            <a:r>
              <a:rPr dirty="0"/>
              <a:t>re</a:t>
            </a:r>
            <a:r>
              <a:rPr spc="5" dirty="0"/>
              <a:t>n</a:t>
            </a:r>
            <a:r>
              <a:rPr spc="-25" dirty="0"/>
              <a:t>z</a:t>
            </a:r>
            <a:r>
              <a:rPr spc="5" dirty="0"/>
              <a:t>e</a:t>
            </a:r>
            <a:r>
              <a:rPr dirty="0"/>
              <a:t>n</a:t>
            </a:r>
          </a:p>
        </p:txBody>
      </p:sp>
      <p:sp>
        <p:nvSpPr>
          <p:cNvPr id="4" name="object 4"/>
          <p:cNvSpPr/>
          <p:nvPr/>
        </p:nvSpPr>
        <p:spPr>
          <a:xfrm>
            <a:off x="2563876" y="765174"/>
            <a:ext cx="4305300" cy="6092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9050" y="760411"/>
            <a:ext cx="4314825" cy="6097905"/>
          </a:xfrm>
          <a:custGeom>
            <a:avLst/>
            <a:gdLst/>
            <a:ahLst/>
            <a:cxnLst/>
            <a:rect l="l" t="t" r="r" b="b"/>
            <a:pathLst>
              <a:path w="4314825" h="6097905">
                <a:moveTo>
                  <a:pt x="4314825" y="6097586"/>
                </a:moveTo>
                <a:lnTo>
                  <a:pt x="4314825" y="0"/>
                </a:lnTo>
                <a:lnTo>
                  <a:pt x="0" y="0"/>
                </a:lnTo>
                <a:lnTo>
                  <a:pt x="0" y="609758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27</a:t>
            </a:fld>
            <a:endParaRPr spc="-1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375340"/>
            <a:ext cx="78416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Ha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10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5" dirty="0">
                <a:latin typeface="Arial"/>
                <a:cs typeface="Arial"/>
              </a:rPr>
              <a:t>te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10" dirty="0">
                <a:latin typeface="Arial"/>
                <a:cs typeface="Arial"/>
              </a:rPr>
              <a:t>c</a:t>
            </a:r>
            <a:r>
              <a:rPr sz="1800" spc="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0" dirty="0">
                <a:latin typeface="Arial"/>
                <a:cs typeface="Arial"/>
              </a:rPr>
              <a:t>sm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z</a:t>
            </a:r>
            <a:r>
              <a:rPr sz="1800" spc="5" dirty="0">
                <a:latin typeface="Arial"/>
                <a:cs typeface="Arial"/>
              </a:rPr>
              <a:t>ähl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M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10" dirty="0">
                <a:latin typeface="Arial"/>
                <a:cs typeface="Arial"/>
              </a:rPr>
              <a:t> m</a:t>
            </a:r>
            <a:r>
              <a:rPr sz="1800" spc="5" dirty="0">
                <a:latin typeface="Arial"/>
                <a:cs typeface="Arial"/>
              </a:rPr>
              <a:t>eh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al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5" dirty="0">
                <a:latin typeface="Arial"/>
                <a:cs typeface="Arial"/>
              </a:rPr>
              <a:t>la</a:t>
            </a:r>
            <a:r>
              <a:rPr sz="1800" spc="10" dirty="0">
                <a:latin typeface="Arial"/>
                <a:cs typeface="Arial"/>
              </a:rPr>
              <a:t>ss</a:t>
            </a:r>
            <a:r>
              <a:rPr sz="1800" spc="5" dirty="0">
                <a:latin typeface="Arial"/>
                <a:cs typeface="Arial"/>
              </a:rPr>
              <a:t>ena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bei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914400"/>
            <a:ext cx="7624826" cy="530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5837" y="909637"/>
            <a:ext cx="7634605" cy="5318125"/>
          </a:xfrm>
          <a:custGeom>
            <a:avLst/>
            <a:gdLst/>
            <a:ahLst/>
            <a:cxnLst/>
            <a:rect l="l" t="t" r="r" b="b"/>
            <a:pathLst>
              <a:path w="7634605" h="5318125">
                <a:moveTo>
                  <a:pt x="0" y="5318125"/>
                </a:moveTo>
                <a:lnTo>
                  <a:pt x="7634351" y="5318125"/>
                </a:lnTo>
                <a:lnTo>
                  <a:pt x="7634351" y="0"/>
                </a:lnTo>
                <a:lnTo>
                  <a:pt x="0" y="0"/>
                </a:lnTo>
                <a:lnTo>
                  <a:pt x="0" y="5318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28</a:t>
            </a:fld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3688460" y="6519729"/>
            <a:ext cx="17659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PIK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30" dirty="0">
                <a:latin typeface="Arial"/>
                <a:cs typeface="Arial"/>
              </a:rPr>
              <a:t>www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5" dirty="0">
                <a:latin typeface="Arial"/>
                <a:cs typeface="Arial"/>
              </a:rPr>
              <a:t>z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25" dirty="0">
                <a:latin typeface="Arial"/>
                <a:cs typeface="Arial"/>
              </a:rPr>
              <a:t>m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375340"/>
            <a:ext cx="78416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Ha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10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5" dirty="0">
                <a:latin typeface="Arial"/>
                <a:cs typeface="Arial"/>
              </a:rPr>
              <a:t>te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10" dirty="0">
                <a:latin typeface="Arial"/>
                <a:cs typeface="Arial"/>
              </a:rPr>
              <a:t>c</a:t>
            </a:r>
            <a:r>
              <a:rPr sz="1800" spc="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0" dirty="0">
                <a:latin typeface="Arial"/>
                <a:cs typeface="Arial"/>
              </a:rPr>
              <a:t>sm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z</a:t>
            </a:r>
            <a:r>
              <a:rPr sz="1800" spc="5" dirty="0">
                <a:latin typeface="Arial"/>
                <a:cs typeface="Arial"/>
              </a:rPr>
              <a:t>ähl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M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10" dirty="0">
                <a:latin typeface="Arial"/>
                <a:cs typeface="Arial"/>
              </a:rPr>
              <a:t> m</a:t>
            </a:r>
            <a:r>
              <a:rPr sz="1800" spc="5" dirty="0">
                <a:latin typeface="Arial"/>
                <a:cs typeface="Arial"/>
              </a:rPr>
              <a:t>eh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al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5" dirty="0">
                <a:latin typeface="Arial"/>
                <a:cs typeface="Arial"/>
              </a:rPr>
              <a:t>la</a:t>
            </a:r>
            <a:r>
              <a:rPr sz="1800" spc="10" dirty="0">
                <a:latin typeface="Arial"/>
                <a:cs typeface="Arial"/>
              </a:rPr>
              <a:t>ss</a:t>
            </a:r>
            <a:r>
              <a:rPr sz="1800" spc="5" dirty="0">
                <a:latin typeface="Arial"/>
                <a:cs typeface="Arial"/>
              </a:rPr>
              <a:t>ena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bei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087" y="920813"/>
            <a:ext cx="7772400" cy="5421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2325" y="916050"/>
            <a:ext cx="7781925" cy="5431155"/>
          </a:xfrm>
          <a:custGeom>
            <a:avLst/>
            <a:gdLst/>
            <a:ahLst/>
            <a:cxnLst/>
            <a:rect l="l" t="t" r="r" b="b"/>
            <a:pathLst>
              <a:path w="7781925" h="5431155">
                <a:moveTo>
                  <a:pt x="0" y="5430774"/>
                </a:moveTo>
                <a:lnTo>
                  <a:pt x="7781925" y="5430774"/>
                </a:lnTo>
                <a:lnTo>
                  <a:pt x="7781925" y="0"/>
                </a:lnTo>
                <a:lnTo>
                  <a:pt x="0" y="0"/>
                </a:lnTo>
                <a:lnTo>
                  <a:pt x="0" y="54307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29</a:t>
            </a:fld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3688460" y="6519729"/>
            <a:ext cx="17659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PIK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30" dirty="0">
                <a:latin typeface="Arial"/>
                <a:cs typeface="Arial"/>
              </a:rPr>
              <a:t>www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5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5" dirty="0">
                <a:latin typeface="Arial"/>
                <a:cs typeface="Arial"/>
              </a:rPr>
              <a:t>z</a:t>
            </a:r>
            <a:r>
              <a:rPr sz="1000" spc="10" dirty="0">
                <a:latin typeface="Arial"/>
                <a:cs typeface="Arial"/>
              </a:rPr>
              <a:t>l</a:t>
            </a:r>
            <a:r>
              <a:rPr sz="1000" spc="25" dirty="0">
                <a:latin typeface="Arial"/>
                <a:cs typeface="Arial"/>
              </a:rPr>
              <a:t>m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775" y="310299"/>
            <a:ext cx="71056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1800" algn="l"/>
              </a:tabLst>
            </a:pPr>
            <a:r>
              <a:rPr sz="2400" dirty="0">
                <a:latin typeface="Arial"/>
                <a:cs typeface="Arial"/>
              </a:rPr>
              <a:t>1.	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Leh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plan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sei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sb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din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95336"/>
            <a:ext cx="9144000" cy="434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7701" y="765111"/>
            <a:ext cx="4059554" cy="600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7605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KAS 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35" dirty="0">
                <a:latin typeface="Arial"/>
                <a:cs typeface="Arial"/>
              </a:rPr>
              <a:t>www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z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20" dirty="0">
                <a:latin typeface="Arial"/>
                <a:cs typeface="Arial"/>
              </a:rPr>
              <a:t>m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87701" y="765111"/>
            <a:ext cx="4059174" cy="6002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2875" y="760474"/>
            <a:ext cx="4069079" cy="6012180"/>
          </a:xfrm>
          <a:custGeom>
            <a:avLst/>
            <a:gdLst/>
            <a:ahLst/>
            <a:cxnLst/>
            <a:rect l="l" t="t" r="r" b="b"/>
            <a:pathLst>
              <a:path w="4069079" h="6012180">
                <a:moveTo>
                  <a:pt x="0" y="6011799"/>
                </a:moveTo>
                <a:lnTo>
                  <a:pt x="4068699" y="6011799"/>
                </a:lnTo>
                <a:lnTo>
                  <a:pt x="4068699" y="0"/>
                </a:lnTo>
                <a:lnTo>
                  <a:pt x="0" y="0"/>
                </a:lnTo>
                <a:lnTo>
                  <a:pt x="0" y="60117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9644" y="375340"/>
            <a:ext cx="79940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Ha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10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m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on</a:t>
            </a:r>
            <a:r>
              <a:rPr sz="1800" spc="10" dirty="0">
                <a:latin typeface="Arial"/>
                <a:cs typeface="Arial"/>
              </a:rPr>
              <a:t>sm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z</a:t>
            </a:r>
            <a:r>
              <a:rPr sz="1800" spc="5" dirty="0">
                <a:latin typeface="Arial"/>
                <a:cs typeface="Arial"/>
              </a:rPr>
              <a:t>ähl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M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10" dirty="0">
                <a:latin typeface="Arial"/>
                <a:cs typeface="Arial"/>
              </a:rPr>
              <a:t> m</a:t>
            </a:r>
            <a:r>
              <a:rPr sz="1800" spc="5" dirty="0">
                <a:latin typeface="Arial"/>
                <a:cs typeface="Arial"/>
              </a:rPr>
              <a:t>eh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al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5" dirty="0">
                <a:latin typeface="Arial"/>
                <a:cs typeface="Arial"/>
              </a:rPr>
              <a:t>la</a:t>
            </a:r>
            <a:r>
              <a:rPr sz="1800" spc="10" dirty="0">
                <a:latin typeface="Arial"/>
                <a:cs typeface="Arial"/>
              </a:rPr>
              <a:t>ss</a:t>
            </a:r>
            <a:r>
              <a:rPr sz="1800" spc="5" dirty="0">
                <a:latin typeface="Arial"/>
                <a:cs typeface="Arial"/>
              </a:rPr>
              <a:t>ena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bei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30</a:t>
            </a:fld>
            <a:endParaRPr spc="-1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0076" y="674686"/>
            <a:ext cx="4154804" cy="614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523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KAS 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35" dirty="0">
                <a:latin typeface="Arial"/>
                <a:cs typeface="Arial"/>
              </a:rPr>
              <a:t>www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z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20" dirty="0">
                <a:latin typeface="Arial"/>
                <a:cs typeface="Arial"/>
              </a:rPr>
              <a:t>m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694" rIns="0" bIns="0" rtlCol="0">
            <a:spAutoFit/>
          </a:bodyPr>
          <a:lstStyle/>
          <a:p>
            <a:pPr marL="582295">
              <a:lnSpc>
                <a:spcPct val="100000"/>
              </a:lnSpc>
            </a:pPr>
            <a:r>
              <a:rPr sz="1800" dirty="0"/>
              <a:t>Ha</a:t>
            </a:r>
            <a:r>
              <a:rPr sz="1800" spc="5" dirty="0"/>
              <a:t>u</a:t>
            </a:r>
            <a:r>
              <a:rPr sz="1800" dirty="0"/>
              <a:t>s</a:t>
            </a:r>
            <a:r>
              <a:rPr sz="1800" spc="-35" dirty="0"/>
              <a:t> </a:t>
            </a:r>
            <a:r>
              <a:rPr sz="1800" spc="5" dirty="0"/>
              <a:t>10</a:t>
            </a:r>
            <a:r>
              <a:rPr sz="1800" dirty="0"/>
              <a:t>,</a:t>
            </a:r>
            <a:r>
              <a:rPr sz="1800" spc="-20" dirty="0"/>
              <a:t> </a:t>
            </a:r>
            <a:r>
              <a:rPr sz="1800" dirty="0"/>
              <a:t>Un</a:t>
            </a:r>
            <a:r>
              <a:rPr sz="1800" spc="5" dirty="0"/>
              <a:t>te</a:t>
            </a:r>
            <a:r>
              <a:rPr sz="1800" dirty="0"/>
              <a:t>rr</a:t>
            </a:r>
            <a:r>
              <a:rPr sz="1800" spc="5" dirty="0"/>
              <a:t>i</a:t>
            </a:r>
            <a:r>
              <a:rPr sz="1800" spc="10" dirty="0"/>
              <a:t>c</a:t>
            </a:r>
            <a:r>
              <a:rPr sz="1800" spc="5" dirty="0"/>
              <a:t>h</a:t>
            </a:r>
            <a:r>
              <a:rPr sz="1800" dirty="0"/>
              <a:t>t</a:t>
            </a:r>
            <a:r>
              <a:rPr sz="1800" spc="10" dirty="0"/>
              <a:t>sm</a:t>
            </a:r>
            <a:r>
              <a:rPr sz="1800" spc="5" dirty="0"/>
              <a:t>a</a:t>
            </a:r>
            <a:r>
              <a:rPr sz="1800" dirty="0"/>
              <a:t>t</a:t>
            </a:r>
            <a:r>
              <a:rPr sz="1800" spc="5" dirty="0"/>
              <a:t>e</a:t>
            </a:r>
            <a:r>
              <a:rPr sz="1800" dirty="0"/>
              <a:t>r</a:t>
            </a:r>
            <a:r>
              <a:rPr sz="1800" spc="5" dirty="0"/>
              <a:t>i</a:t>
            </a:r>
            <a:r>
              <a:rPr sz="1800" spc="-20" dirty="0"/>
              <a:t>a</a:t>
            </a:r>
            <a:r>
              <a:rPr sz="1800" spc="5" dirty="0"/>
              <a:t>l</a:t>
            </a:r>
            <a:r>
              <a:rPr sz="1800" dirty="0"/>
              <a:t>:</a:t>
            </a:r>
            <a:r>
              <a:rPr sz="1800" spc="-90" dirty="0"/>
              <a:t> </a:t>
            </a:r>
            <a:r>
              <a:rPr sz="1800" dirty="0"/>
              <a:t>B</a:t>
            </a:r>
            <a:r>
              <a:rPr sz="1800" spc="5" dirty="0"/>
              <a:t>au</a:t>
            </a:r>
            <a:r>
              <a:rPr sz="1800" spc="10" dirty="0"/>
              <a:t>s</a:t>
            </a:r>
            <a:r>
              <a:rPr sz="1800" dirty="0"/>
              <a:t>t</a:t>
            </a:r>
            <a:r>
              <a:rPr sz="1800" spc="5" dirty="0"/>
              <a:t>ein</a:t>
            </a:r>
            <a:r>
              <a:rPr sz="1800" dirty="0"/>
              <a:t>e</a:t>
            </a:r>
            <a:r>
              <a:rPr sz="1800" spc="-65" dirty="0"/>
              <a:t> </a:t>
            </a:r>
            <a:r>
              <a:rPr sz="1800" spc="5" dirty="0"/>
              <a:t>le</a:t>
            </a:r>
            <a:r>
              <a:rPr sz="1800" dirty="0"/>
              <a:t>r</a:t>
            </a:r>
            <a:r>
              <a:rPr sz="1800" spc="5" dirty="0"/>
              <a:t>n</a:t>
            </a:r>
            <a:r>
              <a:rPr sz="1800" dirty="0"/>
              <a:t>f</a:t>
            </a:r>
            <a:r>
              <a:rPr sz="1800" spc="5" dirty="0"/>
              <a:t>ö</a:t>
            </a:r>
            <a:r>
              <a:rPr sz="1800" dirty="0"/>
              <a:t>r</a:t>
            </a:r>
            <a:r>
              <a:rPr sz="1800" spc="5" dirty="0"/>
              <a:t>de</a:t>
            </a:r>
            <a:r>
              <a:rPr sz="1800" dirty="0"/>
              <a:t>r</a:t>
            </a:r>
            <a:r>
              <a:rPr sz="1800" spc="5" dirty="0"/>
              <a:t>li</a:t>
            </a:r>
            <a:r>
              <a:rPr sz="1800" spc="10" dirty="0"/>
              <a:t>c</a:t>
            </a:r>
            <a:r>
              <a:rPr sz="1800" spc="5" dirty="0"/>
              <a:t>he</a:t>
            </a:r>
            <a:r>
              <a:rPr sz="1800" dirty="0"/>
              <a:t>r</a:t>
            </a:r>
            <a:r>
              <a:rPr sz="1800" spc="-95" dirty="0"/>
              <a:t> </a:t>
            </a:r>
            <a:r>
              <a:rPr sz="1800" spc="5" dirty="0"/>
              <a:t>Lei</a:t>
            </a:r>
            <a:r>
              <a:rPr sz="1800" spc="10" dirty="0"/>
              <a:t>s</a:t>
            </a:r>
            <a:r>
              <a:rPr sz="1800" dirty="0"/>
              <a:t>t</a:t>
            </a:r>
            <a:r>
              <a:rPr sz="1800" spc="5" dirty="0"/>
              <a:t>ung</a:t>
            </a:r>
            <a:r>
              <a:rPr sz="1800" spc="10" dirty="0"/>
              <a:t>sk</a:t>
            </a:r>
            <a:r>
              <a:rPr sz="1800" spc="5" dirty="0"/>
              <a:t>u</a:t>
            </a:r>
            <a:r>
              <a:rPr sz="1800" spc="-20" dirty="0"/>
              <a:t>l</a:t>
            </a:r>
            <a:r>
              <a:rPr sz="1800" dirty="0"/>
              <a:t>t</a:t>
            </a:r>
            <a:r>
              <a:rPr sz="1800" spc="5" dirty="0"/>
              <a:t>u</a:t>
            </a:r>
            <a:r>
              <a:rPr sz="1800" dirty="0"/>
              <a:t>r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2640076" y="674686"/>
            <a:ext cx="4154424" cy="614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35250" y="669923"/>
            <a:ext cx="4164329" cy="6156325"/>
          </a:xfrm>
          <a:custGeom>
            <a:avLst/>
            <a:gdLst/>
            <a:ahLst/>
            <a:cxnLst/>
            <a:rect l="l" t="t" r="r" b="b"/>
            <a:pathLst>
              <a:path w="4164329" h="6156325">
                <a:moveTo>
                  <a:pt x="0" y="6156325"/>
                </a:moveTo>
                <a:lnTo>
                  <a:pt x="4163949" y="6156325"/>
                </a:lnTo>
                <a:lnTo>
                  <a:pt x="4163949" y="0"/>
                </a:lnTo>
                <a:lnTo>
                  <a:pt x="0" y="0"/>
                </a:lnTo>
                <a:lnTo>
                  <a:pt x="0" y="6156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31</a:t>
            </a:fld>
            <a:endParaRPr spc="-1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2986" y="6438900"/>
            <a:ext cx="176593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KAS 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35" dirty="0">
                <a:latin typeface="Arial"/>
                <a:cs typeface="Arial"/>
              </a:rPr>
              <a:t>www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z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20" dirty="0">
                <a:latin typeface="Arial"/>
                <a:cs typeface="Arial"/>
              </a:rPr>
              <a:t>m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5433" y="6448150"/>
            <a:ext cx="220979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800" y="81026"/>
            <a:ext cx="5845175" cy="630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2790">
              <a:lnSpc>
                <a:spcPct val="100000"/>
              </a:lnSpc>
              <a:tabLst>
                <a:tab pos="1151890" algn="l"/>
              </a:tabLst>
            </a:pPr>
            <a:r>
              <a:rPr sz="2400" dirty="0">
                <a:latin typeface="Arial"/>
                <a:cs typeface="Arial"/>
              </a:rPr>
              <a:t>3.	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S</a:t>
            </a:r>
            <a:r>
              <a:rPr sz="2400" dirty="0">
                <a:latin typeface="Arial"/>
                <a:cs typeface="Arial"/>
              </a:rPr>
              <a:t>eite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w</a:t>
            </a:r>
            <a:r>
              <a:rPr sz="2400" spc="-185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5" dirty="0">
                <a:latin typeface="Arial"/>
                <a:cs typeface="Arial"/>
                <a:hlinkClick r:id="rId3"/>
              </a:rPr>
              <a:t>p</a:t>
            </a:r>
            <a:r>
              <a:rPr sz="2400" dirty="0">
                <a:latin typeface="Arial"/>
                <a:cs typeface="Arial"/>
                <a:hlinkClick r:id="rId3"/>
              </a:rPr>
              <a:t>ikas.</a:t>
            </a:r>
            <a:r>
              <a:rPr sz="2400" spc="5" dirty="0">
                <a:latin typeface="Arial"/>
                <a:cs typeface="Arial"/>
                <a:hlinkClick r:id="rId3"/>
              </a:rPr>
              <a:t>d</a:t>
            </a:r>
            <a:r>
              <a:rPr sz="2400" spc="-25" dirty="0">
                <a:latin typeface="Arial"/>
                <a:cs typeface="Arial"/>
                <a:hlinkClick r:id="rId3"/>
              </a:rPr>
              <a:t>z</a:t>
            </a:r>
            <a:r>
              <a:rPr sz="2400" dirty="0">
                <a:latin typeface="Arial"/>
                <a:cs typeface="Arial"/>
                <a:hlinkClick r:id="rId3"/>
              </a:rPr>
              <a:t>l</a:t>
            </a:r>
            <a:r>
              <a:rPr sz="2400" spc="5" dirty="0">
                <a:latin typeface="Arial"/>
                <a:cs typeface="Arial"/>
                <a:hlinkClick r:id="rId3"/>
              </a:rPr>
              <a:t>m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5" dirty="0">
                <a:latin typeface="Arial"/>
                <a:cs typeface="Arial"/>
                <a:hlinkClick r:id="rId3"/>
              </a:rPr>
              <a:t>d</a:t>
            </a:r>
            <a:r>
              <a:rPr sz="2400" dirty="0">
                <a:latin typeface="Arial"/>
                <a:cs typeface="Arial"/>
                <a:hlinkClick r:id="rId3"/>
              </a:rPr>
              <a:t>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16" y="928592"/>
            <a:ext cx="5222142" cy="563774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112" y="0"/>
            <a:ext cx="6428105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2695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  <a:hlinkClick r:id="rId3"/>
              </a:rPr>
              <a:t>(</a:t>
            </a:r>
            <a:r>
              <a:rPr sz="1000" spc="-10" dirty="0">
                <a:latin typeface="Arial"/>
                <a:cs typeface="Arial"/>
                <a:hlinkClick r:id="rId3"/>
              </a:rPr>
              <a:t>h</a:t>
            </a:r>
            <a:r>
              <a:rPr sz="1000" spc="5" dirty="0">
                <a:latin typeface="Arial"/>
                <a:cs typeface="Arial"/>
              </a:rPr>
              <a:t>t</a:t>
            </a:r>
            <a:r>
              <a:rPr sz="1000" spc="5" dirty="0">
                <a:latin typeface="Arial"/>
                <a:cs typeface="Arial"/>
                <a:hlinkClick r:id="rId3"/>
              </a:rPr>
              <a:t>t</a:t>
            </a:r>
            <a:r>
              <a:rPr sz="1000" spc="-10" dirty="0">
                <a:latin typeface="Arial"/>
                <a:cs typeface="Arial"/>
                <a:hlinkClick r:id="rId3"/>
              </a:rPr>
              <a:t>p</a:t>
            </a:r>
            <a:r>
              <a:rPr sz="1000" spc="5" dirty="0">
                <a:latin typeface="Arial"/>
                <a:cs typeface="Arial"/>
                <a:hlinkClick r:id="rId3"/>
              </a:rPr>
              <a:t>://</a:t>
            </a:r>
            <a:r>
              <a:rPr sz="1000" spc="-35" dirty="0">
                <a:latin typeface="Arial"/>
                <a:cs typeface="Arial"/>
                <a:hlinkClick r:id="rId3"/>
              </a:rPr>
              <a:t>www</a:t>
            </a:r>
            <a:r>
              <a:rPr sz="1000" spc="5" dirty="0">
                <a:latin typeface="Arial"/>
                <a:cs typeface="Arial"/>
                <a:hlinkClick r:id="rId3"/>
              </a:rPr>
              <a:t>.</a:t>
            </a:r>
            <a:r>
              <a:rPr sz="1000" spc="-10" dirty="0">
                <a:latin typeface="Arial"/>
                <a:cs typeface="Arial"/>
                <a:hlinkClick r:id="rId3"/>
              </a:rPr>
              <a:t>p</a:t>
            </a:r>
            <a:r>
              <a:rPr sz="1000" spc="15" dirty="0">
                <a:latin typeface="Arial"/>
                <a:cs typeface="Arial"/>
                <a:hlinkClick r:id="rId3"/>
              </a:rPr>
              <a:t>i</a:t>
            </a:r>
            <a:r>
              <a:rPr sz="1000" dirty="0">
                <a:latin typeface="Arial"/>
                <a:cs typeface="Arial"/>
                <a:hlinkClick r:id="rId3"/>
              </a:rPr>
              <a:t>k</a:t>
            </a:r>
            <a:r>
              <a:rPr sz="1000" spc="-10" dirty="0">
                <a:latin typeface="Arial"/>
                <a:cs typeface="Arial"/>
                <a:hlinkClick r:id="rId3"/>
              </a:rPr>
              <a:t>a</a:t>
            </a:r>
            <a:r>
              <a:rPr sz="1000" spc="-25" dirty="0">
                <a:latin typeface="Arial"/>
                <a:cs typeface="Arial"/>
                <a:hlinkClick r:id="rId3"/>
              </a:rPr>
              <a:t>s</a:t>
            </a:r>
            <a:r>
              <a:rPr sz="1000" spc="5" dirty="0">
                <a:latin typeface="Arial"/>
                <a:cs typeface="Arial"/>
                <a:hlinkClick r:id="rId3"/>
              </a:rPr>
              <a:t>.</a:t>
            </a:r>
            <a:r>
              <a:rPr sz="1000" spc="-10" dirty="0">
                <a:latin typeface="Arial"/>
                <a:cs typeface="Arial"/>
                <a:hlinkClick r:id="rId3"/>
              </a:rPr>
              <a:t>un</a:t>
            </a:r>
            <a:r>
              <a:rPr sz="1000" spc="25" dirty="0">
                <a:latin typeface="Arial"/>
                <a:cs typeface="Arial"/>
                <a:hlinkClick r:id="rId3"/>
              </a:rPr>
              <a:t>i</a:t>
            </a:r>
            <a:r>
              <a:rPr sz="1000" dirty="0">
                <a:latin typeface="Arial"/>
                <a:cs typeface="Arial"/>
                <a:hlinkClick r:id="rId3"/>
              </a:rPr>
              <a:t>-</a:t>
            </a:r>
            <a:r>
              <a:rPr sz="1000" spc="-10" dirty="0">
                <a:latin typeface="Arial"/>
                <a:cs typeface="Arial"/>
                <a:hlinkClick r:id="rId3"/>
              </a:rPr>
              <a:t>do</a:t>
            </a:r>
            <a:r>
              <a:rPr sz="1000" dirty="0">
                <a:latin typeface="Arial"/>
                <a:cs typeface="Arial"/>
                <a:hlinkClick r:id="rId3"/>
              </a:rPr>
              <a:t>r</a:t>
            </a:r>
            <a:r>
              <a:rPr sz="1000" spc="5" dirty="0">
                <a:latin typeface="Arial"/>
                <a:cs typeface="Arial"/>
                <a:hlinkClick r:id="rId3"/>
              </a:rPr>
              <a:t>t</a:t>
            </a:r>
            <a:r>
              <a:rPr sz="1000" spc="20" dirty="0">
                <a:latin typeface="Arial"/>
                <a:cs typeface="Arial"/>
                <a:hlinkClick r:id="rId3"/>
              </a:rPr>
              <a:t>m</a:t>
            </a:r>
            <a:r>
              <a:rPr sz="1000" spc="-10" dirty="0">
                <a:latin typeface="Arial"/>
                <a:cs typeface="Arial"/>
                <a:hlinkClick r:id="rId3"/>
              </a:rPr>
              <a:t>und</a:t>
            </a:r>
            <a:r>
              <a:rPr sz="1000" spc="5" dirty="0">
                <a:latin typeface="Arial"/>
                <a:cs typeface="Arial"/>
                <a:hlinkClick r:id="rId3"/>
              </a:rPr>
              <a:t>.</a:t>
            </a:r>
            <a:r>
              <a:rPr sz="1000" spc="-10" dirty="0">
                <a:latin typeface="Arial"/>
                <a:cs typeface="Arial"/>
                <a:hlinkClick r:id="rId3"/>
              </a:rPr>
              <a:t>de</a:t>
            </a:r>
            <a:r>
              <a:rPr sz="1000" spc="-20" dirty="0">
                <a:latin typeface="Arial"/>
                <a:cs typeface="Arial"/>
                <a:hlinkClick r:id="rId3"/>
              </a:rPr>
              <a:t>/</a:t>
            </a:r>
            <a:r>
              <a:rPr sz="1000" dirty="0">
                <a:latin typeface="Arial"/>
                <a:cs typeface="Arial"/>
                <a:hlinkClick r:id="rId3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5433" y="6448150"/>
            <a:ext cx="220979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0112" y="0"/>
            <a:ext cx="6427724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73115" y="4592230"/>
            <a:ext cx="308483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  <a:hlinkClick r:id="rId5"/>
              </a:rPr>
              <a:t>http://</a:t>
            </a:r>
            <a:r>
              <a:rPr sz="2400" spc="5" dirty="0">
                <a:latin typeface="Arial"/>
                <a:cs typeface="Arial"/>
                <a:hlinkClick r:id="rId5"/>
              </a:rPr>
              <a:t>p</a:t>
            </a:r>
            <a:r>
              <a:rPr sz="2400" dirty="0">
                <a:latin typeface="Arial"/>
                <a:cs typeface="Arial"/>
                <a:hlinkClick r:id="rId5"/>
              </a:rPr>
              <a:t>ika</a:t>
            </a:r>
            <a:r>
              <a:rPr sz="2400" spc="20" dirty="0">
                <a:latin typeface="Arial"/>
                <a:cs typeface="Arial"/>
                <a:hlinkClick r:id="rId5"/>
              </a:rPr>
              <a:t>s</a:t>
            </a:r>
            <a:r>
              <a:rPr sz="2400" spc="-10" dirty="0">
                <a:latin typeface="Arial"/>
                <a:cs typeface="Arial"/>
                <a:hlinkClick r:id="rId5"/>
              </a:rPr>
              <a:t>-</a:t>
            </a:r>
            <a:r>
              <a:rPr sz="2400" spc="10" dirty="0">
                <a:latin typeface="Arial"/>
                <a:cs typeface="Arial"/>
                <a:hlinkClick r:id="rId5"/>
              </a:rPr>
              <a:t>m</a:t>
            </a:r>
            <a:r>
              <a:rPr sz="2400" dirty="0">
                <a:latin typeface="Arial"/>
                <a:cs typeface="Arial"/>
                <a:hlinkClick r:id="rId5"/>
              </a:rPr>
              <a:t>i.d</a:t>
            </a:r>
            <a:r>
              <a:rPr sz="2400" spc="-20" dirty="0">
                <a:latin typeface="Arial"/>
                <a:cs typeface="Arial"/>
                <a:hlinkClick r:id="rId5"/>
              </a:rPr>
              <a:t>z</a:t>
            </a:r>
            <a:r>
              <a:rPr sz="2400" dirty="0">
                <a:latin typeface="Arial"/>
                <a:cs typeface="Arial"/>
                <a:hlinkClick r:id="rId5"/>
              </a:rPr>
              <a:t>l</a:t>
            </a:r>
            <a:r>
              <a:rPr sz="2400" spc="5" dirty="0">
                <a:latin typeface="Arial"/>
                <a:cs typeface="Arial"/>
                <a:hlinkClick r:id="rId5"/>
              </a:rPr>
              <a:t>m</a:t>
            </a:r>
            <a:r>
              <a:rPr sz="2400" dirty="0">
                <a:latin typeface="Arial"/>
                <a:cs typeface="Arial"/>
                <a:hlinkClick r:id="rId5"/>
              </a:rPr>
              <a:t>.</a:t>
            </a:r>
            <a:r>
              <a:rPr sz="2400" spc="5" dirty="0">
                <a:latin typeface="Arial"/>
                <a:cs typeface="Arial"/>
                <a:hlinkClick r:id="rId5"/>
              </a:rPr>
              <a:t>d</a:t>
            </a:r>
            <a:r>
              <a:rPr sz="2400" dirty="0">
                <a:latin typeface="Arial"/>
                <a:cs typeface="Arial"/>
                <a:hlinkClick r:id="rId5"/>
              </a:rPr>
              <a:t>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5433" y="6448150"/>
            <a:ext cx="220979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2986" y="6438900"/>
            <a:ext cx="176593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KAS 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35" dirty="0">
                <a:latin typeface="Arial"/>
                <a:cs typeface="Arial"/>
              </a:rPr>
              <a:t>www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z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20" dirty="0">
                <a:latin typeface="Arial"/>
                <a:cs typeface="Arial"/>
              </a:rPr>
              <a:t>m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8267" y="359695"/>
            <a:ext cx="43497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1800" algn="l"/>
              </a:tabLst>
            </a:pPr>
            <a:r>
              <a:rPr sz="2400" spc="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.	Die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w</a:t>
            </a:r>
            <a:r>
              <a:rPr sz="2400" spc="-180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10" dirty="0">
                <a:latin typeface="Arial"/>
                <a:cs typeface="Arial"/>
                <a:hlinkClick r:id="rId3"/>
              </a:rPr>
              <a:t>p</a:t>
            </a:r>
            <a:r>
              <a:rPr sz="2400" dirty="0">
                <a:latin typeface="Arial"/>
                <a:cs typeface="Arial"/>
                <a:hlinkClick r:id="rId3"/>
              </a:rPr>
              <a:t>ikas</a:t>
            </a:r>
            <a:r>
              <a:rPr sz="2400" spc="5" dirty="0">
                <a:latin typeface="Arial"/>
                <a:cs typeface="Arial"/>
                <a:hlinkClick r:id="rId3"/>
              </a:rPr>
              <a:t>.d</a:t>
            </a:r>
            <a:r>
              <a:rPr sz="2400" spc="-25" dirty="0">
                <a:latin typeface="Arial"/>
                <a:cs typeface="Arial"/>
                <a:hlinkClick r:id="rId3"/>
              </a:rPr>
              <a:t>z</a:t>
            </a:r>
            <a:r>
              <a:rPr sz="2400" dirty="0">
                <a:latin typeface="Arial"/>
                <a:cs typeface="Arial"/>
                <a:hlinkClick r:id="rId3"/>
              </a:rPr>
              <a:t>l</a:t>
            </a:r>
            <a:r>
              <a:rPr sz="2400" spc="5" dirty="0">
                <a:latin typeface="Arial"/>
                <a:cs typeface="Arial"/>
                <a:hlinkClick r:id="rId3"/>
              </a:rPr>
              <a:t>m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10" dirty="0">
                <a:latin typeface="Arial"/>
                <a:cs typeface="Arial"/>
                <a:hlinkClick r:id="rId3"/>
              </a:rPr>
              <a:t>d</a:t>
            </a:r>
            <a:r>
              <a:rPr sz="2400" dirty="0">
                <a:latin typeface="Arial"/>
                <a:cs typeface="Arial"/>
                <a:hlinkClick r:id="rId3"/>
              </a:rPr>
              <a:t>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86100"/>
            <a:ext cx="5573140" cy="55528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 rot="12712610">
            <a:off x="6471533" y="3498034"/>
            <a:ext cx="1224280" cy="328930"/>
          </a:xfrm>
          <a:custGeom>
            <a:avLst/>
            <a:gdLst/>
            <a:ahLst/>
            <a:cxnLst/>
            <a:rect l="l" t="t" r="r" b="b"/>
            <a:pathLst>
              <a:path w="1224280" h="328929">
                <a:moveTo>
                  <a:pt x="1077459" y="76749"/>
                </a:moveTo>
                <a:lnTo>
                  <a:pt x="0" y="278768"/>
                </a:lnTo>
                <a:lnTo>
                  <a:pt x="9372" y="328704"/>
                </a:lnTo>
                <a:lnTo>
                  <a:pt x="1087501" y="126553"/>
                </a:lnTo>
                <a:lnTo>
                  <a:pt x="1125111" y="93746"/>
                </a:lnTo>
                <a:lnTo>
                  <a:pt x="1077459" y="76749"/>
                </a:lnTo>
                <a:close/>
              </a:path>
              <a:path w="1224280" h="328929">
                <a:moveTo>
                  <a:pt x="1180102" y="59439"/>
                </a:moveTo>
                <a:lnTo>
                  <a:pt x="1169784" y="59439"/>
                </a:lnTo>
                <a:lnTo>
                  <a:pt x="1179182" y="109362"/>
                </a:lnTo>
                <a:lnTo>
                  <a:pt x="1087501" y="126553"/>
                </a:lnTo>
                <a:lnTo>
                  <a:pt x="1020314" y="185159"/>
                </a:lnTo>
                <a:lnTo>
                  <a:pt x="1016232" y="195605"/>
                </a:lnTo>
                <a:lnTo>
                  <a:pt x="1017378" y="207303"/>
                </a:lnTo>
                <a:lnTo>
                  <a:pt x="1024202" y="218895"/>
                </a:lnTo>
                <a:lnTo>
                  <a:pt x="1034884" y="224509"/>
                </a:lnTo>
                <a:lnTo>
                  <a:pt x="1046752" y="224617"/>
                </a:lnTo>
                <a:lnTo>
                  <a:pt x="1057643" y="219065"/>
                </a:lnTo>
                <a:lnTo>
                  <a:pt x="1224013" y="75110"/>
                </a:lnTo>
                <a:lnTo>
                  <a:pt x="1180102" y="59439"/>
                </a:lnTo>
                <a:close/>
              </a:path>
              <a:path w="1224280" h="328929">
                <a:moveTo>
                  <a:pt x="1125111" y="93746"/>
                </a:moveTo>
                <a:lnTo>
                  <a:pt x="1087501" y="126553"/>
                </a:lnTo>
                <a:lnTo>
                  <a:pt x="1179182" y="109362"/>
                </a:lnTo>
                <a:lnTo>
                  <a:pt x="1178986" y="108321"/>
                </a:lnTo>
                <a:lnTo>
                  <a:pt x="1165974" y="108321"/>
                </a:lnTo>
                <a:lnTo>
                  <a:pt x="1125111" y="93746"/>
                </a:lnTo>
                <a:close/>
              </a:path>
              <a:path w="1224280" h="328929">
                <a:moveTo>
                  <a:pt x="1157846" y="65192"/>
                </a:moveTo>
                <a:lnTo>
                  <a:pt x="1125111" y="93746"/>
                </a:lnTo>
                <a:lnTo>
                  <a:pt x="1165974" y="108321"/>
                </a:lnTo>
                <a:lnTo>
                  <a:pt x="1157846" y="65192"/>
                </a:lnTo>
                <a:close/>
              </a:path>
              <a:path w="1224280" h="328929">
                <a:moveTo>
                  <a:pt x="1170867" y="65192"/>
                </a:moveTo>
                <a:lnTo>
                  <a:pt x="1157846" y="65192"/>
                </a:lnTo>
                <a:lnTo>
                  <a:pt x="1165974" y="108321"/>
                </a:lnTo>
                <a:lnTo>
                  <a:pt x="1178986" y="108321"/>
                </a:lnTo>
                <a:lnTo>
                  <a:pt x="1170867" y="65192"/>
                </a:lnTo>
                <a:close/>
              </a:path>
              <a:path w="1224280" h="328929">
                <a:moveTo>
                  <a:pt x="1169784" y="59439"/>
                </a:moveTo>
                <a:lnTo>
                  <a:pt x="1077459" y="76749"/>
                </a:lnTo>
                <a:lnTo>
                  <a:pt x="1125111" y="93746"/>
                </a:lnTo>
                <a:lnTo>
                  <a:pt x="1157846" y="65192"/>
                </a:lnTo>
                <a:lnTo>
                  <a:pt x="1170867" y="65192"/>
                </a:lnTo>
                <a:lnTo>
                  <a:pt x="1169784" y="59439"/>
                </a:lnTo>
                <a:close/>
              </a:path>
              <a:path w="1224280" h="328929">
                <a:moveTo>
                  <a:pt x="1012184" y="0"/>
                </a:moveTo>
                <a:lnTo>
                  <a:pt x="1000590" y="1077"/>
                </a:lnTo>
                <a:lnTo>
                  <a:pt x="990519" y="7620"/>
                </a:lnTo>
                <a:lnTo>
                  <a:pt x="983577" y="19230"/>
                </a:lnTo>
                <a:lnTo>
                  <a:pt x="983705" y="31509"/>
                </a:lnTo>
                <a:lnTo>
                  <a:pt x="989404" y="42111"/>
                </a:lnTo>
                <a:lnTo>
                  <a:pt x="999731" y="49025"/>
                </a:lnTo>
                <a:lnTo>
                  <a:pt x="1077459" y="76749"/>
                </a:lnTo>
                <a:lnTo>
                  <a:pt x="1169784" y="59439"/>
                </a:lnTo>
                <a:lnTo>
                  <a:pt x="1180102" y="59439"/>
                </a:lnTo>
                <a:lnTo>
                  <a:pt x="1016876" y="1184"/>
                </a:lnTo>
                <a:lnTo>
                  <a:pt x="10121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2212" y="0"/>
            <a:ext cx="6899275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8565">
              <a:lnSpc>
                <a:spcPct val="100000"/>
              </a:lnSpc>
              <a:tabLst>
                <a:tab pos="1638300" algn="l"/>
              </a:tabLst>
            </a:pPr>
            <a:r>
              <a:rPr sz="2400" spc="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.	Die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w</a:t>
            </a:r>
            <a:r>
              <a:rPr sz="2400" spc="-180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10" dirty="0">
                <a:latin typeface="Arial"/>
                <a:cs typeface="Arial"/>
                <a:hlinkClick r:id="rId3"/>
              </a:rPr>
              <a:t>p</a:t>
            </a:r>
            <a:r>
              <a:rPr sz="2400" dirty="0">
                <a:latin typeface="Arial"/>
                <a:cs typeface="Arial"/>
                <a:hlinkClick r:id="rId3"/>
              </a:rPr>
              <a:t>ikas</a:t>
            </a:r>
            <a:r>
              <a:rPr sz="2400" spc="5" dirty="0">
                <a:latin typeface="Arial"/>
                <a:cs typeface="Arial"/>
                <a:hlinkClick r:id="rId3"/>
              </a:rPr>
              <a:t>.d</a:t>
            </a:r>
            <a:r>
              <a:rPr sz="2400" spc="-25" dirty="0">
                <a:latin typeface="Arial"/>
                <a:cs typeface="Arial"/>
                <a:hlinkClick r:id="rId3"/>
              </a:rPr>
              <a:t>z</a:t>
            </a:r>
            <a:r>
              <a:rPr sz="2400" dirty="0">
                <a:latin typeface="Arial"/>
                <a:cs typeface="Arial"/>
                <a:hlinkClick r:id="rId3"/>
              </a:rPr>
              <a:t>l</a:t>
            </a:r>
            <a:r>
              <a:rPr sz="2400" spc="5" dirty="0">
                <a:latin typeface="Arial"/>
                <a:cs typeface="Arial"/>
                <a:hlinkClick r:id="rId3"/>
              </a:rPr>
              <a:t>m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10" dirty="0">
                <a:latin typeface="Arial"/>
                <a:cs typeface="Arial"/>
                <a:hlinkClick r:id="rId3"/>
              </a:rPr>
              <a:t>d</a:t>
            </a:r>
            <a:r>
              <a:rPr sz="2400" dirty="0">
                <a:latin typeface="Arial"/>
                <a:cs typeface="Arial"/>
                <a:hlinkClick r:id="rId3"/>
              </a:rPr>
              <a:t>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3350">
              <a:latin typeface="Times New Roman"/>
              <a:cs typeface="Times New Roman"/>
            </a:endParaRPr>
          </a:p>
          <a:p>
            <a:pPr marL="147320" algn="ct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KAS 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35" dirty="0">
                <a:latin typeface="Arial"/>
                <a:cs typeface="Arial"/>
              </a:rPr>
              <a:t>www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z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20" dirty="0">
                <a:latin typeface="Arial"/>
                <a:cs typeface="Arial"/>
              </a:rPr>
              <a:t>m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35</a:t>
            </a:fld>
            <a:endParaRPr spc="-1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85" y="914400"/>
            <a:ext cx="5385356" cy="5415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320439" y="2590800"/>
            <a:ext cx="1089025" cy="488315"/>
          </a:xfrm>
          <a:custGeom>
            <a:avLst/>
            <a:gdLst/>
            <a:ahLst/>
            <a:cxnLst/>
            <a:rect l="l" t="t" r="r" b="b"/>
            <a:pathLst>
              <a:path w="1089025" h="488314">
                <a:moveTo>
                  <a:pt x="143300" y="62423"/>
                </a:moveTo>
                <a:lnTo>
                  <a:pt x="93519" y="69817"/>
                </a:lnTo>
                <a:lnTo>
                  <a:pt x="124502" y="109544"/>
                </a:lnTo>
                <a:lnTo>
                  <a:pt x="1070102" y="487807"/>
                </a:lnTo>
                <a:lnTo>
                  <a:pt x="1089025" y="440689"/>
                </a:lnTo>
                <a:lnTo>
                  <a:pt x="143300" y="62423"/>
                </a:lnTo>
                <a:close/>
              </a:path>
              <a:path w="1089025" h="488314">
                <a:moveTo>
                  <a:pt x="217550" y="0"/>
                </a:moveTo>
                <a:lnTo>
                  <a:pt x="0" y="32385"/>
                </a:lnTo>
                <a:lnTo>
                  <a:pt x="135254" y="205866"/>
                </a:lnTo>
                <a:lnTo>
                  <a:pt x="139856" y="210414"/>
                </a:lnTo>
                <a:lnTo>
                  <a:pt x="150011" y="214857"/>
                </a:lnTo>
                <a:lnTo>
                  <a:pt x="161646" y="214189"/>
                </a:lnTo>
                <a:lnTo>
                  <a:pt x="175260" y="174625"/>
                </a:lnTo>
                <a:lnTo>
                  <a:pt x="124502" y="109544"/>
                </a:lnTo>
                <a:lnTo>
                  <a:pt x="37337" y="74675"/>
                </a:lnTo>
                <a:lnTo>
                  <a:pt x="56134" y="27559"/>
                </a:lnTo>
                <a:lnTo>
                  <a:pt x="245613" y="27559"/>
                </a:lnTo>
                <a:lnTo>
                  <a:pt x="246312" y="21026"/>
                </a:lnTo>
                <a:lnTo>
                  <a:pt x="240904" y="9079"/>
                </a:lnTo>
                <a:lnTo>
                  <a:pt x="230597" y="1533"/>
                </a:lnTo>
                <a:lnTo>
                  <a:pt x="217550" y="0"/>
                </a:lnTo>
                <a:close/>
              </a:path>
              <a:path w="1089025" h="488314">
                <a:moveTo>
                  <a:pt x="56134" y="27559"/>
                </a:moveTo>
                <a:lnTo>
                  <a:pt x="37337" y="74675"/>
                </a:lnTo>
                <a:lnTo>
                  <a:pt x="124502" y="109544"/>
                </a:lnTo>
                <a:lnTo>
                  <a:pt x="98497" y="76200"/>
                </a:lnTo>
                <a:lnTo>
                  <a:pt x="50546" y="76200"/>
                </a:lnTo>
                <a:lnTo>
                  <a:pt x="66801" y="35560"/>
                </a:lnTo>
                <a:lnTo>
                  <a:pt x="76137" y="35560"/>
                </a:lnTo>
                <a:lnTo>
                  <a:pt x="56134" y="27559"/>
                </a:lnTo>
                <a:close/>
              </a:path>
              <a:path w="1089025" h="488314">
                <a:moveTo>
                  <a:pt x="66801" y="35560"/>
                </a:moveTo>
                <a:lnTo>
                  <a:pt x="50546" y="76200"/>
                </a:lnTo>
                <a:lnTo>
                  <a:pt x="93519" y="69817"/>
                </a:lnTo>
                <a:lnTo>
                  <a:pt x="66801" y="35560"/>
                </a:lnTo>
                <a:close/>
              </a:path>
              <a:path w="1089025" h="488314">
                <a:moveTo>
                  <a:pt x="93519" y="69817"/>
                </a:moveTo>
                <a:lnTo>
                  <a:pt x="50546" y="76200"/>
                </a:lnTo>
                <a:lnTo>
                  <a:pt x="98497" y="76200"/>
                </a:lnTo>
                <a:lnTo>
                  <a:pt x="93519" y="69817"/>
                </a:lnTo>
                <a:close/>
              </a:path>
              <a:path w="1089025" h="488314">
                <a:moveTo>
                  <a:pt x="76137" y="35560"/>
                </a:moveTo>
                <a:lnTo>
                  <a:pt x="66801" y="35560"/>
                </a:lnTo>
                <a:lnTo>
                  <a:pt x="93519" y="69817"/>
                </a:lnTo>
                <a:lnTo>
                  <a:pt x="143300" y="62423"/>
                </a:lnTo>
                <a:lnTo>
                  <a:pt x="76137" y="35560"/>
                </a:lnTo>
                <a:close/>
              </a:path>
              <a:path w="1089025" h="488314">
                <a:moveTo>
                  <a:pt x="245613" y="27559"/>
                </a:moveTo>
                <a:lnTo>
                  <a:pt x="56134" y="27559"/>
                </a:lnTo>
                <a:lnTo>
                  <a:pt x="143300" y="62423"/>
                </a:lnTo>
                <a:lnTo>
                  <a:pt x="225784" y="50172"/>
                </a:lnTo>
                <a:lnTo>
                  <a:pt x="237538" y="44675"/>
                </a:lnTo>
                <a:lnTo>
                  <a:pt x="244893" y="34287"/>
                </a:lnTo>
                <a:lnTo>
                  <a:pt x="245613" y="275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0686" y="130784"/>
            <a:ext cx="6899275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8565">
              <a:lnSpc>
                <a:spcPct val="100000"/>
              </a:lnSpc>
              <a:tabLst>
                <a:tab pos="1638300" algn="l"/>
              </a:tabLst>
            </a:pPr>
            <a:r>
              <a:rPr sz="2400" spc="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.	Die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w</a:t>
            </a:r>
            <a:r>
              <a:rPr sz="2400" spc="-180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10" dirty="0">
                <a:latin typeface="Arial"/>
                <a:cs typeface="Arial"/>
                <a:hlinkClick r:id="rId3"/>
              </a:rPr>
              <a:t>p</a:t>
            </a:r>
            <a:r>
              <a:rPr sz="2400" dirty="0">
                <a:latin typeface="Arial"/>
                <a:cs typeface="Arial"/>
                <a:hlinkClick r:id="rId3"/>
              </a:rPr>
              <a:t>ikas</a:t>
            </a:r>
            <a:r>
              <a:rPr sz="2400" spc="5" dirty="0">
                <a:latin typeface="Arial"/>
                <a:cs typeface="Arial"/>
                <a:hlinkClick r:id="rId3"/>
              </a:rPr>
              <a:t>.d</a:t>
            </a:r>
            <a:r>
              <a:rPr sz="2400" spc="-25" dirty="0">
                <a:latin typeface="Arial"/>
                <a:cs typeface="Arial"/>
                <a:hlinkClick r:id="rId3"/>
              </a:rPr>
              <a:t>z</a:t>
            </a:r>
            <a:r>
              <a:rPr sz="2400" dirty="0">
                <a:latin typeface="Arial"/>
                <a:cs typeface="Arial"/>
                <a:hlinkClick r:id="rId3"/>
              </a:rPr>
              <a:t>l</a:t>
            </a:r>
            <a:r>
              <a:rPr sz="2400" spc="5" dirty="0">
                <a:latin typeface="Arial"/>
                <a:cs typeface="Arial"/>
                <a:hlinkClick r:id="rId3"/>
              </a:rPr>
              <a:t>m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10" dirty="0">
                <a:latin typeface="Arial"/>
                <a:cs typeface="Arial"/>
                <a:hlinkClick r:id="rId3"/>
              </a:rPr>
              <a:t>d</a:t>
            </a:r>
            <a:r>
              <a:rPr sz="2400" dirty="0">
                <a:latin typeface="Arial"/>
                <a:cs typeface="Arial"/>
                <a:hlinkClick r:id="rId3"/>
              </a:rPr>
              <a:t>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3350">
              <a:latin typeface="Times New Roman"/>
              <a:cs typeface="Times New Roman"/>
            </a:endParaRPr>
          </a:p>
          <a:p>
            <a:pPr marL="147320" algn="ct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KAS 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35" dirty="0">
                <a:latin typeface="Arial"/>
                <a:cs typeface="Arial"/>
              </a:rPr>
              <a:t>www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z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20" dirty="0">
                <a:latin typeface="Arial"/>
                <a:cs typeface="Arial"/>
              </a:rPr>
              <a:t>m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36</a:t>
            </a:fld>
            <a:endParaRPr spc="-1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21" y="1021221"/>
            <a:ext cx="6184900" cy="544316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690071" y="4038600"/>
            <a:ext cx="1089025" cy="488315"/>
          </a:xfrm>
          <a:custGeom>
            <a:avLst/>
            <a:gdLst/>
            <a:ahLst/>
            <a:cxnLst/>
            <a:rect l="l" t="t" r="r" b="b"/>
            <a:pathLst>
              <a:path w="1089025" h="488314">
                <a:moveTo>
                  <a:pt x="143300" y="62423"/>
                </a:moveTo>
                <a:lnTo>
                  <a:pt x="93519" y="69817"/>
                </a:lnTo>
                <a:lnTo>
                  <a:pt x="124502" y="109544"/>
                </a:lnTo>
                <a:lnTo>
                  <a:pt x="1070102" y="487807"/>
                </a:lnTo>
                <a:lnTo>
                  <a:pt x="1089025" y="440689"/>
                </a:lnTo>
                <a:lnTo>
                  <a:pt x="143300" y="62423"/>
                </a:lnTo>
                <a:close/>
              </a:path>
              <a:path w="1089025" h="488314">
                <a:moveTo>
                  <a:pt x="217550" y="0"/>
                </a:moveTo>
                <a:lnTo>
                  <a:pt x="0" y="32385"/>
                </a:lnTo>
                <a:lnTo>
                  <a:pt x="135254" y="205866"/>
                </a:lnTo>
                <a:lnTo>
                  <a:pt x="139856" y="210414"/>
                </a:lnTo>
                <a:lnTo>
                  <a:pt x="150011" y="214857"/>
                </a:lnTo>
                <a:lnTo>
                  <a:pt x="161646" y="214189"/>
                </a:lnTo>
                <a:lnTo>
                  <a:pt x="175260" y="174625"/>
                </a:lnTo>
                <a:lnTo>
                  <a:pt x="124502" y="109544"/>
                </a:lnTo>
                <a:lnTo>
                  <a:pt x="37337" y="74675"/>
                </a:lnTo>
                <a:lnTo>
                  <a:pt x="56134" y="27559"/>
                </a:lnTo>
                <a:lnTo>
                  <a:pt x="245613" y="27559"/>
                </a:lnTo>
                <a:lnTo>
                  <a:pt x="246312" y="21026"/>
                </a:lnTo>
                <a:lnTo>
                  <a:pt x="240904" y="9079"/>
                </a:lnTo>
                <a:lnTo>
                  <a:pt x="230597" y="1533"/>
                </a:lnTo>
                <a:lnTo>
                  <a:pt x="217550" y="0"/>
                </a:lnTo>
                <a:close/>
              </a:path>
              <a:path w="1089025" h="488314">
                <a:moveTo>
                  <a:pt x="56134" y="27559"/>
                </a:moveTo>
                <a:lnTo>
                  <a:pt x="37337" y="74675"/>
                </a:lnTo>
                <a:lnTo>
                  <a:pt x="124502" y="109544"/>
                </a:lnTo>
                <a:lnTo>
                  <a:pt x="98497" y="76200"/>
                </a:lnTo>
                <a:lnTo>
                  <a:pt x="50546" y="76200"/>
                </a:lnTo>
                <a:lnTo>
                  <a:pt x="66801" y="35560"/>
                </a:lnTo>
                <a:lnTo>
                  <a:pt x="76137" y="35560"/>
                </a:lnTo>
                <a:lnTo>
                  <a:pt x="56134" y="27559"/>
                </a:lnTo>
                <a:close/>
              </a:path>
              <a:path w="1089025" h="488314">
                <a:moveTo>
                  <a:pt x="66801" y="35560"/>
                </a:moveTo>
                <a:lnTo>
                  <a:pt x="50546" y="76200"/>
                </a:lnTo>
                <a:lnTo>
                  <a:pt x="93519" y="69817"/>
                </a:lnTo>
                <a:lnTo>
                  <a:pt x="66801" y="35560"/>
                </a:lnTo>
                <a:close/>
              </a:path>
              <a:path w="1089025" h="488314">
                <a:moveTo>
                  <a:pt x="93519" y="69817"/>
                </a:moveTo>
                <a:lnTo>
                  <a:pt x="50546" y="76200"/>
                </a:lnTo>
                <a:lnTo>
                  <a:pt x="98497" y="76200"/>
                </a:lnTo>
                <a:lnTo>
                  <a:pt x="93519" y="69817"/>
                </a:lnTo>
                <a:close/>
              </a:path>
              <a:path w="1089025" h="488314">
                <a:moveTo>
                  <a:pt x="76137" y="35560"/>
                </a:moveTo>
                <a:lnTo>
                  <a:pt x="66801" y="35560"/>
                </a:lnTo>
                <a:lnTo>
                  <a:pt x="93519" y="69817"/>
                </a:lnTo>
                <a:lnTo>
                  <a:pt x="143300" y="62423"/>
                </a:lnTo>
                <a:lnTo>
                  <a:pt x="76137" y="35560"/>
                </a:lnTo>
                <a:close/>
              </a:path>
              <a:path w="1089025" h="488314">
                <a:moveTo>
                  <a:pt x="245613" y="27559"/>
                </a:moveTo>
                <a:lnTo>
                  <a:pt x="56134" y="27559"/>
                </a:lnTo>
                <a:lnTo>
                  <a:pt x="143300" y="62423"/>
                </a:lnTo>
                <a:lnTo>
                  <a:pt x="225784" y="50172"/>
                </a:lnTo>
                <a:lnTo>
                  <a:pt x="237538" y="44675"/>
                </a:lnTo>
                <a:lnTo>
                  <a:pt x="244893" y="34287"/>
                </a:lnTo>
                <a:lnTo>
                  <a:pt x="245613" y="275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1176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450" y="0"/>
            <a:ext cx="440563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©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KAS 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35" dirty="0">
                <a:latin typeface="Arial"/>
                <a:cs typeface="Arial"/>
              </a:rPr>
              <a:t>ww</a:t>
            </a:r>
            <a:r>
              <a:rPr sz="1000" dirty="0">
                <a:latin typeface="Arial"/>
                <a:cs typeface="Arial"/>
              </a:rPr>
              <a:t>w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5650" y="0"/>
            <a:ext cx="4410075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">
              <a:lnSpc>
                <a:spcPct val="100000"/>
              </a:lnSpc>
            </a:pP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z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20" dirty="0">
                <a:latin typeface="Arial"/>
                <a:cs typeface="Arial"/>
              </a:rPr>
              <a:t>m</a:t>
            </a:r>
            <a:r>
              <a:rPr sz="1000" spc="5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450" y="0"/>
            <a:ext cx="8804275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37</a:t>
            </a:fld>
            <a:endParaRPr spc="-1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9792" y="320071"/>
            <a:ext cx="43497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1800" algn="l"/>
              </a:tabLst>
            </a:pPr>
            <a:r>
              <a:rPr sz="2400" spc="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.	Die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w</a:t>
            </a:r>
            <a:r>
              <a:rPr sz="2400" spc="-180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10" dirty="0">
                <a:latin typeface="Arial"/>
                <a:cs typeface="Arial"/>
                <a:hlinkClick r:id="rId3"/>
              </a:rPr>
              <a:t>p</a:t>
            </a:r>
            <a:r>
              <a:rPr sz="2400" dirty="0">
                <a:latin typeface="Arial"/>
                <a:cs typeface="Arial"/>
                <a:hlinkClick r:id="rId3"/>
              </a:rPr>
              <a:t>ikas</a:t>
            </a:r>
            <a:r>
              <a:rPr sz="2400" spc="5" dirty="0">
                <a:latin typeface="Arial"/>
                <a:cs typeface="Arial"/>
                <a:hlinkClick r:id="rId3"/>
              </a:rPr>
              <a:t>.d</a:t>
            </a:r>
            <a:r>
              <a:rPr sz="2400" spc="-25" dirty="0">
                <a:latin typeface="Arial"/>
                <a:cs typeface="Arial"/>
                <a:hlinkClick r:id="rId3"/>
              </a:rPr>
              <a:t>z</a:t>
            </a:r>
            <a:r>
              <a:rPr sz="2400" dirty="0">
                <a:latin typeface="Arial"/>
                <a:cs typeface="Arial"/>
                <a:hlinkClick r:id="rId3"/>
              </a:rPr>
              <a:t>l</a:t>
            </a:r>
            <a:r>
              <a:rPr sz="2400" spc="5" dirty="0">
                <a:latin typeface="Arial"/>
                <a:cs typeface="Arial"/>
                <a:hlinkClick r:id="rId3"/>
              </a:rPr>
              <a:t>m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10" dirty="0">
                <a:latin typeface="Arial"/>
                <a:cs typeface="Arial"/>
                <a:hlinkClick r:id="rId3"/>
              </a:rPr>
              <a:t>d</a:t>
            </a:r>
            <a:r>
              <a:rPr sz="2400" dirty="0">
                <a:latin typeface="Arial"/>
                <a:cs typeface="Arial"/>
                <a:hlinkClick r:id="rId3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38</a:t>
            </a:fld>
            <a:endParaRPr spc="-1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73462"/>
            <a:ext cx="5090238" cy="549534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518019" y="1524000"/>
            <a:ext cx="543560" cy="523240"/>
          </a:xfrm>
          <a:custGeom>
            <a:avLst/>
            <a:gdLst/>
            <a:ahLst/>
            <a:cxnLst/>
            <a:rect l="l" t="t" r="r" b="b"/>
            <a:pathLst>
              <a:path w="543560" h="523239">
                <a:moveTo>
                  <a:pt x="89482" y="293721"/>
                </a:moveTo>
                <a:lnTo>
                  <a:pt x="77007" y="294418"/>
                </a:lnTo>
                <a:lnTo>
                  <a:pt x="66627" y="300786"/>
                </a:lnTo>
                <a:lnTo>
                  <a:pt x="60325" y="311658"/>
                </a:lnTo>
                <a:lnTo>
                  <a:pt x="0" y="523239"/>
                </a:lnTo>
                <a:lnTo>
                  <a:pt x="68837" y="506602"/>
                </a:lnTo>
                <a:lnTo>
                  <a:pt x="53975" y="506602"/>
                </a:lnTo>
                <a:lnTo>
                  <a:pt x="18796" y="470026"/>
                </a:lnTo>
                <a:lnTo>
                  <a:pt x="86325" y="405144"/>
                </a:lnTo>
                <a:lnTo>
                  <a:pt x="109900" y="321772"/>
                </a:lnTo>
                <a:lnTo>
                  <a:pt x="108450" y="309950"/>
                </a:lnTo>
                <a:lnTo>
                  <a:pt x="101424" y="300030"/>
                </a:lnTo>
                <a:lnTo>
                  <a:pt x="89482" y="293721"/>
                </a:lnTo>
                <a:close/>
              </a:path>
              <a:path w="543560" h="523239">
                <a:moveTo>
                  <a:pt x="86325" y="405144"/>
                </a:moveTo>
                <a:lnTo>
                  <a:pt x="18796" y="470026"/>
                </a:lnTo>
                <a:lnTo>
                  <a:pt x="53975" y="506602"/>
                </a:lnTo>
                <a:lnTo>
                  <a:pt x="65742" y="495300"/>
                </a:lnTo>
                <a:lnTo>
                  <a:pt x="60832" y="495300"/>
                </a:lnTo>
                <a:lnTo>
                  <a:pt x="30479" y="463676"/>
                </a:lnTo>
                <a:lnTo>
                  <a:pt x="72664" y="453459"/>
                </a:lnTo>
                <a:lnTo>
                  <a:pt x="86325" y="405144"/>
                </a:lnTo>
                <a:close/>
              </a:path>
              <a:path w="543560" h="523239">
                <a:moveTo>
                  <a:pt x="201929" y="422148"/>
                </a:moveTo>
                <a:lnTo>
                  <a:pt x="121656" y="441591"/>
                </a:lnTo>
                <a:lnTo>
                  <a:pt x="53975" y="506602"/>
                </a:lnTo>
                <a:lnTo>
                  <a:pt x="68837" y="506602"/>
                </a:lnTo>
                <a:lnTo>
                  <a:pt x="213867" y="471550"/>
                </a:lnTo>
                <a:lnTo>
                  <a:pt x="216940" y="470596"/>
                </a:lnTo>
                <a:lnTo>
                  <a:pt x="226855" y="463605"/>
                </a:lnTo>
                <a:lnTo>
                  <a:pt x="232301" y="452640"/>
                </a:lnTo>
                <a:lnTo>
                  <a:pt x="232065" y="439241"/>
                </a:lnTo>
                <a:lnTo>
                  <a:pt x="225374" y="428463"/>
                </a:lnTo>
                <a:lnTo>
                  <a:pt x="214642" y="422352"/>
                </a:lnTo>
                <a:lnTo>
                  <a:pt x="201929" y="422148"/>
                </a:lnTo>
                <a:close/>
              </a:path>
              <a:path w="543560" h="523239">
                <a:moveTo>
                  <a:pt x="72664" y="453459"/>
                </a:moveTo>
                <a:lnTo>
                  <a:pt x="30479" y="463676"/>
                </a:lnTo>
                <a:lnTo>
                  <a:pt x="60832" y="495300"/>
                </a:lnTo>
                <a:lnTo>
                  <a:pt x="72664" y="453459"/>
                </a:lnTo>
                <a:close/>
              </a:path>
              <a:path w="543560" h="523239">
                <a:moveTo>
                  <a:pt x="121656" y="441591"/>
                </a:moveTo>
                <a:lnTo>
                  <a:pt x="72664" y="453459"/>
                </a:lnTo>
                <a:lnTo>
                  <a:pt x="60832" y="495300"/>
                </a:lnTo>
                <a:lnTo>
                  <a:pt x="65742" y="495300"/>
                </a:lnTo>
                <a:lnTo>
                  <a:pt x="121656" y="441591"/>
                </a:lnTo>
                <a:close/>
              </a:path>
              <a:path w="543560" h="523239">
                <a:moveTo>
                  <a:pt x="508000" y="0"/>
                </a:moveTo>
                <a:lnTo>
                  <a:pt x="86325" y="405144"/>
                </a:lnTo>
                <a:lnTo>
                  <a:pt x="72664" y="453459"/>
                </a:lnTo>
                <a:lnTo>
                  <a:pt x="121656" y="441591"/>
                </a:lnTo>
                <a:lnTo>
                  <a:pt x="543178" y="36702"/>
                </a:lnTo>
                <a:lnTo>
                  <a:pt x="508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rot="20508828">
            <a:off x="6533249" y="2667000"/>
            <a:ext cx="749300" cy="809625"/>
          </a:xfrm>
          <a:custGeom>
            <a:avLst/>
            <a:gdLst/>
            <a:ahLst/>
            <a:cxnLst/>
            <a:rect l="l" t="t" r="r" b="b"/>
            <a:pathLst>
              <a:path w="749300" h="809625">
                <a:moveTo>
                  <a:pt x="68279" y="74032"/>
                </a:moveTo>
                <a:lnTo>
                  <a:pt x="79139" y="123286"/>
                </a:lnTo>
                <a:lnTo>
                  <a:pt x="711580" y="809497"/>
                </a:lnTo>
                <a:lnTo>
                  <a:pt x="749046" y="774953"/>
                </a:lnTo>
                <a:lnTo>
                  <a:pt x="116336" y="88691"/>
                </a:lnTo>
                <a:lnTo>
                  <a:pt x="68279" y="74032"/>
                </a:lnTo>
                <a:close/>
              </a:path>
              <a:path w="749300" h="809625">
                <a:moveTo>
                  <a:pt x="0" y="0"/>
                </a:moveTo>
                <a:lnTo>
                  <a:pt x="47244" y="214756"/>
                </a:lnTo>
                <a:lnTo>
                  <a:pt x="79099" y="233802"/>
                </a:lnTo>
                <a:lnTo>
                  <a:pt x="90022" y="227332"/>
                </a:lnTo>
                <a:lnTo>
                  <a:pt x="96417" y="216655"/>
                </a:lnTo>
                <a:lnTo>
                  <a:pt x="96900" y="203834"/>
                </a:lnTo>
                <a:lnTo>
                  <a:pt x="79139" y="123286"/>
                </a:lnTo>
                <a:lnTo>
                  <a:pt x="15494" y="54228"/>
                </a:lnTo>
                <a:lnTo>
                  <a:pt x="52831" y="19812"/>
                </a:lnTo>
                <a:lnTo>
                  <a:pt x="64583" y="19812"/>
                </a:lnTo>
                <a:lnTo>
                  <a:pt x="0" y="0"/>
                </a:lnTo>
                <a:close/>
              </a:path>
              <a:path w="749300" h="809625">
                <a:moveTo>
                  <a:pt x="52831" y="19812"/>
                </a:moveTo>
                <a:lnTo>
                  <a:pt x="15494" y="54228"/>
                </a:lnTo>
                <a:lnTo>
                  <a:pt x="79139" y="123286"/>
                </a:lnTo>
                <a:lnTo>
                  <a:pt x="68279" y="74032"/>
                </a:lnTo>
                <a:lnTo>
                  <a:pt x="26670" y="61340"/>
                </a:lnTo>
                <a:lnTo>
                  <a:pt x="58927" y="31623"/>
                </a:lnTo>
                <a:lnTo>
                  <a:pt x="63721" y="31623"/>
                </a:lnTo>
                <a:lnTo>
                  <a:pt x="52831" y="19812"/>
                </a:lnTo>
                <a:close/>
              </a:path>
              <a:path w="749300" h="809625">
                <a:moveTo>
                  <a:pt x="64583" y="19812"/>
                </a:moveTo>
                <a:lnTo>
                  <a:pt x="52831" y="19812"/>
                </a:lnTo>
                <a:lnTo>
                  <a:pt x="116336" y="88691"/>
                </a:lnTo>
                <a:lnTo>
                  <a:pt x="199443" y="114041"/>
                </a:lnTo>
                <a:lnTo>
                  <a:pt x="211227" y="112676"/>
                </a:lnTo>
                <a:lnTo>
                  <a:pt x="221198" y="105785"/>
                </a:lnTo>
                <a:lnTo>
                  <a:pt x="227698" y="93886"/>
                </a:lnTo>
                <a:lnTo>
                  <a:pt x="227153" y="81544"/>
                </a:lnTo>
                <a:lnTo>
                  <a:pt x="220982" y="71081"/>
                </a:lnTo>
                <a:lnTo>
                  <a:pt x="210311" y="64515"/>
                </a:lnTo>
                <a:lnTo>
                  <a:pt x="64583" y="19812"/>
                </a:lnTo>
                <a:close/>
              </a:path>
              <a:path w="749300" h="809625">
                <a:moveTo>
                  <a:pt x="63721" y="31623"/>
                </a:moveTo>
                <a:lnTo>
                  <a:pt x="58927" y="31623"/>
                </a:lnTo>
                <a:lnTo>
                  <a:pt x="68279" y="74032"/>
                </a:lnTo>
                <a:lnTo>
                  <a:pt x="116336" y="88691"/>
                </a:lnTo>
                <a:lnTo>
                  <a:pt x="63721" y="31623"/>
                </a:lnTo>
                <a:close/>
              </a:path>
              <a:path w="749300" h="809625">
                <a:moveTo>
                  <a:pt x="58927" y="31623"/>
                </a:moveTo>
                <a:lnTo>
                  <a:pt x="26670" y="61340"/>
                </a:lnTo>
                <a:lnTo>
                  <a:pt x="68279" y="74032"/>
                </a:lnTo>
                <a:lnTo>
                  <a:pt x="58927" y="31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40000" y="318300"/>
            <a:ext cx="43497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1800" algn="l"/>
              </a:tabLst>
            </a:pPr>
            <a:r>
              <a:rPr sz="2400" dirty="0">
                <a:latin typeface="Arial"/>
                <a:cs typeface="Arial"/>
              </a:rPr>
              <a:t>3.	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S</a:t>
            </a:r>
            <a:r>
              <a:rPr sz="2400" dirty="0">
                <a:latin typeface="Arial"/>
                <a:cs typeface="Arial"/>
              </a:rPr>
              <a:t>eite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w</a:t>
            </a:r>
            <a:r>
              <a:rPr sz="2400" spc="-185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5" dirty="0">
                <a:latin typeface="Arial"/>
                <a:cs typeface="Arial"/>
                <a:hlinkClick r:id="rId3"/>
              </a:rPr>
              <a:t>p</a:t>
            </a:r>
            <a:r>
              <a:rPr sz="2400" dirty="0">
                <a:latin typeface="Arial"/>
                <a:cs typeface="Arial"/>
                <a:hlinkClick r:id="rId3"/>
              </a:rPr>
              <a:t>ikas.</a:t>
            </a:r>
            <a:r>
              <a:rPr sz="2400" spc="5" dirty="0">
                <a:latin typeface="Arial"/>
                <a:cs typeface="Arial"/>
                <a:hlinkClick r:id="rId3"/>
              </a:rPr>
              <a:t>d</a:t>
            </a:r>
            <a:r>
              <a:rPr sz="2400" spc="-25" dirty="0">
                <a:latin typeface="Arial"/>
                <a:cs typeface="Arial"/>
                <a:hlinkClick r:id="rId3"/>
              </a:rPr>
              <a:t>z</a:t>
            </a:r>
            <a:r>
              <a:rPr sz="2400" dirty="0">
                <a:latin typeface="Arial"/>
                <a:cs typeface="Arial"/>
                <a:hlinkClick r:id="rId3"/>
              </a:rPr>
              <a:t>l</a:t>
            </a:r>
            <a:r>
              <a:rPr sz="2400" spc="5" dirty="0">
                <a:latin typeface="Arial"/>
                <a:cs typeface="Arial"/>
                <a:hlinkClick r:id="rId3"/>
              </a:rPr>
              <a:t>m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5" dirty="0">
                <a:latin typeface="Arial"/>
                <a:cs typeface="Arial"/>
                <a:hlinkClick r:id="rId3"/>
              </a:rPr>
              <a:t>d</a:t>
            </a:r>
            <a:r>
              <a:rPr sz="2400" dirty="0">
                <a:latin typeface="Arial"/>
                <a:cs typeface="Arial"/>
                <a:hlinkClick r:id="rId3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39</a:t>
            </a:fld>
            <a:endParaRPr spc="-1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9232"/>
            <a:ext cx="6477000" cy="5456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775" y="310299"/>
            <a:ext cx="71056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1800" algn="l"/>
              </a:tabLst>
            </a:pPr>
            <a:r>
              <a:rPr sz="2400" dirty="0">
                <a:latin typeface="Arial"/>
                <a:cs typeface="Arial"/>
              </a:rPr>
              <a:t>1.	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Leh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plan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sei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sb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din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4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06272" y="916309"/>
            <a:ext cx="7797165" cy="536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83739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Gr</a:t>
            </a:r>
            <a:r>
              <a:rPr sz="2300" spc="-10" dirty="0">
                <a:latin typeface="Arial"/>
                <a:cs typeface="Arial"/>
              </a:rPr>
              <a:t>und</a:t>
            </a:r>
            <a:r>
              <a:rPr sz="2300" dirty="0">
                <a:latin typeface="Arial"/>
                <a:cs typeface="Arial"/>
              </a:rPr>
              <a:t>s</a:t>
            </a:r>
            <a:r>
              <a:rPr sz="2300" spc="-10" dirty="0">
                <a:latin typeface="Arial"/>
                <a:cs typeface="Arial"/>
              </a:rPr>
              <a:t>ä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25" dirty="0">
                <a:latin typeface="Arial"/>
                <a:cs typeface="Arial"/>
              </a:rPr>
              <a:t>z</a:t>
            </a:r>
            <a:r>
              <a:rPr sz="2300" spc="-10" dirty="0">
                <a:latin typeface="Arial"/>
                <a:cs typeface="Arial"/>
              </a:rPr>
              <a:t>li</a:t>
            </a:r>
            <a:r>
              <a:rPr sz="2300" dirty="0">
                <a:latin typeface="Arial"/>
                <a:cs typeface="Arial"/>
              </a:rPr>
              <a:t>c</a:t>
            </a:r>
            <a:r>
              <a:rPr sz="2300" spc="-10" dirty="0">
                <a:latin typeface="Arial"/>
                <a:cs typeface="Arial"/>
              </a:rPr>
              <a:t>h</a:t>
            </a:r>
            <a:r>
              <a:rPr sz="2300" dirty="0">
                <a:latin typeface="Arial"/>
                <a:cs typeface="Arial"/>
              </a:rPr>
              <a:t>: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50" dirty="0">
                <a:latin typeface="Arial"/>
                <a:cs typeface="Arial"/>
              </a:rPr>
              <a:t>V</a:t>
            </a:r>
            <a:r>
              <a:rPr sz="2300" spc="-10" dirty="0">
                <a:latin typeface="Arial"/>
                <a:cs typeface="Arial"/>
              </a:rPr>
              <a:t>iel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2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engagie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5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,</a:t>
            </a:r>
            <a:r>
              <a:rPr sz="2300" spc="1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in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ss</a:t>
            </a:r>
            <a:r>
              <a:rPr sz="2300" spc="-10" dirty="0">
                <a:latin typeface="Arial"/>
                <a:cs typeface="Arial"/>
              </a:rPr>
              <a:t>ie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e </a:t>
            </a:r>
            <a:r>
              <a:rPr sz="2300" spc="-10" dirty="0">
                <a:latin typeface="Arial"/>
                <a:cs typeface="Arial"/>
              </a:rPr>
              <a:t>Leh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ri</a:t>
            </a:r>
            <a:r>
              <a:rPr sz="2300" spc="-20" dirty="0">
                <a:latin typeface="Arial"/>
                <a:cs typeface="Arial"/>
              </a:rPr>
              <a:t>n</a:t>
            </a:r>
            <a:r>
              <a:rPr sz="2300" spc="-10" dirty="0">
                <a:latin typeface="Arial"/>
                <a:cs typeface="Arial"/>
              </a:rPr>
              <a:t>nen</a:t>
            </a:r>
            <a:r>
              <a:rPr sz="2300" dirty="0">
                <a:latin typeface="Arial"/>
                <a:cs typeface="Arial"/>
              </a:rPr>
              <a:t>,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abe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au</a:t>
            </a:r>
            <a:r>
              <a:rPr sz="2300" dirty="0">
                <a:latin typeface="Arial"/>
                <a:cs typeface="Arial"/>
              </a:rPr>
              <a:t>ch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…</a:t>
            </a:r>
            <a:endParaRPr sz="23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02260" algn="l"/>
              </a:tabLst>
            </a:pPr>
            <a:r>
              <a:rPr sz="2300" spc="-125" dirty="0">
                <a:latin typeface="Arial"/>
                <a:cs typeface="Arial"/>
              </a:rPr>
              <a:t>V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5" dirty="0">
                <a:latin typeface="Arial"/>
                <a:cs typeface="Arial"/>
              </a:rPr>
              <a:t>e</a:t>
            </a:r>
            <a:r>
              <a:rPr sz="2300" spc="-10" dirty="0">
                <a:latin typeface="Arial"/>
                <a:cs typeface="Arial"/>
              </a:rPr>
              <a:t>in</a:t>
            </a:r>
            <a:r>
              <a:rPr sz="2300" spc="-30" dirty="0">
                <a:latin typeface="Arial"/>
                <a:cs typeface="Arial"/>
              </a:rPr>
              <a:t>z</a:t>
            </a:r>
            <a:r>
              <a:rPr sz="2300" spc="-10" dirty="0">
                <a:latin typeface="Arial"/>
                <a:cs typeface="Arial"/>
              </a:rPr>
              <a:t>elung</a:t>
            </a:r>
            <a:r>
              <a:rPr sz="2300" dirty="0">
                <a:latin typeface="Arial"/>
                <a:cs typeface="Arial"/>
              </a:rPr>
              <a:t>: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26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ea</a:t>
            </a:r>
            <a:r>
              <a:rPr sz="2300" dirty="0">
                <a:latin typeface="Arial"/>
                <a:cs typeface="Arial"/>
              </a:rPr>
              <a:t>c</a:t>
            </a:r>
            <a:r>
              <a:rPr sz="2300" spc="-15" dirty="0">
                <a:latin typeface="Arial"/>
                <a:cs typeface="Arial"/>
              </a:rPr>
              <a:t>h</a:t>
            </a:r>
            <a:r>
              <a:rPr sz="2300" spc="-10" dirty="0">
                <a:latin typeface="Arial"/>
                <a:cs typeface="Arial"/>
              </a:rPr>
              <a:t>in</a:t>
            </a:r>
            <a:r>
              <a:rPr sz="2300" dirty="0">
                <a:latin typeface="Arial"/>
                <a:cs typeface="Arial"/>
              </a:rPr>
              <a:t>g</a:t>
            </a:r>
            <a:r>
              <a:rPr sz="2300" spc="2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</a:t>
            </a:r>
            <a:r>
              <a:rPr sz="2300" spc="-15" dirty="0">
                <a:latin typeface="Arial"/>
                <a:cs typeface="Arial"/>
              </a:rPr>
              <a:t>o</a:t>
            </a:r>
            <a:r>
              <a:rPr sz="2300" spc="-10" dirty="0">
                <a:latin typeface="Arial"/>
                <a:cs typeface="Arial"/>
              </a:rPr>
              <a:t>nel</a:t>
            </a:r>
            <a:r>
              <a:rPr sz="2300" dirty="0">
                <a:latin typeface="Arial"/>
                <a:cs typeface="Arial"/>
              </a:rPr>
              <a:t>y</a:t>
            </a:r>
            <a:r>
              <a:rPr sz="2300" spc="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p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5" dirty="0">
                <a:latin typeface="Arial"/>
                <a:cs typeface="Arial"/>
              </a:rPr>
              <a:t>o</a:t>
            </a:r>
            <a:r>
              <a:rPr sz="2300" spc="25" dirty="0">
                <a:latin typeface="Arial"/>
                <a:cs typeface="Arial"/>
              </a:rPr>
              <a:t>f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ss</a:t>
            </a:r>
            <a:r>
              <a:rPr sz="2300" spc="-15" dirty="0">
                <a:latin typeface="Arial"/>
                <a:cs typeface="Arial"/>
              </a:rPr>
              <a:t>i</a:t>
            </a:r>
            <a:r>
              <a:rPr sz="2300" spc="-10" dirty="0">
                <a:latin typeface="Arial"/>
                <a:cs typeface="Arial"/>
              </a:rPr>
              <a:t>o</a:t>
            </a:r>
            <a:r>
              <a:rPr sz="2300" dirty="0">
                <a:latin typeface="Arial"/>
                <a:cs typeface="Arial"/>
              </a:rPr>
              <a:t>n</a:t>
            </a:r>
            <a:endParaRPr sz="23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02260" algn="l"/>
              </a:tabLst>
            </a:pPr>
            <a:r>
              <a:rPr sz="2300" spc="5" dirty="0">
                <a:latin typeface="Arial"/>
                <a:cs typeface="Arial"/>
              </a:rPr>
              <a:t>Z</a:t>
            </a:r>
            <a:r>
              <a:rPr sz="2300" dirty="0">
                <a:latin typeface="Arial"/>
                <a:cs typeface="Arial"/>
              </a:rPr>
              <a:t>u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spc="-60" dirty="0">
                <a:latin typeface="Arial"/>
                <a:cs typeface="Arial"/>
              </a:rPr>
              <a:t>w</a:t>
            </a:r>
            <a:r>
              <a:rPr sz="2300" spc="-10" dirty="0">
                <a:latin typeface="Arial"/>
                <a:cs typeface="Arial"/>
              </a:rPr>
              <a:t>eni</a:t>
            </a:r>
            <a:r>
              <a:rPr sz="2300" dirty="0">
                <a:latin typeface="Arial"/>
                <a:cs typeface="Arial"/>
              </a:rPr>
              <a:t>g</a:t>
            </a:r>
            <a:r>
              <a:rPr sz="2300" spc="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</a:t>
            </a:r>
            <a:r>
              <a:rPr sz="2300" spc="-25" dirty="0">
                <a:latin typeface="Arial"/>
                <a:cs typeface="Arial"/>
              </a:rPr>
              <a:t>y</a:t>
            </a:r>
            <a:r>
              <a:rPr sz="2300" dirty="0">
                <a:latin typeface="Arial"/>
                <a:cs typeface="Arial"/>
              </a:rPr>
              <a:t>st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spc="45" dirty="0">
                <a:latin typeface="Arial"/>
                <a:cs typeface="Arial"/>
              </a:rPr>
              <a:t>m</a:t>
            </a:r>
            <a:r>
              <a:rPr sz="2300" spc="-10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sch</a:t>
            </a:r>
            <a:r>
              <a:rPr sz="2300" spc="-7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un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rs</a:t>
            </a:r>
            <a:r>
              <a:rPr sz="2300" spc="5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ü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25" dirty="0">
                <a:latin typeface="Arial"/>
                <a:cs typeface="Arial"/>
              </a:rPr>
              <a:t>z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„</a:t>
            </a:r>
            <a:r>
              <a:rPr sz="2300" spc="-10" dirty="0">
                <a:latin typeface="Arial"/>
                <a:cs typeface="Arial"/>
              </a:rPr>
              <a:t>Le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0" dirty="0">
                <a:latin typeface="Arial"/>
                <a:cs typeface="Arial"/>
              </a:rPr>
              <a:t>ne</a:t>
            </a:r>
            <a:r>
              <a:rPr sz="2300" dirty="0">
                <a:latin typeface="Arial"/>
                <a:cs typeface="Arial"/>
              </a:rPr>
              <a:t>n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m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0" dirty="0">
                <a:latin typeface="Arial"/>
                <a:cs typeface="Arial"/>
              </a:rPr>
              <a:t>u</a:t>
            </a:r>
            <a:r>
              <a:rPr sz="2300" spc="30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“</a:t>
            </a:r>
            <a:endParaRPr sz="2300">
              <a:latin typeface="Arial"/>
              <a:cs typeface="Arial"/>
            </a:endParaRPr>
          </a:p>
          <a:p>
            <a:pPr marL="301625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(Fort</a:t>
            </a:r>
            <a:r>
              <a:rPr sz="2300" spc="-10" dirty="0">
                <a:latin typeface="Arial"/>
                <a:cs typeface="Arial"/>
              </a:rPr>
              <a:t>bildun</a:t>
            </a:r>
            <a:r>
              <a:rPr sz="2300" dirty="0">
                <a:latin typeface="Arial"/>
                <a:cs typeface="Arial"/>
              </a:rPr>
              <a:t>g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al</a:t>
            </a:r>
            <a:r>
              <a:rPr sz="2300" dirty="0">
                <a:latin typeface="Arial"/>
                <a:cs typeface="Arial"/>
              </a:rPr>
              <a:t>s l</a:t>
            </a:r>
            <a:r>
              <a:rPr sz="2300" spc="-15" dirty="0">
                <a:latin typeface="Arial"/>
                <a:cs typeface="Arial"/>
              </a:rPr>
              <a:t>e</a:t>
            </a:r>
            <a:r>
              <a:rPr sz="2300" spc="-10" dirty="0">
                <a:latin typeface="Arial"/>
                <a:cs typeface="Arial"/>
              </a:rPr>
              <a:t>ben</a:t>
            </a:r>
            <a:r>
              <a:rPr sz="2300" dirty="0">
                <a:latin typeface="Arial"/>
                <a:cs typeface="Arial"/>
              </a:rPr>
              <a:t>s</a:t>
            </a:r>
            <a:r>
              <a:rPr sz="2300" spc="-10" dirty="0">
                <a:latin typeface="Arial"/>
                <a:cs typeface="Arial"/>
              </a:rPr>
              <a:t>lang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15" dirty="0">
                <a:latin typeface="Arial"/>
                <a:cs typeface="Arial"/>
              </a:rPr>
              <a:t>u</a:t>
            </a:r>
            <a:r>
              <a:rPr sz="2300" spc="25" dirty="0">
                <a:latin typeface="Arial"/>
                <a:cs typeface="Arial"/>
              </a:rPr>
              <a:t>f</a:t>
            </a:r>
            <a:r>
              <a:rPr sz="2300" spc="-10" dirty="0">
                <a:latin typeface="Arial"/>
                <a:cs typeface="Arial"/>
              </a:rPr>
              <a:t>gabe</a:t>
            </a:r>
            <a:r>
              <a:rPr sz="2300" dirty="0"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  <a:p>
            <a:pPr marL="302260" marR="276225" indent="-28956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02260" algn="l"/>
              </a:tabLst>
            </a:pPr>
            <a:r>
              <a:rPr sz="2300" dirty="0">
                <a:latin typeface="Arial"/>
                <a:cs typeface="Arial"/>
              </a:rPr>
              <a:t>K</a:t>
            </a:r>
            <a:r>
              <a:rPr sz="2300" spc="-10" dirty="0">
                <a:latin typeface="Arial"/>
                <a:cs typeface="Arial"/>
              </a:rPr>
              <a:t>ein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-25" dirty="0">
                <a:latin typeface="Arial"/>
                <a:cs typeface="Arial"/>
              </a:rPr>
              <a:t> v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0" dirty="0">
                <a:latin typeface="Arial"/>
                <a:cs typeface="Arial"/>
              </a:rPr>
              <a:t>b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0" dirty="0">
                <a:latin typeface="Arial"/>
                <a:cs typeface="Arial"/>
              </a:rPr>
              <a:t>ei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te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K</a:t>
            </a:r>
            <a:r>
              <a:rPr sz="2300" spc="-10" dirty="0">
                <a:latin typeface="Arial"/>
                <a:cs typeface="Arial"/>
              </a:rPr>
              <a:t>ul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u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de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30" dirty="0">
                <a:latin typeface="Arial"/>
                <a:cs typeface="Arial"/>
              </a:rPr>
              <a:t>f</a:t>
            </a:r>
            <a:r>
              <a:rPr sz="2300" spc="-10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c</a:t>
            </a:r>
            <a:r>
              <a:rPr sz="2300" spc="-10" dirty="0">
                <a:latin typeface="Arial"/>
                <a:cs typeface="Arial"/>
              </a:rPr>
              <a:t>hbe</a:t>
            </a:r>
            <a:r>
              <a:rPr sz="2300" spc="-25" dirty="0">
                <a:latin typeface="Arial"/>
                <a:cs typeface="Arial"/>
              </a:rPr>
              <a:t>z</a:t>
            </a:r>
            <a:r>
              <a:rPr sz="2300" spc="-10" dirty="0">
                <a:latin typeface="Arial"/>
                <a:cs typeface="Arial"/>
              </a:rPr>
              <a:t>ogene</a:t>
            </a:r>
            <a:r>
              <a:rPr sz="2300" dirty="0">
                <a:latin typeface="Arial"/>
                <a:cs typeface="Arial"/>
              </a:rPr>
              <a:t>n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Un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rric</a:t>
            </a:r>
            <a:r>
              <a:rPr sz="2300" spc="-20" dirty="0">
                <a:latin typeface="Arial"/>
                <a:cs typeface="Arial"/>
              </a:rPr>
              <a:t>h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40" dirty="0">
                <a:latin typeface="Arial"/>
                <a:cs typeface="Arial"/>
              </a:rPr>
              <a:t>s</a:t>
            </a:r>
            <a:r>
              <a:rPr sz="2300" dirty="0">
                <a:latin typeface="Arial"/>
                <a:cs typeface="Arial"/>
              </a:rPr>
              <a:t>- </a:t>
            </a:r>
            <a:r>
              <a:rPr sz="2300" spc="-10" dirty="0">
                <a:latin typeface="Arial"/>
                <a:cs typeface="Arial"/>
              </a:rPr>
              <a:t>en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60" dirty="0">
                <a:latin typeface="Arial"/>
                <a:cs typeface="Arial"/>
              </a:rPr>
              <a:t>w</a:t>
            </a:r>
            <a:r>
              <a:rPr sz="2300" spc="-10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ck</a:t>
            </a:r>
            <a:r>
              <a:rPr sz="2300" spc="-10" dirty="0">
                <a:latin typeface="Arial"/>
                <a:cs typeface="Arial"/>
              </a:rPr>
              <a:t>lun</a:t>
            </a:r>
            <a:r>
              <a:rPr sz="2300" dirty="0">
                <a:latin typeface="Arial"/>
                <a:cs typeface="Arial"/>
              </a:rPr>
              <a:t>g</a:t>
            </a:r>
            <a:r>
              <a:rPr sz="2300" spc="4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n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Pr</a:t>
            </a:r>
            <a:r>
              <a:rPr sz="2300" spc="-10" dirty="0">
                <a:latin typeface="Arial"/>
                <a:cs typeface="Arial"/>
              </a:rPr>
              <a:t>o</a:t>
            </a:r>
            <a:r>
              <a:rPr sz="2300" spc="30" dirty="0">
                <a:latin typeface="Arial"/>
                <a:cs typeface="Arial"/>
              </a:rPr>
              <a:t>f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ss</a:t>
            </a:r>
            <a:r>
              <a:rPr sz="2300" spc="-10" dirty="0">
                <a:latin typeface="Arial"/>
                <a:cs typeface="Arial"/>
              </a:rPr>
              <a:t>ionelle</a:t>
            </a:r>
            <a:r>
              <a:rPr sz="2300" dirty="0">
                <a:latin typeface="Arial"/>
                <a:cs typeface="Arial"/>
              </a:rPr>
              <a:t>n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Le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0" dirty="0">
                <a:latin typeface="Arial"/>
                <a:cs typeface="Arial"/>
              </a:rPr>
              <a:t>nge</a:t>
            </a:r>
            <a:r>
              <a:rPr sz="2300" spc="45" dirty="0">
                <a:latin typeface="Arial"/>
                <a:cs typeface="Arial"/>
              </a:rPr>
              <a:t>m</a:t>
            </a:r>
            <a:r>
              <a:rPr sz="2300" spc="-10" dirty="0">
                <a:latin typeface="Arial"/>
                <a:cs typeface="Arial"/>
              </a:rPr>
              <a:t>ein</a:t>
            </a:r>
            <a:r>
              <a:rPr sz="2300" dirty="0">
                <a:latin typeface="Arial"/>
                <a:cs typeface="Arial"/>
              </a:rPr>
              <a:t>sc</a:t>
            </a:r>
            <a:r>
              <a:rPr sz="2300" spc="-10" dirty="0">
                <a:latin typeface="Arial"/>
                <a:cs typeface="Arial"/>
              </a:rPr>
              <a:t>ha</a:t>
            </a:r>
            <a:r>
              <a:rPr sz="2300" spc="30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n</a:t>
            </a:r>
            <a:endParaRPr sz="23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02260" algn="l"/>
              </a:tabLst>
            </a:pPr>
            <a:r>
              <a:rPr sz="2300" spc="-10" dirty="0">
                <a:latin typeface="Arial"/>
                <a:cs typeface="Arial"/>
              </a:rPr>
              <a:t>Hoh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-1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15" dirty="0">
                <a:latin typeface="Arial"/>
                <a:cs typeface="Arial"/>
              </a:rPr>
              <a:t>l</a:t>
            </a:r>
            <a:r>
              <a:rPr sz="2300" spc="-10" dirty="0">
                <a:latin typeface="Arial"/>
                <a:cs typeface="Arial"/>
              </a:rPr>
              <a:t>l</a:t>
            </a:r>
            <a:r>
              <a:rPr sz="2300" dirty="0">
                <a:latin typeface="Arial"/>
                <a:cs typeface="Arial"/>
              </a:rPr>
              <a:t>ta</a:t>
            </a:r>
            <a:r>
              <a:rPr sz="2300" spc="-15" dirty="0">
                <a:latin typeface="Arial"/>
                <a:cs typeface="Arial"/>
              </a:rPr>
              <a:t>g</a:t>
            </a:r>
            <a:r>
              <a:rPr sz="2300" dirty="0">
                <a:latin typeface="Arial"/>
                <a:cs typeface="Arial"/>
              </a:rPr>
              <a:t>s</a:t>
            </a:r>
            <a:r>
              <a:rPr sz="2300" spc="-15" dirty="0">
                <a:latin typeface="Arial"/>
                <a:cs typeface="Arial"/>
              </a:rPr>
              <a:t>b</a:t>
            </a:r>
            <a:r>
              <a:rPr sz="2300" spc="-10" dirty="0">
                <a:latin typeface="Arial"/>
                <a:cs typeface="Arial"/>
              </a:rPr>
              <a:t>ela</a:t>
            </a:r>
            <a:r>
              <a:rPr sz="2300" dirty="0">
                <a:latin typeface="Arial"/>
                <a:cs typeface="Arial"/>
              </a:rPr>
              <a:t>stu</a:t>
            </a:r>
            <a:r>
              <a:rPr sz="2300" spc="-20" dirty="0">
                <a:latin typeface="Arial"/>
                <a:cs typeface="Arial"/>
              </a:rPr>
              <a:t>n</a:t>
            </a:r>
            <a:r>
              <a:rPr sz="2300" dirty="0">
                <a:latin typeface="Arial"/>
                <a:cs typeface="Arial"/>
              </a:rPr>
              <a:t>g</a:t>
            </a:r>
            <a:endParaRPr sz="23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02260" algn="l"/>
              </a:tabLst>
            </a:pPr>
            <a:r>
              <a:rPr sz="2300" dirty="0">
                <a:latin typeface="Arial"/>
                <a:cs typeface="Arial"/>
              </a:rPr>
              <a:t>B</a:t>
            </a:r>
            <a:r>
              <a:rPr sz="2300" spc="-10" dirty="0">
                <a:latin typeface="Arial"/>
                <a:cs typeface="Arial"/>
              </a:rPr>
              <a:t>egegnun</a:t>
            </a:r>
            <a:r>
              <a:rPr sz="2300" dirty="0">
                <a:latin typeface="Arial"/>
                <a:cs typeface="Arial"/>
              </a:rPr>
              <a:t>g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45" dirty="0">
                <a:latin typeface="Arial"/>
                <a:cs typeface="Arial"/>
              </a:rPr>
              <a:t>m</a:t>
            </a:r>
            <a:r>
              <a:rPr sz="2300" spc="-10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de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v</a:t>
            </a:r>
            <a:r>
              <a:rPr sz="2300" spc="-10" dirty="0">
                <a:latin typeface="Arial"/>
                <a:cs typeface="Arial"/>
              </a:rPr>
              <a:t>olle</a:t>
            </a:r>
            <a:r>
              <a:rPr sz="2300" dirty="0">
                <a:latin typeface="Arial"/>
                <a:cs typeface="Arial"/>
              </a:rPr>
              <a:t>n</a:t>
            </a:r>
            <a:r>
              <a:rPr sz="2300" spc="4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He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0" dirty="0">
                <a:latin typeface="Arial"/>
                <a:cs typeface="Arial"/>
              </a:rPr>
              <a:t>ogeni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ä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de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Sc</a:t>
            </a:r>
            <a:r>
              <a:rPr sz="2300" spc="-10" dirty="0">
                <a:latin typeface="Arial"/>
                <a:cs typeface="Arial"/>
              </a:rPr>
              <a:t>hüle</a:t>
            </a:r>
            <a:r>
              <a:rPr sz="2300" dirty="0">
                <a:latin typeface="Arial"/>
                <a:cs typeface="Arial"/>
              </a:rPr>
              <a:t>rsc</a:t>
            </a:r>
            <a:r>
              <a:rPr sz="2300" spc="-10" dirty="0">
                <a:latin typeface="Arial"/>
                <a:cs typeface="Arial"/>
              </a:rPr>
              <a:t>ha</a:t>
            </a:r>
            <a:r>
              <a:rPr sz="2300" spc="30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t</a:t>
            </a:r>
            <a:endParaRPr sz="23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302260" algn="l"/>
              </a:tabLst>
            </a:pPr>
            <a:r>
              <a:rPr sz="2300" spc="-10" dirty="0">
                <a:latin typeface="Arial"/>
                <a:cs typeface="Arial"/>
              </a:rPr>
              <a:t>No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60" dirty="0">
                <a:latin typeface="Arial"/>
                <a:cs typeface="Arial"/>
              </a:rPr>
              <a:t>w</a:t>
            </a:r>
            <a:r>
              <a:rPr sz="2300" spc="-10" dirty="0">
                <a:latin typeface="Arial"/>
                <a:cs typeface="Arial"/>
              </a:rPr>
              <a:t>endig</a:t>
            </a:r>
            <a:r>
              <a:rPr sz="2300" dirty="0">
                <a:latin typeface="Arial"/>
                <a:cs typeface="Arial"/>
              </a:rPr>
              <a:t>k</a:t>
            </a:r>
            <a:r>
              <a:rPr sz="2300" spc="-10" dirty="0">
                <a:latin typeface="Arial"/>
                <a:cs typeface="Arial"/>
              </a:rPr>
              <a:t>ei</a:t>
            </a:r>
            <a:r>
              <a:rPr sz="2300" dirty="0">
                <a:latin typeface="Arial"/>
                <a:cs typeface="Arial"/>
              </a:rPr>
              <a:t>t,</a:t>
            </a:r>
            <a:r>
              <a:rPr sz="2300" spc="3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n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</a:t>
            </a:r>
            <a:r>
              <a:rPr sz="2300" spc="-10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.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6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5" dirty="0">
                <a:latin typeface="Arial"/>
                <a:cs typeface="Arial"/>
              </a:rPr>
              <a:t>F</a:t>
            </a:r>
            <a:r>
              <a:rPr sz="2300" spc="-10" dirty="0">
                <a:latin typeface="Arial"/>
                <a:cs typeface="Arial"/>
              </a:rPr>
              <a:t>ä</a:t>
            </a:r>
            <a:r>
              <a:rPr sz="2300" dirty="0">
                <a:latin typeface="Arial"/>
                <a:cs typeface="Arial"/>
              </a:rPr>
              <a:t>c</a:t>
            </a:r>
            <a:r>
              <a:rPr sz="2300" spc="-10" dirty="0">
                <a:latin typeface="Arial"/>
                <a:cs typeface="Arial"/>
              </a:rPr>
              <a:t>he</a:t>
            </a:r>
            <a:r>
              <a:rPr sz="2300" dirty="0">
                <a:latin typeface="Arial"/>
                <a:cs typeface="Arial"/>
              </a:rPr>
              <a:t>rn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‚u</a:t>
            </a:r>
            <a:r>
              <a:rPr sz="2300" spc="20" dirty="0">
                <a:latin typeface="Arial"/>
                <a:cs typeface="Arial"/>
              </a:rPr>
              <a:t>p</a:t>
            </a:r>
            <a:r>
              <a:rPr sz="2300" dirty="0">
                <a:latin typeface="Arial"/>
                <a:cs typeface="Arial"/>
              </a:rPr>
              <a:t>-</a:t>
            </a:r>
            <a:r>
              <a:rPr sz="2300" spc="5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o</a:t>
            </a:r>
            <a:r>
              <a:rPr sz="2300" dirty="0">
                <a:latin typeface="Arial"/>
                <a:cs typeface="Arial"/>
              </a:rPr>
              <a:t>-</a:t>
            </a:r>
            <a:r>
              <a:rPr sz="2300" spc="-10" dirty="0">
                <a:latin typeface="Arial"/>
                <a:cs typeface="Arial"/>
              </a:rPr>
              <a:t>da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‘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z</a:t>
            </a:r>
            <a:r>
              <a:rPr sz="2300" dirty="0">
                <a:latin typeface="Arial"/>
                <a:cs typeface="Arial"/>
              </a:rPr>
              <a:t>u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bleibe</a:t>
            </a:r>
            <a:r>
              <a:rPr sz="2300" dirty="0">
                <a:latin typeface="Arial"/>
                <a:cs typeface="Arial"/>
              </a:rPr>
              <a:t>n</a:t>
            </a:r>
            <a:endParaRPr sz="23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02260" algn="l"/>
              </a:tabLst>
            </a:pPr>
            <a:r>
              <a:rPr sz="2300" dirty="0">
                <a:latin typeface="Arial"/>
                <a:cs typeface="Arial"/>
              </a:rPr>
              <a:t>Fac</a:t>
            </a:r>
            <a:r>
              <a:rPr sz="2300" spc="-20" dirty="0">
                <a:latin typeface="Arial"/>
                <a:cs typeface="Arial"/>
              </a:rPr>
              <a:t>h</a:t>
            </a:r>
            <a:r>
              <a:rPr sz="2300" spc="25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5" dirty="0">
                <a:latin typeface="Arial"/>
                <a:cs typeface="Arial"/>
              </a:rPr>
              <a:t>e</a:t>
            </a:r>
            <a:r>
              <a:rPr sz="2300" spc="20" dirty="0">
                <a:latin typeface="Arial"/>
                <a:cs typeface="Arial"/>
              </a:rPr>
              <a:t>m</a:t>
            </a:r>
            <a:r>
              <a:rPr sz="2300" dirty="0">
                <a:latin typeface="Arial"/>
                <a:cs typeface="Arial"/>
              </a:rPr>
              <a:t>d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rte</a:t>
            </a:r>
            <a:r>
              <a:rPr sz="2300" spc="-15" dirty="0">
                <a:latin typeface="Arial"/>
                <a:cs typeface="Arial"/>
              </a:rPr>
              <a:t>i</a:t>
            </a:r>
            <a:r>
              <a:rPr sz="2300" spc="-10" dirty="0">
                <a:latin typeface="Arial"/>
                <a:cs typeface="Arial"/>
              </a:rPr>
              <a:t>l</a:t>
            </a:r>
            <a:r>
              <a:rPr sz="2300" dirty="0">
                <a:latin typeface="Arial"/>
                <a:cs typeface="Arial"/>
              </a:rPr>
              <a:t>ter </a:t>
            </a:r>
            <a:r>
              <a:rPr sz="2300" spc="-25" dirty="0">
                <a:latin typeface="Arial"/>
                <a:cs typeface="Arial"/>
              </a:rPr>
              <a:t>M</a:t>
            </a:r>
            <a:r>
              <a:rPr sz="2300" spc="-10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th</a:t>
            </a:r>
            <a:r>
              <a:rPr sz="2300" spc="-15" dirty="0">
                <a:latin typeface="Arial"/>
                <a:cs typeface="Arial"/>
              </a:rPr>
              <a:t>e</a:t>
            </a:r>
            <a:r>
              <a:rPr sz="2300" spc="40" dirty="0">
                <a:latin typeface="Arial"/>
                <a:cs typeface="Arial"/>
              </a:rPr>
              <a:t>m</a:t>
            </a:r>
            <a:r>
              <a:rPr sz="2300" spc="-10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tik</a:t>
            </a:r>
            <a:r>
              <a:rPr sz="2300" spc="-15" dirty="0">
                <a:latin typeface="Arial"/>
                <a:cs typeface="Arial"/>
              </a:rPr>
              <a:t>u</a:t>
            </a:r>
            <a:r>
              <a:rPr sz="2300" spc="-10" dirty="0">
                <a:latin typeface="Arial"/>
                <a:cs typeface="Arial"/>
              </a:rPr>
              <a:t>n</a:t>
            </a:r>
            <a:r>
              <a:rPr sz="2300" dirty="0">
                <a:latin typeface="Arial"/>
                <a:cs typeface="Arial"/>
              </a:rPr>
              <a:t>terr</a:t>
            </a:r>
            <a:r>
              <a:rPr sz="2300" spc="-15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c</a:t>
            </a:r>
            <a:r>
              <a:rPr sz="2300" spc="-15" dirty="0">
                <a:latin typeface="Arial"/>
                <a:cs typeface="Arial"/>
              </a:rPr>
              <a:t>h</a:t>
            </a:r>
            <a:r>
              <a:rPr sz="2300" dirty="0">
                <a:latin typeface="Arial"/>
                <a:cs typeface="Arial"/>
              </a:rPr>
              <a:t>t</a:t>
            </a:r>
            <a:endParaRPr sz="2300">
              <a:latin typeface="Arial"/>
              <a:cs typeface="Arial"/>
            </a:endParaRPr>
          </a:p>
          <a:p>
            <a:pPr marL="302260" indent="-28956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02260" algn="l"/>
              </a:tabLst>
            </a:pPr>
            <a:r>
              <a:rPr sz="2300" spc="-10" dirty="0">
                <a:latin typeface="Arial"/>
                <a:cs typeface="Arial"/>
              </a:rPr>
              <a:t>Ungün</a:t>
            </a:r>
            <a:r>
              <a:rPr sz="2300" dirty="0">
                <a:latin typeface="Arial"/>
                <a:cs typeface="Arial"/>
              </a:rPr>
              <a:t>st</a:t>
            </a:r>
            <a:r>
              <a:rPr sz="2300" spc="-10" dirty="0">
                <a:latin typeface="Arial"/>
                <a:cs typeface="Arial"/>
              </a:rPr>
              <a:t>ig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-25" dirty="0">
                <a:latin typeface="Arial"/>
                <a:cs typeface="Arial"/>
              </a:rPr>
              <a:t> M</a:t>
            </a:r>
            <a:r>
              <a:rPr sz="2300" spc="-10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he</a:t>
            </a:r>
            <a:r>
              <a:rPr sz="2300" spc="45" dirty="0">
                <a:latin typeface="Arial"/>
                <a:cs typeface="Arial"/>
              </a:rPr>
              <a:t>m</a:t>
            </a:r>
            <a:r>
              <a:rPr sz="2300" spc="-10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0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k</a:t>
            </a:r>
            <a:r>
              <a:rPr sz="2300" spc="-10" dirty="0">
                <a:latin typeface="Arial"/>
                <a:cs typeface="Arial"/>
              </a:rPr>
              <a:t>biog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0" dirty="0">
                <a:latin typeface="Arial"/>
                <a:cs typeface="Arial"/>
              </a:rPr>
              <a:t>aphie</a:t>
            </a:r>
            <a:r>
              <a:rPr sz="2300" dirty="0">
                <a:latin typeface="Arial"/>
                <a:cs typeface="Arial"/>
              </a:rPr>
              <a:t>n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ni</a:t>
            </a:r>
            <a:r>
              <a:rPr sz="2300" dirty="0">
                <a:latin typeface="Arial"/>
                <a:cs typeface="Arial"/>
              </a:rPr>
              <a:t>c</a:t>
            </a:r>
            <a:r>
              <a:rPr sz="2300" spc="-10" dirty="0">
                <a:latin typeface="Arial"/>
                <a:cs typeface="Arial"/>
              </a:rPr>
              <a:t>h</a:t>
            </a:r>
            <a:r>
              <a:rPr sz="2300" dirty="0">
                <a:latin typeface="Arial"/>
                <a:cs typeface="Arial"/>
              </a:rPr>
              <a:t>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60" dirty="0">
                <a:latin typeface="Arial"/>
                <a:cs typeface="Arial"/>
              </a:rPr>
              <a:t>w</a:t>
            </a:r>
            <a:r>
              <a:rPr sz="2300" spc="-10" dirty="0">
                <a:latin typeface="Arial"/>
                <a:cs typeface="Arial"/>
              </a:rPr>
              <a:t>enige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7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G</a:t>
            </a:r>
            <a:r>
              <a:rPr sz="2300" spc="35" dirty="0">
                <a:latin typeface="Arial"/>
                <a:cs typeface="Arial"/>
              </a:rPr>
              <a:t>S</a:t>
            </a:r>
            <a:r>
              <a:rPr sz="2300" dirty="0">
                <a:latin typeface="Arial"/>
                <a:cs typeface="Arial"/>
              </a:rPr>
              <a:t>-</a:t>
            </a:r>
            <a:endParaRPr sz="2300">
              <a:latin typeface="Arial"/>
              <a:cs typeface="Arial"/>
            </a:endParaRPr>
          </a:p>
          <a:p>
            <a:pPr marL="301625">
              <a:lnSpc>
                <a:spcPct val="100000"/>
              </a:lnSpc>
            </a:pPr>
            <a:r>
              <a:rPr sz="2300" spc="-10" dirty="0">
                <a:latin typeface="Arial"/>
                <a:cs typeface="Arial"/>
              </a:rPr>
              <a:t>Leh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5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0" dirty="0">
                <a:latin typeface="Arial"/>
                <a:cs typeface="Arial"/>
              </a:rPr>
              <a:t>innen</a:t>
            </a:r>
            <a:r>
              <a:rPr sz="2300" dirty="0">
                <a:latin typeface="Arial"/>
                <a:cs typeface="Arial"/>
              </a:rPr>
              <a:t>,</a:t>
            </a:r>
            <a:r>
              <a:rPr sz="2300" spc="-10" dirty="0">
                <a:latin typeface="Arial"/>
                <a:cs typeface="Arial"/>
              </a:rPr>
              <a:t> au</a:t>
            </a:r>
            <a:r>
              <a:rPr sz="2300" dirty="0">
                <a:latin typeface="Arial"/>
                <a:cs typeface="Arial"/>
              </a:rPr>
              <a:t>ch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</a:t>
            </a:r>
            <a:r>
              <a:rPr sz="2300" spc="-15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n</a:t>
            </a:r>
            <a:r>
              <a:rPr sz="2300" spc="20" dirty="0">
                <a:latin typeface="Arial"/>
                <a:cs typeface="Arial"/>
              </a:rPr>
              <a:t> </a:t>
            </a:r>
            <a:r>
              <a:rPr sz="2300" spc="-30" dirty="0">
                <a:latin typeface="Arial"/>
                <a:cs typeface="Arial"/>
              </a:rPr>
              <a:t>M</a:t>
            </a:r>
            <a:r>
              <a:rPr sz="2300" spc="-10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th</a:t>
            </a:r>
            <a:r>
              <a:rPr sz="2300" spc="-15" dirty="0">
                <a:latin typeface="Arial"/>
                <a:cs typeface="Arial"/>
              </a:rPr>
              <a:t>e</a:t>
            </a:r>
            <a:r>
              <a:rPr sz="2300" spc="40" dirty="0">
                <a:latin typeface="Arial"/>
                <a:cs typeface="Arial"/>
              </a:rPr>
              <a:t>m</a:t>
            </a:r>
            <a:r>
              <a:rPr sz="2300" spc="-10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tik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au</a:t>
            </a:r>
            <a:r>
              <a:rPr sz="2300" dirty="0">
                <a:latin typeface="Arial"/>
                <a:cs typeface="Arial"/>
              </a:rPr>
              <a:t>s</a:t>
            </a:r>
            <a:r>
              <a:rPr sz="2300" spc="-15" dirty="0">
                <a:latin typeface="Arial"/>
                <a:cs typeface="Arial"/>
              </a:rPr>
              <a:t>g</a:t>
            </a:r>
            <a:r>
              <a:rPr sz="2300" spc="-10" dirty="0">
                <a:latin typeface="Arial"/>
                <a:cs typeface="Arial"/>
              </a:rPr>
              <a:t>ebilde</a:t>
            </a:r>
            <a:r>
              <a:rPr sz="2300" dirty="0">
                <a:latin typeface="Arial"/>
                <a:cs typeface="Arial"/>
              </a:rPr>
              <a:t>ten</a:t>
            </a:r>
            <a:r>
              <a:rPr sz="2300" spc="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…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777" rIns="0" bIns="0" rtlCol="0">
            <a:spAutoFit/>
          </a:bodyPr>
          <a:lstStyle/>
          <a:p>
            <a:pPr marL="3279775">
              <a:lnSpc>
                <a:spcPct val="100000"/>
              </a:lnSpc>
            </a:pPr>
            <a:r>
              <a:rPr spc="-10" dirty="0"/>
              <a:t>M</a:t>
            </a:r>
            <a:r>
              <a:rPr spc="5" dirty="0"/>
              <a:t>a</a:t>
            </a:r>
            <a:r>
              <a:rPr dirty="0"/>
              <a:t>t</a:t>
            </a:r>
            <a:r>
              <a:rPr spc="10" dirty="0"/>
              <a:t>e</a:t>
            </a:r>
            <a:r>
              <a:rPr dirty="0"/>
              <a:t>r</a:t>
            </a:r>
            <a:r>
              <a:rPr spc="-15" dirty="0"/>
              <a:t>i</a:t>
            </a:r>
            <a:r>
              <a:rPr spc="5" dirty="0"/>
              <a:t>a</a:t>
            </a:r>
            <a:r>
              <a:rPr dirty="0"/>
              <a:t>l</a:t>
            </a:r>
            <a:r>
              <a:rPr spc="-170" dirty="0"/>
              <a:t> </a:t>
            </a:r>
            <a:r>
              <a:rPr dirty="0"/>
              <a:t>AS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40</a:t>
            </a:fld>
            <a:endParaRPr spc="-1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0867"/>
            <a:ext cx="4542766" cy="545463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697027" y="2971800"/>
            <a:ext cx="5978525" cy="5464175"/>
          </a:xfrm>
          <a:prstGeom prst="rect">
            <a:avLst/>
          </a:prstGeom>
          <a:blipFill>
            <a:blip r:embed="rId4" cstate="print"/>
            <a:srcRect/>
            <a:stretch>
              <a:fillRect l="-60237" t="-39530" r="60219" b="3953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744" y="213645"/>
            <a:ext cx="8144510" cy="475009"/>
          </a:xfrm>
          <a:prstGeom prst="rect">
            <a:avLst/>
          </a:prstGeom>
        </p:spPr>
        <p:txBody>
          <a:bodyPr vert="horz" wrap="square" lIns="0" tIns="104655" rIns="0" bIns="0" rtlCol="0">
            <a:spAutoFit/>
          </a:bodyPr>
          <a:lstStyle/>
          <a:p>
            <a:pPr marL="1607820">
              <a:lnSpc>
                <a:spcPct val="100000"/>
              </a:lnSpc>
            </a:pPr>
            <a:r>
              <a:rPr lang="de-DE" dirty="0" smtClean="0"/>
              <a:t>Projektinfos</a:t>
            </a:r>
            <a:r>
              <a:rPr dirty="0" smtClean="0"/>
              <a:t>:</a:t>
            </a:r>
            <a:r>
              <a:rPr spc="-60" dirty="0" smtClean="0"/>
              <a:t> </a:t>
            </a:r>
            <a:r>
              <a:rPr dirty="0" smtClean="0"/>
              <a:t>P</a:t>
            </a:r>
            <a:r>
              <a:rPr spc="5" dirty="0" smtClean="0"/>
              <a:t>I</a:t>
            </a:r>
            <a:r>
              <a:rPr dirty="0" smtClean="0"/>
              <a:t>K</a:t>
            </a:r>
            <a:r>
              <a:rPr spc="5" dirty="0" smtClean="0"/>
              <a:t>A</a:t>
            </a:r>
            <a:r>
              <a:rPr lang="de-DE" dirty="0" smtClean="0"/>
              <a:t>S- Hintergrundinfos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41</a:t>
            </a:fld>
            <a:endParaRPr spc="-1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21" y="930307"/>
            <a:ext cx="4821979" cy="550458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744" y="213645"/>
            <a:ext cx="8144510" cy="475009"/>
          </a:xfrm>
          <a:prstGeom prst="rect">
            <a:avLst/>
          </a:prstGeom>
        </p:spPr>
        <p:txBody>
          <a:bodyPr vert="horz" wrap="square" lIns="0" tIns="104655" rIns="0" bIns="0" rtlCol="0">
            <a:spAutoFit/>
          </a:bodyPr>
          <a:lstStyle/>
          <a:p>
            <a:pPr marL="1677670">
              <a:lnSpc>
                <a:spcPct val="100000"/>
              </a:lnSpc>
            </a:pPr>
            <a:r>
              <a:rPr lang="de-DE" dirty="0" smtClean="0"/>
              <a:t>Projektinfos</a:t>
            </a:r>
            <a:r>
              <a:rPr dirty="0" smtClean="0"/>
              <a:t>:</a:t>
            </a:r>
            <a:r>
              <a:rPr spc="-60" dirty="0" smtClean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</a:t>
            </a:r>
            <a:r>
              <a:rPr spc="5" dirty="0"/>
              <a:t>A</a:t>
            </a:r>
            <a:r>
              <a:rPr dirty="0"/>
              <a:t>S</a:t>
            </a:r>
            <a:r>
              <a:rPr spc="-40" dirty="0"/>
              <a:t> </a:t>
            </a:r>
            <a:r>
              <a:rPr spc="25" dirty="0"/>
              <a:t>f</a:t>
            </a:r>
            <a:r>
              <a:rPr dirty="0"/>
              <a:t>ür</a:t>
            </a:r>
            <a:r>
              <a:rPr spc="-50" dirty="0"/>
              <a:t> </a:t>
            </a:r>
            <a:r>
              <a:rPr spc="-10" dirty="0"/>
              <a:t>M</a:t>
            </a:r>
            <a:r>
              <a:rPr dirty="0"/>
              <a:t>ultipl</a:t>
            </a:r>
            <a:r>
              <a:rPr spc="-10" dirty="0"/>
              <a:t>i</a:t>
            </a:r>
            <a:r>
              <a:rPr dirty="0"/>
              <a:t>ka</a:t>
            </a:r>
            <a:r>
              <a:rPr spc="5" dirty="0"/>
              <a:t>t</a:t>
            </a:r>
            <a:r>
              <a:rPr dirty="0"/>
              <a:t>o</a:t>
            </a:r>
            <a:r>
              <a:rPr spc="-10" dirty="0"/>
              <a:t>r</a:t>
            </a:r>
            <a:r>
              <a:rPr dirty="0"/>
              <a:t>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42</a:t>
            </a:fld>
            <a:endParaRPr spc="-1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53" y="909605"/>
            <a:ext cx="6636447" cy="547796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744" y="213645"/>
            <a:ext cx="8144510" cy="475009"/>
          </a:xfrm>
          <a:prstGeom prst="rect">
            <a:avLst/>
          </a:prstGeom>
        </p:spPr>
        <p:txBody>
          <a:bodyPr vert="horz" wrap="square" lIns="0" tIns="104655" rIns="0" bIns="0" rtlCol="0">
            <a:spAutoFit/>
          </a:bodyPr>
          <a:lstStyle/>
          <a:p>
            <a:pPr marL="1198245">
              <a:lnSpc>
                <a:spcPct val="100000"/>
              </a:lnSpc>
            </a:pPr>
            <a:r>
              <a:rPr lang="de-DE" dirty="0" smtClean="0"/>
              <a:t>Projektinfos</a:t>
            </a:r>
            <a:r>
              <a:rPr dirty="0" smtClean="0"/>
              <a:t>:</a:t>
            </a:r>
            <a:r>
              <a:rPr spc="-60" dirty="0" smtClean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</a:t>
            </a:r>
            <a:r>
              <a:rPr spc="5" dirty="0"/>
              <a:t>A</a:t>
            </a:r>
            <a:r>
              <a:rPr dirty="0"/>
              <a:t>S</a:t>
            </a:r>
            <a:r>
              <a:rPr spc="-40" dirty="0"/>
              <a:t> </a:t>
            </a:r>
            <a:r>
              <a:rPr spc="25" dirty="0"/>
              <a:t>f</a:t>
            </a:r>
            <a:r>
              <a:rPr dirty="0"/>
              <a:t>ür</a:t>
            </a:r>
            <a:r>
              <a:rPr spc="-50" dirty="0"/>
              <a:t> </a:t>
            </a:r>
            <a:r>
              <a:rPr dirty="0"/>
              <a:t>Leh</a:t>
            </a:r>
            <a:r>
              <a:rPr spc="-10" dirty="0"/>
              <a:t>r</a:t>
            </a:r>
            <a:r>
              <a:rPr dirty="0"/>
              <a:t>e</a:t>
            </a:r>
            <a:r>
              <a:rPr spc="-10" dirty="0"/>
              <a:t>r(</a:t>
            </a:r>
            <a:r>
              <a:rPr dirty="0"/>
              <a:t>t</a:t>
            </a:r>
            <a:r>
              <a:rPr spc="5" dirty="0"/>
              <a:t>e</a:t>
            </a:r>
            <a:r>
              <a:rPr dirty="0"/>
              <a:t>a</a:t>
            </a:r>
            <a:r>
              <a:rPr spc="10" dirty="0"/>
              <a:t>m</a:t>
            </a:r>
            <a:r>
              <a:rPr dirty="0"/>
              <a:t>s)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43</a:t>
            </a:fld>
            <a:endParaRPr spc="-1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6" y="909605"/>
            <a:ext cx="6888733" cy="534860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744" y="213645"/>
            <a:ext cx="8144510" cy="475009"/>
          </a:xfrm>
          <a:prstGeom prst="rect">
            <a:avLst/>
          </a:prstGeom>
        </p:spPr>
        <p:txBody>
          <a:bodyPr vert="horz" wrap="square" lIns="0" tIns="104655" rIns="0" bIns="0" rtlCol="0">
            <a:spAutoFit/>
          </a:bodyPr>
          <a:lstStyle/>
          <a:p>
            <a:pPr marL="1561465">
              <a:lnSpc>
                <a:spcPct val="100000"/>
              </a:lnSpc>
            </a:pPr>
            <a:r>
              <a:rPr lang="de-DE" dirty="0" smtClean="0"/>
              <a:t>Projektinfos</a:t>
            </a:r>
            <a:r>
              <a:rPr dirty="0" smtClean="0"/>
              <a:t>:</a:t>
            </a:r>
            <a:r>
              <a:rPr spc="-60" dirty="0" smtClean="0"/>
              <a:t> </a:t>
            </a:r>
            <a:r>
              <a:rPr dirty="0"/>
              <a:t>PI</a:t>
            </a:r>
            <a:r>
              <a:rPr spc="10" dirty="0"/>
              <a:t>K</a:t>
            </a:r>
            <a:r>
              <a:rPr dirty="0"/>
              <a:t>AS</a:t>
            </a:r>
            <a:r>
              <a:rPr spc="-40" dirty="0"/>
              <a:t> </a:t>
            </a:r>
            <a:r>
              <a:rPr spc="25" dirty="0"/>
              <a:t>f</a:t>
            </a:r>
            <a:r>
              <a:rPr spc="5" dirty="0"/>
              <a:t>ü</a:t>
            </a:r>
            <a:r>
              <a:rPr dirty="0"/>
              <a:t>r</a:t>
            </a:r>
            <a:r>
              <a:rPr spc="-50" dirty="0"/>
              <a:t> </a:t>
            </a:r>
            <a:r>
              <a:rPr spc="5" dirty="0"/>
              <a:t>de</a:t>
            </a:r>
            <a:r>
              <a:rPr dirty="0"/>
              <a:t>n</a:t>
            </a:r>
            <a:r>
              <a:rPr spc="-10" dirty="0"/>
              <a:t> </a:t>
            </a:r>
            <a:r>
              <a:rPr dirty="0"/>
              <a:t>Un</a:t>
            </a:r>
            <a:r>
              <a:rPr spc="5" dirty="0"/>
              <a:t>te</a:t>
            </a:r>
            <a:r>
              <a:rPr dirty="0"/>
              <a:t>r</a:t>
            </a:r>
            <a:r>
              <a:rPr spc="-15" dirty="0"/>
              <a:t>r</a:t>
            </a:r>
            <a:r>
              <a:rPr dirty="0"/>
              <a:t>ic</a:t>
            </a:r>
            <a:r>
              <a:rPr spc="5" dirty="0"/>
              <a:t>h</a:t>
            </a:r>
            <a:r>
              <a:rPr dirty="0"/>
              <a:t>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44</a:t>
            </a:fld>
            <a:endParaRPr spc="-1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59" y="901330"/>
            <a:ext cx="6554588" cy="554682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274" rIns="0" bIns="0" rtlCol="0">
            <a:spAutoFit/>
          </a:bodyPr>
          <a:lstStyle/>
          <a:p>
            <a:pPr marL="2244725">
              <a:lnSpc>
                <a:spcPct val="100000"/>
              </a:lnSpc>
            </a:pPr>
            <a:r>
              <a:rPr dirty="0"/>
              <a:t>P</a:t>
            </a:r>
            <a:r>
              <a:rPr spc="5" dirty="0"/>
              <a:t>I</a:t>
            </a:r>
            <a:r>
              <a:rPr dirty="0"/>
              <a:t>K</a:t>
            </a:r>
            <a:r>
              <a:rPr spc="5" dirty="0"/>
              <a:t>A</a:t>
            </a:r>
            <a:r>
              <a:rPr dirty="0"/>
              <a:t>S</a:t>
            </a:r>
            <a:r>
              <a:rPr spc="-60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/>
              <a:t>Proj</a:t>
            </a:r>
            <a:r>
              <a:rPr spc="5" dirty="0"/>
              <a:t>e</a:t>
            </a:r>
            <a:r>
              <a:rPr dirty="0"/>
              <a:t>kt</a:t>
            </a:r>
            <a:r>
              <a:rPr spc="-25" dirty="0"/>
              <a:t>v</a:t>
            </a:r>
            <a:r>
              <a:rPr dirty="0"/>
              <a:t>o</a:t>
            </a:r>
            <a:r>
              <a:rPr spc="-10" dirty="0"/>
              <a:t>r</a:t>
            </a:r>
            <a:r>
              <a:rPr dirty="0"/>
              <a:t>st</a:t>
            </a:r>
            <a:r>
              <a:rPr spc="5" dirty="0"/>
              <a:t>e</a:t>
            </a:r>
            <a:r>
              <a:rPr dirty="0"/>
              <a:t>l</a:t>
            </a:r>
            <a:r>
              <a:rPr spc="-10" dirty="0"/>
              <a:t>l</a:t>
            </a:r>
            <a:r>
              <a:rPr dirty="0"/>
              <a:t>ung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6103937"/>
            <a:ext cx="2819400" cy="573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1400" y="6103937"/>
            <a:ext cx="3048000" cy="492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275" y="5262562"/>
            <a:ext cx="1836801" cy="836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1981200"/>
            <a:ext cx="2765425" cy="2952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84296" y="990816"/>
            <a:ext cx="5612130" cy="2404745"/>
          </a:xfrm>
          <a:custGeom>
            <a:avLst/>
            <a:gdLst/>
            <a:ahLst/>
            <a:cxnLst/>
            <a:rect l="l" t="t" r="r" b="b"/>
            <a:pathLst>
              <a:path w="5612130" h="2404745">
                <a:moveTo>
                  <a:pt x="4652814" y="2135669"/>
                </a:moveTo>
                <a:lnTo>
                  <a:pt x="1383664" y="2135669"/>
                </a:lnTo>
                <a:lnTo>
                  <a:pt x="1509078" y="2180070"/>
                </a:lnTo>
                <a:lnTo>
                  <a:pt x="1638924" y="2220526"/>
                </a:lnTo>
                <a:lnTo>
                  <a:pt x="1772797" y="2257021"/>
                </a:lnTo>
                <a:lnTo>
                  <a:pt x="1910292" y="2289536"/>
                </a:lnTo>
                <a:lnTo>
                  <a:pt x="2051004" y="2318057"/>
                </a:lnTo>
                <a:lnTo>
                  <a:pt x="2194638" y="2342581"/>
                </a:lnTo>
                <a:lnTo>
                  <a:pt x="2340460" y="2363046"/>
                </a:lnTo>
                <a:lnTo>
                  <a:pt x="2488394" y="2379481"/>
                </a:lnTo>
                <a:lnTo>
                  <a:pt x="2637925" y="2391853"/>
                </a:lnTo>
                <a:lnTo>
                  <a:pt x="2788650" y="2400147"/>
                </a:lnTo>
                <a:lnTo>
                  <a:pt x="2940162" y="2404345"/>
                </a:lnTo>
                <a:lnTo>
                  <a:pt x="3092056" y="2404430"/>
                </a:lnTo>
                <a:lnTo>
                  <a:pt x="3243929" y="2400386"/>
                </a:lnTo>
                <a:lnTo>
                  <a:pt x="3395375" y="2392196"/>
                </a:lnTo>
                <a:lnTo>
                  <a:pt x="3545988" y="2379843"/>
                </a:lnTo>
                <a:lnTo>
                  <a:pt x="3695365" y="2363310"/>
                </a:lnTo>
                <a:lnTo>
                  <a:pt x="3843190" y="2342566"/>
                </a:lnTo>
                <a:lnTo>
                  <a:pt x="3988789" y="2317640"/>
                </a:lnTo>
                <a:lnTo>
                  <a:pt x="4132026" y="2288468"/>
                </a:lnTo>
                <a:lnTo>
                  <a:pt x="4272407" y="2255049"/>
                </a:lnTo>
                <a:lnTo>
                  <a:pt x="4454435" y="2203883"/>
                </a:lnTo>
                <a:lnTo>
                  <a:pt x="4624223" y="2146979"/>
                </a:lnTo>
                <a:lnTo>
                  <a:pt x="4652814" y="2135669"/>
                </a:lnTo>
                <a:close/>
              </a:path>
              <a:path w="5612130" h="2404745">
                <a:moveTo>
                  <a:pt x="2948561" y="0"/>
                </a:moveTo>
                <a:lnTo>
                  <a:pt x="2747543" y="6098"/>
                </a:lnTo>
                <a:lnTo>
                  <a:pt x="2546848" y="19571"/>
                </a:lnTo>
                <a:lnTo>
                  <a:pt x="2347383" y="40541"/>
                </a:lnTo>
                <a:lnTo>
                  <a:pt x="2150052" y="69129"/>
                </a:lnTo>
                <a:lnTo>
                  <a:pt x="1955765" y="105456"/>
                </a:lnTo>
                <a:lnTo>
                  <a:pt x="1765427" y="149643"/>
                </a:lnTo>
                <a:lnTo>
                  <a:pt x="1583398" y="200810"/>
                </a:lnTo>
                <a:lnTo>
                  <a:pt x="1413609" y="257713"/>
                </a:lnTo>
                <a:lnTo>
                  <a:pt x="1256323" y="319933"/>
                </a:lnTo>
                <a:lnTo>
                  <a:pt x="1111800" y="387048"/>
                </a:lnTo>
                <a:lnTo>
                  <a:pt x="980303" y="458638"/>
                </a:lnTo>
                <a:lnTo>
                  <a:pt x="862092" y="534283"/>
                </a:lnTo>
                <a:lnTo>
                  <a:pt x="757430" y="613563"/>
                </a:lnTo>
                <a:lnTo>
                  <a:pt x="666578" y="696056"/>
                </a:lnTo>
                <a:lnTo>
                  <a:pt x="589798" y="781343"/>
                </a:lnTo>
                <a:lnTo>
                  <a:pt x="527351" y="869003"/>
                </a:lnTo>
                <a:lnTo>
                  <a:pt x="479500" y="958616"/>
                </a:lnTo>
                <a:lnTo>
                  <a:pt x="446505" y="1049760"/>
                </a:lnTo>
                <a:lnTo>
                  <a:pt x="428629" y="1142017"/>
                </a:lnTo>
                <a:lnTo>
                  <a:pt x="426133" y="1234965"/>
                </a:lnTo>
                <a:lnTo>
                  <a:pt x="439279" y="1328184"/>
                </a:lnTo>
                <a:lnTo>
                  <a:pt x="468328" y="1421253"/>
                </a:lnTo>
                <a:lnTo>
                  <a:pt x="513542" y="1513752"/>
                </a:lnTo>
                <a:lnTo>
                  <a:pt x="575183" y="1605261"/>
                </a:lnTo>
                <a:lnTo>
                  <a:pt x="653512" y="1695359"/>
                </a:lnTo>
                <a:lnTo>
                  <a:pt x="748791" y="1783625"/>
                </a:lnTo>
                <a:lnTo>
                  <a:pt x="0" y="2373159"/>
                </a:lnTo>
                <a:lnTo>
                  <a:pt x="1383664" y="2135669"/>
                </a:lnTo>
                <a:lnTo>
                  <a:pt x="4652814" y="2135669"/>
                </a:lnTo>
                <a:lnTo>
                  <a:pt x="4781510" y="2084760"/>
                </a:lnTo>
                <a:lnTo>
                  <a:pt x="4926032" y="2017645"/>
                </a:lnTo>
                <a:lnTo>
                  <a:pt x="5057528" y="1946054"/>
                </a:lnTo>
                <a:lnTo>
                  <a:pt x="5175738" y="1870409"/>
                </a:lnTo>
                <a:lnTo>
                  <a:pt x="5280398" y="1791130"/>
                </a:lnTo>
                <a:lnTo>
                  <a:pt x="5371247" y="1708636"/>
                </a:lnTo>
                <a:lnTo>
                  <a:pt x="5448024" y="1623350"/>
                </a:lnTo>
                <a:lnTo>
                  <a:pt x="5510466" y="1535690"/>
                </a:lnTo>
                <a:lnTo>
                  <a:pt x="5558312" y="1446077"/>
                </a:lnTo>
                <a:lnTo>
                  <a:pt x="5591300" y="1354932"/>
                </a:lnTo>
                <a:lnTo>
                  <a:pt x="5609169" y="1262676"/>
                </a:lnTo>
                <a:lnTo>
                  <a:pt x="5611657" y="1169728"/>
                </a:lnTo>
                <a:lnTo>
                  <a:pt x="5598501" y="1076509"/>
                </a:lnTo>
                <a:lnTo>
                  <a:pt x="5569440" y="983440"/>
                </a:lnTo>
                <a:lnTo>
                  <a:pt x="5524213" y="890941"/>
                </a:lnTo>
                <a:lnTo>
                  <a:pt x="5462558" y="799432"/>
                </a:lnTo>
                <a:lnTo>
                  <a:pt x="5384212" y="709334"/>
                </a:lnTo>
                <a:lnTo>
                  <a:pt x="5288914" y="621067"/>
                </a:lnTo>
                <a:lnTo>
                  <a:pt x="5178585" y="536654"/>
                </a:lnTo>
                <a:lnTo>
                  <a:pt x="5055885" y="457917"/>
                </a:lnTo>
                <a:lnTo>
                  <a:pt x="4921720" y="384978"/>
                </a:lnTo>
                <a:lnTo>
                  <a:pt x="4776997" y="317958"/>
                </a:lnTo>
                <a:lnTo>
                  <a:pt x="4622623" y="256978"/>
                </a:lnTo>
                <a:lnTo>
                  <a:pt x="4459505" y="202160"/>
                </a:lnTo>
                <a:lnTo>
                  <a:pt x="4288548" y="153625"/>
                </a:lnTo>
                <a:lnTo>
                  <a:pt x="4110661" y="111495"/>
                </a:lnTo>
                <a:lnTo>
                  <a:pt x="3926750" y="75890"/>
                </a:lnTo>
                <a:lnTo>
                  <a:pt x="3737721" y="46932"/>
                </a:lnTo>
                <a:lnTo>
                  <a:pt x="3544480" y="24743"/>
                </a:lnTo>
                <a:lnTo>
                  <a:pt x="3347936" y="9443"/>
                </a:lnTo>
                <a:lnTo>
                  <a:pt x="3148994" y="1155"/>
                </a:lnTo>
                <a:lnTo>
                  <a:pt x="2948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4296" y="990816"/>
            <a:ext cx="5612130" cy="2404745"/>
          </a:xfrm>
          <a:custGeom>
            <a:avLst/>
            <a:gdLst/>
            <a:ahLst/>
            <a:cxnLst/>
            <a:rect l="l" t="t" r="r" b="b"/>
            <a:pathLst>
              <a:path w="5612130" h="2404745">
                <a:moveTo>
                  <a:pt x="0" y="2373159"/>
                </a:moveTo>
                <a:lnTo>
                  <a:pt x="748791" y="1783625"/>
                </a:lnTo>
                <a:lnTo>
                  <a:pt x="653512" y="1695359"/>
                </a:lnTo>
                <a:lnTo>
                  <a:pt x="575183" y="1605261"/>
                </a:lnTo>
                <a:lnTo>
                  <a:pt x="513542" y="1513752"/>
                </a:lnTo>
                <a:lnTo>
                  <a:pt x="468328" y="1421253"/>
                </a:lnTo>
                <a:lnTo>
                  <a:pt x="439279" y="1328184"/>
                </a:lnTo>
                <a:lnTo>
                  <a:pt x="426133" y="1234965"/>
                </a:lnTo>
                <a:lnTo>
                  <a:pt x="428629" y="1142017"/>
                </a:lnTo>
                <a:lnTo>
                  <a:pt x="446505" y="1049760"/>
                </a:lnTo>
                <a:lnTo>
                  <a:pt x="479500" y="958616"/>
                </a:lnTo>
                <a:lnTo>
                  <a:pt x="527351" y="869003"/>
                </a:lnTo>
                <a:lnTo>
                  <a:pt x="589798" y="781343"/>
                </a:lnTo>
                <a:lnTo>
                  <a:pt x="666578" y="696056"/>
                </a:lnTo>
                <a:lnTo>
                  <a:pt x="757430" y="613563"/>
                </a:lnTo>
                <a:lnTo>
                  <a:pt x="862092" y="534283"/>
                </a:lnTo>
                <a:lnTo>
                  <a:pt x="980303" y="458638"/>
                </a:lnTo>
                <a:lnTo>
                  <a:pt x="1111800" y="387048"/>
                </a:lnTo>
                <a:lnTo>
                  <a:pt x="1256323" y="319933"/>
                </a:lnTo>
                <a:lnTo>
                  <a:pt x="1413609" y="257713"/>
                </a:lnTo>
                <a:lnTo>
                  <a:pt x="1583398" y="200810"/>
                </a:lnTo>
                <a:lnTo>
                  <a:pt x="1765427" y="149643"/>
                </a:lnTo>
                <a:lnTo>
                  <a:pt x="1955765" y="105456"/>
                </a:lnTo>
                <a:lnTo>
                  <a:pt x="2150052" y="69129"/>
                </a:lnTo>
                <a:lnTo>
                  <a:pt x="2347383" y="40541"/>
                </a:lnTo>
                <a:lnTo>
                  <a:pt x="2546848" y="19571"/>
                </a:lnTo>
                <a:lnTo>
                  <a:pt x="2747543" y="6098"/>
                </a:lnTo>
                <a:lnTo>
                  <a:pt x="2948561" y="0"/>
                </a:lnTo>
                <a:lnTo>
                  <a:pt x="3148994" y="1155"/>
                </a:lnTo>
                <a:lnTo>
                  <a:pt x="3347936" y="9443"/>
                </a:lnTo>
                <a:lnTo>
                  <a:pt x="3544480" y="24743"/>
                </a:lnTo>
                <a:lnTo>
                  <a:pt x="3737721" y="46932"/>
                </a:lnTo>
                <a:lnTo>
                  <a:pt x="3926750" y="75890"/>
                </a:lnTo>
                <a:lnTo>
                  <a:pt x="4110661" y="111495"/>
                </a:lnTo>
                <a:lnTo>
                  <a:pt x="4288548" y="153625"/>
                </a:lnTo>
                <a:lnTo>
                  <a:pt x="4459505" y="202160"/>
                </a:lnTo>
                <a:lnTo>
                  <a:pt x="4622623" y="256978"/>
                </a:lnTo>
                <a:lnTo>
                  <a:pt x="4776997" y="317958"/>
                </a:lnTo>
                <a:lnTo>
                  <a:pt x="4921720" y="384978"/>
                </a:lnTo>
                <a:lnTo>
                  <a:pt x="5055885" y="457917"/>
                </a:lnTo>
                <a:lnTo>
                  <a:pt x="5178585" y="536654"/>
                </a:lnTo>
                <a:lnTo>
                  <a:pt x="5288914" y="621067"/>
                </a:lnTo>
                <a:lnTo>
                  <a:pt x="5384212" y="709334"/>
                </a:lnTo>
                <a:lnTo>
                  <a:pt x="5462558" y="799432"/>
                </a:lnTo>
                <a:lnTo>
                  <a:pt x="5524213" y="890941"/>
                </a:lnTo>
                <a:lnTo>
                  <a:pt x="5569440" y="983440"/>
                </a:lnTo>
                <a:lnTo>
                  <a:pt x="5598501" y="1076509"/>
                </a:lnTo>
                <a:lnTo>
                  <a:pt x="5611657" y="1169728"/>
                </a:lnTo>
                <a:lnTo>
                  <a:pt x="5609169" y="1262676"/>
                </a:lnTo>
                <a:lnTo>
                  <a:pt x="5591300" y="1354932"/>
                </a:lnTo>
                <a:lnTo>
                  <a:pt x="5558312" y="1446077"/>
                </a:lnTo>
                <a:lnTo>
                  <a:pt x="5510466" y="1535690"/>
                </a:lnTo>
                <a:lnTo>
                  <a:pt x="5448024" y="1623350"/>
                </a:lnTo>
                <a:lnTo>
                  <a:pt x="5371247" y="1708636"/>
                </a:lnTo>
                <a:lnTo>
                  <a:pt x="5280398" y="1791130"/>
                </a:lnTo>
                <a:lnTo>
                  <a:pt x="5175738" y="1870409"/>
                </a:lnTo>
                <a:lnTo>
                  <a:pt x="5057528" y="1946054"/>
                </a:lnTo>
                <a:lnTo>
                  <a:pt x="4926032" y="2017645"/>
                </a:lnTo>
                <a:lnTo>
                  <a:pt x="4781510" y="2084760"/>
                </a:lnTo>
                <a:lnTo>
                  <a:pt x="4624223" y="2146979"/>
                </a:lnTo>
                <a:lnTo>
                  <a:pt x="4454435" y="2203883"/>
                </a:lnTo>
                <a:lnTo>
                  <a:pt x="4272407" y="2255049"/>
                </a:lnTo>
                <a:lnTo>
                  <a:pt x="4132026" y="2288468"/>
                </a:lnTo>
                <a:lnTo>
                  <a:pt x="3988789" y="2317640"/>
                </a:lnTo>
                <a:lnTo>
                  <a:pt x="3843100" y="2342581"/>
                </a:lnTo>
                <a:lnTo>
                  <a:pt x="3695365" y="2363310"/>
                </a:lnTo>
                <a:lnTo>
                  <a:pt x="3545988" y="2379843"/>
                </a:lnTo>
                <a:lnTo>
                  <a:pt x="3395375" y="2392196"/>
                </a:lnTo>
                <a:lnTo>
                  <a:pt x="3243929" y="2400386"/>
                </a:lnTo>
                <a:lnTo>
                  <a:pt x="3092056" y="2404430"/>
                </a:lnTo>
                <a:lnTo>
                  <a:pt x="2940162" y="2404345"/>
                </a:lnTo>
                <a:lnTo>
                  <a:pt x="2788650" y="2400147"/>
                </a:lnTo>
                <a:lnTo>
                  <a:pt x="2637925" y="2391853"/>
                </a:lnTo>
                <a:lnTo>
                  <a:pt x="2488394" y="2379481"/>
                </a:lnTo>
                <a:lnTo>
                  <a:pt x="2340460" y="2363046"/>
                </a:lnTo>
                <a:lnTo>
                  <a:pt x="2194528" y="2342566"/>
                </a:lnTo>
                <a:lnTo>
                  <a:pt x="2051004" y="2318057"/>
                </a:lnTo>
                <a:lnTo>
                  <a:pt x="1910292" y="2289536"/>
                </a:lnTo>
                <a:lnTo>
                  <a:pt x="1772797" y="2257021"/>
                </a:lnTo>
                <a:lnTo>
                  <a:pt x="1638924" y="2220526"/>
                </a:lnTo>
                <a:lnTo>
                  <a:pt x="1509078" y="2180070"/>
                </a:lnTo>
                <a:lnTo>
                  <a:pt x="1383664" y="2135669"/>
                </a:lnTo>
                <a:lnTo>
                  <a:pt x="0" y="23731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96205" y="1451085"/>
            <a:ext cx="3428365" cy="158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8890" algn="ctr">
              <a:lnSpc>
                <a:spcPct val="100000"/>
              </a:lnSpc>
              <a:tabLst>
                <a:tab pos="2584450" algn="l"/>
              </a:tabLst>
            </a:pPr>
            <a:r>
              <a:rPr sz="3600" spc="-75" dirty="0">
                <a:latin typeface="Arial"/>
                <a:cs typeface="Arial"/>
              </a:rPr>
              <a:t>V</a:t>
            </a:r>
            <a:r>
              <a:rPr sz="3600" dirty="0">
                <a:latin typeface="Arial"/>
                <a:cs typeface="Arial"/>
              </a:rPr>
              <a:t>i</a:t>
            </a:r>
            <a:r>
              <a:rPr sz="3600" spc="-15" dirty="0">
                <a:latin typeface="Arial"/>
                <a:cs typeface="Arial"/>
              </a:rPr>
              <a:t>e</a:t>
            </a:r>
            <a:r>
              <a:rPr sz="3600" dirty="0">
                <a:latin typeface="Arial"/>
                <a:cs typeface="Arial"/>
              </a:rPr>
              <a:t>l</a:t>
            </a:r>
            <a:r>
              <a:rPr sz="3600" spc="-15" dirty="0">
                <a:latin typeface="Arial"/>
                <a:cs typeface="Arial"/>
              </a:rPr>
              <a:t>e</a:t>
            </a:r>
            <a:r>
              <a:rPr sz="3600" dirty="0">
                <a:latin typeface="Arial"/>
                <a:cs typeface="Arial"/>
              </a:rPr>
              <a:t>n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</a:t>
            </a:r>
            <a:r>
              <a:rPr sz="3600" spc="-1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nk	für Ihre Aufmerk</a:t>
            </a:r>
            <a:r>
              <a:rPr sz="3600" spc="-15" dirty="0">
                <a:latin typeface="Arial"/>
                <a:cs typeface="Arial"/>
              </a:rPr>
              <a:t>s</a:t>
            </a:r>
            <a:r>
              <a:rPr sz="3600" dirty="0">
                <a:latin typeface="Arial"/>
                <a:cs typeface="Arial"/>
              </a:rPr>
              <a:t>amk</a:t>
            </a:r>
            <a:r>
              <a:rPr sz="3600" spc="-20" dirty="0">
                <a:latin typeface="Arial"/>
                <a:cs typeface="Arial"/>
              </a:rPr>
              <a:t>e</a:t>
            </a:r>
            <a:r>
              <a:rPr sz="3600" dirty="0">
                <a:latin typeface="Arial"/>
                <a:cs typeface="Arial"/>
              </a:rPr>
              <a:t>it!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4926" y="5265704"/>
            <a:ext cx="2607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0" dirty="0">
                <a:latin typeface="Arial"/>
                <a:cs typeface="Arial"/>
                <a:hlinkClick r:id="rId7"/>
              </a:rPr>
              <a:t>ww</a:t>
            </a:r>
            <a:r>
              <a:rPr sz="2400" spc="-175" dirty="0">
                <a:latin typeface="Arial"/>
                <a:cs typeface="Arial"/>
                <a:hlinkClick r:id="rId7"/>
              </a:rPr>
              <a:t>w</a:t>
            </a:r>
            <a:r>
              <a:rPr sz="2400" dirty="0">
                <a:latin typeface="Arial"/>
                <a:cs typeface="Arial"/>
                <a:hlinkClick r:id="rId7"/>
              </a:rPr>
              <a:t>.</a:t>
            </a:r>
            <a:r>
              <a:rPr sz="2400" spc="10" dirty="0">
                <a:latin typeface="Arial"/>
                <a:cs typeface="Arial"/>
                <a:hlinkClick r:id="rId7"/>
              </a:rPr>
              <a:t>p</a:t>
            </a:r>
            <a:r>
              <a:rPr sz="2400" dirty="0">
                <a:latin typeface="Arial"/>
                <a:cs typeface="Arial"/>
                <a:hlinkClick r:id="rId7"/>
              </a:rPr>
              <a:t>ikas</a:t>
            </a:r>
            <a:r>
              <a:rPr sz="2400" spc="5" dirty="0">
                <a:latin typeface="Arial"/>
                <a:cs typeface="Arial"/>
                <a:hlinkClick r:id="rId7"/>
              </a:rPr>
              <a:t>.d</a:t>
            </a:r>
            <a:r>
              <a:rPr sz="2400" spc="-25" dirty="0">
                <a:latin typeface="Arial"/>
                <a:cs typeface="Arial"/>
                <a:hlinkClick r:id="rId7"/>
              </a:rPr>
              <a:t>z</a:t>
            </a:r>
            <a:r>
              <a:rPr sz="2400" dirty="0">
                <a:latin typeface="Arial"/>
                <a:cs typeface="Arial"/>
                <a:hlinkClick r:id="rId7"/>
              </a:rPr>
              <a:t>l</a:t>
            </a:r>
            <a:r>
              <a:rPr sz="2400" spc="5" dirty="0">
                <a:latin typeface="Arial"/>
                <a:cs typeface="Arial"/>
                <a:hlinkClick r:id="rId7"/>
              </a:rPr>
              <a:t>m</a:t>
            </a:r>
            <a:r>
              <a:rPr sz="2400" dirty="0">
                <a:latin typeface="Arial"/>
                <a:cs typeface="Arial"/>
                <a:hlinkClick r:id="rId7"/>
              </a:rPr>
              <a:t>.</a:t>
            </a:r>
            <a:r>
              <a:rPr sz="2400" spc="10" dirty="0">
                <a:latin typeface="Arial"/>
                <a:cs typeface="Arial"/>
                <a:hlinkClick r:id="rId7"/>
              </a:rPr>
              <a:t>d</a:t>
            </a:r>
            <a:r>
              <a:rPr sz="2400" dirty="0">
                <a:latin typeface="Arial"/>
                <a:cs typeface="Arial"/>
                <a:hlinkClick r:id="rId7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33800" y="3505072"/>
            <a:ext cx="4932426" cy="1789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64451" y="5181600"/>
            <a:ext cx="1979549" cy="7445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86575" y="5970586"/>
            <a:ext cx="2233676" cy="7762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234099"/>
            <a:ext cx="7807959" cy="6037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295400">
              <a:lnSpc>
                <a:spcPct val="100000"/>
              </a:lnSpc>
              <a:tabLst>
                <a:tab pos="1727835" algn="l"/>
              </a:tabLst>
            </a:pPr>
            <a:r>
              <a:rPr sz="2400" dirty="0">
                <a:latin typeface="Arial"/>
                <a:cs typeface="Arial"/>
              </a:rPr>
              <a:t>2.	Ziele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Kon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eption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5" dirty="0">
                <a:latin typeface="Arial"/>
                <a:cs typeface="Arial"/>
              </a:rPr>
              <a:t> P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Überg</a:t>
            </a:r>
            <a:r>
              <a:rPr sz="2400" b="1" spc="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ordnete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Zi</a:t>
            </a:r>
            <a:r>
              <a:rPr sz="2400" b="1" spc="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10" dirty="0">
                <a:latin typeface="Arial"/>
                <a:cs typeface="Arial"/>
              </a:rPr>
              <a:t>s</a:t>
            </a:r>
            <a:r>
              <a:rPr sz="2400" b="1" spc="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tz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ng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</a:t>
            </a:r>
            <a:r>
              <a:rPr sz="2400" b="1" spc="-20" dirty="0">
                <a:latin typeface="Arial"/>
                <a:cs typeface="Arial"/>
              </a:rPr>
              <a:t>j</a:t>
            </a:r>
            <a:r>
              <a:rPr sz="2400" b="1" spc="5" dirty="0">
                <a:latin typeface="Arial"/>
                <a:cs typeface="Arial"/>
              </a:rPr>
              <a:t>ek</a:t>
            </a:r>
            <a:r>
              <a:rPr sz="2400" b="1" dirty="0">
                <a:latin typeface="Arial"/>
                <a:cs typeface="Arial"/>
              </a:rPr>
              <a:t>ts </a:t>
            </a:r>
            <a:r>
              <a:rPr sz="2400" b="1" spc="10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IK</a:t>
            </a:r>
            <a:r>
              <a:rPr sz="2400" b="1" spc="-8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eitst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ung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spc="45" dirty="0">
                <a:latin typeface="Arial"/>
                <a:cs typeface="Arial"/>
              </a:rPr>
              <a:t>s</a:t>
            </a:r>
            <a:r>
              <a:rPr sz="2400" i="1" dirty="0">
                <a:latin typeface="Arial"/>
                <a:cs typeface="Arial"/>
              </a:rPr>
              <a:t>leist</a:t>
            </a:r>
            <a:r>
              <a:rPr sz="2400" i="1" spc="5" dirty="0">
                <a:latin typeface="Arial"/>
                <a:cs typeface="Arial"/>
              </a:rPr>
              <a:t>u</a:t>
            </a:r>
            <a:r>
              <a:rPr sz="2400" i="1" dirty="0">
                <a:latin typeface="Arial"/>
                <a:cs typeface="Arial"/>
              </a:rPr>
              <a:t>ngen </a:t>
            </a:r>
            <a:r>
              <a:rPr sz="2400" dirty="0">
                <a:latin typeface="Arial"/>
                <a:cs typeface="Arial"/>
              </a:rPr>
              <a:t>und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3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- lu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rstü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25" dirty="0">
                <a:latin typeface="Arial"/>
                <a:cs typeface="Arial"/>
              </a:rPr>
              <a:t>s</a:t>
            </a:r>
            <a:r>
              <a:rPr sz="2400" i="1" spc="-35" dirty="0">
                <a:latin typeface="Arial"/>
                <a:cs typeface="Arial"/>
              </a:rPr>
              <a:t>m</a:t>
            </a:r>
            <a:r>
              <a:rPr sz="2400" i="1" spc="5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t</a:t>
            </a:r>
            <a:r>
              <a:rPr sz="2400" i="1" spc="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r</a:t>
            </a:r>
            <a:r>
              <a:rPr sz="2400" i="1" spc="-15" dirty="0">
                <a:latin typeface="Arial"/>
                <a:cs typeface="Arial"/>
              </a:rPr>
              <a:t>i</a:t>
            </a:r>
            <a:r>
              <a:rPr sz="2400" i="1" spc="5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l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spc="5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n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ie</a:t>
            </a:r>
            <a:r>
              <a:rPr sz="2400" spc="5" dirty="0">
                <a:latin typeface="Arial"/>
                <a:cs typeface="Arial"/>
              </a:rPr>
              <a:t> be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3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- t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ach</a:t>
            </a:r>
            <a:r>
              <a:rPr sz="2400" spc="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enen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rr</a:t>
            </a:r>
            <a:r>
              <a:rPr sz="2400" dirty="0">
                <a:latin typeface="Arial"/>
                <a:cs typeface="Arial"/>
              </a:rPr>
              <a:t>ichtsre</a:t>
            </a:r>
            <a:r>
              <a:rPr sz="2400" spc="3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Leh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en, 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h</a:t>
            </a:r>
            <a:r>
              <a:rPr sz="2400" spc="1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-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5" dirty="0">
                <a:latin typeface="Arial"/>
                <a:cs typeface="Arial"/>
              </a:rPr>
              <a:t>x</a:t>
            </a:r>
            <a:r>
              <a:rPr sz="2400" spc="5" dirty="0">
                <a:latin typeface="Arial"/>
                <a:cs typeface="Arial"/>
              </a:rPr>
              <a:t>pe</a:t>
            </a:r>
            <a:r>
              <a:rPr sz="2400" dirty="0">
                <a:latin typeface="Arial"/>
                <a:cs typeface="Arial"/>
              </a:rPr>
              <a:t>rtin</a:t>
            </a:r>
            <a:r>
              <a:rPr sz="2400" spc="5" dirty="0">
                <a:latin typeface="Arial"/>
                <a:cs typeface="Arial"/>
              </a:rPr>
              <a:t>nen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5" dirty="0">
                <a:latin typeface="Arial"/>
                <a:cs typeface="Arial"/>
              </a:rPr>
              <a:t>hu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ede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r K</a:t>
            </a:r>
            <a:r>
              <a:rPr sz="2400" spc="10" dirty="0">
                <a:latin typeface="Arial"/>
                <a:cs typeface="Arial"/>
              </a:rPr>
              <a:t>om</a:t>
            </a:r>
            <a:r>
              <a:rPr sz="2400" dirty="0">
                <a:latin typeface="Arial"/>
                <a:cs typeface="Arial"/>
              </a:rPr>
              <a:t>pet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leit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en,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...)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400" b="1" spc="-175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pro</a:t>
            </a:r>
            <a:r>
              <a:rPr sz="2400" b="1" spc="-25" dirty="0">
                <a:latin typeface="Arial"/>
                <a:cs typeface="Arial"/>
              </a:rPr>
              <a:t>j</a:t>
            </a:r>
            <a:r>
              <a:rPr sz="2400" b="1" spc="5" dirty="0">
                <a:latin typeface="Arial"/>
                <a:cs typeface="Arial"/>
              </a:rPr>
              <a:t>ek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PIK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nhaltsb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pet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400" b="1" spc="-175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pro</a:t>
            </a:r>
            <a:r>
              <a:rPr sz="2400" b="1" spc="-25" dirty="0">
                <a:latin typeface="Arial"/>
                <a:cs typeface="Arial"/>
              </a:rPr>
              <a:t>j</a:t>
            </a:r>
            <a:r>
              <a:rPr sz="2400" b="1" spc="5" dirty="0">
                <a:latin typeface="Arial"/>
                <a:cs typeface="Arial"/>
              </a:rPr>
              <a:t>ek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8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ung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ach</a:t>
            </a:r>
            <a:r>
              <a:rPr sz="2400" spc="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3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lu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5</a:t>
            </a:fld>
            <a:endParaRPr spc="-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4202176"/>
            <a:ext cx="8458200" cy="2122805"/>
          </a:xfrm>
          <a:prstGeom prst="rect">
            <a:avLst/>
          </a:prstGeom>
          <a:ln w="19050">
            <a:solidFill>
              <a:srgbClr val="99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2200" spc="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200" spc="-2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200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endParaRPr sz="2200">
              <a:latin typeface="Arial"/>
              <a:cs typeface="Arial"/>
            </a:endParaRPr>
          </a:p>
          <a:p>
            <a:pPr marL="365125" marR="163830" indent="-28321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65760" algn="l"/>
              </a:tabLst>
            </a:pPr>
            <a:r>
              <a:rPr sz="2200" spc="-1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p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äs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nta</a:t>
            </a:r>
            <a:r>
              <a:rPr sz="2200" spc="10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hre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b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30" dirty="0">
                <a:latin typeface="Arial"/>
                <a:cs typeface="Arial"/>
              </a:rPr>
              <a:t>f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z</a:t>
            </a:r>
            <a:r>
              <a:rPr sz="2200" dirty="0">
                <a:latin typeface="Arial"/>
                <a:cs typeface="Arial"/>
              </a:rPr>
              <a:t>um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</a:t>
            </a:r>
            <a:r>
              <a:rPr sz="2200" spc="-40" dirty="0">
                <a:latin typeface="Arial"/>
                <a:cs typeface="Arial"/>
              </a:rPr>
              <a:t>w</a:t>
            </a:r>
            <a:r>
              <a:rPr sz="2200" dirty="0">
                <a:latin typeface="Arial"/>
                <a:cs typeface="Arial"/>
              </a:rPr>
              <a:t>eck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30" dirty="0">
                <a:latin typeface="Arial"/>
                <a:cs typeface="Arial"/>
              </a:rPr>
              <a:t>z</a:t>
            </a:r>
            <a:r>
              <a:rPr sz="2200" dirty="0">
                <a:latin typeface="Arial"/>
                <a:cs typeface="Arial"/>
              </a:rPr>
              <a:t>ess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40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- </a:t>
            </a:r>
            <a:r>
              <a:rPr sz="2200" spc="-1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ca.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</a:t>
            </a:r>
            <a:r>
              <a:rPr sz="2200" spc="-10" dirty="0">
                <a:latin typeface="Arial"/>
                <a:cs typeface="Arial"/>
              </a:rPr>
              <a:t>0</a:t>
            </a:r>
            <a:r>
              <a:rPr sz="2200" dirty="0">
                <a:latin typeface="Arial"/>
                <a:cs typeface="Arial"/>
              </a:rPr>
              <a:t>%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Gr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dsc</a:t>
            </a:r>
            <a:r>
              <a:rPr sz="2200" spc="-10" dirty="0">
                <a:latin typeface="Arial"/>
                <a:cs typeface="Arial"/>
              </a:rPr>
              <a:t>h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 N</a:t>
            </a:r>
            <a:r>
              <a:rPr sz="2200" spc="-6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W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(</a:t>
            </a:r>
            <a:r>
              <a:rPr sz="2200" dirty="0">
                <a:latin typeface="Arial"/>
                <a:cs typeface="Arial"/>
              </a:rPr>
              <a:t>ca.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3</a:t>
            </a:r>
            <a:r>
              <a:rPr sz="2200" spc="-10" dirty="0">
                <a:latin typeface="Arial"/>
                <a:cs typeface="Arial"/>
              </a:rPr>
              <a:t>4</a:t>
            </a:r>
            <a:r>
              <a:rPr sz="2200" dirty="0">
                <a:latin typeface="Arial"/>
                <a:cs typeface="Arial"/>
              </a:rPr>
              <a:t>0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ch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365125" indent="-28321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65760" algn="l"/>
              </a:tabLst>
            </a:pPr>
            <a:r>
              <a:rPr sz="2200" dirty="0">
                <a:latin typeface="Arial"/>
                <a:cs typeface="Arial"/>
              </a:rPr>
              <a:t>F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mati</a:t>
            </a:r>
            <a:r>
              <a:rPr sz="2200" spc="-35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ut</a:t>
            </a:r>
            <a:r>
              <a:rPr sz="2200" spc="-20" dirty="0">
                <a:latin typeface="Arial"/>
                <a:cs typeface="Arial"/>
              </a:rPr>
              <a:t>z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ser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b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2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sse </a:t>
            </a:r>
            <a:r>
              <a:rPr sz="2200" spc="-25" dirty="0">
                <a:latin typeface="Arial"/>
                <a:cs typeface="Arial"/>
              </a:rPr>
              <a:t>z</a:t>
            </a:r>
            <a:r>
              <a:rPr sz="2200" dirty="0">
                <a:latin typeface="Arial"/>
                <a:cs typeface="Arial"/>
              </a:rPr>
              <a:t>ur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erb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ss</a:t>
            </a:r>
            <a:r>
              <a:rPr sz="2200" spc="3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  <a:p>
            <a:pPr marL="365125">
              <a:lnSpc>
                <a:spcPct val="100000"/>
              </a:lnSpc>
            </a:pP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l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eric</a:t>
            </a:r>
            <a:r>
              <a:rPr sz="2200" spc="-10" dirty="0">
                <a:latin typeface="Arial"/>
                <a:cs typeface="Arial"/>
              </a:rPr>
              <a:t>h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eten</a:t>
            </a:r>
            <a:r>
              <a:rPr sz="2200" spc="-15" dirty="0">
                <a:latin typeface="Arial"/>
                <a:cs typeface="Arial"/>
              </a:rPr>
              <a:t> U</a:t>
            </a:r>
            <a:r>
              <a:rPr sz="2200" dirty="0">
                <a:latin typeface="Arial"/>
                <a:cs typeface="Arial"/>
              </a:rPr>
              <a:t>nte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üt</a:t>
            </a:r>
            <a:r>
              <a:rPr sz="2200" spc="-20" dirty="0">
                <a:latin typeface="Arial"/>
                <a:cs typeface="Arial"/>
              </a:rPr>
              <a:t>z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sa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b</a:t>
            </a:r>
            <a:r>
              <a:rPr sz="2200" dirty="0">
                <a:latin typeface="Arial"/>
                <a:cs typeface="Arial"/>
              </a:rPr>
              <a:t>ote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4229" y="234099"/>
            <a:ext cx="39287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2615" algn="l"/>
              </a:tabLst>
            </a:pPr>
            <a:r>
              <a:rPr sz="2400" dirty="0">
                <a:latin typeface="Arial"/>
                <a:cs typeface="Arial"/>
              </a:rPr>
              <a:t>2.1	Ziele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4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ojekts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9762" y="911225"/>
            <a:ext cx="8399780" cy="3127375"/>
          </a:xfrm>
          <a:custGeom>
            <a:avLst/>
            <a:gdLst/>
            <a:ahLst/>
            <a:cxnLst/>
            <a:rect l="l" t="t" r="r" b="b"/>
            <a:pathLst>
              <a:path w="8399780" h="3127375">
                <a:moveTo>
                  <a:pt x="0" y="3127375"/>
                </a:moveTo>
                <a:lnTo>
                  <a:pt x="8399399" y="3127375"/>
                </a:lnTo>
                <a:lnTo>
                  <a:pt x="8399399" y="0"/>
                </a:lnTo>
                <a:lnTo>
                  <a:pt x="0" y="0"/>
                </a:lnTo>
                <a:lnTo>
                  <a:pt x="0" y="3127375"/>
                </a:lnTo>
                <a:close/>
              </a:path>
            </a:pathLst>
          </a:custGeom>
          <a:ln w="1905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8819" y="988672"/>
            <a:ext cx="8181975" cy="298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 algn="ctr">
              <a:lnSpc>
                <a:spcPct val="100000"/>
              </a:lnSpc>
            </a:pP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2200" spc="1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2200" spc="-3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200" spc="2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200">
              <a:latin typeface="Arial"/>
              <a:cs typeface="Arial"/>
            </a:endParaRPr>
          </a:p>
          <a:p>
            <a:pPr marL="295910" marR="5080" indent="-28321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296545" algn="l"/>
              </a:tabLst>
            </a:pPr>
            <a:r>
              <a:rPr sz="2200" spc="-15" dirty="0">
                <a:latin typeface="Arial"/>
                <a:cs typeface="Arial"/>
              </a:rPr>
              <a:t>P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15" dirty="0">
                <a:latin typeface="Arial"/>
                <a:cs typeface="Arial"/>
              </a:rPr>
              <a:t>k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nters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üt</a:t>
            </a:r>
            <a:r>
              <a:rPr sz="2200" spc="-20" dirty="0">
                <a:latin typeface="Arial"/>
                <a:cs typeface="Arial"/>
              </a:rPr>
              <a:t>z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sma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30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ür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ch</a:t>
            </a:r>
            <a:r>
              <a:rPr sz="2200" spc="-15" dirty="0">
                <a:latin typeface="Arial"/>
                <a:cs typeface="Arial"/>
              </a:rPr>
              <a:t>ull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25" dirty="0">
                <a:latin typeface="Arial"/>
                <a:cs typeface="Arial"/>
              </a:rPr>
              <a:t> z</a:t>
            </a:r>
            <a:r>
              <a:rPr sz="2200" dirty="0">
                <a:latin typeface="Arial"/>
                <a:cs typeface="Arial"/>
              </a:rPr>
              <a:t>u d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h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men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L</a:t>
            </a:r>
            <a:r>
              <a:rPr sz="2200" i="1" spc="-15" dirty="0">
                <a:latin typeface="Arial"/>
                <a:cs typeface="Arial"/>
              </a:rPr>
              <a:t>ei</a:t>
            </a:r>
            <a:r>
              <a:rPr sz="2200" i="1" spc="5" dirty="0">
                <a:latin typeface="Arial"/>
                <a:cs typeface="Arial"/>
              </a:rPr>
              <a:t>t</a:t>
            </a:r>
            <a:r>
              <a:rPr sz="2200" i="1" dirty="0">
                <a:latin typeface="Arial"/>
                <a:cs typeface="Arial"/>
              </a:rPr>
              <a:t>u</a:t>
            </a:r>
            <a:r>
              <a:rPr sz="2200" i="1" spc="-15" dirty="0">
                <a:latin typeface="Arial"/>
                <a:cs typeface="Arial"/>
              </a:rPr>
              <a:t>n</a:t>
            </a:r>
            <a:r>
              <a:rPr sz="2200" i="1" dirty="0">
                <a:latin typeface="Arial"/>
                <a:cs typeface="Arial"/>
              </a:rPr>
              <a:t>g</a:t>
            </a:r>
            <a:r>
              <a:rPr sz="2200" i="1" spc="-2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u</a:t>
            </a:r>
            <a:r>
              <a:rPr sz="2200" i="1" spc="-15" dirty="0">
                <a:latin typeface="Arial"/>
                <a:cs typeface="Arial"/>
              </a:rPr>
              <a:t>n</a:t>
            </a:r>
            <a:r>
              <a:rPr sz="2200" i="1" dirty="0">
                <a:latin typeface="Arial"/>
                <a:cs typeface="Arial"/>
              </a:rPr>
              <a:t>d F</a:t>
            </a:r>
            <a:r>
              <a:rPr sz="2200" i="1" spc="-10" dirty="0">
                <a:latin typeface="Arial"/>
                <a:cs typeface="Arial"/>
              </a:rPr>
              <a:t>ü</a:t>
            </a:r>
            <a:r>
              <a:rPr sz="2200" i="1" dirty="0">
                <a:latin typeface="Arial"/>
                <a:cs typeface="Arial"/>
              </a:rPr>
              <a:t>hru</a:t>
            </a:r>
            <a:r>
              <a:rPr sz="2200" i="1" spc="-10" dirty="0">
                <a:latin typeface="Arial"/>
                <a:cs typeface="Arial"/>
              </a:rPr>
              <a:t>n</a:t>
            </a:r>
            <a:r>
              <a:rPr sz="2200" i="1" spc="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,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K</a:t>
            </a:r>
            <a:r>
              <a:rPr sz="2200" i="1" dirty="0">
                <a:latin typeface="Arial"/>
                <a:cs typeface="Arial"/>
              </a:rPr>
              <a:t>o</a:t>
            </a:r>
            <a:r>
              <a:rPr sz="2200" i="1" spc="-15" dirty="0">
                <a:latin typeface="Arial"/>
                <a:cs typeface="Arial"/>
              </a:rPr>
              <a:t>o</a:t>
            </a:r>
            <a:r>
              <a:rPr sz="2200" i="1" dirty="0">
                <a:latin typeface="Arial"/>
                <a:cs typeface="Arial"/>
              </a:rPr>
              <a:t>p</a:t>
            </a:r>
            <a:r>
              <a:rPr sz="2200" i="1" spc="-15" dirty="0">
                <a:latin typeface="Arial"/>
                <a:cs typeface="Arial"/>
              </a:rPr>
              <a:t>e</a:t>
            </a:r>
            <a:r>
              <a:rPr sz="2200" i="1" spc="5" dirty="0">
                <a:latin typeface="Arial"/>
                <a:cs typeface="Arial"/>
              </a:rPr>
              <a:t>r</a:t>
            </a:r>
            <a:r>
              <a:rPr sz="2200" i="1" dirty="0">
                <a:latin typeface="Arial"/>
                <a:cs typeface="Arial"/>
              </a:rPr>
              <a:t>ati</a:t>
            </a:r>
            <a:r>
              <a:rPr sz="2200" i="1" spc="-15" dirty="0">
                <a:latin typeface="Arial"/>
                <a:cs typeface="Arial"/>
              </a:rPr>
              <a:t>o</a:t>
            </a:r>
            <a:r>
              <a:rPr sz="2200" i="1" dirty="0">
                <a:latin typeface="Arial"/>
                <a:cs typeface="Arial"/>
              </a:rPr>
              <a:t>n</a:t>
            </a:r>
            <a:r>
              <a:rPr sz="2200" i="1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un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F</a:t>
            </a:r>
            <a:r>
              <a:rPr sz="2200" i="1" spc="-15" dirty="0">
                <a:latin typeface="Arial"/>
                <a:cs typeface="Arial"/>
              </a:rPr>
              <a:t>e</a:t>
            </a:r>
            <a:r>
              <a:rPr sz="2200" i="1" dirty="0">
                <a:latin typeface="Arial"/>
                <a:cs typeface="Arial"/>
              </a:rPr>
              <a:t>e</a:t>
            </a:r>
            <a:r>
              <a:rPr sz="2200" i="1" spc="-15" dirty="0">
                <a:latin typeface="Arial"/>
                <a:cs typeface="Arial"/>
              </a:rPr>
              <a:t>d</a:t>
            </a:r>
            <a:r>
              <a:rPr sz="2200" i="1" dirty="0">
                <a:latin typeface="Arial"/>
                <a:cs typeface="Arial"/>
              </a:rPr>
              <a:t>b</a:t>
            </a:r>
            <a:r>
              <a:rPr sz="2200" i="1" spc="-15" dirty="0">
                <a:latin typeface="Arial"/>
                <a:cs typeface="Arial"/>
              </a:rPr>
              <a:t>a</a:t>
            </a:r>
            <a:r>
              <a:rPr sz="2200" i="1" dirty="0">
                <a:latin typeface="Arial"/>
                <a:cs typeface="Arial"/>
              </a:rPr>
              <a:t>ck/ </a:t>
            </a:r>
            <a:r>
              <a:rPr sz="2200" i="1" spc="-10" dirty="0">
                <a:latin typeface="Arial"/>
                <a:cs typeface="Arial"/>
              </a:rPr>
              <a:t>E</a:t>
            </a:r>
            <a:r>
              <a:rPr sz="2200" i="1" dirty="0">
                <a:latin typeface="Arial"/>
                <a:cs typeface="Arial"/>
              </a:rPr>
              <a:t>va</a:t>
            </a:r>
            <a:r>
              <a:rPr sz="2200" i="1" spc="-15" dirty="0">
                <a:latin typeface="Arial"/>
                <a:cs typeface="Arial"/>
              </a:rPr>
              <a:t>l</a:t>
            </a:r>
            <a:r>
              <a:rPr sz="2200" i="1" dirty="0">
                <a:latin typeface="Arial"/>
                <a:cs typeface="Arial"/>
              </a:rPr>
              <a:t>u</a:t>
            </a:r>
            <a:r>
              <a:rPr sz="2200" i="1" spc="-10" dirty="0">
                <a:latin typeface="Arial"/>
                <a:cs typeface="Arial"/>
              </a:rPr>
              <a:t>a</a:t>
            </a:r>
            <a:r>
              <a:rPr sz="2200" i="1" spc="5" dirty="0">
                <a:latin typeface="Arial"/>
                <a:cs typeface="Arial"/>
              </a:rPr>
              <a:t>t</a:t>
            </a:r>
            <a:r>
              <a:rPr sz="2200" i="1" spc="-15" dirty="0">
                <a:latin typeface="Arial"/>
                <a:cs typeface="Arial"/>
              </a:rPr>
              <a:t>i</a:t>
            </a:r>
            <a:r>
              <a:rPr sz="2200" i="1" dirty="0">
                <a:latin typeface="Arial"/>
                <a:cs typeface="Arial"/>
              </a:rPr>
              <a:t>on</a:t>
            </a:r>
            <a:r>
              <a:rPr sz="2200" i="1" spc="-1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(„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ch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ll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ate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al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30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ür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30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ac</a:t>
            </a:r>
            <a:r>
              <a:rPr sz="2200" spc="-10" dirty="0">
                <a:latin typeface="Arial"/>
                <a:cs typeface="Arial"/>
              </a:rPr>
              <a:t>h</a:t>
            </a:r>
            <a:r>
              <a:rPr sz="2200" dirty="0">
                <a:latin typeface="Arial"/>
                <a:cs typeface="Arial"/>
              </a:rPr>
              <a:t>b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z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e </a:t>
            </a:r>
            <a:r>
              <a:rPr sz="2200" spc="-15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nter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chtse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spc="-40" dirty="0">
                <a:latin typeface="Arial"/>
                <a:cs typeface="Arial"/>
              </a:rPr>
              <a:t>w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15" dirty="0">
                <a:latin typeface="Arial"/>
                <a:cs typeface="Arial"/>
              </a:rPr>
              <a:t>k</a:t>
            </a:r>
            <a:r>
              <a:rPr sz="2200" spc="-1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spc="5" dirty="0">
                <a:latin typeface="Arial"/>
                <a:cs typeface="Arial"/>
              </a:rPr>
              <a:t>“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295910" marR="328295" indent="-28321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296545" algn="l"/>
              </a:tabLst>
            </a:pPr>
            <a:r>
              <a:rPr sz="2200" spc="-15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urch</a:t>
            </a:r>
            <a:r>
              <a:rPr sz="2200" spc="30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ü</a:t>
            </a:r>
            <a:r>
              <a:rPr sz="2200" spc="-10" dirty="0">
                <a:latin typeface="Arial"/>
                <a:cs typeface="Arial"/>
              </a:rPr>
              <a:t>h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on h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b</a:t>
            </a:r>
            <a:r>
              <a:rPr sz="2200" spc="5" dirty="0">
                <a:latin typeface="Arial"/>
                <a:cs typeface="Arial"/>
              </a:rPr>
              <a:t>j</a:t>
            </a:r>
            <a:r>
              <a:rPr sz="2200" dirty="0">
                <a:latin typeface="Arial"/>
                <a:cs typeface="Arial"/>
              </a:rPr>
              <a:t>ä</a:t>
            </a:r>
            <a:r>
              <a:rPr sz="2200" spc="-10" dirty="0">
                <a:latin typeface="Arial"/>
                <a:cs typeface="Arial"/>
              </a:rPr>
              <a:t>h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li</a:t>
            </a:r>
            <a:r>
              <a:rPr sz="2200" dirty="0">
                <a:latin typeface="Arial"/>
                <a:cs typeface="Arial"/>
              </a:rPr>
              <a:t>ch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n P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KA</a:t>
            </a:r>
            <a:r>
              <a:rPr sz="2200" spc="15" dirty="0">
                <a:latin typeface="Arial"/>
                <a:cs typeface="Arial"/>
              </a:rPr>
              <a:t>S</a:t>
            </a:r>
            <a:r>
              <a:rPr sz="2200" spc="5" dirty="0">
                <a:latin typeface="Arial"/>
                <a:cs typeface="Arial"/>
              </a:rPr>
              <a:t>-</a:t>
            </a:r>
            <a:r>
              <a:rPr sz="2200" spc="-22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30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ür </a:t>
            </a:r>
            <a:r>
              <a:rPr sz="2200" spc="-45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spc="-15" dirty="0">
                <a:latin typeface="Arial"/>
                <a:cs typeface="Arial"/>
              </a:rPr>
              <a:t>li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dirty="0">
                <a:latin typeface="Arial"/>
                <a:cs typeface="Arial"/>
              </a:rPr>
              <a:t>omp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25" dirty="0">
                <a:latin typeface="Arial"/>
                <a:cs typeface="Arial"/>
              </a:rPr>
              <a:t>z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ms,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35" dirty="0">
                <a:latin typeface="Arial"/>
                <a:cs typeface="Arial"/>
              </a:rPr>
              <a:t>z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spc="15" dirty="0">
                <a:latin typeface="Arial"/>
                <a:cs typeface="Arial"/>
              </a:rPr>
              <a:t>k</a:t>
            </a:r>
            <a:r>
              <a:rPr sz="2200" dirty="0">
                <a:latin typeface="Arial"/>
                <a:cs typeface="Arial"/>
              </a:rPr>
              <a:t>sre</a:t>
            </a:r>
            <a:r>
              <a:rPr sz="2200" spc="10" dirty="0">
                <a:latin typeface="Arial"/>
                <a:cs typeface="Arial"/>
              </a:rPr>
              <a:t>g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eru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1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 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ch</a:t>
            </a:r>
            <a:r>
              <a:rPr sz="2200" spc="-10" dirty="0">
                <a:latin typeface="Arial"/>
                <a:cs typeface="Arial"/>
              </a:rPr>
              <a:t>ul</a:t>
            </a:r>
            <a:r>
              <a:rPr sz="2200" spc="5" dirty="0">
                <a:latin typeface="Arial"/>
                <a:cs typeface="Arial"/>
              </a:rPr>
              <a:t>-</a:t>
            </a:r>
            <a:r>
              <a:rPr sz="2200" dirty="0">
                <a:latin typeface="Arial"/>
                <a:cs typeface="Arial"/>
              </a:rPr>
              <a:t>äm</a:t>
            </a:r>
            <a:r>
              <a:rPr sz="2200" spc="10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</a:t>
            </a:r>
            <a:r>
              <a:rPr sz="2200" spc="-40" dirty="0">
                <a:latin typeface="Arial"/>
                <a:cs typeface="Arial"/>
              </a:rPr>
              <a:t>w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ch</a:t>
            </a:r>
            <a:r>
              <a:rPr sz="2200" spc="-1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eri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n und Fach</a:t>
            </a:r>
            <a:r>
              <a:rPr sz="2200" spc="-20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6</a:t>
            </a:fld>
            <a:endParaRPr spc="-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325" y="4281551"/>
            <a:ext cx="8153400" cy="1754505"/>
          </a:xfrm>
          <a:prstGeom prst="rect">
            <a:avLst/>
          </a:prstGeom>
          <a:ln w="19050">
            <a:solidFill>
              <a:srgbClr val="99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43125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Durch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üh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ru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4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81915" marR="21907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"/>
                <a:cs typeface="Arial"/>
              </a:rPr>
              <a:t>Or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isa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h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lbj</a:t>
            </a:r>
            <a:r>
              <a:rPr sz="2400" spc="5" dirty="0">
                <a:latin typeface="Arial"/>
                <a:cs typeface="Arial"/>
              </a:rPr>
              <a:t>äh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ich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 P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-</a:t>
            </a:r>
            <a:r>
              <a:rPr sz="2400" spc="-245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2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eder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10" dirty="0">
                <a:latin typeface="Arial"/>
                <a:cs typeface="Arial"/>
              </a:rPr>
              <a:t>om</a:t>
            </a:r>
            <a:r>
              <a:rPr sz="2400" dirty="0">
                <a:latin typeface="Arial"/>
                <a:cs typeface="Arial"/>
              </a:rPr>
              <a:t>pet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ks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ieru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en,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der Sc</a:t>
            </a:r>
            <a:r>
              <a:rPr sz="2400" spc="5" dirty="0">
                <a:latin typeface="Arial"/>
                <a:cs typeface="Arial"/>
              </a:rPr>
              <a:t>hu</a:t>
            </a:r>
            <a:r>
              <a:rPr sz="2400" dirty="0">
                <a:latin typeface="Arial"/>
                <a:cs typeface="Arial"/>
              </a:rPr>
              <a:t>lä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spc="-3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</a:t>
            </a:r>
            <a:r>
              <a:rPr sz="2400" spc="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leit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nne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</a:t>
            </a:r>
            <a:r>
              <a:rPr sz="2400" spc="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leit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7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594229" y="234099"/>
            <a:ext cx="40328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2615" algn="l"/>
              </a:tabLst>
            </a:pPr>
            <a:r>
              <a:rPr sz="2400" dirty="0">
                <a:latin typeface="Arial"/>
                <a:cs typeface="Arial"/>
              </a:rPr>
              <a:t>2.2	Ziele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4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ojekts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325" y="1125600"/>
            <a:ext cx="8169275" cy="1389380"/>
          </a:xfrm>
          <a:prstGeom prst="rect">
            <a:avLst/>
          </a:prstGeom>
          <a:ln w="19050">
            <a:solidFill>
              <a:srgbClr val="99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 indent="2009139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Zus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mm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ena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beit</a:t>
            </a:r>
            <a:r>
              <a:rPr sz="24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Sc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ulen</a:t>
            </a:r>
            <a:endParaRPr sz="2400">
              <a:latin typeface="Arial"/>
              <a:cs typeface="Arial"/>
            </a:endParaRPr>
          </a:p>
          <a:p>
            <a:pPr marL="81915" marR="66802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leit</a:t>
            </a:r>
            <a:r>
              <a:rPr sz="2400" spc="1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5" dirty="0">
                <a:latin typeface="Arial"/>
                <a:cs typeface="Arial"/>
              </a:rPr>
              <a:t>hu</a:t>
            </a:r>
            <a:r>
              <a:rPr sz="2400" dirty="0">
                <a:latin typeface="Arial"/>
                <a:cs typeface="Arial"/>
              </a:rPr>
              <a:t>len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du</a:t>
            </a:r>
            <a:r>
              <a:rPr sz="2400" dirty="0">
                <a:latin typeface="Arial"/>
                <a:cs typeface="Arial"/>
              </a:rPr>
              <a:t>rch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6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-</a:t>
            </a:r>
            <a:r>
              <a:rPr sz="2400" spc="5" dirty="0">
                <a:latin typeface="Arial"/>
                <a:cs typeface="Arial"/>
              </a:rPr>
              <a:t>Leh</a:t>
            </a:r>
            <a:r>
              <a:rPr sz="2400" dirty="0">
                <a:latin typeface="Arial"/>
                <a:cs typeface="Arial"/>
              </a:rPr>
              <a:t>rer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nne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d Un</a:t>
            </a:r>
            <a:r>
              <a:rPr sz="2400" spc="5" dirty="0">
                <a:latin typeface="Arial"/>
                <a:cs typeface="Arial"/>
              </a:rPr>
              <a:t>te</a:t>
            </a:r>
            <a:r>
              <a:rPr sz="2400" dirty="0">
                <a:latin typeface="Arial"/>
                <a:cs typeface="Arial"/>
              </a:rPr>
              <a:t>rstü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lpro</a:t>
            </a:r>
            <a:r>
              <a:rPr sz="2400" spc="10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kti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-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lu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325" y="2706751"/>
            <a:ext cx="8153400" cy="1408430"/>
          </a:xfrm>
          <a:prstGeom prst="rect">
            <a:avLst/>
          </a:prstGeom>
          <a:ln w="38100">
            <a:solidFill>
              <a:srgbClr val="99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iale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ic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lu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"/>
                <a:cs typeface="Arial"/>
              </a:rPr>
              <a:t>Pro</a:t>
            </a:r>
            <a:r>
              <a:rPr sz="2400" spc="5" dirty="0">
                <a:latin typeface="Arial"/>
                <a:cs typeface="Arial"/>
              </a:rPr>
              <a:t>du</a:t>
            </a:r>
            <a:r>
              <a:rPr sz="2400" dirty="0">
                <a:latin typeface="Arial"/>
                <a:cs typeface="Arial"/>
              </a:rPr>
              <a:t>kti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rstü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</a:pPr>
            <a:r>
              <a:rPr sz="2400" spc="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ebsite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5" dirty="0">
                <a:latin typeface="Arial"/>
                <a:cs typeface="Arial"/>
              </a:rPr>
              <a:t> u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3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nlo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293749"/>
            <a:ext cx="8153400" cy="3232150"/>
          </a:xfrm>
          <a:prstGeom prst="rect">
            <a:avLst/>
          </a:prstGeom>
          <a:ln w="38100">
            <a:solidFill>
              <a:srgbClr val="99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ick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72390" marR="75882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"/>
                <a:cs typeface="Arial"/>
              </a:rPr>
              <a:t>Pro</a:t>
            </a:r>
            <a:r>
              <a:rPr sz="2400" spc="5" dirty="0">
                <a:latin typeface="Arial"/>
                <a:cs typeface="Arial"/>
              </a:rPr>
              <a:t>du</a:t>
            </a:r>
            <a:r>
              <a:rPr sz="2400" dirty="0">
                <a:latin typeface="Arial"/>
                <a:cs typeface="Arial"/>
              </a:rPr>
              <a:t>kti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rstü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25" dirty="0">
                <a:latin typeface="Arial"/>
                <a:cs typeface="Arial"/>
              </a:rPr>
              <a:t>z</a:t>
            </a:r>
            <a:r>
              <a:rPr sz="2400" spc="5" dirty="0">
                <a:latin typeface="Arial"/>
                <a:cs typeface="Arial"/>
              </a:rPr>
              <a:t>un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ü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1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eb</a:t>
            </a:r>
            <a:r>
              <a:rPr sz="2400" dirty="0">
                <a:latin typeface="Arial"/>
                <a:cs typeface="Arial"/>
              </a:rPr>
              <a:t>site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(Online</a:t>
            </a:r>
            <a:r>
              <a:rPr sz="2400" spc="10" dirty="0">
                <a:latin typeface="Arial"/>
                <a:cs typeface="Arial"/>
              </a:rPr>
              <a:t> 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25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lo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361950" indent="-289560">
              <a:lnSpc>
                <a:spcPct val="100000"/>
              </a:lnSpc>
              <a:buFont typeface="Arial"/>
              <a:buChar char="•"/>
              <a:tabLst>
                <a:tab pos="36258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Fort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dun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-M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361950" indent="-28956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6258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te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ich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-M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361950" indent="-28956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6258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ma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-M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8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689351" y="234099"/>
            <a:ext cx="40328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2615" algn="l"/>
              </a:tabLst>
            </a:pPr>
            <a:r>
              <a:rPr sz="2400" dirty="0">
                <a:latin typeface="Arial"/>
                <a:cs typeface="Arial"/>
              </a:rPr>
              <a:t>2.2	Ziele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4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ojekts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9538" y="327945"/>
            <a:ext cx="43516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1800" algn="l"/>
              </a:tabLst>
            </a:pPr>
            <a:r>
              <a:rPr sz="2400" spc="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.	Die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ite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w</a:t>
            </a:r>
            <a:r>
              <a:rPr sz="2400" spc="-180" dirty="0">
                <a:latin typeface="Arial"/>
                <a:cs typeface="Arial"/>
                <a:hlinkClick r:id="rId3"/>
              </a:rPr>
              <a:t>w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10" dirty="0">
                <a:latin typeface="Arial"/>
                <a:cs typeface="Arial"/>
                <a:hlinkClick r:id="rId3"/>
              </a:rPr>
              <a:t>p</a:t>
            </a:r>
            <a:r>
              <a:rPr sz="2400" dirty="0">
                <a:latin typeface="Arial"/>
                <a:cs typeface="Arial"/>
                <a:hlinkClick r:id="rId3"/>
              </a:rPr>
              <a:t>ikas</a:t>
            </a:r>
            <a:r>
              <a:rPr sz="2400" spc="5" dirty="0">
                <a:latin typeface="Arial"/>
                <a:cs typeface="Arial"/>
                <a:hlinkClick r:id="rId3"/>
              </a:rPr>
              <a:t>.d</a:t>
            </a:r>
            <a:r>
              <a:rPr sz="2400" spc="-25" dirty="0">
                <a:latin typeface="Arial"/>
                <a:cs typeface="Arial"/>
                <a:hlinkClick r:id="rId3"/>
              </a:rPr>
              <a:t>z</a:t>
            </a:r>
            <a:r>
              <a:rPr sz="2400" dirty="0">
                <a:latin typeface="Arial"/>
                <a:cs typeface="Arial"/>
                <a:hlinkClick r:id="rId3"/>
              </a:rPr>
              <a:t>l</a:t>
            </a:r>
            <a:r>
              <a:rPr sz="2400" spc="5" dirty="0">
                <a:latin typeface="Arial"/>
                <a:cs typeface="Arial"/>
                <a:hlinkClick r:id="rId3"/>
              </a:rPr>
              <a:t>m</a:t>
            </a:r>
            <a:r>
              <a:rPr sz="2400" dirty="0">
                <a:latin typeface="Arial"/>
                <a:cs typeface="Arial"/>
                <a:hlinkClick r:id="rId3"/>
              </a:rPr>
              <a:t>.</a:t>
            </a:r>
            <a:r>
              <a:rPr sz="2400" spc="10" dirty="0">
                <a:latin typeface="Arial"/>
                <a:cs typeface="Arial"/>
                <a:hlinkClick r:id="rId3"/>
              </a:rPr>
              <a:t>d</a:t>
            </a:r>
            <a:r>
              <a:rPr sz="2400" dirty="0">
                <a:latin typeface="Arial"/>
                <a:cs typeface="Arial"/>
                <a:hlinkClick r:id="rId3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spc="-40" dirty="0"/>
              <a:t> </a:t>
            </a:r>
            <a:r>
              <a:rPr dirty="0"/>
              <a:t>P</a:t>
            </a:r>
            <a:r>
              <a:rPr spc="5" dirty="0"/>
              <a:t>I</a:t>
            </a:r>
            <a:r>
              <a:rPr dirty="0"/>
              <a:t>KAS </a:t>
            </a:r>
            <a:r>
              <a:rPr spc="-30" dirty="0"/>
              <a:t> </a:t>
            </a:r>
            <a:r>
              <a:rPr dirty="0"/>
              <a:t>(</a:t>
            </a:r>
            <a:r>
              <a:rPr spc="-35" dirty="0"/>
              <a:t>www</a:t>
            </a:r>
            <a:r>
              <a:rPr spc="5" dirty="0"/>
              <a:t>.</a:t>
            </a:r>
            <a:r>
              <a:rPr spc="-10" dirty="0"/>
              <a:t>p</a:t>
            </a:r>
            <a:r>
              <a:rPr spc="15" dirty="0"/>
              <a:t>i</a:t>
            </a:r>
            <a:r>
              <a:rPr dirty="0"/>
              <a:t>k</a:t>
            </a:r>
            <a:r>
              <a:rPr spc="-10" dirty="0"/>
              <a:t>a</a:t>
            </a:r>
            <a:r>
              <a:rPr spc="-25" dirty="0"/>
              <a:t>s</a:t>
            </a:r>
            <a:r>
              <a:rPr spc="5" dirty="0"/>
              <a:t>.</a:t>
            </a:r>
            <a:r>
              <a:rPr spc="-10" dirty="0"/>
              <a:t>d</a:t>
            </a:r>
            <a:r>
              <a:rPr dirty="0"/>
              <a:t>z</a:t>
            </a:r>
            <a:r>
              <a:rPr spc="15" dirty="0"/>
              <a:t>l</a:t>
            </a:r>
            <a:r>
              <a:rPr spc="20" dirty="0"/>
              <a:t>m</a:t>
            </a:r>
            <a:r>
              <a:rPr spc="5" dirty="0"/>
              <a:t>.</a:t>
            </a:r>
            <a:r>
              <a:rPr spc="-10" dirty="0"/>
              <a:t>de</a:t>
            </a:r>
            <a:r>
              <a:rPr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9</a:t>
            </a:fld>
            <a:endParaRPr spc="-1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16" y="879402"/>
            <a:ext cx="6911273" cy="563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716</Words>
  <Application>Microsoft Macintosh PowerPoint</Application>
  <PresentationFormat>Bildschirmpräsentation (4:3)</PresentationFormat>
  <Paragraphs>302</Paragraphs>
  <Slides>45</Slides>
  <Notes>45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9" baseType="lpstr">
      <vt:lpstr>Calibri</vt:lpstr>
      <vt:lpstr>Times New Roman</vt:lpstr>
      <vt:lpstr>Arial</vt:lpstr>
      <vt:lpstr>Office Theme</vt:lpstr>
      <vt:lpstr>PowerPoint-Präsentation</vt:lpstr>
      <vt:lpstr>PIKAS – Projektvorstellung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Haus 1, Fortbildungsmaterial</vt:lpstr>
      <vt:lpstr>PowerPoint-Präsentation</vt:lpstr>
      <vt:lpstr>PowerPoint-Präsentation</vt:lpstr>
      <vt:lpstr>Haus 1, Fortbildungsmaterial</vt:lpstr>
      <vt:lpstr>PowerPoint-Präsentation</vt:lpstr>
      <vt:lpstr>PowerPoint-Präsentation</vt:lpstr>
      <vt:lpstr>Weniger ist mehr! So kann es aussehen!</vt:lpstr>
      <vt:lpstr>Haus 1, Unterrichtsmaterial</vt:lpstr>
      <vt:lpstr>Haus 1, Unterrichtsmaterial</vt:lpstr>
      <vt:lpstr>PowerPoint-Präsentation</vt:lpstr>
      <vt:lpstr>Haus 1, Informationsmaterial</vt:lpstr>
      <vt:lpstr>PowerPoint-Präsentation</vt:lpstr>
      <vt:lpstr>Haus 1, Unterrichtsmaterial: Das PIK-Plakat</vt:lpstr>
      <vt:lpstr>Haus 8, Unterrichtsmaterial: Mathe-Konferenzen</vt:lpstr>
      <vt:lpstr>PowerPoint-Präsentation</vt:lpstr>
      <vt:lpstr>PowerPoint-Präsentation</vt:lpstr>
      <vt:lpstr>PowerPoint-Präsentation</vt:lpstr>
      <vt:lpstr>Haus 10, Unterrichtsmaterial: Bausteine lernförderlicher Leistungskultur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Material AS</vt:lpstr>
      <vt:lpstr>Projektinfos: PIKAS- Hintergrundinfos</vt:lpstr>
      <vt:lpstr>Projektinfos: PIKAS für Multiplikatoren</vt:lpstr>
      <vt:lpstr>Projektinfos: PIKAS für Lehrer(teams)</vt:lpstr>
      <vt:lpstr>Projektinfos: PIKAS für den Unterricht</vt:lpstr>
      <vt:lpstr>PIKAS – Projektvorstellung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Projektvorstellung PIK AS</dc:title>
  <dc:creator>PIK AS, TU Dortmund</dc:creator>
  <cp:lastModifiedBy>Microsoft Office-Anwender</cp:lastModifiedBy>
  <cp:revision>11</cp:revision>
  <dcterms:created xsi:type="dcterms:W3CDTF">2020-04-19T08:52:15Z</dcterms:created>
  <dcterms:modified xsi:type="dcterms:W3CDTF">2020-04-19T10:05:48Z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2017-02-17T00:00:00Z</vt:filetime>
  </property>
  <property fmtid="{D5CDD505-2E9C-101B-9397-08002B2CF9AE}" pid="3" name="LastSaved">
    <vt:filetime>2020-04-19T00:00:00Z</vt:filetime>
  </property>
</Properties>
</file>