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83" r:id="rId3"/>
    <p:sldId id="258" r:id="rId4"/>
    <p:sldId id="284" r:id="rId5"/>
    <p:sldId id="259" r:id="rId6"/>
    <p:sldId id="285" r:id="rId7"/>
    <p:sldId id="260" r:id="rId8"/>
    <p:sldId id="286" r:id="rId9"/>
    <p:sldId id="261" r:id="rId10"/>
    <p:sldId id="287" r:id="rId11"/>
    <p:sldId id="262" r:id="rId12"/>
    <p:sldId id="288" r:id="rId13"/>
    <p:sldId id="264" r:id="rId14"/>
    <p:sldId id="289" r:id="rId15"/>
    <p:sldId id="294" r:id="rId16"/>
    <p:sldId id="290" r:id="rId17"/>
    <p:sldId id="293" r:id="rId18"/>
    <p:sldId id="291" r:id="rId19"/>
    <p:sldId id="295" r:id="rId20"/>
    <p:sldId id="296" r:id="rId21"/>
    <p:sldId id="268" r:id="rId22"/>
    <p:sldId id="292" r:id="rId23"/>
    <p:sldId id="263" r:id="rId24"/>
    <p:sldId id="282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Kleinschmidt" initials="HK" lastIdx="7" clrIdx="0">
    <p:extLst>
      <p:ext uri="{19B8F6BF-5375-455C-9EA6-DF929625EA0E}">
        <p15:presenceInfo xmlns:p15="http://schemas.microsoft.com/office/powerpoint/2012/main" userId="S::hanna.kleinschmidt@study.tu-dortmund.de::9f914cb8-db78-413b-8bab-59795167b87f" providerId="AD"/>
      </p:ext>
    </p:extLst>
  </p:cmAuthor>
  <p:cmAuthor id="2" name="Raja Herold-Blasius" initials="RH" lastIdx="15" clrIdx="1">
    <p:extLst>
      <p:ext uri="{19B8F6BF-5375-455C-9EA6-DF929625EA0E}">
        <p15:presenceInfo xmlns:p15="http://schemas.microsoft.com/office/powerpoint/2012/main" userId="Raja Herold-Blasius" providerId="None"/>
      </p:ext>
    </p:extLst>
  </p:cmAuthor>
  <p:cmAuthor id="3" name="Katharina Knaudt" initials="KK" lastIdx="1" clrIdx="2">
    <p:extLst>
      <p:ext uri="{19B8F6BF-5375-455C-9EA6-DF929625EA0E}">
        <p15:presenceInfo xmlns:p15="http://schemas.microsoft.com/office/powerpoint/2012/main" userId="Katharina Knaud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5"/>
    <p:restoredTop sz="96405"/>
  </p:normalViewPr>
  <p:slideViewPr>
    <p:cSldViewPr snapToGrid="0" snapToObjects="1">
      <p:cViewPr varScale="1">
        <p:scale>
          <a:sx n="110" d="100"/>
          <a:sy n="110" d="100"/>
        </p:scale>
        <p:origin x="50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9.051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0 160 16383,'30'0'0,"-3"0"0,-13 0 0,1 0 0,0 0 0,1-15 0,-1 11 0,1-11 0,-1 15 0,0 0 0,0 0 0,1 0 0,-1 0 0,0 0 0,0 0 0,9-8 0,11 7 0,1-14 0,17 13 0,-16-13 0,6 13 0,-9-6 0,-9 8 0,-1 0 0,-9 0 0,0 0 0,1 0 0,-2 0 0,1 0 0,-1 0 0,0 0 0,1 0 0,-1 0 0,0-6 0,0 4 0,1-4 0,0 6 0,-1 0 0,-5-7 0,3 5 0,-10-11 0,10 11 0,-4-11 0,7 11 0,0-4 0,-7-1 0,5 5 0,-5-4 0,7 6 0,-7 0 0,-2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26.206"/>
    </inkml:context>
    <inkml:brush xml:id="br0">
      <inkml:brushProperty name="width" value="0.1" units="cm"/>
      <inkml:brushProperty name="height" value="0.6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37.86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3.0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1 738 16383,'24'-39'0,"-2"10"0,-6-3 0,0 15 0,0-7 0,-1 9 0,0 0 0,0-1 0,1 1 0,-1 7 0,-1 1 0,0 7 0,-6-7 0,5-1 0,-5-6 0,7-1 0,0 0 0,1-9 0,8 6 0,-6-5 0,6-2 0,-9 8 0,1 0 0,0 4 0,-1 11 0,-7-11 0,6 11 0,-12-11 0,11 11 0,-6-4 0,7 6 0,-6-6 0,-2-2 0,-6-6 0,7 0 0,1-1 0,8-8 0,8-3 0,-6 1 0,14-7 0,-15 15 0,6-7 0,-7 9 0,-1 0 0,0 6 0,0 2 0,-7 1 0,5 4 0,-11-11 0,4 5 0,0 0 0,-4 30 0,-3-8 0,-1 22 0,-4-13 0,6-5 0,0 5 0,-8 1 0,6-7 0,-5 15 0,7-15 0,-7 6 0,5-7 0,-5 7 0,7-6 0,-6 7 0,4-9 0,-5 0 0,7 1 0,0 7 0,0 3 0,0 7 0,0-7 0,0 6 0,0-15 0,0 15 0,0-15 0,0 6 0,0-7 0,0-1 0,0 0 0,0 0 0,0 0 0,0 0 0,0-1 0,0 1 0,0 0 0,0 1 0,0-1 0,0 0 0,0 9 0,0-7 0,0 6 0,0-7 0,0-1 0,0 0 0,0-1 0,0 0 0,0 0 0,0 1 0,0-1 0,0 1 0,0 0 0,0-1 0,0 1 0,0 0 0,0 0 0,0 0 0,0 0 0,0 0 0,0 1 0,0-1 0,0 0 0,0 0 0,0 1 0,0-1 0,0 0 0,0 0 0,0 1 0,0-2 0,0 1 0,0-1 0,0 1 0,0 0 0,0 0 0,0 1 0,0-1 0,0 0 0,0 0 0,0 0 0,7-7 0,1-2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7.67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0 295 16383,'24'-39'0,"-2"1"0,2 12 0,-6 3 0,6 7 0,-9 0 0,0 1 0,1 0 0,-2 6 0,1 3 0,-1 6 0,1 0 0,0-7 0,0-2 0,0-6 0,9 7 0,-7-6 0,6 6 0,-7-1 0,-1-4 0,0 11 0,0-5 0,0 7 0,0 6 0,-1 3 0,1-2 0,0 7 0,9-12 0,1 12 0,9-12 0,-9 5 0,7 1 0,-6-6 0,-1 5 0,-1 0 0,-9 1 0,0 1 0,-6 4 0,-3-4 0,-6 6 0,0 0 0,0-1 0,0 1 0,0 0 0,0-1 0,0 1 0,0 0 0,0 0 0,0 0 0,0 0 0,0 1 0,0-2 0,0 2 0,0-2 0,0 2 0,-6-8 0,4 6 0,-12-6 0,6 7 0,0 0 0,-5 0 0,12-1 0,-13-6 0,13 6 0,-13-13 0,6 6 0,-8 0 0,2-5 0,-2 4 0,2 1 0,-1-5 0,-1 5 0,8-1 0,-5-4 0,4 5 0,-6-7 0,7 7 0,-6-6 0,6 6 0,-7-7 0,1 0 0,0 0 0,-1 0 0,1 0 0,-1 0 0,1 0 0,-1 0 0,1 0 0,0 0 0,-1 0 0,0 0 0,0 0 0,1 0 0,0 0 0,0 0 0,46 0 0,-21 0 0,37 0 0,-33 0 0,0 0 0,1 0 0,-1 0 0,0 0 0,0 0 0,1 0 0,-1 0 0,0 0 0,0 0 0,1 0 0,-1 0 0,0 0 0,-1 0 0,1 0 0,-1 0 0,1 0 0,-1 0 0,0 0 0,1 0 0,-7 7 0,6 1 0,-6 7 0,7 1 0,1-1 0,7 1 0,-6-1 0,7 1 0,-9 0 0,0-1 0,1 0 0,-1 0 0,0-6 0,-7 4 0,6-11 0,-12 12 0,4-6 0,-6 7 0,0-1 0,0 1 0,0 0 0,0 0 0,0 0 0,0 0 0,0 0 0,0 0 0,0 0 0,0 0 0,0 0 0,0 0 0,0 1 0,0-1 0,0 0 0,0 0 0,0 0 0,0 0 0,0 0 0,0 0 0,0 1 0,0-1 0,0 0 0,0 0 0,0 0 0,0-1 0,0 1 0,-6-7 0,-2-2 0,0 1 0,-5-6 0,4 6 0,-6 0 0,0-5 0,0 4 0,0-6 0,6 7 0,-4-5 0,4 5 0,-6-7 0,0 6 0,1-4 0,-1 5 0,1-1 0,-1-4 0,0 4 0,0-6 0,1 0 0,-1 0 0,1 0 0,0 0 0,-1 0 0,1 0 0,-1 0 0,0 0 0,0 0 0,1 0 0,-2 0 0,2 0 0,-1 0 0,0 0 0,0 0 0,1 0 0,0 0 0,-1 0 0,0 0 0,0 0 0,0 0 0,0 0 0,0 0 0,0 0 0,7-6 0,-6 4 0,6-5 0,-7 7 0,0 0 0,0 0 0,0 0 0,-1 0 0,1 0 0,0 0 0,0 0 0,1 0 0,5-6 0,3-2 0,6-6 0,0 0 0,0 6 0,0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1.71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1 694 16383,'24'-34'0,"6"4"0,-4 6 0,8 6 0,-1-14 0,-7 14 0,6-6 0,-15 8 0,6 0 0,-7 8 0,-1-6 0,0 13 0,-1-6 0,-6 0 0,5 5 0,-12-11 0,12 11 0,-11-12 0,11 6 0,-5 0 0,7-6 0,1 6 0,-1-8 0,-7 1 0,6 7 0,-6-6 0,7 6 0,0-7 0,-6 0 0,4 0 0,-4-1 0,7-7 0,-1 6 0,1-7 0,0 1 0,-1 5 0,1-5 0,0 8 0,-1-1 0,0 8 0,0-6 0,0 13 0,-7-12 0,5 11 0,-5-10 0,7 4 0,-7-7 0,5 7 0,-4-6 0,-1 19 0,-15 10 0,-3 3 0,-6 11 0,3-14 0,4 1 0,1-1 0,-6 8 0,12-5 0,-13 13 0,13-5 0,-6-1 0,8-1 0,-7-1 0,5-5 0,-5 5 0,7 1 0,-7-7 0,5 6 0,-5 1 0,7-7 0,-6 7 0,4-9 0,-5 0 0,7 0 0,-7 1 0,6 7 0,-6-6 0,7 7 0,0-9 0,0 0 0,-7 1 0,5-1 0,-4 0 0,6 0 0,0 0 0,0 1 0,0-1 0,0 0 0,0 0 0,0 1 0,0 7 0,0-6 0,0 15 0,0-15 0,0 15 0,0-15 0,0 7 0,0-9 0,0 0 0,0 1 0,0-1 0,0 0 0,0 0 0,0 1 0,0-1 0,0 0 0,0 0 0,0-1 0,0 2 0,0-1 0,0-1 0,0 2 0,0-2 0,0 2 0,0-1 0,0 0 0,0 0 0,0 1 0,0-1 0,0 0 0,0 9 0,0-7 0,0 6 0,0-7 0,0-1 0,0 0 0,0 0 0,0 0 0,-7-7 0,5 4 0,-5-4 0,1 0 0,-2-2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6.6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243 0 16383,'0'39'0,"0"-1"0,0-4 0,0-9 0,0 7 0,0-15 0,0 15 0,0-15 0,0 7 0,-15-8 0,11-1 0,-11 9 0,15-7 0,0 7 0,-7-9 0,6 0 0,-6 1 0,7-1 0,-7 0 0,6 0 0,-6 1 0,7-1 0,-7-1 0,6 0 0,-5 0 0,-1 1 0,6-1 0,-6 0 0,0-5 0,6 3 0,-12-10 0,11 11 0,-4-5 0,-1 7 0,6-1 0,-12-7 0,11 6 0,-4-4 0,-1-1 0,6 6 0,-13-6 0,13 7 0,-12 0 0,5 0 0,0-13 0,27-4 0,-12-12 0,26-1 0,-25 6 0,7-4 0,1 11 0,-1-12 0,0 6 0,0-7 0,0 7 0,0 1 0,-7 0 0,6 6 0,-6-13 0,8 12 0,-1-11 0,0 11 0,0-5 0,0 7 0,0 0 0,0 0 0,1 0 0,-1 0 0,-1 0 0,1 0 0,-1 0 0,1 0 0,0 0 0,0 0 0,0 0 0,0 0 0,0 0 0,0 0 0,0 0 0,1 0 0,-1 7 0,0 2 0,9 7 0,-7-1 0,15 2 0,-15-2 0,15 2 0,-15-2 0,15 2 0,-15-2 0,6 1 0,1 0 0,-7 0 0,15 0 0,-15 0 0,6 0 0,-7-1 0,7 1 0,-6 0 0,7-1 0,-9 1 0,0-1 0,1 0 0,-1 0 0,-7 1 0,-1 7 0,0-6 0,-5 7 0,4-9 0,-6 0 0,0 1 0,0-1 0,0 0 0,0 0 0,0 0 0,0 0 0,0 0 0,0 0 0,0 0 0,0 0 0,0 1 0,0-1 0,0 0 0,0 0 0,0 1 0,0-1 0,0 0 0,0 0 0,0 0 0,0 1 0,0-1 0,0 0 0,0 0 0,0 1 0,0-1 0,-6-1 0,-2-6 0,-7-1 0,1-7 0,-1 0 0,0 0 0,0 0 0,1 0 0,-1 0 0,0 0 0,0 0 0,-1 0 0,1 0 0,0 0 0,0 0 0,-1 0 0,1 0 0,0 0 0,0 0 0,-1 0 0,1 0 0,0 0 0,0 0 0,-1 0 0,2 0 0,-2-7 0,2 5 0,5-11 0,-4 11 0,12-11 0,-13 11 0,7-10 0,-8 10 0,8-11 0,-6 12 0,11-12 0,-11 11 0,11-12 0,-11 13 0,4-6 0,1 0 0,-6 5 0,6-4 0,-7-1 0,-1 5 0,-7-12 0,-3 12 0,-7-13 0,-11 5 0,-2 0 0,-9-6 0,9 14 0,-7-15 0,17 15 0,-8-6 0,19 1 0,1 6 0,9-6 0,0 0 0,0-1 0,7-6 0,1 6 0,7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9.051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0 160 16383,'30'0'0,"-3"0"0,-13 0 0,1 0 0,0 0 0,1-15 0,-1 11 0,1-11 0,-1 15 0,0 0 0,0 0 0,1 0 0,-1 0 0,0 0 0,0 0 0,9-8 0,11 7 0,1-14 0,17 13 0,-16-13 0,6 13 0,-9-6 0,-9 8 0,-1 0 0,-9 0 0,0 0 0,1 0 0,-2 0 0,1 0 0,-1 0 0,0 0 0,1 0 0,-1 0 0,0-6 0,0 4 0,1-4 0,0 6 0,-1 0 0,-5-7 0,3 5 0,-10-11 0,10 11 0,-4-11 0,7 11 0,0-4 0,-7-1 0,5 5 0,-5-4 0,7 6 0,-7 0 0,-2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12.61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0 1 16383,'0'0'0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12.61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0 1 16383,'0'0'0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2.71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1020 16383,'6'-20'0,"1"-1"0,6 14 0,-6-6 0,-1 0 0,-1 0 0,-3 0 0,10-8 0,-4-1 0,13-7 0,-4-8 0,11 6 0,5-17 0,-1 17 0,8-17 0,-16 9 0,4-1 0,-11 3 0,4 8 0,-7 7 0,0-5 0,-6 12 0,-2-5 0,0 13 0,-4-5 0,3 5 0,1-5 0,2-8 0,5-2 0,2-7 0,-1 0 0,9-8 0,0 6 0,8-15 0,-2 21 0,-5-10 0,-3 19 0,-8-4 0,1 13 0,-1-5 0,-6 5 0,-1-6 0,-6 1 0,0 0 0,0-1 0,0 42 0,-7-12 0,6 34 0,-12-22 0,5-7 0,0 5 0,-4-5 0,5 0 0,-8 6 0,8-6 0,-6 7 0,11 8 0,-11-6 0,12 15 0,-6-15 0,7 15 0,-6-15 0,4 6 0,-4-15 0,6 5 0,0-12 0,0 5 0,0-6 0,0-1 0,0 0 0,0 0 0,0 7 0,0-5 0,0 12 0,0-12 0,0 12 0,0-12 0,0 12 0,0-12 0,0 13 0,0-6 0,0 0 0,0 5 0,0-5 0,0 7 0,0 0 0,0 0 0,6 0 0,-4 0 0,11 0 0,-12-7 0,6 5 0,-7-12 0,6 5 0,-5-7 0,5 1 0,-6-1 0,0-1 0,0 1 0,6 0 0,-5 0 0,4-1 0,-5 1 0,0-1 0,0 0 0,6-5 0,-4 4 0,4-5 0,-6 7 0,0-1 0,0 0 0,0 0 0,5-6 0,1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5.957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544 0 16383,'-26'0'0,"3"0"0,3 0 0,-1 6 0,-1 1 0,-4 7 0,12-1 0,-7 8 0,7-6 0,1 5 0,0-7 0,-1 7 0,1-5 0,-1 6 0,7-8 0,-5 0 0,-2 7 0,-1-5 0,-13 12 0,13-5 0,-5 0 0,-1 5 0,6-12 0,-5 5 0,6 1 0,6-7 0,-4 7 0,11-8 0,-5 0 0,6 0 0,-6 0 0,5 0 0,-5 0 0,0 0 0,-1 0 0,-7 8 0,1-7 0,5 7 0,-4-1 0,10-5 0,-5 5 0,7-7 0,0 0 0,0 0 0,0 0 0,0 8 0,0-7 0,0 14 0,0-6 0,0 0 0,0-2 0,0 0 0,0-5 0,0 5 0,0-7 0,0 0 0,0 0 0,6 0 0,2 0 0,5 1 0,0-1 0,0 0 0,0 0 0,0 0 0,-6 0 0,6 7 0,-6-5 0,7 12 0,0-12 0,0 13 0,-1-14 0,2 14 0,-2-13 0,1 5 0,-1-7 0,0 0 0,0 0 0,0 0 0,0-6 0,0-1 0,0-6 0,1 0 0,-1 0 0,0 0 0,7 0 0,-5 0 0,5 0 0,0 0 0,-5 0 0,5 0 0,1 0 0,-7 0 0,7 0 0,-8 0 0,0 0 0,0 0 0,0 0 0,0 0 0,0 0 0,0 0 0,0-6 0,1-1 0,6-6 0,-6-1 0,7 1 0,-8-1 0,0-6 0,1 5 0,-1-5 0,1 7 0,-1 0 0,0 0 0,0 0 0,0 0 0,0 0 0,-6-1 0,5 1 0,-5 0 0,1 0 0,-3-7 0,1 5 0,-4-5 0,4 7 0,-6 0 0,5-1 0,-3 1 0,4 0 0,-1 0 0,-3 0 0,4 0 0,-6-7 0,6-2 0,-4-7 0,10 7 0,-11-14 0,5 12 0,1-13 0,-6 8 0,6-8 0,-1 5 0,-4-5 0,4 15 0,-6-5 0,0 12 0,0-5 0,0 7 0,0 0 0,0-7 0,0 5 0,0-5 0,0 0 0,0 5 0,0-5 0,0 7 0,0 0 0,0 0 0,-5 0 0,-2 1 0,-6 5 0,0 1 0,0 0 0,0-1 0,0 0 0,0-5 0,0 11 0,0-11 0,0 10 0,-1-3 0,1-1 0,0 4 0,0-3 0,0 5 0,0 0 0,0 0 0,1 0 0,-1 0 0,1 0 0,0 0 0,-1 0 0,1 0 0,0 0 0,5 0 0,1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8.560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194 1 16383,'0'42'0,"0"-10"0,0-4 0,0-6 0,0 7 0,0 0 0,0 0 0,0 0 0,-7 0 0,6 0 0,-6 0 0,1 0 0,-2 0 0,0 8 0,-5-6 0,4 15 0,-13-6 0,5-1 0,-6 7 0,8-7 0,6 1 0,-5-3 0,13-8 0,-12-7 0,12-2 0,-5-7 0,6 0 0,0 0 0,-6 1 0,5-2 0,-5 1 0,6-1 0,5-5 0,8-2 0,8-18 0,0 4 0,6-18 0,-5 11 0,7-11 0,-7 11 0,5-11 0,-5 12 0,7 0 0,0 2 0,0 12 0,9-6 0,1 7 0,9 0 0,9 0 0,-7 0 0,17 0 0,-16 0 0,6 0 0,-18 0 0,-1 0 0,-9 0 0,0 0 0,-7 0 0,-2 0 0,-7 0 0,0 0 0,0 6 0,1-5 0,-1 11 0,0-5 0,0 6 0,0 1 0,7-1 0,-5 1 0,5-1 0,0 1 0,-5-1 0,5-5 0,-6 4 0,-1-11 0,0 11 0,0-5 0,-1 6 0,-5-1 0,-1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50.66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458 1 16383,'0'27'0,"0"-3"0,0-11 0,0 7 0,0-5 0,0 13 0,-5-14 0,3 14 0,-10-6 0,10 7 0,-11-1 0,5 10 0,-7-7 0,0 6 0,7 1 0,-5-7 0,5 6 0,0-8 0,-5 0 0,11 0 0,-11 0 0,12 0 0,-12 0 0,11 0 0,-4 0 0,-1 1 0,-1 7 0,-1-6 0,-4 6 0,5-8 0,0 9 0,-5-7 0,5 6 0,-7 0 0,0-5 0,0 5 0,7-8 0,-6 8 0,6-6 0,-1 15 0,-3-15 0,3 15 0,1-7 0,-6 1 0,5 5 0,-6-5 0,-1 8 0,1-9 0,6-2 0,-4-7 0,12-1 0,-6-7 0,1-2 0,5-7 0,-5 0 0,6 0 0,0 0 0,0 0 0,0 0 0,0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26.206"/>
    </inkml:context>
    <inkml:brush xml:id="br0">
      <inkml:brushProperty name="width" value="0.1" units="cm"/>
      <inkml:brushProperty name="height" value="0.6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2.71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1020 16383,'6'-20'0,"1"-1"0,6 14 0,-6-6 0,-1 0 0,-1 0 0,-3 0 0,10-8 0,-4-1 0,13-7 0,-4-8 0,11 6 0,5-17 0,-1 17 0,8-17 0,-16 9 0,4-1 0,-11 3 0,4 8 0,-7 7 0,0-5 0,-6 12 0,-2-5 0,0 13 0,-4-5 0,3 5 0,1-5 0,2-8 0,5-2 0,2-7 0,-1 0 0,9-8 0,0 6 0,8-15 0,-2 21 0,-5-10 0,-3 19 0,-8-4 0,1 13 0,-1-5 0,-6 5 0,-1-6 0,-6 1 0,0 0 0,0-1 0,0 42 0,-7-12 0,6 34 0,-12-22 0,5-7 0,0 5 0,-4-5 0,5 0 0,-8 6 0,8-6 0,-6 7 0,11 8 0,-11-6 0,12 15 0,-6-15 0,7 15 0,-6-15 0,4 6 0,-4-15 0,6 5 0,0-12 0,0 5 0,0-6 0,0-1 0,0 0 0,0 0 0,0 7 0,0-5 0,0 12 0,0-12 0,0 12 0,0-12 0,0 12 0,0-12 0,0 13 0,0-6 0,0 0 0,0 5 0,0-5 0,0 7 0,0 0 0,0 0 0,6 0 0,-4 0 0,11 0 0,-12-7 0,6 5 0,-7-12 0,6 5 0,-5-7 0,5 1 0,-6-1 0,0-1 0,0 1 0,6 0 0,-5 0 0,4-1 0,-5 1 0,0-1 0,0 0 0,6-5 0,-4 4 0,4-5 0,-6 7 0,0-1 0,0 0 0,0 0 0,5-6 0,1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5.957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544 0 16383,'-26'0'0,"3"0"0,3 0 0,-1 6 0,-1 1 0,-4 7 0,12-1 0,-7 8 0,7-6 0,1 5 0,0-7 0,-1 7 0,1-5 0,-1 6 0,7-8 0,-5 0 0,-2 7 0,-1-5 0,-13 12 0,13-5 0,-5 0 0,-1 5 0,6-12 0,-5 5 0,6 1 0,6-7 0,-4 7 0,11-8 0,-5 0 0,6 0 0,-6 0 0,5 0 0,-5 0 0,0 0 0,-1 0 0,-7 8 0,1-7 0,5 7 0,-4-1 0,10-5 0,-5 5 0,7-7 0,0 0 0,0 0 0,0 0 0,0 8 0,0-7 0,0 14 0,0-6 0,0 0 0,0-2 0,0 0 0,0-5 0,0 5 0,0-7 0,0 0 0,0 0 0,6 0 0,2 0 0,5 1 0,0-1 0,0 0 0,0 0 0,0 0 0,-6 0 0,6 7 0,-6-5 0,7 12 0,0-12 0,0 13 0,-1-14 0,2 14 0,-2-13 0,1 5 0,-1-7 0,0 0 0,0 0 0,0 0 0,0-6 0,0-1 0,0-6 0,1 0 0,-1 0 0,0 0 0,7 0 0,-5 0 0,5 0 0,0 0 0,-5 0 0,5 0 0,1 0 0,-7 0 0,7 0 0,-8 0 0,0 0 0,0 0 0,0 0 0,0 0 0,0 0 0,0 0 0,0-6 0,1-1 0,6-6 0,-6-1 0,7 1 0,-8-1 0,0-6 0,1 5 0,-1-5 0,1 7 0,-1 0 0,0 0 0,0 0 0,0 0 0,0 0 0,-6-1 0,5 1 0,-5 0 0,1 0 0,-3-7 0,1 5 0,-4-5 0,4 7 0,-6 0 0,5-1 0,-3 1 0,4 0 0,-1 0 0,-3 0 0,4 0 0,-6-7 0,6-2 0,-4-7 0,10 7 0,-11-14 0,5 12 0,1-13 0,-6 8 0,6-8 0,-1 5 0,-4-5 0,4 15 0,-6-5 0,0 12 0,0-5 0,0 7 0,0 0 0,0-7 0,0 5 0,0-5 0,0 0 0,0 5 0,0-5 0,0 7 0,0 0 0,0 0 0,-5 0 0,-2 1 0,-6 5 0,0 1 0,0 0 0,0-1 0,0 0 0,0-5 0,0 11 0,0-11 0,0 10 0,-1-3 0,1-1 0,0 4 0,0-3 0,0 5 0,0 0 0,0 0 0,1 0 0,-1 0 0,1 0 0,0 0 0,-1 0 0,1 0 0,0 0 0,5 0 0,1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8.560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194 1 16383,'0'42'0,"0"-10"0,0-4 0,0-6 0,0 7 0,0 0 0,0 0 0,0 0 0,-7 0 0,6 0 0,-6 0 0,1 0 0,-2 0 0,0 8 0,-5-6 0,4 15 0,-13-6 0,5-1 0,-6 7 0,8-7 0,6 1 0,-5-3 0,13-8 0,-12-7 0,12-2 0,-5-7 0,6 0 0,0 0 0,-6 1 0,5-2 0,-5 1 0,6-1 0,5-5 0,8-2 0,8-18 0,0 4 0,6-18 0,-5 11 0,7-11 0,-7 11 0,5-11 0,-5 12 0,7 0 0,0 2 0,0 12 0,9-6 0,1 7 0,9 0 0,9 0 0,-7 0 0,17 0 0,-16 0 0,6 0 0,-18 0 0,-1 0 0,-9 0 0,0 0 0,-7 0 0,-2 0 0,-7 0 0,0 0 0,0 6 0,1-5 0,-1 11 0,0-5 0,0 6 0,0 1 0,7-1 0,-5 1 0,5-1 0,0 1 0,-5-1 0,5-5 0,-6 4 0,-1-11 0,0 11 0,0-5 0,-1 6 0,-5-1 0,-1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50.66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458 1 16383,'0'27'0,"0"-3"0,0-11 0,0 7 0,0-5 0,0 13 0,-5-14 0,3 14 0,-10-6 0,10 7 0,-11-1 0,5 10 0,-7-7 0,0 6 0,7 1 0,-5-7 0,5 6 0,0-8 0,-5 0 0,11 0 0,-11 0 0,12 0 0,-12 0 0,11 0 0,-4 0 0,-1 1 0,-1 7 0,-1-6 0,-4 6 0,5-8 0,0 9 0,-5-7 0,5 6 0,-7 0 0,0-5 0,0 5 0,7-8 0,-6 8 0,6-6 0,-1 15 0,-3-15 0,3 15 0,1-7 0,-6 1 0,5 5 0,-6-5 0,-1 8 0,1-9 0,6-2 0,-4-7 0,12-1 0,-6-7 0,1-2 0,5-7 0,-5 0 0,6 0 0,0 0 0,0 0 0,0 0 0,0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1:58.006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0 0 16383,'0'0'0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9:20.117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9.067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37.86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3.040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66 0 16383,'0'25'0,"0"2"0,0-11 0,0 5 0,0-1 0,0-4 0,0 4 0,0-10 0,0 10 0,0-10 0,-9 5 0,7-5 0,-8-1 0,10 1 0,0-1 0,-4 1 0,3-1 0,-3 0 0,4 1 0,0-1 0,0 0 0,0 1 0,-4-1 0,3 0 0,-3 1 0,4-1 0,0 1 0,0-1 0,0 0 0,0 1 0,0-1 0,0 0 0,0 0 0,0 0 0,0 0 0,0 0 0,0 0 0,0 0 0,0 1 0,0 4 0,0-3 0,-5 3 0,4-4 0,-3-1 0,4 5 0,0-3 0,0 3 0,0-4 0,0-1 0,0 1 0,0 4 0,0-3 0,0 3 0,0-5 0,0 1 0,0-1 0,0 0 0,0 1 0,0-1 0,0 0 0,0-1 0,0 2 0,0-1 0,0 5 0,0 2 0,0 5 0,0-6 0,0 5 0,0 0 0,0-4 0,0 3 0,0-10 0,0 0 0,0 0 0,-7-32 0,5 15 0,-6-30 0,8 27 0,0-3 0,0 4 0,4 1 0,-3 0 0,4-1 0,-1 1 0,-3-6 0,7 5 0,-7-5 0,8 1 0,-8 3 0,8-3 0,-8 4 0,3 1 0,-4 0 0,4-1 0,-3 1 0,3 0 0,1-1 0,-4-4 0,3 3 0,-4-8 0,4 8 0,-3-8 0,3 3 0,-4 0 0,0-3 0,5 3 0,-4-5 0,3 1 0,-4 4 0,5-3 0,-4 8 0,4-8 0,-5 8 0,0-4 0,0 6 0,0 0 0,0 0 0,0 0 0,0 0 0,0 0 0,0 0 0,0-1 0,0 1 0,0 0 0,0 0 0,0 0 0,0-1 0,0 2 0,0-1 0,0 0 0,0 0 0,0 0 0,0 0 0,0 0 0,0 0 0,0 36 0,0-8 0,0 25 0,0-11 0,0-11 0,0 5 0,0-6 0,0-1 0,0 1 0,0-5 0,0 3 0,0-3 0,0 5 0,0-6 0,0 5 0,0-9 0,0 8 0,0-8 0,0 8 0,0-8 0,0 3 0,-5 1 0,4-5 0,-4 5 0,5-6 0,0 0 0,-4 1 0,3-1 0,-3 0 0,4 1 0,0-1 0,0 1 0,0-1 0,0 0 0,0 1 0,0-1 0,0 0 0,0 1 0,0-1 0,0 0 0,0 1 0,0-1 0,0 0 0,0 0 0,0 0 0,0 4 0,0-4 0,0-34 0,0 16 0,0-36 0,0 30 0,0-6 0,0 5 0,0-3 0,0 3 0,0 1 0,0 0 0,0 6 0,0-1 0,0 1 0,0-4 0,0 3 0,0-4 0,0 5 0,0 0 0,0-1 0,0 1 0,0 0 0,0-1 0,0 1 0,0 0 0,0-1 0,5-4 0,-4 3 0,3-3 0,-4 4 0,0 1 0,0-5 0,5 3 0,-4-9 0,3 10 0,-4-5 0,0 6 0,4-5 0,-2 3 0,2-3 0,-4-1 0,0 4 0,4-3 0,-3 5 0,4-1 0,-5 1 0,0 0 0,0-1 0,4 1 0,-3 0 0,3 0 0,-4 33 0,-1-11 0,1 28 0,0-14 0,0-5 0,-5 5 0,4 0 0,-3-5 0,4 4 0,-5-5 0,4 0 0,-4 0 0,1-1 0,3-4 0,-4 4 0,5-5 0,-5 6 0,4 0 0,-3 0 0,-2 5 0,5-9 0,-8 9 0,7-11 0,-2 1 0,-1 4 0,4-10 0,-4 5 0,5-6 0,-4 0 0,3 1 0,-3-1 0,4 1 0,0-1 0,0 0 0,0-1 0,0 1 0,0 1 0,0-1 0,-4 0 0,3 1 0,-3 4 0,4-3 0,0 3 0,0-5 0,0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5:48.892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0 16383,'0'26'0,"0"-4"0,0-13 0,0 1 0,0-1 0,0 0 0,0 6 0,4-5 0,2 10 0,4-4 0,1 10 0,-1-4 0,-4 5 0,3-6 0,-3 0 0,5-1 0,-1 1 0,0-5 0,0 3 0,0-3 0,0 5 0,1-1 0,-1 1 0,1 0 0,-2-5 0,2 3 0,-1-3 0,-5 0 0,4-2 0,-4-5 0,5 1 0,-5-1 0,4 5 0,-4-3 0,5 3 0,0 1 0,-5-5 0,4 10 0,-4-9 0,6 8 0,-6-8 0,4 3 0,-4-5 0,0 1 0,4-1 0,-4 1 0,0-1 0,3 0 0,-2-3 0,-1 2 0,3-3 0,-3 4 0,5 1 0,-1-1 0,0 0 0,1 1 0,0 4 0,-1 2 0,6 0 0,-3 4 0,2-9 0,-3 8 0,-2-8 0,1 8 0,0-3 0,1 5 0,-1-1 0,0 1 0,-4 0 0,3 0 0,-7-1 0,6-4 0,-7 4 0,8-5 0,-8 6 0,9 0 0,-9 0 0,8-1 0,-8-4 0,4 3 0,-1-3 0,-3 5 0,4 0 0,0-1 0,-4 1 0,3-5 0,1 3 0,-4-8 0,8 3 0,-8 1 0,7-5 0,-7 5 0,4-1 0,-1-3 0,-3 3 0,3-5 0,0 10 0,-3-7 0,8 11 0,-8-7 0,4 0 0,-5 3 0,4-3 0,-3 5 0,4-1 0,-5-4 0,0 3 0,0-8 0,0 4 0,0-1 0,0-3 0,0 3 0,0 0 0,0-3 0,0 3 0,0 1 0,0-5 0,0 10 0,0-4 0,0 4 0,0 7 0,0-10 0,0 9 0,0-11 0,0 6 0,0-5 0,0-2 0,0-4 0,0-1 0,0 0 0,0 1 0,0-1 0,0-1 0,0 1 0,0 0 0,0 1 0,0-1 0,0 0 0,0 1 0,0-1 0,0 4 0,0 2 0,0-1 0,0 6 0,0-10 0,0 5 0,0-6 0,0 0 0,0 1 0,0-1 0,0 0 0,0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1:58.006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0 0 16383,'0'0'0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9:20.117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9.067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3.040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66 0 16383,'0'25'0,"0"2"0,0-11 0,0 5 0,0-1 0,0-4 0,0 4 0,0-10 0,0 10 0,0-10 0,-9 5 0,7-5 0,-8-1 0,10 1 0,0-1 0,-4 1 0,3-1 0,-3 0 0,4 1 0,0-1 0,0 0 0,0 1 0,-4-1 0,3 0 0,-3 1 0,4-1 0,0 1 0,0-1 0,0 0 0,0 1 0,0-1 0,0 0 0,0 0 0,0 0 0,0 0 0,0 0 0,0 0 0,0 0 0,0 1 0,0 4 0,0-3 0,-5 3 0,4-4 0,-3-1 0,4 5 0,0-3 0,0 3 0,0-4 0,0-1 0,0 1 0,0 4 0,0-3 0,0 3 0,0-5 0,0 1 0,0-1 0,0 0 0,0 1 0,0-1 0,0 0 0,0-1 0,0 2 0,0-1 0,0 5 0,0 2 0,0 5 0,0-6 0,0 5 0,0 0 0,0-4 0,0 3 0,0-10 0,0 0 0,0 0 0,-7-32 0,5 15 0,-6-30 0,8 27 0,0-3 0,0 4 0,4 1 0,-3 0 0,4-1 0,-1 1 0,-3-6 0,7 5 0,-7-5 0,8 1 0,-8 3 0,8-3 0,-8 4 0,3 1 0,-4 0 0,4-1 0,-3 1 0,3 0 0,1-1 0,-4-4 0,3 3 0,-4-8 0,4 8 0,-3-8 0,3 3 0,-4 0 0,0-3 0,5 3 0,-4-5 0,3 1 0,-4 4 0,5-3 0,-4 8 0,4-8 0,-5 8 0,0-4 0,0 6 0,0 0 0,0 0 0,0 0 0,0 0 0,0 0 0,0 0 0,0-1 0,0 1 0,0 0 0,0 0 0,0 0 0,0-1 0,0 2 0,0-1 0,0 0 0,0 0 0,0 0 0,0 0 0,0 0 0,0 0 0,0 36 0,0-8 0,0 25 0,0-11 0,0-11 0,0 5 0,0-6 0,0-1 0,0 1 0,0-5 0,0 3 0,0-3 0,0 5 0,0-6 0,0 5 0,0-9 0,0 8 0,0-8 0,0 8 0,0-8 0,0 3 0,-5 1 0,4-5 0,-4 5 0,5-6 0,0 0 0,-4 1 0,3-1 0,-3 0 0,4 1 0,0-1 0,0 1 0,0-1 0,0 0 0,0 1 0,0-1 0,0 0 0,0 1 0,0-1 0,0 0 0,0 1 0,0-1 0,0 0 0,0 0 0,0 0 0,0 4 0,0-4 0,0-34 0,0 16 0,0-36 0,0 30 0,0-6 0,0 5 0,0-3 0,0 3 0,0 1 0,0 0 0,0 6 0,0-1 0,0 1 0,0-4 0,0 3 0,0-4 0,0 5 0,0 0 0,0-1 0,0 1 0,0 0 0,0-1 0,0 1 0,0 0 0,0-1 0,5-4 0,-4 3 0,3-3 0,-4 4 0,0 1 0,0-5 0,5 3 0,-4-9 0,3 10 0,-4-5 0,0 6 0,4-5 0,-2 3 0,2-3 0,-4-1 0,0 4 0,4-3 0,-3 5 0,4-1 0,-5 1 0,0 0 0,0-1 0,4 1 0,-3 0 0,3 0 0,-4 33 0,-1-11 0,1 28 0,0-14 0,0-5 0,-5 5 0,4 0 0,-3-5 0,4 4 0,-5-5 0,4 0 0,-4 0 0,1-1 0,3-4 0,-4 4 0,5-5 0,-5 6 0,4 0 0,-3 0 0,-2 5 0,5-9 0,-8 9 0,7-11 0,-2 1 0,-1 4 0,4-10 0,-4 5 0,5-6 0,-4 0 0,3 1 0,-3-1 0,4 1 0,0-1 0,0 0 0,0-1 0,0 1 0,0 1 0,0-1 0,-4 0 0,3 1 0,-3 4 0,4-3 0,0 3 0,0-5 0,0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5:48.892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0 16383,'0'26'0,"0"-4"0,0-13 0,0 1 0,0-1 0,0 0 0,0 6 0,4-5 0,2 10 0,4-4 0,1 10 0,-1-4 0,-4 5 0,3-6 0,-3 0 0,5-1 0,-1 1 0,0-5 0,0 3 0,0-3 0,0 5 0,1-1 0,-1 1 0,1 0 0,-2-5 0,2 3 0,-1-3 0,-5 0 0,4-2 0,-4-5 0,5 1 0,-5-1 0,4 5 0,-4-3 0,5 3 0,0 1 0,-5-5 0,4 10 0,-4-9 0,6 8 0,-6-8 0,4 3 0,-4-5 0,0 1 0,4-1 0,-4 1 0,0-1 0,3 0 0,-2-3 0,-1 2 0,3-3 0,-3 4 0,5 1 0,-1-1 0,0 0 0,1 1 0,0 4 0,-1 2 0,6 0 0,-3 4 0,2-9 0,-3 8 0,-2-8 0,1 8 0,0-3 0,1 5 0,-1-1 0,0 1 0,-4 0 0,3 0 0,-7-1 0,6-4 0,-7 4 0,8-5 0,-8 6 0,9 0 0,-9 0 0,8-1 0,-8-4 0,4 3 0,-1-3 0,-3 5 0,4 0 0,0-1 0,-4 1 0,3-5 0,1 3 0,-4-8 0,8 3 0,-8 1 0,7-5 0,-7 5 0,4-1 0,-1-3 0,-3 3 0,3-5 0,0 10 0,-3-7 0,8 11 0,-8-7 0,4 0 0,-5 3 0,4-3 0,-3 5 0,4-1 0,-5-4 0,0 3 0,0-8 0,0 4 0,0-1 0,0-3 0,0 3 0,0 0 0,0-3 0,0 3 0,0 1 0,0-5 0,0 10 0,0-4 0,0 4 0,0 7 0,0-10 0,0 9 0,0-11 0,0 6 0,0-5 0,0-2 0,0-4 0,0-1 0,0 0 0,0 1 0,0-1 0,0-1 0,0 1 0,0 0 0,0 1 0,0-1 0,0 0 0,0 1 0,0-1 0,0 4 0,0 2 0,0-1 0,0 6 0,0-10 0,0 5 0,0-6 0,0 0 0,0 1 0,0-1 0,0 0 0,0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3.0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1 738 16383,'24'-39'0,"-2"10"0,-6-3 0,0 15 0,0-7 0,-1 9 0,0 0 0,0-1 0,1 1 0,-1 7 0,-1 1 0,0 7 0,-6-7 0,5-1 0,-5-6 0,7-1 0,0 0 0,1-9 0,8 6 0,-6-5 0,6-2 0,-9 8 0,1 0 0,0 4 0,-1 11 0,-7-11 0,6 11 0,-12-11 0,11 11 0,-6-4 0,7 6 0,-6-6 0,-2-2 0,-6-6 0,7 0 0,1-1 0,8-8 0,8-3 0,-6 1 0,14-7 0,-15 15 0,6-7 0,-7 9 0,-1 0 0,0 6 0,0 2 0,-7 1 0,5 4 0,-11-11 0,4 5 0,0 0 0,-4 30 0,-3-8 0,-1 22 0,-4-13 0,6-5 0,0 5 0,-8 1 0,6-7 0,-5 15 0,7-15 0,-7 6 0,5-7 0,-5 7 0,7-6 0,-6 7 0,4-9 0,-5 0 0,7 1 0,0 7 0,0 3 0,0 7 0,0-7 0,0 6 0,0-15 0,0 15 0,0-15 0,0 6 0,0-7 0,0-1 0,0 0 0,0 0 0,0 0 0,0 0 0,0-1 0,0 1 0,0 0 0,0 1 0,0-1 0,0 0 0,0 9 0,0-7 0,0 6 0,0-7 0,0-1 0,0 0 0,0-1 0,0 0 0,0 0 0,0 1 0,0-1 0,0 1 0,0 0 0,0-1 0,0 1 0,0 0 0,0 0 0,0 0 0,0 0 0,0 0 0,0 1 0,0-1 0,0 0 0,0 0 0,0 1 0,0-1 0,0 0 0,0 0 0,0 1 0,0-2 0,0 1 0,0-1 0,0 1 0,0 0 0,0 0 0,0 1 0,0-1 0,0 0 0,0 0 0,0 0 0,7-7 0,1-2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8:52.45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590 28 16383,'-24'0'0,"4"0"0,15 0 0,-5 0 0,2 3 0,-5-3 0,-1 6 0,2-6 0,-5 6 0,5-6 0,-2 5 0,6-4 0,0 3 0,-1-1 0,3 2 0,-3 2 0,1-2 0,0 2 0,-3-1 0,0-1 0,1 1 0,1 2 0,-1-2 0,1 4 0,-2-2 0,0 3 0,1 0 0,1-2 0,-1 1 0,4-5 0,-1 3 0,2-1 0,2 1 0,1 1 0,0 1 0,-1-3 0,-5 2 0,2-6 0,-6 4 0,6-4 0,-4 2 0,2 2 0,0-1 0,1 3 0,2-3 0,0 3 0,-2-1 0,-2 3 0,-3 6 0,1-1 0,-6 10 0,4-7 0,-3 4 0,7-5 0,1-3 0,2-4 0,1-1 0,2-4 0,0 5 0,10-3 0,-3 2 0,7-3 0,-5-2 0,1 2 0,-2 2 0,1 2 0,0 3 0,-1 0 0,1 4 0,0 0 0,0 0 0,0 0 0,0-3 0,0-1 0,-1-3 0,0-3 0,-2 3 0,2-6 0,-2 5 0,1-2 0,1-1 0,-2 2 0,1-1 0,-1 2 0,0-2 0,-1 4 0,1-6 0,-3 6 0,5-4 0,-3-1 0,9 0 0,-5-4 0,5 1 0,-2 1 0,-3-2 0,6 3 0,-5-3 0,1 2 0,3-2 0,-5 1 0,5-3 0,-3 3 0,1-3 0,1 3 0,-1-4 0,0 2 0,1-2 0,2 5 0,-1-1 0,2 3 0,-4-1 0,1-1 0,-4 0 0,3 0 0,-1 0 0,0-2 0,1 3 0,-4-2 0,5 5 0,-5-4 0,2 3 0,0-4 0,1 1 0,0 0 0,1-2 0,-2 1 0,3-1 0,0-1 0,0 3 0,0-2 0,1 0 0,-2 2 0,1-5 0,-2 5 0,0-4 0,2 1 0,-2 0 0,3 1 0,-2 0 0,-1-1 0,4-2 0,-2 0 0,1 0 0,-1 0 0,-3 0 0,2 0 0,2 0 0,-2 0 0,3 0 0,-3 0 0,1 0 0,3 0 0,-7 0 0,6 0 0,-1 0 0,-3 0 0,4 0 0,-4 0 0,2 0 0,0 0 0,0 0 0,-1-2 0,-1-1 0,1-4 0,-4 2 0,2-3 0,1 4 0,-1-1 0,1-3 0,1 3 0,-3-2 0,3 2 0,-4-2 0,2 2 0,0-4 0,-1 0 0,1 2 0,-2-1 0,2 1 0,-1 1 0,3-1 0,-3 2 0,1-1 0,-2-5 0,0 0 0,3-2 0,1-1 0,2 3 0,0-3 0,0 3 0,0 0 0,-3 0 0,0 3 0,-3 0 0,0 1 0,-2 0 0,-1-3 0,0 0 0,-1 0 0,3 0 0,-3-1 0,4 0 0,-5 0 0,5 3 0,-4-3 0,1 1 0,0 1 0,-2-3 0,3 5 0,-3-3 0,0-3 0,0 2 0,2-5 0,-1 1 0,4-3 0,-1 0 0,-1 0 0,2 3 0,-4-2 0,3 5 0,-3-2 0,2 3 0,-3 0 0,0 0 0,2 1 0,-1-1 0,1 2 0,-2-1 0,0 2 0,0-3 0,0 0 0,0 3 0,0-2 0,0 2 0,0-3 0,-2 2 0,-1 1 0,-4-1 0,1 3 0,-3-1 0,4 2 0,-5-2 0,5 2 0,-2-3 0,-1 3 0,3 0 0,-8-5 0,7 4 0,-6-4 0,6 5 0,-4 0 0,4 0 0,-4 0 0,3 0 0,-1 0 0,-1 2 0,3-3 0,-3 2 0,2-3 0,-1 2 0,-1 3 0,2-2 0,-3 1 0,2-2 0,0 0 0,1-1 0,1-1 0,-4 3 0,4-3 0,-5 4 0,6-2 0,-5 2 0,0-1 0,1 1 0,-3 0 0,6-1 0,-4 1 0,2 0 0,-3-2 0,0 2 0,0 0 0,3-1 0,-2 1 0,-1-3 0,2 3 0,0-1 0,-1 1 0,4 0 0,-5-1 0,3 3 0,-2-1 0,0 0 0,2 1 0,-2-1 0,2 2 0,-2 0 0,0 0 0,2 0 0,-2 0 0,3 0 0,-4 0 0,-2 0 0,1 0 0,-9 0 0,5 0 0,-9 0 0,7 0 0,-7 0 0,9 0 0,-5 0 0,10 0 0,-1 2 0,5 1 0,-1 2 0,0 2 0,3-1 0,-2 4 0,4-4 0,-2 4 0,-1-2 0,1 6 0,-1 1 0,-3 3 0,3 0 0,-3 0 0,3 0 0,0 0 0,0 0 0,3 0 0,-3 0 0,6 0 0,-3-4 0,3 0 0,0-3 0,0-2 0,0 1 0,0 3 0,0 3 0,0 4 0,3 1 0,0 2 0,7 3 0,0 0 0,3-3 0,-1-2 0,3-2 0,-2-7 0,5 3 0,0-8 0,1 1 0,6-1 0,-2-4 0,11 0 0,3-3 0,9 0 0,-6 0 0,-4-3 0,3-4 0,-3-4 0,5-4 0,-1 0 0,-8-2 0,-2 3 0,-6-2 0,-3 3 0,-6 2 0,-1-1 0,-5 1 0,1-3 0,-1 0 0,4-8 0,-4 3 0,1-6 0,-4 2 0,0 1 0,-2 0 0,-2 4 0,-2 4 0,0 0 0,-8 5 0,-2 3 0,-11 1 0,2 4 0,-6-2 0,3 3 0,-4 0 0,-1 0 0,1 3 0,-8 4 0,1 4 0,-11 4 0,-7 9 0,-10 7 0,-23 12 0,42-15 0,-1 2 0,-8-2 0,0 2 0,4 5 0,1 0 0,-27 14 0,5 10 0,24-26 0,3 6 0,7-12 0,17-8 0,6-7 0,8-4 0,20-3 0,-4-2 0,20-4 0,-7-6 0,10-4 0,10-8 0,6-1 0,16-10 0,-3 0 0,16-7 0,-8-3 0,-13 9 0,4-7 0,-20 7 0,8 1 0,-16-3 0,-5 14 0,-15 1 0,-4 6 0,-4 1 0,-3 3 0,-2 1 0,-1-3 0,-2 2 0,0-4 0,-9 7 0,2 1 0,-12 4 0,4 0 0,-6 0 0,-2 0 0,-7 0 0,3 0 0,-3 0 0,0 3 0,-2 1 0,1 5 0,1-1 0,4 4 0,0-5 0,4 3 0,3-4 0,8-1 0,0 0 0,6 0 0,-3 3 0,33-32 0,-8 12 0,23-33 0,-13 19 0,-5-8 0,2 5 0,-6-2 0,-2 8 0,-7 2 0,0 6 0,-4 3 0,0 7 0,-29 3 0,15 2 0,-27 0 0,21 3 0,-3 0 0,0 6 0,3-1 0,-2 4 0,5-1 0,1 1 0,0-1 0,5-3 0,-1 2 0,4-2 0,0 3 0,3 0 0,0-3 0,0 6 0,0-5 0,0 8 0,0-5 0,0 5 0,0-5 0,0-1 0,0-1 0,2-4 0,12-1 0,-1-3 0,14-2 0,-5-3 0,8-4 0,1-3 0,4-1 0,5-3 0,-4 0 0,4 2 0,-9-4 0,-4 8 0,-6-1 0,-6 4 0,-1 1 0,-6 2 0,0 2 0,-1 12 0,-4-1 0,-1 10 0,-8-3 0,-1 0 0,-4 0 0,1 4 0,-6 4 0,2 1 0,-3 7 0,4-3 0,-1 1 0,0-2 0,2-8 0,2 0 0,2-7 0,4-1 0,0-3 0,1-3 0,0 2 0,-2-2 0,2 6 0,-3-2 0,3 2 0,1-3 0,0-3 0,1 2 0,-1-2 0,2 1 0,0 1 0,0 0 0,-2-2 0,-6 5 0,-1-7 0,-4 4 0,2-7 0,0-1 0,0-2 0,0 0 0,1 0 0,-1 0 0,2 0 0,-4-2 0,1-2 0,-6-1 0,-4-2 0,4 1 0,-1 3 0,2-2 0,6 4 0,-1-2 0,2 3 0,2-2 0,33-5 0,-10 4 0,35-3 0,-15 6 0,6 0 0,4 0 0,-4 0 0,4 0 0,-4 0 0,4 0 0,-4 0 0,-1 0 0,-9 0 0,-4 0 0,-6 0 0,-6 0 0,-1 0 0,-6 0 0,2 0 0,-2-7 0,0 0 0,-1-6 0,-1 2 0,-1 0 0,-2 0 0,3-3 0,-6-1 0,3-6 0,0 2 0,0-10 0,4 5 0,-3-6 0,1 4 0,-4 0 0,5 0 0,-5 0 0,1 3 0,-2 2 0,0 6 0,0 3 0,0 2 0,-4 5 0,-8 9 0,-1 4 0,-5 12 0,5 1 0,1 2 0,-5 12 0,1 6 0,-3 11 0,-1 5 0,-1 5 0,-5 2 0,0 5 0,6-15 0,-4 6 0,8-18 0,-3 9 0,5-14 0,0-6 0,4-10 0,2-6 0,2-1 0,1-6 0,0 0 0,-2-3 0,-3-2 0,-1-1 0,1-2 0,1 0 0,3-10 0,-2 3 0,5-9 0,1 2 0,2-1 0,0-3 0,0 3 0,0-2 0,0 2 0,5-3 0,2 0 0,5 1 0,0-1 0,0 0 0,0 0 0,0 0 0,0 0 0,0 0 0,-1 3 0,5-10 0,-1 11 0,6-15 0,-5 9 0,4-4 0,-4 4 0,-1 6 0,-3 2 0,-2 4 0,-4 0 0,1 5 0,5 1 0,-6 2 0,11 0 0,-5 0 0,6 0 0,8 0 0,-3-3 0,11-1 0,-3-6 0,1 3 0,2-7 0,-7 7 0,-1-5 0,-7 5 0,-5-4 0,-3 5 0,-3-1 0,0 1 0,-3-1 0,-3-3 0,1 2 0,-3-4 0,0 4 0,0-3 0,0 0 0,0 0 0,0 0 0,-3 0 0,3 1 0,-5-1 0,2 0 0,0 0 0,-2-3 0,2 5 0,-3-5 0,3 6 0,-1 0 0,1-2 0,-2 4 0,-5-4 0,4 4 0,-7-4 0,8 5 0,-6-5 0,5 1 0,-1-2 0,-1 3 0,2-2 0,-2 4 0,3-4 0,0 4 0,-3-4 0,1 5 0,-1 0 0,-1 1 0,1 1 0,1-2 0,-5-5 0,3 4 0,-4-7 0,2 5 0,3-3 0,-3 2 0,3-1 0,-1 4 0,2-4 0,2 4 0,0-1 0,-5 0 0,4 1 0,-3 1 0,0-1 0,3 5 0,-6-6 0,2 4 0,2 1 0,-5-3 0,8 4 0,-6-4 0,3 5 0,0-5 0,-2 2 0,1 0 0,1-1 0,-2 1 0,2 0 0,0-2 0,-3 5 0,5-5 0,-6 3 0,2-1 0,1-1 0,-3 3 0,6-3 0,-4 3 0,0-1 0,1 0 0,-2 1 0,3-1 0,-2 0 0,-2 1 0,4-1 0,-5 2 0,5 0 0,-3 0 0,-3 0 0,2 0 0,-5 0 0,6 0 0,-4 0 0,1 0 0,3 0 0,-3 0 0,3 0 0,0 0 0,3 0 0,-3 0 0,1 5 0,1-2 0,-3 5 0,6-3 0,-4 2 0,-2 2 0,-7 10 0,-5 2 0,3 2 0,-5 4 0,9-7 0,-6 3 0,7-4 0,1-3 0,6-5 0,1-3 0,6-3 0,1 6 0,8 5 0,-4-4 0,3-1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04.856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379 17 16383,'-39'3'0,"2"1"0,15 5 0,0-2 0,4 4 0,3-4 0,1 1 0,6-3 0,1 0 0,4 5 0,-2-2 0,5 2 0,-4-1 0,1-1 0,-2 2 0,0 0 0,0-2 0,2 2 0,-2-2 0,2 0 0,-2 5 0,2-7 0,-1 4 0,1-1 0,0-3 0,-4 6 0,4-4 0,-4 0 0,1 2 0,-2 1 0,2 1 0,-5-1 0,5 0 0,-2-3 0,3 1 0,0-2 0,-2 0 0,1-1 0,-1 3 0,2-4 0,3 4 0,0 1 0,2 1 0,-3 4 0,0 0 0,-1 7 0,-1-3 0,2 2 0,-3-3 0,2 0 0,-1 0 0,4-3 0,-1-1 0,2-6 0,0 2 0,0-2 0,0 2 0,0 0 0,0 1 0,0-4 0,0 4 0,2-1 0,-1-1 0,4 3 0,-2-3 0,2-1 0,0 2 0,-2-2 0,2 1 0,-2 1 0,2-5 0,0 5 0,2-2 0,-4 2 0,4-2 0,-4 0 0,2-1 0,0 1 0,-2 1 0,2 1 0,-2-5 0,2 5 0,-3-2 0,3 0 0,-1 1 0,2-4 0,0 4 0,1-1 0,-1 2 0,2 0 0,-3 1 0,1 0 0,-1 0 0,0 0 0,3-2 0,-2 1 0,2-4 0,-3 1 0,2-2 0,1 0 0,1-2 0,1-1 0,-3 0 0,3 1 0,-3 2 0,1 0 0,1 0 0,-1 0 0,0-2 0,3-1 0,-3 0 0,2-2 0,-1 3 0,-1-1 0,3-1 0,0 1 0,-3 0 0,2-1 0,-1 3 0,-1-3 0,2 4 0,-2-2 0,3 0 0,-4 1 0,3-3 0,-2 1 0,5-2 0,-4 0 0,3 0 0,-1 0 0,-3 0 0,5 0 0,-3 0 0,2 0 0,-2 0 0,1 0 0,-4 0 0,4 0 0,-2 0 0,1 0 0,0 0 0,-1 0 0,0-2 0,1-1 0,-3-2 0,0-2 0,0 2 0,-1-2 0,3 2 0,-2 0 0,-1-2 0,2 0 0,-4-1 0,3-1 0,-3 2 0,1 0 0,2 0 0,1 2 0,2 0 0,-2 2 0,1 1 0,-4-6 0,0 1 0,-1-4 0,-1 2 0,1 4 0,3-4 0,0 6 0,2-6 0,-1 6 0,1-2 0,-2 1 0,3 1 0,-3-4 0,0 2 0,-3-4 0,4 4 0,-3-2 0,4 0 0,-4 2 0,2-2 0,0 0 0,-1 1 0,4-1 0,-2 2 0,3-3 0,0 2 0,-3-2 0,2 5 0,-4-1 0,3 1 0,-1 0 0,2-1 0,-5-3 0,2 1 0,-7-7 0,5 4 0,-2-1 0,0 0 0,1-1 0,-1-1 0,3-2 0,0 3 0,-1 0 0,1 0 0,-1 0 0,0 3 0,-2 1 0,4-3 0,-6 4 0,3-5 0,-2 1 0,1-1 0,2 0 0,-2 1 0,2 2 0,-4-1 0,3 0 0,-3 1 0,1-2 0,-2 0 0,2 0 0,-1 2 0,1-1 0,-2-1 0,0 2 0,-6-3 0,4 3 0,-6 0 0,5-2 0,-2 2 0,-1-1 0,4-1 0,-3 5 0,2-6 0,-4 4 0,1-2 0,-1 2 0,0 0 0,2 2 0,-6-2 0,7 1 0,-4 0 0,3-2 0,-2 3 0,-3-2 0,2-3 0,1 4 0,2-7 0,0 8 0,-1-5 0,1 4 0,0-4 0,0 2 0,-1-3 0,1 0 0,2 0 0,-2 0 0,2 0 0,-3 3 0,4-3 0,-3 6 0,2-8 0,-2 7 0,3-3 0,-5 1 0,4 3 0,-8 0 0,3 3 0,-2 0 0,-1-1 0,5 0 0,-5-1 0,3 1 0,0-2 0,-2-1 0,2 1 0,-3-3 0,0 2 0,0-2 0,3 3 0,0 2 0,0-1 0,1 1 0,-4 0 0,1 1 0,3 2 0,-4 0 0,2 0 0,0 0 0,-2 0 0,5 6 0,-5-5 0,4 5 0,-2-6 0,0 0 0,-1 0 0,1 0 0,-1 0 0,-1 0 0,1 0 0,2 0 0,-2 0 0,2 0 0,-3 3 0,3-1 0,-4 6 0,3 0 0,-4 3 0,-6 7 0,3-4 0,-11 9 0,4-3 0,-2 1 0,3-1 0,-2 0 0,8-8 0,-2 4 0,7-5 0,0-3 0,2 3 0,-1-5 0,4 4 0,-4-2 0,1 3 0,-2 3 0,-1 1 0,0 3 0,0 4 0,0-3 0,-1 2 0,1 1 0,3-3 0,-1 2 0,2-3 0,4-3 0,-4-1 0,7-3 0,-1-3 0,2 2 0,20-12 0,-7 0 0,21-14 0,-11-4 0,9-2 0,6-11 0,10 0 0,7-9 0,-4 4 0,1 1 0,-8 2 0,10 1 0,-9-1 0,2 6 0,-14 4 0,-2 8 0,-8 0 0,-4 8 0,-5 1 0,-6 5 0,-1 0 0,-20 26 0,2-9 0,-16 19 0,8-13 0,-5 3 0,-5 7 0,-6 5 0,-10 6 0,1-1 0,4-5 0,-2 4 0,-12 14 0,19-17 0,-22 21 0,31-27 0,-8 4 0,12-9 0,3-3 0,11-11 0,-1 1 0,4-5 0,3 1 0,27-25 0,-6 6 0,30-29 0,-11 11 0,13-11 0,4 1 0,-6 6 0,8-7 0,-13 11 0,14-9 0,-9 10 0,-2 1 0,-12 9 0,-8 4 0,-6 5 0,-6 4 0,-1-1 0,-5 3 0,-2 0 0,0 17 0,-9-2 0,3 12 0,-16-6 0,5 0 0,-6 1 0,1 0 0,-1-1 0,-4 2 0,-3 3 0,-2 6 0,4-7 0,-6 8 0,9-9 0,-6 7 0,3 0 0,3-1 0,-1-2 0,6-4 0,-2-5 0,6-2 0,1-6 0,5 0 0,27-28 0,-9 8 0,22-22 0,-18 15 0,2-5 0,8-6 0,-3 1 0,8-2 0,-6 7 0,0 0 0,-3 3 0,2-4 0,-7 9 0,7-4 0,-8 7 0,3 0 0,-7 2 0,-1 4 0,-3-1 0,0 5 0,-3 1 0,2 2 0,-7 13 0,2-4 0,-5 10 0,0-5 0,0 1 0,-3 3 0,0 0 0,-6 4 0,2 0 0,-3 0 0,4 8 0,-1-7 0,1 7 0,2-4 0,-2 0 0,3 0 0,-1-3 0,-1-5 0,4-4 0,-4-3 0,2 0 0,-2-3 0,-3 0 0,2-3 0,-4 1 0,5-1 0,-6 0 0,3-2 0,-3 2 0,0-5 0,0 3 0,0-1 0,1 1 0,-1 0 0,-3 2 0,2-2 0,-5 3 0,2 0 0,0 0 0,-2 0 0,2-1 0,-3 1 0,1 0 0,-1 0 0,0-3 0,3 0 0,-2-3 0,5 0 0,-2 0 0,6 0 0,-3 0 0,4-4 0,-2-2 0,2-5 0,4 3 0,-2 1 0,3-3 0,-1 4 0,1-6 0,2 4 0,0-2 0,0 1 0,-3-1 0,-2 0 0,-1 3 0,-4-1 0,5 5 0,-8-1 0,7 1 0,-6 0 0,1-4 0,2 4 0,-3-5 0,4 3 0,-6-3 0,-1 1 0,-3-4 0,0 4 0,0-4 0,-4 4 0,7-1 0,-6 2 0,9 0 0,1 3 0,1 0 0,4 3 0,-4 7 0,12 4 0,-3 3 0,12 5 0,-5-8 0,5 6 0,-4-5 0,4 5 0,-5-5 0,5 2 0,-3-3 0,3 0 0,0 0 0,3 0 0,1-2 0,3 2 0,0-4 0,0 2 0,3-6 0,2 0 0,-1-3 0,3 0 0,-6 0 0,7 0 0,-8 0 0,4 0 0,-4-3 0,0 0 0,0-3 0,-3 0 0,-1-2 0,0-1 0,-3-2 0,4-4 0,0 0 0,1-4 0,4-5 0,0 4 0,1-7 0,-1 6 0,-3-2 0,1 4 0,-4-3 0,1 3 0,-5-3 0,2 1 0,-6 2 0,4-6 0,-4 6 0,0-6 0,1 2 0,-1 1 0,0 0 0,0 7 0,-3-2 0,2 8 0,-5-2 0,5 4 0,-5 0 0,0-5 0,-3 4 0,-2-4 0,0 4 0,-1-6 0,1 2 0,-1-5 0,0 2 0,0-3 0,3 4 0,-2-1 0,2 5 0,-3 1 0,1 0 0,0 3 0,-4-1 0,2 4 0,-2-1 0,-3 1 0,5 0 0,-5 1 0,3 0 0,3 1 0,-6-3 0,9-5 0,15 3 0,-5-3 0,12 7 0,-14 2 0,2 0 0,4 2 0,-2-2 0,2 5 0,-3 0 0,-3 0 0,7 5 0,-3-5 0,4 3 0,1-2 0,-2-1 0,-1 1 0,-1-1 0,-1 0 0,-1 0 0,-1 1 0,1 1 0,-3 0 0,0 1 0,-3 3 0,-2-3 0,0 2 0,4-1 0,2-1 0,2-1 0,-1 0 0,0 1 0,-2-3 0,5 4 0,-5-3 0,2 4 0,-2-3 0,-2 1 0,2 2 0,-3-3 0,3 3 0,0 0 0,-2-2 0,1 1 0,-1 1 0,0-1 0,1 0 0,-3-1 0,1 2 0,-2 2 0,3 4 0,-3-4 0,3 5 0,-3-2 0,0 3 0,0 0 0,0 0 0,0 0 0,0 0 0,2-4 0,-1 0 0,1-3 0,-2 0 0,0 0 0,0-3 0,0 3 0,0-3 0,0 5 0,0-1 0,0 1 0,0-2 0,0-1 0,0-1 0,0 1 0,0 0 0,0-1 0,0 3 0,-2-4 0,-1 0 0,-6 1 0,3-6 0,-3 4 0,2-2 0,1 0 0,-6 5 0,6-5 0,-7 8 0,5-4 0,-5 12 0,2-5 0,-5 6 0,3-4 0,-2 1 0,6-4 0,-2 2 0,5-8 0,-3 4 0,4-7 0,0 1 0,-2 1 0,2-3 0,-5 2 0,3 0 0,0-4 0,-2 3 0,1-5 0,-2 1 0,-2-2 0,4 0 0,-5 0 0,5 0 0,-2 0 0,0 0 0,2 0 0,-2 0 0,0 0 0,2 0 0,-6 0 0,8 0 0,-4 0 0,1 0 0,1 0 0,-4 0 0,2 0 0,1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15.4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612 95 16383,'-27'3'0,"5"0"0,12 2 0,2 0 0,-3 1 0,0-1 0,0 1 0,-3-1 0,2 1 0,-5 0 0,6-1 0,-4 1 0,5-1 0,-1 1 0,0-1 0,0-2 0,3 2 0,-3-2 0,4 2 0,-4 0 0,3-2 0,-2 4 0,3-4 0,-1 4 0,-1 0 0,5-1 0,-4 3 0,4-3 0,-3 1 0,0 2 0,4-3 0,-2 6 0,5-4 0,0 0 0,0 4 0,0-3 0,0 1 0,0 3 0,0-5 0,0 6 0,-2 0 0,-4 0 0,-1 4 0,-4 0 0,4 0 0,-4-3 0,5-1 0,-2-3 0,5-3 0,-2 0 0,3 1 0,-1-1 0,1 2 0,2 0 0,-2-3 0,1 3 0,-4 4 0,2-3 0,-3 6 0,3-2 0,-2 3 0,2-4 0,-3 4 0,0-7 0,3 3 0,-2-6 0,5 0 0,-4 1 0,3-1 0,3 4 0,1-5 0,5 1 0,-1-1 0,-2 1 0,3 2 0,-3 1 0,3 0 0,-2 3 0,2-2 0,-2 2 0,0-3 0,1 0 0,-1-3 0,2 2 0,-3-1 0,1-1 0,-1 2 0,0-4 0,0 4 0,3-2 0,-2 0 0,2 3 0,-3-3 0,3 0 0,-2 3 0,1-6 0,-1 6 0,-1-6 0,2 5 0,-1-5 0,1 3 0,0-1 0,-2-2 0,4 4 0,-3-3 0,3 1 0,-1 0 0,-1-2 0,0 2 0,0 0 0,-1-1 0,6 1 0,-6-2 0,4-2 0,0 4 0,-4-6 0,6 6 0,-4-6 0,3 4 0,0-2 0,0 2 0,0 1 0,0-1 0,0 0 0,0 1 0,0-3 0,0 2 0,-3-2 0,2 2 0,1 0 0,-3-2 0,2 0 0,0-3 0,-4 0 0,6 0 0,-4 0 0,2 0 0,-1 0 0,1 0 0,0 0 0,0 0 0,0 0 0,-2 0 0,2 0 0,-2 0 0,3 0 0,0 0 0,0-3 0,0 3 0,-3-5 0,2 5 0,-1-5 0,1 4 0,1-4 0,-2 5 0,1-5 0,-2 2 0,3 0 0,0-2 0,0 4 0,0-3 0,-3 3 0,2-4 0,-1 2 0,1 0 0,1 1 0,0-1 0,0 3 0,0-3 0,0 3 0,-3-2 0,3 1 0,-4-1 0,4 2 0,-2-2 0,-1 2 0,1-5 0,-1 0 0,0 0 0,-1-2 0,0-1 0,-2 1 0,0-1 0,0-1 0,-3 1 0,3-2 0,0 3 0,0-3 0,0 4 0,1-4 0,-1 2 0,3-3 0,-2-3 0,4 2 0,-3-2 0,1 3 0,-1 3 0,0-3 0,0 6 0,-1-6 0,-1 6 0,0-5 0,0 2 0,0-2 0,-2 2 0,1-2 0,2 0 0,-3 1 0,4-4 0,-4 8 0,3-6 0,-2 4 0,2-4 0,-3 3 0,1-4 0,-1 6 0,0-7 0,1 5 0,-3-2 0,1 0 0,-2-1 0,0 3 0,0-4 0,0 3 0,0-4 0,0 2 0,2 0 0,-1-3 0,1 2 0,-2-2 0,0 0 0,0 2 0,0-5 0,0 5 0,0-2 0,0 3 0,0 1 0,0 1 0,0-1 0,0 2 0,0-2 0,0 0 0,0 0 0,0-1 0,0 0 0,0 0 0,0-3 0,0 3 0,0-3 0,0 3 0,0 2 0,0-1 0,0 2 0,0-2 0,-2 0 0,0 3 0,-5-2 0,1 3 0,-1-1 0,0 0 0,-1 2 0,0-3 0,-2 1 0,4 1 0,-4-4 0,2 2 0,0-1 0,-3-1 0,6 4 0,-5-1 0,4 2 0,-2 0 0,1-3 0,0 3 0,-1-2 0,-1 2 0,3 0 0,-3-2 0,3-1 0,-1 0 0,0 1 0,2 2 0,-5 1 0,3-1 0,-1 0 0,-4-1 0,6 4 0,-4-3 0,0 2 0,4-2 0,-4 0 0,1-2 0,2 2 0,-2-3 0,-1 3 0,4 0 0,-4 0 0,3 0 0,-1 0 0,-2 2 0,0-1 0,0 3 0,2-3 0,-2 3 0,0-3 0,-2 3 0,-1-4 0,2 5 0,0-5 0,0 4 0,-3-4 0,3 5 0,-3-5 0,3 4 0,0-2 0,3 3 0,-3 0 0,3 0 0,-2 0 0,-1 0 0,3 0 0,-2 0 0,2 0 0,-3 0 0,-1 0 0,3 0 0,-4 0 0,2 0 0,-1 3 0,-9 0 0,-2 4 0,-8 3 0,0-3 0,-4 7 0,4-4 0,-4 4 0,0 0 0,-1 1 0,9-2 0,1-3 0,8-1 0,6-4 0,-1 1 0,7-1 0,-1 2 0,4 3 0,1-2 0,2 4 0,0-5 0,0 4 0,0 1 0,0-3 0,0 1 0,9-3 0,-2-4 0,6-3 0,0-4 0,-4-4 0,8-1 0,-2 3 0,0-2 0,2 2 0,-2-3 0,6 2 0,6-5 0,4 2 0,8-2 0,7-2 0,6 5 0,5-6 0,5 6 0,-17-2 0,14 2 0,-21 2 0,4 3 0,-8 0 0,-11 4 0,-2 0 0,-8 0 0,-3 0 0,-3 0 0,-29 8 0,9-3 0,-28 6 0,15-5 0,-4 1 0,3 0 0,1 2 0,0-2 0,4 2 0,-13 1 0,-12 7 0,-1-1 0,-4 6 0,8-2 0,-2 2 0,4 1 0,-3-1 0,14-4 0,5-5 0,10-2 0,5-5 0,6 2 0,30-13 0,-12 0 0,36-12 0,-20 4 0,21-2 0,-3-4 0,15 1 0,1-6 0,12 5 0,2-6 0,-15 10 0,9-9 0,-23 11 0,9-4 0,-6 6 0,-11 3 0,0 4 0,-12-2 0,-3 6 0,-10-3 0,-3 3 0,-5 0 0,0 4 0,-24 7 0,0-1 0,-19 4 0,2-7 0,3 0 0,-19 4 0,1 1 0,1 3 0,0 1 0,11 1 0,-8-1 0,-11 12 0,16-12 0,-10 14 0,18-11 0,-4 6 0,4-4 0,4 0 0,5-4 0,8-3 0,3-5 0,2-1 0,7-3 0,-4 2 0,2 1 0,28-20 0,-13 6 0,29-18 0,-16 14 0,3-2 0,-4 5 0,8-3 0,-7 4 0,7-1 0,0 1 0,-2 2 0,6 1 0,-7 3 0,3 0 0,-7 0 0,2 0 0,-10 0 0,3 0 0,-7 0 0,-3 0 0,0 8 0,-6-1 0,-2 5 0,-5-1 0,-6-3 0,-8 4 0,-3-2 0,-8 3 0,2-6 0,-2 3 0,-15 1 0,-11 2 0,-9 4 0,-15 5 0,9 1 0,-18 9 0,5 1 0,12-5 0,-1 2 0,20-13 0,1 2 0,7-7 0,17 1 0,6-7 0,8 3 0,5-6 0,42-12 0,-5-1 0,30-6 0,-13 2 0,0 2 0,7-4 0,9 4 0,3-8 0,-14 10 0,9-13 0,-16 10 0,9-6 0,-6 7 0,-10-1 0,-2 5 0,-11-1 0,7 2 0,-15 1 0,6 3 0,-6-2 0,0 4 0,-1-2 0,-6 3 0,2 0 0,-3 0 0,-21 18 0,2-7 0,-26 17 0,11-14 0,-3 3 0,7-4 0,-2 0 0,9-4 0,-1 0 0,6-2 0,3-1 0,-3 2 0,6-3 0,-3 2 0,3 1 0,3 2 0,-1 0 0,8 0 0,3-5 0,3-1 0,5-1 0,-5 0 0,7 3 0,-3 3 0,2 0 0,2 6 0,-4-2 0,4 5 0,-7-6 0,6 7 0,-6-7 0,3 2 0,-7-3 0,0 0 0,0 0 0,-2 0 0,2 0 0,-5-3 0,-1 2 0,-2-2 0,-11-2 0,0-2 0,-8-4 0,5-4 0,3-6 0,0-1 0,-1-6 0,3-2 0,0 0 0,0-6 0,-2-2 0,1-4 0,-3 0 0,2-3 0,-2 3 0,-1 0 0,3-4 0,-1 9 0,2-1 0,0 6 0,2 3 0,-1 0 0,3 3 0,-3 1 0,1 5 0,2 2 0,-4 1 0,5 1 0,-5 2 0,2 1 0,-2 2 0,-1 0 0,3-2 0,-4 1 0,6-1 0,-7 2 0,3 0 0,1 0 0,-3 0 0,4 0 0,0 0 0,-4 0 0,6 2 0,-3 6 0,6 1 0,1 4 0,2-2 0,0-3 0,0 2 0,0-1 0,0 2 0,0-1 0,2 1 0,1 0 0,3 3 0,-3 1 0,2 0 0,-4 2 0,1-5 0,-2 5 0,0-5 0,0 2 0,0-6 0,0 2 0,0-2 0,0 3 0,0 0 0,0-3 0,0 3 0,0-3 0,0 5 0,2-4 0,-1 1 0,6-1 0,-6-2 0,6 2 0,-2 1 0,0-4 0,3 7 0,-5-8 0,1 3 0,2 2 0,-1-4 0,2 3 0,1-1 0,0 0 0,5 3 0,-1 0 0,2 3 0,1-2 0,-3 3 0,2-4 0,-6-3 0,2 0 0,-1-3 0,-1 0 0,2 1 0,-2-3 0,3-1 0,0-2 0,0 0 0,0 0 0,3 0 0,-2 0 0,5 0 0,-5 0 0,5 0 0,-3 0 0,4 0 0,0 0 0,0 0 0,0 0 0,-3 0 0,2 0 0,-5 0 0,5-3 0,-5 3 0,2-5 0,-6 4 0,2-1 0,-2-1 0,3 0 0,-3-1 0,2-2 0,-5 1 0,6-3 0,-6 3 0,6-6 0,-6 6 0,5-5 0,-4 1 0,2 1 0,0-5 0,-2 4 0,5-5 0,-5 0 0,5 2 0,-5-5 0,2 5 0,1-5 0,-3 5 0,2-5 0,-2 5 0,0-5 0,-1 5 0,1-5 0,0 2 0,0-3 0,0 1 0,-3-1 0,3-4 0,-3 3 0,1-2 0,1-1 0,-1 3 0,2-2 0,-3 3 0,0 3 0,-1 1 0,-1 6 0,1-3 0,-2 4 0,0-4 0,-7 4 0,1 2 0,-7 1 0,5 3 0,-2-4 0,0 0 0,-2-1 0,-1-2 0,5 3 0,-2 0 0,4 0 0,-4 0 0,3-2 0,-1 3 0,-1 0 0,1 4 0,-2 0 0,-3 0 0,5 2 0,-2 1 0,5 4 0,0 2 0,-1 2 0,3-1 0,1 1 0,2 0 0,0-2 0,0 4 0,0-4 0,0 8 0,0-2 0,0 6 0,0 6 0,0 0 0,-3 7 0,-1-7 0,-3 4 0,4-9 0,-3 0 0,5-4 0,-4-4 0,5 1 0,-3-5 0,3-1 0,0 0 0,0 1 0,0-2 0,-4-35 0,3 10 0,-4-35 0,5 21 0,0-4 0,0-1 0,0 5 0,0 1 0,0 4 0,0 7 0,0 1 0,0 8 0,0 1 0,-12 4 0,4 3 0,-10 4 0,7 4 0,0 2 0,0 3 0,0-3 0,3 3 0,-3-3 0,5 3 0,1-3 0,0 3 0,4-1 0,-1 2 0,2 1 0,-3 1 0,0 8 0,-4 2 0,-2 6 0,-2 0 0,0 1 0,-1 0 0,1 0 0,1-9 0,-1 0 0,4-8 0,-4 0 0,6-5 0,-3-2 0,-2-2 0,4-2 0,-6-1 0,1-2 0,0 0 0,0 0 0,1 0 0,2 0 0,-3 0 0,0 0 0,-3 0 0,2 0 0,-5 0 0,5 0 0,-2 0 0,3-2 0,3-1 0,-2-2 0,4-3 0,-2-4 0,2 1 0,1-7 0,-1 4 0,0-8 0,0 3 0,-1-2 0,1 3 0,1 3 0,-1 1 0,0 3 0,1 0 0,0 3 0,-1-3 0,1 6 0,-3-5 0,0-2 0,2 5 0,0-1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06.269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1 141 16383,'25'0'0,"-2"0"0,-14-10 0,6 8 0,-4-11 0,9 12 0,-10-8 0,10 4 0,-5-1 0,1-2 0,4 2 0,-5 1 0,6-5 0,-5 9 0,3-8 0,-8 4 0,8-1 0,-3-3 0,0 8 0,3-8 0,-3 3 0,5 0 0,-6-2 0,0 7 0,-6-4 0,0 5 0,1 0 0,-1 0 0,0 0 0,1 0 0,-1 0 0,0 0 0,0 0 0,1 0 0,4 0 0,-3 0 0,3 0 0,1 0 0,-5 0 0,5 0 0,-6 0 0,6 0 0,-5 0 0,5 0 0,-6 0 0,0 0 0,1 5 0,-1-4 0,0 7 0,1-3 0,-1 4 0,0 1 0,-4-1 0,4 0 0,-4 1 0,4-1 0,0 0 0,0 0 0,1-4 0,-5 4 0,3-4 0,-7 4 0,8 1 0,-8-1 0,7-4 0,-3 8 0,0-7 0,0 7 0,-1-3 0,-3-1 0,7 1 0,-7-1 0,3 0 0,-4 1 0,0 4 0,0-3 0,0 3 0,0-5 0,0 1 0,0-1 0,0 1 0,0-1 0,0 4 0,0-2 0,0 2 0,0-3 0,0 4 0,0-3 0,0 3 0,0-4 0,0-1 0,0 0 0,0 1 0,-4-1 0,3 0 0,-7 1 0,3-1 0,-1 1 0,-2-1 0,-2 1 0,-1-1 0,-3 1 0,-1 0 0,5-1 0,-10 6 0,4-4 0,1 4 0,-5 0 0,5-4 0,-1 3 0,-4-4 0,5 0 0,-1 0 0,-3 1 0,3-1 0,0-1 0,2 1 0,-1 0 0,5 0 0,-5-5 0,6 3 0,0-6 0,-1 6 0,1-7 0,0 7 0,-1-7 0,1 3 0,0 1 0,0-4 0,-1 3 0,1-4 0,0 0 0,0 0 0,0 0 0,0 0 0,0 0 0,-1 0 0,1 0 0,0 0 0,-1 0 0,1 0 0,0 0 0,0 0 0,0 0 0,0 0 0,34 0 0,-12 0 0,23 0 0,-22 0 0,1 0 0,-5 0 0,10 0 0,-10 0 0,10 0 0,-9 0 0,3 0 0,-5 0 0,6 0 0,-5 0 0,5 0 0,-6 0 0,1 0 0,-1 0 0,0 0 0,1 0 0,-1 0 0,0 4 0,1-3 0,-1 7 0,0-7 0,1 8 0,-1-8 0,1 3 0,-1 0 0,0-3 0,1 7 0,-1-7 0,5 8 0,-4-8 0,4 7 0,-9-3 0,3 0 0,-3 7 0,0-6 0,3 3 0,-7 4 0,3-7 0,1 3 0,-4 4 0,3-7 0,-4 8 0,4-5 0,-3 0 0,7 1 0,-7-1 0,4 0 0,-1 0 0,-3 1 0,3-1 0,0 0 0,-3 0 0,3 0 0,-4 0 0,0 0 0,0 0 0,0 0 0,0 1 0,0-1 0,0 0 0,0 0 0,0 0 0,0 0 0,0 0 0,0 0 0,0 0 0,0 0 0,0 0 0,-4 1 0,3-1 0,-8 0 0,8 1 0,-7-1 0,7 1 0,-7-5 0,3 7 0,-4-6 0,0 3 0,0-1 0,-5-2 0,3 3 0,-9 1 0,5 0 0,-6 1 0,5-1 0,2-1 0,-1 1 0,5 0 0,-5-1 0,6 1 0,0-5 0,0 3 0,0-7 0,-1 3 0,1-4 0,0 4 0,-1-3 0,-4 3 0,3-4 0,-3 5 0,5-4 0,-6 3 0,5-4 0,-5 0 0,6 0 0,-6 0 0,5 0 0,-5 0 0,6 0 0,0 0 0,0 0 0,-1 0 0,1 0 0,0 0 0,-1 0 0,1 0 0,0 0 0,0 0 0,-1 0 0,1 0 0,0 0 0,-1 0 0,1 0 0,-1 0 0,1 0 0,0 0 0,0 0 0,-1 0 0,1 0 0,0 0 0,0 0 0,-1 0 0,1 0 0,0 0 0,-1 0 0,1 0 0,0 0 0,0-4 0,-1-1 0,5-4 0,-3 4 0,7-7 0,-7 6 0,7-7 0,-3 4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10.1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623 0 16383,'-31'0'0,"5"0"0,17 0 0,-1 0 0,1 0 0,-6 0 0,5 0 0,-5 4 0,6 1 0,0 5 0,-1-1 0,1 1 0,0-1 0,-6 1 0,4-1 0,-3 1 0,4 4 0,1-3 0,-1 4 0,-4-1 0,3-3 0,-4 3 0,6-5 0,0 1 0,-1 4 0,0 2 0,-5 0 0,4 4 0,-4-4 0,0 4 0,3-4 0,-2 4 0,4-5 0,0 1 0,0-2 0,1-4 0,-1-1 0,1 0 0,4 1 0,-4-1 0,4 1 0,-5 4 0,1-3 0,-1 8 0,0-8 0,0 3 0,0 1 0,1-5 0,-1 10 0,0-10 0,5 10 0,-4-10 0,4 10 0,-1-9 0,-2 3 0,6-5 0,-6 1 0,7-1 0,-3 0 0,0 1 0,3-1 0,-3 1 0,4-1 0,0 0 0,0 6 0,0-5 0,0 5 0,0-6 0,0 0 0,0 1 0,0 4 0,0-3 0,0 3 0,0-4 0,0 4 0,0-3 0,0 3 0,4 1 0,2-5 0,3 5 0,1-1 0,0-3 0,-1 3 0,1-5 0,0 6 0,-1-4 0,1 3 0,-1-5 0,1 1 0,-1-1 0,1 5 0,-1-3 0,1 4 0,5-6 0,-5 1 0,5 0 0,-6-1 0,0 0 0,1 1 0,-1-1 0,5-4 0,-3 4 0,4-4 0,-6 0 0,0 3 0,6-7 0,-5 4 0,5-5 0,-1 4 0,-3-3 0,3 4 0,1-5 0,-5 0 0,5 4 0,-1-3 0,2 3 0,-1-4 0,5 5 0,-9-4 0,8 4 0,-8-5 0,8 0 0,-3 0 0,9 0 0,-3 0 0,-3 0 0,1 0 0,-4 0 0,4 0 0,1 0 0,-5 0 0,-2 0 0,1 0 0,-5 0 0,5-5 0,-6 4 0,0-7 0,1 3 0,-5-4 0,3 3 0,-3-2 0,1 3 0,2-5 0,-7 1 0,7 0 0,-7-6 0,4 5 0,-1-5 0,-3 6 0,3-6 0,-4 5 0,0-5 0,0 6 0,0-5 0,0 3 0,0-8 0,0 8 0,0-9 0,0 10 0,0-5 0,0 1 0,0 3 0,0-3 0,0 5 0,0-6 0,0 4 0,0-3 0,0 5 0,0 0 0,0-5 0,0 4 0,-4-4 0,3 5 0,-8 4 0,4-8 0,-4 7 0,0-7 0,0 8 0,0-3 0,-1 7 0,-4-8 0,3 8 0,-3-8 0,4 8 0,1-3 0,0 4 0,-1 0 0,1 0 0,0 0 0,0 0 0,-1 0 0,1 0 0,0 0 0,-1 0 0,1 0 0,0 0 0,-1 0 0,1 0 0,-1 0 0,1 0 0,0 0 0,-1 0 0,1 0 0,0 0 0,0 0 0,0 0 0,0 0 0,0 0 0,0 0 0,0 0 0,0 4 0,-1 1 0,-4 0 0,3 4 0,-8-4 0,8 5 0,-3-4 0,4 2 0,1-7 0,0 3 0,-1 0 0,1-3 0,0 11 0,0-10 0,0 11 0,0-8 0,-1 4 0,-4 1 0,-2 4 0,0 3 0,-3 3 0,8-4 0,-4-2 0,6-4 0,-1-1 0,1 1 0,4-1 0,-3-4 0,2-1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8:52.45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590 28 16383,'-24'0'0,"4"0"0,15 0 0,-5 0 0,2 3 0,-5-3 0,-1 6 0,2-6 0,-5 6 0,5-6 0,-2 5 0,6-4 0,0 3 0,-1-1 0,3 2 0,-3 2 0,1-2 0,0 2 0,-3-1 0,0-1 0,1 1 0,1 2 0,-1-2 0,1 4 0,-2-2 0,0 3 0,1 0 0,1-2 0,-1 1 0,4-5 0,-1 3 0,2-1 0,2 1 0,1 1 0,0 1 0,-1-3 0,-5 2 0,2-6 0,-6 4 0,6-4 0,-4 2 0,2 2 0,0-1 0,1 3 0,2-3 0,0 3 0,-2-1 0,-2 3 0,-3 6 0,1-1 0,-6 10 0,4-7 0,-3 4 0,7-5 0,1-3 0,2-4 0,1-1 0,2-4 0,0 5 0,10-3 0,-3 2 0,7-3 0,-5-2 0,1 2 0,-2 2 0,1 2 0,0 3 0,-1 0 0,1 4 0,0 0 0,0 0 0,0 0 0,0-3 0,0-1 0,-1-3 0,0-3 0,-2 3 0,2-6 0,-2 5 0,1-2 0,1-1 0,-2 2 0,1-1 0,-1 2 0,0-2 0,-1 4 0,1-6 0,-3 6 0,5-4 0,-3-1 0,9 0 0,-5-4 0,5 1 0,-2 1 0,-3-2 0,6 3 0,-5-3 0,1 2 0,3-2 0,-5 1 0,5-3 0,-3 3 0,1-3 0,1 3 0,-1-4 0,0 2 0,1-2 0,2 5 0,-1-1 0,2 3 0,-4-1 0,1-1 0,-4 0 0,3 0 0,-1 0 0,0-2 0,1 3 0,-4-2 0,5 5 0,-5-4 0,2 3 0,0-4 0,1 1 0,0 0 0,1-2 0,-2 1 0,3-1 0,0-1 0,0 3 0,0-2 0,1 0 0,-2 2 0,1-5 0,-2 5 0,0-4 0,2 1 0,-2 0 0,3 1 0,-2 0 0,-1-1 0,4-2 0,-2 0 0,1 0 0,-1 0 0,-3 0 0,2 0 0,2 0 0,-2 0 0,3 0 0,-3 0 0,1 0 0,3 0 0,-7 0 0,6 0 0,-1 0 0,-3 0 0,4 0 0,-4 0 0,2 0 0,0 0 0,0 0 0,-1-2 0,-1-1 0,1-4 0,-4 2 0,2-3 0,1 4 0,-1-1 0,1-3 0,1 3 0,-3-2 0,3 2 0,-4-2 0,2 2 0,0-4 0,-1 0 0,1 2 0,-2-1 0,2 1 0,-1 1 0,3-1 0,-3 2 0,1-1 0,-2-5 0,0 0 0,3-2 0,1-1 0,2 3 0,0-3 0,0 3 0,0 0 0,-3 0 0,0 3 0,-3 0 0,0 1 0,-2 0 0,-1-3 0,0 0 0,-1 0 0,3 0 0,-3-1 0,4 0 0,-5 0 0,5 3 0,-4-3 0,1 1 0,0 1 0,-2-3 0,3 5 0,-3-3 0,0-3 0,0 2 0,2-5 0,-1 1 0,4-3 0,-1 0 0,-1 0 0,2 3 0,-4-2 0,3 5 0,-3-2 0,2 3 0,-3 0 0,0 0 0,2 1 0,-1-1 0,1 2 0,-2-1 0,0 2 0,0-3 0,0 0 0,0 3 0,0-2 0,0 2 0,0-3 0,-2 2 0,-1 1 0,-4-1 0,1 3 0,-3-1 0,4 2 0,-5-2 0,5 2 0,-2-3 0,-1 3 0,3 0 0,-8-5 0,7 4 0,-6-4 0,6 5 0,-4 0 0,4 0 0,-4 0 0,3 0 0,-1 0 0,-1 2 0,3-3 0,-3 2 0,2-3 0,-1 2 0,-1 3 0,2-2 0,-3 1 0,2-2 0,0 0 0,1-1 0,1-1 0,-4 3 0,4-3 0,-5 4 0,6-2 0,-5 2 0,0-1 0,1 1 0,-3 0 0,6-1 0,-4 1 0,2 0 0,-3-2 0,0 2 0,0 0 0,3-1 0,-2 1 0,-1-3 0,2 3 0,0-1 0,-1 1 0,4 0 0,-5-1 0,3 3 0,-2-1 0,0 0 0,2 1 0,-2-1 0,2 2 0,-2 0 0,0 0 0,2 0 0,-2 0 0,3 0 0,-4 0 0,-2 0 0,1 0 0,-9 0 0,5 0 0,-9 0 0,7 0 0,-7 0 0,9 0 0,-5 0 0,10 0 0,-1 2 0,5 1 0,-1 2 0,0 2 0,3-1 0,-2 4 0,4-4 0,-2 4 0,-1-2 0,1 6 0,-1 1 0,-3 3 0,3 0 0,-3 0 0,3 0 0,0 0 0,0 0 0,3 0 0,-3 0 0,6 0 0,-3-4 0,3 0 0,0-3 0,0-2 0,0 1 0,0 3 0,0 3 0,0 4 0,3 1 0,0 2 0,7 3 0,0 0 0,3-3 0,-1-2 0,3-2 0,-2-7 0,5 3 0,0-8 0,1 1 0,6-1 0,-2-4 0,11 0 0,3-3 0,9 0 0,-6 0 0,-4-3 0,3-4 0,-3-4 0,5-4 0,-1 0 0,-8-2 0,-2 3 0,-6-2 0,-3 3 0,-6 2 0,-1-1 0,-5 1 0,1-3 0,-1 0 0,4-8 0,-4 3 0,1-6 0,-4 2 0,0 1 0,-2 0 0,-2 4 0,-2 4 0,0 0 0,-8 5 0,-2 3 0,-11 1 0,2 4 0,-6-2 0,3 3 0,-4 0 0,-1 0 0,1 3 0,-8 4 0,1 4 0,-11 4 0,-7 9 0,-10 7 0,-23 12 0,42-15 0,-1 2 0,-8-2 0,0 2 0,4 5 0,1 0 0,-27 14 0,5 10 0,24-26 0,3 6 0,7-12 0,17-8 0,6-7 0,8-4 0,20-3 0,-4-2 0,20-4 0,-7-6 0,10-4 0,10-8 0,6-1 0,16-10 0,-3 0 0,16-7 0,-8-3 0,-13 9 0,4-7 0,-20 7 0,8 1 0,-16-3 0,-5 14 0,-15 1 0,-4 6 0,-4 1 0,-3 3 0,-2 1 0,-1-3 0,-2 2 0,0-4 0,-9 7 0,2 1 0,-12 4 0,4 0 0,-6 0 0,-2 0 0,-7 0 0,3 0 0,-3 0 0,0 3 0,-2 1 0,1 5 0,1-1 0,4 4 0,0-5 0,4 3 0,3-4 0,8-1 0,0 0 0,6 0 0,-3 3 0,33-32 0,-8 12 0,23-33 0,-13 19 0,-5-8 0,2 5 0,-6-2 0,-2 8 0,-7 2 0,0 6 0,-4 3 0,0 7 0,-29 3 0,15 2 0,-27 0 0,21 3 0,-3 0 0,0 6 0,3-1 0,-2 4 0,5-1 0,1 1 0,0-1 0,5-3 0,-1 2 0,4-2 0,0 3 0,3 0 0,0-3 0,0 6 0,0-5 0,0 8 0,0-5 0,0 5 0,0-5 0,0-1 0,0-1 0,2-4 0,12-1 0,-1-3 0,14-2 0,-5-3 0,8-4 0,1-3 0,4-1 0,5-3 0,-4 0 0,4 2 0,-9-4 0,-4 8 0,-6-1 0,-6 4 0,-1 1 0,-6 2 0,0 2 0,-1 12 0,-4-1 0,-1 10 0,-8-3 0,-1 0 0,-4 0 0,1 4 0,-6 4 0,2 1 0,-3 7 0,4-3 0,-1 1 0,0-2 0,2-8 0,2 0 0,2-7 0,4-1 0,0-3 0,1-3 0,0 2 0,-2-2 0,2 6 0,-3-2 0,3 2 0,1-3 0,0-3 0,1 2 0,-1-2 0,2 1 0,0 1 0,0 0 0,-2-2 0,-6 5 0,-1-7 0,-4 4 0,2-7 0,0-1 0,0-2 0,0 0 0,1 0 0,-1 0 0,2 0 0,-4-2 0,1-2 0,-6-1 0,-4-2 0,4 1 0,-1 3 0,2-2 0,6 4 0,-1-2 0,2 3 0,2-2 0,33-5 0,-10 4 0,35-3 0,-15 6 0,6 0 0,4 0 0,-4 0 0,4 0 0,-4 0 0,4 0 0,-4 0 0,-1 0 0,-9 0 0,-4 0 0,-6 0 0,-6 0 0,-1 0 0,-6 0 0,2 0 0,-2-7 0,0 0 0,-1-6 0,-1 2 0,-1 0 0,-2 0 0,3-3 0,-6-1 0,3-6 0,0 2 0,0-10 0,4 5 0,-3-6 0,1 4 0,-4 0 0,5 0 0,-5 0 0,1 3 0,-2 2 0,0 6 0,0 3 0,0 2 0,-4 5 0,-8 9 0,-1 4 0,-5 12 0,5 1 0,1 2 0,-5 12 0,1 6 0,-3 11 0,-1 5 0,-1 5 0,-5 2 0,0 5 0,6-15 0,-4 6 0,8-18 0,-3 9 0,5-14 0,0-6 0,4-10 0,2-6 0,2-1 0,1-6 0,0 0 0,-2-3 0,-3-2 0,-1-1 0,1-2 0,1 0 0,3-10 0,-2 3 0,5-9 0,1 2 0,2-1 0,0-3 0,0 3 0,0-2 0,0 2 0,5-3 0,2 0 0,5 1 0,0-1 0,0 0 0,0 0 0,0 0 0,0 0 0,0 0 0,-1 3 0,5-10 0,-1 11 0,6-15 0,-5 9 0,4-4 0,-4 4 0,-1 6 0,-3 2 0,-2 4 0,-4 0 0,1 5 0,5 1 0,-6 2 0,11 0 0,-5 0 0,6 0 0,8 0 0,-3-3 0,11-1 0,-3-6 0,1 3 0,2-7 0,-7 7 0,-1-5 0,-7 5 0,-5-4 0,-3 5 0,-3-1 0,0 1 0,-3-1 0,-3-3 0,1 2 0,-3-4 0,0 4 0,0-3 0,0 0 0,0 0 0,0 0 0,-3 0 0,3 1 0,-5-1 0,2 0 0,0 0 0,-2-3 0,2 5 0,-3-5 0,3 6 0,-1 0 0,1-2 0,-2 4 0,-5-4 0,4 4 0,-7-4 0,8 5 0,-6-5 0,5 1 0,-1-2 0,-1 3 0,2-2 0,-2 4 0,3-4 0,0 4 0,-3-4 0,1 5 0,-1 0 0,-1 1 0,1 1 0,1-2 0,-5-5 0,3 4 0,-4-7 0,2 5 0,3-3 0,-3 2 0,3-1 0,-1 4 0,2-4 0,2 4 0,0-1 0,-5 0 0,4 1 0,-3 1 0,0-1 0,3 5 0,-6-6 0,2 4 0,2 1 0,-5-3 0,8 4 0,-6-4 0,3 5 0,0-5 0,-2 2 0,1 0 0,1-1 0,-2 1 0,2 0 0,0-2 0,-3 5 0,5-5 0,-6 3 0,2-1 0,1-1 0,-3 3 0,6-3 0,-4 3 0,0-1 0,1 0 0,-2 1 0,3-1 0,-2 0 0,-2 1 0,4-1 0,-5 2 0,5 0 0,-3 0 0,-3 0 0,2 0 0,-5 0 0,6 0 0,-4 0 0,1 0 0,3 0 0,-3 0 0,3 0 0,0 0 0,3 0 0,-3 0 0,1 5 0,1-2 0,-3 5 0,6-3 0,-4 2 0,-2 2 0,-7 10 0,-5 2 0,3 2 0,-5 4 0,9-7 0,-6 3 0,7-4 0,1-3 0,6-5 0,1-3 0,6-3 0,1 6 0,8 5 0,-4-4 0,3-1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04.856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379 17 16383,'-39'3'0,"2"1"0,15 5 0,0-2 0,4 4 0,3-4 0,1 1 0,6-3 0,1 0 0,4 5 0,-2-2 0,5 2 0,-4-1 0,1-1 0,-2 2 0,0 0 0,0-2 0,2 2 0,-2-2 0,2 0 0,-2 5 0,2-7 0,-1 4 0,1-1 0,0-3 0,-4 6 0,4-4 0,-4 0 0,1 2 0,-2 1 0,2 1 0,-5-1 0,5 0 0,-2-3 0,3 1 0,0-2 0,-2 0 0,1-1 0,-1 3 0,2-4 0,3 4 0,0 1 0,2 1 0,-3 4 0,0 0 0,-1 7 0,-1-3 0,2 2 0,-3-3 0,2 0 0,-1 0 0,4-3 0,-1-1 0,2-6 0,0 2 0,0-2 0,0 2 0,0 0 0,0 1 0,0-4 0,0 4 0,2-1 0,-1-1 0,4 3 0,-2-3 0,2-1 0,0 2 0,-2-2 0,2 1 0,-2 1 0,2-5 0,0 5 0,2-2 0,-4 2 0,4-2 0,-4 0 0,2-1 0,0 1 0,-2 1 0,2 1 0,-2-5 0,2 5 0,-3-2 0,3 0 0,-1 1 0,2-4 0,0 4 0,1-1 0,-1 2 0,2 0 0,-3 1 0,1 0 0,-1 0 0,0 0 0,3-2 0,-2 1 0,2-4 0,-3 1 0,2-2 0,1 0 0,1-2 0,1-1 0,-3 0 0,3 1 0,-3 2 0,1 0 0,1 0 0,-1 0 0,0-2 0,3-1 0,-3 0 0,2-2 0,-1 3 0,-1-1 0,3-1 0,0 1 0,-3 0 0,2-1 0,-1 3 0,-1-3 0,2 4 0,-2-2 0,3 0 0,-4 1 0,3-3 0,-2 1 0,5-2 0,-4 0 0,3 0 0,-1 0 0,-3 0 0,5 0 0,-3 0 0,2 0 0,-2 0 0,1 0 0,-4 0 0,4 0 0,-2 0 0,1 0 0,0 0 0,-1 0 0,0-2 0,1-1 0,-3-2 0,0-2 0,0 2 0,-1-2 0,3 2 0,-2 0 0,-1-2 0,2 0 0,-4-1 0,3-1 0,-3 2 0,1 0 0,2 0 0,1 2 0,2 0 0,-2 2 0,1 1 0,-4-6 0,0 1 0,-1-4 0,-1 2 0,1 4 0,3-4 0,0 6 0,2-6 0,-1 6 0,1-2 0,-2 1 0,3 1 0,-3-4 0,0 2 0,-3-4 0,4 4 0,-3-2 0,4 0 0,-4 2 0,2-2 0,0 0 0,-1 1 0,4-1 0,-2 2 0,3-3 0,0 2 0,-3-2 0,2 5 0,-4-1 0,3 1 0,-1 0 0,2-1 0,-5-3 0,2 1 0,-7-7 0,5 4 0,-2-1 0,0 0 0,1-1 0,-1-1 0,3-2 0,0 3 0,-1 0 0,1 0 0,-1 0 0,0 3 0,-2 1 0,4-3 0,-6 4 0,3-5 0,-2 1 0,1-1 0,2 0 0,-2 1 0,2 2 0,-4-1 0,3 0 0,-3 1 0,1-2 0,-2 0 0,2 0 0,-1 2 0,1-1 0,-2-1 0,0 2 0,-6-3 0,4 3 0,-6 0 0,5-2 0,-2 2 0,-1-1 0,4-1 0,-3 5 0,2-6 0,-4 4 0,1-2 0,-1 2 0,0 0 0,2 2 0,-6-2 0,7 1 0,-4 0 0,3-2 0,-2 3 0,-3-2 0,2-3 0,1 4 0,2-7 0,0 8 0,-1-5 0,1 4 0,0-4 0,0 2 0,-1-3 0,1 0 0,2 0 0,-2 0 0,2 0 0,-3 3 0,4-3 0,-3 6 0,2-8 0,-2 7 0,3-3 0,-5 1 0,4 3 0,-8 0 0,3 3 0,-2 0 0,-1-1 0,5 0 0,-5-1 0,3 1 0,0-2 0,-2-1 0,2 1 0,-3-3 0,0 2 0,0-2 0,3 3 0,0 2 0,0-1 0,1 1 0,-4 0 0,1 1 0,3 2 0,-4 0 0,2 0 0,0 0 0,-2 0 0,5 6 0,-5-5 0,4 5 0,-2-6 0,0 0 0,-1 0 0,1 0 0,-1 0 0,-1 0 0,1 0 0,2 0 0,-2 0 0,2 0 0,-3 3 0,3-1 0,-4 6 0,3 0 0,-4 3 0,-6 7 0,3-4 0,-11 9 0,4-3 0,-2 1 0,3-1 0,-2 0 0,8-8 0,-2 4 0,7-5 0,0-3 0,2 3 0,-1-5 0,4 4 0,-4-2 0,1 3 0,-2 3 0,-1 1 0,0 3 0,0 4 0,0-3 0,-1 2 0,1 1 0,3-3 0,-1 2 0,2-3 0,4-3 0,-4-1 0,7-3 0,-1-3 0,2 2 0,20-12 0,-7 0 0,21-14 0,-11-4 0,9-2 0,6-11 0,10 0 0,7-9 0,-4 4 0,1 1 0,-8 2 0,10 1 0,-9-1 0,2 6 0,-14 4 0,-2 8 0,-8 0 0,-4 8 0,-5 1 0,-6 5 0,-1 0 0,-20 26 0,2-9 0,-16 19 0,8-13 0,-5 3 0,-5 7 0,-6 5 0,-10 6 0,1-1 0,4-5 0,-2 4 0,-12 14 0,19-17 0,-22 21 0,31-27 0,-8 4 0,12-9 0,3-3 0,11-11 0,-1 1 0,4-5 0,3 1 0,27-25 0,-6 6 0,30-29 0,-11 11 0,13-11 0,4 1 0,-6 6 0,8-7 0,-13 11 0,14-9 0,-9 10 0,-2 1 0,-12 9 0,-8 4 0,-6 5 0,-6 4 0,-1-1 0,-5 3 0,-2 0 0,0 17 0,-9-2 0,3 12 0,-16-6 0,5 0 0,-6 1 0,1 0 0,-1-1 0,-4 2 0,-3 3 0,-2 6 0,4-7 0,-6 8 0,9-9 0,-6 7 0,3 0 0,3-1 0,-1-2 0,6-4 0,-2-5 0,6-2 0,1-6 0,5 0 0,27-28 0,-9 8 0,22-22 0,-18 15 0,2-5 0,8-6 0,-3 1 0,8-2 0,-6 7 0,0 0 0,-3 3 0,2-4 0,-7 9 0,7-4 0,-8 7 0,3 0 0,-7 2 0,-1 4 0,-3-1 0,0 5 0,-3 1 0,2 2 0,-7 13 0,2-4 0,-5 10 0,0-5 0,0 1 0,-3 3 0,0 0 0,-6 4 0,2 0 0,-3 0 0,4 8 0,-1-7 0,1 7 0,2-4 0,-2 0 0,3 0 0,-1-3 0,-1-5 0,4-4 0,-4-3 0,2 0 0,-2-3 0,-3 0 0,2-3 0,-4 1 0,5-1 0,-6 0 0,3-2 0,-3 2 0,0-5 0,0 3 0,0-1 0,1 1 0,-1 0 0,-3 2 0,2-2 0,-5 3 0,2 0 0,0 0 0,-2 0 0,2-1 0,-3 1 0,1 0 0,-1 0 0,0-3 0,3 0 0,-2-3 0,5 0 0,-2 0 0,6 0 0,-3 0 0,4-4 0,-2-2 0,2-5 0,4 3 0,-2 1 0,3-3 0,-1 4 0,1-6 0,2 4 0,0-2 0,0 1 0,-3-1 0,-2 0 0,-1 3 0,-4-1 0,5 5 0,-8-1 0,7 1 0,-6 0 0,1-4 0,2 4 0,-3-5 0,4 3 0,-6-3 0,-1 1 0,-3-4 0,0 4 0,0-4 0,-4 4 0,7-1 0,-6 2 0,9 0 0,1 3 0,1 0 0,4 3 0,-4 7 0,12 4 0,-3 3 0,12 5 0,-5-8 0,5 6 0,-4-5 0,4 5 0,-5-5 0,5 2 0,-3-3 0,3 0 0,0 0 0,3 0 0,1-2 0,3 2 0,0-4 0,0 2 0,3-6 0,2 0 0,-1-3 0,3 0 0,-6 0 0,7 0 0,-8 0 0,4 0 0,-4-3 0,0 0 0,0-3 0,-3 0 0,-1-2 0,0-1 0,-3-2 0,4-4 0,0 0 0,1-4 0,4-5 0,0 4 0,1-7 0,-1 6 0,-3-2 0,1 4 0,-4-3 0,1 3 0,-5-3 0,2 1 0,-6 2 0,4-6 0,-4 6 0,0-6 0,1 2 0,-1 1 0,0 0 0,0 7 0,-3-2 0,2 8 0,-5-2 0,5 4 0,-5 0 0,0-5 0,-3 4 0,-2-4 0,0 4 0,-1-6 0,1 2 0,-1-5 0,0 2 0,0-3 0,3 4 0,-2-1 0,2 5 0,-3 1 0,1 0 0,0 3 0,-4-1 0,2 4 0,-2-1 0,-3 1 0,5 0 0,-5 1 0,3 0 0,3 1 0,-6-3 0,9-5 0,15 3 0,-5-3 0,12 7 0,-14 2 0,2 0 0,4 2 0,-2-2 0,2 5 0,-3 0 0,-3 0 0,7 5 0,-3-5 0,4 3 0,1-2 0,-2-1 0,-1 1 0,-1-1 0,-1 0 0,-1 0 0,-1 1 0,1 1 0,-3 0 0,0 1 0,-3 3 0,-2-3 0,0 2 0,4-1 0,2-1 0,2-1 0,-1 0 0,0 1 0,-2-3 0,5 4 0,-5-3 0,2 4 0,-2-3 0,-2 1 0,2 2 0,-3-3 0,3 3 0,0 0 0,-2-2 0,1 1 0,-1 1 0,0-1 0,1 0 0,-3-1 0,1 2 0,-2 2 0,3 4 0,-3-4 0,3 5 0,-3-2 0,0 3 0,0 0 0,0 0 0,0 0 0,0 0 0,2-4 0,-1 0 0,1-3 0,-2 0 0,0 0 0,0-3 0,0 3 0,0-3 0,0 5 0,0-1 0,0 1 0,0-2 0,0-1 0,0-1 0,0 1 0,0 0 0,0-1 0,0 3 0,-2-4 0,-1 0 0,-6 1 0,3-6 0,-3 4 0,2-2 0,1 0 0,-6 5 0,6-5 0,-7 8 0,5-4 0,-5 12 0,2-5 0,-5 6 0,3-4 0,-2 1 0,6-4 0,-2 2 0,5-8 0,-3 4 0,4-7 0,0 1 0,-2 1 0,2-3 0,-5 2 0,3 0 0,0-4 0,-2 3 0,1-5 0,-2 1 0,-2-2 0,4 0 0,-5 0 0,5 0 0,-2 0 0,0 0 0,2 0 0,-2 0 0,0 0 0,2 0 0,-6 0 0,8 0 0,-4 0 0,1 0 0,1 0 0,-4 0 0,2 0 0,1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7.67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0 295 16383,'24'-39'0,"-2"1"0,2 12 0,-6 3 0,6 7 0,-9 0 0,0 1 0,1 0 0,-2 6 0,1 3 0,-1 6 0,1 0 0,0-7 0,0-2 0,0-6 0,9 7 0,-7-6 0,6 6 0,-7-1 0,-1-4 0,0 11 0,0-5 0,0 7 0,0 6 0,-1 3 0,1-2 0,0 7 0,9-12 0,1 12 0,9-12 0,-9 5 0,7 1 0,-6-6 0,-1 5 0,-1 0 0,-9 1 0,0 1 0,-6 4 0,-3-4 0,-6 6 0,0 0 0,0-1 0,0 1 0,0 0 0,0-1 0,0 1 0,0 0 0,0 0 0,0 0 0,0 0 0,0 1 0,0-2 0,0 2 0,0-2 0,0 2 0,-6-8 0,4 6 0,-12-6 0,6 7 0,0 0 0,-5 0 0,12-1 0,-13-6 0,13 6 0,-13-13 0,6 6 0,-8 0 0,2-5 0,-2 4 0,2 1 0,-1-5 0,-1 5 0,8-1 0,-5-4 0,4 5 0,-6-7 0,7 7 0,-6-6 0,6 6 0,-7-7 0,1 0 0,0 0 0,-1 0 0,1 0 0,-1 0 0,1 0 0,-1 0 0,1 0 0,0 0 0,-1 0 0,0 0 0,0 0 0,1 0 0,0 0 0,0 0 0,46 0 0,-21 0 0,37 0 0,-33 0 0,0 0 0,1 0 0,-1 0 0,0 0 0,0 0 0,1 0 0,-1 0 0,0 0 0,0 0 0,1 0 0,-1 0 0,0 0 0,-1 0 0,1 0 0,-1 0 0,1 0 0,-1 0 0,0 0 0,1 0 0,-7 7 0,6 1 0,-6 7 0,7 1 0,1-1 0,7 1 0,-6-1 0,7 1 0,-9 0 0,0-1 0,1 0 0,-1 0 0,0-6 0,-7 4 0,6-11 0,-12 12 0,4-6 0,-6 7 0,0-1 0,0 1 0,0 0 0,0 0 0,0 0 0,0 0 0,0 0 0,0 0 0,0 0 0,0 0 0,0 0 0,0 0 0,0 1 0,0-1 0,0 0 0,0 0 0,0 0 0,0 0 0,0 0 0,0 0 0,0 1 0,0-1 0,0 0 0,0 0 0,0 0 0,0-1 0,0 1 0,-6-7 0,-2-2 0,0 1 0,-5-6 0,4 6 0,-6 0 0,0-5 0,0 4 0,0-6 0,6 7 0,-4-5 0,4 5 0,-6-7 0,0 6 0,1-4 0,-1 5 0,1-1 0,-1-4 0,0 4 0,0-6 0,1 0 0,-1 0 0,1 0 0,0 0 0,-1 0 0,1 0 0,-1 0 0,0 0 0,0 0 0,1 0 0,-2 0 0,2 0 0,-1 0 0,0 0 0,0 0 0,1 0 0,0 0 0,-1 0 0,0 0 0,0 0 0,0 0 0,0 0 0,0 0 0,0 0 0,7-6 0,-6 4 0,6-5 0,-7 7 0,0 0 0,0 0 0,0 0 0,-1 0 0,1 0 0,0 0 0,0 0 0,1 0 0,5-6 0,3-2 0,6-6 0,0 0 0,0 6 0,0 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15.4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612 95 16383,'-27'3'0,"5"0"0,12 2 0,2 0 0,-3 1 0,0-1 0,0 1 0,-3-1 0,2 1 0,-5 0 0,6-1 0,-4 1 0,5-1 0,-1 1 0,0-1 0,0-2 0,3 2 0,-3-2 0,4 2 0,-4 0 0,3-2 0,-2 4 0,3-4 0,-1 4 0,-1 0 0,5-1 0,-4 3 0,4-3 0,-3 1 0,0 2 0,4-3 0,-2 6 0,5-4 0,0 0 0,0 4 0,0-3 0,0 1 0,0 3 0,0-5 0,0 6 0,-2 0 0,-4 0 0,-1 4 0,-4 0 0,4 0 0,-4-3 0,5-1 0,-2-3 0,5-3 0,-2 0 0,3 1 0,-1-1 0,1 2 0,2 0 0,-2-3 0,1 3 0,-4 4 0,2-3 0,-3 6 0,3-2 0,-2 3 0,2-4 0,-3 4 0,0-7 0,3 3 0,-2-6 0,5 0 0,-4 1 0,3-1 0,3 4 0,1-5 0,5 1 0,-1-1 0,-2 1 0,3 2 0,-3 1 0,3 0 0,-2 3 0,2-2 0,-2 2 0,0-3 0,1 0 0,-1-3 0,2 2 0,-3-1 0,1-1 0,-1 2 0,0-4 0,0 4 0,3-2 0,-2 0 0,2 3 0,-3-3 0,3 0 0,-2 3 0,1-6 0,-1 6 0,-1-6 0,2 5 0,-1-5 0,1 3 0,0-1 0,-2-2 0,4 4 0,-3-3 0,3 1 0,-1 0 0,-1-2 0,0 2 0,0 0 0,-1-1 0,6 1 0,-6-2 0,4-2 0,0 4 0,-4-6 0,6 6 0,-4-6 0,3 4 0,0-2 0,0 2 0,0 1 0,0-1 0,0 0 0,0 1 0,0-3 0,0 2 0,-3-2 0,2 2 0,1 0 0,-3-2 0,2 0 0,0-3 0,-4 0 0,6 0 0,-4 0 0,2 0 0,-1 0 0,1 0 0,0 0 0,0 0 0,0 0 0,-2 0 0,2 0 0,-2 0 0,3 0 0,0 0 0,0-3 0,0 3 0,-3-5 0,2 5 0,-1-5 0,1 4 0,1-4 0,-2 5 0,1-5 0,-2 2 0,3 0 0,0-2 0,0 4 0,0-3 0,-3 3 0,2-4 0,-1 2 0,1 0 0,1 1 0,0-1 0,0 3 0,0-3 0,0 3 0,-3-2 0,3 1 0,-4-1 0,4 2 0,-2-2 0,-1 2 0,1-5 0,-1 0 0,0 0 0,-1-2 0,0-1 0,-2 1 0,0-1 0,0-1 0,-3 1 0,3-2 0,0 3 0,0-3 0,0 4 0,1-4 0,-1 2 0,3-3 0,-2-3 0,4 2 0,-3-2 0,1 3 0,-1 3 0,0-3 0,0 6 0,-1-6 0,-1 6 0,0-5 0,0 2 0,0-2 0,-2 2 0,1-2 0,2 0 0,-3 1 0,4-4 0,-4 8 0,3-6 0,-2 4 0,2-4 0,-3 3 0,1-4 0,-1 6 0,0-7 0,1 5 0,-3-2 0,1 0 0,-2-1 0,0 3 0,0-4 0,0 3 0,0-4 0,0 2 0,2 0 0,-1-3 0,1 2 0,-2-2 0,0 0 0,0 2 0,0-5 0,0 5 0,0-2 0,0 3 0,0 1 0,0 1 0,0-1 0,0 2 0,0-2 0,0 0 0,0 0 0,0-1 0,0 0 0,0 0 0,0-3 0,0 3 0,0-3 0,0 3 0,0 2 0,0-1 0,0 2 0,0-2 0,-2 0 0,0 3 0,-5-2 0,1 3 0,-1-1 0,0 0 0,-1 2 0,0-3 0,-2 1 0,4 1 0,-4-4 0,2 2 0,0-1 0,-3-1 0,6 4 0,-5-1 0,4 2 0,-2 0 0,1-3 0,0 3 0,-1-2 0,-1 2 0,3 0 0,-3-2 0,3-1 0,-1 0 0,0 1 0,2 2 0,-5 1 0,3-1 0,-1 0 0,-4-1 0,6 4 0,-4-3 0,0 2 0,4-2 0,-4 0 0,1-2 0,2 2 0,-2-3 0,-1 3 0,4 0 0,-4 0 0,3 0 0,-1 0 0,-2 2 0,0-1 0,0 3 0,2-3 0,-2 3 0,0-3 0,-2 3 0,-1-4 0,2 5 0,0-5 0,0 4 0,-3-4 0,3 5 0,-3-5 0,3 4 0,0-2 0,3 3 0,-3 0 0,3 0 0,-2 0 0,-1 0 0,3 0 0,-2 0 0,2 0 0,-3 0 0,-1 0 0,3 0 0,-4 0 0,2 0 0,-1 3 0,-9 0 0,-2 4 0,-8 3 0,0-3 0,-4 7 0,4-4 0,-4 4 0,0 0 0,-1 1 0,9-2 0,1-3 0,8-1 0,6-4 0,-1 1 0,7-1 0,-1 2 0,4 3 0,1-2 0,2 4 0,0-5 0,0 4 0,0 1 0,0-3 0,0 1 0,9-3 0,-2-4 0,6-3 0,0-4 0,-4-4 0,8-1 0,-2 3 0,0-2 0,2 2 0,-2-3 0,6 2 0,6-5 0,4 2 0,8-2 0,7-2 0,6 5 0,5-6 0,5 6 0,-17-2 0,14 2 0,-21 2 0,4 3 0,-8 0 0,-11 4 0,-2 0 0,-8 0 0,-3 0 0,-3 0 0,-29 8 0,9-3 0,-28 6 0,15-5 0,-4 1 0,3 0 0,1 2 0,0-2 0,4 2 0,-13 1 0,-12 7 0,-1-1 0,-4 6 0,8-2 0,-2 2 0,4 1 0,-3-1 0,14-4 0,5-5 0,10-2 0,5-5 0,6 2 0,30-13 0,-12 0 0,36-12 0,-20 4 0,21-2 0,-3-4 0,15 1 0,1-6 0,12 5 0,2-6 0,-15 10 0,9-9 0,-23 11 0,9-4 0,-6 6 0,-11 3 0,0 4 0,-12-2 0,-3 6 0,-10-3 0,-3 3 0,-5 0 0,0 4 0,-24 7 0,0-1 0,-19 4 0,2-7 0,3 0 0,-19 4 0,1 1 0,1 3 0,0 1 0,11 1 0,-8-1 0,-11 12 0,16-12 0,-10 14 0,18-11 0,-4 6 0,4-4 0,4 0 0,5-4 0,8-3 0,3-5 0,2-1 0,7-3 0,-4 2 0,2 1 0,28-20 0,-13 6 0,29-18 0,-16 14 0,3-2 0,-4 5 0,8-3 0,-7 4 0,7-1 0,0 1 0,-2 2 0,6 1 0,-7 3 0,3 0 0,-7 0 0,2 0 0,-10 0 0,3 0 0,-7 0 0,-3 0 0,0 8 0,-6-1 0,-2 5 0,-5-1 0,-6-3 0,-8 4 0,-3-2 0,-8 3 0,2-6 0,-2 3 0,-15 1 0,-11 2 0,-9 4 0,-15 5 0,9 1 0,-18 9 0,5 1 0,12-5 0,-1 2 0,20-13 0,1 2 0,7-7 0,17 1 0,6-7 0,8 3 0,5-6 0,42-12 0,-5-1 0,30-6 0,-13 2 0,0 2 0,7-4 0,9 4 0,3-8 0,-14 10 0,9-13 0,-16 10 0,9-6 0,-6 7 0,-10-1 0,-2 5 0,-11-1 0,7 2 0,-15 1 0,6 3 0,-6-2 0,0 4 0,-1-2 0,-6 3 0,2 0 0,-3 0 0,-21 18 0,2-7 0,-26 17 0,11-14 0,-3 3 0,7-4 0,-2 0 0,9-4 0,-1 0 0,6-2 0,3-1 0,-3 2 0,6-3 0,-3 2 0,3 1 0,3 2 0,-1 0 0,8 0 0,3-5 0,3-1 0,5-1 0,-5 0 0,7 3 0,-3 3 0,2 0 0,2 6 0,-4-2 0,4 5 0,-7-6 0,6 7 0,-6-7 0,3 2 0,-7-3 0,0 0 0,0 0 0,-2 0 0,2 0 0,-5-3 0,-1 2 0,-2-2 0,-11-2 0,0-2 0,-8-4 0,5-4 0,3-6 0,0-1 0,-1-6 0,3-2 0,0 0 0,0-6 0,-2-2 0,1-4 0,-3 0 0,2-3 0,-2 3 0,-1 0 0,3-4 0,-1 9 0,2-1 0,0 6 0,2 3 0,-1 0 0,3 3 0,-3 1 0,1 5 0,2 2 0,-4 1 0,5 1 0,-5 2 0,2 1 0,-2 2 0,-1 0 0,3-2 0,-4 1 0,6-1 0,-7 2 0,3 0 0,1 0 0,-3 0 0,4 0 0,0 0 0,-4 0 0,6 2 0,-3 6 0,6 1 0,1 4 0,2-2 0,0-3 0,0 2 0,0-1 0,0 2 0,0-1 0,2 1 0,1 0 0,3 3 0,-3 1 0,2 0 0,-4 2 0,1-5 0,-2 5 0,0-5 0,0 2 0,0-6 0,0 2 0,0-2 0,0 3 0,0 0 0,0-3 0,0 3 0,0-3 0,0 5 0,2-4 0,-1 1 0,6-1 0,-6-2 0,6 2 0,-2 1 0,0-4 0,3 7 0,-5-8 0,1 3 0,2 2 0,-1-4 0,2 3 0,1-1 0,0 0 0,5 3 0,-1 0 0,2 3 0,1-2 0,-3 3 0,2-4 0,-6-3 0,2 0 0,-1-3 0,-1 0 0,2 1 0,-2-3 0,3-1 0,0-2 0,0 0 0,0 0 0,3 0 0,-2 0 0,5 0 0,-5 0 0,5 0 0,-3 0 0,4 0 0,0 0 0,0 0 0,0 0 0,-3 0 0,2 0 0,-5 0 0,5-3 0,-5 3 0,2-5 0,-6 4 0,2-1 0,-2-1 0,3 0 0,-3-1 0,2-2 0,-5 1 0,6-3 0,-6 3 0,6-6 0,-6 6 0,5-5 0,-4 1 0,2 1 0,0-5 0,-2 4 0,5-5 0,-5 0 0,5 2 0,-5-5 0,2 5 0,1-5 0,-3 5 0,2-5 0,-2 5 0,0-5 0,-1 5 0,1-5 0,0 2 0,0-3 0,0 1 0,-3-1 0,3-4 0,-3 3 0,1-2 0,1-1 0,-1 3 0,2-2 0,-3 3 0,0 3 0,-1 1 0,-1 6 0,1-3 0,-2 4 0,0-4 0,-7 4 0,1 2 0,-7 1 0,5 3 0,-2-4 0,0 0 0,-2-1 0,-1-2 0,5 3 0,-2 0 0,4 0 0,-4 0 0,3-2 0,-1 3 0,-1 0 0,1 4 0,-2 0 0,-3 0 0,5 2 0,-2 1 0,5 4 0,0 2 0,-1 2 0,3-1 0,1 1 0,2 0 0,0-2 0,0 4 0,0-4 0,0 8 0,0-2 0,0 6 0,0 6 0,0 0 0,-3 7 0,-1-7 0,-3 4 0,4-9 0,-3 0 0,5-4 0,-4-4 0,5 1 0,-3-5 0,3-1 0,0 0 0,0 1 0,0-2 0,-4-35 0,3 10 0,-4-35 0,5 21 0,0-4 0,0-1 0,0 5 0,0 1 0,0 4 0,0 7 0,0 1 0,0 8 0,0 1 0,-12 4 0,4 3 0,-10 4 0,7 4 0,0 2 0,0 3 0,0-3 0,3 3 0,-3-3 0,5 3 0,1-3 0,0 3 0,4-1 0,-1 2 0,2 1 0,-3 1 0,0 8 0,-4 2 0,-2 6 0,-2 0 0,0 1 0,-1 0 0,1 0 0,1-9 0,-1 0 0,4-8 0,-4 0 0,6-5 0,-3-2 0,-2-2 0,4-2 0,-6-1 0,1-2 0,0 0 0,0 0 0,1 0 0,2 0 0,-3 0 0,0 0 0,-3 0 0,2 0 0,-5 0 0,5 0 0,-2 0 0,3-2 0,3-1 0,-2-2 0,4-3 0,-2-4 0,2 1 0,1-7 0,-1 4 0,0-8 0,0 3 0,-1-2 0,1 3 0,1 3 0,-1 1 0,0 3 0,1 0 0,0 3 0,-1-3 0,1 6 0,-3-5 0,0-2 0,2 5 0,0-1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06.269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1 141 16383,'25'0'0,"-2"0"0,-14-10 0,6 8 0,-4-11 0,9 12 0,-10-8 0,10 4 0,-5-1 0,1-2 0,4 2 0,-5 1 0,6-5 0,-5 9 0,3-8 0,-8 4 0,8-1 0,-3-3 0,0 8 0,3-8 0,-3 3 0,5 0 0,-6-2 0,0 7 0,-6-4 0,0 5 0,1 0 0,-1 0 0,0 0 0,1 0 0,-1 0 0,0 0 0,0 0 0,1 0 0,4 0 0,-3 0 0,3 0 0,1 0 0,-5 0 0,5 0 0,-6 0 0,6 0 0,-5 0 0,5 0 0,-6 0 0,0 0 0,1 5 0,-1-4 0,0 7 0,1-3 0,-1 4 0,0 1 0,-4-1 0,4 0 0,-4 1 0,4-1 0,0 0 0,0 0 0,1-4 0,-5 4 0,3-4 0,-7 4 0,8 1 0,-8-1 0,7-4 0,-3 8 0,0-7 0,0 7 0,-1-3 0,-3-1 0,7 1 0,-7-1 0,3 0 0,-4 1 0,0 4 0,0-3 0,0 3 0,0-5 0,0 1 0,0-1 0,0 1 0,0-1 0,0 4 0,0-2 0,0 2 0,0-3 0,0 4 0,0-3 0,0 3 0,0-4 0,0-1 0,0 0 0,0 1 0,-4-1 0,3 0 0,-7 1 0,3-1 0,-1 1 0,-2-1 0,-2 1 0,-1-1 0,-3 1 0,-1 0 0,5-1 0,-10 6 0,4-4 0,1 4 0,-5 0 0,5-4 0,-1 3 0,-4-4 0,5 0 0,-1 0 0,-3 1 0,3-1 0,0-1 0,2 1 0,-1 0 0,5 0 0,-5-5 0,6 3 0,0-6 0,-1 6 0,1-7 0,0 7 0,-1-7 0,1 3 0,0 1 0,0-4 0,-1 3 0,1-4 0,0 0 0,0 0 0,0 0 0,0 0 0,0 0 0,-1 0 0,1 0 0,0 0 0,-1 0 0,1 0 0,0 0 0,0 0 0,0 0 0,0 0 0,34 0 0,-12 0 0,23 0 0,-22 0 0,1 0 0,-5 0 0,10 0 0,-10 0 0,10 0 0,-9 0 0,3 0 0,-5 0 0,6 0 0,-5 0 0,5 0 0,-6 0 0,1 0 0,-1 0 0,0 0 0,1 0 0,-1 0 0,0 4 0,1-3 0,-1 7 0,0-7 0,1 8 0,-1-8 0,1 3 0,-1 0 0,0-3 0,1 7 0,-1-7 0,5 8 0,-4-8 0,4 7 0,-9-3 0,3 0 0,-3 7 0,0-6 0,3 3 0,-7 4 0,3-7 0,1 3 0,-4 4 0,3-7 0,-4 8 0,4-5 0,-3 0 0,7 1 0,-7-1 0,4 0 0,-1 0 0,-3 1 0,3-1 0,0 0 0,-3 0 0,3 0 0,-4 0 0,0 0 0,0 0 0,0 0 0,0 1 0,0-1 0,0 0 0,0 0 0,0 0 0,0 0 0,0 0 0,0 0 0,0 0 0,0 0 0,0 0 0,-4 1 0,3-1 0,-8 0 0,8 1 0,-7-1 0,7 1 0,-7-5 0,3 7 0,-4-6 0,0 3 0,0-1 0,-5-2 0,3 3 0,-9 1 0,5 0 0,-6 1 0,5-1 0,2-1 0,-1 1 0,5 0 0,-5-1 0,6 1 0,0-5 0,0 3 0,0-7 0,-1 3 0,1-4 0,0 4 0,-1-3 0,-4 3 0,3-4 0,-3 5 0,5-4 0,-6 3 0,5-4 0,-5 0 0,6 0 0,-6 0 0,5 0 0,-5 0 0,6 0 0,0 0 0,0 0 0,-1 0 0,1 0 0,0 0 0,-1 0 0,1 0 0,0 0 0,0 0 0,-1 0 0,1 0 0,0 0 0,-1 0 0,1 0 0,-1 0 0,1 0 0,0 0 0,0 0 0,-1 0 0,1 0 0,0 0 0,0 0 0,-1 0 0,1 0 0,0 0 0,-1 0 0,1 0 0,0 0 0,0-4 0,-1-1 0,5-4 0,-3 4 0,7-7 0,-7 6 0,7-7 0,-3 4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10.1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623 0 16383,'-31'0'0,"5"0"0,17 0 0,-1 0 0,1 0 0,-6 0 0,5 0 0,-5 4 0,6 1 0,0 5 0,-1-1 0,1 1 0,0-1 0,-6 1 0,4-1 0,-3 1 0,4 4 0,1-3 0,-1 4 0,-4-1 0,3-3 0,-4 3 0,6-5 0,0 1 0,-1 4 0,0 2 0,-5 0 0,4 4 0,-4-4 0,0 4 0,3-4 0,-2 4 0,4-5 0,0 1 0,0-2 0,1-4 0,-1-1 0,1 0 0,4 1 0,-4-1 0,4 1 0,-5 4 0,1-3 0,-1 8 0,0-8 0,0 3 0,0 1 0,1-5 0,-1 10 0,0-10 0,5 10 0,-4-10 0,4 10 0,-1-9 0,-2 3 0,6-5 0,-6 1 0,7-1 0,-3 0 0,0 1 0,3-1 0,-3 1 0,4-1 0,0 0 0,0 6 0,0-5 0,0 5 0,0-6 0,0 0 0,0 1 0,0 4 0,0-3 0,0 3 0,0-4 0,0 4 0,0-3 0,0 3 0,4 1 0,2-5 0,3 5 0,1-1 0,0-3 0,-1 3 0,1-5 0,0 6 0,-1-4 0,1 3 0,-1-5 0,1 1 0,-1-1 0,1 5 0,-1-3 0,1 4 0,5-6 0,-5 1 0,5 0 0,-6-1 0,0 0 0,1 1 0,-1-1 0,5-4 0,-3 4 0,4-4 0,-6 0 0,0 3 0,6-7 0,-5 4 0,5-5 0,-1 4 0,-3-3 0,3 4 0,1-5 0,-5 0 0,5 4 0,-1-3 0,2 3 0,-1-4 0,5 5 0,-9-4 0,8 4 0,-8-5 0,8 0 0,-3 0 0,9 0 0,-3 0 0,-3 0 0,1 0 0,-4 0 0,4 0 0,1 0 0,-5 0 0,-2 0 0,1 0 0,-5 0 0,5-5 0,-6 4 0,0-7 0,1 3 0,-5-4 0,3 3 0,-3-2 0,1 3 0,2-5 0,-7 1 0,7 0 0,-7-6 0,4 5 0,-1-5 0,-3 6 0,3-6 0,-4 5 0,0-5 0,0 6 0,0-5 0,0 3 0,0-8 0,0 8 0,0-9 0,0 10 0,0-5 0,0 1 0,0 3 0,0-3 0,0 5 0,0-6 0,0 4 0,0-3 0,0 5 0,0 0 0,0-5 0,0 4 0,-4-4 0,3 5 0,-8 4 0,4-8 0,-4 7 0,0-7 0,0 8 0,0-3 0,-1 7 0,-4-8 0,3 8 0,-3-8 0,4 8 0,1-3 0,0 4 0,-1 0 0,1 0 0,0 0 0,0 0 0,-1 0 0,1 0 0,0 0 0,-1 0 0,1 0 0,0 0 0,-1 0 0,1 0 0,-1 0 0,1 0 0,0 0 0,-1 0 0,1 0 0,0 0 0,0 0 0,0 0 0,0 0 0,0 0 0,0 0 0,0 0 0,0 4 0,-1 1 0,-4 0 0,3 4 0,-8-4 0,8 5 0,-3-4 0,4 2 0,1-7 0,0 3 0,-1 0 0,1-3 0,0 11 0,0-10 0,0 11 0,0-8 0,-1 4 0,-4 1 0,-2 4 0,0 3 0,-3 3 0,8-4 0,-4-2 0,6-4 0,-1-1 0,1 1 0,4-1 0,-3-4 0,2-1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1.71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1 694 16383,'24'-34'0,"6"4"0,-4 6 0,8 6 0,-1-14 0,-7 14 0,6-6 0,-15 8 0,6 0 0,-7 8 0,-1-6 0,0 13 0,-1-6 0,-6 0 0,5 5 0,-12-11 0,12 11 0,-11-12 0,11 6 0,-5 0 0,7-6 0,1 6 0,-1-8 0,-7 1 0,6 7 0,-6-6 0,7 6 0,0-7 0,-6 0 0,4 0 0,-4-1 0,7-7 0,-1 6 0,1-7 0,0 1 0,-1 5 0,1-5 0,0 8 0,-1-1 0,0 8 0,0-6 0,0 13 0,-7-12 0,5 11 0,-5-10 0,7 4 0,-7-7 0,5 7 0,-4-6 0,-1 19 0,-15 10 0,-3 3 0,-6 11 0,3-14 0,4 1 0,1-1 0,-6 8 0,12-5 0,-13 13 0,13-5 0,-6-1 0,8-1 0,-7-1 0,5-5 0,-5 5 0,7 1 0,-7-7 0,5 6 0,-5 1 0,7-7 0,-6 7 0,4-9 0,-5 0 0,7 0 0,-7 1 0,6 7 0,-6-6 0,7 7 0,0-9 0,0 0 0,-7 1 0,5-1 0,-4 0 0,6 0 0,0 0 0,0 1 0,0-1 0,0 0 0,0 0 0,0 1 0,0 7 0,0-6 0,0 15 0,0-15 0,0 15 0,0-15 0,0 7 0,0-9 0,0 0 0,0 1 0,0-1 0,0 0 0,0 0 0,0 1 0,0-1 0,0 0 0,0 0 0,0-1 0,0 2 0,0-1 0,0-1 0,0 2 0,0-2 0,0 2 0,0-1 0,0 0 0,0 0 0,0 1 0,0-1 0,0 0 0,0 9 0,0-7 0,0 6 0,0-7 0,0-1 0,0 0 0,0 0 0,0 0 0,-7-7 0,5 4 0,-5-4 0,1 0 0,-2-2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6.6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243 0 16383,'0'39'0,"0"-1"0,0-4 0,0-9 0,0 7 0,0-15 0,0 15 0,0-15 0,0 7 0,-15-8 0,11-1 0,-11 9 0,15-7 0,0 7 0,-7-9 0,6 0 0,-6 1 0,7-1 0,-7 0 0,6 0 0,-6 1 0,7-1 0,-7-1 0,6 0 0,-5 0 0,-1 1 0,6-1 0,-6 0 0,0-5 0,6 3 0,-12-10 0,11 11 0,-4-5 0,-1 7 0,6-1 0,-12-7 0,11 6 0,-4-4 0,-1-1 0,6 6 0,-13-6 0,13 7 0,-12 0 0,5 0 0,0-13 0,27-4 0,-12-12 0,26-1 0,-25 6 0,7-4 0,1 11 0,-1-12 0,0 6 0,0-7 0,0 7 0,0 1 0,-7 0 0,6 6 0,-6-13 0,8 12 0,-1-11 0,0 11 0,0-5 0,0 7 0,0 0 0,0 0 0,1 0 0,-1 0 0,-1 0 0,1 0 0,-1 0 0,1 0 0,0 0 0,0 0 0,0 0 0,0 0 0,0 0 0,0 0 0,0 0 0,1 0 0,-1 7 0,0 2 0,9 7 0,-7-1 0,15 2 0,-15-2 0,15 2 0,-15-2 0,15 2 0,-15-2 0,6 1 0,1 0 0,-7 0 0,15 0 0,-15 0 0,6 0 0,-7-1 0,7 1 0,-6 0 0,7-1 0,-9 1 0,0-1 0,1 0 0,-1 0 0,-7 1 0,-1 7 0,0-6 0,-5 7 0,4-9 0,-6 0 0,0 1 0,0-1 0,0 0 0,0 0 0,0 0 0,0 0 0,0 0 0,0 0 0,0 0 0,0 0 0,0 1 0,0-1 0,0 0 0,0 0 0,0 1 0,0-1 0,0 0 0,0 0 0,0 0 0,0 1 0,0-1 0,0 0 0,0 0 0,0 1 0,0-1 0,-6-1 0,-2-6 0,-7-1 0,1-7 0,-1 0 0,0 0 0,0 0 0,1 0 0,-1 0 0,0 0 0,0 0 0,-1 0 0,1 0 0,0 0 0,0 0 0,-1 0 0,1 0 0,0 0 0,0 0 0,-1 0 0,1 0 0,0 0 0,0 0 0,-1 0 0,2 0 0,-2-7 0,2 5 0,5-11 0,-4 11 0,12-11 0,-13 11 0,7-10 0,-8 10 0,8-11 0,-6 12 0,11-12 0,-11 11 0,11-12 0,-11 13 0,4-6 0,1 0 0,-6 5 0,6-4 0,-7-1 0,-1 5 0,-7-12 0,-3 12 0,-7-13 0,-11 5 0,-2 0 0,-9-6 0,9 14 0,-7-15 0,17 15 0,-8-6 0,19 1 0,1 6 0,9-6 0,0 0 0,0-1 0,7-6 0,1 6 0,7 2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042A0-B168-8243-9FB9-535DEA5AF7F0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B90F1-6070-824D-91FF-95274F46B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48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90F1-6070-824D-91FF-95274F46B0C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24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90F1-6070-824D-91FF-95274F46B0C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58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60981-6621-6944-9F04-A3F71A42B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726E933-8423-6E40-8846-5CAD1BAF9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B19576-8E79-1442-A0CE-C4333D96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499CF-EE2C-F942-B809-88355E68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FEF656-636F-EF46-9946-B8D99EB2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84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7FCE9-C6FE-2243-872A-E96D583A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979157-A828-5944-B210-5041EEC7C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A0B4EA-7673-D24C-8523-A77CC742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071435-0D06-D248-8156-8229CE51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15102-F5F7-B440-8410-3A420F62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49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E66FD7-CF6E-534B-A233-9C337FEB5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551A03-3F61-DD42-8EA0-39D413000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593F71-F7B0-3940-B38A-3D5BF9B8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677F81-B21E-D14E-84EF-060A7AB4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F7306D-A673-474A-8F8B-3EA58DC3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54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6D4BE-3EE7-A945-9312-361CF614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9C22EA-C51A-2443-A3E9-945AA3565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60ED9F-8FFF-A346-AB43-6D2FC690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EAD3B1-F087-A846-ABB8-5AB2EF1F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AB166D-23E9-0A47-8F18-8C167EE2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99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92E2A-B1A5-CE4E-870F-446396F8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04ADA2-4970-A146-8EEA-4379E3400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2AACCD-3D8E-9E43-A716-07DFCB1D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12D6-6E50-7747-8B27-7295528F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455F7B-89E5-F149-96BD-35C5AA68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10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72FD2-2863-E04F-886F-6E93196B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B00F0C-4271-1D46-8B6E-8C6863111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F6441C-06D2-CE4E-A6F2-A1E66B994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F81907-B090-3148-853D-BB1F5079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2F3308-8D91-CB45-9CB8-5CC25133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F6505F-699B-3A4F-B68F-7FE040CC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66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D28E1-FF27-A04B-8E4E-57E7B0AC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1BD80E-1F89-4347-A998-27018445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B1000C-9E7A-7944-BB4F-D54CE72E5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4565FB-10C9-BE42-AA96-630B14BF2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54597B-50C2-504F-8EF6-E978CC7CC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04E2AB-F211-D641-B7F2-517BEA90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F4A18D-D58F-0842-BE47-F771E57D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4656F64-317D-C642-8C26-A2827BFB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4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2C827-4AF2-8847-98F6-CF22BCEF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542C487-B25F-2B41-BF1B-7BB7DF73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E0C5C6-34AB-AF4A-8B0E-3E5CFADF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510854-04C1-5147-A139-A257590F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87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63F229-D974-6141-96D4-E7A21483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2F35F7-A059-7C4B-8260-21EA3A79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339EF7-9FFD-054D-A97F-EA209D2E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42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4FD7F-DB19-B64F-9100-FCA099A1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4DA4C5-E3DE-404F-AB19-AD6D98111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02F785-7DA8-2748-9414-10CA09E4F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F6A95B-A5B2-2F4F-A9E3-D76E7CCB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239730-B1A3-7946-947F-82FE69483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AE5B95-D53E-8341-AFEA-D2C5804B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23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DA99B-DF6E-9149-8510-8F4BDA01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0EBC4E2-5722-4E4D-99D1-FEE50F739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4B6429-42C0-C64F-98DD-58D8566DC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BC9DAC-1FB8-8245-A0F3-1B652090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2254DE-7901-D74D-99FA-AAA9EC70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B331C1-B592-7C49-8D01-85B8BD9D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74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43974D6-ECF9-1C4F-93C0-A35BD0E6B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9545F9-F33F-0345-AFE0-F501153E3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6643E0-F153-DF48-BCED-92C47606C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E22BF2-3B1E-6342-A304-72E6FB741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0037EB-2004-8646-BFCC-B39BC266E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05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0.xml"/><Relationship Id="rId13" Type="http://schemas.openxmlformats.org/officeDocument/2006/relationships/customXml" Target="../ink/ink41.xml"/><Relationship Id="rId21" Type="http://schemas.openxmlformats.org/officeDocument/2006/relationships/customXml" Target="../ink/ink44.xml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17" Type="http://schemas.openxmlformats.org/officeDocument/2006/relationships/customXml" Target="../ink/ink43.xml"/><Relationship Id="rId2" Type="http://schemas.openxmlformats.org/officeDocument/2006/relationships/customXml" Target="../ink/ink39.xml"/><Relationship Id="rId16" Type="http://schemas.openxmlformats.org/officeDocument/2006/relationships/image" Target="../media/image2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24" Type="http://schemas.openxmlformats.org/officeDocument/2006/relationships/image" Target="../media/image2.jpeg"/><Relationship Id="rId15" Type="http://schemas.openxmlformats.org/officeDocument/2006/relationships/customXml" Target="../ink/ink42.xml"/><Relationship Id="rId23" Type="http://schemas.openxmlformats.org/officeDocument/2006/relationships/image" Target="../media/image6.png"/><Relationship Id="rId10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Relationship Id="rId22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26" Type="http://schemas.openxmlformats.org/officeDocument/2006/relationships/customXml" Target="../ink/ink49.xml"/><Relationship Id="rId39" Type="http://schemas.openxmlformats.org/officeDocument/2006/relationships/image" Target="../media/image23.png"/><Relationship Id="rId7" Type="http://schemas.openxmlformats.org/officeDocument/2006/relationships/image" Target="../media/image17.png"/><Relationship Id="rId25" Type="http://schemas.openxmlformats.org/officeDocument/2006/relationships/image" Target="../media/image36.png"/><Relationship Id="rId38" Type="http://schemas.openxmlformats.org/officeDocument/2006/relationships/customXml" Target="../ink/ink51.xml"/><Relationship Id="rId2" Type="http://schemas.openxmlformats.org/officeDocument/2006/relationships/customXml" Target="../ink/ink45.xml"/><Relationship Id="rId20" Type="http://schemas.openxmlformats.org/officeDocument/2006/relationships/customXml" Target="../ink/ink4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customXml" Target="../ink/ink47.xml"/><Relationship Id="rId37" Type="http://schemas.openxmlformats.org/officeDocument/2006/relationships/image" Target="../media/image20.png"/><Relationship Id="rId40" Type="http://schemas.openxmlformats.org/officeDocument/2006/relationships/image" Target="../media/image2.jpeg"/><Relationship Id="rId5" Type="http://schemas.openxmlformats.org/officeDocument/2006/relationships/customXml" Target="../ink/ink46.xml"/><Relationship Id="rId36" Type="http://schemas.openxmlformats.org/officeDocument/2006/relationships/customXml" Target="../ink/ink50.xml"/><Relationship Id="rId10" Type="http://schemas.openxmlformats.org/officeDocument/2006/relationships/image" Target="../media/image5.png"/><Relationship Id="rId19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35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26" Type="http://schemas.openxmlformats.org/officeDocument/2006/relationships/customXml" Target="../ink/ink56.xml"/><Relationship Id="rId39" Type="http://schemas.openxmlformats.org/officeDocument/2006/relationships/image" Target="../media/image23.png"/><Relationship Id="rId7" Type="http://schemas.openxmlformats.org/officeDocument/2006/relationships/image" Target="../media/image17.png"/><Relationship Id="rId25" Type="http://schemas.openxmlformats.org/officeDocument/2006/relationships/image" Target="../media/image36.png"/><Relationship Id="rId38" Type="http://schemas.openxmlformats.org/officeDocument/2006/relationships/customXml" Target="../ink/ink58.xml"/><Relationship Id="rId2" Type="http://schemas.openxmlformats.org/officeDocument/2006/relationships/customXml" Target="../ink/ink52.xml"/><Relationship Id="rId20" Type="http://schemas.openxmlformats.org/officeDocument/2006/relationships/customXml" Target="../ink/ink5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customXml" Target="../ink/ink54.xml"/><Relationship Id="rId37" Type="http://schemas.openxmlformats.org/officeDocument/2006/relationships/image" Target="../media/image20.png"/><Relationship Id="rId40" Type="http://schemas.openxmlformats.org/officeDocument/2006/relationships/image" Target="../media/image2.jpeg"/><Relationship Id="rId5" Type="http://schemas.openxmlformats.org/officeDocument/2006/relationships/customXml" Target="../ink/ink53.xml"/><Relationship Id="rId36" Type="http://schemas.openxmlformats.org/officeDocument/2006/relationships/customXml" Target="../ink/ink57.xml"/><Relationship Id="rId10" Type="http://schemas.openxmlformats.org/officeDocument/2006/relationships/image" Target="../media/image5.png"/><Relationship Id="rId19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35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1.xml"/><Relationship Id="rId18" Type="http://schemas.openxmlformats.org/officeDocument/2006/relationships/image" Target="../media/image37.png"/><Relationship Id="rId21" Type="http://schemas.openxmlformats.org/officeDocument/2006/relationships/customXml" Target="../ink/ink65.xml"/><Relationship Id="rId7" Type="http://schemas.openxmlformats.org/officeDocument/2006/relationships/image" Target="../media/image3.png"/><Relationship Id="rId12" Type="http://schemas.openxmlformats.org/officeDocument/2006/relationships/image" Target="../media/image16.png"/><Relationship Id="rId17" Type="http://schemas.openxmlformats.org/officeDocument/2006/relationships/customXml" Target="../ink/ink63.xml"/><Relationship Id="rId2" Type="http://schemas.openxmlformats.org/officeDocument/2006/relationships/customXml" Target="../ink/ink59.xml"/><Relationship Id="rId16" Type="http://schemas.openxmlformats.org/officeDocument/2006/relationships/image" Target="../media/image35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5.png"/><Relationship Id="rId24" Type="http://schemas.openxmlformats.org/officeDocument/2006/relationships/image" Target="../media/image2.jpeg"/><Relationship Id="rId5" Type="http://schemas.openxmlformats.org/officeDocument/2006/relationships/customXml" Target="../ink/ink60.xml"/><Relationship Id="rId15" Type="http://schemas.openxmlformats.org/officeDocument/2006/relationships/customXml" Target="../ink/ink62.xml"/><Relationship Id="rId23" Type="http://schemas.openxmlformats.org/officeDocument/2006/relationships/image" Target="../media/image6.png"/><Relationship Id="rId10" Type="http://schemas.openxmlformats.org/officeDocument/2006/relationships/image" Target="../media/image24.png"/><Relationship Id="rId19" Type="http://schemas.openxmlformats.org/officeDocument/2006/relationships/customXml" Target="../ink/ink64.xml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4" Type="http://schemas.openxmlformats.org/officeDocument/2006/relationships/image" Target="../media/image34.png"/><Relationship Id="rId22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8.xml"/><Relationship Id="rId18" Type="http://schemas.openxmlformats.org/officeDocument/2006/relationships/image" Target="../media/image37.png"/><Relationship Id="rId21" Type="http://schemas.openxmlformats.org/officeDocument/2006/relationships/customXml" Target="../ink/ink72.xml"/><Relationship Id="rId7" Type="http://schemas.openxmlformats.org/officeDocument/2006/relationships/image" Target="../media/image3.png"/><Relationship Id="rId12" Type="http://schemas.openxmlformats.org/officeDocument/2006/relationships/image" Target="../media/image16.png"/><Relationship Id="rId17" Type="http://schemas.openxmlformats.org/officeDocument/2006/relationships/customXml" Target="../ink/ink70.xml"/><Relationship Id="rId2" Type="http://schemas.openxmlformats.org/officeDocument/2006/relationships/customXml" Target="../ink/ink66.xml"/><Relationship Id="rId16" Type="http://schemas.openxmlformats.org/officeDocument/2006/relationships/image" Target="../media/image35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5.png"/><Relationship Id="rId24" Type="http://schemas.openxmlformats.org/officeDocument/2006/relationships/image" Target="../media/image2.jpeg"/><Relationship Id="rId5" Type="http://schemas.openxmlformats.org/officeDocument/2006/relationships/customXml" Target="../ink/ink67.xml"/><Relationship Id="rId15" Type="http://schemas.openxmlformats.org/officeDocument/2006/relationships/customXml" Target="../ink/ink69.xml"/><Relationship Id="rId23" Type="http://schemas.openxmlformats.org/officeDocument/2006/relationships/image" Target="../media/image6.png"/><Relationship Id="rId10" Type="http://schemas.openxmlformats.org/officeDocument/2006/relationships/image" Target="../media/image24.png"/><Relationship Id="rId19" Type="http://schemas.openxmlformats.org/officeDocument/2006/relationships/customXml" Target="../ink/ink71.xml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4" Type="http://schemas.openxmlformats.org/officeDocument/2006/relationships/image" Target="../media/image34.png"/><Relationship Id="rId22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4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6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8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0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2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4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6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8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90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9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92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6" Type="http://schemas.openxmlformats.org/officeDocument/2006/relationships/customXml" Target="../ink/ink6.xml"/><Relationship Id="rId21" Type="http://schemas.openxmlformats.org/officeDocument/2006/relationships/customXml" Target="../ink/ink4.xml"/><Relationship Id="rId34" Type="http://schemas.openxmlformats.org/officeDocument/2006/relationships/customXml" Target="../ink/ink10.xml"/><Relationship Id="rId12" Type="http://schemas.openxmlformats.org/officeDocument/2006/relationships/customXml" Target="../ink/ink2.xml"/><Relationship Id="rId17" Type="http://schemas.openxmlformats.org/officeDocument/2006/relationships/image" Target="../media/image15.png"/><Relationship Id="rId25" Type="http://schemas.openxmlformats.org/officeDocument/2006/relationships/image" Target="../media/image11.png"/><Relationship Id="rId33" Type="http://schemas.openxmlformats.org/officeDocument/2006/relationships/image" Target="../media/image18.png"/><Relationship Id="rId2" Type="http://schemas.openxmlformats.org/officeDocument/2006/relationships/customXml" Target="../ink/ink1.xml"/><Relationship Id="rId16" Type="http://schemas.openxmlformats.org/officeDocument/2006/relationships/customXml" Target="../ink/ink3.xml"/><Relationship Id="rId20" Type="http://schemas.openxmlformats.org/officeDocument/2006/relationships/image" Target="../media/image5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24" Type="http://schemas.openxmlformats.org/officeDocument/2006/relationships/customXml" Target="../ink/ink5.xml"/><Relationship Id="rId32" Type="http://schemas.openxmlformats.org/officeDocument/2006/relationships/customXml" Target="../ink/ink9.xml"/><Relationship Id="rId37" Type="http://schemas.openxmlformats.org/officeDocument/2006/relationships/image" Target="../media/image2.jpeg"/><Relationship Id="rId15" Type="http://schemas.openxmlformats.org/officeDocument/2006/relationships/image" Target="../media/image14.png"/><Relationship Id="rId23" Type="http://schemas.openxmlformats.org/officeDocument/2006/relationships/image" Target="../media/image10.png"/><Relationship Id="rId28" Type="http://schemas.openxmlformats.org/officeDocument/2006/relationships/customXml" Target="../ink/ink7.xml"/><Relationship Id="rId36" Type="http://schemas.openxmlformats.org/officeDocument/2006/relationships/image" Target="../media/image6.png"/><Relationship Id="rId19" Type="http://schemas.openxmlformats.org/officeDocument/2006/relationships/image" Target="../media/image4.png"/><Relationship Id="rId31" Type="http://schemas.openxmlformats.org/officeDocument/2006/relationships/image" Target="../media/image13.png"/><Relationship Id="rId27" Type="http://schemas.openxmlformats.org/officeDocument/2006/relationships/image" Target="../media/image8.png"/><Relationship Id="rId30" Type="http://schemas.openxmlformats.org/officeDocument/2006/relationships/customXml" Target="../ink/ink8.xml"/><Relationship Id="rId35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6" Type="http://schemas.openxmlformats.org/officeDocument/2006/relationships/customXml" Target="../ink/ink16.xml"/><Relationship Id="rId21" Type="http://schemas.openxmlformats.org/officeDocument/2006/relationships/customXml" Target="../ink/ink14.xml"/><Relationship Id="rId34" Type="http://schemas.openxmlformats.org/officeDocument/2006/relationships/customXml" Target="../ink/ink20.xml"/><Relationship Id="rId12" Type="http://schemas.openxmlformats.org/officeDocument/2006/relationships/customXml" Target="../ink/ink12.xml"/><Relationship Id="rId17" Type="http://schemas.openxmlformats.org/officeDocument/2006/relationships/image" Target="../media/image15.png"/><Relationship Id="rId25" Type="http://schemas.openxmlformats.org/officeDocument/2006/relationships/image" Target="../media/image11.png"/><Relationship Id="rId33" Type="http://schemas.openxmlformats.org/officeDocument/2006/relationships/image" Target="../media/image18.png"/><Relationship Id="rId2" Type="http://schemas.openxmlformats.org/officeDocument/2006/relationships/customXml" Target="../ink/ink11.xml"/><Relationship Id="rId16" Type="http://schemas.openxmlformats.org/officeDocument/2006/relationships/customXml" Target="../ink/ink13.xml"/><Relationship Id="rId20" Type="http://schemas.openxmlformats.org/officeDocument/2006/relationships/image" Target="../media/image5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24" Type="http://schemas.openxmlformats.org/officeDocument/2006/relationships/customXml" Target="../ink/ink15.xml"/><Relationship Id="rId32" Type="http://schemas.openxmlformats.org/officeDocument/2006/relationships/customXml" Target="../ink/ink19.xml"/><Relationship Id="rId37" Type="http://schemas.openxmlformats.org/officeDocument/2006/relationships/image" Target="../media/image2.jpeg"/><Relationship Id="rId15" Type="http://schemas.openxmlformats.org/officeDocument/2006/relationships/image" Target="../media/image14.png"/><Relationship Id="rId23" Type="http://schemas.openxmlformats.org/officeDocument/2006/relationships/image" Target="../media/image10.png"/><Relationship Id="rId28" Type="http://schemas.openxmlformats.org/officeDocument/2006/relationships/customXml" Target="../ink/ink17.xml"/><Relationship Id="rId36" Type="http://schemas.openxmlformats.org/officeDocument/2006/relationships/image" Target="../media/image6.png"/><Relationship Id="rId19" Type="http://schemas.openxmlformats.org/officeDocument/2006/relationships/image" Target="../media/image4.png"/><Relationship Id="rId31" Type="http://schemas.openxmlformats.org/officeDocument/2006/relationships/image" Target="../media/image13.png"/><Relationship Id="rId27" Type="http://schemas.openxmlformats.org/officeDocument/2006/relationships/image" Target="../media/image8.png"/><Relationship Id="rId30" Type="http://schemas.openxmlformats.org/officeDocument/2006/relationships/customXml" Target="../ink/ink18.xml"/><Relationship Id="rId35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7" Type="http://schemas.openxmlformats.org/officeDocument/2006/relationships/customXml" Target="../ink/ink23.xml"/><Relationship Id="rId12" Type="http://schemas.openxmlformats.org/officeDocument/2006/relationships/image" Target="../media/image4.png"/><Relationship Id="rId17" Type="http://schemas.openxmlformats.org/officeDocument/2006/relationships/image" Target="../media/image2.jpeg"/><Relationship Id="rId2" Type="http://schemas.openxmlformats.org/officeDocument/2006/relationships/customXml" Target="../ink/ink2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3.png"/><Relationship Id="rId5" Type="http://schemas.openxmlformats.org/officeDocument/2006/relationships/customXml" Target="../ink/ink22.xml"/><Relationship Id="rId1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24.xml"/><Relationship Id="rId1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7" Type="http://schemas.openxmlformats.org/officeDocument/2006/relationships/customXml" Target="../ink/ink27.xml"/><Relationship Id="rId12" Type="http://schemas.openxmlformats.org/officeDocument/2006/relationships/image" Target="../media/image4.png"/><Relationship Id="rId17" Type="http://schemas.openxmlformats.org/officeDocument/2006/relationships/image" Target="../media/image2.jpeg"/><Relationship Id="rId2" Type="http://schemas.openxmlformats.org/officeDocument/2006/relationships/customXml" Target="../ink/ink2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3.png"/><Relationship Id="rId5" Type="http://schemas.openxmlformats.org/officeDocument/2006/relationships/customXml" Target="../ink/ink26.xml"/><Relationship Id="rId1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28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customXml" Target="../ink/ink30.xml"/><Relationship Id="rId15" Type="http://schemas.openxmlformats.org/officeDocument/2006/relationships/image" Target="../media/image2.jpe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1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customXml" Target="../ink/ink32.xml"/><Relationship Id="rId15" Type="http://schemas.openxmlformats.org/officeDocument/2006/relationships/image" Target="../media/image2.jpe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1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customXml" Target="../ink/ink35.xml"/><Relationship Id="rId21" Type="http://schemas.openxmlformats.org/officeDocument/2006/relationships/customXml" Target="../ink/ink38.xml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17" Type="http://schemas.openxmlformats.org/officeDocument/2006/relationships/customXml" Target="../ink/ink37.xml"/><Relationship Id="rId2" Type="http://schemas.openxmlformats.org/officeDocument/2006/relationships/customXml" Target="../ink/ink33.xml"/><Relationship Id="rId16" Type="http://schemas.openxmlformats.org/officeDocument/2006/relationships/image" Target="../media/image2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24" Type="http://schemas.openxmlformats.org/officeDocument/2006/relationships/image" Target="../media/image2.jpeg"/><Relationship Id="rId15" Type="http://schemas.openxmlformats.org/officeDocument/2006/relationships/customXml" Target="../ink/ink36.xml"/><Relationship Id="rId23" Type="http://schemas.openxmlformats.org/officeDocument/2006/relationships/image" Target="../media/image6.png"/><Relationship Id="rId10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Relationship Id="rId22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iko Kontur Lösung ">
            <a:extLst>
              <a:ext uri="{FF2B5EF4-FFF2-40B4-BE49-F238E27FC236}">
                <a16:creationId xmlns:a16="http://schemas.microsoft.com/office/drawing/2014/main" id="{FA3F68C6-3F2F-6648-A2FD-2E05E6B4D7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1" y="739329"/>
            <a:ext cx="2525395" cy="268967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1635">
            <a:extLst>
              <a:ext uri="{FF2B5EF4-FFF2-40B4-BE49-F238E27FC236}">
                <a16:creationId xmlns:a16="http://schemas.microsoft.com/office/drawing/2014/main" id="{2A099EA2-3A07-FA49-B66B-3D9975394049}"/>
              </a:ext>
            </a:extLst>
          </p:cNvPr>
          <p:cNvSpPr txBox="1"/>
          <p:nvPr/>
        </p:nvSpPr>
        <p:spPr>
          <a:xfrm>
            <a:off x="2381957" y="4453066"/>
            <a:ext cx="8567694" cy="102997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Name/ </a:t>
            </a:r>
            <a:r>
              <a:rPr lang="de-DE" sz="2800" dirty="0" err="1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ім'я</a:t>
            </a:r>
            <a:r>
              <a:rPr lang="de-DE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de-DE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88">
            <a:extLst>
              <a:ext uri="{FF2B5EF4-FFF2-40B4-BE49-F238E27FC236}">
                <a16:creationId xmlns:a16="http://schemas.microsoft.com/office/drawing/2014/main" id="{52969B91-F271-7746-8F51-45AF55FF8E22}"/>
              </a:ext>
            </a:extLst>
          </p:cNvPr>
          <p:cNvSpPr txBox="1"/>
          <p:nvPr/>
        </p:nvSpPr>
        <p:spPr>
          <a:xfrm>
            <a:off x="4863938" y="6228080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CB1777-C096-4D4C-A08A-836713D1C77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164" y="622808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2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A3B77DC-5F9C-8445-8255-101434F3F81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E0F51185-462E-154A-B4DC-23E5778C66A0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718565D-2069-CC43-A20A-AF29835AB354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8923F08F-A09A-564E-8817-BECFDDC8266D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1AFF6E7-4F3B-214B-84D3-8AE69717D4A8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B357B4A6-8C45-F940-A734-9308F9CD5B18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Розділіть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десятки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одиниці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Zerlege in Zehner und Einer.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DBDD64C-97E6-9641-8D0A-29D4FACA6FDD}"/>
              </a:ext>
            </a:extLst>
          </p:cNvPr>
          <p:cNvSpPr txBox="1"/>
          <p:nvPr/>
        </p:nvSpPr>
        <p:spPr>
          <a:xfrm>
            <a:off x="3431675" y="154128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14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57A4D6-63E1-A84E-A520-0BF25EBB5625}"/>
              </a:ext>
            </a:extLst>
          </p:cNvPr>
          <p:cNvSpPr txBox="1"/>
          <p:nvPr/>
        </p:nvSpPr>
        <p:spPr>
          <a:xfrm>
            <a:off x="3431675" y="2694628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17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C4BEC90-09CB-7D4D-94CB-68FF85063B2E}"/>
              </a:ext>
            </a:extLst>
          </p:cNvPr>
          <p:cNvSpPr txBox="1"/>
          <p:nvPr/>
        </p:nvSpPr>
        <p:spPr>
          <a:xfrm>
            <a:off x="3431675" y="3847976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38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8ECFBA0-3B7D-2E49-B3EB-3C87631AB6F1}"/>
              </a:ext>
            </a:extLst>
          </p:cNvPr>
          <p:cNvSpPr txBox="1"/>
          <p:nvPr/>
        </p:nvSpPr>
        <p:spPr>
          <a:xfrm>
            <a:off x="3431675" y="500132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69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14:cNvPr>
              <p14:cNvContentPartPr/>
              <p14:nvPr/>
            </p14:nvContentPartPr>
            <p14:xfrm>
              <a:off x="4804920" y="1485576"/>
              <a:ext cx="231480" cy="5252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1920" y="1107835"/>
                <a:ext cx="357120" cy="1280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14:cNvPr>
              <p14:cNvContentPartPr/>
              <p14:nvPr/>
            </p14:nvContentPartPr>
            <p14:xfrm>
              <a:off x="5114520" y="1607976"/>
              <a:ext cx="338760" cy="45216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1520" y="1229976"/>
                <a:ext cx="464400" cy="120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C04AB8F-9263-D248-B34F-F60CF31A225B}"/>
              </a:ext>
            </a:extLst>
          </p:cNvPr>
          <p:cNvGrpSpPr/>
          <p:nvPr/>
        </p:nvGrpSpPr>
        <p:grpSpPr>
          <a:xfrm>
            <a:off x="6477480" y="1536336"/>
            <a:ext cx="422640" cy="750600"/>
            <a:chOff x="6477480" y="1536336"/>
            <a:chExt cx="422640" cy="750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14:cNvPr>
                <p14:cNvContentPartPr/>
                <p14:nvPr/>
              </p14:nvContentPartPr>
              <p14:xfrm>
                <a:off x="6477480" y="1536336"/>
                <a:ext cx="422640" cy="3330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14840" y="1158696"/>
                  <a:ext cx="548280" cy="10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14:cNvPr>
                <p14:cNvContentPartPr/>
                <p14:nvPr/>
              </p14:nvContentPartPr>
              <p14:xfrm>
                <a:off x="6582960" y="1650096"/>
                <a:ext cx="165240" cy="63684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19960" y="1272456"/>
                  <a:ext cx="290880" cy="13924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6" name="Grafik 35">
            <a:extLst>
              <a:ext uri="{FF2B5EF4-FFF2-40B4-BE49-F238E27FC236}">
                <a16:creationId xmlns:a16="http://schemas.microsoft.com/office/drawing/2014/main" id="{18342AE2-FA9B-6A46-9FA0-6864972D5B6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4" name="Textfeld 88">
            <a:extLst>
              <a:ext uri="{FF2B5EF4-FFF2-40B4-BE49-F238E27FC236}">
                <a16:creationId xmlns:a16="http://schemas.microsoft.com/office/drawing/2014/main" id="{2CE92AF6-5287-990D-557B-8267E5F7468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5A3E986-DB93-D1A1-7635-AEC1FB4AE684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7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Grafik 17">
            <a:extLst>
              <a:ext uri="{FF2B5EF4-FFF2-40B4-BE49-F238E27FC236}">
                <a16:creationId xmlns:a16="http://schemas.microsoft.com/office/drawing/2014/main" id="{8E3FF420-212F-3444-93EA-68E4500D03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0" y="691200"/>
            <a:ext cx="878986" cy="511200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D253D71-7455-1E44-9DA4-E8C9E5914CB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75980FF1-55F4-A148-B000-53C81196B019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F638CD6-060C-4D4E-84AC-480C3677DCE6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9D01907-8A98-8048-971A-D4E509CE8273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2A1A5607-9E95-0141-BD24-94305765F55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A93C8A-CC0E-7240-8299-39E16B8ED214}"/>
              </a:ext>
            </a:extLst>
          </p:cNvPr>
          <p:cNvSpPr txBox="1"/>
          <p:nvPr/>
        </p:nvSpPr>
        <p:spPr>
          <a:xfrm>
            <a:off x="1767600" y="309600"/>
            <a:ext cx="8574294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Розташуйте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цифри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az-Cyrl-AZ" sz="2400" dirty="0">
                <a:latin typeface="Comic Sans MS" panose="030F0902030302020204" pitchFamily="66" charset="0"/>
              </a:rPr>
              <a:t>лінії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Ordne die Zahlen am Rechenstrich</a:t>
            </a:r>
            <a:r>
              <a:rPr lang="de-DE" sz="2200" i="1" dirty="0">
                <a:latin typeface="Grundschrift" panose="03010100010101010101" pitchFamily="66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14:cNvPr>
              <p14:cNvContentPartPr/>
              <p14:nvPr/>
            </p14:nvContentPartPr>
            <p14:xfrm>
              <a:off x="4311072" y="-1449072"/>
              <a:ext cx="360" cy="36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48072" y="-182707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14:cNvPr>
              <p14:cNvContentPartPr/>
              <p14:nvPr/>
            </p14:nvContentPartPr>
            <p14:xfrm>
              <a:off x="5929992" y="-1437552"/>
              <a:ext cx="360" cy="36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67352" y="-181519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14:cNvPr>
              <p14:cNvContentPartPr/>
              <p14:nvPr/>
            </p14:nvContentPartPr>
            <p14:xfrm>
              <a:off x="8808789" y="449229"/>
              <a:ext cx="360" cy="36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746149" y="71229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814E12D-19DC-C042-938E-10769514F5EB}"/>
              </a:ext>
            </a:extLst>
          </p:cNvPr>
          <p:cNvGrpSpPr/>
          <p:nvPr/>
        </p:nvGrpSpPr>
        <p:grpSpPr>
          <a:xfrm>
            <a:off x="1077378" y="2737026"/>
            <a:ext cx="9038926" cy="1995307"/>
            <a:chOff x="1241970" y="3354424"/>
            <a:chExt cx="9038926" cy="1995307"/>
          </a:xfrm>
        </p:grpSpPr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30C6B772-6715-1F45-8151-17F8CD057DDE}"/>
                </a:ext>
              </a:extLst>
            </p:cNvPr>
            <p:cNvCxnSpPr>
              <a:cxnSpLocks/>
            </p:cNvCxnSpPr>
            <p:nvPr/>
          </p:nvCxnSpPr>
          <p:spPr>
            <a:xfrm>
              <a:off x="1553756" y="3610024"/>
              <a:ext cx="857429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AB3DE75B-AB61-8546-822E-FCD013241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59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 Verbindung 36">
              <a:extLst>
                <a:ext uri="{FF2B5EF4-FFF2-40B4-BE49-F238E27FC236}">
                  <a16:creationId xmlns:a16="http://schemas.microsoft.com/office/drawing/2014/main" id="{81162A6C-50B7-7F4F-B0BB-CBDDCD5E3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527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feld 6">
              <a:extLst>
                <a:ext uri="{FF2B5EF4-FFF2-40B4-BE49-F238E27FC236}">
                  <a16:creationId xmlns:a16="http://schemas.microsoft.com/office/drawing/2014/main" id="{2E4E7D93-128A-EE44-99D5-FB2510648BAC}"/>
                </a:ext>
              </a:extLst>
            </p:cNvPr>
            <p:cNvSpPr txBox="1"/>
            <p:nvPr/>
          </p:nvSpPr>
          <p:spPr>
            <a:xfrm>
              <a:off x="1553756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feld 6">
              <a:extLst>
                <a:ext uri="{FF2B5EF4-FFF2-40B4-BE49-F238E27FC236}">
                  <a16:creationId xmlns:a16="http://schemas.microsoft.com/office/drawing/2014/main" id="{C3C7DE88-3167-F34F-B0A2-D5A585FD1799}"/>
                </a:ext>
              </a:extLst>
            </p:cNvPr>
            <p:cNvSpPr txBox="1"/>
            <p:nvPr/>
          </p:nvSpPr>
          <p:spPr>
            <a:xfrm>
              <a:off x="2804623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7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feld 6">
              <a:extLst>
                <a:ext uri="{FF2B5EF4-FFF2-40B4-BE49-F238E27FC236}">
                  <a16:creationId xmlns:a16="http://schemas.microsoft.com/office/drawing/2014/main" id="{8B89B718-6215-4D4F-BA77-62342B539B5A}"/>
                </a:ext>
              </a:extLst>
            </p:cNvPr>
            <p:cNvSpPr txBox="1"/>
            <p:nvPr/>
          </p:nvSpPr>
          <p:spPr>
            <a:xfrm>
              <a:off x="7891150" y="4620345"/>
              <a:ext cx="932468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</a:t>
              </a:r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48" name="Textfeld 6">
              <a:extLst>
                <a:ext uri="{FF2B5EF4-FFF2-40B4-BE49-F238E27FC236}">
                  <a16:creationId xmlns:a16="http://schemas.microsoft.com/office/drawing/2014/main" id="{75871580-1E36-9C49-8665-2A57A8E38941}"/>
                </a:ext>
              </a:extLst>
            </p:cNvPr>
            <p:cNvSpPr txBox="1"/>
            <p:nvPr/>
          </p:nvSpPr>
          <p:spPr>
            <a:xfrm>
              <a:off x="5304658" y="4647425"/>
              <a:ext cx="942480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50" name="Textfeld 6">
              <a:extLst>
                <a:ext uri="{FF2B5EF4-FFF2-40B4-BE49-F238E27FC236}">
                  <a16:creationId xmlns:a16="http://schemas.microsoft.com/office/drawing/2014/main" id="{A6E89705-456D-114D-9488-EBBE4280F8F5}"/>
                </a:ext>
              </a:extLst>
            </p:cNvPr>
            <p:cNvSpPr txBox="1"/>
            <p:nvPr/>
          </p:nvSpPr>
          <p:spPr>
            <a:xfrm>
              <a:off x="4049227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51" name="Textfeld 6">
              <a:extLst>
                <a:ext uri="{FF2B5EF4-FFF2-40B4-BE49-F238E27FC236}">
                  <a16:creationId xmlns:a16="http://schemas.microsoft.com/office/drawing/2014/main" id="{50485C3B-FFC2-C949-90F7-5F89E6FC94FB}"/>
                </a:ext>
              </a:extLst>
            </p:cNvPr>
            <p:cNvSpPr txBox="1"/>
            <p:nvPr/>
          </p:nvSpPr>
          <p:spPr>
            <a:xfrm>
              <a:off x="6635928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</p:txBody>
        </p:sp>
        <p:sp>
          <p:nvSpPr>
            <p:cNvPr id="52" name="Textfeld 6">
              <a:extLst>
                <a:ext uri="{FF2B5EF4-FFF2-40B4-BE49-F238E27FC236}">
                  <a16:creationId xmlns:a16="http://schemas.microsoft.com/office/drawing/2014/main" id="{62F00A83-E94A-B842-B5DF-041DAEF33C44}"/>
                </a:ext>
              </a:extLst>
            </p:cNvPr>
            <p:cNvSpPr txBox="1"/>
            <p:nvPr/>
          </p:nvSpPr>
          <p:spPr>
            <a:xfrm>
              <a:off x="1241970" y="3862705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3" name="Textfeld 6">
              <a:extLst>
                <a:ext uri="{FF2B5EF4-FFF2-40B4-BE49-F238E27FC236}">
                  <a16:creationId xmlns:a16="http://schemas.microsoft.com/office/drawing/2014/main" id="{79E85C2D-59A8-D941-9F8D-64D5A9C2D166}"/>
                </a:ext>
              </a:extLst>
            </p:cNvPr>
            <p:cNvSpPr txBox="1"/>
            <p:nvPr/>
          </p:nvSpPr>
          <p:spPr>
            <a:xfrm>
              <a:off x="9349650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6BBEEEE7-7D1B-7A49-82B7-DD1851EC93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8796" y="336026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6">
              <a:extLst>
                <a:ext uri="{FF2B5EF4-FFF2-40B4-BE49-F238E27FC236}">
                  <a16:creationId xmlns:a16="http://schemas.microsoft.com/office/drawing/2014/main" id="{4FB8C1FC-5D05-4646-A3AE-20983649D084}"/>
                </a:ext>
              </a:extLst>
            </p:cNvPr>
            <p:cNvSpPr txBox="1"/>
            <p:nvPr/>
          </p:nvSpPr>
          <p:spPr>
            <a:xfrm>
              <a:off x="3563173" y="383557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59" name="Gerade Verbindung 58">
              <a:extLst>
                <a:ext uri="{FF2B5EF4-FFF2-40B4-BE49-F238E27FC236}">
                  <a16:creationId xmlns:a16="http://schemas.microsoft.com/office/drawing/2014/main" id="{9CA9FF90-4C0D-954B-A2FB-357903035E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2158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feld 6">
              <a:extLst>
                <a:ext uri="{FF2B5EF4-FFF2-40B4-BE49-F238E27FC236}">
                  <a16:creationId xmlns:a16="http://schemas.microsoft.com/office/drawing/2014/main" id="{9DBEE740-F862-C543-86F6-18CB3C7939A7}"/>
                </a:ext>
              </a:extLst>
            </p:cNvPr>
            <p:cNvSpPr txBox="1"/>
            <p:nvPr/>
          </p:nvSpPr>
          <p:spPr>
            <a:xfrm>
              <a:off x="6466535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</a:p>
          </p:txBody>
        </p:sp>
        <p:cxnSp>
          <p:nvCxnSpPr>
            <p:cNvPr id="62" name="Gerade Verbindung 61">
              <a:extLst>
                <a:ext uri="{FF2B5EF4-FFF2-40B4-BE49-F238E27FC236}">
                  <a16:creationId xmlns:a16="http://schemas.microsoft.com/office/drawing/2014/main" id="{6C537B6B-4D6A-8E43-B1D3-910A7D8D22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3907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BCB68708-375F-DE41-9D27-828E2F717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890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 Verbindung 63">
              <a:extLst>
                <a:ext uri="{FF2B5EF4-FFF2-40B4-BE49-F238E27FC236}">
                  <a16:creationId xmlns:a16="http://schemas.microsoft.com/office/drawing/2014/main" id="{E48E9203-3F64-924B-8A3B-A51564F1F6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723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6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14:cNvPr>
                <p14:cNvContentPartPr/>
                <p14:nvPr/>
              </p14:nvContentPartPr>
              <p14:xfrm>
                <a:off x="4229229" y="3441909"/>
                <a:ext cx="45720" cy="336240"/>
              </p14:xfrm>
            </p:contentPart>
          </mc:Choice>
          <mc:Fallback xmlns=""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66229" y="3063909"/>
                  <a:ext cx="171360" cy="10918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Textfeld 6">
              <a:extLst>
                <a:ext uri="{FF2B5EF4-FFF2-40B4-BE49-F238E27FC236}">
                  <a16:creationId xmlns:a16="http://schemas.microsoft.com/office/drawing/2014/main" id="{7ADD3EB4-1618-4445-ADD7-04BDD83538AE}"/>
                </a:ext>
              </a:extLst>
            </p:cNvPr>
            <p:cNvSpPr txBox="1"/>
            <p:nvPr/>
          </p:nvSpPr>
          <p:spPr>
            <a:xfrm>
              <a:off x="9201922" y="4621163"/>
              <a:ext cx="869763" cy="70230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52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14:cNvPr>
                <p14:cNvContentPartPr/>
                <p14:nvPr/>
              </p14:nvContentPartPr>
              <p14:xfrm>
                <a:off x="4239669" y="3790234"/>
                <a:ext cx="244440" cy="817560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76669" y="3412234"/>
                  <a:ext cx="370080" cy="157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" name="Textfeld 88">
            <a:extLst>
              <a:ext uri="{FF2B5EF4-FFF2-40B4-BE49-F238E27FC236}">
                <a16:creationId xmlns:a16="http://schemas.microsoft.com/office/drawing/2014/main" id="{7470C635-9ACA-86E8-43B6-5061679535C3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3C4DEDB-0CD2-9733-521B-C63C626D3728}"/>
              </a:ext>
            </a:extLst>
          </p:cNvPr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723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Grafik 17">
            <a:extLst>
              <a:ext uri="{FF2B5EF4-FFF2-40B4-BE49-F238E27FC236}">
                <a16:creationId xmlns:a16="http://schemas.microsoft.com/office/drawing/2014/main" id="{8E3FF420-212F-3444-93EA-68E4500D03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0" y="691200"/>
            <a:ext cx="878986" cy="511200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D253D71-7455-1E44-9DA4-E8C9E5914CB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75980FF1-55F4-A148-B000-53C81196B019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F638CD6-060C-4D4E-84AC-480C3677DCE6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9D01907-8A98-8048-971A-D4E509CE8273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2A1A5607-9E95-0141-BD24-94305765F55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A93C8A-CC0E-7240-8299-39E16B8ED214}"/>
              </a:ext>
            </a:extLst>
          </p:cNvPr>
          <p:cNvSpPr txBox="1"/>
          <p:nvPr/>
        </p:nvSpPr>
        <p:spPr>
          <a:xfrm>
            <a:off x="1767600" y="309600"/>
            <a:ext cx="8574294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Розташуйте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цифри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тире</a:t>
            </a:r>
            <a:r>
              <a:rPr lang="de-DE" sz="2400" dirty="0">
                <a:latin typeface="Comic Sans MS" panose="030F09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Ordne die Zahlen am Rechenstrich</a:t>
            </a:r>
            <a:r>
              <a:rPr lang="de-DE" sz="2200" i="1" dirty="0">
                <a:latin typeface="Grundschrift" panose="03010100010101010101" pitchFamily="66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14:cNvPr>
              <p14:cNvContentPartPr/>
              <p14:nvPr/>
            </p14:nvContentPartPr>
            <p14:xfrm>
              <a:off x="4311072" y="-1449072"/>
              <a:ext cx="360" cy="36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48072" y="-182707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14:cNvPr>
              <p14:cNvContentPartPr/>
              <p14:nvPr/>
            </p14:nvContentPartPr>
            <p14:xfrm>
              <a:off x="5929992" y="-1437552"/>
              <a:ext cx="360" cy="36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67352" y="-181519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14:cNvPr>
              <p14:cNvContentPartPr/>
              <p14:nvPr/>
            </p14:nvContentPartPr>
            <p14:xfrm>
              <a:off x="8808789" y="449229"/>
              <a:ext cx="360" cy="36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746149" y="71229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814E12D-19DC-C042-938E-10769514F5EB}"/>
              </a:ext>
            </a:extLst>
          </p:cNvPr>
          <p:cNvGrpSpPr/>
          <p:nvPr/>
        </p:nvGrpSpPr>
        <p:grpSpPr>
          <a:xfrm>
            <a:off x="1077378" y="2737026"/>
            <a:ext cx="9038926" cy="1995307"/>
            <a:chOff x="1241970" y="3354424"/>
            <a:chExt cx="9038926" cy="1995307"/>
          </a:xfrm>
        </p:grpSpPr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30C6B772-6715-1F45-8151-17F8CD057DDE}"/>
                </a:ext>
              </a:extLst>
            </p:cNvPr>
            <p:cNvCxnSpPr>
              <a:cxnSpLocks/>
            </p:cNvCxnSpPr>
            <p:nvPr/>
          </p:nvCxnSpPr>
          <p:spPr>
            <a:xfrm>
              <a:off x="1553756" y="3610024"/>
              <a:ext cx="857429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AB3DE75B-AB61-8546-822E-FCD013241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59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 Verbindung 36">
              <a:extLst>
                <a:ext uri="{FF2B5EF4-FFF2-40B4-BE49-F238E27FC236}">
                  <a16:creationId xmlns:a16="http://schemas.microsoft.com/office/drawing/2014/main" id="{81162A6C-50B7-7F4F-B0BB-CBDDCD5E3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527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feld 6">
              <a:extLst>
                <a:ext uri="{FF2B5EF4-FFF2-40B4-BE49-F238E27FC236}">
                  <a16:creationId xmlns:a16="http://schemas.microsoft.com/office/drawing/2014/main" id="{2E4E7D93-128A-EE44-99D5-FB2510648BAC}"/>
                </a:ext>
              </a:extLst>
            </p:cNvPr>
            <p:cNvSpPr txBox="1"/>
            <p:nvPr/>
          </p:nvSpPr>
          <p:spPr>
            <a:xfrm>
              <a:off x="1553756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feld 6">
              <a:extLst>
                <a:ext uri="{FF2B5EF4-FFF2-40B4-BE49-F238E27FC236}">
                  <a16:creationId xmlns:a16="http://schemas.microsoft.com/office/drawing/2014/main" id="{C3C7DE88-3167-F34F-B0A2-D5A585FD1799}"/>
                </a:ext>
              </a:extLst>
            </p:cNvPr>
            <p:cNvSpPr txBox="1"/>
            <p:nvPr/>
          </p:nvSpPr>
          <p:spPr>
            <a:xfrm>
              <a:off x="2804623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7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feld 6">
              <a:extLst>
                <a:ext uri="{FF2B5EF4-FFF2-40B4-BE49-F238E27FC236}">
                  <a16:creationId xmlns:a16="http://schemas.microsoft.com/office/drawing/2014/main" id="{8B89B718-6215-4D4F-BA77-62342B539B5A}"/>
                </a:ext>
              </a:extLst>
            </p:cNvPr>
            <p:cNvSpPr txBox="1"/>
            <p:nvPr/>
          </p:nvSpPr>
          <p:spPr>
            <a:xfrm>
              <a:off x="7891150" y="4620345"/>
              <a:ext cx="932468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</a:t>
              </a:r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48" name="Textfeld 6">
              <a:extLst>
                <a:ext uri="{FF2B5EF4-FFF2-40B4-BE49-F238E27FC236}">
                  <a16:creationId xmlns:a16="http://schemas.microsoft.com/office/drawing/2014/main" id="{75871580-1E36-9C49-8665-2A57A8E38941}"/>
                </a:ext>
              </a:extLst>
            </p:cNvPr>
            <p:cNvSpPr txBox="1"/>
            <p:nvPr/>
          </p:nvSpPr>
          <p:spPr>
            <a:xfrm>
              <a:off x="5304658" y="4647425"/>
              <a:ext cx="942480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50" name="Textfeld 6">
              <a:extLst>
                <a:ext uri="{FF2B5EF4-FFF2-40B4-BE49-F238E27FC236}">
                  <a16:creationId xmlns:a16="http://schemas.microsoft.com/office/drawing/2014/main" id="{A6E89705-456D-114D-9488-EBBE4280F8F5}"/>
                </a:ext>
              </a:extLst>
            </p:cNvPr>
            <p:cNvSpPr txBox="1"/>
            <p:nvPr/>
          </p:nvSpPr>
          <p:spPr>
            <a:xfrm>
              <a:off x="4049227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51" name="Textfeld 6">
              <a:extLst>
                <a:ext uri="{FF2B5EF4-FFF2-40B4-BE49-F238E27FC236}">
                  <a16:creationId xmlns:a16="http://schemas.microsoft.com/office/drawing/2014/main" id="{50485C3B-FFC2-C949-90F7-5F89E6FC94FB}"/>
                </a:ext>
              </a:extLst>
            </p:cNvPr>
            <p:cNvSpPr txBox="1"/>
            <p:nvPr/>
          </p:nvSpPr>
          <p:spPr>
            <a:xfrm>
              <a:off x="6635928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</p:txBody>
        </p:sp>
        <p:sp>
          <p:nvSpPr>
            <p:cNvPr id="52" name="Textfeld 6">
              <a:extLst>
                <a:ext uri="{FF2B5EF4-FFF2-40B4-BE49-F238E27FC236}">
                  <a16:creationId xmlns:a16="http://schemas.microsoft.com/office/drawing/2014/main" id="{62F00A83-E94A-B842-B5DF-041DAEF33C44}"/>
                </a:ext>
              </a:extLst>
            </p:cNvPr>
            <p:cNvSpPr txBox="1"/>
            <p:nvPr/>
          </p:nvSpPr>
          <p:spPr>
            <a:xfrm>
              <a:off x="1241970" y="3862705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3" name="Textfeld 6">
              <a:extLst>
                <a:ext uri="{FF2B5EF4-FFF2-40B4-BE49-F238E27FC236}">
                  <a16:creationId xmlns:a16="http://schemas.microsoft.com/office/drawing/2014/main" id="{79E85C2D-59A8-D941-9F8D-64D5A9C2D166}"/>
                </a:ext>
              </a:extLst>
            </p:cNvPr>
            <p:cNvSpPr txBox="1"/>
            <p:nvPr/>
          </p:nvSpPr>
          <p:spPr>
            <a:xfrm>
              <a:off x="9349650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6BBEEEE7-7D1B-7A49-82B7-DD1851EC93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8796" y="336026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6">
              <a:extLst>
                <a:ext uri="{FF2B5EF4-FFF2-40B4-BE49-F238E27FC236}">
                  <a16:creationId xmlns:a16="http://schemas.microsoft.com/office/drawing/2014/main" id="{4FB8C1FC-5D05-4646-A3AE-20983649D084}"/>
                </a:ext>
              </a:extLst>
            </p:cNvPr>
            <p:cNvSpPr txBox="1"/>
            <p:nvPr/>
          </p:nvSpPr>
          <p:spPr>
            <a:xfrm>
              <a:off x="3563173" y="383557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59" name="Gerade Verbindung 58">
              <a:extLst>
                <a:ext uri="{FF2B5EF4-FFF2-40B4-BE49-F238E27FC236}">
                  <a16:creationId xmlns:a16="http://schemas.microsoft.com/office/drawing/2014/main" id="{9CA9FF90-4C0D-954B-A2FB-357903035E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2158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feld 6">
              <a:extLst>
                <a:ext uri="{FF2B5EF4-FFF2-40B4-BE49-F238E27FC236}">
                  <a16:creationId xmlns:a16="http://schemas.microsoft.com/office/drawing/2014/main" id="{9DBEE740-F862-C543-86F6-18CB3C7939A7}"/>
                </a:ext>
              </a:extLst>
            </p:cNvPr>
            <p:cNvSpPr txBox="1"/>
            <p:nvPr/>
          </p:nvSpPr>
          <p:spPr>
            <a:xfrm>
              <a:off x="6466535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</a:p>
          </p:txBody>
        </p:sp>
        <p:cxnSp>
          <p:nvCxnSpPr>
            <p:cNvPr id="62" name="Gerade Verbindung 61">
              <a:extLst>
                <a:ext uri="{FF2B5EF4-FFF2-40B4-BE49-F238E27FC236}">
                  <a16:creationId xmlns:a16="http://schemas.microsoft.com/office/drawing/2014/main" id="{6C537B6B-4D6A-8E43-B1D3-910A7D8D22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3907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BCB68708-375F-DE41-9D27-828E2F717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890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 Verbindung 63">
              <a:extLst>
                <a:ext uri="{FF2B5EF4-FFF2-40B4-BE49-F238E27FC236}">
                  <a16:creationId xmlns:a16="http://schemas.microsoft.com/office/drawing/2014/main" id="{E48E9203-3F64-924B-8A3B-A51564F1F6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723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6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14:cNvPr>
                <p14:cNvContentPartPr/>
                <p14:nvPr/>
              </p14:nvContentPartPr>
              <p14:xfrm>
                <a:off x="4229229" y="3441909"/>
                <a:ext cx="45720" cy="336240"/>
              </p14:xfrm>
            </p:contentPart>
          </mc:Choice>
          <mc:Fallback xmlns=""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66229" y="3063909"/>
                  <a:ext cx="171360" cy="10918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Textfeld 6">
              <a:extLst>
                <a:ext uri="{FF2B5EF4-FFF2-40B4-BE49-F238E27FC236}">
                  <a16:creationId xmlns:a16="http://schemas.microsoft.com/office/drawing/2014/main" id="{7ADD3EB4-1618-4445-ADD7-04BDD83538AE}"/>
                </a:ext>
              </a:extLst>
            </p:cNvPr>
            <p:cNvSpPr txBox="1"/>
            <p:nvPr/>
          </p:nvSpPr>
          <p:spPr>
            <a:xfrm>
              <a:off x="9201922" y="4621163"/>
              <a:ext cx="869763" cy="70230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52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14:cNvPr>
                <p14:cNvContentPartPr/>
                <p14:nvPr/>
              </p14:nvContentPartPr>
              <p14:xfrm>
                <a:off x="4239669" y="3790234"/>
                <a:ext cx="244440" cy="817560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76669" y="3412234"/>
                  <a:ext cx="370080" cy="157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" name="Textfeld 88">
            <a:extLst>
              <a:ext uri="{FF2B5EF4-FFF2-40B4-BE49-F238E27FC236}">
                <a16:creationId xmlns:a16="http://schemas.microsoft.com/office/drawing/2014/main" id="{0A18F153-D0DD-FD49-56EB-9B6E3838504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B4796F-42AB-E647-4789-F1DD7E0867E2}"/>
              </a:ext>
            </a:extLst>
          </p:cNvPr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44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0DA4254E-1E8E-2C47-9EC2-9D1F6465D7D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59" name="Grafik 58">
              <a:extLst>
                <a:ext uri="{FF2B5EF4-FFF2-40B4-BE49-F238E27FC236}">
                  <a16:creationId xmlns:a16="http://schemas.microsoft.com/office/drawing/2014/main" id="{CEADCCAA-5BD4-EA43-85F6-FE30FDEB3C7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A0BDE059-F6A6-804E-9741-2CE77510D7A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7F1533EC-F80B-B549-8C0C-3C6B69530A10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62DDFCE-C81B-FF4F-BC08-4B09026C1D0C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EAEDE306-7578-B649-96F6-94B0B7A9EF2C}"/>
              </a:ext>
            </a:extLst>
          </p:cNvPr>
          <p:cNvSpPr txBox="1"/>
          <p:nvPr/>
        </p:nvSpPr>
        <p:spPr>
          <a:xfrm>
            <a:off x="1767600" y="309600"/>
            <a:ext cx="8922601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Подвійний</a:t>
            </a:r>
            <a:r>
              <a:rPr lang="de-DE" sz="2400" dirty="0">
                <a:latin typeface="Comic Sans MS" panose="030F0902030302020204" pitchFamily="66" charset="0"/>
              </a:rPr>
              <a:t> 						</a:t>
            </a: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Verdopple. 						Rechne aus.  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AA1CAF6A-B051-F14E-9939-904025B6D9B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00" y="691200"/>
            <a:ext cx="983848" cy="5112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455E8B-CD19-B649-91CB-B86FEFC47F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1658549"/>
            <a:ext cx="6290491" cy="1249946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8B73D534-DC77-4E48-9BF9-665A137896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3227373"/>
            <a:ext cx="6290491" cy="1249946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D24062EB-6534-C94D-BD24-D72EA27F72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4796197"/>
            <a:ext cx="6290491" cy="1249946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965E0EB8-6FF9-DC49-BB5C-BAB734CEC282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1729839"/>
            <a:ext cx="514474" cy="514474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78B966CD-3907-AB4F-888B-4B551407634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1729839"/>
            <a:ext cx="514474" cy="514474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0BE4F7E3-8080-7342-B8B1-8089BA85FBE3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1729839"/>
            <a:ext cx="514474" cy="514474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4452DBF6-0934-CA4F-9DD3-B9F67CAEE68D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3291653"/>
            <a:ext cx="514474" cy="514474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16E9F37-DFAB-C44A-809C-90285F20279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3291653"/>
            <a:ext cx="514474" cy="514474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6814ED3-13AA-0241-B243-7BB93A4EA6A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3291653"/>
            <a:ext cx="514474" cy="514474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1CD1FAFE-1469-D24D-9BF0-003113220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4866070"/>
            <a:ext cx="514474" cy="514474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D921791A-966C-714F-9152-E000C3297816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4866070"/>
            <a:ext cx="514474" cy="514474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E57D882D-9404-6E46-85B7-91AF204A08C1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4866070"/>
            <a:ext cx="514474" cy="514474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8CBD9E96-0942-FC4C-8B3A-88DECE3C460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36424" y="3291653"/>
            <a:ext cx="514474" cy="514474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EDD0BC00-90BD-0646-B314-A22F0353366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18003" y="4866070"/>
            <a:ext cx="514474" cy="514474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1BEBE5D1-79A0-FC4C-9803-1C5D9DFF421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939784" y="4866070"/>
            <a:ext cx="514474" cy="514474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BA22F810-81FF-B343-BCB9-CB481D0B5D4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3678052" y="4866070"/>
            <a:ext cx="514474" cy="5144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14:cNvPr>
              <p14:cNvContentPartPr/>
              <p14:nvPr/>
            </p14:nvContentPartPr>
            <p14:xfrm>
              <a:off x="541881" y="2397794"/>
              <a:ext cx="456120" cy="4078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8881" y="2019794"/>
                <a:ext cx="581760" cy="11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14:cNvPr>
              <p14:cNvContentPartPr/>
              <p14:nvPr/>
            </p14:nvContentPartPr>
            <p14:xfrm>
              <a:off x="1181961" y="2393114"/>
              <a:ext cx="406080" cy="3744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18905" y="2015114"/>
                <a:ext cx="531831" cy="11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14:cNvPr>
              <p14:cNvContentPartPr/>
              <p14:nvPr/>
            </p14:nvContentPartPr>
            <p14:xfrm>
              <a:off x="1711161" y="2369354"/>
              <a:ext cx="470520" cy="420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48161" y="1991677"/>
                <a:ext cx="596160" cy="1175474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feld 34">
            <a:extLst>
              <a:ext uri="{FF2B5EF4-FFF2-40B4-BE49-F238E27FC236}">
                <a16:creationId xmlns:a16="http://schemas.microsoft.com/office/drawing/2014/main" id="{309AD612-2287-E84A-A4C1-39310C9D725D}"/>
              </a:ext>
            </a:extLst>
          </p:cNvPr>
          <p:cNvSpPr txBox="1"/>
          <p:nvPr/>
        </p:nvSpPr>
        <p:spPr>
          <a:xfrm>
            <a:off x="6927960" y="1868023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32D8030-E021-AF42-956C-B0E75ADAE7B9}"/>
              </a:ext>
            </a:extLst>
          </p:cNvPr>
          <p:cNvSpPr txBox="1"/>
          <p:nvPr/>
        </p:nvSpPr>
        <p:spPr>
          <a:xfrm>
            <a:off x="6927960" y="348983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BCA03FC-5AEF-824A-A4A0-0F65AC79EE61}"/>
              </a:ext>
            </a:extLst>
          </p:cNvPr>
          <p:cNvSpPr txBox="1"/>
          <p:nvPr/>
        </p:nvSpPr>
        <p:spPr>
          <a:xfrm>
            <a:off x="6927960" y="501416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14:cNvPr>
              <p14:cNvContentPartPr/>
              <p14:nvPr/>
            </p14:nvContentPartPr>
            <p14:xfrm>
              <a:off x="8256189" y="1950994"/>
              <a:ext cx="295200" cy="5036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93189" y="1573264"/>
                <a:ext cx="420840" cy="1258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14:cNvPr>
              <p14:cNvContentPartPr/>
              <p14:nvPr/>
            </p14:nvContentPartPr>
            <p14:xfrm>
              <a:off x="9760629" y="1962874"/>
              <a:ext cx="301320" cy="4262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97629" y="1584874"/>
                <a:ext cx="426960" cy="1181880"/>
              </a:xfrm>
              <a:prstGeom prst="rect">
                <a:avLst/>
              </a:prstGeom>
            </p:spPr>
          </p:pic>
        </mc:Fallback>
      </mc:AlternateContent>
      <p:pic>
        <p:nvPicPr>
          <p:cNvPr id="39" name="Grafik 38">
            <a:extLst>
              <a:ext uri="{FF2B5EF4-FFF2-40B4-BE49-F238E27FC236}">
                <a16:creationId xmlns:a16="http://schemas.microsoft.com/office/drawing/2014/main" id="{FB0323C5-60EF-3D4C-9BF7-E41A9D964BA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88831" y="640728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147CF142-7F4F-3124-3E2D-AF511B319FF0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12EE6FA-F623-E46F-3E0E-10F442813328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895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0DA4254E-1E8E-2C47-9EC2-9D1F6465D7D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59" name="Grafik 58">
              <a:extLst>
                <a:ext uri="{FF2B5EF4-FFF2-40B4-BE49-F238E27FC236}">
                  <a16:creationId xmlns:a16="http://schemas.microsoft.com/office/drawing/2014/main" id="{CEADCCAA-5BD4-EA43-85F6-FE30FDEB3C7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A0BDE059-F6A6-804E-9741-2CE77510D7A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7F1533EC-F80B-B549-8C0C-3C6B69530A10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62DDFCE-C81B-FF4F-BC08-4B09026C1D0C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EAEDE306-7578-B649-96F6-94B0B7A9EF2C}"/>
              </a:ext>
            </a:extLst>
          </p:cNvPr>
          <p:cNvSpPr txBox="1"/>
          <p:nvPr/>
        </p:nvSpPr>
        <p:spPr>
          <a:xfrm>
            <a:off x="1767600" y="309600"/>
            <a:ext cx="8922601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Подвійний</a:t>
            </a:r>
            <a:r>
              <a:rPr lang="de-DE" sz="2400" dirty="0">
                <a:latin typeface="Comic Sans MS" panose="030F0902030302020204" pitchFamily="66" charset="0"/>
              </a:rPr>
              <a:t> 						</a:t>
            </a: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Verdopple. 						Rechne aus.  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AA1CAF6A-B051-F14E-9939-904025B6D9B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00" y="691200"/>
            <a:ext cx="983848" cy="5112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455E8B-CD19-B649-91CB-B86FEFC47F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1658549"/>
            <a:ext cx="6290491" cy="1249946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8B73D534-DC77-4E48-9BF9-665A137896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3227373"/>
            <a:ext cx="6290491" cy="1249946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D24062EB-6534-C94D-BD24-D72EA27F72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4796197"/>
            <a:ext cx="6290491" cy="1249946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965E0EB8-6FF9-DC49-BB5C-BAB734CEC282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1729839"/>
            <a:ext cx="514474" cy="514474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78B966CD-3907-AB4F-888B-4B551407634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1729839"/>
            <a:ext cx="514474" cy="514474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0BE4F7E3-8080-7342-B8B1-8089BA85FBE3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1729839"/>
            <a:ext cx="514474" cy="514474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4452DBF6-0934-CA4F-9DD3-B9F67CAEE68D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3291653"/>
            <a:ext cx="514474" cy="514474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16E9F37-DFAB-C44A-809C-90285F20279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3291653"/>
            <a:ext cx="514474" cy="514474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6814ED3-13AA-0241-B243-7BB93A4EA6A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3291653"/>
            <a:ext cx="514474" cy="514474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1CD1FAFE-1469-D24D-9BF0-003113220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4866070"/>
            <a:ext cx="514474" cy="514474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D921791A-966C-714F-9152-E000C3297816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4866070"/>
            <a:ext cx="514474" cy="514474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E57D882D-9404-6E46-85B7-91AF204A08C1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4866070"/>
            <a:ext cx="514474" cy="514474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8CBD9E96-0942-FC4C-8B3A-88DECE3C460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36424" y="3291653"/>
            <a:ext cx="514474" cy="514474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EDD0BC00-90BD-0646-B314-A22F0353366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18003" y="4866070"/>
            <a:ext cx="514474" cy="514474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1BEBE5D1-79A0-FC4C-9803-1C5D9DFF421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939784" y="4866070"/>
            <a:ext cx="514474" cy="514474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BA22F810-81FF-B343-BCB9-CB481D0B5D4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3678052" y="4866070"/>
            <a:ext cx="514474" cy="5144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14:cNvPr>
              <p14:cNvContentPartPr/>
              <p14:nvPr/>
            </p14:nvContentPartPr>
            <p14:xfrm>
              <a:off x="541881" y="2397794"/>
              <a:ext cx="456120" cy="4078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8881" y="2019794"/>
                <a:ext cx="581760" cy="11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14:cNvPr>
              <p14:cNvContentPartPr/>
              <p14:nvPr/>
            </p14:nvContentPartPr>
            <p14:xfrm>
              <a:off x="1181961" y="2393114"/>
              <a:ext cx="406080" cy="3744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18905" y="2015114"/>
                <a:ext cx="531831" cy="11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14:cNvPr>
              <p14:cNvContentPartPr/>
              <p14:nvPr/>
            </p14:nvContentPartPr>
            <p14:xfrm>
              <a:off x="1711161" y="2369354"/>
              <a:ext cx="470520" cy="420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48161" y="1991677"/>
                <a:ext cx="596160" cy="1175474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feld 34">
            <a:extLst>
              <a:ext uri="{FF2B5EF4-FFF2-40B4-BE49-F238E27FC236}">
                <a16:creationId xmlns:a16="http://schemas.microsoft.com/office/drawing/2014/main" id="{309AD612-2287-E84A-A4C1-39310C9D725D}"/>
              </a:ext>
            </a:extLst>
          </p:cNvPr>
          <p:cNvSpPr txBox="1"/>
          <p:nvPr/>
        </p:nvSpPr>
        <p:spPr>
          <a:xfrm>
            <a:off x="6927960" y="1868023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32D8030-E021-AF42-956C-B0E75ADAE7B9}"/>
              </a:ext>
            </a:extLst>
          </p:cNvPr>
          <p:cNvSpPr txBox="1"/>
          <p:nvPr/>
        </p:nvSpPr>
        <p:spPr>
          <a:xfrm>
            <a:off x="6927960" y="348983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BCA03FC-5AEF-824A-A4A0-0F65AC79EE61}"/>
              </a:ext>
            </a:extLst>
          </p:cNvPr>
          <p:cNvSpPr txBox="1"/>
          <p:nvPr/>
        </p:nvSpPr>
        <p:spPr>
          <a:xfrm>
            <a:off x="6927960" y="501416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14:cNvPr>
              <p14:cNvContentPartPr/>
              <p14:nvPr/>
            </p14:nvContentPartPr>
            <p14:xfrm>
              <a:off x="8256189" y="1950994"/>
              <a:ext cx="295200" cy="5036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93189" y="1573264"/>
                <a:ext cx="420840" cy="1258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14:cNvPr>
              <p14:cNvContentPartPr/>
              <p14:nvPr/>
            </p14:nvContentPartPr>
            <p14:xfrm>
              <a:off x="9760629" y="1962874"/>
              <a:ext cx="301320" cy="4262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97629" y="1584874"/>
                <a:ext cx="426960" cy="1181880"/>
              </a:xfrm>
              <a:prstGeom prst="rect">
                <a:avLst/>
              </a:prstGeom>
            </p:spPr>
          </p:pic>
        </mc:Fallback>
      </mc:AlternateContent>
      <p:pic>
        <p:nvPicPr>
          <p:cNvPr id="39" name="Grafik 38">
            <a:extLst>
              <a:ext uri="{FF2B5EF4-FFF2-40B4-BE49-F238E27FC236}">
                <a16:creationId xmlns:a16="http://schemas.microsoft.com/office/drawing/2014/main" id="{FB0323C5-60EF-3D4C-9BF7-E41A9D964BA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88831" y="640728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2957D928-BB5D-94F3-1EA7-67194AE9413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F7806E2-B5C6-C33C-E9B3-79AC2E5CB58A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750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E405FC5-0265-8647-A2A6-C428B2920B2F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FD61AB02-A1C3-F24A-9D88-7744275D708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10D3745-33AB-AD4C-97ED-D733512C15F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A959199-37D6-5441-A392-D35C4770001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B2A5EEB0-26BA-4146-A5C8-B1AD03370FE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7F1331A5-E598-1E47-B188-9A1C4AAA70F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0BF1A6-E166-2444-8C12-A12B06E89442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+ 3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6D0175-A799-E248-8FF1-8DA6765DF7FB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+ 2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BFADB5-48AB-274A-95F5-8CE891130FAA}"/>
              </a:ext>
            </a:extLst>
          </p:cNvPr>
          <p:cNvSpPr txBox="1"/>
          <p:nvPr/>
        </p:nvSpPr>
        <p:spPr>
          <a:xfrm>
            <a:off x="152604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2C0ADD1-12E7-C941-835F-343C990E1938}"/>
              </a:ext>
            </a:extLst>
          </p:cNvPr>
          <p:cNvSpPr txBox="1"/>
          <p:nvPr/>
        </p:nvSpPr>
        <p:spPr>
          <a:xfrm>
            <a:off x="6083290" y="1904528"/>
            <a:ext cx="416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40 +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8821A1A-AADB-A944-967A-9B64BF1B48AD}"/>
              </a:ext>
            </a:extLst>
          </p:cNvPr>
          <p:cNvSpPr txBox="1"/>
          <p:nvPr/>
        </p:nvSpPr>
        <p:spPr>
          <a:xfrm>
            <a:off x="6083289" y="3000107"/>
            <a:ext cx="4167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22 +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738BBD7-F715-6749-915A-AC50D1315308}"/>
              </a:ext>
            </a:extLst>
          </p:cNvPr>
          <p:cNvSpPr txBox="1"/>
          <p:nvPr/>
        </p:nvSpPr>
        <p:spPr>
          <a:xfrm>
            <a:off x="603881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34 + 27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C4E9ECB-5FF6-344D-9323-4D181A077D25}"/>
              </a:ext>
            </a:extLst>
          </p:cNvPr>
          <p:cNvSpPr txBox="1"/>
          <p:nvPr/>
        </p:nvSpPr>
        <p:spPr>
          <a:xfrm>
            <a:off x="5261076" y="192469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2C6C8E-D122-0E40-9BD3-EC6B1784A8E0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428FC4D-9F10-224B-A92F-84F2FE1BA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26CD1B5-FF95-CC34-CEE5-0386E47DE5D4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032CBCF-32AA-B19C-A2DA-B5387EC56C8F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2240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E405FC5-0265-8647-A2A6-C428B2920B2F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FD61AB02-A1C3-F24A-9D88-7744275D708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10D3745-33AB-AD4C-97ED-D733512C15F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A959199-37D6-5441-A392-D35C4770001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B2A5EEB0-26BA-4146-A5C8-B1AD03370FE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7F1331A5-E598-1E47-B188-9A1C4AAA70F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0BF1A6-E166-2444-8C12-A12B06E89442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+ 3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6D0175-A799-E248-8FF1-8DA6765DF7FB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+ 2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BFADB5-48AB-274A-95F5-8CE891130FAA}"/>
              </a:ext>
            </a:extLst>
          </p:cNvPr>
          <p:cNvSpPr txBox="1"/>
          <p:nvPr/>
        </p:nvSpPr>
        <p:spPr>
          <a:xfrm>
            <a:off x="152604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2C0ADD1-12E7-C941-835F-343C990E1938}"/>
              </a:ext>
            </a:extLst>
          </p:cNvPr>
          <p:cNvSpPr txBox="1"/>
          <p:nvPr/>
        </p:nvSpPr>
        <p:spPr>
          <a:xfrm>
            <a:off x="6083290" y="1904528"/>
            <a:ext cx="416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40 +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8821A1A-AADB-A944-967A-9B64BF1B48AD}"/>
              </a:ext>
            </a:extLst>
          </p:cNvPr>
          <p:cNvSpPr txBox="1"/>
          <p:nvPr/>
        </p:nvSpPr>
        <p:spPr>
          <a:xfrm>
            <a:off x="6083289" y="3000107"/>
            <a:ext cx="4167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22 +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738BBD7-F715-6749-915A-AC50D1315308}"/>
              </a:ext>
            </a:extLst>
          </p:cNvPr>
          <p:cNvSpPr txBox="1"/>
          <p:nvPr/>
        </p:nvSpPr>
        <p:spPr>
          <a:xfrm>
            <a:off x="603881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34 + 27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C4E9ECB-5FF6-344D-9323-4D181A077D25}"/>
              </a:ext>
            </a:extLst>
          </p:cNvPr>
          <p:cNvSpPr txBox="1"/>
          <p:nvPr/>
        </p:nvSpPr>
        <p:spPr>
          <a:xfrm>
            <a:off x="5261076" y="192469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2C6C8E-D122-0E40-9BD3-EC6B1784A8E0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428FC4D-9F10-224B-A92F-84F2FE1BA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43E8EEC0-F71A-133E-1CC8-81EE554C2A25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AC4AC6A-22D5-C530-A3E2-691FF4956E65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200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3 - 2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55375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30 -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58 -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72 - 46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4A04C2C7-CAD7-2EF9-2B9E-4042B1BCF1DE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76A0C68-5315-0ECB-BC29-E56A3A7913CD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069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3 - 2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55375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30 -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58 -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72 - 46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505A1EF-1F0F-86F1-E9AD-5D0566A9E2CF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66F6EB6-BF26-4F07-0AC3-224FD132676B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188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•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 • 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223508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10 • 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• 9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•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•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C79285D1-C8BA-0C8B-6544-32034A7A4CC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91F2DCD-171A-B244-F738-FD8A5EFB1172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492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iko Kontur Lösung ">
            <a:extLst>
              <a:ext uri="{FF2B5EF4-FFF2-40B4-BE49-F238E27FC236}">
                <a16:creationId xmlns:a16="http://schemas.microsoft.com/office/drawing/2014/main" id="{FA3F68C6-3F2F-6648-A2FD-2E05E6B4D7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1" y="739329"/>
            <a:ext cx="2525395" cy="268967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635">
            <a:extLst>
              <a:ext uri="{FF2B5EF4-FFF2-40B4-BE49-F238E27FC236}">
                <a16:creationId xmlns:a16="http://schemas.microsoft.com/office/drawing/2014/main" id="{B0E2623F-E3CF-24CD-9EF1-45D285EB401F}"/>
              </a:ext>
            </a:extLst>
          </p:cNvPr>
          <p:cNvSpPr txBox="1"/>
          <p:nvPr/>
        </p:nvSpPr>
        <p:spPr>
          <a:xfrm>
            <a:off x="2381956" y="4453066"/>
            <a:ext cx="8324625" cy="102997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Name/ </a:t>
            </a:r>
            <a:r>
              <a:rPr lang="de-DE" sz="2800" dirty="0" err="1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ім'я</a:t>
            </a:r>
            <a:r>
              <a:rPr lang="de-DE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de-DE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feld 88">
            <a:extLst>
              <a:ext uri="{FF2B5EF4-FFF2-40B4-BE49-F238E27FC236}">
                <a16:creationId xmlns:a16="http://schemas.microsoft.com/office/drawing/2014/main" id="{0CB70AA5-AE0A-FEA2-E0CA-A883C3D14D2F}"/>
              </a:ext>
            </a:extLst>
          </p:cNvPr>
          <p:cNvSpPr txBox="1"/>
          <p:nvPr/>
        </p:nvSpPr>
        <p:spPr>
          <a:xfrm>
            <a:off x="4863938" y="6228080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BC0DCC3-A67F-3B58-FFDD-4D8E9DDF04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164" y="622808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3854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•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 • 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223508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10 • 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• 9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•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•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ED77197B-727B-38AB-B253-E6D5C5294620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B2ACDD3-5DB1-1C12-4A7C-7B7AC5B612FA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5942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5146" y="5858748"/>
            <a:ext cx="58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5B49F2-4715-D141-A9E0-C22622E252F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349D1586-3D90-E54E-BCBB-0920D827CDD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E8EAFD42-A211-4E45-AFCD-4FD45FA32D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4BC59169-93B1-9C43-AE32-87BD12CA5F5B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6435D7B-8615-1F44-8134-D255CB4DD7F9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EF5548D-CE33-0A45-899B-AC698F9B2AE3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az-Cyrl-AZ" sz="2400" dirty="0">
                <a:latin typeface="Comic Sans MS" panose="030F0902030302020204" pitchFamily="66" charset="0"/>
              </a:rPr>
              <a:t>до</a:t>
            </a:r>
            <a:r>
              <a:rPr lang="de-DE" sz="2400">
                <a:latin typeface="Comic Sans MS" panose="030F0902030302020204" pitchFamily="66" charset="0"/>
              </a:rPr>
              <a:t> 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EC94A8-DDC2-CA45-875A-B6FC5E2C4D35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2" name="Textfeld 367">
            <a:extLst>
              <a:ext uri="{FF2B5EF4-FFF2-40B4-BE49-F238E27FC236}">
                <a16:creationId xmlns:a16="http://schemas.microsoft.com/office/drawing/2014/main" id="{C1293F32-7B76-B342-9A07-598D409ED948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+ </a:t>
            </a:r>
            <a:r>
              <a:rPr lang="de-DE" sz="4800" dirty="0"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5E7CF8A-4013-314D-BA7E-E55E1B48FF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B5D5827-7938-8155-0817-F0D774EA3D96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C1B129D-7BB7-3900-4141-760F29A17D14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658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5146" y="5858748"/>
            <a:ext cx="58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5B49F2-4715-D141-A9E0-C22622E252F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349D1586-3D90-E54E-BCBB-0920D827CDD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E8EAFD42-A211-4E45-AFCD-4FD45FA32D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4BC59169-93B1-9C43-AE32-87BD12CA5F5B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6435D7B-8615-1F44-8134-D255CB4DD7F9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EF5548D-CE33-0A45-899B-AC698F9B2AE3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EC94A8-DDC2-CA45-875A-B6FC5E2C4D35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2" name="Textfeld 367">
            <a:extLst>
              <a:ext uri="{FF2B5EF4-FFF2-40B4-BE49-F238E27FC236}">
                <a16:creationId xmlns:a16="http://schemas.microsoft.com/office/drawing/2014/main" id="{C1293F32-7B76-B342-9A07-598D409ED948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+ </a:t>
            </a:r>
            <a:r>
              <a:rPr lang="de-DE" sz="4800" dirty="0"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5E7CF8A-4013-314D-BA7E-E55E1B48FF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736B3EA3-1B2D-BD94-C7B2-A094DFAB810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9E1A461-CF9B-7436-82CD-60453DD5F776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550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1140" y="5858748"/>
            <a:ext cx="51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0814DD3-856E-9048-B196-034C3D4207C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265E650D-E61F-934C-8CD5-DE25C435B98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FE9F78E8-605C-EA49-A67A-FB2366437B3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CE4FE22B-DFCB-E148-8392-253941876BE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1C06B9C1-3D55-924E-B342-72F44BCC4A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7B462661-3C35-7F41-8B42-B730BF634BF8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Textfeld 367">
            <a:extLst>
              <a:ext uri="{FF2B5EF4-FFF2-40B4-BE49-F238E27FC236}">
                <a16:creationId xmlns:a16="http://schemas.microsoft.com/office/drawing/2014/main" id="{050B1AAF-6401-2342-8F67-2C84B78FB376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8 - 3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FBFD507-F717-EF4A-A4CB-9386ABF7395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609764B7-DF16-8847-B19A-0DFF0C8060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1D0659A6-27FF-AF2D-278E-E59EF1342D9D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C14EE6C-69EC-17AB-40E9-0178F6E07D18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989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1140" y="5858748"/>
            <a:ext cx="51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0814DD3-856E-9048-B196-034C3D4207C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265E650D-E61F-934C-8CD5-DE25C435B98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FE9F78E8-605C-EA49-A67A-FB2366437B3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CE4FE22B-DFCB-E148-8392-253941876BE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1C06B9C1-3D55-924E-B342-72F44BCC4A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7B462661-3C35-7F41-8B42-B730BF634BF8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Textfeld 367">
            <a:extLst>
              <a:ext uri="{FF2B5EF4-FFF2-40B4-BE49-F238E27FC236}">
                <a16:creationId xmlns:a16="http://schemas.microsoft.com/office/drawing/2014/main" id="{050B1AAF-6401-2342-8F67-2C84B78FB376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8 - 3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AB6E1D0-ACF6-FA43-9FE3-394D1893F98B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79DE51D2-2677-BD4A-B100-C361AC29CC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5D98DD44-B3F8-BD6B-5EB6-E37D1D675CE3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25AB5FB-585E-6B77-8D4F-A1856ED92847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31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D7833B5-9FDA-8E45-BC22-A285D5C18DC0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FFAE871-8368-CA46-9143-25FBF181FF45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FF585367-0C16-FC45-A614-F8111FD0DB85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06DF1E99-70B4-4645-9600-801B6A98EE06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0040666-C23F-6147-B40C-4A50697F8B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6B8B927B-69A0-9240-BAB3-8544878A04B9}"/>
              </a:ext>
            </a:extLst>
          </p:cNvPr>
          <p:cNvSpPr txBox="1"/>
          <p:nvPr/>
        </p:nvSpPr>
        <p:spPr>
          <a:xfrm>
            <a:off x="1767157" y="308648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попередників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наступників</a:t>
            </a:r>
            <a:r>
              <a:rPr lang="de-DE" sz="24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Vorgänger und Nachfolger.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E1B7B4-44C0-0144-BC9D-A2156FC40AEB}"/>
              </a:ext>
            </a:extLst>
          </p:cNvPr>
          <p:cNvSpPr/>
          <p:nvPr/>
        </p:nvSpPr>
        <p:spPr>
          <a:xfrm>
            <a:off x="2897173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B51C470-653F-644F-8FB5-52450CB85A8C}"/>
              </a:ext>
            </a:extLst>
          </p:cNvPr>
          <p:cNvSpPr/>
          <p:nvPr/>
        </p:nvSpPr>
        <p:spPr>
          <a:xfrm>
            <a:off x="4782680" y="1595556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6540852-DDD8-3A41-B743-F5BE3F1C0A20}"/>
              </a:ext>
            </a:extLst>
          </p:cNvPr>
          <p:cNvSpPr/>
          <p:nvPr/>
        </p:nvSpPr>
        <p:spPr>
          <a:xfrm>
            <a:off x="6668187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D3C7128-51AF-A34D-B545-3D26CD5D84E6}"/>
              </a:ext>
            </a:extLst>
          </p:cNvPr>
          <p:cNvSpPr/>
          <p:nvPr/>
        </p:nvSpPr>
        <p:spPr>
          <a:xfrm>
            <a:off x="2897173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A9F9065-A6B3-4E49-B8D1-C228ACA6CD72}"/>
              </a:ext>
            </a:extLst>
          </p:cNvPr>
          <p:cNvSpPr/>
          <p:nvPr/>
        </p:nvSpPr>
        <p:spPr>
          <a:xfrm>
            <a:off x="4782680" y="27262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A2B7727-BC64-004B-BD8F-39CC4541A061}"/>
              </a:ext>
            </a:extLst>
          </p:cNvPr>
          <p:cNvSpPr/>
          <p:nvPr/>
        </p:nvSpPr>
        <p:spPr>
          <a:xfrm>
            <a:off x="6668187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0F0F285-A6C0-2E4E-B193-E8039F15A970}"/>
              </a:ext>
            </a:extLst>
          </p:cNvPr>
          <p:cNvSpPr/>
          <p:nvPr/>
        </p:nvSpPr>
        <p:spPr>
          <a:xfrm>
            <a:off x="2897173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724DA18-0431-4844-8138-11E6A82CD5AB}"/>
              </a:ext>
            </a:extLst>
          </p:cNvPr>
          <p:cNvSpPr/>
          <p:nvPr/>
        </p:nvSpPr>
        <p:spPr>
          <a:xfrm>
            <a:off x="4782680" y="385379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499BB853-DE64-4441-B694-9D004994BD79}"/>
              </a:ext>
            </a:extLst>
          </p:cNvPr>
          <p:cNvSpPr/>
          <p:nvPr/>
        </p:nvSpPr>
        <p:spPr>
          <a:xfrm>
            <a:off x="6668187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04F4B57-1316-2E4D-9E40-0507D39CE7D6}"/>
              </a:ext>
            </a:extLst>
          </p:cNvPr>
          <p:cNvSpPr/>
          <p:nvPr/>
        </p:nvSpPr>
        <p:spPr>
          <a:xfrm>
            <a:off x="2897173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1DFF50-47A2-A949-B512-ECFC8D58FF68}"/>
              </a:ext>
            </a:extLst>
          </p:cNvPr>
          <p:cNvSpPr/>
          <p:nvPr/>
        </p:nvSpPr>
        <p:spPr>
          <a:xfrm>
            <a:off x="4782680" y="498124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AA7FAD0-2602-BD47-BD7C-0EE2A7713D9D}"/>
              </a:ext>
            </a:extLst>
          </p:cNvPr>
          <p:cNvSpPr/>
          <p:nvPr/>
        </p:nvSpPr>
        <p:spPr>
          <a:xfrm>
            <a:off x="6668187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D9A07F5-996A-424C-B3B5-206505880F1E}"/>
              </a:ext>
            </a:extLst>
          </p:cNvPr>
          <p:cNvSpPr txBox="1"/>
          <p:nvPr/>
        </p:nvSpPr>
        <p:spPr>
          <a:xfrm>
            <a:off x="5150037" y="1601562"/>
            <a:ext cx="82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14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53AF903-4C3B-1540-956E-0407AD447203}"/>
              </a:ext>
            </a:extLst>
          </p:cNvPr>
          <p:cNvSpPr txBox="1"/>
          <p:nvPr/>
        </p:nvSpPr>
        <p:spPr>
          <a:xfrm>
            <a:off x="5132079" y="2771942"/>
            <a:ext cx="116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17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FB51BFA-C236-D548-B23E-AD02A1C82BFB}"/>
              </a:ext>
            </a:extLst>
          </p:cNvPr>
          <p:cNvSpPr txBox="1"/>
          <p:nvPr/>
        </p:nvSpPr>
        <p:spPr>
          <a:xfrm>
            <a:off x="5137494" y="3865854"/>
            <a:ext cx="986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21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A706DE-52A1-344E-8EC1-9AD8E0D866DD}"/>
              </a:ext>
            </a:extLst>
          </p:cNvPr>
          <p:cNvSpPr txBox="1"/>
          <p:nvPr/>
        </p:nvSpPr>
        <p:spPr>
          <a:xfrm>
            <a:off x="5154727" y="5037832"/>
            <a:ext cx="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49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14:cNvPr>
              <p14:cNvContentPartPr/>
              <p14:nvPr/>
            </p14:nvContentPartPr>
            <p14:xfrm>
              <a:off x="1205087" y="-706688"/>
              <a:ext cx="360" cy="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87447" y="-81468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14:cNvPr>
              <p14:cNvContentPartPr/>
              <p14:nvPr/>
            </p14:nvContentPartPr>
            <p14:xfrm>
              <a:off x="3292007" y="-728648"/>
              <a:ext cx="360" cy="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29367" y="-1106648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14:cNvPr>
              <p14:cNvContentPartPr/>
              <p14:nvPr/>
            </p14:nvContentPartPr>
            <p14:xfrm>
              <a:off x="3293447" y="1702072"/>
              <a:ext cx="258120" cy="51012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30447" y="1639072"/>
                <a:ext cx="3837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14:cNvPr>
              <p14:cNvContentPartPr/>
              <p14:nvPr/>
            </p14:nvContentPartPr>
            <p14:xfrm>
              <a:off x="3715727" y="1742752"/>
              <a:ext cx="308160" cy="456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52727" y="1679752"/>
                <a:ext cx="433800" cy="58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14:cNvPr>
              <p14:cNvContentPartPr/>
              <p14:nvPr/>
            </p14:nvContentPartPr>
            <p14:xfrm>
              <a:off x="7050407" y="1723672"/>
              <a:ext cx="271080" cy="5234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87407" y="1660672"/>
                <a:ext cx="396720" cy="64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71B187-1A71-E642-A03C-7D3924013DEF}"/>
              </a:ext>
            </a:extLst>
          </p:cNvPr>
          <p:cNvGrpSpPr/>
          <p:nvPr/>
        </p:nvGrpSpPr>
        <p:grpSpPr>
          <a:xfrm>
            <a:off x="7395647" y="1740952"/>
            <a:ext cx="430920" cy="528480"/>
            <a:chOff x="7395647" y="1740952"/>
            <a:chExt cx="430920" cy="5284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14:cNvPr>
                <p14:cNvContentPartPr/>
                <p14:nvPr/>
              </p14:nvContentPartPr>
              <p14:xfrm>
                <a:off x="7395647" y="1740952"/>
                <a:ext cx="390600" cy="52848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32647" y="1362952"/>
                  <a:ext cx="516240" cy="12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14:cNvPr>
                <p14:cNvContentPartPr/>
                <p14:nvPr/>
              </p14:nvContentPartPr>
              <p14:xfrm>
                <a:off x="7502207" y="1752832"/>
                <a:ext cx="324360" cy="5760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39207" y="1375192"/>
                  <a:ext cx="450000" cy="8132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9" name="Textfeld 88">
            <a:extLst>
              <a:ext uri="{FF2B5EF4-FFF2-40B4-BE49-F238E27FC236}">
                <a16:creationId xmlns:a16="http://schemas.microsoft.com/office/drawing/2014/main" id="{0C14F583-F536-9E47-B6B6-16431F6B4C51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4367C196-6DC7-654E-ABAD-8269B31D5AA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B71B245-5D62-FA42-BBF5-56FD6A8F1E5F}"/>
              </a:ext>
            </a:extLst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04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D7833B5-9FDA-8E45-BC22-A285D5C18DC0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FFAE871-8368-CA46-9143-25FBF181FF45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FF585367-0C16-FC45-A614-F8111FD0DB85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06DF1E99-70B4-4645-9600-801B6A98EE06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0040666-C23F-6147-B40C-4A50697F8B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6B8B927B-69A0-9240-BAB3-8544878A04B9}"/>
              </a:ext>
            </a:extLst>
          </p:cNvPr>
          <p:cNvSpPr txBox="1"/>
          <p:nvPr/>
        </p:nvSpPr>
        <p:spPr>
          <a:xfrm>
            <a:off x="1767157" y="308648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попередників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наступників</a:t>
            </a:r>
            <a:r>
              <a:rPr lang="de-DE" sz="24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Vorgänger und Nachfolger.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E1B7B4-44C0-0144-BC9D-A2156FC40AEB}"/>
              </a:ext>
            </a:extLst>
          </p:cNvPr>
          <p:cNvSpPr/>
          <p:nvPr/>
        </p:nvSpPr>
        <p:spPr>
          <a:xfrm>
            <a:off x="2897173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B51C470-653F-644F-8FB5-52450CB85A8C}"/>
              </a:ext>
            </a:extLst>
          </p:cNvPr>
          <p:cNvSpPr/>
          <p:nvPr/>
        </p:nvSpPr>
        <p:spPr>
          <a:xfrm>
            <a:off x="4782680" y="1595556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6540852-DDD8-3A41-B743-F5BE3F1C0A20}"/>
              </a:ext>
            </a:extLst>
          </p:cNvPr>
          <p:cNvSpPr/>
          <p:nvPr/>
        </p:nvSpPr>
        <p:spPr>
          <a:xfrm>
            <a:off x="6668187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D3C7128-51AF-A34D-B545-3D26CD5D84E6}"/>
              </a:ext>
            </a:extLst>
          </p:cNvPr>
          <p:cNvSpPr/>
          <p:nvPr/>
        </p:nvSpPr>
        <p:spPr>
          <a:xfrm>
            <a:off x="2897173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A9F9065-A6B3-4E49-B8D1-C228ACA6CD72}"/>
              </a:ext>
            </a:extLst>
          </p:cNvPr>
          <p:cNvSpPr/>
          <p:nvPr/>
        </p:nvSpPr>
        <p:spPr>
          <a:xfrm>
            <a:off x="4782680" y="27262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A2B7727-BC64-004B-BD8F-39CC4541A061}"/>
              </a:ext>
            </a:extLst>
          </p:cNvPr>
          <p:cNvSpPr/>
          <p:nvPr/>
        </p:nvSpPr>
        <p:spPr>
          <a:xfrm>
            <a:off x="6668187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0F0F285-A6C0-2E4E-B193-E8039F15A970}"/>
              </a:ext>
            </a:extLst>
          </p:cNvPr>
          <p:cNvSpPr/>
          <p:nvPr/>
        </p:nvSpPr>
        <p:spPr>
          <a:xfrm>
            <a:off x="2897173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724DA18-0431-4844-8138-11E6A82CD5AB}"/>
              </a:ext>
            </a:extLst>
          </p:cNvPr>
          <p:cNvSpPr/>
          <p:nvPr/>
        </p:nvSpPr>
        <p:spPr>
          <a:xfrm>
            <a:off x="4782680" y="385379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499BB853-DE64-4441-B694-9D004994BD79}"/>
              </a:ext>
            </a:extLst>
          </p:cNvPr>
          <p:cNvSpPr/>
          <p:nvPr/>
        </p:nvSpPr>
        <p:spPr>
          <a:xfrm>
            <a:off x="6668187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04F4B57-1316-2E4D-9E40-0507D39CE7D6}"/>
              </a:ext>
            </a:extLst>
          </p:cNvPr>
          <p:cNvSpPr/>
          <p:nvPr/>
        </p:nvSpPr>
        <p:spPr>
          <a:xfrm>
            <a:off x="2897173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1DFF50-47A2-A949-B512-ECFC8D58FF68}"/>
              </a:ext>
            </a:extLst>
          </p:cNvPr>
          <p:cNvSpPr/>
          <p:nvPr/>
        </p:nvSpPr>
        <p:spPr>
          <a:xfrm>
            <a:off x="4782680" y="498124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AA7FAD0-2602-BD47-BD7C-0EE2A7713D9D}"/>
              </a:ext>
            </a:extLst>
          </p:cNvPr>
          <p:cNvSpPr/>
          <p:nvPr/>
        </p:nvSpPr>
        <p:spPr>
          <a:xfrm>
            <a:off x="6668187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D9A07F5-996A-424C-B3B5-206505880F1E}"/>
              </a:ext>
            </a:extLst>
          </p:cNvPr>
          <p:cNvSpPr txBox="1"/>
          <p:nvPr/>
        </p:nvSpPr>
        <p:spPr>
          <a:xfrm>
            <a:off x="5150037" y="1601562"/>
            <a:ext cx="82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14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53AF903-4C3B-1540-956E-0407AD447203}"/>
              </a:ext>
            </a:extLst>
          </p:cNvPr>
          <p:cNvSpPr txBox="1"/>
          <p:nvPr/>
        </p:nvSpPr>
        <p:spPr>
          <a:xfrm>
            <a:off x="5132079" y="2771942"/>
            <a:ext cx="116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17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FB51BFA-C236-D548-B23E-AD02A1C82BFB}"/>
              </a:ext>
            </a:extLst>
          </p:cNvPr>
          <p:cNvSpPr txBox="1"/>
          <p:nvPr/>
        </p:nvSpPr>
        <p:spPr>
          <a:xfrm>
            <a:off x="5137494" y="3865854"/>
            <a:ext cx="986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21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A706DE-52A1-344E-8EC1-9AD8E0D866DD}"/>
              </a:ext>
            </a:extLst>
          </p:cNvPr>
          <p:cNvSpPr txBox="1"/>
          <p:nvPr/>
        </p:nvSpPr>
        <p:spPr>
          <a:xfrm>
            <a:off x="5154727" y="5037832"/>
            <a:ext cx="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49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14:cNvPr>
              <p14:cNvContentPartPr/>
              <p14:nvPr/>
            </p14:nvContentPartPr>
            <p14:xfrm>
              <a:off x="1205087" y="-706688"/>
              <a:ext cx="360" cy="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87447" y="-81468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14:cNvPr>
              <p14:cNvContentPartPr/>
              <p14:nvPr/>
            </p14:nvContentPartPr>
            <p14:xfrm>
              <a:off x="3292007" y="-728648"/>
              <a:ext cx="360" cy="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29367" y="-1106648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14:cNvPr>
              <p14:cNvContentPartPr/>
              <p14:nvPr/>
            </p14:nvContentPartPr>
            <p14:xfrm>
              <a:off x="3293447" y="1702072"/>
              <a:ext cx="258120" cy="51012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30447" y="1639072"/>
                <a:ext cx="3837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14:cNvPr>
              <p14:cNvContentPartPr/>
              <p14:nvPr/>
            </p14:nvContentPartPr>
            <p14:xfrm>
              <a:off x="3715727" y="1742752"/>
              <a:ext cx="308160" cy="456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52727" y="1679752"/>
                <a:ext cx="433800" cy="58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14:cNvPr>
              <p14:cNvContentPartPr/>
              <p14:nvPr/>
            </p14:nvContentPartPr>
            <p14:xfrm>
              <a:off x="7050407" y="1723672"/>
              <a:ext cx="271080" cy="5234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87407" y="1660672"/>
                <a:ext cx="396720" cy="64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71B187-1A71-E642-A03C-7D3924013DEF}"/>
              </a:ext>
            </a:extLst>
          </p:cNvPr>
          <p:cNvGrpSpPr/>
          <p:nvPr/>
        </p:nvGrpSpPr>
        <p:grpSpPr>
          <a:xfrm>
            <a:off x="7395647" y="1740952"/>
            <a:ext cx="430920" cy="528480"/>
            <a:chOff x="7395647" y="1740952"/>
            <a:chExt cx="430920" cy="5284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14:cNvPr>
                <p14:cNvContentPartPr/>
                <p14:nvPr/>
              </p14:nvContentPartPr>
              <p14:xfrm>
                <a:off x="7395647" y="1740952"/>
                <a:ext cx="390600" cy="52848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32647" y="1362952"/>
                  <a:ext cx="516240" cy="12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14:cNvPr>
                <p14:cNvContentPartPr/>
                <p14:nvPr/>
              </p14:nvContentPartPr>
              <p14:xfrm>
                <a:off x="7502207" y="1752832"/>
                <a:ext cx="324360" cy="5760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39207" y="1375192"/>
                  <a:ext cx="450000" cy="81324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6" name="Grafik 15">
            <a:extLst>
              <a:ext uri="{FF2B5EF4-FFF2-40B4-BE49-F238E27FC236}">
                <a16:creationId xmlns:a16="http://schemas.microsoft.com/office/drawing/2014/main" id="{4367C196-6DC7-654E-ABAD-8269B31D5AA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3175B1B-2F33-F30A-A1BD-79A422FAAEA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D797448-5022-3DED-38EA-B004263A01AC}"/>
              </a:ext>
            </a:extLst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76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14:cNvPr>
              <p14:cNvContentPartPr/>
              <p14:nvPr/>
            </p14:nvContentPartPr>
            <p14:xfrm>
              <a:off x="6326760" y="1148520"/>
              <a:ext cx="360" cy="36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08760" y="10408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923B354-3C97-2749-BCDD-2AFA255AB6C3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1498F975-39DF-4441-AB71-509CFFB79EC7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2FFA8F79-14FB-0342-B159-3A284966548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37782F77-8E40-8C43-9982-02B492C05FF1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76944D5-ECDB-4440-AD1A-7B57D010ACD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5CA29361-D568-1848-94AC-B25C5FDC00C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AE3E3BE-9C92-3D4D-802A-41C759F505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31806" y="1330987"/>
            <a:ext cx="3537285" cy="355791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630D62-8538-874D-858D-B17EB934BE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5272" y="1397285"/>
            <a:ext cx="282935" cy="282935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4450B76-7D19-D04E-B99B-2517145B3C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2315" y="1331646"/>
            <a:ext cx="3537285" cy="355791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456120D-553C-1F4F-A269-976AAB8E981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5269" y="1397285"/>
            <a:ext cx="282935" cy="282935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C7512413-76E8-6649-BE62-E00CD304C03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0179" y="1397285"/>
            <a:ext cx="282935" cy="282935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CE8A8F26-954F-DF4D-BCF0-48FD171D13B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5089" y="1397285"/>
            <a:ext cx="282935" cy="282935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E92436F-ABAB-1D4D-9442-F9945B545EF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3142" y="1402089"/>
            <a:ext cx="282935" cy="28293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8DCFC8-2696-184E-BB99-8EC063E6001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1049" y="1397285"/>
            <a:ext cx="282935" cy="282935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46C1C2B0-4E6D-1A44-BEB2-2E9096A4979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7933" y="1401105"/>
            <a:ext cx="282935" cy="282935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9D72606-A2A6-9C41-8607-5D236AE8748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6116" y="1397285"/>
            <a:ext cx="282935" cy="28293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570AA280-3176-E44C-A111-17B8FFBD735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383000" y="1395002"/>
            <a:ext cx="282935" cy="282935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3D1E9554-DEA1-C64B-B2B6-99816CAFD6D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743233" y="1404356"/>
            <a:ext cx="282935" cy="282935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0DEC256B-A0A5-7C45-9FC8-165EA1EBF2C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6756" y="1748512"/>
            <a:ext cx="282935" cy="282935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307F656-82E7-8E4D-8D32-554E82FA12A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6753" y="1748512"/>
            <a:ext cx="282935" cy="282935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005308B-08C2-7841-A5EC-0AEE7B16200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1663" y="1748512"/>
            <a:ext cx="282935" cy="28293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7B28908A-C793-D442-812A-9B7CE0D9177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6573" y="1748512"/>
            <a:ext cx="282935" cy="282935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3B17FC32-2BFB-4447-BC9F-E983392386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4626" y="1753316"/>
            <a:ext cx="282935" cy="282935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7E4D9C43-5D2C-D543-93B8-79D7CDF1D4B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2533" y="1748512"/>
            <a:ext cx="282935" cy="28293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79D5B153-0CA6-F842-B776-B4F7B5E6F6D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9417" y="1752332"/>
            <a:ext cx="282935" cy="282935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434306DA-3CE3-C847-A60B-F50155A04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7600" y="1748512"/>
            <a:ext cx="282935" cy="282935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76469FE5-201D-6A43-9ABA-E93782E550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1396826"/>
            <a:ext cx="282935" cy="282935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F8591E7C-6FC0-804E-97B0-9D5F4D1C497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1396826"/>
            <a:ext cx="282935" cy="282935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ADE551C7-07F3-5A4F-BF4F-469ED412834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1396826"/>
            <a:ext cx="282935" cy="28293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E18609E7-C373-5D48-AA00-102BB0CBD9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1396826"/>
            <a:ext cx="282935" cy="282935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8C38FFE-1E65-4445-8D5F-D44095CC44E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1401630"/>
            <a:ext cx="282935" cy="28293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943BB07F-07E2-FD48-A7B0-AE1BC198794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1396826"/>
            <a:ext cx="282935" cy="282935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C719796-5A2D-EA40-9480-D62917905F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1400646"/>
            <a:ext cx="282935" cy="282935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AB576E7-9B66-894F-A366-DADBB11ACDB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1396826"/>
            <a:ext cx="282935" cy="282935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DA63BFC5-5FB8-7F4F-BA3F-4C533C2D5AD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1394543"/>
            <a:ext cx="282935" cy="282935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0736A695-0110-5445-8C8E-98E15B31AC0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1403897"/>
            <a:ext cx="282935" cy="28293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A712125C-9E69-8448-A940-821E56780A3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6089" y="1750137"/>
            <a:ext cx="282935" cy="282935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F73F1136-6C9F-3947-8D91-430592A0CF0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3343" y="1750137"/>
            <a:ext cx="282935" cy="282935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9B06C5C6-5393-FA48-83BA-B1BC8B8E9EA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8253" y="1750137"/>
            <a:ext cx="282935" cy="282935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10D15FE4-FDAD-C14A-A411-DBDE69665A7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5906" y="1750137"/>
            <a:ext cx="282935" cy="282935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CF8DD7EF-C78F-234B-93E6-61160F54509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3959" y="1754941"/>
            <a:ext cx="282935" cy="282935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369366A-3AD4-EF44-B890-119D90946DA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9123" y="1750137"/>
            <a:ext cx="282935" cy="282935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DF0D6B41-FA82-8D4C-A147-247C49E3265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6007" y="1753957"/>
            <a:ext cx="282935" cy="282935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637D6F07-C3F0-AA41-9A6A-716FF3C004C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71447" y="1750137"/>
            <a:ext cx="282935" cy="282935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3EA084C-A190-EC40-AB49-247A28047EE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21074" y="1747854"/>
            <a:ext cx="282935" cy="28293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7F7F2E52-8608-8943-9A1E-E3B2CE3C7ED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66793" y="1757208"/>
            <a:ext cx="282935" cy="282935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ECB278D9-82DE-A044-895C-532E1C918EB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10840" y="2089095"/>
            <a:ext cx="282935" cy="282935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A9C403AA-0695-2D4B-8CF0-DCA1AEDA479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0837" y="2089095"/>
            <a:ext cx="282935" cy="28293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26C79312-9469-E44B-8B5E-5971CA5EBC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5747" y="2089095"/>
            <a:ext cx="282935" cy="28293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52CD7866-99B5-A449-989B-0893D8E7D5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70657" y="2089095"/>
            <a:ext cx="282935" cy="282935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4B8F40F-B649-094A-85CD-91109D9CA81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8710" y="2093899"/>
            <a:ext cx="282935" cy="282935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9F3880FE-9D1B-E74F-B770-8251E2C198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63874" y="2089095"/>
            <a:ext cx="282935" cy="282935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2255C8B7-3128-1E4E-BB6E-39E6862BEC9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3501" y="2092915"/>
            <a:ext cx="282935" cy="282935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752EF62C-A406-6547-BF76-BFEFDEFF20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8941" y="2089095"/>
            <a:ext cx="282935" cy="282935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D396118B-4059-5942-8EF0-6443D37256E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8568" y="2086812"/>
            <a:ext cx="282935" cy="282935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0000D90A-E99D-0644-B61B-57DA972D34A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8801" y="2096166"/>
            <a:ext cx="282935" cy="28293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719480CD-854A-BF41-A5CE-DCC578589B2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442397"/>
            <a:ext cx="282935" cy="282935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B6F46570-7770-0E43-B27E-20B0F89860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442397"/>
            <a:ext cx="282935" cy="282935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8C07C1BA-0A2C-4946-8059-42C1FB6826B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442397"/>
            <a:ext cx="282935" cy="282935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89E217E2-CDCC-3F42-AB52-ED194B24EF4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442397"/>
            <a:ext cx="282935" cy="28293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710E28AF-C893-5945-A5DF-1CAE862075C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447201"/>
            <a:ext cx="282935" cy="282935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73EA5E30-535C-5945-A219-B162277EA68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442397"/>
            <a:ext cx="282935" cy="282935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CA22494F-DB27-4040-8509-886EFF862A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2446217"/>
            <a:ext cx="282935" cy="282935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865DE47A-5EF3-6844-8886-1E9C001E1F7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2442397"/>
            <a:ext cx="282935" cy="282935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BCFC72EF-4E98-F84E-984D-C50685A3619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2440114"/>
            <a:ext cx="282935" cy="282935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323438C1-5FE3-0846-BFB8-DCB1160E0FB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2449468"/>
            <a:ext cx="282935" cy="282935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9069C829-28F7-804A-B35F-470A39B46E0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799145"/>
            <a:ext cx="282935" cy="282935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CEBA479D-ECD1-824B-8486-0CEB738BC1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799145"/>
            <a:ext cx="282935" cy="282935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4A40C1C3-C2A8-C44F-83EB-2974050B3D5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799145"/>
            <a:ext cx="282935" cy="282935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E225BE6A-891F-714A-A90A-0FD8CCF97FF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799145"/>
            <a:ext cx="282935" cy="282935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0BE07069-F69F-E447-952C-7BE2D8BE04F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803949"/>
            <a:ext cx="282935" cy="282935"/>
          </a:xfrm>
          <a:prstGeom prst="rect">
            <a:avLst/>
          </a:prstGeom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E8FA558F-C3A4-444D-93F7-CAC46FC18BF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799145"/>
            <a:ext cx="282935" cy="282935"/>
          </a:xfrm>
          <a:prstGeom prst="rect">
            <a:avLst/>
          </a:prstGeom>
        </p:spPr>
      </p:pic>
      <p:cxnSp>
        <p:nvCxnSpPr>
          <p:cNvPr id="103" name="Gerader Verbinder 22">
            <a:extLst>
              <a:ext uri="{FF2B5EF4-FFF2-40B4-BE49-F238E27FC236}">
                <a16:creationId xmlns:a16="http://schemas.microsoft.com/office/drawing/2014/main" id="{A1BAF00D-0940-A446-8714-1E0EBE69A027}"/>
              </a:ext>
            </a:extLst>
          </p:cNvPr>
          <p:cNvCxnSpPr/>
          <p:nvPr/>
        </p:nvCxnSpPr>
        <p:spPr>
          <a:xfrm>
            <a:off x="3796548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Gerader Verbinder 22">
            <a:extLst>
              <a:ext uri="{FF2B5EF4-FFF2-40B4-BE49-F238E27FC236}">
                <a16:creationId xmlns:a16="http://schemas.microsoft.com/office/drawing/2014/main" id="{C5CA3B37-5B8E-6C48-ACD0-9FE763387552}"/>
              </a:ext>
            </a:extLst>
          </p:cNvPr>
          <p:cNvCxnSpPr/>
          <p:nvPr/>
        </p:nvCxnSpPr>
        <p:spPr>
          <a:xfrm>
            <a:off x="7822536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" name="Grafik 101">
            <a:extLst>
              <a:ext uri="{FF2B5EF4-FFF2-40B4-BE49-F238E27FC236}">
                <a16:creationId xmlns:a16="http://schemas.microsoft.com/office/drawing/2014/main" id="{9C89D333-3DDF-1241-AE48-34E19D0E496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A60B2116-08E0-A0E7-DCF7-8D4C85825D1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5EF99-4919-9785-FBEC-BCD42018BC50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18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14:cNvPr>
              <p14:cNvContentPartPr/>
              <p14:nvPr/>
            </p14:nvContentPartPr>
            <p14:xfrm>
              <a:off x="6326760" y="1148520"/>
              <a:ext cx="360" cy="36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08760" y="10408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923B354-3C97-2749-BCDD-2AFA255AB6C3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1498F975-39DF-4441-AB71-509CFFB79EC7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2FFA8F79-14FB-0342-B159-3A284966548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37782F77-8E40-8C43-9982-02B492C05FF1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76944D5-ECDB-4440-AD1A-7B57D010ACD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5CA29361-D568-1848-94AC-B25C5FDC00C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AE3E3BE-9C92-3D4D-802A-41C759F505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31806" y="1330987"/>
            <a:ext cx="3537285" cy="355791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630D62-8538-874D-858D-B17EB934BE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5272" y="1397285"/>
            <a:ext cx="282935" cy="282935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4450B76-7D19-D04E-B99B-2517145B3C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2315" y="1331646"/>
            <a:ext cx="3537285" cy="355791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456120D-553C-1F4F-A269-976AAB8E981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5269" y="1397285"/>
            <a:ext cx="282935" cy="282935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C7512413-76E8-6649-BE62-E00CD304C03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0179" y="1397285"/>
            <a:ext cx="282935" cy="282935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CE8A8F26-954F-DF4D-BCF0-48FD171D13B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5089" y="1397285"/>
            <a:ext cx="282935" cy="282935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E92436F-ABAB-1D4D-9442-F9945B545EF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3142" y="1402089"/>
            <a:ext cx="282935" cy="28293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8DCFC8-2696-184E-BB99-8EC063E6001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1049" y="1397285"/>
            <a:ext cx="282935" cy="282935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46C1C2B0-4E6D-1A44-BEB2-2E9096A4979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7933" y="1401105"/>
            <a:ext cx="282935" cy="282935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9D72606-A2A6-9C41-8607-5D236AE8748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6116" y="1397285"/>
            <a:ext cx="282935" cy="28293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570AA280-3176-E44C-A111-17B8FFBD735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383000" y="1395002"/>
            <a:ext cx="282935" cy="282935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3D1E9554-DEA1-C64B-B2B6-99816CAFD6D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743233" y="1404356"/>
            <a:ext cx="282935" cy="282935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0DEC256B-A0A5-7C45-9FC8-165EA1EBF2C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6756" y="1748512"/>
            <a:ext cx="282935" cy="282935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307F656-82E7-8E4D-8D32-554E82FA12A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6753" y="1748512"/>
            <a:ext cx="282935" cy="282935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005308B-08C2-7841-A5EC-0AEE7B16200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1663" y="1748512"/>
            <a:ext cx="282935" cy="28293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7B28908A-C793-D442-812A-9B7CE0D9177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6573" y="1748512"/>
            <a:ext cx="282935" cy="282935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3B17FC32-2BFB-4447-BC9F-E983392386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4626" y="1753316"/>
            <a:ext cx="282935" cy="282935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7E4D9C43-5D2C-D543-93B8-79D7CDF1D4B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2533" y="1748512"/>
            <a:ext cx="282935" cy="28293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79D5B153-0CA6-F842-B776-B4F7B5E6F6D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9417" y="1752332"/>
            <a:ext cx="282935" cy="282935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434306DA-3CE3-C847-A60B-F50155A04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7600" y="1748512"/>
            <a:ext cx="282935" cy="282935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76469FE5-201D-6A43-9ABA-E93782E550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1396826"/>
            <a:ext cx="282935" cy="282935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F8591E7C-6FC0-804E-97B0-9D5F4D1C497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1396826"/>
            <a:ext cx="282935" cy="282935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ADE551C7-07F3-5A4F-BF4F-469ED412834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1396826"/>
            <a:ext cx="282935" cy="28293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E18609E7-C373-5D48-AA00-102BB0CBD9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1396826"/>
            <a:ext cx="282935" cy="282935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8C38FFE-1E65-4445-8D5F-D44095CC44E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1401630"/>
            <a:ext cx="282935" cy="28293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943BB07F-07E2-FD48-A7B0-AE1BC198794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1396826"/>
            <a:ext cx="282935" cy="282935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C719796-5A2D-EA40-9480-D62917905F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1400646"/>
            <a:ext cx="282935" cy="282935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AB576E7-9B66-894F-A366-DADBB11ACDB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1396826"/>
            <a:ext cx="282935" cy="282935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DA63BFC5-5FB8-7F4F-BA3F-4C533C2D5AD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1394543"/>
            <a:ext cx="282935" cy="282935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0736A695-0110-5445-8C8E-98E15B31AC0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1403897"/>
            <a:ext cx="282935" cy="28293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A712125C-9E69-8448-A940-821E56780A3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6089" y="1750137"/>
            <a:ext cx="282935" cy="282935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F73F1136-6C9F-3947-8D91-430592A0CF0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3343" y="1750137"/>
            <a:ext cx="282935" cy="282935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9B06C5C6-5393-FA48-83BA-B1BC8B8E9EA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8253" y="1750137"/>
            <a:ext cx="282935" cy="282935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10D15FE4-FDAD-C14A-A411-DBDE69665A7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5906" y="1750137"/>
            <a:ext cx="282935" cy="282935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CF8DD7EF-C78F-234B-93E6-61160F54509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3959" y="1754941"/>
            <a:ext cx="282935" cy="282935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369366A-3AD4-EF44-B890-119D90946DA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9123" y="1750137"/>
            <a:ext cx="282935" cy="282935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DF0D6B41-FA82-8D4C-A147-247C49E3265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6007" y="1753957"/>
            <a:ext cx="282935" cy="282935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637D6F07-C3F0-AA41-9A6A-716FF3C004C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71447" y="1750137"/>
            <a:ext cx="282935" cy="282935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3EA084C-A190-EC40-AB49-247A28047EE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21074" y="1747854"/>
            <a:ext cx="282935" cy="28293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7F7F2E52-8608-8943-9A1E-E3B2CE3C7ED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66793" y="1757208"/>
            <a:ext cx="282935" cy="282935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ECB278D9-82DE-A044-895C-532E1C918EB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10840" y="2089095"/>
            <a:ext cx="282935" cy="282935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A9C403AA-0695-2D4B-8CF0-DCA1AEDA479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0837" y="2089095"/>
            <a:ext cx="282935" cy="28293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26C79312-9469-E44B-8B5E-5971CA5EBC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5747" y="2089095"/>
            <a:ext cx="282935" cy="28293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52CD7866-99B5-A449-989B-0893D8E7D5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70657" y="2089095"/>
            <a:ext cx="282935" cy="282935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4B8F40F-B649-094A-85CD-91109D9CA81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8710" y="2093899"/>
            <a:ext cx="282935" cy="282935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9F3880FE-9D1B-E74F-B770-8251E2C198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63874" y="2089095"/>
            <a:ext cx="282935" cy="282935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2255C8B7-3128-1E4E-BB6E-39E6862BEC9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3501" y="2092915"/>
            <a:ext cx="282935" cy="282935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752EF62C-A406-6547-BF76-BFEFDEFF20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8941" y="2089095"/>
            <a:ext cx="282935" cy="282935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D396118B-4059-5942-8EF0-6443D37256E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8568" y="2086812"/>
            <a:ext cx="282935" cy="282935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0000D90A-E99D-0644-B61B-57DA972D34A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8801" y="2096166"/>
            <a:ext cx="282935" cy="28293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719480CD-854A-BF41-A5CE-DCC578589B2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442397"/>
            <a:ext cx="282935" cy="282935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B6F46570-7770-0E43-B27E-20B0F89860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442397"/>
            <a:ext cx="282935" cy="282935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8C07C1BA-0A2C-4946-8059-42C1FB6826B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442397"/>
            <a:ext cx="282935" cy="282935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89E217E2-CDCC-3F42-AB52-ED194B24EF4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442397"/>
            <a:ext cx="282935" cy="28293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710E28AF-C893-5945-A5DF-1CAE862075C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447201"/>
            <a:ext cx="282935" cy="282935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73EA5E30-535C-5945-A219-B162277EA68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442397"/>
            <a:ext cx="282935" cy="282935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CA22494F-DB27-4040-8509-886EFF862A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2446217"/>
            <a:ext cx="282935" cy="282935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865DE47A-5EF3-6844-8886-1E9C001E1F7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2442397"/>
            <a:ext cx="282935" cy="282935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BCFC72EF-4E98-F84E-984D-C50685A3619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2440114"/>
            <a:ext cx="282935" cy="282935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323438C1-5FE3-0846-BFB8-DCB1160E0FB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2449468"/>
            <a:ext cx="282935" cy="282935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9069C829-28F7-804A-B35F-470A39B46E0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799145"/>
            <a:ext cx="282935" cy="282935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CEBA479D-ECD1-824B-8486-0CEB738BC1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799145"/>
            <a:ext cx="282935" cy="282935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4A40C1C3-C2A8-C44F-83EB-2974050B3D5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799145"/>
            <a:ext cx="282935" cy="282935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E225BE6A-891F-714A-A90A-0FD8CCF97FF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799145"/>
            <a:ext cx="282935" cy="282935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0BE07069-F69F-E447-952C-7BE2D8BE04F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803949"/>
            <a:ext cx="282935" cy="282935"/>
          </a:xfrm>
          <a:prstGeom prst="rect">
            <a:avLst/>
          </a:prstGeom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E8FA558F-C3A4-444D-93F7-CAC46FC18BF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799145"/>
            <a:ext cx="282935" cy="282935"/>
          </a:xfrm>
          <a:prstGeom prst="rect">
            <a:avLst/>
          </a:prstGeom>
        </p:spPr>
      </p:pic>
      <p:cxnSp>
        <p:nvCxnSpPr>
          <p:cNvPr id="103" name="Gerader Verbinder 22">
            <a:extLst>
              <a:ext uri="{FF2B5EF4-FFF2-40B4-BE49-F238E27FC236}">
                <a16:creationId xmlns:a16="http://schemas.microsoft.com/office/drawing/2014/main" id="{A1BAF00D-0940-A446-8714-1E0EBE69A027}"/>
              </a:ext>
            </a:extLst>
          </p:cNvPr>
          <p:cNvCxnSpPr/>
          <p:nvPr/>
        </p:nvCxnSpPr>
        <p:spPr>
          <a:xfrm>
            <a:off x="3796548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Gerader Verbinder 22">
            <a:extLst>
              <a:ext uri="{FF2B5EF4-FFF2-40B4-BE49-F238E27FC236}">
                <a16:creationId xmlns:a16="http://schemas.microsoft.com/office/drawing/2014/main" id="{C5CA3B37-5B8E-6C48-ACD0-9FE763387552}"/>
              </a:ext>
            </a:extLst>
          </p:cNvPr>
          <p:cNvCxnSpPr/>
          <p:nvPr/>
        </p:nvCxnSpPr>
        <p:spPr>
          <a:xfrm>
            <a:off x="7822536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" name="Grafik 101">
            <a:extLst>
              <a:ext uri="{FF2B5EF4-FFF2-40B4-BE49-F238E27FC236}">
                <a16:creationId xmlns:a16="http://schemas.microsoft.com/office/drawing/2014/main" id="{9C89D333-3DDF-1241-AE48-34E19D0E496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A53044B4-4077-ED67-3D01-4AFD5462375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A9942CB-B955-BD26-3D10-B6CCAC758F36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131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8433C04-C648-7C45-9904-F1556EAFA67F}"/>
              </a:ext>
            </a:extLst>
          </p:cNvPr>
          <p:cNvGrpSpPr>
            <a:grpSpLocks noChangeAspect="1"/>
          </p:cNvGrpSpPr>
          <p:nvPr/>
        </p:nvGrpSpPr>
        <p:grpSpPr>
          <a:xfrm>
            <a:off x="6381376" y="2850216"/>
            <a:ext cx="3612856" cy="1812860"/>
            <a:chOff x="-1" y="-149"/>
            <a:chExt cx="2318657" cy="1164500"/>
          </a:xfrm>
        </p:grpSpPr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2AD8628-2B7F-F14A-B5E8-C0366B913C28}"/>
                </a:ext>
              </a:extLst>
            </p:cNvPr>
            <p:cNvSpPr/>
            <p:nvPr/>
          </p:nvSpPr>
          <p:spPr>
            <a:xfrm>
              <a:off x="-1" y="-149"/>
              <a:ext cx="2318657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6C74935-AAE2-C34F-9423-70A7F5C456F9}"/>
                </a:ext>
              </a:extLst>
            </p:cNvPr>
            <p:cNvSpPr/>
            <p:nvPr/>
          </p:nvSpPr>
          <p:spPr>
            <a:xfrm>
              <a:off x="0" y="304800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41A1EE07-46EA-8F47-B792-00B778B0A96B}"/>
                </a:ext>
              </a:extLst>
            </p:cNvPr>
            <p:cNvSpPr/>
            <p:nvPr/>
          </p:nvSpPr>
          <p:spPr>
            <a:xfrm>
              <a:off x="0" y="620486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1" name="Flussdiagramm: Verbinder 320">
              <a:extLst>
                <a:ext uri="{FF2B5EF4-FFF2-40B4-BE49-F238E27FC236}">
                  <a16:creationId xmlns:a16="http://schemas.microsoft.com/office/drawing/2014/main" id="{4677E31A-739F-2248-A61F-85DB45A0BCB5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3" name="Flussdiagramm: Verbinder 321">
              <a:extLst>
                <a:ext uri="{FF2B5EF4-FFF2-40B4-BE49-F238E27FC236}">
                  <a16:creationId xmlns:a16="http://schemas.microsoft.com/office/drawing/2014/main" id="{FAC6B3BC-F04C-E84B-99A4-D3675B351364}"/>
                </a:ext>
              </a:extLst>
            </p:cNvPr>
            <p:cNvSpPr>
              <a:spLocks/>
            </p:cNvSpPr>
            <p:nvPr/>
          </p:nvSpPr>
          <p:spPr>
            <a:xfrm>
              <a:off x="284662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5494AE3-2AD5-B042-8D35-679DBD28675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85" name="Grafik 84">
              <a:extLst>
                <a:ext uri="{FF2B5EF4-FFF2-40B4-BE49-F238E27FC236}">
                  <a16:creationId xmlns:a16="http://schemas.microsoft.com/office/drawing/2014/main" id="{682CBBC7-44E6-254C-A72C-4D76487F1CB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86" name="Grafik 85">
              <a:extLst>
                <a:ext uri="{FF2B5EF4-FFF2-40B4-BE49-F238E27FC236}">
                  <a16:creationId xmlns:a16="http://schemas.microsoft.com/office/drawing/2014/main" id="{6C24E892-00B8-E340-82FB-798B3F16CA9F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87" name="Grafik 86">
              <a:extLst>
                <a:ext uri="{FF2B5EF4-FFF2-40B4-BE49-F238E27FC236}">
                  <a16:creationId xmlns:a16="http://schemas.microsoft.com/office/drawing/2014/main" id="{455ECBED-E215-534A-B92F-C1890201C0BC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7AD0EF88-A04D-4949-B603-9EC58D25832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>
            <a:extLst>
              <a:ext uri="{FF2B5EF4-FFF2-40B4-BE49-F238E27FC236}">
                <a16:creationId xmlns:a16="http://schemas.microsoft.com/office/drawing/2014/main" id="{50DD7574-23DC-D64D-BAEA-AB588EE7C071}"/>
              </a:ext>
            </a:extLst>
          </p:cNvPr>
          <p:cNvSpPr/>
          <p:nvPr/>
        </p:nvSpPr>
        <p:spPr>
          <a:xfrm>
            <a:off x="6381376" y="2366157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655B64E0-8D41-AE4A-A9BE-B8FE15EFEE5F}"/>
              </a:ext>
            </a:extLst>
          </p:cNvPr>
          <p:cNvSpPr/>
          <p:nvPr/>
        </p:nvSpPr>
        <p:spPr>
          <a:xfrm>
            <a:off x="6381376" y="1900603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2" name="Flussdiagramm: Verbinder 321">
            <a:extLst>
              <a:ext uri="{FF2B5EF4-FFF2-40B4-BE49-F238E27FC236}">
                <a16:creationId xmlns:a16="http://schemas.microsoft.com/office/drawing/2014/main" id="{C87E624E-0350-B84A-85C8-4AB12FEAFE03}"/>
              </a:ext>
            </a:extLst>
          </p:cNvPr>
          <p:cNvSpPr>
            <a:spLocks/>
          </p:cNvSpPr>
          <p:nvPr/>
        </p:nvSpPr>
        <p:spPr>
          <a:xfrm>
            <a:off x="7263813" y="4395316"/>
            <a:ext cx="280503" cy="280420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50D18792-DBA1-1B4C-9A32-6D596451D07D}"/>
              </a:ext>
            </a:extLst>
          </p:cNvPr>
          <p:cNvGrpSpPr>
            <a:grpSpLocks noChangeAspect="1"/>
          </p:cNvGrpSpPr>
          <p:nvPr/>
        </p:nvGrpSpPr>
        <p:grpSpPr>
          <a:xfrm>
            <a:off x="1614171" y="2427322"/>
            <a:ext cx="645342" cy="286627"/>
            <a:chOff x="0" y="984222"/>
            <a:chExt cx="414167" cy="184116"/>
          </a:xfrm>
        </p:grpSpPr>
        <p:sp>
          <p:nvSpPr>
            <p:cNvPr id="97" name="Flussdiagramm: Verbinder 320">
              <a:extLst>
                <a:ext uri="{FF2B5EF4-FFF2-40B4-BE49-F238E27FC236}">
                  <a16:creationId xmlns:a16="http://schemas.microsoft.com/office/drawing/2014/main" id="{EB3697AC-91C9-9B40-8CAD-453B34BBA359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98" name="Flussdiagramm: Verbinder 321">
              <a:extLst>
                <a:ext uri="{FF2B5EF4-FFF2-40B4-BE49-F238E27FC236}">
                  <a16:creationId xmlns:a16="http://schemas.microsoft.com/office/drawing/2014/main" id="{07C0C4DD-9B0E-DC49-B181-9DEB384CB581}"/>
                </a:ext>
              </a:extLst>
            </p:cNvPr>
            <p:cNvSpPr>
              <a:spLocks/>
            </p:cNvSpPr>
            <p:nvPr/>
          </p:nvSpPr>
          <p:spPr>
            <a:xfrm>
              <a:off x="234146" y="9882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00" name="Rechteck 99">
            <a:extLst>
              <a:ext uri="{FF2B5EF4-FFF2-40B4-BE49-F238E27FC236}">
                <a16:creationId xmlns:a16="http://schemas.microsoft.com/office/drawing/2014/main" id="{72308635-15D9-9448-A5E5-1DE2FCDD52AE}"/>
              </a:ext>
            </a:extLst>
          </p:cNvPr>
          <p:cNvSpPr/>
          <p:nvPr/>
        </p:nvSpPr>
        <p:spPr>
          <a:xfrm>
            <a:off x="1614171" y="1877642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A99EC3A4-BDA8-924E-AE4B-4D34F2D31325}"/>
              </a:ext>
            </a:extLst>
          </p:cNvPr>
          <p:cNvGrpSpPr>
            <a:grpSpLocks noChangeAspect="1"/>
          </p:cNvGrpSpPr>
          <p:nvPr/>
        </p:nvGrpSpPr>
        <p:grpSpPr>
          <a:xfrm>
            <a:off x="2340233" y="2433531"/>
            <a:ext cx="644141" cy="285231"/>
            <a:chOff x="-100358" y="991002"/>
            <a:chExt cx="413396" cy="183219"/>
          </a:xfrm>
        </p:grpSpPr>
        <p:sp>
          <p:nvSpPr>
            <p:cNvPr id="103" name="Flussdiagramm: Verbinder 320">
              <a:extLst>
                <a:ext uri="{FF2B5EF4-FFF2-40B4-BE49-F238E27FC236}">
                  <a16:creationId xmlns:a16="http://schemas.microsoft.com/office/drawing/2014/main" id="{D9AF414D-3E84-0345-BBE0-574761D7DD0C}"/>
                </a:ext>
              </a:extLst>
            </p:cNvPr>
            <p:cNvSpPr>
              <a:spLocks/>
            </p:cNvSpPr>
            <p:nvPr/>
          </p:nvSpPr>
          <p:spPr>
            <a:xfrm>
              <a:off x="-100358" y="99100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04" name="Flussdiagramm: Verbinder 321">
              <a:extLst>
                <a:ext uri="{FF2B5EF4-FFF2-40B4-BE49-F238E27FC236}">
                  <a16:creationId xmlns:a16="http://schemas.microsoft.com/office/drawing/2014/main" id="{0819560F-9A31-3F44-BFBF-298739609341}"/>
                </a:ext>
              </a:extLst>
            </p:cNvPr>
            <p:cNvSpPr>
              <a:spLocks/>
            </p:cNvSpPr>
            <p:nvPr/>
          </p:nvSpPr>
          <p:spPr>
            <a:xfrm>
              <a:off x="133017" y="99409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7515504D-2985-D047-AFCE-A1C484408A82}"/>
              </a:ext>
            </a:extLst>
          </p:cNvPr>
          <p:cNvGrpSpPr>
            <a:grpSpLocks noChangeAspect="1"/>
          </p:cNvGrpSpPr>
          <p:nvPr/>
        </p:nvGrpSpPr>
        <p:grpSpPr>
          <a:xfrm>
            <a:off x="3068304" y="2427321"/>
            <a:ext cx="810440" cy="291026"/>
            <a:chOff x="0" y="977409"/>
            <a:chExt cx="520124" cy="186942"/>
          </a:xfrm>
        </p:grpSpPr>
        <p:sp>
          <p:nvSpPr>
            <p:cNvPr id="106" name="Flussdiagramm: Verbinder 320">
              <a:extLst>
                <a:ext uri="{FF2B5EF4-FFF2-40B4-BE49-F238E27FC236}">
                  <a16:creationId xmlns:a16="http://schemas.microsoft.com/office/drawing/2014/main" id="{41B8F243-83A4-3A46-8B76-E5DA829C7FE8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7" name="Flussdiagramm: Verbinder 321">
              <a:extLst>
                <a:ext uri="{FF2B5EF4-FFF2-40B4-BE49-F238E27FC236}">
                  <a16:creationId xmlns:a16="http://schemas.microsoft.com/office/drawing/2014/main" id="{DE790314-2E8D-6E4D-8145-42CCAD26AD2D}"/>
                </a:ext>
              </a:extLst>
            </p:cNvPr>
            <p:cNvSpPr>
              <a:spLocks/>
            </p:cNvSpPr>
            <p:nvPr/>
          </p:nvSpPr>
          <p:spPr>
            <a:xfrm>
              <a:off x="340103" y="9774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cxnSp>
        <p:nvCxnSpPr>
          <p:cNvPr id="108" name="Gerader Verbinder 22">
            <a:extLst>
              <a:ext uri="{FF2B5EF4-FFF2-40B4-BE49-F238E27FC236}">
                <a16:creationId xmlns:a16="http://schemas.microsoft.com/office/drawing/2014/main" id="{CC8A63B6-CD80-844D-8660-D494E26D674E}"/>
              </a:ext>
            </a:extLst>
          </p:cNvPr>
          <p:cNvCxnSpPr/>
          <p:nvPr/>
        </p:nvCxnSpPr>
        <p:spPr>
          <a:xfrm>
            <a:off x="2807469" y="5677147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22">
            <a:extLst>
              <a:ext uri="{FF2B5EF4-FFF2-40B4-BE49-F238E27FC236}">
                <a16:creationId xmlns:a16="http://schemas.microsoft.com/office/drawing/2014/main" id="{D7F8ACC5-B262-ED47-93E3-AA0917A4886A}"/>
              </a:ext>
            </a:extLst>
          </p:cNvPr>
          <p:cNvCxnSpPr/>
          <p:nvPr/>
        </p:nvCxnSpPr>
        <p:spPr>
          <a:xfrm>
            <a:off x="7653811" y="5658888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3BBAA936-817B-324D-85EF-5C169A63EA77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D34EE727-07B3-D745-9E92-4D9BB12AE8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F8ACD2A7-5817-E6CA-F3B4-36EEB6CFDEE3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F7D752F-933E-85CE-C96E-C4FD4F72362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08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8433C04-C648-7C45-9904-F1556EAFA67F}"/>
              </a:ext>
            </a:extLst>
          </p:cNvPr>
          <p:cNvGrpSpPr>
            <a:grpSpLocks noChangeAspect="1"/>
          </p:cNvGrpSpPr>
          <p:nvPr/>
        </p:nvGrpSpPr>
        <p:grpSpPr>
          <a:xfrm>
            <a:off x="6381376" y="2850216"/>
            <a:ext cx="3612856" cy="1812860"/>
            <a:chOff x="-1" y="-149"/>
            <a:chExt cx="2318657" cy="1164500"/>
          </a:xfrm>
        </p:grpSpPr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2AD8628-2B7F-F14A-B5E8-C0366B913C28}"/>
                </a:ext>
              </a:extLst>
            </p:cNvPr>
            <p:cNvSpPr/>
            <p:nvPr/>
          </p:nvSpPr>
          <p:spPr>
            <a:xfrm>
              <a:off x="-1" y="-149"/>
              <a:ext cx="2318657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6C74935-AAE2-C34F-9423-70A7F5C456F9}"/>
                </a:ext>
              </a:extLst>
            </p:cNvPr>
            <p:cNvSpPr/>
            <p:nvPr/>
          </p:nvSpPr>
          <p:spPr>
            <a:xfrm>
              <a:off x="0" y="304800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41A1EE07-46EA-8F47-B792-00B778B0A96B}"/>
                </a:ext>
              </a:extLst>
            </p:cNvPr>
            <p:cNvSpPr/>
            <p:nvPr/>
          </p:nvSpPr>
          <p:spPr>
            <a:xfrm>
              <a:off x="0" y="620486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1" name="Flussdiagramm: Verbinder 320">
              <a:extLst>
                <a:ext uri="{FF2B5EF4-FFF2-40B4-BE49-F238E27FC236}">
                  <a16:creationId xmlns:a16="http://schemas.microsoft.com/office/drawing/2014/main" id="{4677E31A-739F-2248-A61F-85DB45A0BCB5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3" name="Flussdiagramm: Verbinder 321">
              <a:extLst>
                <a:ext uri="{FF2B5EF4-FFF2-40B4-BE49-F238E27FC236}">
                  <a16:creationId xmlns:a16="http://schemas.microsoft.com/office/drawing/2014/main" id="{FAC6B3BC-F04C-E84B-99A4-D3675B351364}"/>
                </a:ext>
              </a:extLst>
            </p:cNvPr>
            <p:cNvSpPr>
              <a:spLocks/>
            </p:cNvSpPr>
            <p:nvPr/>
          </p:nvSpPr>
          <p:spPr>
            <a:xfrm>
              <a:off x="284662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5494AE3-2AD5-B042-8D35-679DBD28675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85" name="Grafik 84">
              <a:extLst>
                <a:ext uri="{FF2B5EF4-FFF2-40B4-BE49-F238E27FC236}">
                  <a16:creationId xmlns:a16="http://schemas.microsoft.com/office/drawing/2014/main" id="{682CBBC7-44E6-254C-A72C-4D76487F1CB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86" name="Grafik 85">
              <a:extLst>
                <a:ext uri="{FF2B5EF4-FFF2-40B4-BE49-F238E27FC236}">
                  <a16:creationId xmlns:a16="http://schemas.microsoft.com/office/drawing/2014/main" id="{6C24E892-00B8-E340-82FB-798B3F16CA9F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87" name="Grafik 86">
              <a:extLst>
                <a:ext uri="{FF2B5EF4-FFF2-40B4-BE49-F238E27FC236}">
                  <a16:creationId xmlns:a16="http://schemas.microsoft.com/office/drawing/2014/main" id="{455ECBED-E215-534A-B92F-C1890201C0BC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7AD0EF88-A04D-4949-B603-9EC58D25832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>
            <a:extLst>
              <a:ext uri="{FF2B5EF4-FFF2-40B4-BE49-F238E27FC236}">
                <a16:creationId xmlns:a16="http://schemas.microsoft.com/office/drawing/2014/main" id="{50DD7574-23DC-D64D-BAEA-AB588EE7C071}"/>
              </a:ext>
            </a:extLst>
          </p:cNvPr>
          <p:cNvSpPr/>
          <p:nvPr/>
        </p:nvSpPr>
        <p:spPr>
          <a:xfrm>
            <a:off x="6381376" y="2366157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655B64E0-8D41-AE4A-A9BE-B8FE15EFEE5F}"/>
              </a:ext>
            </a:extLst>
          </p:cNvPr>
          <p:cNvSpPr/>
          <p:nvPr/>
        </p:nvSpPr>
        <p:spPr>
          <a:xfrm>
            <a:off x="6381376" y="1900603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2" name="Flussdiagramm: Verbinder 321">
            <a:extLst>
              <a:ext uri="{FF2B5EF4-FFF2-40B4-BE49-F238E27FC236}">
                <a16:creationId xmlns:a16="http://schemas.microsoft.com/office/drawing/2014/main" id="{C87E624E-0350-B84A-85C8-4AB12FEAFE03}"/>
              </a:ext>
            </a:extLst>
          </p:cNvPr>
          <p:cNvSpPr>
            <a:spLocks/>
          </p:cNvSpPr>
          <p:nvPr/>
        </p:nvSpPr>
        <p:spPr>
          <a:xfrm>
            <a:off x="7263813" y="4395316"/>
            <a:ext cx="280503" cy="280420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50D18792-DBA1-1B4C-9A32-6D596451D07D}"/>
              </a:ext>
            </a:extLst>
          </p:cNvPr>
          <p:cNvGrpSpPr>
            <a:grpSpLocks noChangeAspect="1"/>
          </p:cNvGrpSpPr>
          <p:nvPr/>
        </p:nvGrpSpPr>
        <p:grpSpPr>
          <a:xfrm>
            <a:off x="1614171" y="2427322"/>
            <a:ext cx="645342" cy="286627"/>
            <a:chOff x="0" y="984222"/>
            <a:chExt cx="414167" cy="184116"/>
          </a:xfrm>
        </p:grpSpPr>
        <p:sp>
          <p:nvSpPr>
            <p:cNvPr id="97" name="Flussdiagramm: Verbinder 320">
              <a:extLst>
                <a:ext uri="{FF2B5EF4-FFF2-40B4-BE49-F238E27FC236}">
                  <a16:creationId xmlns:a16="http://schemas.microsoft.com/office/drawing/2014/main" id="{EB3697AC-91C9-9B40-8CAD-453B34BBA359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98" name="Flussdiagramm: Verbinder 321">
              <a:extLst>
                <a:ext uri="{FF2B5EF4-FFF2-40B4-BE49-F238E27FC236}">
                  <a16:creationId xmlns:a16="http://schemas.microsoft.com/office/drawing/2014/main" id="{07C0C4DD-9B0E-DC49-B181-9DEB384CB581}"/>
                </a:ext>
              </a:extLst>
            </p:cNvPr>
            <p:cNvSpPr>
              <a:spLocks/>
            </p:cNvSpPr>
            <p:nvPr/>
          </p:nvSpPr>
          <p:spPr>
            <a:xfrm>
              <a:off x="234146" y="9882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00" name="Rechteck 99">
            <a:extLst>
              <a:ext uri="{FF2B5EF4-FFF2-40B4-BE49-F238E27FC236}">
                <a16:creationId xmlns:a16="http://schemas.microsoft.com/office/drawing/2014/main" id="{72308635-15D9-9448-A5E5-1DE2FCDD52AE}"/>
              </a:ext>
            </a:extLst>
          </p:cNvPr>
          <p:cNvSpPr/>
          <p:nvPr/>
        </p:nvSpPr>
        <p:spPr>
          <a:xfrm>
            <a:off x="1614171" y="1877642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A99EC3A4-BDA8-924E-AE4B-4D34F2D31325}"/>
              </a:ext>
            </a:extLst>
          </p:cNvPr>
          <p:cNvGrpSpPr>
            <a:grpSpLocks noChangeAspect="1"/>
          </p:cNvGrpSpPr>
          <p:nvPr/>
        </p:nvGrpSpPr>
        <p:grpSpPr>
          <a:xfrm>
            <a:off x="2340233" y="2433531"/>
            <a:ext cx="644141" cy="285231"/>
            <a:chOff x="-100358" y="991002"/>
            <a:chExt cx="413396" cy="183219"/>
          </a:xfrm>
        </p:grpSpPr>
        <p:sp>
          <p:nvSpPr>
            <p:cNvPr id="103" name="Flussdiagramm: Verbinder 320">
              <a:extLst>
                <a:ext uri="{FF2B5EF4-FFF2-40B4-BE49-F238E27FC236}">
                  <a16:creationId xmlns:a16="http://schemas.microsoft.com/office/drawing/2014/main" id="{D9AF414D-3E84-0345-BBE0-574761D7DD0C}"/>
                </a:ext>
              </a:extLst>
            </p:cNvPr>
            <p:cNvSpPr>
              <a:spLocks/>
            </p:cNvSpPr>
            <p:nvPr/>
          </p:nvSpPr>
          <p:spPr>
            <a:xfrm>
              <a:off x="-100358" y="99100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04" name="Flussdiagramm: Verbinder 321">
              <a:extLst>
                <a:ext uri="{FF2B5EF4-FFF2-40B4-BE49-F238E27FC236}">
                  <a16:creationId xmlns:a16="http://schemas.microsoft.com/office/drawing/2014/main" id="{0819560F-9A31-3F44-BFBF-298739609341}"/>
                </a:ext>
              </a:extLst>
            </p:cNvPr>
            <p:cNvSpPr>
              <a:spLocks/>
            </p:cNvSpPr>
            <p:nvPr/>
          </p:nvSpPr>
          <p:spPr>
            <a:xfrm>
              <a:off x="133017" y="99409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7515504D-2985-D047-AFCE-A1C484408A82}"/>
              </a:ext>
            </a:extLst>
          </p:cNvPr>
          <p:cNvGrpSpPr>
            <a:grpSpLocks noChangeAspect="1"/>
          </p:cNvGrpSpPr>
          <p:nvPr/>
        </p:nvGrpSpPr>
        <p:grpSpPr>
          <a:xfrm>
            <a:off x="3068304" y="2427321"/>
            <a:ext cx="810440" cy="291026"/>
            <a:chOff x="0" y="977409"/>
            <a:chExt cx="520124" cy="186942"/>
          </a:xfrm>
        </p:grpSpPr>
        <p:sp>
          <p:nvSpPr>
            <p:cNvPr id="106" name="Flussdiagramm: Verbinder 320">
              <a:extLst>
                <a:ext uri="{FF2B5EF4-FFF2-40B4-BE49-F238E27FC236}">
                  <a16:creationId xmlns:a16="http://schemas.microsoft.com/office/drawing/2014/main" id="{41B8F243-83A4-3A46-8B76-E5DA829C7FE8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7" name="Flussdiagramm: Verbinder 321">
              <a:extLst>
                <a:ext uri="{FF2B5EF4-FFF2-40B4-BE49-F238E27FC236}">
                  <a16:creationId xmlns:a16="http://schemas.microsoft.com/office/drawing/2014/main" id="{DE790314-2E8D-6E4D-8145-42CCAD26AD2D}"/>
                </a:ext>
              </a:extLst>
            </p:cNvPr>
            <p:cNvSpPr>
              <a:spLocks/>
            </p:cNvSpPr>
            <p:nvPr/>
          </p:nvSpPr>
          <p:spPr>
            <a:xfrm>
              <a:off x="340103" y="9774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cxnSp>
        <p:nvCxnSpPr>
          <p:cNvPr id="108" name="Gerader Verbinder 22">
            <a:extLst>
              <a:ext uri="{FF2B5EF4-FFF2-40B4-BE49-F238E27FC236}">
                <a16:creationId xmlns:a16="http://schemas.microsoft.com/office/drawing/2014/main" id="{CC8A63B6-CD80-844D-8660-D494E26D674E}"/>
              </a:ext>
            </a:extLst>
          </p:cNvPr>
          <p:cNvCxnSpPr/>
          <p:nvPr/>
        </p:nvCxnSpPr>
        <p:spPr>
          <a:xfrm>
            <a:off x="2807469" y="5677147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22">
            <a:extLst>
              <a:ext uri="{FF2B5EF4-FFF2-40B4-BE49-F238E27FC236}">
                <a16:creationId xmlns:a16="http://schemas.microsoft.com/office/drawing/2014/main" id="{D7F8ACC5-B262-ED47-93E3-AA0917A4886A}"/>
              </a:ext>
            </a:extLst>
          </p:cNvPr>
          <p:cNvCxnSpPr/>
          <p:nvPr/>
        </p:nvCxnSpPr>
        <p:spPr>
          <a:xfrm>
            <a:off x="7653811" y="5658888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3BBAA936-817B-324D-85EF-5C169A63EA77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D34EE727-07B3-D745-9E92-4D9BB12AE8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0EDD51CB-4D74-D64B-3B00-0347A026BF9F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473FF3F-859C-6F5F-6E94-016E44C86092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99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A3B77DC-5F9C-8445-8255-101434F3F81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E0F51185-462E-154A-B4DC-23E5778C66A0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718565D-2069-CC43-A20A-AF29835AB354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8923F08F-A09A-564E-8817-BECFDDC8266D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1AFF6E7-4F3B-214B-84D3-8AE69717D4A8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B357B4A6-8C45-F940-A734-9308F9CD5B18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Розділіть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десятки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одиниці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Zerlege in Zehner und Einer.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DBDD64C-97E6-9641-8D0A-29D4FACA6FDD}"/>
              </a:ext>
            </a:extLst>
          </p:cNvPr>
          <p:cNvSpPr txBox="1"/>
          <p:nvPr/>
        </p:nvSpPr>
        <p:spPr>
          <a:xfrm>
            <a:off x="3431675" y="154128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14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57A4D6-63E1-A84E-A520-0BF25EBB5625}"/>
              </a:ext>
            </a:extLst>
          </p:cNvPr>
          <p:cNvSpPr txBox="1"/>
          <p:nvPr/>
        </p:nvSpPr>
        <p:spPr>
          <a:xfrm>
            <a:off x="3431675" y="2694628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17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C4BEC90-09CB-7D4D-94CB-68FF85063B2E}"/>
              </a:ext>
            </a:extLst>
          </p:cNvPr>
          <p:cNvSpPr txBox="1"/>
          <p:nvPr/>
        </p:nvSpPr>
        <p:spPr>
          <a:xfrm>
            <a:off x="3431675" y="3847976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38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8ECFBA0-3B7D-2E49-B3EB-3C87631AB6F1}"/>
              </a:ext>
            </a:extLst>
          </p:cNvPr>
          <p:cNvSpPr txBox="1"/>
          <p:nvPr/>
        </p:nvSpPr>
        <p:spPr>
          <a:xfrm>
            <a:off x="3431675" y="500132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69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14:cNvPr>
              <p14:cNvContentPartPr/>
              <p14:nvPr/>
            </p14:nvContentPartPr>
            <p14:xfrm>
              <a:off x="4804920" y="1485576"/>
              <a:ext cx="231480" cy="5252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1920" y="1107835"/>
                <a:ext cx="357120" cy="1280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14:cNvPr>
              <p14:cNvContentPartPr/>
              <p14:nvPr/>
            </p14:nvContentPartPr>
            <p14:xfrm>
              <a:off x="5114520" y="1607976"/>
              <a:ext cx="338760" cy="45216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1520" y="1229976"/>
                <a:ext cx="464400" cy="120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C04AB8F-9263-D248-B34F-F60CF31A225B}"/>
              </a:ext>
            </a:extLst>
          </p:cNvPr>
          <p:cNvGrpSpPr/>
          <p:nvPr/>
        </p:nvGrpSpPr>
        <p:grpSpPr>
          <a:xfrm>
            <a:off x="6477480" y="1536336"/>
            <a:ext cx="422640" cy="750600"/>
            <a:chOff x="6477480" y="1536336"/>
            <a:chExt cx="422640" cy="750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14:cNvPr>
                <p14:cNvContentPartPr/>
                <p14:nvPr/>
              </p14:nvContentPartPr>
              <p14:xfrm>
                <a:off x="6477480" y="1536336"/>
                <a:ext cx="422640" cy="3330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14840" y="1158696"/>
                  <a:ext cx="548280" cy="10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14:cNvPr>
                <p14:cNvContentPartPr/>
                <p14:nvPr/>
              </p14:nvContentPartPr>
              <p14:xfrm>
                <a:off x="6582960" y="1650096"/>
                <a:ext cx="165240" cy="63684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19960" y="1272456"/>
                  <a:ext cx="290880" cy="13924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6" name="Grafik 35">
            <a:extLst>
              <a:ext uri="{FF2B5EF4-FFF2-40B4-BE49-F238E27FC236}">
                <a16:creationId xmlns:a16="http://schemas.microsoft.com/office/drawing/2014/main" id="{18342AE2-FA9B-6A46-9FA0-6864972D5B6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4" name="Textfeld 88">
            <a:extLst>
              <a:ext uri="{FF2B5EF4-FFF2-40B4-BE49-F238E27FC236}">
                <a16:creationId xmlns:a16="http://schemas.microsoft.com/office/drawing/2014/main" id="{4B211186-4C7F-505D-88D2-75EB9D8F240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061473B-9D03-119C-3D19-29A0C27E0A2A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16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816</Words>
  <Application>Microsoft Macintosh PowerPoint</Application>
  <PresentationFormat>Breitbild</PresentationFormat>
  <Paragraphs>262</Paragraphs>
  <Slides>24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Grundschrift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Katrin Gruhn</cp:lastModifiedBy>
  <cp:revision>54</cp:revision>
  <cp:lastPrinted>2021-06-25T16:08:50Z</cp:lastPrinted>
  <dcterms:created xsi:type="dcterms:W3CDTF">2021-06-25T15:19:41Z</dcterms:created>
  <dcterms:modified xsi:type="dcterms:W3CDTF">2024-02-29T13:16:40Z</dcterms:modified>
</cp:coreProperties>
</file>