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54"/>
  </p:normalViewPr>
  <p:slideViewPr>
    <p:cSldViewPr>
      <p:cViewPr varScale="1">
        <p:scale>
          <a:sx n="66" d="100"/>
          <a:sy n="66" d="100"/>
        </p:scale>
        <p:origin x="2184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666" y="1749307"/>
            <a:ext cx="2335517" cy="1038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6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/>
              <a:t>August</a:t>
            </a:r>
            <a:r>
              <a:rPr spc="65" dirty="0"/>
              <a:t> </a:t>
            </a:r>
            <a:r>
              <a:rPr dirty="0"/>
              <a:t>2021</a:t>
            </a:r>
            <a:r>
              <a:rPr spc="60" dirty="0"/>
              <a:t> </a:t>
            </a:r>
            <a:r>
              <a:rPr spc="95" dirty="0"/>
              <a:t>©</a:t>
            </a:r>
            <a:r>
              <a:rPr spc="65" dirty="0"/>
              <a:t> </a:t>
            </a:r>
            <a:r>
              <a:rPr dirty="0"/>
              <a:t>by</a:t>
            </a:r>
            <a:r>
              <a:rPr spc="50" dirty="0"/>
              <a:t> </a:t>
            </a: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13880" y="9224764"/>
            <a:ext cx="160654" cy="195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30" dirty="0"/>
              <a:t>‹Nr.›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130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5" Type="http://schemas.openxmlformats.org/officeDocument/2006/relationships/image" Target="../media/image1.jpg"/><Relationship Id="rId4" Type="http://schemas.openxmlformats.org/officeDocument/2006/relationships/image" Target="../media/image1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1.jp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9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21" Type="http://schemas.openxmlformats.org/officeDocument/2006/relationships/image" Target="../media/image44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6" Type="http://schemas.openxmlformats.org/officeDocument/2006/relationships/image" Target="../media/image39.png"/><Relationship Id="rId29" Type="http://schemas.openxmlformats.org/officeDocument/2006/relationships/image" Target="../media/image51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52" Type="http://schemas.openxmlformats.org/officeDocument/2006/relationships/image" Target="../media/image7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11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31.png"/><Relationship Id="rId51" Type="http://schemas.openxmlformats.org/officeDocument/2006/relationships/image" Target="../media/image73.pn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0" Type="http://schemas.openxmlformats.org/officeDocument/2006/relationships/image" Target="../media/image43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1.jpg"/><Relationship Id="rId3" Type="http://schemas.openxmlformats.org/officeDocument/2006/relationships/image" Target="../media/image76.png"/><Relationship Id="rId7" Type="http://schemas.openxmlformats.org/officeDocument/2006/relationships/image" Target="../media/image80.jpg"/><Relationship Id="rId12" Type="http://schemas.openxmlformats.org/officeDocument/2006/relationships/image" Target="../media/image85.png"/><Relationship Id="rId17" Type="http://schemas.openxmlformats.org/officeDocument/2006/relationships/image" Target="../media/image89.png"/><Relationship Id="rId2" Type="http://schemas.openxmlformats.org/officeDocument/2006/relationships/image" Target="../media/image75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jpg"/><Relationship Id="rId15" Type="http://schemas.openxmlformats.org/officeDocument/2006/relationships/image" Target="../media/image87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lang="en-US" sz="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PIKAS (</a:t>
            </a:r>
            <a:r>
              <a:rPr lang="en-US" sz="75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pikas.dzlm.de</a:t>
            </a:r>
            <a:r>
              <a:rPr lang="en-US" sz="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de-DE" sz="7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73450" y="4336991"/>
            <a:ext cx="169360" cy="1801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273" y="1281234"/>
            <a:ext cx="1412045" cy="15049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04482" y="3369259"/>
            <a:ext cx="367030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656965" algn="l"/>
              </a:tabLst>
            </a:pPr>
            <a:r>
              <a:rPr sz="1550" b="1" dirty="0">
                <a:latin typeface="Comic Sans MS"/>
                <a:cs typeface="Comic Sans MS"/>
              </a:rPr>
              <a:t>N</a:t>
            </a:r>
            <a:r>
              <a:rPr lang="de-DE" sz="1550" b="1" dirty="0" err="1">
                <a:latin typeface="Comic Sans MS"/>
                <a:cs typeface="Comic Sans MS"/>
              </a:rPr>
              <a:t>ame</a:t>
            </a:r>
            <a:r>
              <a:rPr lang="de-DE" sz="1550" b="1" dirty="0">
                <a:latin typeface="Comic Sans MS"/>
                <a:cs typeface="Comic Sans MS"/>
              </a:rPr>
              <a:t>/ </a:t>
            </a:r>
            <a:r>
              <a:rPr lang="de-DE" sz="1550" b="1" dirty="0" err="1">
                <a:latin typeface="Comic Sans MS"/>
                <a:cs typeface="Comic Sans MS"/>
              </a:rPr>
              <a:t>Nume</a:t>
            </a:r>
            <a:r>
              <a:rPr sz="1550" b="1" dirty="0">
                <a:latin typeface="Comic Sans MS"/>
                <a:cs typeface="Comic Sans MS"/>
              </a:rPr>
              <a:t>:</a:t>
            </a:r>
            <a:r>
              <a:rPr sz="1550" b="1" spc="-210" dirty="0">
                <a:latin typeface="Comic Sans MS"/>
                <a:cs typeface="Comic Sans MS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50" dirty="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0273" y="6398633"/>
            <a:ext cx="1412045" cy="15049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004482" y="8486658"/>
            <a:ext cx="367030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656965" algn="l"/>
              </a:tabLst>
            </a:pPr>
            <a:r>
              <a:rPr sz="1550" b="1" dirty="0">
                <a:latin typeface="Comic Sans MS"/>
                <a:cs typeface="Comic Sans MS"/>
              </a:rPr>
              <a:t>N</a:t>
            </a:r>
            <a:r>
              <a:rPr lang="de-DE" sz="1550" b="1" dirty="0" err="1">
                <a:latin typeface="Comic Sans MS"/>
                <a:cs typeface="Comic Sans MS"/>
              </a:rPr>
              <a:t>ame</a:t>
            </a:r>
            <a:r>
              <a:rPr lang="de-DE" sz="1550" b="1" dirty="0">
                <a:latin typeface="Comic Sans MS"/>
                <a:cs typeface="Comic Sans MS"/>
              </a:rPr>
              <a:t>/ </a:t>
            </a:r>
            <a:r>
              <a:rPr lang="de-DE" sz="1550" b="1" dirty="0" err="1">
                <a:latin typeface="Comic Sans MS"/>
                <a:cs typeface="Comic Sans MS"/>
              </a:rPr>
              <a:t>Nume</a:t>
            </a:r>
            <a:r>
              <a:rPr sz="1550" b="1" dirty="0">
                <a:latin typeface="Comic Sans MS"/>
                <a:cs typeface="Comic Sans MS"/>
              </a:rPr>
              <a:t>:</a:t>
            </a:r>
            <a:r>
              <a:rPr sz="1550" b="1" spc="-210" dirty="0">
                <a:latin typeface="Comic Sans MS"/>
                <a:cs typeface="Comic Sans MS"/>
              </a:rPr>
              <a:t> </a:t>
            </a:r>
            <a:r>
              <a:rPr sz="155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4EEC7E5-DCC5-EE9D-B62D-059E267D6567}"/>
              </a:ext>
            </a:extLst>
          </p:cNvPr>
          <p:cNvSpPr txBox="1"/>
          <p:nvPr/>
        </p:nvSpPr>
        <p:spPr>
          <a:xfrm>
            <a:off x="3168650" y="9457469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spcBef>
                <a:spcPts val="135"/>
              </a:spcBef>
            </a:pPr>
            <a:r>
              <a:rPr lang="en-US" sz="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PIKAS (</a:t>
            </a:r>
            <a:r>
              <a:rPr lang="en-US" sz="75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pikas.dzlm.de</a:t>
            </a:r>
            <a:r>
              <a:rPr lang="en-US" sz="7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de-DE" sz="7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ject 3">
            <a:extLst>
              <a:ext uri="{FF2B5EF4-FFF2-40B4-BE49-F238E27FC236}">
                <a16:creationId xmlns:a16="http://schemas.microsoft.com/office/drawing/2014/main" id="{65A72F4B-DF3C-4FCC-38BC-0F42E3761A3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3587" y="9433766"/>
            <a:ext cx="169360" cy="1801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244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85" dirty="0">
                <a:latin typeface="Times New Roman"/>
                <a:cs typeface="Times New Roman"/>
              </a:rPr>
              <a:t>9</a:t>
            </a:r>
            <a:endParaRPr sz="9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02049" y="1662665"/>
            <a:ext cx="2829560" cy="2447290"/>
            <a:chOff x="2802049" y="1662665"/>
            <a:chExt cx="2829560" cy="2447290"/>
          </a:xfrm>
        </p:grpSpPr>
        <p:sp>
          <p:nvSpPr>
            <p:cNvPr id="4" name="object 4"/>
            <p:cNvSpPr/>
            <p:nvPr/>
          </p:nvSpPr>
          <p:spPr>
            <a:xfrm>
              <a:off x="2805603" y="1666220"/>
              <a:ext cx="2787650" cy="1519555"/>
            </a:xfrm>
            <a:custGeom>
              <a:avLst/>
              <a:gdLst/>
              <a:ahLst/>
              <a:cxnLst/>
              <a:rect l="l" t="t" r="r" b="b"/>
              <a:pathLst>
                <a:path w="2787650" h="1519555">
                  <a:moveTo>
                    <a:pt x="0" y="0"/>
                  </a:moveTo>
                  <a:lnTo>
                    <a:pt x="2787465" y="0"/>
                  </a:lnTo>
                  <a:lnTo>
                    <a:pt x="2787465" y="1519371"/>
                  </a:lnTo>
                  <a:lnTo>
                    <a:pt x="0" y="1519371"/>
                  </a:lnTo>
                  <a:lnTo>
                    <a:pt x="0" y="0"/>
                  </a:lnTo>
                  <a:close/>
                </a:path>
              </a:pathLst>
            </a:custGeom>
            <a:ln w="7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8799" y="3441380"/>
              <a:ext cx="2822761" cy="5613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911" y="3080975"/>
              <a:ext cx="323621" cy="102879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21829" y="2167428"/>
            <a:ext cx="226695" cy="17639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105" dirty="0">
                <a:latin typeface="Grundschrift" panose="03010100010101010101" pitchFamily="66" charset="0"/>
                <a:cs typeface="Arial"/>
              </a:rPr>
              <a:t>3</a:t>
            </a:r>
            <a:endParaRPr sz="265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</a:pPr>
            <a:endParaRPr sz="320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Grundschrift" panose="03010100010101010101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50" spc="-140" dirty="0">
                <a:latin typeface="Grundschrift" panose="03010100010101010101" pitchFamily="66" charset="0"/>
                <a:cs typeface="Arial"/>
              </a:rPr>
              <a:t>8</a:t>
            </a:r>
            <a:endParaRPr sz="26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8549" y="4002694"/>
            <a:ext cx="402576" cy="40285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1467" y="1532036"/>
            <a:ext cx="654189" cy="26837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4591" y="3175525"/>
            <a:ext cx="548810" cy="28534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802049" y="6780065"/>
            <a:ext cx="2829560" cy="2447290"/>
            <a:chOff x="2802049" y="6780065"/>
            <a:chExt cx="2829560" cy="2447290"/>
          </a:xfrm>
        </p:grpSpPr>
        <p:sp>
          <p:nvSpPr>
            <p:cNvPr id="14" name="object 14"/>
            <p:cNvSpPr/>
            <p:nvPr/>
          </p:nvSpPr>
          <p:spPr>
            <a:xfrm>
              <a:off x="2805603" y="6783620"/>
              <a:ext cx="2787650" cy="1519555"/>
            </a:xfrm>
            <a:custGeom>
              <a:avLst/>
              <a:gdLst/>
              <a:ahLst/>
              <a:cxnLst/>
              <a:rect l="l" t="t" r="r" b="b"/>
              <a:pathLst>
                <a:path w="2787650" h="1519554">
                  <a:moveTo>
                    <a:pt x="0" y="0"/>
                  </a:moveTo>
                  <a:lnTo>
                    <a:pt x="2787465" y="0"/>
                  </a:lnTo>
                  <a:lnTo>
                    <a:pt x="2787465" y="1519371"/>
                  </a:lnTo>
                  <a:lnTo>
                    <a:pt x="0" y="1519371"/>
                  </a:lnTo>
                  <a:lnTo>
                    <a:pt x="0" y="0"/>
                  </a:lnTo>
                  <a:close/>
                </a:path>
              </a:pathLst>
            </a:custGeom>
            <a:ln w="7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08799" y="8558780"/>
              <a:ext cx="2822761" cy="56131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911" y="8198374"/>
              <a:ext cx="323621" cy="102879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121829" y="7284828"/>
            <a:ext cx="226695" cy="17639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spc="105" dirty="0">
                <a:latin typeface="Grundschrift" panose="03010100010101010101" pitchFamily="66" charset="0"/>
                <a:cs typeface="Arial"/>
              </a:rPr>
              <a:t>3</a:t>
            </a:r>
            <a:endParaRPr sz="265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Grundschrift" panose="03010100010101010101" pitchFamily="66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50" spc="-140" dirty="0">
                <a:latin typeface="Grundschrift" panose="03010100010101010101" pitchFamily="66" charset="0"/>
                <a:cs typeface="Arial"/>
              </a:rPr>
              <a:t>8</a:t>
            </a:r>
            <a:endParaRPr sz="265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8549" y="9120096"/>
            <a:ext cx="402576" cy="402851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1467" y="6649437"/>
            <a:ext cx="654189" cy="268371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34591" y="8292924"/>
            <a:ext cx="548810" cy="285351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324244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85" dirty="0">
                <a:latin typeface="Times New Roman"/>
                <a:cs typeface="Times New Roman"/>
              </a:rPr>
              <a:t>9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47B15535-9FFB-B2E3-0BE5-CEE2CA203E3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4244" y="4115965"/>
            <a:ext cx="17145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-25" dirty="0">
                <a:latin typeface="Arial"/>
                <a:cs typeface="Arial"/>
              </a:rPr>
              <a:t>10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11848" y="1923908"/>
            <a:ext cx="6525259" cy="370205"/>
            <a:chOff x="511848" y="1923908"/>
            <a:chExt cx="6525259" cy="370205"/>
          </a:xfrm>
        </p:grpSpPr>
        <p:sp>
          <p:nvSpPr>
            <p:cNvPr id="5" name="object 5"/>
            <p:cNvSpPr/>
            <p:nvPr/>
          </p:nvSpPr>
          <p:spPr>
            <a:xfrm>
              <a:off x="515397" y="19239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33240" y="19239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5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1848" y="1927464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1848" y="2290389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8208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8208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86277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1736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41736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9805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5263" y="19610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5263" y="19610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93331" y="19607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11848" y="2748389"/>
          <a:ext cx="6517639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11848" y="3524251"/>
          <a:ext cx="6518275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553701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33284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2449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72030" y="2786153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4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534656" y="3557861"/>
            <a:ext cx="301625" cy="302895"/>
            <a:chOff x="534656" y="3557861"/>
            <a:chExt cx="301625" cy="302895"/>
          </a:xfrm>
        </p:grpSpPr>
        <p:sp>
          <p:nvSpPr>
            <p:cNvPr id="25" name="object 25"/>
            <p:cNvSpPr/>
            <p:nvPr/>
          </p:nvSpPr>
          <p:spPr>
            <a:xfrm>
              <a:off x="538208" y="35614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8208" y="35614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270333" y="3557861"/>
            <a:ext cx="636270" cy="309880"/>
            <a:chOff x="1270333" y="3557861"/>
            <a:chExt cx="636270" cy="309880"/>
          </a:xfrm>
        </p:grpSpPr>
        <p:sp>
          <p:nvSpPr>
            <p:cNvPr id="28" name="object 28"/>
            <p:cNvSpPr/>
            <p:nvPr/>
          </p:nvSpPr>
          <p:spPr>
            <a:xfrm>
              <a:off x="1273886" y="3561417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60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2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73886" y="35614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59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608623" y="35614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08623" y="35614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10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2340748" y="3557861"/>
            <a:ext cx="309245" cy="309880"/>
            <a:chOff x="2340748" y="3557861"/>
            <a:chExt cx="309245" cy="309880"/>
          </a:xfrm>
        </p:grpSpPr>
        <p:sp>
          <p:nvSpPr>
            <p:cNvPr id="33" name="object 33"/>
            <p:cNvSpPr/>
            <p:nvPr/>
          </p:nvSpPr>
          <p:spPr>
            <a:xfrm>
              <a:off x="2344300" y="3561417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60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2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44300" y="35614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60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511848" y="7041308"/>
            <a:ext cx="6525259" cy="370205"/>
            <a:chOff x="511848" y="7041308"/>
            <a:chExt cx="6525259" cy="370205"/>
          </a:xfrm>
        </p:grpSpPr>
        <p:sp>
          <p:nvSpPr>
            <p:cNvPr id="39" name="object 39"/>
            <p:cNvSpPr/>
            <p:nvPr/>
          </p:nvSpPr>
          <p:spPr>
            <a:xfrm>
              <a:off x="515397" y="70413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33240" y="7041308"/>
              <a:ext cx="0" cy="370205"/>
            </a:xfrm>
            <a:custGeom>
              <a:avLst/>
              <a:gdLst/>
              <a:ahLst/>
              <a:cxnLst/>
              <a:rect l="l" t="t" r="r" b="b"/>
              <a:pathLst>
                <a:path h="370204">
                  <a:moveTo>
                    <a:pt x="0" y="0"/>
                  </a:moveTo>
                  <a:lnTo>
                    <a:pt x="0" y="370038"/>
                  </a:lnTo>
                </a:path>
              </a:pathLst>
            </a:custGeom>
            <a:ln w="7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1848" y="7044864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1848" y="7407789"/>
              <a:ext cx="6525259" cy="0"/>
            </a:xfrm>
            <a:custGeom>
              <a:avLst/>
              <a:gdLst/>
              <a:ahLst/>
              <a:cxnLst/>
              <a:rect l="l" t="t" r="r" b="b"/>
              <a:pathLst>
                <a:path w="6525259">
                  <a:moveTo>
                    <a:pt x="0" y="0"/>
                  </a:moveTo>
                  <a:lnTo>
                    <a:pt x="652494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8208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8208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6277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41736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41736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89805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45263" y="707846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45263" y="707846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93331" y="7078177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294193" y="0"/>
                  </a:moveTo>
                  <a:lnTo>
                    <a:pt x="147096" y="295649"/>
                  </a:lnTo>
                  <a:lnTo>
                    <a:pt x="0" y="0"/>
                  </a:lnTo>
                  <a:lnTo>
                    <a:pt x="294193" y="0"/>
                  </a:lnTo>
                  <a:close/>
                </a:path>
              </a:pathLst>
            </a:custGeom>
            <a:ln w="18331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511848" y="7865788"/>
          <a:ext cx="6517639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8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511848" y="8641651"/>
          <a:ext cx="6518275" cy="362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5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553701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33284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2449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72030" y="7903552"/>
            <a:ext cx="287020" cy="302895"/>
          </a:xfrm>
          <a:custGeom>
            <a:avLst/>
            <a:gdLst/>
            <a:ahLst/>
            <a:cxnLst/>
            <a:rect l="l" t="t" r="r" b="b"/>
            <a:pathLst>
              <a:path w="287019" h="302895">
                <a:moveTo>
                  <a:pt x="0" y="0"/>
                </a:moveTo>
                <a:lnTo>
                  <a:pt x="286451" y="0"/>
                </a:lnTo>
                <a:lnTo>
                  <a:pt x="286451" y="302437"/>
                </a:lnTo>
                <a:lnTo>
                  <a:pt x="0" y="302437"/>
                </a:lnTo>
                <a:lnTo>
                  <a:pt x="0" y="0"/>
                </a:lnTo>
                <a:close/>
              </a:path>
            </a:pathLst>
          </a:custGeom>
          <a:ln w="1833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object 58"/>
          <p:cNvGrpSpPr/>
          <p:nvPr/>
        </p:nvGrpSpPr>
        <p:grpSpPr>
          <a:xfrm>
            <a:off x="534656" y="8675261"/>
            <a:ext cx="301625" cy="302895"/>
            <a:chOff x="534656" y="8675261"/>
            <a:chExt cx="301625" cy="302895"/>
          </a:xfrm>
        </p:grpSpPr>
        <p:sp>
          <p:nvSpPr>
            <p:cNvPr id="59" name="object 59"/>
            <p:cNvSpPr/>
            <p:nvPr/>
          </p:nvSpPr>
          <p:spPr>
            <a:xfrm>
              <a:off x="538208" y="86788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38208" y="86788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40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270333" y="8675261"/>
            <a:ext cx="636270" cy="309880"/>
            <a:chOff x="1270333" y="8675261"/>
            <a:chExt cx="636270" cy="309880"/>
          </a:xfrm>
        </p:grpSpPr>
        <p:sp>
          <p:nvSpPr>
            <p:cNvPr id="62" name="object 62"/>
            <p:cNvSpPr/>
            <p:nvPr/>
          </p:nvSpPr>
          <p:spPr>
            <a:xfrm>
              <a:off x="1273886" y="8678816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59" h="302259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3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73886" y="86788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59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08623" y="8678808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147180" y="0"/>
                  </a:moveTo>
                  <a:lnTo>
                    <a:pt x="0" y="295363"/>
                  </a:lnTo>
                  <a:lnTo>
                    <a:pt x="294373" y="295363"/>
                  </a:lnTo>
                  <a:lnTo>
                    <a:pt x="14718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08623" y="8678813"/>
              <a:ext cx="294640" cy="295910"/>
            </a:xfrm>
            <a:custGeom>
              <a:avLst/>
              <a:gdLst/>
              <a:ahLst/>
              <a:cxnLst/>
              <a:rect l="l" t="t" r="r" b="b"/>
              <a:pathLst>
                <a:path w="294639" h="295909">
                  <a:moveTo>
                    <a:pt x="0" y="295649"/>
                  </a:moveTo>
                  <a:lnTo>
                    <a:pt x="147096" y="0"/>
                  </a:lnTo>
                  <a:lnTo>
                    <a:pt x="294193" y="295649"/>
                  </a:lnTo>
                  <a:lnTo>
                    <a:pt x="0" y="295649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2340748" y="8675261"/>
            <a:ext cx="309245" cy="309880"/>
            <a:chOff x="2340748" y="8675261"/>
            <a:chExt cx="309245" cy="309880"/>
          </a:xfrm>
        </p:grpSpPr>
        <p:sp>
          <p:nvSpPr>
            <p:cNvPr id="67" name="object 67"/>
            <p:cNvSpPr/>
            <p:nvPr/>
          </p:nvSpPr>
          <p:spPr>
            <a:xfrm>
              <a:off x="2344300" y="8678816"/>
              <a:ext cx="302260" cy="302260"/>
            </a:xfrm>
            <a:custGeom>
              <a:avLst/>
              <a:gdLst/>
              <a:ahLst/>
              <a:cxnLst/>
              <a:rect l="l" t="t" r="r" b="b"/>
              <a:pathLst>
                <a:path w="302260" h="302259">
                  <a:moveTo>
                    <a:pt x="150964" y="0"/>
                  </a:moveTo>
                  <a:lnTo>
                    <a:pt x="103248" y="7700"/>
                  </a:lnTo>
                  <a:lnTo>
                    <a:pt x="61807" y="29144"/>
                  </a:lnTo>
                  <a:lnTo>
                    <a:pt x="29127" y="61845"/>
                  </a:lnTo>
                  <a:lnTo>
                    <a:pt x="7696" y="103315"/>
                  </a:lnTo>
                  <a:lnTo>
                    <a:pt x="0" y="151066"/>
                  </a:lnTo>
                  <a:lnTo>
                    <a:pt x="7696" y="198817"/>
                  </a:lnTo>
                  <a:lnTo>
                    <a:pt x="29127" y="240287"/>
                  </a:lnTo>
                  <a:lnTo>
                    <a:pt x="61807" y="272988"/>
                  </a:lnTo>
                  <a:lnTo>
                    <a:pt x="103248" y="294432"/>
                  </a:lnTo>
                  <a:lnTo>
                    <a:pt x="150964" y="302133"/>
                  </a:lnTo>
                  <a:lnTo>
                    <a:pt x="198681" y="294432"/>
                  </a:lnTo>
                  <a:lnTo>
                    <a:pt x="240122" y="272988"/>
                  </a:lnTo>
                  <a:lnTo>
                    <a:pt x="272802" y="240287"/>
                  </a:lnTo>
                  <a:lnTo>
                    <a:pt x="294233" y="198817"/>
                  </a:lnTo>
                  <a:lnTo>
                    <a:pt x="301929" y="151066"/>
                  </a:lnTo>
                  <a:lnTo>
                    <a:pt x="294233" y="103315"/>
                  </a:lnTo>
                  <a:lnTo>
                    <a:pt x="272802" y="61845"/>
                  </a:lnTo>
                  <a:lnTo>
                    <a:pt x="240122" y="29144"/>
                  </a:lnTo>
                  <a:lnTo>
                    <a:pt x="198681" y="7700"/>
                  </a:lnTo>
                  <a:lnTo>
                    <a:pt x="150964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344300" y="8678813"/>
              <a:ext cx="302260" cy="302895"/>
            </a:xfrm>
            <a:custGeom>
              <a:avLst/>
              <a:gdLst/>
              <a:ahLst/>
              <a:cxnLst/>
              <a:rect l="l" t="t" r="r" b="b"/>
              <a:pathLst>
                <a:path w="302260" h="302895">
                  <a:moveTo>
                    <a:pt x="0" y="151218"/>
                  </a:moveTo>
                  <a:lnTo>
                    <a:pt x="7691" y="103422"/>
                  </a:lnTo>
                  <a:lnTo>
                    <a:pt x="29110" y="61910"/>
                  </a:lnTo>
                  <a:lnTo>
                    <a:pt x="61770" y="29176"/>
                  </a:lnTo>
                  <a:lnTo>
                    <a:pt x="103187" y="7709"/>
                  </a:lnTo>
                  <a:lnTo>
                    <a:pt x="150876" y="0"/>
                  </a:lnTo>
                  <a:lnTo>
                    <a:pt x="198564" y="7709"/>
                  </a:lnTo>
                  <a:lnTo>
                    <a:pt x="239981" y="29176"/>
                  </a:lnTo>
                  <a:lnTo>
                    <a:pt x="272641" y="61910"/>
                  </a:lnTo>
                  <a:lnTo>
                    <a:pt x="294060" y="103422"/>
                  </a:lnTo>
                  <a:lnTo>
                    <a:pt x="301752" y="151218"/>
                  </a:lnTo>
                  <a:lnTo>
                    <a:pt x="294060" y="199015"/>
                  </a:lnTo>
                  <a:lnTo>
                    <a:pt x="272641" y="240526"/>
                  </a:lnTo>
                  <a:lnTo>
                    <a:pt x="239981" y="273261"/>
                  </a:lnTo>
                  <a:lnTo>
                    <a:pt x="198564" y="294728"/>
                  </a:lnTo>
                  <a:lnTo>
                    <a:pt x="150876" y="302437"/>
                  </a:lnTo>
                  <a:lnTo>
                    <a:pt x="103187" y="294728"/>
                  </a:lnTo>
                  <a:lnTo>
                    <a:pt x="61770" y="273261"/>
                  </a:lnTo>
                  <a:lnTo>
                    <a:pt x="29110" y="240526"/>
                  </a:lnTo>
                  <a:lnTo>
                    <a:pt x="7691" y="199015"/>
                  </a:lnTo>
                  <a:lnTo>
                    <a:pt x="0" y="151218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9" name="object 6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03430" y="9136301"/>
            <a:ext cx="402576" cy="402853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95546" y="4020061"/>
            <a:ext cx="402576" cy="402853"/>
          </a:xfrm>
          <a:prstGeom prst="rect">
            <a:avLst/>
          </a:prstGeom>
        </p:spPr>
      </p:pic>
      <p:sp>
        <p:nvSpPr>
          <p:cNvPr id="72" name="object 72"/>
          <p:cNvSpPr txBox="1"/>
          <p:nvPr/>
        </p:nvSpPr>
        <p:spPr>
          <a:xfrm>
            <a:off x="6324241" y="9262716"/>
            <a:ext cx="171450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-25" dirty="0">
                <a:latin typeface="Arial"/>
                <a:cs typeface="Arial"/>
              </a:rPr>
              <a:t>15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9">
            <a:extLst>
              <a:ext uri="{FF2B5EF4-FFF2-40B4-BE49-F238E27FC236}">
                <a16:creationId xmlns:a16="http://schemas.microsoft.com/office/drawing/2014/main" id="{BC8B3917-F947-20C1-4246-D29634A7D215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027" y="1922694"/>
            <a:ext cx="2929890" cy="2133600"/>
            <a:chOff x="797027" y="1922694"/>
            <a:chExt cx="2929890" cy="2133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11" y="2038194"/>
              <a:ext cx="1184614" cy="116863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02355" y="1928022"/>
              <a:ext cx="1320165" cy="1422400"/>
            </a:xfrm>
            <a:custGeom>
              <a:avLst/>
              <a:gdLst/>
              <a:ahLst/>
              <a:cxnLst/>
              <a:rect l="l" t="t" r="r" b="b"/>
              <a:pathLst>
                <a:path w="1320164" h="1422400">
                  <a:moveTo>
                    <a:pt x="0" y="0"/>
                  </a:moveTo>
                  <a:lnTo>
                    <a:pt x="1319838" y="0"/>
                  </a:lnTo>
                  <a:lnTo>
                    <a:pt x="1319838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36697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9231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8253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2542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368" y="2935145"/>
              <a:ext cx="1965699" cy="11206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1470" y="1933368"/>
              <a:ext cx="1302385" cy="1410335"/>
            </a:xfrm>
            <a:custGeom>
              <a:avLst/>
              <a:gdLst/>
              <a:ahLst/>
              <a:cxnLst/>
              <a:rect l="l" t="t" r="r" b="b"/>
              <a:pathLst>
                <a:path w="1302385" h="1410335">
                  <a:moveTo>
                    <a:pt x="1302346" y="0"/>
                  </a:moveTo>
                  <a:lnTo>
                    <a:pt x="0" y="0"/>
                  </a:lnTo>
                  <a:lnTo>
                    <a:pt x="0" y="1409979"/>
                  </a:lnTo>
                  <a:lnTo>
                    <a:pt x="1302346" y="1409979"/>
                  </a:lnTo>
                  <a:lnTo>
                    <a:pt x="130234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1473" y="1933357"/>
              <a:ext cx="1301750" cy="1411605"/>
            </a:xfrm>
            <a:custGeom>
              <a:avLst/>
              <a:gdLst/>
              <a:ahLst/>
              <a:cxnLst/>
              <a:rect l="l" t="t" r="r" b="b"/>
              <a:pathLst>
                <a:path w="1301750" h="1411604">
                  <a:moveTo>
                    <a:pt x="0" y="0"/>
                  </a:moveTo>
                  <a:lnTo>
                    <a:pt x="1301556" y="0"/>
                  </a:lnTo>
                  <a:lnTo>
                    <a:pt x="1301556" y="1411376"/>
                  </a:lnTo>
                  <a:lnTo>
                    <a:pt x="0" y="1411376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2654" y="2142628"/>
              <a:ext cx="312312" cy="2835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1028" y="2025993"/>
              <a:ext cx="256895" cy="2332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5675" y="2029533"/>
              <a:ext cx="361083" cy="3278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886" y="2474414"/>
              <a:ext cx="361082" cy="3278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9176" y="2598721"/>
              <a:ext cx="285790" cy="2595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831" y="2710369"/>
              <a:ext cx="361078" cy="3278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8517" y="2894847"/>
              <a:ext cx="361082" cy="32787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9924" y="2958614"/>
              <a:ext cx="272745" cy="24765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012226" y="1922694"/>
            <a:ext cx="1322705" cy="1433195"/>
            <a:chOff x="4012226" y="1922694"/>
            <a:chExt cx="1322705" cy="143319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476" y="2010227"/>
              <a:ext cx="1248539" cy="123655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17554" y="1928022"/>
              <a:ext cx="1312545" cy="1422400"/>
            </a:xfrm>
            <a:custGeom>
              <a:avLst/>
              <a:gdLst/>
              <a:ahLst/>
              <a:cxnLst/>
              <a:rect l="l" t="t" r="r" b="b"/>
              <a:pathLst>
                <a:path w="1312545" h="1422400">
                  <a:moveTo>
                    <a:pt x="0" y="0"/>
                  </a:moveTo>
                  <a:lnTo>
                    <a:pt x="1311981" y="0"/>
                  </a:lnTo>
                  <a:lnTo>
                    <a:pt x="1311981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13409" y="1922694"/>
            <a:ext cx="1299210" cy="1433195"/>
            <a:chOff x="5613409" y="1922694"/>
            <a:chExt cx="1299210" cy="1433195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5468" y="2297891"/>
              <a:ext cx="1022803" cy="7151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18737" y="1928022"/>
              <a:ext cx="1289050" cy="1422400"/>
            </a:xfrm>
            <a:custGeom>
              <a:avLst/>
              <a:gdLst/>
              <a:ahLst/>
              <a:cxnLst/>
              <a:rect l="l" t="t" r="r" b="b"/>
              <a:pathLst>
                <a:path w="1289050" h="1422400">
                  <a:moveTo>
                    <a:pt x="0" y="0"/>
                  </a:moveTo>
                  <a:lnTo>
                    <a:pt x="1288434" y="0"/>
                  </a:lnTo>
                  <a:lnTo>
                    <a:pt x="1288434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219730" y="3670300"/>
            <a:ext cx="4507865" cy="927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6895" algn="l"/>
                <a:tab pos="1106170" algn="l"/>
                <a:tab pos="1642110" algn="l"/>
                <a:tab pos="2204085" algn="l"/>
                <a:tab pos="2710180" algn="l"/>
                <a:tab pos="3275329" algn="l"/>
                <a:tab pos="3810000" algn="l"/>
                <a:tab pos="4369435" algn="l"/>
              </a:tabLst>
            </a:pPr>
            <a:r>
              <a:rPr sz="2000" b="1" spc="-310" dirty="0">
                <a:latin typeface="Grundschrift" panose="03010100010101010101" pitchFamily="66" charset="0"/>
                <a:cs typeface="Arial"/>
              </a:rPr>
              <a:t>1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2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25" dirty="0">
                <a:latin typeface="Grundschrift" panose="03010100010101010101" pitchFamily="66" charset="0"/>
                <a:cs typeface="Arial"/>
              </a:rPr>
              <a:t>3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4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5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35" dirty="0">
                <a:latin typeface="Grundschrift" panose="03010100010101010101" pitchFamily="66" charset="0"/>
                <a:cs typeface="Arial"/>
              </a:rPr>
              <a:t>6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7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50" dirty="0">
                <a:latin typeface="Grundschrift" panose="03010100010101010101" pitchFamily="66" charset="0"/>
                <a:cs typeface="Arial"/>
              </a:rPr>
              <a:t>8</a:t>
            </a:r>
            <a:r>
              <a:rPr sz="2000" b="1" dirty="0">
                <a:latin typeface="Grundschrift" panose="03010100010101010101" pitchFamily="66" charset="0"/>
                <a:cs typeface="Arial"/>
              </a:rPr>
              <a:t>	</a:t>
            </a:r>
            <a:r>
              <a:rPr sz="2000" b="1" spc="-80" dirty="0">
                <a:latin typeface="Grundschrift" panose="03010100010101010101" pitchFamily="66" charset="0"/>
                <a:cs typeface="Arial"/>
              </a:rPr>
              <a:t>9</a:t>
            </a:r>
            <a:endParaRPr lang="de-DE" sz="2000" dirty="0">
              <a:latin typeface="Grundschrift" panose="03010100010101010101" pitchFamily="66" charset="0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de-DE" sz="3200" dirty="0">
              <a:latin typeface="Grundschrift" panose="03010100010101010101" pitchFamily="66" charset="0"/>
              <a:cs typeface="Arial"/>
            </a:endParaRPr>
          </a:p>
          <a:p>
            <a:pPr marL="2051050">
              <a:lnSpc>
                <a:spcPct val="100000"/>
              </a:lnSpc>
            </a:pPr>
            <a:r>
              <a:rPr sz="750" spc="-25" dirty="0">
                <a:latin typeface="Grundschrift" panose="03010100010101010101" pitchFamily="66" charset="0"/>
                <a:cs typeface="Arial"/>
              </a:rPr>
              <a:t>PIKAS</a:t>
            </a:r>
            <a:r>
              <a:rPr sz="750" spc="55" dirty="0">
                <a:latin typeface="Grundschrift" panose="03010100010101010101" pitchFamily="66" charset="0"/>
                <a:cs typeface="Arial"/>
              </a:rPr>
              <a:t> </a:t>
            </a:r>
            <a:r>
              <a:rPr sz="750" spc="-10" dirty="0">
                <a:latin typeface="Grundschrift" panose="03010100010101010101" pitchFamily="66" charset="0"/>
                <a:cs typeface="Arial"/>
              </a:rPr>
              <a:t>(pikas.dzlm.de)</a:t>
            </a:r>
            <a:endParaRPr sz="750" dirty="0">
              <a:latin typeface="Grundschrift" panose="03010100010101010101" pitchFamily="66" charset="0"/>
              <a:cs typeface="Arial"/>
            </a:endParaRP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7E3076DA-5680-FCDE-B4B8-A86899EA148E}"/>
              </a:ext>
            </a:extLst>
          </p:cNvPr>
          <p:cNvGrpSpPr/>
          <p:nvPr/>
        </p:nvGrpSpPr>
        <p:grpSpPr>
          <a:xfrm>
            <a:off x="1072407" y="3609004"/>
            <a:ext cx="5361373" cy="396000"/>
            <a:chOff x="1072407" y="3609004"/>
            <a:chExt cx="5361373" cy="396000"/>
          </a:xfrm>
        </p:grpSpPr>
        <p:sp>
          <p:nvSpPr>
            <p:cNvPr id="27" name="object 27"/>
            <p:cNvSpPr/>
            <p:nvPr/>
          </p:nvSpPr>
          <p:spPr>
            <a:xfrm>
              <a:off x="1072407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09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99808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52343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81364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45654" y="36090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5974675" y="3609004"/>
              <a:ext cx="459105" cy="396000"/>
            </a:xfrm>
            <a:prstGeom prst="rect">
              <a:avLst/>
            </a:prstGeom>
            <a:ln w="5879">
              <a:solidFill>
                <a:srgbClr val="000000"/>
              </a:solidFill>
            </a:ln>
          </p:spPr>
          <p:txBody>
            <a:bodyPr vert="horz" wrap="square" lIns="0" tIns="72000" rIns="0" bIns="0" rtlCol="0">
              <a:spAutoFit/>
            </a:bodyPr>
            <a:lstStyle/>
            <a:p>
              <a:pPr marL="90805">
                <a:lnSpc>
                  <a:spcPts val="2350"/>
                </a:lnSpc>
              </a:pPr>
              <a:r>
                <a:rPr sz="20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2000" dirty="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34" name="object 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71684" y="1376967"/>
            <a:ext cx="67920" cy="26768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2082" y="1035368"/>
            <a:ext cx="65922" cy="26768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3261" y="4087171"/>
            <a:ext cx="402572" cy="402846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796958" y="7040025"/>
            <a:ext cx="2924175" cy="2077720"/>
            <a:chOff x="796958" y="7040025"/>
            <a:chExt cx="2924175" cy="2077720"/>
          </a:xfrm>
        </p:grpSpPr>
        <p:pic>
          <p:nvPicPr>
            <p:cNvPr id="40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7212" y="7155594"/>
              <a:ext cx="1184614" cy="1168633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02355" y="7045422"/>
              <a:ext cx="1320165" cy="1422400"/>
            </a:xfrm>
            <a:custGeom>
              <a:avLst/>
              <a:gdLst/>
              <a:ahLst/>
              <a:cxnLst/>
              <a:rect l="l" t="t" r="r" b="b"/>
              <a:pathLst>
                <a:path w="1320164" h="1422400">
                  <a:moveTo>
                    <a:pt x="0" y="0"/>
                  </a:moveTo>
                  <a:lnTo>
                    <a:pt x="1319838" y="0"/>
                  </a:lnTo>
                  <a:lnTo>
                    <a:pt x="1319838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36697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89231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18253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82542" y="8726405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012226" y="7040095"/>
            <a:ext cx="1322705" cy="1433195"/>
            <a:chOff x="4012226" y="7040095"/>
            <a:chExt cx="1322705" cy="1433195"/>
          </a:xfrm>
        </p:grpSpPr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476" y="7127627"/>
              <a:ext cx="1248539" cy="1236553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017554" y="7045423"/>
              <a:ext cx="1312545" cy="1422400"/>
            </a:xfrm>
            <a:custGeom>
              <a:avLst/>
              <a:gdLst/>
              <a:ahLst/>
              <a:cxnLst/>
              <a:rect l="l" t="t" r="r" b="b"/>
              <a:pathLst>
                <a:path w="1312545" h="1422400">
                  <a:moveTo>
                    <a:pt x="0" y="0"/>
                  </a:moveTo>
                  <a:lnTo>
                    <a:pt x="1311981" y="0"/>
                  </a:lnTo>
                  <a:lnTo>
                    <a:pt x="1311981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5613409" y="7040095"/>
            <a:ext cx="1299210" cy="1433195"/>
            <a:chOff x="5613409" y="7040095"/>
            <a:chExt cx="1299210" cy="1433195"/>
          </a:xfrm>
        </p:grpSpPr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65468" y="7415291"/>
              <a:ext cx="1022803" cy="71516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618737" y="7045423"/>
              <a:ext cx="1289050" cy="1422400"/>
            </a:xfrm>
            <a:custGeom>
              <a:avLst/>
              <a:gdLst/>
              <a:ahLst/>
              <a:cxnLst/>
              <a:rect l="l" t="t" r="r" b="b"/>
              <a:pathLst>
                <a:path w="1289050" h="1422400">
                  <a:moveTo>
                    <a:pt x="0" y="0"/>
                  </a:moveTo>
                  <a:lnTo>
                    <a:pt x="1288434" y="0"/>
                  </a:lnTo>
                  <a:lnTo>
                    <a:pt x="1288434" y="1422045"/>
                  </a:lnTo>
                  <a:lnTo>
                    <a:pt x="0" y="1422045"/>
                  </a:lnTo>
                  <a:lnTo>
                    <a:pt x="0" y="0"/>
                  </a:lnTo>
                  <a:close/>
                </a:path>
              </a:pathLst>
            </a:custGeom>
            <a:ln w="10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67CC6FEF-E8B5-4121-07F3-A66A9848B383}"/>
              </a:ext>
            </a:extLst>
          </p:cNvPr>
          <p:cNvGrpSpPr/>
          <p:nvPr/>
        </p:nvGrpSpPr>
        <p:grpSpPr>
          <a:xfrm>
            <a:off x="1072407" y="8726406"/>
            <a:ext cx="5361373" cy="396000"/>
            <a:chOff x="1072407" y="8726406"/>
            <a:chExt cx="5361373" cy="396000"/>
          </a:xfrm>
        </p:grpSpPr>
        <p:sp>
          <p:nvSpPr>
            <p:cNvPr id="52" name="object 52"/>
            <p:cNvSpPr/>
            <p:nvPr/>
          </p:nvSpPr>
          <p:spPr>
            <a:xfrm>
              <a:off x="1072407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09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799808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352343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881364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5445654" y="8726406"/>
              <a:ext cx="435609" cy="388620"/>
            </a:xfrm>
            <a:custGeom>
              <a:avLst/>
              <a:gdLst/>
              <a:ahLst/>
              <a:cxnLst/>
              <a:rect l="l" t="t" r="r" b="b"/>
              <a:pathLst>
                <a:path w="435610" h="388620">
                  <a:moveTo>
                    <a:pt x="0" y="0"/>
                  </a:moveTo>
                  <a:lnTo>
                    <a:pt x="435047" y="0"/>
                  </a:lnTo>
                  <a:lnTo>
                    <a:pt x="435047" y="388015"/>
                  </a:lnTo>
                  <a:lnTo>
                    <a:pt x="0" y="388015"/>
                  </a:lnTo>
                  <a:lnTo>
                    <a:pt x="0" y="0"/>
                  </a:lnTo>
                  <a:close/>
                </a:path>
              </a:pathLst>
            </a:custGeom>
            <a:ln w="58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7" name="object 57"/>
            <p:cNvSpPr txBox="1"/>
            <p:nvPr/>
          </p:nvSpPr>
          <p:spPr>
            <a:xfrm>
              <a:off x="1219730" y="8775700"/>
              <a:ext cx="450786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556895" algn="l"/>
                  <a:tab pos="1106170" algn="l"/>
                  <a:tab pos="1642110" algn="l"/>
                  <a:tab pos="2204085" algn="l"/>
                  <a:tab pos="2710180" algn="l"/>
                  <a:tab pos="3275329" algn="l"/>
                  <a:tab pos="3810000" algn="l"/>
                  <a:tab pos="4369435" algn="l"/>
                </a:tabLst>
              </a:pPr>
              <a:r>
                <a:rPr sz="2000" b="1" spc="-31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2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3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20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000" b="1" spc="-80" dirty="0">
                  <a:latin typeface="Grundschrift" panose="03010100010101010101" pitchFamily="66" charset="0"/>
                  <a:cs typeface="Arial"/>
                </a:rPr>
                <a:t>9</a:t>
              </a:r>
              <a:endParaRPr sz="20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58" name="object 58"/>
            <p:cNvSpPr txBox="1"/>
            <p:nvPr/>
          </p:nvSpPr>
          <p:spPr>
            <a:xfrm>
              <a:off x="5974675" y="8726406"/>
              <a:ext cx="459105" cy="396000"/>
            </a:xfrm>
            <a:prstGeom prst="rect">
              <a:avLst/>
            </a:prstGeom>
            <a:ln w="5879">
              <a:solidFill>
                <a:srgbClr val="000000"/>
              </a:solidFill>
            </a:ln>
          </p:spPr>
          <p:txBody>
            <a:bodyPr vert="horz" wrap="square" lIns="0" tIns="72000" rIns="0" bIns="0" rtlCol="0">
              <a:spAutoFit/>
            </a:bodyPr>
            <a:lstStyle/>
            <a:p>
              <a:pPr marL="90805">
                <a:lnSpc>
                  <a:spcPts val="2350"/>
                </a:lnSpc>
              </a:pPr>
              <a:r>
                <a:rPr sz="20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200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59" name="object 5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71684" y="6494368"/>
            <a:ext cx="67920" cy="26768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32082" y="6152768"/>
            <a:ext cx="65922" cy="26768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62" name="object 62"/>
          <p:cNvGrpSpPr/>
          <p:nvPr/>
        </p:nvGrpSpPr>
        <p:grpSpPr>
          <a:xfrm>
            <a:off x="1578368" y="7047205"/>
            <a:ext cx="2148840" cy="2126615"/>
            <a:chOff x="1578368" y="7047205"/>
            <a:chExt cx="2148840" cy="2126615"/>
          </a:xfrm>
        </p:grpSpPr>
        <p:pic>
          <p:nvPicPr>
            <p:cNvPr id="63" name="object 6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368" y="8052544"/>
              <a:ext cx="1965699" cy="1120688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2421470" y="7050770"/>
              <a:ext cx="1302385" cy="1410335"/>
            </a:xfrm>
            <a:custGeom>
              <a:avLst/>
              <a:gdLst/>
              <a:ahLst/>
              <a:cxnLst/>
              <a:rect l="l" t="t" r="r" b="b"/>
              <a:pathLst>
                <a:path w="1302385" h="1410334">
                  <a:moveTo>
                    <a:pt x="1302346" y="0"/>
                  </a:moveTo>
                  <a:lnTo>
                    <a:pt x="0" y="0"/>
                  </a:lnTo>
                  <a:lnTo>
                    <a:pt x="0" y="1409979"/>
                  </a:lnTo>
                  <a:lnTo>
                    <a:pt x="1302346" y="1409979"/>
                  </a:lnTo>
                  <a:lnTo>
                    <a:pt x="1302346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421473" y="7050757"/>
              <a:ext cx="1301750" cy="1411605"/>
            </a:xfrm>
            <a:custGeom>
              <a:avLst/>
              <a:gdLst/>
              <a:ahLst/>
              <a:cxnLst/>
              <a:rect l="l" t="t" r="r" b="b"/>
              <a:pathLst>
                <a:path w="1301750" h="1411604">
                  <a:moveTo>
                    <a:pt x="0" y="0"/>
                  </a:moveTo>
                  <a:lnTo>
                    <a:pt x="1301556" y="0"/>
                  </a:lnTo>
                  <a:lnTo>
                    <a:pt x="1301556" y="1411376"/>
                  </a:lnTo>
                  <a:lnTo>
                    <a:pt x="0" y="1411376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2654" y="7260028"/>
              <a:ext cx="312312" cy="28359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1028" y="7143393"/>
              <a:ext cx="256895" cy="233268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5675" y="7146934"/>
              <a:ext cx="361083" cy="32786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3886" y="7591815"/>
              <a:ext cx="361082" cy="32787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9176" y="7716123"/>
              <a:ext cx="285790" cy="259506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831" y="7827769"/>
              <a:ext cx="361078" cy="32787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88517" y="8012249"/>
              <a:ext cx="361082" cy="32787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09924" y="8076006"/>
              <a:ext cx="272745" cy="247659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543261" y="9204571"/>
            <a:ext cx="402572" cy="402848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76" name="object 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1</a:t>
            </a:r>
          </a:p>
        </p:txBody>
      </p:sp>
      <p:sp>
        <p:nvSpPr>
          <p:cNvPr id="78" name="object 9">
            <a:extLst>
              <a:ext uri="{FF2B5EF4-FFF2-40B4-BE49-F238E27FC236}">
                <a16:creationId xmlns:a16="http://schemas.microsoft.com/office/drawing/2014/main" id="{4A770DA0-F2E4-764E-C91C-A6F0C4417DB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1684" y="1376967"/>
            <a:ext cx="67920" cy="2676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082" y="1035368"/>
            <a:ext cx="65922" cy="26768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325092" y="3479097"/>
            <a:ext cx="1204595" cy="489584"/>
            <a:chOff x="3325092" y="3479097"/>
            <a:chExt cx="1204595" cy="489584"/>
          </a:xfrm>
        </p:grpSpPr>
        <p:sp>
          <p:nvSpPr>
            <p:cNvPr id="8" name="object 8"/>
            <p:cNvSpPr/>
            <p:nvPr/>
          </p:nvSpPr>
          <p:spPr>
            <a:xfrm>
              <a:off x="3328902" y="34829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4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85583" y="34829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4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A7B87FBC-8B1B-F793-C57F-DC59E202EE73}"/>
              </a:ext>
            </a:extLst>
          </p:cNvPr>
          <p:cNvGrpSpPr/>
          <p:nvPr/>
        </p:nvGrpSpPr>
        <p:grpSpPr>
          <a:xfrm>
            <a:off x="1942574" y="3482906"/>
            <a:ext cx="3911352" cy="492194"/>
            <a:chOff x="1942574" y="3482906"/>
            <a:chExt cx="3911352" cy="492194"/>
          </a:xfrm>
        </p:grpSpPr>
        <p:sp>
          <p:nvSpPr>
            <p:cNvPr id="5" name="object 5"/>
            <p:cNvSpPr txBox="1"/>
            <p:nvPr/>
          </p:nvSpPr>
          <p:spPr>
            <a:xfrm>
              <a:off x="1942574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R="8255" algn="ctr">
                <a:lnSpc>
                  <a:spcPts val="2910"/>
                </a:lnSpc>
              </a:pPr>
              <a:r>
                <a:rPr sz="2450" b="1" spc="-290" dirty="0">
                  <a:latin typeface="Grundschrift" panose="03010100010101010101" pitchFamily="66" charset="0"/>
                  <a:cs typeface="Arial"/>
                </a:rPr>
                <a:t>1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2628441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25" dirty="0">
                  <a:latin typeface="Grundschrift" panose="03010100010101010101" pitchFamily="66" charset="0"/>
                  <a:cs typeface="Arial"/>
                </a:rPr>
                <a:t>2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3473450" y="3571240"/>
              <a:ext cx="866775" cy="4038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678180" algn="l"/>
                </a:tabLst>
              </a:pPr>
              <a:r>
                <a:rPr sz="2450" b="1" spc="70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4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450" b="1" spc="-50" dirty="0">
                  <a:latin typeface="Grundschrift" panose="03010100010101010101" pitchFamily="66" charset="0"/>
                  <a:cs typeface="Arial"/>
                </a:rPr>
                <a:t>4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4671452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75" dirty="0">
                  <a:latin typeface="Grundschrift" panose="03010100010101010101" pitchFamily="66" charset="0"/>
                  <a:cs typeface="Arial"/>
                </a:rPr>
                <a:t>5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5313541" y="3482906"/>
              <a:ext cx="540385" cy="482234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171450">
                <a:lnSpc>
                  <a:spcPts val="2910"/>
                </a:lnSpc>
              </a:pPr>
              <a:r>
                <a:rPr sz="2450" b="1" spc="130" dirty="0">
                  <a:latin typeface="Grundschrift" panose="03010100010101010101" pitchFamily="66" charset="0"/>
                  <a:cs typeface="Arial"/>
                </a:rPr>
                <a:t>6</a:t>
              </a:r>
              <a:endParaRPr sz="2450" dirty="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250971" y="1874282"/>
            <a:ext cx="1069340" cy="2040255"/>
            <a:chOff x="3250971" y="1874282"/>
            <a:chExt cx="1069340" cy="204025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865" y="2505647"/>
              <a:ext cx="579322" cy="14083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56300" y="18796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5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4196" y="2010227"/>
              <a:ext cx="249707" cy="2477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8203" y="2555589"/>
              <a:ext cx="249707" cy="24970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649" y="2022213"/>
              <a:ext cx="249707" cy="2477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7654" y="2555589"/>
              <a:ext cx="247710" cy="24970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729279" y="1874282"/>
            <a:ext cx="1069340" cy="1071245"/>
            <a:chOff x="4729279" y="1874282"/>
            <a:chExt cx="1069340" cy="1071245"/>
          </a:xfrm>
        </p:grpSpPr>
        <p:sp>
          <p:nvSpPr>
            <p:cNvPr id="22" name="object 22"/>
            <p:cNvSpPr/>
            <p:nvPr/>
          </p:nvSpPr>
          <p:spPr>
            <a:xfrm>
              <a:off x="4734608" y="18796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5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8436" y="1972272"/>
              <a:ext cx="249707" cy="24771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8436" y="2257937"/>
              <a:ext cx="249707" cy="24970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8436" y="2549596"/>
              <a:ext cx="249707" cy="24970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3963" y="1988252"/>
              <a:ext cx="247710" cy="24970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3963" y="2275916"/>
              <a:ext cx="247710" cy="24771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3963" y="2567575"/>
              <a:ext cx="247710" cy="24771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773545" y="1875164"/>
            <a:ext cx="1068070" cy="1070610"/>
            <a:chOff x="1773545" y="1875164"/>
            <a:chExt cx="1068070" cy="1070610"/>
          </a:xfrm>
        </p:grpSpPr>
        <p:sp>
          <p:nvSpPr>
            <p:cNvPr id="30" name="object 30"/>
            <p:cNvSpPr/>
            <p:nvPr/>
          </p:nvSpPr>
          <p:spPr>
            <a:xfrm>
              <a:off x="1778873" y="1880493"/>
              <a:ext cx="1057275" cy="1059815"/>
            </a:xfrm>
            <a:custGeom>
              <a:avLst/>
              <a:gdLst/>
              <a:ahLst/>
              <a:cxnLst/>
              <a:rect l="l" t="t" r="r" b="b"/>
              <a:pathLst>
                <a:path w="1057275" h="1059814">
                  <a:moveTo>
                    <a:pt x="0" y="176614"/>
                  </a:moveTo>
                  <a:lnTo>
                    <a:pt x="6294" y="129663"/>
                  </a:lnTo>
                  <a:lnTo>
                    <a:pt x="24058" y="87473"/>
                  </a:lnTo>
                  <a:lnTo>
                    <a:pt x="51611" y="51729"/>
                  </a:lnTo>
                  <a:lnTo>
                    <a:pt x="87275" y="24113"/>
                  </a:lnTo>
                  <a:lnTo>
                    <a:pt x="129369" y="6308"/>
                  </a:lnTo>
                  <a:lnTo>
                    <a:pt x="176213" y="0"/>
                  </a:lnTo>
                  <a:lnTo>
                    <a:pt x="881047" y="0"/>
                  </a:lnTo>
                  <a:lnTo>
                    <a:pt x="927892" y="6308"/>
                  </a:lnTo>
                  <a:lnTo>
                    <a:pt x="969986" y="24113"/>
                  </a:lnTo>
                  <a:lnTo>
                    <a:pt x="1005649" y="51729"/>
                  </a:lnTo>
                  <a:lnTo>
                    <a:pt x="1033202" y="87473"/>
                  </a:lnTo>
                  <a:lnTo>
                    <a:pt x="1050966" y="129663"/>
                  </a:lnTo>
                  <a:lnTo>
                    <a:pt x="1057261" y="176614"/>
                  </a:lnTo>
                  <a:lnTo>
                    <a:pt x="1057261" y="883050"/>
                  </a:lnTo>
                  <a:lnTo>
                    <a:pt x="1050966" y="930001"/>
                  </a:lnTo>
                  <a:lnTo>
                    <a:pt x="1033202" y="972190"/>
                  </a:lnTo>
                  <a:lnTo>
                    <a:pt x="1005649" y="1007935"/>
                  </a:lnTo>
                  <a:lnTo>
                    <a:pt x="969986" y="1035551"/>
                  </a:lnTo>
                  <a:lnTo>
                    <a:pt x="927892" y="1053355"/>
                  </a:lnTo>
                  <a:lnTo>
                    <a:pt x="881047" y="1059664"/>
                  </a:lnTo>
                  <a:lnTo>
                    <a:pt x="176213" y="1059664"/>
                  </a:lnTo>
                  <a:lnTo>
                    <a:pt x="129369" y="1053355"/>
                  </a:lnTo>
                  <a:lnTo>
                    <a:pt x="87275" y="1035551"/>
                  </a:lnTo>
                  <a:lnTo>
                    <a:pt x="51611" y="1007935"/>
                  </a:lnTo>
                  <a:lnTo>
                    <a:pt x="24058" y="972190"/>
                  </a:lnTo>
                  <a:lnTo>
                    <a:pt x="6294" y="930001"/>
                  </a:lnTo>
                  <a:lnTo>
                    <a:pt x="0" y="883050"/>
                  </a:lnTo>
                  <a:lnTo>
                    <a:pt x="0" y="1766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97643" y="2243954"/>
              <a:ext cx="247710" cy="247710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57268" y="4067521"/>
            <a:ext cx="402572" cy="40285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1684" y="6494368"/>
            <a:ext cx="67920" cy="26768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2082" y="6152768"/>
            <a:ext cx="65922" cy="267686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3325092" y="8596497"/>
            <a:ext cx="1204595" cy="489584"/>
            <a:chOff x="3325092" y="8596497"/>
            <a:chExt cx="1204595" cy="489584"/>
          </a:xfrm>
        </p:grpSpPr>
        <p:sp>
          <p:nvSpPr>
            <p:cNvPr id="40" name="object 40"/>
            <p:cNvSpPr/>
            <p:nvPr/>
          </p:nvSpPr>
          <p:spPr>
            <a:xfrm>
              <a:off x="3328902" y="86003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5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985583" y="8600307"/>
              <a:ext cx="540385" cy="481965"/>
            </a:xfrm>
            <a:custGeom>
              <a:avLst/>
              <a:gdLst/>
              <a:ahLst/>
              <a:cxnLst/>
              <a:rect l="l" t="t" r="r" b="b"/>
              <a:pathLst>
                <a:path w="540385" h="481965">
                  <a:moveTo>
                    <a:pt x="0" y="0"/>
                  </a:moveTo>
                  <a:lnTo>
                    <a:pt x="540079" y="0"/>
                  </a:lnTo>
                  <a:lnTo>
                    <a:pt x="540079" y="481692"/>
                  </a:lnTo>
                  <a:lnTo>
                    <a:pt x="0" y="481692"/>
                  </a:lnTo>
                  <a:lnTo>
                    <a:pt x="0" y="0"/>
                  </a:lnTo>
                  <a:close/>
                </a:path>
              </a:pathLst>
            </a:custGeom>
            <a:ln w="7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F9DD3DB5-0FC3-632B-2788-2DB2C88C2C35}"/>
              </a:ext>
            </a:extLst>
          </p:cNvPr>
          <p:cNvGrpSpPr/>
          <p:nvPr/>
        </p:nvGrpSpPr>
        <p:grpSpPr>
          <a:xfrm>
            <a:off x="1942574" y="8600307"/>
            <a:ext cx="3911352" cy="504000"/>
            <a:chOff x="1942574" y="8600307"/>
            <a:chExt cx="3911352" cy="504000"/>
          </a:xfrm>
        </p:grpSpPr>
        <p:sp>
          <p:nvSpPr>
            <p:cNvPr id="37" name="object 37"/>
            <p:cNvSpPr txBox="1"/>
            <p:nvPr/>
          </p:nvSpPr>
          <p:spPr>
            <a:xfrm>
              <a:off x="1942574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R="8255" algn="ctr">
                <a:lnSpc>
                  <a:spcPts val="2910"/>
                </a:lnSpc>
              </a:pPr>
              <a:r>
                <a:rPr sz="2450" b="1" spc="-290" dirty="0">
                  <a:latin typeface="Grundschrift" panose="03010100010101010101" pitchFamily="66" charset="0"/>
                  <a:cs typeface="Arial"/>
                </a:rPr>
                <a:t>1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2628441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25" dirty="0">
                  <a:latin typeface="Grundschrift" panose="03010100010101010101" pitchFamily="66" charset="0"/>
                  <a:cs typeface="Arial"/>
                </a:rPr>
                <a:t>2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3473450" y="8676640"/>
              <a:ext cx="866775" cy="40386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  <a:tabLst>
                  <a:tab pos="678180" algn="l"/>
                </a:tabLst>
              </a:pPr>
              <a:r>
                <a:rPr sz="2450" b="1" spc="70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24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2450" b="1" spc="-50" dirty="0">
                  <a:latin typeface="Grundschrift" panose="03010100010101010101" pitchFamily="66" charset="0"/>
                  <a:cs typeface="Arial"/>
                </a:rPr>
                <a:t>4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4671452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algn="ctr">
                <a:lnSpc>
                  <a:spcPts val="2910"/>
                </a:lnSpc>
              </a:pPr>
              <a:r>
                <a:rPr sz="2450" b="1" spc="-75" dirty="0">
                  <a:latin typeface="Grundschrift" panose="03010100010101010101" pitchFamily="66" charset="0"/>
                  <a:cs typeface="Arial"/>
                </a:rPr>
                <a:t>5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5313541" y="8600307"/>
              <a:ext cx="540385" cy="504000"/>
            </a:xfrm>
            <a:prstGeom prst="rect">
              <a:avLst/>
            </a:prstGeom>
            <a:ln w="7298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171450">
                <a:lnSpc>
                  <a:spcPts val="2910"/>
                </a:lnSpc>
              </a:pPr>
              <a:r>
                <a:rPr sz="2450" b="1" spc="130" dirty="0">
                  <a:latin typeface="Grundschrift" panose="03010100010101010101" pitchFamily="66" charset="0"/>
                  <a:cs typeface="Arial"/>
                </a:rPr>
                <a:t>6</a:t>
              </a:r>
              <a:endParaRPr sz="2450">
                <a:latin typeface="Grundschrift" panose="03010100010101010101" pitchFamily="66" charset="0"/>
                <a:cs typeface="Arial"/>
              </a:endParaRPr>
            </a:p>
          </p:txBody>
        </p:sp>
      </p:grpSp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250971" y="6991682"/>
            <a:ext cx="1069340" cy="2040255"/>
            <a:chOff x="3250971" y="6991682"/>
            <a:chExt cx="1069340" cy="2040255"/>
          </a:xfrm>
        </p:grpSpPr>
        <p:pic>
          <p:nvPicPr>
            <p:cNvPr id="47" name="object 4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865" y="7623047"/>
              <a:ext cx="579322" cy="140835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256300" y="69970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4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34196" y="7127627"/>
              <a:ext cx="249707" cy="2477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8203" y="7672989"/>
              <a:ext cx="249707" cy="249707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01649" y="7139613"/>
              <a:ext cx="249707" cy="2477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97654" y="7672989"/>
              <a:ext cx="247710" cy="249707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4729279" y="6991682"/>
            <a:ext cx="1069340" cy="1071245"/>
            <a:chOff x="4729279" y="6991682"/>
            <a:chExt cx="1069340" cy="1071245"/>
          </a:xfrm>
        </p:grpSpPr>
        <p:sp>
          <p:nvSpPr>
            <p:cNvPr id="54" name="object 54"/>
            <p:cNvSpPr/>
            <p:nvPr/>
          </p:nvSpPr>
          <p:spPr>
            <a:xfrm>
              <a:off x="4734608" y="6997011"/>
              <a:ext cx="1058545" cy="1061085"/>
            </a:xfrm>
            <a:custGeom>
              <a:avLst/>
              <a:gdLst/>
              <a:ahLst/>
              <a:cxnLst/>
              <a:rect l="l" t="t" r="r" b="b"/>
              <a:pathLst>
                <a:path w="1058545" h="1061084">
                  <a:moveTo>
                    <a:pt x="0" y="176761"/>
                  </a:moveTo>
                  <a:lnTo>
                    <a:pt x="6299" y="129771"/>
                  </a:lnTo>
                  <a:lnTo>
                    <a:pt x="24078" y="87546"/>
                  </a:lnTo>
                  <a:lnTo>
                    <a:pt x="51654" y="51772"/>
                  </a:lnTo>
                  <a:lnTo>
                    <a:pt x="87348" y="24133"/>
                  </a:lnTo>
                  <a:lnTo>
                    <a:pt x="129477" y="6314"/>
                  </a:lnTo>
                  <a:lnTo>
                    <a:pt x="176360" y="0"/>
                  </a:lnTo>
                  <a:lnTo>
                    <a:pt x="881783" y="0"/>
                  </a:lnTo>
                  <a:lnTo>
                    <a:pt x="928666" y="6314"/>
                  </a:lnTo>
                  <a:lnTo>
                    <a:pt x="970795" y="24133"/>
                  </a:lnTo>
                  <a:lnTo>
                    <a:pt x="1006488" y="51772"/>
                  </a:lnTo>
                  <a:lnTo>
                    <a:pt x="1034065" y="87546"/>
                  </a:lnTo>
                  <a:lnTo>
                    <a:pt x="1051843" y="129771"/>
                  </a:lnTo>
                  <a:lnTo>
                    <a:pt x="1058143" y="176761"/>
                  </a:lnTo>
                  <a:lnTo>
                    <a:pt x="1058143" y="883787"/>
                  </a:lnTo>
                  <a:lnTo>
                    <a:pt x="1051843" y="930777"/>
                  </a:lnTo>
                  <a:lnTo>
                    <a:pt x="1034065" y="973001"/>
                  </a:lnTo>
                  <a:lnTo>
                    <a:pt x="1006488" y="1008776"/>
                  </a:lnTo>
                  <a:lnTo>
                    <a:pt x="970795" y="1036415"/>
                  </a:lnTo>
                  <a:lnTo>
                    <a:pt x="928666" y="1054234"/>
                  </a:lnTo>
                  <a:lnTo>
                    <a:pt x="881783" y="1060548"/>
                  </a:lnTo>
                  <a:lnTo>
                    <a:pt x="176360" y="1060548"/>
                  </a:lnTo>
                  <a:lnTo>
                    <a:pt x="129477" y="1054234"/>
                  </a:lnTo>
                  <a:lnTo>
                    <a:pt x="87348" y="1036415"/>
                  </a:lnTo>
                  <a:lnTo>
                    <a:pt x="51654" y="1008776"/>
                  </a:lnTo>
                  <a:lnTo>
                    <a:pt x="24078" y="973001"/>
                  </a:lnTo>
                  <a:lnTo>
                    <a:pt x="6299" y="930777"/>
                  </a:lnTo>
                  <a:lnTo>
                    <a:pt x="0" y="883787"/>
                  </a:lnTo>
                  <a:lnTo>
                    <a:pt x="0" y="176761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8436" y="7089672"/>
              <a:ext cx="249707" cy="24771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38436" y="7375337"/>
              <a:ext cx="249707" cy="24970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8436" y="7666996"/>
              <a:ext cx="249707" cy="24970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43963" y="7105652"/>
              <a:ext cx="247710" cy="24970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3963" y="7393316"/>
              <a:ext cx="247710" cy="24771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43963" y="7684974"/>
              <a:ext cx="247710" cy="247710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773545" y="6992565"/>
            <a:ext cx="1068070" cy="1070610"/>
            <a:chOff x="1773545" y="6992565"/>
            <a:chExt cx="1068070" cy="1070610"/>
          </a:xfrm>
        </p:grpSpPr>
        <p:sp>
          <p:nvSpPr>
            <p:cNvPr id="62" name="object 62"/>
            <p:cNvSpPr/>
            <p:nvPr/>
          </p:nvSpPr>
          <p:spPr>
            <a:xfrm>
              <a:off x="1778873" y="6997894"/>
              <a:ext cx="1057275" cy="1059815"/>
            </a:xfrm>
            <a:custGeom>
              <a:avLst/>
              <a:gdLst/>
              <a:ahLst/>
              <a:cxnLst/>
              <a:rect l="l" t="t" r="r" b="b"/>
              <a:pathLst>
                <a:path w="1057275" h="1059815">
                  <a:moveTo>
                    <a:pt x="0" y="176614"/>
                  </a:moveTo>
                  <a:lnTo>
                    <a:pt x="6294" y="129663"/>
                  </a:lnTo>
                  <a:lnTo>
                    <a:pt x="24058" y="87473"/>
                  </a:lnTo>
                  <a:lnTo>
                    <a:pt x="51611" y="51729"/>
                  </a:lnTo>
                  <a:lnTo>
                    <a:pt x="87275" y="24113"/>
                  </a:lnTo>
                  <a:lnTo>
                    <a:pt x="129369" y="6308"/>
                  </a:lnTo>
                  <a:lnTo>
                    <a:pt x="176213" y="0"/>
                  </a:lnTo>
                  <a:lnTo>
                    <a:pt x="881047" y="0"/>
                  </a:lnTo>
                  <a:lnTo>
                    <a:pt x="927892" y="6308"/>
                  </a:lnTo>
                  <a:lnTo>
                    <a:pt x="969986" y="24113"/>
                  </a:lnTo>
                  <a:lnTo>
                    <a:pt x="1005649" y="51729"/>
                  </a:lnTo>
                  <a:lnTo>
                    <a:pt x="1033202" y="87473"/>
                  </a:lnTo>
                  <a:lnTo>
                    <a:pt x="1050966" y="129663"/>
                  </a:lnTo>
                  <a:lnTo>
                    <a:pt x="1057261" y="176614"/>
                  </a:lnTo>
                  <a:lnTo>
                    <a:pt x="1057261" y="883050"/>
                  </a:lnTo>
                  <a:lnTo>
                    <a:pt x="1050966" y="930001"/>
                  </a:lnTo>
                  <a:lnTo>
                    <a:pt x="1033202" y="972190"/>
                  </a:lnTo>
                  <a:lnTo>
                    <a:pt x="1005649" y="1007935"/>
                  </a:lnTo>
                  <a:lnTo>
                    <a:pt x="969986" y="1035551"/>
                  </a:lnTo>
                  <a:lnTo>
                    <a:pt x="927892" y="1053355"/>
                  </a:lnTo>
                  <a:lnTo>
                    <a:pt x="881047" y="1059664"/>
                  </a:lnTo>
                  <a:lnTo>
                    <a:pt x="176213" y="1059664"/>
                  </a:lnTo>
                  <a:lnTo>
                    <a:pt x="129369" y="1053355"/>
                  </a:lnTo>
                  <a:lnTo>
                    <a:pt x="87275" y="1035551"/>
                  </a:lnTo>
                  <a:lnTo>
                    <a:pt x="51611" y="1007935"/>
                  </a:lnTo>
                  <a:lnTo>
                    <a:pt x="24058" y="972190"/>
                  </a:lnTo>
                  <a:lnTo>
                    <a:pt x="6294" y="930001"/>
                  </a:lnTo>
                  <a:lnTo>
                    <a:pt x="0" y="883050"/>
                  </a:lnTo>
                  <a:lnTo>
                    <a:pt x="0" y="1766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97643" y="7361353"/>
              <a:ext cx="247710" cy="247710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57268" y="9184920"/>
            <a:ext cx="402572" cy="402852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2</a:t>
            </a:r>
          </a:p>
        </p:txBody>
      </p:sp>
      <p:sp>
        <p:nvSpPr>
          <p:cNvPr id="68" name="object 9">
            <a:extLst>
              <a:ext uri="{FF2B5EF4-FFF2-40B4-BE49-F238E27FC236}">
                <a16:creationId xmlns:a16="http://schemas.microsoft.com/office/drawing/2014/main" id="{B78072D9-E996-8F57-6A28-8429B0108C7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63344" y="2933147"/>
            <a:ext cx="2239645" cy="609600"/>
            <a:chOff x="4163344" y="2933147"/>
            <a:chExt cx="2239645" cy="609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996" y="3274747"/>
              <a:ext cx="65922" cy="26768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395" y="2933147"/>
              <a:ext cx="65922" cy="2676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344" y="3021044"/>
              <a:ext cx="2239379" cy="4634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9290" y="3053007"/>
              <a:ext cx="175794" cy="1817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035" y="3053007"/>
              <a:ext cx="175794" cy="1817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6790" y="3051009"/>
              <a:ext cx="175794" cy="1817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4535" y="3051009"/>
              <a:ext cx="175794" cy="1817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4289" y="3057003"/>
              <a:ext cx="173796" cy="1817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1976" y="3057003"/>
              <a:ext cx="175794" cy="18178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39733" y="3055005"/>
              <a:ext cx="175794" cy="181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9476" y="3053007"/>
              <a:ext cx="175794" cy="181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1228" y="3055005"/>
              <a:ext cx="173796" cy="1817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0983" y="3053007"/>
              <a:ext cx="175794" cy="1817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9290" y="3268755"/>
              <a:ext cx="175794" cy="1817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9044" y="3264759"/>
              <a:ext cx="175794" cy="18178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6790" y="3272750"/>
              <a:ext cx="175794" cy="1817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8542" y="3270752"/>
              <a:ext cx="175794" cy="1817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64289" y="3270752"/>
              <a:ext cx="175794" cy="18178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31976" y="3270752"/>
              <a:ext cx="175794" cy="181787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9E6F2304-2909-35F1-4B31-EA96327BB426}"/>
              </a:ext>
            </a:extLst>
          </p:cNvPr>
          <p:cNvGrpSpPr/>
          <p:nvPr/>
        </p:nvGrpSpPr>
        <p:grpSpPr>
          <a:xfrm>
            <a:off x="1295796" y="1797779"/>
            <a:ext cx="5167921" cy="422709"/>
            <a:chOff x="1295796" y="1797779"/>
            <a:chExt cx="5167921" cy="422709"/>
          </a:xfrm>
        </p:grpSpPr>
        <p:sp>
          <p:nvSpPr>
            <p:cNvPr id="26" name="object 26"/>
            <p:cNvSpPr/>
            <p:nvPr/>
          </p:nvSpPr>
          <p:spPr>
            <a:xfrm>
              <a:off x="1295796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839718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37230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882235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42615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92475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445734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4967272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551119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1437342" y="1797779"/>
              <a:ext cx="434657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537210" algn="l"/>
                  <a:tab pos="1066800" algn="l"/>
                  <a:tab pos="1583055" algn="l"/>
                  <a:tab pos="2124710" algn="l"/>
                  <a:tab pos="2613025" algn="l"/>
                  <a:tab pos="3157220" algn="l"/>
                  <a:tab pos="3672840" algn="l"/>
                  <a:tab pos="4212590" algn="l"/>
                </a:tabLst>
              </a:pP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60" dirty="0">
                  <a:latin typeface="Grundschrift" panose="03010100010101010101" pitchFamily="66" charset="0"/>
                  <a:cs typeface="Arial"/>
                </a:rPr>
                <a:t>9</a:t>
              </a:r>
              <a:endParaRPr sz="19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6021122" y="1816481"/>
              <a:ext cx="442595" cy="404007"/>
            </a:xfrm>
            <a:prstGeom prst="rect">
              <a:avLst/>
            </a:prstGeom>
            <a:ln w="566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7630">
                <a:lnSpc>
                  <a:spcPts val="226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08F44262-A75B-8509-459C-2A73AA2A3238}"/>
              </a:ext>
            </a:extLst>
          </p:cNvPr>
          <p:cNvGrpSpPr/>
          <p:nvPr/>
        </p:nvGrpSpPr>
        <p:grpSpPr>
          <a:xfrm>
            <a:off x="1340953" y="3721644"/>
            <a:ext cx="5115214" cy="412386"/>
            <a:chOff x="1340953" y="3721644"/>
            <a:chExt cx="5115214" cy="412386"/>
          </a:xfrm>
        </p:grpSpPr>
        <p:grpSp>
          <p:nvGrpSpPr>
            <p:cNvPr id="37" name="object 37"/>
            <p:cNvGrpSpPr/>
            <p:nvPr/>
          </p:nvGrpSpPr>
          <p:grpSpPr>
            <a:xfrm>
              <a:off x="1340953" y="3737424"/>
              <a:ext cx="1485900" cy="396000"/>
              <a:chOff x="1340953" y="3737425"/>
              <a:chExt cx="1485900" cy="376555"/>
            </a:xfrm>
          </p:grpSpPr>
          <p:sp>
            <p:nvSpPr>
              <p:cNvPr id="38" name="object 38"/>
              <p:cNvSpPr/>
              <p:nvPr/>
            </p:nvSpPr>
            <p:spPr>
              <a:xfrm>
                <a:off x="1343811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1870685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2375141" y="3740282"/>
                <a:ext cx="44894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70839">
                    <a:moveTo>
                      <a:pt x="0" y="0"/>
                    </a:moveTo>
                    <a:lnTo>
                      <a:pt x="448386" y="0"/>
                    </a:lnTo>
                    <a:lnTo>
                      <a:pt x="448386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1" name="object 41"/>
            <p:cNvSpPr txBox="1"/>
            <p:nvPr/>
          </p:nvSpPr>
          <p:spPr>
            <a:xfrm>
              <a:off x="1428249" y="3721644"/>
              <a:ext cx="130365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531495" algn="l"/>
                  <a:tab pos="1040130" algn="l"/>
                </a:tabLst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13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2913227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128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14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3440103" y="3740282"/>
              <a:ext cx="43200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017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15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3933348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33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16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4471435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06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17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4975890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572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18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5502766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271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19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6007222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255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20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582364" y="2423743"/>
            <a:ext cx="2239645" cy="461645"/>
            <a:chOff x="1582364" y="2423743"/>
            <a:chExt cx="2239645" cy="461645"/>
          </a:xfrm>
        </p:grpSpPr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82364" y="2423743"/>
              <a:ext cx="2239379" cy="4614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634303" y="2453708"/>
              <a:ext cx="173796" cy="1817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8064" y="2453708"/>
              <a:ext cx="175794" cy="181787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7807" y="2453708"/>
              <a:ext cx="173796" cy="181787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4163344" y="2423743"/>
            <a:ext cx="2239645" cy="461645"/>
            <a:chOff x="4163344" y="2423743"/>
            <a:chExt cx="2239645" cy="461645"/>
          </a:xfrm>
        </p:grpSpPr>
        <p:pic>
          <p:nvPicPr>
            <p:cNvPr id="55" name="object 5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3344" y="2423743"/>
              <a:ext cx="2239379" cy="4614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07292" y="2449713"/>
              <a:ext cx="175794" cy="181787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21042" y="2449713"/>
              <a:ext cx="175794" cy="18178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634792" y="2453708"/>
              <a:ext cx="175794" cy="18178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52537" y="2447715"/>
              <a:ext cx="175794" cy="1837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62292" y="2453708"/>
              <a:ext cx="175794" cy="18378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29979" y="2453708"/>
              <a:ext cx="175794" cy="18378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43728" y="2455706"/>
              <a:ext cx="175794" cy="181787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57478" y="2457704"/>
              <a:ext cx="175794" cy="1817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73226" y="2455706"/>
              <a:ext cx="175794" cy="18178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1486475" y="2937142"/>
            <a:ext cx="2343785" cy="1258570"/>
            <a:chOff x="1486475" y="2937142"/>
            <a:chExt cx="2343785" cy="125857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6007" y="3276745"/>
              <a:ext cx="65922" cy="26768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256404" y="2937142"/>
              <a:ext cx="65922" cy="267686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90353" y="3023042"/>
              <a:ext cx="2239379" cy="463457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36301" y="3055005"/>
              <a:ext cx="175794" cy="181787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54045" y="3055005"/>
              <a:ext cx="175794" cy="181787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3800" y="3053007"/>
              <a:ext cx="175794" cy="18378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81546" y="3053007"/>
              <a:ext cx="175794" cy="18378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491300" y="3059000"/>
              <a:ext cx="175794" cy="18378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58987" y="3059000"/>
              <a:ext cx="175794" cy="183785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968741" y="3057003"/>
              <a:ext cx="175794" cy="18178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86487" y="3055005"/>
              <a:ext cx="175794" cy="18178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98239" y="3057003"/>
              <a:ext cx="175794" cy="181787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07993" y="3055005"/>
              <a:ext cx="175794" cy="18178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36301" y="3272750"/>
              <a:ext cx="175794" cy="181787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486475" y="3062995"/>
              <a:ext cx="1142663" cy="1132674"/>
            </a:xfrm>
            <a:prstGeom prst="rect">
              <a:avLst/>
            </a:prstGeom>
          </p:spPr>
        </p:pic>
      </p:grpSp>
      <p:sp>
        <p:nvSpPr>
          <p:cNvPr id="81" name="object 81"/>
          <p:cNvSpPr txBox="1"/>
          <p:nvPr/>
        </p:nvSpPr>
        <p:spPr>
          <a:xfrm>
            <a:off x="4042698" y="3003264"/>
            <a:ext cx="87630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114" dirty="0">
                <a:latin typeface="Arial"/>
                <a:cs typeface="Arial"/>
              </a:rPr>
              <a:t>*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2" name="object 8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508051" y="4047538"/>
            <a:ext cx="402573" cy="402853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6168997" y="8170408"/>
            <a:ext cx="187960" cy="489584"/>
            <a:chOff x="6168997" y="8170408"/>
            <a:chExt cx="187960" cy="489584"/>
          </a:xfrm>
        </p:grpSpPr>
        <p:pic>
          <p:nvPicPr>
            <p:cNvPr id="85" name="object 8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997" y="8392148"/>
              <a:ext cx="65922" cy="267686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0983" y="8170408"/>
              <a:ext cx="175794" cy="181787"/>
            </a:xfrm>
            <a:prstGeom prst="rect">
              <a:avLst/>
            </a:prstGeom>
          </p:spPr>
        </p:pic>
      </p:grpSp>
      <p:grpSp>
        <p:nvGrpSpPr>
          <p:cNvPr id="87" name="object 87"/>
          <p:cNvGrpSpPr/>
          <p:nvPr/>
        </p:nvGrpSpPr>
        <p:grpSpPr>
          <a:xfrm>
            <a:off x="5539733" y="8050547"/>
            <a:ext cx="395605" cy="304165"/>
            <a:chOff x="5539733" y="8050547"/>
            <a:chExt cx="395605" cy="304165"/>
          </a:xfrm>
        </p:grpSpPr>
        <p:pic>
          <p:nvPicPr>
            <p:cNvPr id="88" name="object 8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9395" y="8050547"/>
              <a:ext cx="65922" cy="267686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39733" y="8172405"/>
              <a:ext cx="175794" cy="181787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59476" y="8170407"/>
              <a:ext cx="175794" cy="181787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82364" y="7541143"/>
            <a:ext cx="2239379" cy="461460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634303" y="7571109"/>
            <a:ext cx="173796" cy="181787"/>
          </a:xfrm>
          <a:prstGeom prst="rect">
            <a:avLst/>
          </a:prstGeom>
        </p:spPr>
      </p:pic>
      <p:grpSp>
        <p:nvGrpSpPr>
          <p:cNvPr id="101" name="object 101"/>
          <p:cNvGrpSpPr/>
          <p:nvPr/>
        </p:nvGrpSpPr>
        <p:grpSpPr>
          <a:xfrm>
            <a:off x="1838064" y="7571109"/>
            <a:ext cx="393700" cy="182245"/>
            <a:chOff x="1838064" y="7571109"/>
            <a:chExt cx="393700" cy="182245"/>
          </a:xfrm>
        </p:grpSpPr>
        <p:pic>
          <p:nvPicPr>
            <p:cNvPr id="102" name="object 10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838064" y="7571109"/>
              <a:ext cx="175794" cy="181787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57807" y="7571109"/>
              <a:ext cx="173796" cy="181787"/>
            </a:xfrm>
            <a:prstGeom prst="rect">
              <a:avLst/>
            </a:prstGeom>
          </p:spPr>
        </p:pic>
      </p:grpSp>
      <p:pic>
        <p:nvPicPr>
          <p:cNvPr id="104" name="object 10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634792" y="7571109"/>
            <a:ext cx="175794" cy="181787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062292" y="7571109"/>
            <a:ext cx="175794" cy="183785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5543729" y="7573106"/>
            <a:ext cx="389890" cy="184150"/>
            <a:chOff x="5543729" y="7573106"/>
            <a:chExt cx="389890" cy="184150"/>
          </a:xfrm>
        </p:grpSpPr>
        <p:pic>
          <p:nvPicPr>
            <p:cNvPr id="107" name="object 10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543729" y="7573106"/>
              <a:ext cx="175794" cy="181787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757478" y="7575104"/>
              <a:ext cx="175794" cy="181787"/>
            </a:xfrm>
            <a:prstGeom prst="rect">
              <a:avLst/>
            </a:prstGeom>
          </p:spPr>
        </p:pic>
      </p:grpSp>
      <p:grpSp>
        <p:nvGrpSpPr>
          <p:cNvPr id="109" name="object 109"/>
          <p:cNvGrpSpPr/>
          <p:nvPr/>
        </p:nvGrpSpPr>
        <p:grpSpPr>
          <a:xfrm>
            <a:off x="4163344" y="7541143"/>
            <a:ext cx="2239645" cy="461645"/>
            <a:chOff x="4163344" y="7541143"/>
            <a:chExt cx="2239645" cy="461645"/>
          </a:xfrm>
        </p:grpSpPr>
        <p:pic>
          <p:nvPicPr>
            <p:cNvPr id="110" name="object 11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63344" y="7541143"/>
              <a:ext cx="2239379" cy="461460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07292" y="7567113"/>
              <a:ext cx="175794" cy="181787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21042" y="7567113"/>
              <a:ext cx="175794" cy="18178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52537" y="7565115"/>
              <a:ext cx="175794" cy="18378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29979" y="7571108"/>
              <a:ext cx="175794" cy="18378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973226" y="7573106"/>
              <a:ext cx="175794" cy="181787"/>
            </a:xfrm>
            <a:prstGeom prst="rect">
              <a:avLst/>
            </a:prstGeom>
          </p:spPr>
        </p:pic>
      </p:grpSp>
      <p:grpSp>
        <p:nvGrpSpPr>
          <p:cNvPr id="116" name="object 116"/>
          <p:cNvGrpSpPr/>
          <p:nvPr/>
        </p:nvGrpSpPr>
        <p:grpSpPr>
          <a:xfrm>
            <a:off x="4636790" y="8168409"/>
            <a:ext cx="175895" cy="403860"/>
            <a:chOff x="4636790" y="8168409"/>
            <a:chExt cx="175895" cy="403860"/>
          </a:xfrm>
        </p:grpSpPr>
        <p:pic>
          <p:nvPicPr>
            <p:cNvPr id="117" name="object 1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36790" y="8168409"/>
              <a:ext cx="175794" cy="181787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36790" y="8390150"/>
              <a:ext cx="175794" cy="181787"/>
            </a:xfrm>
            <a:prstGeom prst="rect">
              <a:avLst/>
            </a:prstGeom>
          </p:spPr>
        </p:pic>
      </p:grpSp>
      <p:grpSp>
        <p:nvGrpSpPr>
          <p:cNvPr id="119" name="object 119"/>
          <p:cNvGrpSpPr/>
          <p:nvPr/>
        </p:nvGrpSpPr>
        <p:grpSpPr>
          <a:xfrm>
            <a:off x="5064290" y="8174403"/>
            <a:ext cx="175895" cy="395605"/>
            <a:chOff x="5064290" y="8174403"/>
            <a:chExt cx="175895" cy="395605"/>
          </a:xfrm>
        </p:grpSpPr>
        <p:pic>
          <p:nvPicPr>
            <p:cNvPr id="120" name="object 1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4290" y="8174403"/>
              <a:ext cx="173796" cy="18178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64290" y="8388153"/>
              <a:ext cx="175794" cy="181787"/>
            </a:xfrm>
            <a:prstGeom prst="rect">
              <a:avLst/>
            </a:prstGeom>
          </p:spPr>
        </p:pic>
      </p:grpSp>
      <p:grpSp>
        <p:nvGrpSpPr>
          <p:cNvPr id="122" name="object 122"/>
          <p:cNvGrpSpPr/>
          <p:nvPr/>
        </p:nvGrpSpPr>
        <p:grpSpPr>
          <a:xfrm>
            <a:off x="4163344" y="8138445"/>
            <a:ext cx="2239645" cy="463550"/>
            <a:chOff x="4163344" y="8138445"/>
            <a:chExt cx="2239645" cy="463550"/>
          </a:xfrm>
        </p:grpSpPr>
        <p:pic>
          <p:nvPicPr>
            <p:cNvPr id="123" name="object 1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3344" y="8138445"/>
              <a:ext cx="2239379" cy="46345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09290" y="8170408"/>
              <a:ext cx="175794" cy="18178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7035" y="8170408"/>
              <a:ext cx="175794" cy="181787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54535" y="8168410"/>
              <a:ext cx="175794" cy="18178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1976" y="8174403"/>
              <a:ext cx="175794" cy="18178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71228" y="8172405"/>
              <a:ext cx="173796" cy="181787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9290" y="8386155"/>
              <a:ext cx="175794" cy="18178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19044" y="8382160"/>
              <a:ext cx="175794" cy="181787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48542" y="8388153"/>
              <a:ext cx="175794" cy="181787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31976" y="8388153"/>
              <a:ext cx="175794" cy="181787"/>
            </a:xfrm>
            <a:prstGeom prst="rect">
              <a:avLst/>
            </a:prstGeom>
          </p:spPr>
        </p:pic>
      </p:grpSp>
      <p:pic>
        <p:nvPicPr>
          <p:cNvPr id="133" name="object 13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256404" y="8054542"/>
            <a:ext cx="65922" cy="267686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1854044" y="8170408"/>
            <a:ext cx="386080" cy="184150"/>
            <a:chOff x="1854044" y="8170408"/>
            <a:chExt cx="386080" cy="184150"/>
          </a:xfrm>
        </p:grpSpPr>
        <p:pic>
          <p:nvPicPr>
            <p:cNvPr id="135" name="object 13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854044" y="8172405"/>
              <a:ext cx="175794" cy="18178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063800" y="8170408"/>
              <a:ext cx="175794" cy="183785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2491300" y="8176400"/>
            <a:ext cx="175794" cy="183785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68741" y="8174403"/>
            <a:ext cx="175794" cy="181787"/>
          </a:xfrm>
          <a:prstGeom prst="rect">
            <a:avLst/>
          </a:prstGeom>
        </p:spPr>
      </p:pic>
      <p:grpSp>
        <p:nvGrpSpPr>
          <p:cNvPr id="139" name="object 139"/>
          <p:cNvGrpSpPr/>
          <p:nvPr/>
        </p:nvGrpSpPr>
        <p:grpSpPr>
          <a:xfrm>
            <a:off x="1590353" y="8140442"/>
            <a:ext cx="2239645" cy="463550"/>
            <a:chOff x="1590353" y="8140442"/>
            <a:chExt cx="2239645" cy="463550"/>
          </a:xfrm>
        </p:grpSpPr>
        <p:pic>
          <p:nvPicPr>
            <p:cNvPr id="140" name="object 14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90353" y="8140442"/>
              <a:ext cx="2239379" cy="463457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281546" y="8170408"/>
              <a:ext cx="175794" cy="18378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58987" y="8176401"/>
              <a:ext cx="175794" cy="183785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86487" y="8172405"/>
              <a:ext cx="175794" cy="181787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398239" y="8174403"/>
              <a:ext cx="175794" cy="181787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3596007" y="8172405"/>
            <a:ext cx="187960" cy="489584"/>
            <a:chOff x="3596007" y="8172405"/>
            <a:chExt cx="187960" cy="489584"/>
          </a:xfrm>
        </p:grpSpPr>
        <p:pic>
          <p:nvPicPr>
            <p:cNvPr id="146" name="object 14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596007" y="8394146"/>
              <a:ext cx="65922" cy="267686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07993" y="8172405"/>
              <a:ext cx="175794" cy="181787"/>
            </a:xfrm>
            <a:prstGeom prst="rect">
              <a:avLst/>
            </a:prstGeom>
          </p:spPr>
        </p:pic>
      </p:grpSp>
      <p:grpSp>
        <p:nvGrpSpPr>
          <p:cNvPr id="148" name="object 148"/>
          <p:cNvGrpSpPr/>
          <p:nvPr/>
        </p:nvGrpSpPr>
        <p:grpSpPr>
          <a:xfrm>
            <a:off x="1636301" y="8172405"/>
            <a:ext cx="175895" cy="400050"/>
            <a:chOff x="1636301" y="8172405"/>
            <a:chExt cx="175895" cy="400050"/>
          </a:xfrm>
        </p:grpSpPr>
        <p:pic>
          <p:nvPicPr>
            <p:cNvPr id="149" name="object 14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636301" y="8172405"/>
              <a:ext cx="175794" cy="181787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636301" y="8390151"/>
              <a:ext cx="175794" cy="181787"/>
            </a:xfrm>
            <a:prstGeom prst="rect">
              <a:avLst/>
            </a:prstGeom>
          </p:spPr>
        </p:pic>
      </p:grpSp>
      <p:pic>
        <p:nvPicPr>
          <p:cNvPr id="151" name="object 15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485694" y="8176426"/>
            <a:ext cx="1142663" cy="1132674"/>
          </a:xfrm>
          <a:prstGeom prst="rect">
            <a:avLst/>
          </a:prstGeom>
        </p:spPr>
      </p:pic>
      <p:pic>
        <p:nvPicPr>
          <p:cNvPr id="152" name="object 15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508051" y="9211047"/>
            <a:ext cx="402573" cy="402853"/>
          </a:xfrm>
          <a:prstGeom prst="rect">
            <a:avLst/>
          </a:prstGeom>
        </p:spPr>
      </p:pic>
      <p:sp>
        <p:nvSpPr>
          <p:cNvPr id="153" name="object 153"/>
          <p:cNvSpPr txBox="1">
            <a:spLocks noGrp="1"/>
          </p:cNvSpPr>
          <p:nvPr>
            <p:ph type="sldNum" sz="quarter" idx="7"/>
          </p:nvPr>
        </p:nvSpPr>
        <p:spPr>
          <a:xfrm>
            <a:off x="6413880" y="9265921"/>
            <a:ext cx="160654" cy="19557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3</a:t>
            </a:r>
          </a:p>
        </p:txBody>
      </p:sp>
      <p:sp>
        <p:nvSpPr>
          <p:cNvPr id="155" name="object 9">
            <a:extLst>
              <a:ext uri="{FF2B5EF4-FFF2-40B4-BE49-F238E27FC236}">
                <a16:creationId xmlns:a16="http://schemas.microsoft.com/office/drawing/2014/main" id="{BDA8A6D4-CD74-C95B-7CC1-1BC495CB90E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88BC8E74-0825-9045-7A71-F492F9D03F03}"/>
              </a:ext>
            </a:extLst>
          </p:cNvPr>
          <p:cNvGrpSpPr/>
          <p:nvPr/>
        </p:nvGrpSpPr>
        <p:grpSpPr>
          <a:xfrm>
            <a:off x="1442984" y="6980583"/>
            <a:ext cx="5167921" cy="422709"/>
            <a:chOff x="1295796" y="1797779"/>
            <a:chExt cx="5167921" cy="422709"/>
          </a:xfrm>
        </p:grpSpPr>
        <p:sp>
          <p:nvSpPr>
            <p:cNvPr id="158" name="object 26">
              <a:extLst>
                <a:ext uri="{FF2B5EF4-FFF2-40B4-BE49-F238E27FC236}">
                  <a16:creationId xmlns:a16="http://schemas.microsoft.com/office/drawing/2014/main" id="{B233357E-A319-AD41-D606-31A7E18E29B8}"/>
                </a:ext>
              </a:extLst>
            </p:cNvPr>
            <p:cNvSpPr/>
            <p:nvPr/>
          </p:nvSpPr>
          <p:spPr>
            <a:xfrm>
              <a:off x="1295796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59" name="object 27">
              <a:extLst>
                <a:ext uri="{FF2B5EF4-FFF2-40B4-BE49-F238E27FC236}">
                  <a16:creationId xmlns:a16="http://schemas.microsoft.com/office/drawing/2014/main" id="{CF81F7D4-7AEE-01A1-7748-36C4FE17366F}"/>
                </a:ext>
              </a:extLst>
            </p:cNvPr>
            <p:cNvSpPr/>
            <p:nvPr/>
          </p:nvSpPr>
          <p:spPr>
            <a:xfrm>
              <a:off x="1839718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0" name="object 28">
              <a:extLst>
                <a:ext uri="{FF2B5EF4-FFF2-40B4-BE49-F238E27FC236}">
                  <a16:creationId xmlns:a16="http://schemas.microsoft.com/office/drawing/2014/main" id="{3234F542-ADB5-5CD0-C161-7CD40C301689}"/>
                </a:ext>
              </a:extLst>
            </p:cNvPr>
            <p:cNvSpPr/>
            <p:nvPr/>
          </p:nvSpPr>
          <p:spPr>
            <a:xfrm>
              <a:off x="237230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1" name="object 29">
              <a:extLst>
                <a:ext uri="{FF2B5EF4-FFF2-40B4-BE49-F238E27FC236}">
                  <a16:creationId xmlns:a16="http://schemas.microsoft.com/office/drawing/2014/main" id="{16D40F30-DFBD-2193-A16B-A4D6A255E637}"/>
                </a:ext>
              </a:extLst>
            </p:cNvPr>
            <p:cNvSpPr/>
            <p:nvPr/>
          </p:nvSpPr>
          <p:spPr>
            <a:xfrm>
              <a:off x="2882235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2" name="object 30">
              <a:extLst>
                <a:ext uri="{FF2B5EF4-FFF2-40B4-BE49-F238E27FC236}">
                  <a16:creationId xmlns:a16="http://schemas.microsoft.com/office/drawing/2014/main" id="{FE721EB4-55BF-8711-C189-D749924A4EEC}"/>
                </a:ext>
              </a:extLst>
            </p:cNvPr>
            <p:cNvSpPr/>
            <p:nvPr/>
          </p:nvSpPr>
          <p:spPr>
            <a:xfrm>
              <a:off x="3426159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3" name="object 31">
              <a:extLst>
                <a:ext uri="{FF2B5EF4-FFF2-40B4-BE49-F238E27FC236}">
                  <a16:creationId xmlns:a16="http://schemas.microsoft.com/office/drawing/2014/main" id="{7D78C6E5-8FFA-DBC1-AC66-11D330553BA3}"/>
                </a:ext>
              </a:extLst>
            </p:cNvPr>
            <p:cNvSpPr/>
            <p:nvPr/>
          </p:nvSpPr>
          <p:spPr>
            <a:xfrm>
              <a:off x="392475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4" name="object 32">
              <a:extLst>
                <a:ext uri="{FF2B5EF4-FFF2-40B4-BE49-F238E27FC236}">
                  <a16:creationId xmlns:a16="http://schemas.microsoft.com/office/drawing/2014/main" id="{306F9784-A3DD-90C9-75C7-2621480F4046}"/>
                </a:ext>
              </a:extLst>
            </p:cNvPr>
            <p:cNvSpPr/>
            <p:nvPr/>
          </p:nvSpPr>
          <p:spPr>
            <a:xfrm>
              <a:off x="445734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5" name="object 33">
              <a:extLst>
                <a:ext uri="{FF2B5EF4-FFF2-40B4-BE49-F238E27FC236}">
                  <a16:creationId xmlns:a16="http://schemas.microsoft.com/office/drawing/2014/main" id="{357546BC-CD58-37D3-17CF-7C7028ACB3DC}"/>
                </a:ext>
              </a:extLst>
            </p:cNvPr>
            <p:cNvSpPr/>
            <p:nvPr/>
          </p:nvSpPr>
          <p:spPr>
            <a:xfrm>
              <a:off x="4967272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6" name="object 34">
              <a:extLst>
                <a:ext uri="{FF2B5EF4-FFF2-40B4-BE49-F238E27FC236}">
                  <a16:creationId xmlns:a16="http://schemas.microsoft.com/office/drawing/2014/main" id="{C7740939-A292-08D3-0F00-D0089DF188D5}"/>
                </a:ext>
              </a:extLst>
            </p:cNvPr>
            <p:cNvSpPr/>
            <p:nvPr/>
          </p:nvSpPr>
          <p:spPr>
            <a:xfrm>
              <a:off x="5511194" y="1816481"/>
              <a:ext cx="419734" cy="396000"/>
            </a:xfrm>
            <a:custGeom>
              <a:avLst/>
              <a:gdLst/>
              <a:ahLst/>
              <a:cxnLst/>
              <a:rect l="l" t="t" r="r" b="b"/>
              <a:pathLst>
                <a:path w="419735" h="374650">
                  <a:moveTo>
                    <a:pt x="0" y="0"/>
                  </a:moveTo>
                  <a:lnTo>
                    <a:pt x="419531" y="0"/>
                  </a:lnTo>
                  <a:lnTo>
                    <a:pt x="419531" y="374176"/>
                  </a:lnTo>
                  <a:lnTo>
                    <a:pt x="0" y="374176"/>
                  </a:lnTo>
                  <a:lnTo>
                    <a:pt x="0" y="0"/>
                  </a:lnTo>
                  <a:close/>
                </a:path>
              </a:pathLst>
            </a:custGeom>
            <a:ln w="5669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67" name="object 35">
              <a:extLst>
                <a:ext uri="{FF2B5EF4-FFF2-40B4-BE49-F238E27FC236}">
                  <a16:creationId xmlns:a16="http://schemas.microsoft.com/office/drawing/2014/main" id="{2756D6D3-C9BF-3C64-6F3D-C3B3B3918E88}"/>
                </a:ext>
              </a:extLst>
            </p:cNvPr>
            <p:cNvSpPr txBox="1"/>
            <p:nvPr/>
          </p:nvSpPr>
          <p:spPr>
            <a:xfrm>
              <a:off x="1437342" y="1797779"/>
              <a:ext cx="434657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  <a:tabLst>
                  <a:tab pos="537210" algn="l"/>
                  <a:tab pos="1066800" algn="l"/>
                  <a:tab pos="1583055" algn="l"/>
                  <a:tab pos="2124710" algn="l"/>
                  <a:tab pos="2613025" algn="l"/>
                  <a:tab pos="3157220" algn="l"/>
                  <a:tab pos="3672840" algn="l"/>
                  <a:tab pos="4212590" algn="l"/>
                </a:tabLst>
              </a:pP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60" dirty="0">
                  <a:latin typeface="Grundschrift" panose="03010100010101010101" pitchFamily="66" charset="0"/>
                  <a:cs typeface="Arial"/>
                </a:rPr>
                <a:t>9</a:t>
              </a:r>
              <a:endParaRPr sz="1900" dirty="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68" name="object 36">
              <a:extLst>
                <a:ext uri="{FF2B5EF4-FFF2-40B4-BE49-F238E27FC236}">
                  <a16:creationId xmlns:a16="http://schemas.microsoft.com/office/drawing/2014/main" id="{0E553FCD-045E-2ABB-FCDC-02A4379689E3}"/>
                </a:ext>
              </a:extLst>
            </p:cNvPr>
            <p:cNvSpPr txBox="1"/>
            <p:nvPr/>
          </p:nvSpPr>
          <p:spPr>
            <a:xfrm>
              <a:off x="6021122" y="1816481"/>
              <a:ext cx="442595" cy="404007"/>
            </a:xfrm>
            <a:prstGeom prst="rect">
              <a:avLst/>
            </a:prstGeom>
            <a:ln w="566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7630">
                <a:lnSpc>
                  <a:spcPts val="226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CB52E6F6-EF4B-A893-035F-83C0D368A410}"/>
              </a:ext>
            </a:extLst>
          </p:cNvPr>
          <p:cNvGrpSpPr/>
          <p:nvPr/>
        </p:nvGrpSpPr>
        <p:grpSpPr>
          <a:xfrm>
            <a:off x="1437342" y="8851900"/>
            <a:ext cx="5115214" cy="412386"/>
            <a:chOff x="1340953" y="3721644"/>
            <a:chExt cx="5115214" cy="412386"/>
          </a:xfrm>
        </p:grpSpPr>
        <p:grpSp>
          <p:nvGrpSpPr>
            <p:cNvPr id="170" name="object 37">
              <a:extLst>
                <a:ext uri="{FF2B5EF4-FFF2-40B4-BE49-F238E27FC236}">
                  <a16:creationId xmlns:a16="http://schemas.microsoft.com/office/drawing/2014/main" id="{12714807-FFB1-B57E-756A-E5E92EDA9AF2}"/>
                </a:ext>
              </a:extLst>
            </p:cNvPr>
            <p:cNvGrpSpPr/>
            <p:nvPr/>
          </p:nvGrpSpPr>
          <p:grpSpPr>
            <a:xfrm>
              <a:off x="1340953" y="3737424"/>
              <a:ext cx="1485900" cy="396000"/>
              <a:chOff x="1340953" y="3737425"/>
              <a:chExt cx="1485900" cy="376555"/>
            </a:xfrm>
          </p:grpSpPr>
          <p:sp>
            <p:nvSpPr>
              <p:cNvPr id="179" name="object 38">
                <a:extLst>
                  <a:ext uri="{FF2B5EF4-FFF2-40B4-BE49-F238E27FC236}">
                    <a16:creationId xmlns:a16="http://schemas.microsoft.com/office/drawing/2014/main" id="{11F57980-ADD2-6E65-48D4-A182A3C02294}"/>
                  </a:ext>
                </a:extLst>
              </p:cNvPr>
              <p:cNvSpPr/>
              <p:nvPr/>
            </p:nvSpPr>
            <p:spPr>
              <a:xfrm>
                <a:off x="1343811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" name="object 39">
                <a:extLst>
                  <a:ext uri="{FF2B5EF4-FFF2-40B4-BE49-F238E27FC236}">
                    <a16:creationId xmlns:a16="http://schemas.microsoft.com/office/drawing/2014/main" id="{8C3EA92C-CC46-13C3-ABAD-154C1A22B6A8}"/>
                  </a:ext>
                </a:extLst>
              </p:cNvPr>
              <p:cNvSpPr/>
              <p:nvPr/>
            </p:nvSpPr>
            <p:spPr>
              <a:xfrm>
                <a:off x="1870685" y="3740282"/>
                <a:ext cx="415290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15289" h="370839">
                    <a:moveTo>
                      <a:pt x="0" y="0"/>
                    </a:moveTo>
                    <a:lnTo>
                      <a:pt x="414757" y="0"/>
                    </a:lnTo>
                    <a:lnTo>
                      <a:pt x="414757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" name="object 40">
                <a:extLst>
                  <a:ext uri="{FF2B5EF4-FFF2-40B4-BE49-F238E27FC236}">
                    <a16:creationId xmlns:a16="http://schemas.microsoft.com/office/drawing/2014/main" id="{46FA9682-94AC-6852-CDBC-0BDA23A5FA6E}"/>
                  </a:ext>
                </a:extLst>
              </p:cNvPr>
              <p:cNvSpPr/>
              <p:nvPr/>
            </p:nvSpPr>
            <p:spPr>
              <a:xfrm>
                <a:off x="2375141" y="3740282"/>
                <a:ext cx="448945" cy="370840"/>
              </a:xfrm>
              <a:custGeom>
                <a:avLst/>
                <a:gdLst/>
                <a:ahLst/>
                <a:cxnLst/>
                <a:rect l="l" t="t" r="r" b="b"/>
                <a:pathLst>
                  <a:path w="448944" h="370839">
                    <a:moveTo>
                      <a:pt x="0" y="0"/>
                    </a:moveTo>
                    <a:lnTo>
                      <a:pt x="448386" y="0"/>
                    </a:lnTo>
                    <a:lnTo>
                      <a:pt x="448386" y="370450"/>
                    </a:lnTo>
                    <a:lnTo>
                      <a:pt x="0" y="370450"/>
                    </a:lnTo>
                    <a:lnTo>
                      <a:pt x="0" y="0"/>
                    </a:lnTo>
                    <a:close/>
                  </a:path>
                </a:pathLst>
              </a:custGeom>
              <a:ln w="5609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1" name="object 41">
              <a:extLst>
                <a:ext uri="{FF2B5EF4-FFF2-40B4-BE49-F238E27FC236}">
                  <a16:creationId xmlns:a16="http://schemas.microsoft.com/office/drawing/2014/main" id="{73BE5DD6-FA57-C20F-DEB7-976A5A32FD46}"/>
                </a:ext>
              </a:extLst>
            </p:cNvPr>
            <p:cNvSpPr txBox="1"/>
            <p:nvPr/>
          </p:nvSpPr>
          <p:spPr>
            <a:xfrm>
              <a:off x="1428249" y="3721644"/>
              <a:ext cx="1303655" cy="401442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  <a:tabLst>
                  <a:tab pos="531495" algn="l"/>
                  <a:tab pos="1040130" algn="l"/>
                </a:tabLst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11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12</a:t>
              </a:r>
              <a:r>
                <a:rPr sz="190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900" b="1" spc="-50" dirty="0">
                  <a:latin typeface="Grundschrift" panose="03010100010101010101" pitchFamily="66" charset="0"/>
                  <a:cs typeface="Arial"/>
                </a:rPr>
                <a:t>13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2" name="object 42">
              <a:extLst>
                <a:ext uri="{FF2B5EF4-FFF2-40B4-BE49-F238E27FC236}">
                  <a16:creationId xmlns:a16="http://schemas.microsoft.com/office/drawing/2014/main" id="{EC84BE02-1FF1-A99B-BF9B-D88371E42785}"/>
                </a:ext>
              </a:extLst>
            </p:cNvPr>
            <p:cNvSpPr txBox="1"/>
            <p:nvPr/>
          </p:nvSpPr>
          <p:spPr>
            <a:xfrm>
              <a:off x="2913227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128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14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3" name="object 43">
              <a:extLst>
                <a:ext uri="{FF2B5EF4-FFF2-40B4-BE49-F238E27FC236}">
                  <a16:creationId xmlns:a16="http://schemas.microsoft.com/office/drawing/2014/main" id="{44CE9501-52A6-42A4-E29A-29E9D10E4BCF}"/>
                </a:ext>
              </a:extLst>
            </p:cNvPr>
            <p:cNvSpPr txBox="1"/>
            <p:nvPr/>
          </p:nvSpPr>
          <p:spPr>
            <a:xfrm>
              <a:off x="3440103" y="3740282"/>
              <a:ext cx="43200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017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15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4" name="object 44">
              <a:extLst>
                <a:ext uri="{FF2B5EF4-FFF2-40B4-BE49-F238E27FC236}">
                  <a16:creationId xmlns:a16="http://schemas.microsoft.com/office/drawing/2014/main" id="{7AF0F3E6-1488-E4FF-7BF0-AB43059D4523}"/>
                </a:ext>
              </a:extLst>
            </p:cNvPr>
            <p:cNvSpPr txBox="1"/>
            <p:nvPr/>
          </p:nvSpPr>
          <p:spPr>
            <a:xfrm>
              <a:off x="3933348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33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16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5" name="object 45">
              <a:extLst>
                <a:ext uri="{FF2B5EF4-FFF2-40B4-BE49-F238E27FC236}">
                  <a16:creationId xmlns:a16="http://schemas.microsoft.com/office/drawing/2014/main" id="{7C69AE94-0ADC-CE89-6E73-2357F5366AB2}"/>
                </a:ext>
              </a:extLst>
            </p:cNvPr>
            <p:cNvSpPr txBox="1"/>
            <p:nvPr/>
          </p:nvSpPr>
          <p:spPr>
            <a:xfrm>
              <a:off x="4471435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064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17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6" name="object 46">
              <a:extLst>
                <a:ext uri="{FF2B5EF4-FFF2-40B4-BE49-F238E27FC236}">
                  <a16:creationId xmlns:a16="http://schemas.microsoft.com/office/drawing/2014/main" id="{2E06B4A9-A03B-E057-9E99-D92AB3BD64F6}"/>
                </a:ext>
              </a:extLst>
            </p:cNvPr>
            <p:cNvSpPr txBox="1"/>
            <p:nvPr/>
          </p:nvSpPr>
          <p:spPr>
            <a:xfrm>
              <a:off x="4975890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5725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18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7" name="object 47">
              <a:extLst>
                <a:ext uri="{FF2B5EF4-FFF2-40B4-BE49-F238E27FC236}">
                  <a16:creationId xmlns:a16="http://schemas.microsoft.com/office/drawing/2014/main" id="{53819F33-9EC1-44A0-7948-D049C8150DD3}"/>
                </a:ext>
              </a:extLst>
            </p:cNvPr>
            <p:cNvSpPr txBox="1"/>
            <p:nvPr/>
          </p:nvSpPr>
          <p:spPr>
            <a:xfrm>
              <a:off x="5502766" y="3740282"/>
              <a:ext cx="415290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9271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19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  <p:sp>
          <p:nvSpPr>
            <p:cNvPr id="178" name="object 48">
              <a:extLst>
                <a:ext uri="{FF2B5EF4-FFF2-40B4-BE49-F238E27FC236}">
                  <a16:creationId xmlns:a16="http://schemas.microsoft.com/office/drawing/2014/main" id="{6AD57811-B04B-8419-46EC-D7D583F4EEF9}"/>
                </a:ext>
              </a:extLst>
            </p:cNvPr>
            <p:cNvSpPr txBox="1"/>
            <p:nvPr/>
          </p:nvSpPr>
          <p:spPr>
            <a:xfrm>
              <a:off x="6007222" y="3740282"/>
              <a:ext cx="448945" cy="393748"/>
            </a:xfrm>
            <a:prstGeom prst="rect">
              <a:avLst/>
            </a:prstGeom>
            <a:ln w="5609">
              <a:solidFill>
                <a:srgbClr val="000000"/>
              </a:solidFill>
            </a:ln>
          </p:spPr>
          <p:txBody>
            <a:bodyPr vert="horz" wrap="square" lIns="0" tIns="108000" rIns="0" bIns="0" rtlCol="0">
              <a:spAutoFit/>
            </a:bodyPr>
            <a:lstStyle/>
            <a:p>
              <a:pPr marL="82550">
                <a:lnSpc>
                  <a:spcPts val="2240"/>
                </a:lnSpc>
              </a:pPr>
              <a:r>
                <a:rPr sz="1900" b="1" spc="-25" dirty="0">
                  <a:latin typeface="Grundschrift" panose="03010100010101010101" pitchFamily="66" charset="0"/>
                  <a:cs typeface="Arial"/>
                </a:rPr>
                <a:t>20</a:t>
              </a:r>
              <a:endParaRPr sz="190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95540" y="1558755"/>
            <a:ext cx="2553335" cy="2321560"/>
            <a:chOff x="3995540" y="1558755"/>
            <a:chExt cx="2553335" cy="2321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5540" y="1558755"/>
              <a:ext cx="1258528" cy="5453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6123" y="3178859"/>
              <a:ext cx="1342429" cy="701179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002525" y="1227143"/>
            <a:ext cx="3908425" cy="2802890"/>
            <a:chOff x="1002525" y="1227143"/>
            <a:chExt cx="3908425" cy="28028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784" y="3043019"/>
              <a:ext cx="1142663" cy="9868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526" y="3401458"/>
              <a:ext cx="353982" cy="50597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661" y="2323860"/>
              <a:ext cx="1873807" cy="10507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30" y="2261206"/>
              <a:ext cx="793054" cy="10498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4092" y="1844421"/>
              <a:ext cx="1805886" cy="3635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8660" y="1950298"/>
              <a:ext cx="870980" cy="15981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525" y="1463282"/>
              <a:ext cx="654436" cy="2860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8414" y="1227143"/>
              <a:ext cx="2289321" cy="15961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1487" y="1463282"/>
              <a:ext cx="361259" cy="28602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024337" y="1516950"/>
            <a:ext cx="1908175" cy="2908935"/>
            <a:chOff x="5024337" y="1516950"/>
            <a:chExt cx="1908175" cy="2908935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3932" y="1516950"/>
              <a:ext cx="341624" cy="4854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8285" y="2012225"/>
              <a:ext cx="1863818" cy="10527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4337" y="2617516"/>
              <a:ext cx="1717989" cy="176992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70637" y="4022889"/>
              <a:ext cx="402574" cy="402853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002525" y="6344543"/>
            <a:ext cx="3908425" cy="2802890"/>
            <a:chOff x="1002525" y="6344543"/>
            <a:chExt cx="3908425" cy="2802890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784" y="8160419"/>
              <a:ext cx="1142663" cy="9868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526" y="8518858"/>
              <a:ext cx="353982" cy="50597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36661" y="7441260"/>
              <a:ext cx="1873807" cy="105077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7630" y="7378608"/>
              <a:ext cx="793054" cy="104989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14092" y="6961822"/>
              <a:ext cx="1805886" cy="36357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28660" y="7067698"/>
              <a:ext cx="870980" cy="15981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02525" y="6580682"/>
              <a:ext cx="654436" cy="2860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8414" y="6344543"/>
              <a:ext cx="2289321" cy="159613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1487" y="6580682"/>
              <a:ext cx="361259" cy="286025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5540" y="6676154"/>
            <a:ext cx="1258528" cy="54536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6123" y="8296260"/>
            <a:ext cx="1342429" cy="70117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5024337" y="6634351"/>
            <a:ext cx="1908175" cy="2908935"/>
            <a:chOff x="5024337" y="6634351"/>
            <a:chExt cx="1908175" cy="2908935"/>
          </a:xfrm>
        </p:grpSpPr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3932" y="6634351"/>
              <a:ext cx="341624" cy="48549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68285" y="7129625"/>
              <a:ext cx="1863818" cy="105276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24337" y="7734917"/>
              <a:ext cx="1717989" cy="17699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70637" y="9140289"/>
              <a:ext cx="402574" cy="402853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4</a:t>
            </a:r>
          </a:p>
        </p:txBody>
      </p:sp>
      <p:sp>
        <p:nvSpPr>
          <p:cNvPr id="43" name="object 9">
            <a:extLst>
              <a:ext uri="{FF2B5EF4-FFF2-40B4-BE49-F238E27FC236}">
                <a16:creationId xmlns:a16="http://schemas.microsoft.com/office/drawing/2014/main" id="{F512DB11-8808-9610-93FA-806E14A3B94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3261" y="1205771"/>
            <a:ext cx="1341755" cy="760730"/>
            <a:chOff x="2003261" y="1205771"/>
            <a:chExt cx="1341755" cy="7607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835" y="1466863"/>
              <a:ext cx="1284496" cy="25769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05927" y="1208437"/>
              <a:ext cx="1336040" cy="755015"/>
            </a:xfrm>
            <a:custGeom>
              <a:avLst/>
              <a:gdLst/>
              <a:ahLst/>
              <a:cxnLst/>
              <a:rect l="l" t="t" r="r" b="b"/>
              <a:pathLst>
                <a:path w="1336039" h="755014">
                  <a:moveTo>
                    <a:pt x="0" y="0"/>
                  </a:moveTo>
                  <a:lnTo>
                    <a:pt x="1335960" y="0"/>
                  </a:lnTo>
                  <a:lnTo>
                    <a:pt x="1335960" y="754831"/>
                  </a:lnTo>
                  <a:lnTo>
                    <a:pt x="0" y="754831"/>
                  </a:lnTo>
                  <a:lnTo>
                    <a:pt x="0" y="0"/>
                  </a:lnTo>
                  <a:close/>
                </a:path>
              </a:pathLst>
            </a:custGeom>
            <a:ln w="5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345003" y="2093874"/>
            <a:ext cx="645795" cy="908050"/>
            <a:chOff x="2345003" y="2093874"/>
            <a:chExt cx="645795" cy="9080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400" y="2154058"/>
              <a:ext cx="523387" cy="7890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47666" y="2096538"/>
              <a:ext cx="640715" cy="902335"/>
            </a:xfrm>
            <a:custGeom>
              <a:avLst/>
              <a:gdLst/>
              <a:ahLst/>
              <a:cxnLst/>
              <a:rect l="l" t="t" r="r" b="b"/>
              <a:pathLst>
                <a:path w="640714" h="902335">
                  <a:moveTo>
                    <a:pt x="0" y="0"/>
                  </a:moveTo>
                  <a:lnTo>
                    <a:pt x="640201" y="0"/>
                  </a:lnTo>
                  <a:lnTo>
                    <a:pt x="640201" y="902305"/>
                  </a:lnTo>
                  <a:lnTo>
                    <a:pt x="0" y="902305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2587" y="3127527"/>
            <a:ext cx="942975" cy="1005840"/>
            <a:chOff x="2202587" y="3127527"/>
            <a:chExt cx="942975" cy="10058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396" y="3170869"/>
              <a:ext cx="631261" cy="9329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06139" y="3131080"/>
              <a:ext cx="935990" cy="998855"/>
            </a:xfrm>
            <a:custGeom>
              <a:avLst/>
              <a:gdLst/>
              <a:ahLst/>
              <a:cxnLst/>
              <a:rect l="l" t="t" r="r" b="b"/>
              <a:pathLst>
                <a:path w="935989" h="998854">
                  <a:moveTo>
                    <a:pt x="0" y="0"/>
                  </a:moveTo>
                  <a:lnTo>
                    <a:pt x="935777" y="0"/>
                  </a:lnTo>
                  <a:lnTo>
                    <a:pt x="935777" y="998541"/>
                  </a:lnTo>
                  <a:lnTo>
                    <a:pt x="0" y="998541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53401" y="867563"/>
            <a:ext cx="717550" cy="2132330"/>
            <a:chOff x="3853401" y="867563"/>
            <a:chExt cx="717550" cy="2132330"/>
          </a:xfrm>
        </p:grpSpPr>
        <p:sp>
          <p:nvSpPr>
            <p:cNvPr id="13" name="object 13"/>
            <p:cNvSpPr/>
            <p:nvPr/>
          </p:nvSpPr>
          <p:spPr>
            <a:xfrm>
              <a:off x="3857535" y="1173369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56953" y="2162282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6151" y="287426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1567" y="867563"/>
              <a:ext cx="452099" cy="141834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853401" y="3200134"/>
            <a:ext cx="716915" cy="841375"/>
            <a:chOff x="3853401" y="3200134"/>
            <a:chExt cx="716915" cy="841375"/>
          </a:xfrm>
        </p:grpSpPr>
        <p:sp>
          <p:nvSpPr>
            <p:cNvPr id="18" name="object 18"/>
            <p:cNvSpPr/>
            <p:nvPr/>
          </p:nvSpPr>
          <p:spPr>
            <a:xfrm>
              <a:off x="3856953" y="3203686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89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16150" y="3897513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6067" y="4036698"/>
            <a:ext cx="402576" cy="40285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1658" y="1211107"/>
            <a:ext cx="654187" cy="306423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003261" y="6323170"/>
            <a:ext cx="1341755" cy="760730"/>
            <a:chOff x="2003261" y="6323170"/>
            <a:chExt cx="1341755" cy="760730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3835" y="6584262"/>
              <a:ext cx="1284496" cy="25769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005927" y="6325836"/>
              <a:ext cx="1336040" cy="755015"/>
            </a:xfrm>
            <a:custGeom>
              <a:avLst/>
              <a:gdLst/>
              <a:ahLst/>
              <a:cxnLst/>
              <a:rect l="l" t="t" r="r" b="b"/>
              <a:pathLst>
                <a:path w="1336039" h="755015">
                  <a:moveTo>
                    <a:pt x="0" y="0"/>
                  </a:moveTo>
                  <a:lnTo>
                    <a:pt x="1335960" y="0"/>
                  </a:lnTo>
                  <a:lnTo>
                    <a:pt x="1335960" y="754831"/>
                  </a:lnTo>
                  <a:lnTo>
                    <a:pt x="0" y="754831"/>
                  </a:lnTo>
                  <a:lnTo>
                    <a:pt x="0" y="0"/>
                  </a:lnTo>
                  <a:close/>
                </a:path>
              </a:pathLst>
            </a:custGeom>
            <a:ln w="5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345003" y="7211275"/>
            <a:ext cx="645795" cy="908050"/>
            <a:chOff x="2345003" y="7211275"/>
            <a:chExt cx="645795" cy="908050"/>
          </a:xfrm>
        </p:grpSpPr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400" y="7271459"/>
              <a:ext cx="523387" cy="7890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47666" y="7213938"/>
              <a:ext cx="640715" cy="902335"/>
            </a:xfrm>
            <a:custGeom>
              <a:avLst/>
              <a:gdLst/>
              <a:ahLst/>
              <a:cxnLst/>
              <a:rect l="l" t="t" r="r" b="b"/>
              <a:pathLst>
                <a:path w="640714" h="902334">
                  <a:moveTo>
                    <a:pt x="0" y="0"/>
                  </a:moveTo>
                  <a:lnTo>
                    <a:pt x="640201" y="0"/>
                  </a:lnTo>
                  <a:lnTo>
                    <a:pt x="640201" y="902305"/>
                  </a:lnTo>
                  <a:lnTo>
                    <a:pt x="0" y="902305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202587" y="8244928"/>
            <a:ext cx="942975" cy="1005840"/>
            <a:chOff x="2202587" y="8244928"/>
            <a:chExt cx="942975" cy="1005840"/>
          </a:xfrm>
        </p:grpSpPr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396" y="8288269"/>
              <a:ext cx="631261" cy="9329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06139" y="8248480"/>
              <a:ext cx="935990" cy="998855"/>
            </a:xfrm>
            <a:custGeom>
              <a:avLst/>
              <a:gdLst/>
              <a:ahLst/>
              <a:cxnLst/>
              <a:rect l="l" t="t" r="r" b="b"/>
              <a:pathLst>
                <a:path w="935989" h="998854">
                  <a:moveTo>
                    <a:pt x="0" y="0"/>
                  </a:moveTo>
                  <a:lnTo>
                    <a:pt x="935777" y="0"/>
                  </a:lnTo>
                  <a:lnTo>
                    <a:pt x="935777" y="998541"/>
                  </a:lnTo>
                  <a:lnTo>
                    <a:pt x="0" y="998541"/>
                  </a:lnTo>
                  <a:lnTo>
                    <a:pt x="0" y="0"/>
                  </a:lnTo>
                  <a:close/>
                </a:path>
              </a:pathLst>
            </a:custGeom>
            <a:ln w="71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853401" y="5984963"/>
            <a:ext cx="717550" cy="2132330"/>
            <a:chOff x="3853401" y="5984963"/>
            <a:chExt cx="717550" cy="2132330"/>
          </a:xfrm>
        </p:grpSpPr>
        <p:sp>
          <p:nvSpPr>
            <p:cNvPr id="34" name="object 34"/>
            <p:cNvSpPr/>
            <p:nvPr/>
          </p:nvSpPr>
          <p:spPr>
            <a:xfrm>
              <a:off x="3857535" y="6290769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856953" y="7279681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6151" y="7991666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1567" y="5984963"/>
              <a:ext cx="452099" cy="1418341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3853401" y="8317534"/>
            <a:ext cx="716915" cy="841375"/>
            <a:chOff x="3853401" y="8317534"/>
            <a:chExt cx="716915" cy="841375"/>
          </a:xfrm>
        </p:grpSpPr>
        <p:sp>
          <p:nvSpPr>
            <p:cNvPr id="39" name="object 39"/>
            <p:cNvSpPr/>
            <p:nvPr/>
          </p:nvSpPr>
          <p:spPr>
            <a:xfrm>
              <a:off x="3856953" y="8321086"/>
              <a:ext cx="709930" cy="834390"/>
            </a:xfrm>
            <a:custGeom>
              <a:avLst/>
              <a:gdLst/>
              <a:ahLst/>
              <a:cxnLst/>
              <a:rect l="l" t="t" r="r" b="b"/>
              <a:pathLst>
                <a:path w="709929" h="834390">
                  <a:moveTo>
                    <a:pt x="0" y="0"/>
                  </a:moveTo>
                  <a:lnTo>
                    <a:pt x="709619" y="0"/>
                  </a:lnTo>
                  <a:lnTo>
                    <a:pt x="709619" y="833832"/>
                  </a:lnTo>
                  <a:lnTo>
                    <a:pt x="0" y="833832"/>
                  </a:lnTo>
                  <a:lnTo>
                    <a:pt x="0" y="0"/>
                  </a:lnTo>
                  <a:close/>
                </a:path>
              </a:pathLst>
            </a:custGeom>
            <a:ln w="71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16150" y="9014914"/>
              <a:ext cx="405130" cy="0"/>
            </a:xfrm>
            <a:custGeom>
              <a:avLst/>
              <a:gdLst/>
              <a:ahLst/>
              <a:cxnLst/>
              <a:rect l="l" t="t" r="r" b="b"/>
              <a:pathLst>
                <a:path w="405129">
                  <a:moveTo>
                    <a:pt x="0" y="0"/>
                  </a:moveTo>
                  <a:lnTo>
                    <a:pt x="404960" y="0"/>
                  </a:lnTo>
                </a:path>
              </a:pathLst>
            </a:custGeom>
            <a:ln w="7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86067" y="9154097"/>
            <a:ext cx="402576" cy="40285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1658" y="6328508"/>
            <a:ext cx="654187" cy="306420"/>
          </a:xfrm>
          <a:prstGeom prst="rect">
            <a:avLst/>
          </a:prstGeom>
        </p:spPr>
      </p:pic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5</a:t>
            </a:r>
          </a:p>
        </p:txBody>
      </p:sp>
      <p:sp>
        <p:nvSpPr>
          <p:cNvPr id="46" name="object 9">
            <a:extLst>
              <a:ext uri="{FF2B5EF4-FFF2-40B4-BE49-F238E27FC236}">
                <a16:creationId xmlns:a16="http://schemas.microsoft.com/office/drawing/2014/main" id="{86AF1A22-0C97-83E7-69B5-56E9AB81817C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2038" y="1761092"/>
            <a:ext cx="1747520" cy="2175510"/>
            <a:chOff x="612038" y="1761092"/>
            <a:chExt cx="1747520" cy="2175510"/>
          </a:xfrm>
        </p:grpSpPr>
        <p:sp>
          <p:nvSpPr>
            <p:cNvPr id="4" name="object 4"/>
            <p:cNvSpPr/>
            <p:nvPr/>
          </p:nvSpPr>
          <p:spPr>
            <a:xfrm>
              <a:off x="617366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4099" y="23330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5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9535" y="23330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5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237" y="2405765"/>
              <a:ext cx="143831" cy="1438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240" y="2717400"/>
              <a:ext cx="141834" cy="1438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7924" y="2413754"/>
              <a:ext cx="141834" cy="14183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929" y="2717400"/>
              <a:ext cx="143831" cy="1438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256" y="2717400"/>
              <a:ext cx="143831" cy="1438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22" y="2397774"/>
              <a:ext cx="141834" cy="1438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10628" y="3299032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19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0190" y="2921162"/>
              <a:ext cx="313633" cy="10148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8181" y="2913171"/>
              <a:ext cx="327616" cy="101681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774040" y="1761092"/>
            <a:ext cx="1747520" cy="2035810"/>
            <a:chOff x="2774040" y="1761092"/>
            <a:chExt cx="1747520" cy="2035810"/>
          </a:xfrm>
        </p:grpSpPr>
        <p:sp>
          <p:nvSpPr>
            <p:cNvPr id="17" name="object 17"/>
            <p:cNvSpPr/>
            <p:nvPr/>
          </p:nvSpPr>
          <p:spPr>
            <a:xfrm>
              <a:off x="3962001" y="3306259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18661" y="3317748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79368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7888" y="2192014"/>
              <a:ext cx="719158" cy="8989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6848" y="2192015"/>
              <a:ext cx="719158" cy="89695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4939569" y="1761092"/>
            <a:ext cx="1747520" cy="2035810"/>
            <a:chOff x="4939569" y="1761092"/>
            <a:chExt cx="1747520" cy="2035810"/>
          </a:xfrm>
        </p:grpSpPr>
        <p:sp>
          <p:nvSpPr>
            <p:cNvPr id="23" name="object 23"/>
            <p:cNvSpPr/>
            <p:nvPr/>
          </p:nvSpPr>
          <p:spPr>
            <a:xfrm>
              <a:off x="5280359" y="3287850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23698" y="3287541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68309" y="2143642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4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7350" y="2142073"/>
              <a:ext cx="235724" cy="23772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0866" y="2138078"/>
              <a:ext cx="235724" cy="23572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5330" y="2435729"/>
              <a:ext cx="237721" cy="2357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1077" y="2561582"/>
              <a:ext cx="237721" cy="23572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9114" y="2261933"/>
              <a:ext cx="237721" cy="2357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2992" y="2829269"/>
              <a:ext cx="237721" cy="23572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9312" y="2823276"/>
              <a:ext cx="235724" cy="23572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0819" y="2371803"/>
              <a:ext cx="235724" cy="23772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8810" y="2633498"/>
              <a:ext cx="235724" cy="237721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049964" y="2143642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4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01895" y="2174035"/>
              <a:ext cx="237721" cy="2357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77806" y="2685437"/>
              <a:ext cx="235724" cy="23772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2268" y="2607528"/>
              <a:ext cx="235724" cy="23572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44079" y="2823276"/>
              <a:ext cx="235724" cy="23572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70049" y="2399771"/>
              <a:ext cx="235724" cy="23572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6287" y="2172037"/>
              <a:ext cx="235724" cy="23572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944897" y="17664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4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3" name="object 4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6522" y="1331357"/>
            <a:ext cx="555709" cy="28602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516560" y="4098430"/>
            <a:ext cx="402577" cy="40285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612038" y="6878492"/>
            <a:ext cx="1747520" cy="2175510"/>
            <a:chOff x="612038" y="6878492"/>
            <a:chExt cx="1747520" cy="2175510"/>
          </a:xfrm>
        </p:grpSpPr>
        <p:sp>
          <p:nvSpPr>
            <p:cNvPr id="48" name="object 48"/>
            <p:cNvSpPr/>
            <p:nvPr/>
          </p:nvSpPr>
          <p:spPr>
            <a:xfrm>
              <a:off x="617366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4099" y="74504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4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89535" y="7450483"/>
              <a:ext cx="603885" cy="605155"/>
            </a:xfrm>
            <a:custGeom>
              <a:avLst/>
              <a:gdLst/>
              <a:ahLst/>
              <a:cxnLst/>
              <a:rect l="l" t="t" r="r" b="b"/>
              <a:pathLst>
                <a:path w="603885" h="605154">
                  <a:moveTo>
                    <a:pt x="0" y="100814"/>
                  </a:moveTo>
                  <a:lnTo>
                    <a:pt x="7904" y="61572"/>
                  </a:lnTo>
                  <a:lnTo>
                    <a:pt x="29460" y="29527"/>
                  </a:lnTo>
                  <a:lnTo>
                    <a:pt x="61433" y="7922"/>
                  </a:lnTo>
                  <a:lnTo>
                    <a:pt x="100585" y="0"/>
                  </a:lnTo>
                  <a:lnTo>
                    <a:pt x="502918" y="0"/>
                  </a:lnTo>
                  <a:lnTo>
                    <a:pt x="542070" y="7922"/>
                  </a:lnTo>
                  <a:lnTo>
                    <a:pt x="574043" y="29527"/>
                  </a:lnTo>
                  <a:lnTo>
                    <a:pt x="595599" y="61572"/>
                  </a:lnTo>
                  <a:lnTo>
                    <a:pt x="603504" y="100814"/>
                  </a:lnTo>
                  <a:lnTo>
                    <a:pt x="603504" y="504061"/>
                  </a:lnTo>
                  <a:lnTo>
                    <a:pt x="595599" y="543302"/>
                  </a:lnTo>
                  <a:lnTo>
                    <a:pt x="574043" y="575347"/>
                  </a:lnTo>
                  <a:lnTo>
                    <a:pt x="542070" y="596953"/>
                  </a:lnTo>
                  <a:lnTo>
                    <a:pt x="502918" y="604875"/>
                  </a:lnTo>
                  <a:lnTo>
                    <a:pt x="100585" y="604875"/>
                  </a:lnTo>
                  <a:lnTo>
                    <a:pt x="61433" y="596953"/>
                  </a:lnTo>
                  <a:lnTo>
                    <a:pt x="29460" y="575347"/>
                  </a:lnTo>
                  <a:lnTo>
                    <a:pt x="7904" y="543302"/>
                  </a:lnTo>
                  <a:lnTo>
                    <a:pt x="0" y="504061"/>
                  </a:lnTo>
                  <a:lnTo>
                    <a:pt x="0" y="100814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237" y="7523164"/>
              <a:ext cx="143831" cy="14383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8240" y="7834800"/>
              <a:ext cx="141834" cy="14383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7924" y="7531154"/>
              <a:ext cx="141834" cy="14183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929" y="7834800"/>
              <a:ext cx="143831" cy="14383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256" y="7834800"/>
              <a:ext cx="143831" cy="143831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22" y="7515174"/>
              <a:ext cx="141834" cy="1438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910628" y="8416433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19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0190" y="8038562"/>
              <a:ext cx="313633" cy="10148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8181" y="8030571"/>
              <a:ext cx="327616" cy="1016810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774040" y="6878492"/>
            <a:ext cx="1747520" cy="2035810"/>
            <a:chOff x="2774040" y="6878492"/>
            <a:chExt cx="1747520" cy="2035810"/>
          </a:xfrm>
        </p:grpSpPr>
        <p:sp>
          <p:nvSpPr>
            <p:cNvPr id="61" name="object 61"/>
            <p:cNvSpPr/>
            <p:nvPr/>
          </p:nvSpPr>
          <p:spPr>
            <a:xfrm>
              <a:off x="3962001" y="8423658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18661" y="8435149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9368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97888" y="7309414"/>
              <a:ext cx="719158" cy="898948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76848" y="7309414"/>
              <a:ext cx="719158" cy="89695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4939569" y="6878492"/>
            <a:ext cx="1747520" cy="2035810"/>
            <a:chOff x="4939569" y="6878492"/>
            <a:chExt cx="1747520" cy="2035810"/>
          </a:xfrm>
        </p:grpSpPr>
        <p:sp>
          <p:nvSpPr>
            <p:cNvPr id="67" name="object 67"/>
            <p:cNvSpPr/>
            <p:nvPr/>
          </p:nvSpPr>
          <p:spPr>
            <a:xfrm>
              <a:off x="5280359" y="8405250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23698" y="8404942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0" y="0"/>
                  </a:moveTo>
                  <a:lnTo>
                    <a:pt x="261518" y="0"/>
                  </a:lnTo>
                  <a:lnTo>
                    <a:pt x="261518" y="262112"/>
                  </a:lnTo>
                  <a:lnTo>
                    <a:pt x="0" y="262112"/>
                  </a:lnTo>
                  <a:lnTo>
                    <a:pt x="0" y="0"/>
                  </a:lnTo>
                  <a:close/>
                </a:path>
              </a:pathLst>
            </a:custGeom>
            <a:ln w="1065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868309" y="7261041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5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67350" y="7259473"/>
              <a:ext cx="235724" cy="23772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0866" y="7255478"/>
              <a:ext cx="235724" cy="235724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85330" y="7553129"/>
              <a:ext cx="237721" cy="235724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1077" y="7678982"/>
              <a:ext cx="237721" cy="235724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69114" y="7379332"/>
              <a:ext cx="237721" cy="235724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72992" y="7946669"/>
              <a:ext cx="237721" cy="235724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99312" y="7940676"/>
              <a:ext cx="235724" cy="235724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20819" y="7489204"/>
              <a:ext cx="235724" cy="237721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328810" y="7750897"/>
              <a:ext cx="235724" cy="23772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5049964" y="7261041"/>
              <a:ext cx="702945" cy="939165"/>
            </a:xfrm>
            <a:custGeom>
              <a:avLst/>
              <a:gdLst/>
              <a:ahLst/>
              <a:cxnLst/>
              <a:rect l="l" t="t" r="r" b="b"/>
              <a:pathLst>
                <a:path w="702945" h="939165">
                  <a:moveTo>
                    <a:pt x="0" y="0"/>
                  </a:moveTo>
                  <a:lnTo>
                    <a:pt x="702540" y="0"/>
                  </a:lnTo>
                  <a:lnTo>
                    <a:pt x="702540" y="938836"/>
                  </a:lnTo>
                  <a:lnTo>
                    <a:pt x="0" y="938836"/>
                  </a:lnTo>
                  <a:lnTo>
                    <a:pt x="0" y="0"/>
                  </a:lnTo>
                  <a:close/>
                </a:path>
              </a:pathLst>
            </a:custGeom>
            <a:ln w="53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01895" y="7291435"/>
              <a:ext cx="237721" cy="23572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477806" y="7802836"/>
              <a:ext cx="235724" cy="237721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82268" y="7724928"/>
              <a:ext cx="235724" cy="235724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44079" y="7940676"/>
              <a:ext cx="235724" cy="23572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270049" y="7517172"/>
              <a:ext cx="235724" cy="23572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66287" y="7289438"/>
              <a:ext cx="235724" cy="235724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4944897" y="6883820"/>
              <a:ext cx="1736725" cy="2025014"/>
            </a:xfrm>
            <a:custGeom>
              <a:avLst/>
              <a:gdLst/>
              <a:ahLst/>
              <a:cxnLst/>
              <a:rect l="l" t="t" r="r" b="b"/>
              <a:pathLst>
                <a:path w="1736725" h="2025015">
                  <a:moveTo>
                    <a:pt x="0" y="2024859"/>
                  </a:moveTo>
                  <a:lnTo>
                    <a:pt x="0" y="0"/>
                  </a:lnTo>
                  <a:lnTo>
                    <a:pt x="1736682" y="0"/>
                  </a:lnTo>
                  <a:lnTo>
                    <a:pt x="1736682" y="2024859"/>
                  </a:lnTo>
                  <a:lnTo>
                    <a:pt x="0" y="2024859"/>
                  </a:lnTo>
                  <a:close/>
                </a:path>
              </a:pathLst>
            </a:custGeom>
            <a:ln w="10659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7" name="object 8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6522" y="6448755"/>
            <a:ext cx="555709" cy="286025"/>
          </a:xfrm>
          <a:prstGeom prst="rect">
            <a:avLst/>
          </a:prstGeom>
        </p:spPr>
      </p:pic>
      <p:pic>
        <p:nvPicPr>
          <p:cNvPr id="88" name="object 8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516560" y="9215829"/>
            <a:ext cx="402577" cy="402853"/>
          </a:xfrm>
          <a:prstGeom prst="rect">
            <a:avLst/>
          </a:prstGeom>
        </p:spPr>
      </p:pic>
      <p:pic>
        <p:nvPicPr>
          <p:cNvPr id="89" name="object 8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90" name="object 9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r>
              <a:rPr spc="30" dirty="0"/>
              <a:t>6</a:t>
            </a:r>
          </a:p>
        </p:txBody>
      </p:sp>
      <p:sp>
        <p:nvSpPr>
          <p:cNvPr id="92" name="object 9">
            <a:extLst>
              <a:ext uri="{FF2B5EF4-FFF2-40B4-BE49-F238E27FC236}">
                <a16:creationId xmlns:a16="http://schemas.microsoft.com/office/drawing/2014/main" id="{BDFABAF0-D9FE-DB25-0D6F-AB3E0A46008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9280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1382329F-7298-0017-0C0C-1598DB84BDD3}"/>
              </a:ext>
            </a:extLst>
          </p:cNvPr>
          <p:cNvGrpSpPr/>
          <p:nvPr/>
        </p:nvGrpSpPr>
        <p:grpSpPr>
          <a:xfrm>
            <a:off x="1563216" y="3573261"/>
            <a:ext cx="4790234" cy="378359"/>
            <a:chOff x="1563216" y="3573261"/>
            <a:chExt cx="4790234" cy="378359"/>
          </a:xfrm>
        </p:grpSpPr>
        <p:sp>
          <p:nvSpPr>
            <p:cNvPr id="3" name="object 3"/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76518" y="17493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530"/>
              </a:spcBef>
            </a:pPr>
            <a:r>
              <a:rPr spc="185" dirty="0">
                <a:latin typeface="Grundschrift" panose="03010100010101010101" pitchFamily="66" charset="0"/>
              </a:rPr>
              <a:t>6</a:t>
            </a:r>
            <a:r>
              <a:rPr spc="5" dirty="0">
                <a:latin typeface="Grundschrift" panose="03010100010101010101" pitchFamily="66" charset="0"/>
              </a:rPr>
              <a:t> </a:t>
            </a:r>
            <a:r>
              <a:rPr spc="-455" dirty="0">
                <a:latin typeface="Grundschrift" panose="03010100010101010101" pitchFamily="66" charset="0"/>
              </a:rPr>
              <a:t>+</a:t>
            </a:r>
            <a:r>
              <a:rPr spc="5" dirty="0">
                <a:latin typeface="Grundschrift" panose="03010100010101010101" pitchFamily="66" charset="0"/>
              </a:rPr>
              <a:t> </a:t>
            </a:r>
            <a:r>
              <a:rPr spc="-50" dirty="0">
                <a:latin typeface="Grundschrift" panose="03010100010101010101" pitchFamily="66" charset="0"/>
              </a:rPr>
              <a:t>2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7599" y="4047538"/>
            <a:ext cx="402576" cy="402853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676518" y="68667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530"/>
              </a:spcBef>
            </a:pPr>
            <a:r>
              <a:rPr sz="5550" spc="185" dirty="0">
                <a:latin typeface="Grundschrift" panose="03010100010101010101" pitchFamily="66" charset="0"/>
                <a:cs typeface="Arial"/>
              </a:rPr>
              <a:t>6</a:t>
            </a:r>
            <a:r>
              <a:rPr sz="5550" spc="5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-455" dirty="0">
                <a:latin typeface="Grundschrift" panose="03010100010101010101" pitchFamily="66" charset="0"/>
                <a:cs typeface="Arial"/>
              </a:rPr>
              <a:t>+</a:t>
            </a:r>
            <a:r>
              <a:rPr sz="5550" spc="5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-50" dirty="0">
                <a:latin typeface="Grundschrift" panose="03010100010101010101" pitchFamily="66" charset="0"/>
                <a:cs typeface="Arial"/>
              </a:rPr>
              <a:t>2</a:t>
            </a:r>
            <a:endParaRPr sz="55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7599" y="9164939"/>
            <a:ext cx="402576" cy="40285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439280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30" dirty="0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B5C37D78-917A-1A62-7A6C-920FA279F2F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FD88054F-F7E0-2A37-7246-F3DA64C9A7D1}"/>
              </a:ext>
            </a:extLst>
          </p:cNvPr>
          <p:cNvGrpSpPr/>
          <p:nvPr/>
        </p:nvGrpSpPr>
        <p:grpSpPr>
          <a:xfrm>
            <a:off x="1605300" y="8447042"/>
            <a:ext cx="4790234" cy="378359"/>
            <a:chOff x="1563216" y="3573261"/>
            <a:chExt cx="4790234" cy="378359"/>
          </a:xfrm>
        </p:grpSpPr>
        <p:sp>
          <p:nvSpPr>
            <p:cNvPr id="54" name="object 3">
              <a:extLst>
                <a:ext uri="{FF2B5EF4-FFF2-40B4-BE49-F238E27FC236}">
                  <a16:creationId xmlns:a16="http://schemas.microsoft.com/office/drawing/2014/main" id="{67701E87-2249-C1F4-8138-04CA2020A523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4">
              <a:extLst>
                <a:ext uri="{FF2B5EF4-FFF2-40B4-BE49-F238E27FC236}">
                  <a16:creationId xmlns:a16="http://schemas.microsoft.com/office/drawing/2014/main" id="{08148623-EB57-F71B-F20B-B78F9BED6D49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5">
              <a:extLst>
                <a:ext uri="{FF2B5EF4-FFF2-40B4-BE49-F238E27FC236}">
                  <a16:creationId xmlns:a16="http://schemas.microsoft.com/office/drawing/2014/main" id="{2E9FA285-AB59-8E50-260D-E259A54E98D8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7" name="object 6">
              <a:extLst>
                <a:ext uri="{FF2B5EF4-FFF2-40B4-BE49-F238E27FC236}">
                  <a16:creationId xmlns:a16="http://schemas.microsoft.com/office/drawing/2014/main" id="{A4402A76-AC53-81AB-8D14-873748EC9E8F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8" name="object 7">
              <a:extLst>
                <a:ext uri="{FF2B5EF4-FFF2-40B4-BE49-F238E27FC236}">
                  <a16:creationId xmlns:a16="http://schemas.microsoft.com/office/drawing/2014/main" id="{C16AF937-BF44-7F4C-3F0C-1F278515C6AB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9" name="object 8">
              <a:extLst>
                <a:ext uri="{FF2B5EF4-FFF2-40B4-BE49-F238E27FC236}">
                  <a16:creationId xmlns:a16="http://schemas.microsoft.com/office/drawing/2014/main" id="{5B770D1C-4080-5EAF-BB2C-22D29269052D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0" name="object 9">
              <a:extLst>
                <a:ext uri="{FF2B5EF4-FFF2-40B4-BE49-F238E27FC236}">
                  <a16:creationId xmlns:a16="http://schemas.microsoft.com/office/drawing/2014/main" id="{BBAE8986-7110-3B7A-4E26-B15C9AD15AF1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1" name="object 10">
              <a:extLst>
                <a:ext uri="{FF2B5EF4-FFF2-40B4-BE49-F238E27FC236}">
                  <a16:creationId xmlns:a16="http://schemas.microsoft.com/office/drawing/2014/main" id="{C4108AD1-E3F9-47E1-B1EC-F935C9D14FF5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2" name="object 11">
              <a:extLst>
                <a:ext uri="{FF2B5EF4-FFF2-40B4-BE49-F238E27FC236}">
                  <a16:creationId xmlns:a16="http://schemas.microsoft.com/office/drawing/2014/main" id="{E5469CF3-9CDF-CAFC-312A-E3AA99C8ECEB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3" name="object 12">
              <a:extLst>
                <a:ext uri="{FF2B5EF4-FFF2-40B4-BE49-F238E27FC236}">
                  <a16:creationId xmlns:a16="http://schemas.microsoft.com/office/drawing/2014/main" id="{A0688532-2762-4A0B-34AF-34243E85B783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4" name="object 13">
              <a:extLst>
                <a:ext uri="{FF2B5EF4-FFF2-40B4-BE49-F238E27FC236}">
                  <a16:creationId xmlns:a16="http://schemas.microsoft.com/office/drawing/2014/main" id="{DD5C823C-CAB5-98CA-9AB6-C1B00D37424E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0835" y="4115965"/>
            <a:ext cx="97155" cy="175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spc="30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76518" y="17493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530"/>
              </a:spcBef>
            </a:pPr>
            <a:r>
              <a:rPr spc="-340" dirty="0">
                <a:latin typeface="Grundschrift" panose="03010100010101010101" pitchFamily="66" charset="0"/>
              </a:rPr>
              <a:t>8</a:t>
            </a:r>
            <a:r>
              <a:rPr dirty="0">
                <a:latin typeface="Grundschrift" panose="03010100010101010101" pitchFamily="66" charset="0"/>
              </a:rPr>
              <a:t> </a:t>
            </a:r>
            <a:r>
              <a:rPr spc="700" dirty="0">
                <a:latin typeface="Grundschrift" panose="03010100010101010101" pitchFamily="66" charset="0"/>
              </a:rPr>
              <a:t>-</a:t>
            </a:r>
            <a:r>
              <a:rPr dirty="0">
                <a:latin typeface="Grundschrift" panose="03010100010101010101" pitchFamily="66" charset="0"/>
              </a:rPr>
              <a:t> </a:t>
            </a:r>
            <a:r>
              <a:rPr spc="125" dirty="0">
                <a:latin typeface="Grundschrift" panose="03010100010101010101" pitchFamily="66" charset="0"/>
              </a:rPr>
              <a:t>3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1367169"/>
            <a:ext cx="491470" cy="28602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50" y="4000890"/>
            <a:ext cx="402577" cy="40285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258513" y="4360694"/>
            <a:ext cx="1857375" cy="1327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" spc="-25" dirty="0">
                <a:latin typeface="Arial"/>
                <a:cs typeface="Arial"/>
              </a:rPr>
              <a:t>PIKAS</a:t>
            </a:r>
            <a:r>
              <a:rPr sz="750" spc="55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(pikas.dzlm.de)</a:t>
            </a:r>
            <a:endParaRPr sz="750" dirty="0"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4366290"/>
            <a:ext cx="169354" cy="180129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2676518" y="6866707"/>
            <a:ext cx="2272665" cy="922047"/>
          </a:xfrm>
          <a:prstGeom prst="rect">
            <a:avLst/>
          </a:prstGeom>
          <a:ln w="7110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392430">
              <a:lnSpc>
                <a:spcPct val="100000"/>
              </a:lnSpc>
              <a:spcBef>
                <a:spcPts val="530"/>
              </a:spcBef>
            </a:pPr>
            <a:r>
              <a:rPr sz="5550" spc="-340" dirty="0">
                <a:latin typeface="Grundschrift" panose="03010100010101010101" pitchFamily="66" charset="0"/>
                <a:cs typeface="Arial"/>
              </a:rPr>
              <a:t>8</a:t>
            </a:r>
            <a:r>
              <a:rPr sz="5550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700" dirty="0">
                <a:latin typeface="Grundschrift" panose="03010100010101010101" pitchFamily="66" charset="0"/>
                <a:cs typeface="Arial"/>
              </a:rPr>
              <a:t>-</a:t>
            </a:r>
            <a:r>
              <a:rPr sz="5550" dirty="0">
                <a:latin typeface="Grundschrift" panose="03010100010101010101" pitchFamily="66" charset="0"/>
                <a:cs typeface="Arial"/>
              </a:rPr>
              <a:t> </a:t>
            </a:r>
            <a:r>
              <a:rPr sz="5550" spc="125" dirty="0">
                <a:latin typeface="Grundschrift" panose="03010100010101010101" pitchFamily="66" charset="0"/>
                <a:cs typeface="Arial"/>
              </a:rPr>
              <a:t>3</a:t>
            </a:r>
            <a:endParaRPr sz="5550" dirty="0">
              <a:latin typeface="Grundschrift" panose="03010100010101010101" pitchFamily="66" charset="0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9763" y="6484570"/>
            <a:ext cx="491470" cy="28602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50" y="9118292"/>
            <a:ext cx="402577" cy="40285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5592" y="9483690"/>
            <a:ext cx="169354" cy="180130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6280835" y="9224764"/>
            <a:ext cx="97155" cy="195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950" spc="30" dirty="0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9">
            <a:extLst>
              <a:ext uri="{FF2B5EF4-FFF2-40B4-BE49-F238E27FC236}">
                <a16:creationId xmlns:a16="http://schemas.microsoft.com/office/drawing/2014/main" id="{679533B1-F640-21A4-4EA8-EBC0C4020F1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258513" y="9471213"/>
            <a:ext cx="1857375" cy="1397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25" dirty="0"/>
              <a:t>PIKAS</a:t>
            </a:r>
            <a:r>
              <a:rPr spc="55" dirty="0"/>
              <a:t> </a:t>
            </a:r>
            <a:r>
              <a:rPr spc="-10" dirty="0"/>
              <a:t>(pikas.dzlm.de)</a:t>
            </a: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ECADF4D3-A96C-A28D-C7FA-00E5536F7BBC}"/>
              </a:ext>
            </a:extLst>
          </p:cNvPr>
          <p:cNvGrpSpPr/>
          <p:nvPr/>
        </p:nvGrpSpPr>
        <p:grpSpPr>
          <a:xfrm>
            <a:off x="1563216" y="3573261"/>
            <a:ext cx="4790234" cy="378359"/>
            <a:chOff x="1563216" y="3573261"/>
            <a:chExt cx="4790234" cy="378359"/>
          </a:xfrm>
        </p:grpSpPr>
        <p:sp>
          <p:nvSpPr>
            <p:cNvPr id="46" name="object 3">
              <a:extLst>
                <a:ext uri="{FF2B5EF4-FFF2-40B4-BE49-F238E27FC236}">
                  <a16:creationId xmlns:a16="http://schemas.microsoft.com/office/drawing/2014/main" id="{0E9E45C1-75A7-8BA7-2294-073C5A861963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7" name="object 4">
              <a:extLst>
                <a:ext uri="{FF2B5EF4-FFF2-40B4-BE49-F238E27FC236}">
                  <a16:creationId xmlns:a16="http://schemas.microsoft.com/office/drawing/2014/main" id="{C00ED7C0-41DA-F26A-85C5-E47248D02F58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8" name="object 5">
              <a:extLst>
                <a:ext uri="{FF2B5EF4-FFF2-40B4-BE49-F238E27FC236}">
                  <a16:creationId xmlns:a16="http://schemas.microsoft.com/office/drawing/2014/main" id="{27426ECD-1964-7699-D6C8-02A2AE0095B3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49" name="object 6">
              <a:extLst>
                <a:ext uri="{FF2B5EF4-FFF2-40B4-BE49-F238E27FC236}">
                  <a16:creationId xmlns:a16="http://schemas.microsoft.com/office/drawing/2014/main" id="{625DDAB2-56EC-0044-04F6-E876964F3E1D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0" name="object 7">
              <a:extLst>
                <a:ext uri="{FF2B5EF4-FFF2-40B4-BE49-F238E27FC236}">
                  <a16:creationId xmlns:a16="http://schemas.microsoft.com/office/drawing/2014/main" id="{A774771F-B97F-2400-65A0-F3B7165294D6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1" name="object 8">
              <a:extLst>
                <a:ext uri="{FF2B5EF4-FFF2-40B4-BE49-F238E27FC236}">
                  <a16:creationId xmlns:a16="http://schemas.microsoft.com/office/drawing/2014/main" id="{E7FBF34A-7DDE-B22F-6CCB-F48001B06CF5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2" name="object 9">
              <a:extLst>
                <a:ext uri="{FF2B5EF4-FFF2-40B4-BE49-F238E27FC236}">
                  <a16:creationId xmlns:a16="http://schemas.microsoft.com/office/drawing/2014/main" id="{B3E21C73-2164-BB7D-F0E4-236733574632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3" name="object 10">
              <a:extLst>
                <a:ext uri="{FF2B5EF4-FFF2-40B4-BE49-F238E27FC236}">
                  <a16:creationId xmlns:a16="http://schemas.microsoft.com/office/drawing/2014/main" id="{6CE53420-129E-F046-BAA8-3225BC807327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4" name="object 11">
              <a:extLst>
                <a:ext uri="{FF2B5EF4-FFF2-40B4-BE49-F238E27FC236}">
                  <a16:creationId xmlns:a16="http://schemas.microsoft.com/office/drawing/2014/main" id="{6B0F0CE8-8E49-22D8-2A52-CEE410679D0C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5" name="object 12">
              <a:extLst>
                <a:ext uri="{FF2B5EF4-FFF2-40B4-BE49-F238E27FC236}">
                  <a16:creationId xmlns:a16="http://schemas.microsoft.com/office/drawing/2014/main" id="{D17746BB-D632-38D6-B494-38DE1E9D84A7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6" name="object 13">
              <a:extLst>
                <a:ext uri="{FF2B5EF4-FFF2-40B4-BE49-F238E27FC236}">
                  <a16:creationId xmlns:a16="http://schemas.microsoft.com/office/drawing/2014/main" id="{7C38609C-E6EC-2E80-FF5D-3CF891DC7151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F8D1A87E-7C7A-8DA6-9941-680B867A9D7E}"/>
              </a:ext>
            </a:extLst>
          </p:cNvPr>
          <p:cNvGrpSpPr/>
          <p:nvPr/>
        </p:nvGrpSpPr>
        <p:grpSpPr>
          <a:xfrm>
            <a:off x="1565299" y="8695344"/>
            <a:ext cx="4790234" cy="378359"/>
            <a:chOff x="1563216" y="3573261"/>
            <a:chExt cx="4790234" cy="378359"/>
          </a:xfrm>
        </p:grpSpPr>
        <p:sp>
          <p:nvSpPr>
            <p:cNvPr id="58" name="object 3">
              <a:extLst>
                <a:ext uri="{FF2B5EF4-FFF2-40B4-BE49-F238E27FC236}">
                  <a16:creationId xmlns:a16="http://schemas.microsoft.com/office/drawing/2014/main" id="{84D52546-FC85-9432-9AC7-0B65991B63EB}"/>
                </a:ext>
              </a:extLst>
            </p:cNvPr>
            <p:cNvSpPr/>
            <p:nvPr/>
          </p:nvSpPr>
          <p:spPr>
            <a:xfrm>
              <a:off x="1563216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59" name="object 4">
              <a:extLst>
                <a:ext uri="{FF2B5EF4-FFF2-40B4-BE49-F238E27FC236}">
                  <a16:creationId xmlns:a16="http://schemas.microsoft.com/office/drawing/2014/main" id="{3C037543-8A7C-2B14-8EFE-BC9ABD414361}"/>
                </a:ext>
              </a:extLst>
            </p:cNvPr>
            <p:cNvSpPr/>
            <p:nvPr/>
          </p:nvSpPr>
          <p:spPr>
            <a:xfrm>
              <a:off x="2067464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0" name="object 5">
              <a:extLst>
                <a:ext uri="{FF2B5EF4-FFF2-40B4-BE49-F238E27FC236}">
                  <a16:creationId xmlns:a16="http://schemas.microsoft.com/office/drawing/2014/main" id="{85B43546-4B5F-A9B9-E06A-5F7D63B76901}"/>
                </a:ext>
              </a:extLst>
            </p:cNvPr>
            <p:cNvSpPr/>
            <p:nvPr/>
          </p:nvSpPr>
          <p:spPr>
            <a:xfrm>
              <a:off x="256120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19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1" name="object 6">
              <a:extLst>
                <a:ext uri="{FF2B5EF4-FFF2-40B4-BE49-F238E27FC236}">
                  <a16:creationId xmlns:a16="http://schemas.microsoft.com/office/drawing/2014/main" id="{8F8A56BF-4450-C42D-5798-7B89C1E78FCF}"/>
                </a:ext>
              </a:extLst>
            </p:cNvPr>
            <p:cNvSpPr/>
            <p:nvPr/>
          </p:nvSpPr>
          <p:spPr>
            <a:xfrm>
              <a:off x="3033941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8194F2CA-086A-7F18-23BA-473EFBCECDB7}"/>
                </a:ext>
              </a:extLst>
            </p:cNvPr>
            <p:cNvSpPr/>
            <p:nvPr/>
          </p:nvSpPr>
          <p:spPr>
            <a:xfrm>
              <a:off x="3538189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7A9FFFEC-68FB-AAA6-90B9-0132B6341149}"/>
                </a:ext>
              </a:extLst>
            </p:cNvPr>
            <p:cNvSpPr/>
            <p:nvPr/>
          </p:nvSpPr>
          <p:spPr>
            <a:xfrm>
              <a:off x="4000417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4" name="object 9">
              <a:extLst>
                <a:ext uri="{FF2B5EF4-FFF2-40B4-BE49-F238E27FC236}">
                  <a16:creationId xmlns:a16="http://schemas.microsoft.com/office/drawing/2014/main" id="{15FD0B46-56EE-B643-2C2A-FCC8072BBA28}"/>
                </a:ext>
              </a:extLst>
            </p:cNvPr>
            <p:cNvSpPr/>
            <p:nvPr/>
          </p:nvSpPr>
          <p:spPr>
            <a:xfrm>
              <a:off x="4494160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5" name="object 10">
              <a:extLst>
                <a:ext uri="{FF2B5EF4-FFF2-40B4-BE49-F238E27FC236}">
                  <a16:creationId xmlns:a16="http://schemas.microsoft.com/office/drawing/2014/main" id="{229BA5CE-CED1-B669-09DC-65E3771E86BA}"/>
                </a:ext>
              </a:extLst>
            </p:cNvPr>
            <p:cNvSpPr/>
            <p:nvPr/>
          </p:nvSpPr>
          <p:spPr>
            <a:xfrm>
              <a:off x="496689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6" name="object 11">
              <a:extLst>
                <a:ext uri="{FF2B5EF4-FFF2-40B4-BE49-F238E27FC236}">
                  <a16:creationId xmlns:a16="http://schemas.microsoft.com/office/drawing/2014/main" id="{01FA7FF7-6A0D-9E9C-4548-584A0D596519}"/>
                </a:ext>
              </a:extLst>
            </p:cNvPr>
            <p:cNvSpPr/>
            <p:nvPr/>
          </p:nvSpPr>
          <p:spPr>
            <a:xfrm>
              <a:off x="5471143" y="3591528"/>
              <a:ext cx="388620" cy="347345"/>
            </a:xfrm>
            <a:custGeom>
              <a:avLst/>
              <a:gdLst/>
              <a:ahLst/>
              <a:cxnLst/>
              <a:rect l="l" t="t" r="r" b="b"/>
              <a:pathLst>
                <a:path w="388620" h="347345">
                  <a:moveTo>
                    <a:pt x="0" y="0"/>
                  </a:moveTo>
                  <a:lnTo>
                    <a:pt x="388499" y="0"/>
                  </a:lnTo>
                  <a:lnTo>
                    <a:pt x="388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7" name="object 12">
              <a:extLst>
                <a:ext uri="{FF2B5EF4-FFF2-40B4-BE49-F238E27FC236}">
                  <a16:creationId xmlns:a16="http://schemas.microsoft.com/office/drawing/2014/main" id="{28718122-6844-57E4-9E9F-CD7E36278601}"/>
                </a:ext>
              </a:extLst>
            </p:cNvPr>
            <p:cNvSpPr/>
            <p:nvPr/>
          </p:nvSpPr>
          <p:spPr>
            <a:xfrm>
              <a:off x="5943875" y="3591528"/>
              <a:ext cx="409575" cy="347345"/>
            </a:xfrm>
            <a:custGeom>
              <a:avLst/>
              <a:gdLst/>
              <a:ahLst/>
              <a:cxnLst/>
              <a:rect l="l" t="t" r="r" b="b"/>
              <a:pathLst>
                <a:path w="409575" h="347345">
                  <a:moveTo>
                    <a:pt x="0" y="0"/>
                  </a:moveTo>
                  <a:lnTo>
                    <a:pt x="409499" y="0"/>
                  </a:lnTo>
                  <a:lnTo>
                    <a:pt x="409499" y="347031"/>
                  </a:lnTo>
                  <a:lnTo>
                    <a:pt x="0" y="347031"/>
                  </a:lnTo>
                  <a:lnTo>
                    <a:pt x="0" y="0"/>
                  </a:lnTo>
                  <a:close/>
                </a:path>
              </a:pathLst>
            </a:custGeom>
            <a:ln w="5254">
              <a:solidFill>
                <a:srgbClr val="000000"/>
              </a:solidFill>
            </a:ln>
          </p:spPr>
          <p:txBody>
            <a:bodyPr wrap="square" lIns="0" tIns="108000" rIns="0" bIns="0" rtlCol="0"/>
            <a:lstStyle/>
            <a:p>
              <a:endParaRPr>
                <a:latin typeface="Grundschrift" panose="03010100010101010101" pitchFamily="66" charset="0"/>
              </a:endParaRPr>
            </a:p>
          </p:txBody>
        </p:sp>
        <p:sp>
          <p:nvSpPr>
            <p:cNvPr id="68" name="object 13">
              <a:extLst>
                <a:ext uri="{FF2B5EF4-FFF2-40B4-BE49-F238E27FC236}">
                  <a16:creationId xmlns:a16="http://schemas.microsoft.com/office/drawing/2014/main" id="{4A3311B3-1AF0-D6A8-46A2-CF95C0764CB9}"/>
                </a:ext>
              </a:extLst>
            </p:cNvPr>
            <p:cNvSpPr txBox="1"/>
            <p:nvPr/>
          </p:nvSpPr>
          <p:spPr>
            <a:xfrm>
              <a:off x="1693513" y="3573261"/>
              <a:ext cx="4577080" cy="378359"/>
            </a:xfrm>
            <a:prstGeom prst="rect">
              <a:avLst/>
            </a:prstGeom>
          </p:spPr>
          <p:txBody>
            <a:bodyPr vert="horz" wrap="square" lIns="0" tIns="1080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  <a:tabLst>
                  <a:tab pos="498475" algn="l"/>
                  <a:tab pos="989330" algn="l"/>
                  <a:tab pos="1468755" algn="l"/>
                  <a:tab pos="1971039" algn="l"/>
                  <a:tab pos="2423160" algn="l"/>
                  <a:tab pos="2927985" algn="l"/>
                  <a:tab pos="3406140" algn="l"/>
                  <a:tab pos="3905885" algn="l"/>
                  <a:tab pos="4331335" algn="l"/>
                </a:tabLst>
              </a:pP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1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2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3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4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5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45" dirty="0">
                  <a:latin typeface="Grundschrift" panose="03010100010101010101" pitchFamily="66" charset="0"/>
                  <a:cs typeface="Arial"/>
                </a:rPr>
                <a:t>6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7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8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50" dirty="0">
                  <a:latin typeface="Grundschrift" panose="03010100010101010101" pitchFamily="66" charset="0"/>
                  <a:cs typeface="Arial"/>
                </a:rPr>
                <a:t>9</a:t>
              </a:r>
              <a:r>
                <a:rPr sz="1750" b="1" dirty="0">
                  <a:latin typeface="Grundschrift" panose="03010100010101010101" pitchFamily="66" charset="0"/>
                  <a:cs typeface="Arial"/>
                </a:rPr>
                <a:t>	</a:t>
              </a:r>
              <a:r>
                <a:rPr sz="1750" b="1" spc="-40" dirty="0">
                  <a:latin typeface="Grundschrift" panose="03010100010101010101" pitchFamily="66" charset="0"/>
                  <a:cs typeface="Arial"/>
                </a:rPr>
                <a:t>10</a:t>
              </a:r>
              <a:endParaRPr sz="1750">
                <a:latin typeface="Grundschrift" panose="03010100010101010101" pitchFamily="66" charset="0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411</Words>
  <Application>Microsoft Macintosh PowerPoint</Application>
  <PresentationFormat>Benutzerdefiniert</PresentationFormat>
  <Paragraphs>96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Grundschrift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6 + 2</vt:lpstr>
      <vt:lpstr>8 - 3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SOB+_1_Kinder_20210811</dc:title>
  <dc:creator>Katharina Knaudt</dc:creator>
  <cp:lastModifiedBy>Katrin Gruhn</cp:lastModifiedBy>
  <cp:revision>10</cp:revision>
  <dcterms:created xsi:type="dcterms:W3CDTF">2023-02-15T12:58:31Z</dcterms:created>
  <dcterms:modified xsi:type="dcterms:W3CDTF">2024-02-29T13:14:34Z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2021-08-12T00:00:00Z</vt:filetime>
  </property>
  <property fmtid="{D5CDD505-2E9C-101B-9397-08002B2CF9AE}" pid="3" name="Creator">
    <vt:lpwstr>pdftopdf filter</vt:lpwstr>
  </property>
  <property fmtid="{D5CDD505-2E9C-101B-9397-08002B2CF9AE}" pid="4" name="LastSaved">
    <vt:filetime>2023-02-15T00:00:00Z</vt:filetime>
  </property>
  <property fmtid="{D5CDD505-2E9C-101B-9397-08002B2CF9AE}" pid="5" name="Producer">
    <vt:lpwstr>macOS Version 11.5.1 (Build 20G80) Quartz PDFContext</vt:lpwstr>
  </property>
</Properties>
</file>