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7" r:id="rId2"/>
    <p:sldId id="298" r:id="rId3"/>
    <p:sldId id="299" r:id="rId4"/>
    <p:sldId id="302" r:id="rId5"/>
    <p:sldId id="300" r:id="rId6"/>
    <p:sldId id="303" r:id="rId7"/>
    <p:sldId id="304" r:id="rId8"/>
    <p:sldId id="305" r:id="rId9"/>
    <p:sldId id="306" r:id="rId10"/>
    <p:sldId id="30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7C0"/>
    <a:srgbClr val="DD4F53"/>
    <a:srgbClr val="D8E5E8"/>
    <a:srgbClr val="9D9D9D"/>
    <a:srgbClr val="317A85"/>
    <a:srgbClr val="C00000"/>
    <a:srgbClr val="000000"/>
    <a:srgbClr val="008B5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90"/>
    <p:restoredTop sz="95859"/>
  </p:normalViewPr>
  <p:slideViewPr>
    <p:cSldViewPr snapToGrid="0" snapToObjects="1">
      <p:cViewPr varScale="1">
        <p:scale>
          <a:sx n="98" d="100"/>
          <a:sy n="98" d="100"/>
        </p:scale>
        <p:origin x="208" y="5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67.m4a"/><Relationship Id="rId18" Type="http://schemas.openxmlformats.org/officeDocument/2006/relationships/audio" Target="../media/media69.m4a"/><Relationship Id="rId26" Type="http://schemas.openxmlformats.org/officeDocument/2006/relationships/audio" Target="../media/media73.m4a"/><Relationship Id="rId39" Type="http://schemas.microsoft.com/office/2007/relationships/media" Target="../media/media80.m4a"/><Relationship Id="rId21" Type="http://schemas.microsoft.com/office/2007/relationships/media" Target="../media/media71.m4a"/><Relationship Id="rId34" Type="http://schemas.openxmlformats.org/officeDocument/2006/relationships/audio" Target="../media/media77.m4a"/><Relationship Id="rId42" Type="http://schemas.openxmlformats.org/officeDocument/2006/relationships/audio" Target="../media/media81.m4a"/><Relationship Id="rId47" Type="http://schemas.microsoft.com/office/2007/relationships/media" Target="../media/media84.m4a"/><Relationship Id="rId50" Type="http://schemas.openxmlformats.org/officeDocument/2006/relationships/audio" Target="../media/media85.m4a"/><Relationship Id="rId55" Type="http://schemas.microsoft.com/office/2007/relationships/media" Target="../media/media88.m4a"/><Relationship Id="rId63" Type="http://schemas.openxmlformats.org/officeDocument/2006/relationships/image" Target="../media/image18.png"/><Relationship Id="rId7" Type="http://schemas.microsoft.com/office/2007/relationships/media" Target="../media/media64.m4a"/><Relationship Id="rId2" Type="http://schemas.openxmlformats.org/officeDocument/2006/relationships/audio" Target="../media/media61.m4a"/><Relationship Id="rId16" Type="http://schemas.openxmlformats.org/officeDocument/2006/relationships/audio" Target="../media/media68.m4a"/><Relationship Id="rId29" Type="http://schemas.microsoft.com/office/2007/relationships/media" Target="../media/media75.m4a"/><Relationship Id="rId11" Type="http://schemas.microsoft.com/office/2007/relationships/media" Target="../media/media66.m4a"/><Relationship Id="rId24" Type="http://schemas.openxmlformats.org/officeDocument/2006/relationships/audio" Target="../media/media72.m4a"/><Relationship Id="rId32" Type="http://schemas.openxmlformats.org/officeDocument/2006/relationships/audio" Target="../media/media76.m4a"/><Relationship Id="rId37" Type="http://schemas.microsoft.com/office/2007/relationships/media" Target="../media/media79.m4a"/><Relationship Id="rId40" Type="http://schemas.openxmlformats.org/officeDocument/2006/relationships/audio" Target="../media/media80.m4a"/><Relationship Id="rId45" Type="http://schemas.microsoft.com/office/2007/relationships/media" Target="../media/media83.m4a"/><Relationship Id="rId53" Type="http://schemas.microsoft.com/office/2007/relationships/media" Target="../media/media87.m4a"/><Relationship Id="rId58" Type="http://schemas.openxmlformats.org/officeDocument/2006/relationships/audio" Target="../media/media89.m4a"/><Relationship Id="rId5" Type="http://schemas.microsoft.com/office/2007/relationships/media" Target="../media/media63.m4a"/><Relationship Id="rId61" Type="http://schemas.openxmlformats.org/officeDocument/2006/relationships/slideLayout" Target="../slideLayouts/slideLayout2.xml"/><Relationship Id="rId19" Type="http://schemas.microsoft.com/office/2007/relationships/media" Target="../media/media70.m4a"/><Relationship Id="rId14" Type="http://schemas.openxmlformats.org/officeDocument/2006/relationships/audio" Target="../media/media67.m4a"/><Relationship Id="rId22" Type="http://schemas.openxmlformats.org/officeDocument/2006/relationships/audio" Target="../media/media71.m4a"/><Relationship Id="rId27" Type="http://schemas.microsoft.com/office/2007/relationships/media" Target="../media/media74.m4a"/><Relationship Id="rId30" Type="http://schemas.openxmlformats.org/officeDocument/2006/relationships/audio" Target="../media/media75.m4a"/><Relationship Id="rId35" Type="http://schemas.microsoft.com/office/2007/relationships/media" Target="../media/media78.m4a"/><Relationship Id="rId43" Type="http://schemas.microsoft.com/office/2007/relationships/media" Target="../media/media82.m4a"/><Relationship Id="rId48" Type="http://schemas.openxmlformats.org/officeDocument/2006/relationships/audio" Target="../media/media84.m4a"/><Relationship Id="rId56" Type="http://schemas.openxmlformats.org/officeDocument/2006/relationships/audio" Target="../media/media88.m4a"/><Relationship Id="rId8" Type="http://schemas.openxmlformats.org/officeDocument/2006/relationships/audio" Target="../media/media64.m4a"/><Relationship Id="rId51" Type="http://schemas.microsoft.com/office/2007/relationships/media" Target="../media/media86.m4a"/><Relationship Id="rId3" Type="http://schemas.microsoft.com/office/2007/relationships/media" Target="../media/media62.m4a"/><Relationship Id="rId12" Type="http://schemas.openxmlformats.org/officeDocument/2006/relationships/audio" Target="../media/media66.m4a"/><Relationship Id="rId17" Type="http://schemas.microsoft.com/office/2007/relationships/media" Target="../media/media69.m4a"/><Relationship Id="rId25" Type="http://schemas.microsoft.com/office/2007/relationships/media" Target="../media/media73.m4a"/><Relationship Id="rId33" Type="http://schemas.microsoft.com/office/2007/relationships/media" Target="../media/media77.m4a"/><Relationship Id="rId38" Type="http://schemas.openxmlformats.org/officeDocument/2006/relationships/audio" Target="../media/media79.m4a"/><Relationship Id="rId46" Type="http://schemas.openxmlformats.org/officeDocument/2006/relationships/audio" Target="../media/media83.m4a"/><Relationship Id="rId59" Type="http://schemas.microsoft.com/office/2007/relationships/media" Target="../media/media90.m4a"/><Relationship Id="rId20" Type="http://schemas.openxmlformats.org/officeDocument/2006/relationships/audio" Target="../media/media70.m4a"/><Relationship Id="rId41" Type="http://schemas.microsoft.com/office/2007/relationships/media" Target="../media/media81.m4a"/><Relationship Id="rId54" Type="http://schemas.openxmlformats.org/officeDocument/2006/relationships/audio" Target="../media/media87.m4a"/><Relationship Id="rId62" Type="http://schemas.openxmlformats.org/officeDocument/2006/relationships/image" Target="../media/image2.png"/><Relationship Id="rId1" Type="http://schemas.microsoft.com/office/2007/relationships/media" Target="../media/media61.m4a"/><Relationship Id="rId6" Type="http://schemas.openxmlformats.org/officeDocument/2006/relationships/audio" Target="../media/media63.m4a"/><Relationship Id="rId15" Type="http://schemas.microsoft.com/office/2007/relationships/media" Target="../media/media68.m4a"/><Relationship Id="rId23" Type="http://schemas.microsoft.com/office/2007/relationships/media" Target="../media/media72.m4a"/><Relationship Id="rId28" Type="http://schemas.openxmlformats.org/officeDocument/2006/relationships/audio" Target="../media/media74.m4a"/><Relationship Id="rId36" Type="http://schemas.openxmlformats.org/officeDocument/2006/relationships/audio" Target="../media/media78.m4a"/><Relationship Id="rId49" Type="http://schemas.microsoft.com/office/2007/relationships/media" Target="../media/media85.m4a"/><Relationship Id="rId57" Type="http://schemas.microsoft.com/office/2007/relationships/media" Target="../media/media89.m4a"/><Relationship Id="rId10" Type="http://schemas.openxmlformats.org/officeDocument/2006/relationships/audio" Target="../media/media65.m4a"/><Relationship Id="rId31" Type="http://schemas.microsoft.com/office/2007/relationships/media" Target="../media/media76.m4a"/><Relationship Id="rId44" Type="http://schemas.openxmlformats.org/officeDocument/2006/relationships/audio" Target="../media/media82.m4a"/><Relationship Id="rId52" Type="http://schemas.openxmlformats.org/officeDocument/2006/relationships/audio" Target="../media/media86.m4a"/><Relationship Id="rId60" Type="http://schemas.openxmlformats.org/officeDocument/2006/relationships/audio" Target="../media/media90.m4a"/><Relationship Id="rId4" Type="http://schemas.openxmlformats.org/officeDocument/2006/relationships/audio" Target="../media/media62.m4a"/><Relationship Id="rId9" Type="http://schemas.microsoft.com/office/2007/relationships/media" Target="../media/media6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21.m4a"/><Relationship Id="rId18" Type="http://schemas.openxmlformats.org/officeDocument/2006/relationships/audio" Target="../media/media23.m4a"/><Relationship Id="rId3" Type="http://schemas.microsoft.com/office/2007/relationships/media" Target="../media/media16.m4a"/><Relationship Id="rId21" Type="http://schemas.openxmlformats.org/officeDocument/2006/relationships/slideLayout" Target="../slideLayouts/slideLayout2.xml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microsoft.com/office/2007/relationships/media" Target="../media/media23.m4a"/><Relationship Id="rId2" Type="http://schemas.openxmlformats.org/officeDocument/2006/relationships/audio" Target="../media/media15.m4a"/><Relationship Id="rId16" Type="http://schemas.openxmlformats.org/officeDocument/2006/relationships/audio" Target="../media/media22.m4a"/><Relationship Id="rId20" Type="http://schemas.openxmlformats.org/officeDocument/2006/relationships/audio" Target="../media/media24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microsoft.com/office/2007/relationships/media" Target="../media/media22.m4a"/><Relationship Id="rId23" Type="http://schemas.openxmlformats.org/officeDocument/2006/relationships/image" Target="../media/image8.png"/><Relationship Id="rId10" Type="http://schemas.openxmlformats.org/officeDocument/2006/relationships/audio" Target="../media/media19.m4a"/><Relationship Id="rId19" Type="http://schemas.microsoft.com/office/2007/relationships/media" Target="../media/media24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audio" Target="../media/media21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microsoft.com/office/2007/relationships/media" Target="../media/media31.m4a"/><Relationship Id="rId18" Type="http://schemas.openxmlformats.org/officeDocument/2006/relationships/audio" Target="../media/media33.m4a"/><Relationship Id="rId26" Type="http://schemas.openxmlformats.org/officeDocument/2006/relationships/image" Target="../media/image12.png"/><Relationship Id="rId3" Type="http://schemas.microsoft.com/office/2007/relationships/media" Target="../media/media26.m4a"/><Relationship Id="rId21" Type="http://schemas.openxmlformats.org/officeDocument/2006/relationships/slideLayout" Target="../slideLayouts/slideLayout2.xml"/><Relationship Id="rId7" Type="http://schemas.microsoft.com/office/2007/relationships/media" Target="../media/media28.m4a"/><Relationship Id="rId12" Type="http://schemas.openxmlformats.org/officeDocument/2006/relationships/audio" Target="../media/media30.m4a"/><Relationship Id="rId17" Type="http://schemas.microsoft.com/office/2007/relationships/media" Target="../media/media33.m4a"/><Relationship Id="rId25" Type="http://schemas.openxmlformats.org/officeDocument/2006/relationships/image" Target="../media/image11.png"/><Relationship Id="rId2" Type="http://schemas.openxmlformats.org/officeDocument/2006/relationships/audio" Target="../media/media25.m4a"/><Relationship Id="rId16" Type="http://schemas.openxmlformats.org/officeDocument/2006/relationships/audio" Target="../media/media32.m4a"/><Relationship Id="rId20" Type="http://schemas.openxmlformats.org/officeDocument/2006/relationships/audio" Target="../media/media34.m4a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microsoft.com/office/2007/relationships/media" Target="../media/media30.m4a"/><Relationship Id="rId24" Type="http://schemas.openxmlformats.org/officeDocument/2006/relationships/image" Target="../media/image10.png"/><Relationship Id="rId5" Type="http://schemas.microsoft.com/office/2007/relationships/media" Target="../media/media27.m4a"/><Relationship Id="rId15" Type="http://schemas.microsoft.com/office/2007/relationships/media" Target="../media/media32.m4a"/><Relationship Id="rId23" Type="http://schemas.openxmlformats.org/officeDocument/2006/relationships/image" Target="../media/image9.png"/><Relationship Id="rId10" Type="http://schemas.openxmlformats.org/officeDocument/2006/relationships/audio" Target="../media/media29.m4a"/><Relationship Id="rId19" Type="http://schemas.microsoft.com/office/2007/relationships/media" Target="../media/media34.m4a"/><Relationship Id="rId4" Type="http://schemas.openxmlformats.org/officeDocument/2006/relationships/audio" Target="../media/media26.m4a"/><Relationship Id="rId9" Type="http://schemas.microsoft.com/office/2007/relationships/media" Target="../media/media29.m4a"/><Relationship Id="rId14" Type="http://schemas.openxmlformats.org/officeDocument/2006/relationships/audio" Target="../media/media31.m4a"/><Relationship Id="rId2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6.m4a"/><Relationship Id="rId13" Type="http://schemas.microsoft.com/office/2007/relationships/media" Target="../media/media39.m4a"/><Relationship Id="rId18" Type="http://schemas.openxmlformats.org/officeDocument/2006/relationships/audio" Target="../media/media41.m4a"/><Relationship Id="rId26" Type="http://schemas.openxmlformats.org/officeDocument/2006/relationships/image" Target="../media/image16.png"/><Relationship Id="rId3" Type="http://schemas.microsoft.com/office/2007/relationships/media" Target="../media/media26.m4a"/><Relationship Id="rId21" Type="http://schemas.openxmlformats.org/officeDocument/2006/relationships/slideLayout" Target="../slideLayouts/slideLayout2.xml"/><Relationship Id="rId7" Type="http://schemas.microsoft.com/office/2007/relationships/media" Target="../media/media36.m4a"/><Relationship Id="rId12" Type="http://schemas.openxmlformats.org/officeDocument/2006/relationships/audio" Target="../media/media38.m4a"/><Relationship Id="rId17" Type="http://schemas.microsoft.com/office/2007/relationships/media" Target="../media/media41.m4a"/><Relationship Id="rId25" Type="http://schemas.openxmlformats.org/officeDocument/2006/relationships/image" Target="../media/image15.png"/><Relationship Id="rId2" Type="http://schemas.openxmlformats.org/officeDocument/2006/relationships/audio" Target="../media/media25.m4a"/><Relationship Id="rId16" Type="http://schemas.openxmlformats.org/officeDocument/2006/relationships/audio" Target="../media/media40.m4a"/><Relationship Id="rId20" Type="http://schemas.openxmlformats.org/officeDocument/2006/relationships/audio" Target="../media/media42.m4a"/><Relationship Id="rId1" Type="http://schemas.microsoft.com/office/2007/relationships/media" Target="../media/media25.m4a"/><Relationship Id="rId6" Type="http://schemas.openxmlformats.org/officeDocument/2006/relationships/audio" Target="../media/media35.m4a"/><Relationship Id="rId11" Type="http://schemas.microsoft.com/office/2007/relationships/media" Target="../media/media38.m4a"/><Relationship Id="rId24" Type="http://schemas.openxmlformats.org/officeDocument/2006/relationships/image" Target="../media/image14.png"/><Relationship Id="rId5" Type="http://schemas.microsoft.com/office/2007/relationships/media" Target="../media/media35.m4a"/><Relationship Id="rId15" Type="http://schemas.microsoft.com/office/2007/relationships/media" Target="../media/media40.m4a"/><Relationship Id="rId23" Type="http://schemas.openxmlformats.org/officeDocument/2006/relationships/image" Target="../media/image13.png"/><Relationship Id="rId10" Type="http://schemas.openxmlformats.org/officeDocument/2006/relationships/audio" Target="../media/media37.m4a"/><Relationship Id="rId19" Type="http://schemas.microsoft.com/office/2007/relationships/media" Target="../media/media42.m4a"/><Relationship Id="rId4" Type="http://schemas.openxmlformats.org/officeDocument/2006/relationships/audio" Target="../media/media26.m4a"/><Relationship Id="rId9" Type="http://schemas.microsoft.com/office/2007/relationships/media" Target="../media/media37.m4a"/><Relationship Id="rId14" Type="http://schemas.openxmlformats.org/officeDocument/2006/relationships/audio" Target="../media/media39.m4a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6.m4a"/><Relationship Id="rId7" Type="http://schemas.openxmlformats.org/officeDocument/2006/relationships/image" Target="../media/image2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6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8.m4a"/><Relationship Id="rId7" Type="http://schemas.openxmlformats.org/officeDocument/2006/relationships/image" Target="../media/image2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8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0.m4a"/><Relationship Id="rId7" Type="http://schemas.openxmlformats.org/officeDocument/2006/relationships/image" Target="../media/image17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0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42.m4a"/><Relationship Id="rId7" Type="http://schemas.openxmlformats.org/officeDocument/2006/relationships/image" Target="../media/image16.png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2.m4a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49.m4a"/><Relationship Id="rId18" Type="http://schemas.openxmlformats.org/officeDocument/2006/relationships/audio" Target="../media/media51.m4a"/><Relationship Id="rId26" Type="http://schemas.openxmlformats.org/officeDocument/2006/relationships/audio" Target="../media/media55.m4a"/><Relationship Id="rId21" Type="http://schemas.microsoft.com/office/2007/relationships/media" Target="../media/media53.m4a"/><Relationship Id="rId34" Type="http://schemas.openxmlformats.org/officeDocument/2006/relationships/audio" Target="../media/media59.m4a"/><Relationship Id="rId7" Type="http://schemas.microsoft.com/office/2007/relationships/media" Target="../media/media46.m4a"/><Relationship Id="rId12" Type="http://schemas.openxmlformats.org/officeDocument/2006/relationships/audio" Target="../media/media48.m4a"/><Relationship Id="rId17" Type="http://schemas.microsoft.com/office/2007/relationships/media" Target="../media/media51.m4a"/><Relationship Id="rId25" Type="http://schemas.microsoft.com/office/2007/relationships/media" Target="../media/media55.m4a"/><Relationship Id="rId33" Type="http://schemas.microsoft.com/office/2007/relationships/media" Target="../media/media59.m4a"/><Relationship Id="rId38" Type="http://schemas.openxmlformats.org/officeDocument/2006/relationships/image" Target="../media/image2.png"/><Relationship Id="rId2" Type="http://schemas.openxmlformats.org/officeDocument/2006/relationships/audio" Target="../media/media43.m4a"/><Relationship Id="rId16" Type="http://schemas.openxmlformats.org/officeDocument/2006/relationships/audio" Target="../media/media50.m4a"/><Relationship Id="rId20" Type="http://schemas.openxmlformats.org/officeDocument/2006/relationships/audio" Target="../media/media52.m4a"/><Relationship Id="rId29" Type="http://schemas.microsoft.com/office/2007/relationships/media" Target="../media/media57.m4a"/><Relationship Id="rId1" Type="http://schemas.microsoft.com/office/2007/relationships/media" Target="../media/media43.m4a"/><Relationship Id="rId6" Type="http://schemas.openxmlformats.org/officeDocument/2006/relationships/audio" Target="../media/media45.m4a"/><Relationship Id="rId11" Type="http://schemas.microsoft.com/office/2007/relationships/media" Target="../media/media48.m4a"/><Relationship Id="rId24" Type="http://schemas.openxmlformats.org/officeDocument/2006/relationships/audio" Target="../media/media54.m4a"/><Relationship Id="rId32" Type="http://schemas.openxmlformats.org/officeDocument/2006/relationships/audio" Target="../media/media58.m4a"/><Relationship Id="rId37" Type="http://schemas.openxmlformats.org/officeDocument/2006/relationships/slideLayout" Target="../slideLayouts/slideLayout2.xml"/><Relationship Id="rId5" Type="http://schemas.microsoft.com/office/2007/relationships/media" Target="../media/media45.m4a"/><Relationship Id="rId15" Type="http://schemas.microsoft.com/office/2007/relationships/media" Target="../media/media50.m4a"/><Relationship Id="rId23" Type="http://schemas.microsoft.com/office/2007/relationships/media" Target="../media/media54.m4a"/><Relationship Id="rId28" Type="http://schemas.openxmlformats.org/officeDocument/2006/relationships/audio" Target="../media/media56.m4a"/><Relationship Id="rId36" Type="http://schemas.openxmlformats.org/officeDocument/2006/relationships/audio" Target="../media/media60.m4a"/><Relationship Id="rId10" Type="http://schemas.openxmlformats.org/officeDocument/2006/relationships/audio" Target="../media/media47.m4a"/><Relationship Id="rId19" Type="http://schemas.microsoft.com/office/2007/relationships/media" Target="../media/media52.m4a"/><Relationship Id="rId31" Type="http://schemas.microsoft.com/office/2007/relationships/media" Target="../media/media58.m4a"/><Relationship Id="rId4" Type="http://schemas.openxmlformats.org/officeDocument/2006/relationships/audio" Target="../media/media44.m4a"/><Relationship Id="rId9" Type="http://schemas.microsoft.com/office/2007/relationships/media" Target="../media/media47.m4a"/><Relationship Id="rId14" Type="http://schemas.openxmlformats.org/officeDocument/2006/relationships/audio" Target="../media/media49.m4a"/><Relationship Id="rId22" Type="http://schemas.openxmlformats.org/officeDocument/2006/relationships/audio" Target="../media/media53.m4a"/><Relationship Id="rId27" Type="http://schemas.microsoft.com/office/2007/relationships/media" Target="../media/media56.m4a"/><Relationship Id="rId30" Type="http://schemas.openxmlformats.org/officeDocument/2006/relationships/audio" Target="../media/media57.m4a"/><Relationship Id="rId35" Type="http://schemas.microsoft.com/office/2007/relationships/media" Target="../media/media60.m4a"/><Relationship Id="rId8" Type="http://schemas.openxmlformats.org/officeDocument/2006/relationships/audio" Target="../media/media46.m4a"/><Relationship Id="rId3" Type="http://schemas.microsoft.com/office/2007/relationships/media" Target="../media/media4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195D39C-BE72-B189-8C65-AFF0D5B1F9A8}"/>
              </a:ext>
            </a:extLst>
          </p:cNvPr>
          <p:cNvSpPr/>
          <p:nvPr/>
        </p:nvSpPr>
        <p:spPr>
          <a:xfrm>
            <a:off x="3497168" y="527664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97C35A1-79FA-EC17-E17C-C18DDBD67F9C}"/>
              </a:ext>
            </a:extLst>
          </p:cNvPr>
          <p:cNvSpPr/>
          <p:nvPr/>
        </p:nvSpPr>
        <p:spPr>
          <a:xfrm>
            <a:off x="391457" y="527664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E33E4AB-5604-F3DC-DB89-EA623FFB535A}"/>
              </a:ext>
            </a:extLst>
          </p:cNvPr>
          <p:cNvSpPr/>
          <p:nvPr/>
        </p:nvSpPr>
        <p:spPr>
          <a:xfrm>
            <a:off x="6602879" y="3859791"/>
            <a:ext cx="2951973" cy="276233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079D1540-4595-A701-7E57-9AA8E52EED29}"/>
              </a:ext>
            </a:extLst>
          </p:cNvPr>
          <p:cNvSpPr/>
          <p:nvPr/>
        </p:nvSpPr>
        <p:spPr>
          <a:xfrm>
            <a:off x="3497168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Tageszeiten </a:t>
            </a:r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391457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0D176DFC-5A65-7D1C-DB3F-B06F9E93484A}"/>
              </a:ext>
            </a:extLst>
          </p:cNvPr>
          <p:cNvSpPr/>
          <p:nvPr/>
        </p:nvSpPr>
        <p:spPr>
          <a:xfrm>
            <a:off x="6602879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37DF2A-B63E-C0A2-ABBA-798AD59F64F2}"/>
              </a:ext>
            </a:extLst>
          </p:cNvPr>
          <p:cNvSpPr txBox="1"/>
          <p:nvPr/>
        </p:nvSpPr>
        <p:spPr>
          <a:xfrm>
            <a:off x="6867542" y="4560799"/>
            <a:ext cx="1964654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Tag hat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24 Stunden.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833CC2-07D1-8512-14A4-53DC1AFC932D}"/>
              </a:ext>
            </a:extLst>
          </p:cNvPr>
          <p:cNvSpPr txBox="1"/>
          <p:nvPr/>
        </p:nvSpPr>
        <p:spPr>
          <a:xfrm>
            <a:off x="6867542" y="5331221"/>
            <a:ext cx="1964654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одній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добі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години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[V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odniy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dobi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hodyny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F160E5-D708-6FB1-C01C-8F954770FF4C}"/>
              </a:ext>
            </a:extLst>
          </p:cNvPr>
          <p:cNvSpPr txBox="1"/>
          <p:nvPr/>
        </p:nvSpPr>
        <p:spPr>
          <a:xfrm>
            <a:off x="4257196" y="5385022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abends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7F9B1D-BD38-8619-10AE-67ED46833655}"/>
              </a:ext>
            </a:extLst>
          </p:cNvPr>
          <p:cNvSpPr txBox="1"/>
          <p:nvPr/>
        </p:nvSpPr>
        <p:spPr>
          <a:xfrm>
            <a:off x="4257200" y="5847424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ввечері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vvecheri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467968-E626-D014-2CFB-D6597A29BB3E}"/>
              </a:ext>
            </a:extLst>
          </p:cNvPr>
          <p:cNvSpPr txBox="1"/>
          <p:nvPr/>
        </p:nvSpPr>
        <p:spPr>
          <a:xfrm>
            <a:off x="524144" y="5398196"/>
            <a:ext cx="22104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nachmittags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F818B87-2EA6-EC22-1DE2-DE9DDDE29C24}"/>
              </a:ext>
            </a:extLst>
          </p:cNvPr>
          <p:cNvSpPr txBox="1"/>
          <p:nvPr/>
        </p:nvSpPr>
        <p:spPr>
          <a:xfrm>
            <a:off x="524144" y="5884802"/>
            <a:ext cx="22104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друга половина дня 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druha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polovyna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dnya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241F33-5173-5397-FC5C-A2637790FDCE}"/>
              </a:ext>
            </a:extLst>
          </p:cNvPr>
          <p:cNvSpPr txBox="1"/>
          <p:nvPr/>
        </p:nvSpPr>
        <p:spPr>
          <a:xfrm>
            <a:off x="7521971" y="2539945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802E0E-C585-7DA9-5310-52A7B22D9DB0}"/>
              </a:ext>
            </a:extLst>
          </p:cNvPr>
          <p:cNvSpPr txBox="1"/>
          <p:nvPr/>
        </p:nvSpPr>
        <p:spPr>
          <a:xfrm>
            <a:off x="7521975" y="2977963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полудень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poluden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B587FF6-5487-9C40-6625-9E024B892653}"/>
              </a:ext>
            </a:extLst>
          </p:cNvPr>
          <p:cNvSpPr txBox="1"/>
          <p:nvPr/>
        </p:nvSpPr>
        <p:spPr>
          <a:xfrm>
            <a:off x="3615100" y="2556297"/>
            <a:ext cx="2209105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vormittags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90078AB-2C40-C85E-29FC-872E15546B73}"/>
              </a:ext>
            </a:extLst>
          </p:cNvPr>
          <p:cNvSpPr txBox="1"/>
          <p:nvPr/>
        </p:nvSpPr>
        <p:spPr>
          <a:xfrm>
            <a:off x="3615104" y="2994315"/>
            <a:ext cx="2209105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перша половина дня 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persha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polovyna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dnya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C659D2C-363C-148D-AE79-3109D6BECB8A}"/>
              </a:ext>
            </a:extLst>
          </p:cNvPr>
          <p:cNvSpPr txBox="1"/>
          <p:nvPr/>
        </p:nvSpPr>
        <p:spPr>
          <a:xfrm>
            <a:off x="1004445" y="2557530"/>
            <a:ext cx="137957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nachts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5705FD6-973D-750A-15F7-15B41DF2EFE6}"/>
              </a:ext>
            </a:extLst>
          </p:cNvPr>
          <p:cNvSpPr txBox="1"/>
          <p:nvPr/>
        </p:nvSpPr>
        <p:spPr>
          <a:xfrm>
            <a:off x="1004449" y="2977963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вночі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vnochi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4" name="Audio Recording 16.01.2023, 13:06:10">
            <a:hlinkClick r:id="" action="ppaction://media"/>
            <a:extLst>
              <a:ext uri="{FF2B5EF4-FFF2-40B4-BE49-F238E27FC236}">
                <a16:creationId xmlns:a16="http://schemas.microsoft.com/office/drawing/2014/main" id="{2DF0ADEE-7FB3-F08A-6C3F-A5A4CA8F6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442568" y="2496896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3:06:17">
            <a:hlinkClick r:id="" action="ppaction://media"/>
            <a:extLst>
              <a:ext uri="{FF2B5EF4-FFF2-40B4-BE49-F238E27FC236}">
                <a16:creationId xmlns:a16="http://schemas.microsoft.com/office/drawing/2014/main" id="{4C111D81-F8A4-FCAB-06DE-125850E90C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850794" y="2509582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3:06:24">
            <a:hlinkClick r:id="" action="ppaction://media"/>
            <a:extLst>
              <a:ext uri="{FF2B5EF4-FFF2-40B4-BE49-F238E27FC236}">
                <a16:creationId xmlns:a16="http://schemas.microsoft.com/office/drawing/2014/main" id="{5C0D83E8-E6E3-232D-36FC-32997A1A7C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972343" y="2496896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3:06:33">
            <a:hlinkClick r:id="" action="ppaction://media"/>
            <a:extLst>
              <a:ext uri="{FF2B5EF4-FFF2-40B4-BE49-F238E27FC236}">
                <a16:creationId xmlns:a16="http://schemas.microsoft.com/office/drawing/2014/main" id="{3B0AF4DD-9615-228F-5EE7-0BE35FDE50F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745220" y="5304767"/>
            <a:ext cx="468000" cy="468000"/>
          </a:xfrm>
          <a:prstGeom prst="rect">
            <a:avLst/>
          </a:prstGeom>
        </p:spPr>
      </p:pic>
      <p:pic>
        <p:nvPicPr>
          <p:cNvPr id="31" name="Audio Recording 16.01.2023, 13:06:40">
            <a:hlinkClick r:id="" action="ppaction://media"/>
            <a:extLst>
              <a:ext uri="{FF2B5EF4-FFF2-40B4-BE49-F238E27FC236}">
                <a16:creationId xmlns:a16="http://schemas.microsoft.com/office/drawing/2014/main" id="{EFD36911-A8B1-3715-F3C5-71A1E8075C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71134" y="5304767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3:06:49">
            <a:hlinkClick r:id="" action="ppaction://media"/>
            <a:extLst>
              <a:ext uri="{FF2B5EF4-FFF2-40B4-BE49-F238E27FC236}">
                <a16:creationId xmlns:a16="http://schemas.microsoft.com/office/drawing/2014/main" id="{EB884D75-5615-03CC-A593-6663A26616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901550" y="4650292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9E827155-B80D-B7F0-8429-3ABA00DF5FB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32848" y="987842"/>
            <a:ext cx="1362446" cy="136244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03F5B74-453B-3AE4-3EF9-686DF3315B5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94984" y="985888"/>
            <a:ext cx="1364400" cy="13644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EC64A48-376C-0C47-A18F-0BC98C96E3E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555128" y="985888"/>
            <a:ext cx="1364400" cy="13644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FDB69A4-9533-D996-576F-F08C008A750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7963" y="3859791"/>
            <a:ext cx="1364400" cy="1364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38D2E4F-2894-3809-4FB3-8678B1C7F6E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88424" y="3843385"/>
            <a:ext cx="1370960" cy="1364400"/>
          </a:xfrm>
          <a:prstGeom prst="rect">
            <a:avLst/>
          </a:prstGeom>
        </p:spPr>
      </p:pic>
      <p:pic>
        <p:nvPicPr>
          <p:cNvPr id="56" name="Audio Recording 16.01.2023, 13:06:01">
            <a:hlinkClick r:id="" action="ppaction://media"/>
            <a:extLst>
              <a:ext uri="{FF2B5EF4-FFF2-40B4-BE49-F238E27FC236}">
                <a16:creationId xmlns:a16="http://schemas.microsoft.com/office/drawing/2014/main" id="{6BC1A789-2885-0310-1A6C-2E3447942BC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72222" y="21307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0E73232-C10C-413F-D700-80B789D511C0}"/>
              </a:ext>
            </a:extLst>
          </p:cNvPr>
          <p:cNvSpPr txBox="1"/>
          <p:nvPr/>
        </p:nvSpPr>
        <p:spPr>
          <a:xfrm>
            <a:off x="3168592" y="213073"/>
            <a:ext cx="392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err="1">
                <a:solidFill>
                  <a:prstClr val="black"/>
                </a:solidFill>
              </a:rPr>
              <a:t>Часи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доби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uk-UA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С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hasy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doby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1" name="Audio Recording 01.06.2023, 23:41:01">
            <a:hlinkClick r:id="" action="ppaction://media"/>
            <a:extLst>
              <a:ext uri="{FF2B5EF4-FFF2-40B4-BE49-F238E27FC236}">
                <a16:creationId xmlns:a16="http://schemas.microsoft.com/office/drawing/2014/main" id="{52984CEC-3F35-CF2A-4B83-0442249737A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981141" y="213073"/>
            <a:ext cx="468000" cy="468000"/>
          </a:xfrm>
          <a:prstGeom prst="rect">
            <a:avLst/>
          </a:prstGeom>
        </p:spPr>
      </p:pic>
      <p:pic>
        <p:nvPicPr>
          <p:cNvPr id="14" name="Audio Recording 01.06.2023, 23:41:15">
            <a:hlinkClick r:id="" action="ppaction://media"/>
            <a:extLst>
              <a:ext uri="{FF2B5EF4-FFF2-40B4-BE49-F238E27FC236}">
                <a16:creationId xmlns:a16="http://schemas.microsoft.com/office/drawing/2014/main" id="{F435F00D-DFA8-D164-7079-4FD87AA15B9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96224" y="5636209"/>
            <a:ext cx="468000" cy="468000"/>
          </a:xfrm>
          <a:prstGeom prst="rect">
            <a:avLst/>
          </a:prstGeom>
        </p:spPr>
      </p:pic>
      <p:pic>
        <p:nvPicPr>
          <p:cNvPr id="17" name="Audio Recording 01.06.2023, 23:41:24">
            <a:hlinkClick r:id="" action="ppaction://media"/>
            <a:extLst>
              <a:ext uri="{FF2B5EF4-FFF2-40B4-BE49-F238E27FC236}">
                <a16:creationId xmlns:a16="http://schemas.microsoft.com/office/drawing/2014/main" id="{17E8281A-981E-FAB8-C906-32CD2EF3A56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59301" y="5912068"/>
            <a:ext cx="468000" cy="468000"/>
          </a:xfrm>
          <a:prstGeom prst="rect">
            <a:avLst/>
          </a:prstGeom>
        </p:spPr>
      </p:pic>
      <p:pic>
        <p:nvPicPr>
          <p:cNvPr id="20" name="Audio Recording 01.06.2023, 23:41:32">
            <a:hlinkClick r:id="" action="ppaction://media"/>
            <a:extLst>
              <a:ext uri="{FF2B5EF4-FFF2-40B4-BE49-F238E27FC236}">
                <a16:creationId xmlns:a16="http://schemas.microsoft.com/office/drawing/2014/main" id="{8599ECF8-338C-221B-1598-FE390957166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5207" y="5908573"/>
            <a:ext cx="468000" cy="468000"/>
          </a:xfrm>
          <a:prstGeom prst="rect">
            <a:avLst/>
          </a:prstGeom>
        </p:spPr>
      </p:pic>
      <p:pic>
        <p:nvPicPr>
          <p:cNvPr id="21" name="Audio Recording 01.06.2023, 23:41:40">
            <a:hlinkClick r:id="" action="ppaction://media"/>
            <a:extLst>
              <a:ext uri="{FF2B5EF4-FFF2-40B4-BE49-F238E27FC236}">
                <a16:creationId xmlns:a16="http://schemas.microsoft.com/office/drawing/2014/main" id="{E31FD104-3DED-0A05-3413-654DF89EC5E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3395" y="3065097"/>
            <a:ext cx="468000" cy="468000"/>
          </a:xfrm>
          <a:prstGeom prst="rect">
            <a:avLst/>
          </a:prstGeom>
        </p:spPr>
      </p:pic>
      <p:pic>
        <p:nvPicPr>
          <p:cNvPr id="28" name="Audio Recording 01.06.2023, 23:41:49">
            <a:hlinkClick r:id="" action="ppaction://media"/>
            <a:extLst>
              <a:ext uri="{FF2B5EF4-FFF2-40B4-BE49-F238E27FC236}">
                <a16:creationId xmlns:a16="http://schemas.microsoft.com/office/drawing/2014/main" id="{B86362D4-6753-FF1B-14D6-EA4880476B7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2343" y="3087133"/>
            <a:ext cx="468000" cy="468000"/>
          </a:xfrm>
          <a:prstGeom prst="rect">
            <a:avLst/>
          </a:prstGeom>
        </p:spPr>
      </p:pic>
      <p:pic>
        <p:nvPicPr>
          <p:cNvPr id="29" name="Audio Recording 01.06.2023, 23:42:01">
            <a:hlinkClick r:id="" action="ppaction://media"/>
            <a:extLst>
              <a:ext uri="{FF2B5EF4-FFF2-40B4-BE49-F238E27FC236}">
                <a16:creationId xmlns:a16="http://schemas.microsoft.com/office/drawing/2014/main" id="{A8991FE1-0DAB-427A-3ACB-6B1B5A5B7B0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0794" y="304224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34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AEB3BDD8-F94F-9C08-B5B4-4E7B46CE8151}"/>
              </a:ext>
            </a:extLst>
          </p:cNvPr>
          <p:cNvSpPr/>
          <p:nvPr/>
        </p:nvSpPr>
        <p:spPr>
          <a:xfrm>
            <a:off x="265920" y="4880802"/>
            <a:ext cx="9459382" cy="1528062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A141D527-7657-5E2D-6931-B7D587688412}"/>
              </a:ext>
            </a:extLst>
          </p:cNvPr>
          <p:cNvSpPr/>
          <p:nvPr/>
        </p:nvSpPr>
        <p:spPr>
          <a:xfrm>
            <a:off x="265920" y="3223054"/>
            <a:ext cx="9459382" cy="1528062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40B2AB43-40A9-606B-2D23-ECDEF31435AC}"/>
              </a:ext>
            </a:extLst>
          </p:cNvPr>
          <p:cNvSpPr/>
          <p:nvPr/>
        </p:nvSpPr>
        <p:spPr>
          <a:xfrm>
            <a:off x="806390" y="1166944"/>
            <a:ext cx="4013921" cy="1913709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7732FE70-3E50-3CFC-A567-D3944AFD0844}"/>
              </a:ext>
            </a:extLst>
          </p:cNvPr>
          <p:cNvSpPr/>
          <p:nvPr/>
        </p:nvSpPr>
        <p:spPr>
          <a:xfrm>
            <a:off x="4953000" y="1171081"/>
            <a:ext cx="4013921" cy="1913709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7472F4-93AE-A540-C3BE-94EEC998B6F3}"/>
              </a:ext>
            </a:extLst>
          </p:cNvPr>
          <p:cNvSpPr/>
          <p:nvPr/>
        </p:nvSpPr>
        <p:spPr>
          <a:xfrm>
            <a:off x="144000" y="144000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Das Jahr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BD7B3C-C550-F8AF-F3A4-2ADCD34F1705}"/>
              </a:ext>
            </a:extLst>
          </p:cNvPr>
          <p:cNvSpPr txBox="1"/>
          <p:nvPr/>
        </p:nvSpPr>
        <p:spPr>
          <a:xfrm>
            <a:off x="5298521" y="1627772"/>
            <a:ext cx="2989682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 Jahr hat 12 Monate.</a:t>
            </a:r>
          </a:p>
        </p:txBody>
      </p:sp>
      <p:pic>
        <p:nvPicPr>
          <p:cNvPr id="5" name="Audio Recording 16.01.2023, 13:12:50">
            <a:hlinkClick r:id="" action="ppaction://media"/>
            <a:extLst>
              <a:ext uri="{FF2B5EF4-FFF2-40B4-BE49-F238E27FC236}">
                <a16:creationId xmlns:a16="http://schemas.microsoft.com/office/drawing/2014/main" id="{657EF23A-E011-0E10-B6DC-1D92A744C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1609462" y="183977"/>
            <a:ext cx="468000" cy="468000"/>
          </a:xfrm>
          <a:prstGeom prst="rect">
            <a:avLst/>
          </a:prstGeom>
        </p:spPr>
      </p:pic>
      <p:pic>
        <p:nvPicPr>
          <p:cNvPr id="7" name="Audio Recording 16.01.2023, 13:13:23">
            <a:hlinkClick r:id="" action="ppaction://media"/>
            <a:extLst>
              <a:ext uri="{FF2B5EF4-FFF2-40B4-BE49-F238E27FC236}">
                <a16:creationId xmlns:a16="http://schemas.microsoft.com/office/drawing/2014/main" id="{2A8B1517-E85F-3A70-AFDE-1B987E1A1C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8346982" y="1589845"/>
            <a:ext cx="468000" cy="468000"/>
          </a:xfrm>
          <a:prstGeom prst="rect">
            <a:avLst/>
          </a:prstGeom>
        </p:spPr>
      </p:pic>
      <p:pic>
        <p:nvPicPr>
          <p:cNvPr id="8" name="Audio Recording 16.01.2023, 13:13:49">
            <a:hlinkClick r:id="" action="ppaction://media"/>
            <a:extLst>
              <a:ext uri="{FF2B5EF4-FFF2-40B4-BE49-F238E27FC236}">
                <a16:creationId xmlns:a16="http://schemas.microsoft.com/office/drawing/2014/main" id="{B0E5B32A-C8B1-9EBC-9E85-38100E3E97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1557591" y="3507138"/>
            <a:ext cx="360000" cy="360000"/>
          </a:xfrm>
          <a:prstGeom prst="rect">
            <a:avLst/>
          </a:prstGeom>
        </p:spPr>
      </p:pic>
      <p:pic>
        <p:nvPicPr>
          <p:cNvPr id="9" name="Audio Recording 16.01.2023, 13:13:56">
            <a:hlinkClick r:id="" action="ppaction://media"/>
            <a:extLst>
              <a:ext uri="{FF2B5EF4-FFF2-40B4-BE49-F238E27FC236}">
                <a16:creationId xmlns:a16="http://schemas.microsoft.com/office/drawing/2014/main" id="{8299C311-1235-E2FE-651E-79BDA8660E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1534877" y="5159019"/>
            <a:ext cx="360000" cy="360000"/>
          </a:xfrm>
          <a:prstGeom prst="rect">
            <a:avLst/>
          </a:prstGeom>
        </p:spPr>
      </p:pic>
      <p:pic>
        <p:nvPicPr>
          <p:cNvPr id="10" name="Audio Recording 16.01.2023, 13:14:03">
            <a:hlinkClick r:id="" action="ppaction://media"/>
            <a:extLst>
              <a:ext uri="{FF2B5EF4-FFF2-40B4-BE49-F238E27FC236}">
                <a16:creationId xmlns:a16="http://schemas.microsoft.com/office/drawing/2014/main" id="{19DD8189-6F63-4A25-C133-A9C168C9B7C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3066214" y="3507138"/>
            <a:ext cx="360000" cy="360000"/>
          </a:xfrm>
          <a:prstGeom prst="rect">
            <a:avLst/>
          </a:prstGeom>
        </p:spPr>
      </p:pic>
      <p:pic>
        <p:nvPicPr>
          <p:cNvPr id="11" name="Audio Recording 16.01.2023, 13:14:09">
            <a:hlinkClick r:id="" action="ppaction://media"/>
            <a:extLst>
              <a:ext uri="{FF2B5EF4-FFF2-40B4-BE49-F238E27FC236}">
                <a16:creationId xmlns:a16="http://schemas.microsoft.com/office/drawing/2014/main" id="{DD59161D-C773-BBDD-B88A-A2C4A93C45A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3072561" y="5159019"/>
            <a:ext cx="360000" cy="360000"/>
          </a:xfrm>
          <a:prstGeom prst="rect">
            <a:avLst/>
          </a:prstGeom>
        </p:spPr>
      </p:pic>
      <p:pic>
        <p:nvPicPr>
          <p:cNvPr id="12" name="Audio Recording 16.01.2023, 13:14:16">
            <a:hlinkClick r:id="" action="ppaction://media"/>
            <a:extLst>
              <a:ext uri="{FF2B5EF4-FFF2-40B4-BE49-F238E27FC236}">
                <a16:creationId xmlns:a16="http://schemas.microsoft.com/office/drawing/2014/main" id="{D1A35E2E-B0B1-D094-5715-CB4602BCC9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4686558" y="3489046"/>
            <a:ext cx="360000" cy="360000"/>
          </a:xfrm>
          <a:prstGeom prst="rect">
            <a:avLst/>
          </a:prstGeom>
        </p:spPr>
      </p:pic>
      <p:pic>
        <p:nvPicPr>
          <p:cNvPr id="13" name="Audio Recording 16.01.2023, 13:14:21">
            <a:hlinkClick r:id="" action="ppaction://media"/>
            <a:extLst>
              <a:ext uri="{FF2B5EF4-FFF2-40B4-BE49-F238E27FC236}">
                <a16:creationId xmlns:a16="http://schemas.microsoft.com/office/drawing/2014/main" id="{64A9A710-DF12-F2C3-F810-27DADE541DF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194781" y="3483314"/>
            <a:ext cx="360000" cy="360000"/>
          </a:xfrm>
          <a:prstGeom prst="rect">
            <a:avLst/>
          </a:prstGeom>
        </p:spPr>
      </p:pic>
      <p:pic>
        <p:nvPicPr>
          <p:cNvPr id="14" name="Audio Recording 16.01.2023, 13:14:27">
            <a:hlinkClick r:id="" action="ppaction://media"/>
            <a:extLst>
              <a:ext uri="{FF2B5EF4-FFF2-40B4-BE49-F238E27FC236}">
                <a16:creationId xmlns:a16="http://schemas.microsoft.com/office/drawing/2014/main" id="{6C83CD8D-480A-28C1-9807-215907364FC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29844" y="3494872"/>
            <a:ext cx="360000" cy="360000"/>
          </a:xfrm>
          <a:prstGeom prst="rect">
            <a:avLst/>
          </a:prstGeom>
        </p:spPr>
      </p:pic>
      <p:pic>
        <p:nvPicPr>
          <p:cNvPr id="15" name="Audio Recording 16.01.2023, 13:14:42">
            <a:hlinkClick r:id="" action="ppaction://media"/>
            <a:extLst>
              <a:ext uri="{FF2B5EF4-FFF2-40B4-BE49-F238E27FC236}">
                <a16:creationId xmlns:a16="http://schemas.microsoft.com/office/drawing/2014/main" id="{B1D41C91-792B-C82E-0EF6-7B37821CF17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9240103" y="3482606"/>
            <a:ext cx="360000" cy="360000"/>
          </a:xfrm>
          <a:prstGeom prst="rect">
            <a:avLst/>
          </a:prstGeom>
        </p:spPr>
      </p:pic>
      <p:pic>
        <p:nvPicPr>
          <p:cNvPr id="16" name="Audio Recording 16.01.2023, 13:15:08">
            <a:hlinkClick r:id="" action="ppaction://media"/>
            <a:extLst>
              <a:ext uri="{FF2B5EF4-FFF2-40B4-BE49-F238E27FC236}">
                <a16:creationId xmlns:a16="http://schemas.microsoft.com/office/drawing/2014/main" id="{757BFDC2-3BC3-82B4-CBC2-1DA2C22AF55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4705885" y="5159019"/>
            <a:ext cx="360000" cy="360000"/>
          </a:xfrm>
          <a:prstGeom prst="rect">
            <a:avLst/>
          </a:prstGeom>
        </p:spPr>
      </p:pic>
      <p:pic>
        <p:nvPicPr>
          <p:cNvPr id="17" name="Audio Recording 16.01.2023, 13:15:15">
            <a:hlinkClick r:id="" action="ppaction://media"/>
            <a:extLst>
              <a:ext uri="{FF2B5EF4-FFF2-40B4-BE49-F238E27FC236}">
                <a16:creationId xmlns:a16="http://schemas.microsoft.com/office/drawing/2014/main" id="{07FC0848-B0C5-C9F5-6FA2-5C9F66B830E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6193738" y="5159019"/>
            <a:ext cx="360000" cy="360000"/>
          </a:xfrm>
          <a:prstGeom prst="rect">
            <a:avLst/>
          </a:prstGeom>
        </p:spPr>
      </p:pic>
      <p:pic>
        <p:nvPicPr>
          <p:cNvPr id="18" name="Audio Recording 16.01.2023, 13:15:22">
            <a:hlinkClick r:id="" action="ppaction://media"/>
            <a:extLst>
              <a:ext uri="{FF2B5EF4-FFF2-40B4-BE49-F238E27FC236}">
                <a16:creationId xmlns:a16="http://schemas.microsoft.com/office/drawing/2014/main" id="{6C35FF5D-9B7E-75A1-4F37-F99C743CDD8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7758602" y="5159019"/>
            <a:ext cx="360000" cy="360000"/>
          </a:xfrm>
          <a:prstGeom prst="rect">
            <a:avLst/>
          </a:prstGeom>
        </p:spPr>
      </p:pic>
      <p:pic>
        <p:nvPicPr>
          <p:cNvPr id="19" name="Audio Recording 16.01.2023, 13:15:36">
            <a:hlinkClick r:id="" action="ppaction://media"/>
            <a:extLst>
              <a:ext uri="{FF2B5EF4-FFF2-40B4-BE49-F238E27FC236}">
                <a16:creationId xmlns:a16="http://schemas.microsoft.com/office/drawing/2014/main" id="{9B82874A-C330-F68B-B325-C2E3B2CC9A2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9292934" y="515901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8E5E6E0-B531-0A6D-B938-00CBDE7E3ED4}"/>
              </a:ext>
            </a:extLst>
          </p:cNvPr>
          <p:cNvSpPr txBox="1"/>
          <p:nvPr/>
        </p:nvSpPr>
        <p:spPr>
          <a:xfrm>
            <a:off x="2438830" y="1627772"/>
            <a:ext cx="1722813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Kalender</a:t>
            </a:r>
          </a:p>
        </p:txBody>
      </p:sp>
      <p:pic>
        <p:nvPicPr>
          <p:cNvPr id="6" name="Audio Recording 16.01.2023, 13:12:58">
            <a:hlinkClick r:id="" action="ppaction://media"/>
            <a:extLst>
              <a:ext uri="{FF2B5EF4-FFF2-40B4-BE49-F238E27FC236}">
                <a16:creationId xmlns:a16="http://schemas.microsoft.com/office/drawing/2014/main" id="{B35E4E84-2EDB-E1AE-C80D-17EBA3F33161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2"/>
          <a:stretch>
            <a:fillRect/>
          </a:stretch>
        </p:blipFill>
        <p:spPr>
          <a:xfrm>
            <a:off x="4230596" y="1581057"/>
            <a:ext cx="468000" cy="468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628EF00-5A70-76C0-9EE8-CBCF672A1437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957338" y="1405081"/>
            <a:ext cx="1276585" cy="148637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8D9F242-8ECB-84E5-85AB-7BDDFE4AD164}"/>
              </a:ext>
            </a:extLst>
          </p:cNvPr>
          <p:cNvSpPr txBox="1"/>
          <p:nvPr/>
        </p:nvSpPr>
        <p:spPr>
          <a:xfrm>
            <a:off x="2438830" y="2102947"/>
            <a:ext cx="172281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de-DE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календар</a:t>
            </a:r>
            <a:r>
              <a:rPr lang="ru-RU" alt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kalendar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C4C4AB2-C47B-073D-97F8-1068F78D12A2}"/>
              </a:ext>
            </a:extLst>
          </p:cNvPr>
          <p:cNvSpPr txBox="1"/>
          <p:nvPr/>
        </p:nvSpPr>
        <p:spPr>
          <a:xfrm>
            <a:off x="5298521" y="2102947"/>
            <a:ext cx="298968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Один </a:t>
            </a:r>
            <a:r>
              <a:rPr lang="ru-RU" altLang="de-DE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рік</a:t>
            </a:r>
            <a:r>
              <a:rPr lang="ru-RU" alt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alt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ru-RU" altLang="de-DE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місяців</a:t>
            </a:r>
            <a:r>
              <a:rPr lang="ru-RU" altLang="de-D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de-DE" altLang="de-DE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Odyn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rik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misyatsiv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8B032E9-2E05-6E20-5C40-163963A2A4D9}"/>
              </a:ext>
            </a:extLst>
          </p:cNvPr>
          <p:cNvSpPr txBox="1"/>
          <p:nvPr/>
        </p:nvSpPr>
        <p:spPr>
          <a:xfrm>
            <a:off x="422935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Januar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B1030E6-805A-CEB6-4828-B2DE1DFA8410}"/>
              </a:ext>
            </a:extLst>
          </p:cNvPr>
          <p:cNvSpPr txBox="1"/>
          <p:nvPr/>
        </p:nvSpPr>
        <p:spPr>
          <a:xfrm>
            <a:off x="1960139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Februar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95531B-EEAF-6DE3-7248-CBEED92476E5}"/>
              </a:ext>
            </a:extLst>
          </p:cNvPr>
          <p:cNvSpPr txBox="1"/>
          <p:nvPr/>
        </p:nvSpPr>
        <p:spPr>
          <a:xfrm>
            <a:off x="3487718" y="3483235"/>
            <a:ext cx="117966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März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FB6A832-1157-C530-E969-06793788E2E8}"/>
              </a:ext>
            </a:extLst>
          </p:cNvPr>
          <p:cNvSpPr txBox="1"/>
          <p:nvPr/>
        </p:nvSpPr>
        <p:spPr>
          <a:xfrm>
            <a:off x="5092297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April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3F7949A-F0E5-C99C-9D3B-E7A7A54CA566}"/>
              </a:ext>
            </a:extLst>
          </p:cNvPr>
          <p:cNvSpPr txBox="1"/>
          <p:nvPr/>
        </p:nvSpPr>
        <p:spPr>
          <a:xfrm>
            <a:off x="6610255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Mai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1F6FCEE-6EAD-EC3D-8858-81C9C9BE6B16}"/>
              </a:ext>
            </a:extLst>
          </p:cNvPr>
          <p:cNvSpPr txBox="1"/>
          <p:nvPr/>
        </p:nvSpPr>
        <p:spPr>
          <a:xfrm>
            <a:off x="8176340" y="3483235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Juni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44CDAA2-E134-65D1-1D38-5267FAF195CE}"/>
              </a:ext>
            </a:extLst>
          </p:cNvPr>
          <p:cNvSpPr txBox="1"/>
          <p:nvPr/>
        </p:nvSpPr>
        <p:spPr>
          <a:xfrm>
            <a:off x="424538" y="515901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Juli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9F48788-F2CB-0A45-4258-1E6A5280CC36}"/>
              </a:ext>
            </a:extLst>
          </p:cNvPr>
          <p:cNvSpPr txBox="1"/>
          <p:nvPr/>
        </p:nvSpPr>
        <p:spPr>
          <a:xfrm>
            <a:off x="1952814" y="5159019"/>
            <a:ext cx="1061810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August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1554EBE-CD28-0848-980A-49FDFEAA59A9}"/>
              </a:ext>
            </a:extLst>
          </p:cNvPr>
          <p:cNvSpPr txBox="1"/>
          <p:nvPr/>
        </p:nvSpPr>
        <p:spPr>
          <a:xfrm>
            <a:off x="3478923" y="5159019"/>
            <a:ext cx="1177621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September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BF779BF-861F-79A3-7040-85F2CDD87B6C}"/>
              </a:ext>
            </a:extLst>
          </p:cNvPr>
          <p:cNvSpPr txBox="1"/>
          <p:nvPr/>
        </p:nvSpPr>
        <p:spPr>
          <a:xfrm>
            <a:off x="5115029" y="5159019"/>
            <a:ext cx="1044000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Oktober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AC72A6F-F8F5-B038-D6EA-91D2E35E0D03}"/>
              </a:ext>
            </a:extLst>
          </p:cNvPr>
          <p:cNvSpPr txBox="1"/>
          <p:nvPr/>
        </p:nvSpPr>
        <p:spPr>
          <a:xfrm>
            <a:off x="6605476" y="5159019"/>
            <a:ext cx="1152001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November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2336D73-BF7D-B214-2E53-F99238EC3052}"/>
              </a:ext>
            </a:extLst>
          </p:cNvPr>
          <p:cNvSpPr txBox="1"/>
          <p:nvPr/>
        </p:nvSpPr>
        <p:spPr>
          <a:xfrm>
            <a:off x="8179479" y="515901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Dezember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F633D7E-EFD3-6C4D-52B3-8315DF7B3B34}"/>
              </a:ext>
            </a:extLst>
          </p:cNvPr>
          <p:cNvSpPr txBox="1"/>
          <p:nvPr/>
        </p:nvSpPr>
        <p:spPr>
          <a:xfrm>
            <a:off x="2077462" y="144000"/>
            <a:ext cx="3064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</a:rPr>
              <a:t>Рік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[Rik]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7BFDF1B-907F-1889-A4FA-24A2658363F9}"/>
              </a:ext>
            </a:extLst>
          </p:cNvPr>
          <p:cNvSpPr txBox="1"/>
          <p:nvPr/>
        </p:nvSpPr>
        <p:spPr>
          <a:xfrm>
            <a:off x="423810" y="5611752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липень</a:t>
            </a:r>
            <a:endParaRPr lang="ru-RU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[lypenʹ]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D71E20EA-C77E-1CF0-1718-0627A403CAFD}"/>
              </a:ext>
            </a:extLst>
          </p:cNvPr>
          <p:cNvSpPr txBox="1"/>
          <p:nvPr/>
        </p:nvSpPr>
        <p:spPr>
          <a:xfrm>
            <a:off x="1952624" y="5611752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серпень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[serpenʹ]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810AEE6-002D-8295-3D98-E267DC79E00A}"/>
              </a:ext>
            </a:extLst>
          </p:cNvPr>
          <p:cNvSpPr txBox="1"/>
          <p:nvPr/>
        </p:nvSpPr>
        <p:spPr>
          <a:xfrm>
            <a:off x="3478922" y="5611752"/>
            <a:ext cx="1177621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вересень</a:t>
            </a:r>
            <a:endParaRPr lang="ru-RU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[veresenʹ]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CE488936-7763-F06B-FE3E-25D07C78B3B1}"/>
              </a:ext>
            </a:extLst>
          </p:cNvPr>
          <p:cNvSpPr txBox="1"/>
          <p:nvPr/>
        </p:nvSpPr>
        <p:spPr>
          <a:xfrm>
            <a:off x="5115029" y="5611752"/>
            <a:ext cx="1044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жовтень</a:t>
            </a:r>
            <a:endParaRPr lang="ru-RU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[zhovtenʹ]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EC8E30A4-E6EC-7DD4-8B96-2DF956ABB790}"/>
              </a:ext>
            </a:extLst>
          </p:cNvPr>
          <p:cNvSpPr txBox="1"/>
          <p:nvPr/>
        </p:nvSpPr>
        <p:spPr>
          <a:xfrm>
            <a:off x="6606362" y="5611752"/>
            <a:ext cx="1152000" cy="612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листопад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[lystopad]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FFB6596B-F945-1D32-1DC6-4A409A4A5B5C}"/>
              </a:ext>
            </a:extLst>
          </p:cNvPr>
          <p:cNvSpPr txBox="1"/>
          <p:nvPr/>
        </p:nvSpPr>
        <p:spPr>
          <a:xfrm>
            <a:off x="8180365" y="5611752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грудень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[hrudenʹ]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1977AB08-1100-45B2-8717-971A4ADC5710}"/>
              </a:ext>
            </a:extLst>
          </p:cNvPr>
          <p:cNvSpPr txBox="1"/>
          <p:nvPr/>
        </p:nvSpPr>
        <p:spPr>
          <a:xfrm>
            <a:off x="427446" y="3918178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січень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[sichenʹ]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1E193626-981A-ABAB-BC62-2D52C96C8337}"/>
              </a:ext>
            </a:extLst>
          </p:cNvPr>
          <p:cNvSpPr txBox="1"/>
          <p:nvPr/>
        </p:nvSpPr>
        <p:spPr>
          <a:xfrm>
            <a:off x="1969545" y="3918178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лютий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[lyutyy]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43D3505-7ED1-4CDB-42FB-2901D75D1230}"/>
              </a:ext>
            </a:extLst>
          </p:cNvPr>
          <p:cNvSpPr txBox="1"/>
          <p:nvPr/>
        </p:nvSpPr>
        <p:spPr>
          <a:xfrm>
            <a:off x="3487717" y="3918178"/>
            <a:ext cx="1179667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березень</a:t>
            </a:r>
            <a:endParaRPr lang="ru-RU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[berezenʹ]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A88CEC1-F2F3-8D2C-D76D-4BD1C36A88C6}"/>
              </a:ext>
            </a:extLst>
          </p:cNvPr>
          <p:cNvSpPr txBox="1"/>
          <p:nvPr/>
        </p:nvSpPr>
        <p:spPr>
          <a:xfrm>
            <a:off x="5087698" y="3918178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квітень</a:t>
            </a:r>
            <a:endParaRPr lang="ru-RU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[kvitenʹ]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8DC50333-E76D-35E9-D030-237F17A9720C}"/>
              </a:ext>
            </a:extLst>
          </p:cNvPr>
          <p:cNvSpPr txBox="1"/>
          <p:nvPr/>
        </p:nvSpPr>
        <p:spPr>
          <a:xfrm>
            <a:off x="6605740" y="3918178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травень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[travenʹ]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C425A603-765F-8728-BD1B-EB2E115EFB60}"/>
              </a:ext>
            </a:extLst>
          </p:cNvPr>
          <p:cNvSpPr txBox="1"/>
          <p:nvPr/>
        </p:nvSpPr>
        <p:spPr>
          <a:xfrm>
            <a:off x="8176340" y="3918178"/>
            <a:ext cx="1062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червень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[chervenʹ]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0" name="Audio Recording 01.06.2023, 23:47:27">
            <a:hlinkClick r:id="" action="ppaction://media"/>
            <a:extLst>
              <a:ext uri="{FF2B5EF4-FFF2-40B4-BE49-F238E27FC236}">
                <a16:creationId xmlns:a16="http://schemas.microsoft.com/office/drawing/2014/main" id="{9AC00102-BF25-3AA3-36E8-F82F901132F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1700" y="223955"/>
            <a:ext cx="468000" cy="468000"/>
          </a:xfrm>
          <a:prstGeom prst="rect">
            <a:avLst/>
          </a:prstGeom>
        </p:spPr>
      </p:pic>
      <p:pic>
        <p:nvPicPr>
          <p:cNvPr id="71" name="Audio Recording 01.06.2023, 23:47:58">
            <a:hlinkClick r:id="" action="ppaction://media"/>
            <a:extLst>
              <a:ext uri="{FF2B5EF4-FFF2-40B4-BE49-F238E27FC236}">
                <a16:creationId xmlns:a16="http://schemas.microsoft.com/office/drawing/2014/main" id="{5CB90A8F-9064-F77A-2823-5FAC79EC8F6A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4499" y="3990957"/>
            <a:ext cx="360000" cy="360000"/>
          </a:xfrm>
          <a:prstGeom prst="rect">
            <a:avLst/>
          </a:prstGeom>
        </p:spPr>
      </p:pic>
      <p:pic>
        <p:nvPicPr>
          <p:cNvPr id="72" name="Audio Recording 01.06.2023, 23:48:06">
            <a:hlinkClick r:id="" action="ppaction://media"/>
            <a:extLst>
              <a:ext uri="{FF2B5EF4-FFF2-40B4-BE49-F238E27FC236}">
                <a16:creationId xmlns:a16="http://schemas.microsoft.com/office/drawing/2014/main" id="{797973B7-39B4-4EC9-12A8-634CCB4EC1C0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6214" y="3990957"/>
            <a:ext cx="360000" cy="360000"/>
          </a:xfrm>
          <a:prstGeom prst="rect">
            <a:avLst/>
          </a:prstGeom>
        </p:spPr>
      </p:pic>
      <p:pic>
        <p:nvPicPr>
          <p:cNvPr id="73" name="Audio Recording 01.06.2023, 23:48:17">
            <a:hlinkClick r:id="" action="ppaction://media"/>
            <a:extLst>
              <a:ext uri="{FF2B5EF4-FFF2-40B4-BE49-F238E27FC236}">
                <a16:creationId xmlns:a16="http://schemas.microsoft.com/office/drawing/2014/main" id="{D72A71DD-1D1C-3C3D-A16C-80BE02CD39D3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4693" y="3990957"/>
            <a:ext cx="360000" cy="360000"/>
          </a:xfrm>
          <a:prstGeom prst="rect">
            <a:avLst/>
          </a:prstGeom>
        </p:spPr>
      </p:pic>
      <p:pic>
        <p:nvPicPr>
          <p:cNvPr id="74" name="Audio Recording 01.06.2023, 23:48:28">
            <a:hlinkClick r:id="" action="ppaction://media"/>
            <a:extLst>
              <a:ext uri="{FF2B5EF4-FFF2-40B4-BE49-F238E27FC236}">
                <a16:creationId xmlns:a16="http://schemas.microsoft.com/office/drawing/2014/main" id="{F2313DE0-695F-40FE-2EA5-0A1B67DDFD9F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0432" y="3990957"/>
            <a:ext cx="360000" cy="360000"/>
          </a:xfrm>
          <a:prstGeom prst="rect">
            <a:avLst/>
          </a:prstGeom>
        </p:spPr>
      </p:pic>
      <p:pic>
        <p:nvPicPr>
          <p:cNvPr id="75" name="Audio Recording 01.06.2023, 23:48:34">
            <a:hlinkClick r:id="" action="ppaction://media"/>
            <a:extLst>
              <a:ext uri="{FF2B5EF4-FFF2-40B4-BE49-F238E27FC236}">
                <a16:creationId xmlns:a16="http://schemas.microsoft.com/office/drawing/2014/main" id="{3B796B0D-41B8-DE4B-ED04-4FA8C29B8DD1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29844" y="3990957"/>
            <a:ext cx="360000" cy="360000"/>
          </a:xfrm>
          <a:prstGeom prst="rect">
            <a:avLst/>
          </a:prstGeom>
        </p:spPr>
      </p:pic>
      <p:pic>
        <p:nvPicPr>
          <p:cNvPr id="76" name="Audio Recording 01.06.2023, 23:48:41">
            <a:hlinkClick r:id="" action="ppaction://media"/>
            <a:extLst>
              <a:ext uri="{FF2B5EF4-FFF2-40B4-BE49-F238E27FC236}">
                <a16:creationId xmlns:a16="http://schemas.microsoft.com/office/drawing/2014/main" id="{6EE0D81B-E699-03FE-94C8-0B78D3BAED0B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62150" y="3990957"/>
            <a:ext cx="360000" cy="360000"/>
          </a:xfrm>
          <a:prstGeom prst="rect">
            <a:avLst/>
          </a:prstGeom>
        </p:spPr>
      </p:pic>
      <p:pic>
        <p:nvPicPr>
          <p:cNvPr id="77" name="Audio Recording 01.06.2023, 23:48:48">
            <a:hlinkClick r:id="" action="ppaction://media"/>
            <a:extLst>
              <a:ext uri="{FF2B5EF4-FFF2-40B4-BE49-F238E27FC236}">
                <a16:creationId xmlns:a16="http://schemas.microsoft.com/office/drawing/2014/main" id="{DD415721-EDC7-B036-372B-223E04FE8267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2251" y="5691056"/>
            <a:ext cx="360000" cy="360000"/>
          </a:xfrm>
          <a:prstGeom prst="rect">
            <a:avLst/>
          </a:prstGeom>
        </p:spPr>
      </p:pic>
      <p:pic>
        <p:nvPicPr>
          <p:cNvPr id="78" name="Audio Recording 01.06.2023, 23:48:56">
            <a:hlinkClick r:id="" action="ppaction://media"/>
            <a:extLst>
              <a:ext uri="{FF2B5EF4-FFF2-40B4-BE49-F238E27FC236}">
                <a16:creationId xmlns:a16="http://schemas.microsoft.com/office/drawing/2014/main" id="{6F88129D-9975-A7C1-6CD6-5A69586DD34B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8354" y="5691056"/>
            <a:ext cx="360000" cy="360000"/>
          </a:xfrm>
          <a:prstGeom prst="rect">
            <a:avLst/>
          </a:prstGeom>
        </p:spPr>
      </p:pic>
      <p:pic>
        <p:nvPicPr>
          <p:cNvPr id="79" name="Audio Recording 01.06.2023, 23:49:09">
            <a:hlinkClick r:id="" action="ppaction://media"/>
            <a:extLst>
              <a:ext uri="{FF2B5EF4-FFF2-40B4-BE49-F238E27FC236}">
                <a16:creationId xmlns:a16="http://schemas.microsoft.com/office/drawing/2014/main" id="{5ED985E8-292C-8B46-7FE4-4E6BDED21D50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0720" y="5691056"/>
            <a:ext cx="360000" cy="360000"/>
          </a:xfrm>
          <a:prstGeom prst="rect">
            <a:avLst/>
          </a:prstGeom>
        </p:spPr>
      </p:pic>
      <p:pic>
        <p:nvPicPr>
          <p:cNvPr id="80" name="Audio Recording 01.06.2023, 23:49:15">
            <a:hlinkClick r:id="" action="ppaction://media"/>
            <a:extLst>
              <a:ext uri="{FF2B5EF4-FFF2-40B4-BE49-F238E27FC236}">
                <a16:creationId xmlns:a16="http://schemas.microsoft.com/office/drawing/2014/main" id="{8BA2E88B-A820-47BA-6E8E-5C60628A6834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84584" y="5691056"/>
            <a:ext cx="360000" cy="360000"/>
          </a:xfrm>
          <a:prstGeom prst="rect">
            <a:avLst/>
          </a:prstGeom>
        </p:spPr>
      </p:pic>
      <p:pic>
        <p:nvPicPr>
          <p:cNvPr id="81" name="Audio Recording 01.06.2023, 23:49:21">
            <a:hlinkClick r:id="" action="ppaction://media"/>
            <a:extLst>
              <a:ext uri="{FF2B5EF4-FFF2-40B4-BE49-F238E27FC236}">
                <a16:creationId xmlns:a16="http://schemas.microsoft.com/office/drawing/2014/main" id="{3E866ED7-EEEB-FF66-B8E8-7A6DC5C823EC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3989" y="5691056"/>
            <a:ext cx="360000" cy="360000"/>
          </a:xfrm>
          <a:prstGeom prst="rect">
            <a:avLst/>
          </a:prstGeom>
        </p:spPr>
      </p:pic>
      <p:pic>
        <p:nvPicPr>
          <p:cNvPr id="82" name="Audio Recording 01.06.2023, 23:50:19">
            <a:hlinkClick r:id="" action="ppaction://media"/>
            <a:extLst>
              <a:ext uri="{FF2B5EF4-FFF2-40B4-BE49-F238E27FC236}">
                <a16:creationId xmlns:a16="http://schemas.microsoft.com/office/drawing/2014/main" id="{334BEF09-0C3F-F487-B967-A040195D53C3}"/>
              </a:ext>
            </a:extLst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89491" y="5691056"/>
            <a:ext cx="360000" cy="360000"/>
          </a:xfrm>
          <a:prstGeom prst="rect">
            <a:avLst/>
          </a:prstGeom>
        </p:spPr>
      </p:pic>
      <p:pic>
        <p:nvPicPr>
          <p:cNvPr id="83" name="Audio Recording 01.06.2023, 23:47:35">
            <a:hlinkClick r:id="" action="ppaction://media"/>
            <a:extLst>
              <a:ext uri="{FF2B5EF4-FFF2-40B4-BE49-F238E27FC236}">
                <a16:creationId xmlns:a16="http://schemas.microsoft.com/office/drawing/2014/main" id="{F2FE87C8-2590-F349-3AF0-FBA2F06AAEB1}"/>
              </a:ext>
            </a:extLst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8218" y="2212952"/>
            <a:ext cx="360000" cy="360000"/>
          </a:xfrm>
          <a:prstGeom prst="rect">
            <a:avLst/>
          </a:prstGeom>
        </p:spPr>
      </p:pic>
      <p:pic>
        <p:nvPicPr>
          <p:cNvPr id="84" name="Audio Recording 01.06.2023, 23:47:46">
            <a:hlinkClick r:id="" action="ppaction://media"/>
            <a:extLst>
              <a:ext uri="{FF2B5EF4-FFF2-40B4-BE49-F238E27FC236}">
                <a16:creationId xmlns:a16="http://schemas.microsoft.com/office/drawing/2014/main" id="{5356A65F-B808-EFF7-9E63-B57F77AAAE0B}"/>
              </a:ext>
            </a:extLst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6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66232" y="221295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71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8B0AFA6F-9462-8B67-94DC-9F8EDE14DB01}"/>
              </a:ext>
            </a:extLst>
          </p:cNvPr>
          <p:cNvSpPr/>
          <p:nvPr/>
        </p:nvSpPr>
        <p:spPr>
          <a:xfrm>
            <a:off x="143999" y="1047948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74399C3-3D06-1708-6446-0DABB679F824}"/>
              </a:ext>
            </a:extLst>
          </p:cNvPr>
          <p:cNvSpPr/>
          <p:nvPr/>
        </p:nvSpPr>
        <p:spPr>
          <a:xfrm>
            <a:off x="6672994" y="1047948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91027916-E169-534B-5C3A-BBA07790261E}"/>
              </a:ext>
            </a:extLst>
          </p:cNvPr>
          <p:cNvSpPr/>
          <p:nvPr/>
        </p:nvSpPr>
        <p:spPr>
          <a:xfrm>
            <a:off x="143999" y="5212509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187D056A-777B-FC41-3815-14742DD0C453}"/>
              </a:ext>
            </a:extLst>
          </p:cNvPr>
          <p:cNvSpPr/>
          <p:nvPr/>
        </p:nvSpPr>
        <p:spPr>
          <a:xfrm>
            <a:off x="6672994" y="5268717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0658DC0-0723-6512-F65F-B7BCC2FB261E}"/>
              </a:ext>
            </a:extLst>
          </p:cNvPr>
          <p:cNvSpPr/>
          <p:nvPr/>
        </p:nvSpPr>
        <p:spPr>
          <a:xfrm>
            <a:off x="144000" y="144000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ADCA6BC-8B12-A4CB-0C4F-02A1476B130D}"/>
              </a:ext>
            </a:extLst>
          </p:cNvPr>
          <p:cNvSpPr/>
          <p:nvPr/>
        </p:nvSpPr>
        <p:spPr>
          <a:xfrm>
            <a:off x="1812556" y="139267"/>
            <a:ext cx="357107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z-Cyrl-AZ" sz="2400" dirty="0">
                <a:solidFill>
                  <a:prstClr val="black"/>
                </a:solidFill>
              </a:rPr>
              <a:t>Годинник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Hodynnyk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" name="Audio Recording 16.01.2023, 13:07:20">
            <a:hlinkClick r:id="" action="ppaction://media"/>
            <a:extLst>
              <a:ext uri="{FF2B5EF4-FFF2-40B4-BE49-F238E27FC236}">
                <a16:creationId xmlns:a16="http://schemas.microsoft.com/office/drawing/2014/main" id="{47A54B9E-6665-1F78-1D9A-4DF2AAF6A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94817" y="208588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0306176-B3FB-EF9B-FDFE-9AE1B356C10B}"/>
              </a:ext>
            </a:extLst>
          </p:cNvPr>
          <p:cNvSpPr txBox="1"/>
          <p:nvPr/>
        </p:nvSpPr>
        <p:spPr>
          <a:xfrm>
            <a:off x="351558" y="1160788"/>
            <a:ext cx="233859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der Stundenzeiger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B0982CA-DE08-ECBE-4C1E-334BAF8F20E9}"/>
              </a:ext>
            </a:extLst>
          </p:cNvPr>
          <p:cNvSpPr txBox="1"/>
          <p:nvPr/>
        </p:nvSpPr>
        <p:spPr>
          <a:xfrm>
            <a:off x="351558" y="1664338"/>
            <a:ext cx="233859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altLang="de-DE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годинникова стрілка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hodynnykova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strilka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50F178-11F4-D6EC-356F-9474CC933D6A}"/>
              </a:ext>
            </a:extLst>
          </p:cNvPr>
          <p:cNvSpPr txBox="1"/>
          <p:nvPr/>
        </p:nvSpPr>
        <p:spPr>
          <a:xfrm>
            <a:off x="6984631" y="1150424"/>
            <a:ext cx="216647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DD4F53"/>
                </a:solidFill>
                <a:latin typeface="Comic Sans MS" panose="030F0902030302020204" pitchFamily="66" charset="0"/>
              </a:rPr>
              <a:t>der Minutenzeiger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6EB40B-37DA-AF26-6E0D-5E79B2DD56F7}"/>
              </a:ext>
            </a:extLst>
          </p:cNvPr>
          <p:cNvSpPr txBox="1"/>
          <p:nvPr/>
        </p:nvSpPr>
        <p:spPr>
          <a:xfrm>
            <a:off x="351557" y="5336632"/>
            <a:ext cx="228323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Sekundenzeiger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3E6475-8193-ACAD-D6ED-9D05E016C066}"/>
              </a:ext>
            </a:extLst>
          </p:cNvPr>
          <p:cNvSpPr txBox="1"/>
          <p:nvPr/>
        </p:nvSpPr>
        <p:spPr>
          <a:xfrm>
            <a:off x="6895794" y="5397592"/>
            <a:ext cx="216647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Ziffernblatt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9C5045-2074-D72F-FDE4-68DA5A0A555C}"/>
              </a:ext>
            </a:extLst>
          </p:cNvPr>
          <p:cNvSpPr txBox="1"/>
          <p:nvPr/>
        </p:nvSpPr>
        <p:spPr>
          <a:xfrm>
            <a:off x="6984631" y="1653009"/>
            <a:ext cx="216647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800" dirty="0"/>
              <a:t>хвилинна стрілка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hhvylynna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strilka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6FC173-E5CA-8034-AED6-E4759851F055}"/>
              </a:ext>
            </a:extLst>
          </p:cNvPr>
          <p:cNvSpPr txBox="1"/>
          <p:nvPr/>
        </p:nvSpPr>
        <p:spPr>
          <a:xfrm>
            <a:off x="351557" y="5826627"/>
            <a:ext cx="228323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800" dirty="0"/>
              <a:t>секундна стрілка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sekundna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strilka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C0E58D-F563-E44A-1915-DCC472466DE9}"/>
              </a:ext>
            </a:extLst>
          </p:cNvPr>
          <p:cNvSpPr txBox="1"/>
          <p:nvPr/>
        </p:nvSpPr>
        <p:spPr>
          <a:xfrm>
            <a:off x="6895794" y="5887587"/>
            <a:ext cx="216647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циферблат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tsyferblat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3" name="Audio Recording 16.01.2023, 13:07:29">
            <a:hlinkClick r:id="" action="ppaction://media"/>
            <a:extLst>
              <a:ext uri="{FF2B5EF4-FFF2-40B4-BE49-F238E27FC236}">
                <a16:creationId xmlns:a16="http://schemas.microsoft.com/office/drawing/2014/main" id="{61B889CF-EC7A-7C9F-2F91-C131A1D29E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727578" y="1136458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3:07:39">
            <a:hlinkClick r:id="" action="ppaction://media"/>
            <a:extLst>
              <a:ext uri="{FF2B5EF4-FFF2-40B4-BE49-F238E27FC236}">
                <a16:creationId xmlns:a16="http://schemas.microsoft.com/office/drawing/2014/main" id="{A88FC986-B43F-5264-37BA-48BBFB190A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09301" y="1120735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3:07:46">
            <a:hlinkClick r:id="" action="ppaction://media"/>
            <a:extLst>
              <a:ext uri="{FF2B5EF4-FFF2-40B4-BE49-F238E27FC236}">
                <a16:creationId xmlns:a16="http://schemas.microsoft.com/office/drawing/2014/main" id="{A0CE5730-9311-88A6-792F-4B191E75F4A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690151" y="5304900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3:07:54">
            <a:hlinkClick r:id="" action="ppaction://media"/>
            <a:extLst>
              <a:ext uri="{FF2B5EF4-FFF2-40B4-BE49-F238E27FC236}">
                <a16:creationId xmlns:a16="http://schemas.microsoft.com/office/drawing/2014/main" id="{16777B46-B9F7-2635-4739-3A0E422E4B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146619" y="5335182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71AE30-0465-3C86-F94A-EFBC2B87D4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3457" y="1734403"/>
            <a:ext cx="4140200" cy="41402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273DB4B-6183-C2DD-E426-9AEE15EBB2D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195578" y="1370458"/>
            <a:ext cx="1767365" cy="188576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0447BD3-667B-910C-FE9E-D79B721E0A58}"/>
              </a:ext>
            </a:extLst>
          </p:cNvPr>
          <p:cNvCxnSpPr>
            <a:cxnSpLocks/>
          </p:cNvCxnSpPr>
          <p:nvPr/>
        </p:nvCxnSpPr>
        <p:spPr>
          <a:xfrm flipH="1" flipV="1">
            <a:off x="5184362" y="5081272"/>
            <a:ext cx="1627080" cy="4935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4C7D5CA-3F70-5ADE-5FC9-658BDA071F6A}"/>
              </a:ext>
            </a:extLst>
          </p:cNvPr>
          <p:cNvCxnSpPr>
            <a:cxnSpLocks/>
          </p:cNvCxnSpPr>
          <p:nvPr/>
        </p:nvCxnSpPr>
        <p:spPr>
          <a:xfrm flipV="1">
            <a:off x="2767720" y="4056994"/>
            <a:ext cx="2413228" cy="138791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B36EFB2-2F9D-C8F2-34D9-090C71C85726}"/>
              </a:ext>
            </a:extLst>
          </p:cNvPr>
          <p:cNvCxnSpPr>
            <a:cxnSpLocks/>
          </p:cNvCxnSpPr>
          <p:nvPr/>
        </p:nvCxnSpPr>
        <p:spPr>
          <a:xfrm flipH="1">
            <a:off x="6119964" y="1365099"/>
            <a:ext cx="775830" cy="15631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udio Recording 01.06.2023, 23:42:10">
            <a:hlinkClick r:id="" action="ppaction://media"/>
            <a:extLst>
              <a:ext uri="{FF2B5EF4-FFF2-40B4-BE49-F238E27FC236}">
                <a16:creationId xmlns:a16="http://schemas.microsoft.com/office/drawing/2014/main" id="{3DE82F34-FB28-DD21-873A-F467205A446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59043" y="230258"/>
            <a:ext cx="468000" cy="468000"/>
          </a:xfrm>
          <a:prstGeom prst="rect">
            <a:avLst/>
          </a:prstGeom>
        </p:spPr>
      </p:pic>
      <p:pic>
        <p:nvPicPr>
          <p:cNvPr id="26" name="Audio Recording 01.06.2023, 23:42:23">
            <a:hlinkClick r:id="" action="ppaction://media"/>
            <a:extLst>
              <a:ext uri="{FF2B5EF4-FFF2-40B4-BE49-F238E27FC236}">
                <a16:creationId xmlns:a16="http://schemas.microsoft.com/office/drawing/2014/main" id="{25EF552C-38BF-414E-6DAC-17BD6352F74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85063" y="1756143"/>
            <a:ext cx="468000" cy="468000"/>
          </a:xfrm>
          <a:prstGeom prst="rect">
            <a:avLst/>
          </a:prstGeom>
        </p:spPr>
      </p:pic>
      <p:pic>
        <p:nvPicPr>
          <p:cNvPr id="27" name="Audio Recording 01.06.2023, 23:42:31">
            <a:hlinkClick r:id="" action="ppaction://media"/>
            <a:extLst>
              <a:ext uri="{FF2B5EF4-FFF2-40B4-BE49-F238E27FC236}">
                <a16:creationId xmlns:a16="http://schemas.microsoft.com/office/drawing/2014/main" id="{D8A44772-E80C-D228-21AE-F059305A235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81957" y="5911222"/>
            <a:ext cx="468000" cy="468000"/>
          </a:xfrm>
          <a:prstGeom prst="rect">
            <a:avLst/>
          </a:prstGeom>
        </p:spPr>
      </p:pic>
      <p:pic>
        <p:nvPicPr>
          <p:cNvPr id="28" name="Audio Recording 01.06.2023, 23:42:45">
            <a:hlinkClick r:id="" action="ppaction://media"/>
            <a:extLst>
              <a:ext uri="{FF2B5EF4-FFF2-40B4-BE49-F238E27FC236}">
                <a16:creationId xmlns:a16="http://schemas.microsoft.com/office/drawing/2014/main" id="{6DC6B852-024E-3362-B313-7581C457071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5524" y="6007090"/>
            <a:ext cx="468000" cy="468000"/>
          </a:xfrm>
          <a:prstGeom prst="rect">
            <a:avLst/>
          </a:prstGeom>
        </p:spPr>
      </p:pic>
      <p:pic>
        <p:nvPicPr>
          <p:cNvPr id="30" name="Audio Recording 01.06.2023, 23:42:53">
            <a:hlinkClick r:id="" action="ppaction://media"/>
            <a:extLst>
              <a:ext uri="{FF2B5EF4-FFF2-40B4-BE49-F238E27FC236}">
                <a16:creationId xmlns:a16="http://schemas.microsoft.com/office/drawing/2014/main" id="{0F1A908A-B7B1-106F-FEA7-0E96139819E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11623" y="173702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6CA5603A-88C0-3082-8D4F-3E8E93BB365F}"/>
              </a:ext>
            </a:extLst>
          </p:cNvPr>
          <p:cNvSpPr/>
          <p:nvPr/>
        </p:nvSpPr>
        <p:spPr>
          <a:xfrm>
            <a:off x="147358" y="3429001"/>
            <a:ext cx="9582796" cy="3193462"/>
          </a:xfrm>
          <a:prstGeom prst="roundRect">
            <a:avLst>
              <a:gd name="adj" fmla="val 3213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32F5EA3-4710-F839-F31F-2639D8FA8985}"/>
              </a:ext>
            </a:extLst>
          </p:cNvPr>
          <p:cNvSpPr/>
          <p:nvPr/>
        </p:nvSpPr>
        <p:spPr>
          <a:xfrm>
            <a:off x="144000" y="144000"/>
            <a:ext cx="247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Uhrzeit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E111FE-FDCA-77E7-DB7D-050B4B1C519D}"/>
              </a:ext>
            </a:extLst>
          </p:cNvPr>
          <p:cNvSpPr/>
          <p:nvPr/>
        </p:nvSpPr>
        <p:spPr>
          <a:xfrm>
            <a:off x="2447105" y="139746"/>
            <a:ext cx="18642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z-Cyrl-AZ" sz="2400" dirty="0">
                <a:solidFill>
                  <a:prstClr val="black"/>
                </a:solidFill>
              </a:rPr>
              <a:t>Час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chas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r>
              <a:rPr lang="de-DE" sz="1600" dirty="0">
                <a:solidFill>
                  <a:prstClr val="black"/>
                </a:solidFill>
                <a:latin typeface="Comic Sans MS" panose="030F0902030302020204" pitchFamily="66" charset="0"/>
              </a:rPr>
              <a:t> 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dio Recording 16.01.2023, 13:08:19">
            <a:hlinkClick r:id="" action="ppaction://media"/>
            <a:extLst>
              <a:ext uri="{FF2B5EF4-FFF2-40B4-BE49-F238E27FC236}">
                <a16:creationId xmlns:a16="http://schemas.microsoft.com/office/drawing/2014/main" id="{9DA7C216-580D-DBAA-899C-615547DAF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95357" y="188234"/>
            <a:ext cx="468000" cy="468000"/>
          </a:xfrm>
          <a:prstGeom prst="rect">
            <a:avLst/>
          </a:prstGeom>
        </p:spPr>
      </p:pic>
      <p:pic>
        <p:nvPicPr>
          <p:cNvPr id="18" name="Audio Recording 01.06.2023, 23:43:15">
            <a:hlinkClick r:id="" action="ppaction://media"/>
            <a:extLst>
              <a:ext uri="{FF2B5EF4-FFF2-40B4-BE49-F238E27FC236}">
                <a16:creationId xmlns:a16="http://schemas.microsoft.com/office/drawing/2014/main" id="{491B0E97-95D1-287B-2D4B-020866D8D3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742687" y="235538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2AFA708-4EDF-F57A-B091-9FAEA0D0DE3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0848" y="1152568"/>
            <a:ext cx="2160000" cy="21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809094-ACFF-DF3E-3E9E-7A2B331C1D1B}"/>
              </a:ext>
            </a:extLst>
          </p:cNvPr>
          <p:cNvSpPr txBox="1"/>
          <p:nvPr/>
        </p:nvSpPr>
        <p:spPr>
          <a:xfrm>
            <a:off x="256848" y="5176505"/>
            <a:ext cx="2268000" cy="1182826"/>
          </a:xfrm>
          <a:prstGeom prst="roundRect">
            <a:avLst>
              <a:gd name="adj" fmla="val 712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година має </a:t>
            </a:r>
            <a:r>
              <a:rPr lang="de-DE" sz="2000" dirty="0"/>
              <a:t>60</a:t>
            </a:r>
            <a:r>
              <a:rPr lang="uk-UA" sz="2000" dirty="0"/>
              <a:t> хвилин</a:t>
            </a:r>
            <a:endParaRPr lang="de-DE" sz="20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hodyna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maye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60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khvylyn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3BE39-DA7C-C247-C49F-CE9851B3DB60}"/>
              </a:ext>
            </a:extLst>
          </p:cNvPr>
          <p:cNvSpPr txBox="1"/>
          <p:nvPr/>
        </p:nvSpPr>
        <p:spPr>
          <a:xfrm>
            <a:off x="256848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Stunde hat 60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Audio Recording 16.01.2023, 13:08:31">
            <a:hlinkClick r:id="" action="ppaction://media"/>
            <a:extLst>
              <a:ext uri="{FF2B5EF4-FFF2-40B4-BE49-F238E27FC236}">
                <a16:creationId xmlns:a16="http://schemas.microsoft.com/office/drawing/2014/main" id="{5ECBBD7D-D38D-B169-3D76-537BDBC105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6848" y="3475387"/>
            <a:ext cx="468000" cy="468000"/>
          </a:xfrm>
          <a:prstGeom prst="rect">
            <a:avLst/>
          </a:prstGeom>
        </p:spPr>
      </p:pic>
      <p:pic>
        <p:nvPicPr>
          <p:cNvPr id="19" name="Audio Recording 01.06.2023, 23:43:26">
            <a:hlinkClick r:id="" action="ppaction://media"/>
            <a:extLst>
              <a:ext uri="{FF2B5EF4-FFF2-40B4-BE49-F238E27FC236}">
                <a16:creationId xmlns:a16="http://schemas.microsoft.com/office/drawing/2014/main" id="{7CFD966F-E16D-5677-D487-0559B9DA92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6848" y="4689217"/>
            <a:ext cx="468000" cy="468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16F4866A-B6BE-5AE7-AE1B-CE51F0053EA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79189" y="1152568"/>
            <a:ext cx="2153394" cy="216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86249E-E217-25B2-2C95-9ACBEAB6B2F1}"/>
              </a:ext>
            </a:extLst>
          </p:cNvPr>
          <p:cNvSpPr txBox="1"/>
          <p:nvPr/>
        </p:nvSpPr>
        <p:spPr>
          <a:xfrm>
            <a:off x="2621886" y="5176505"/>
            <a:ext cx="2268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півгодини має 30 хвилин</a:t>
            </a:r>
            <a:endParaRPr lang="de-DE" sz="2000" dirty="0"/>
          </a:p>
          <a:p>
            <a:pPr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Pivhodyny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maye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30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khvylyn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uk-UA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4615D8-6E25-9A4E-D41C-1BBBEADA3E64}"/>
              </a:ext>
            </a:extLst>
          </p:cNvPr>
          <p:cNvSpPr txBox="1"/>
          <p:nvPr/>
        </p:nvSpPr>
        <p:spPr>
          <a:xfrm>
            <a:off x="2621886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halbe Stunde hat 30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" name="Audio Recording 16.01.2023, 13:08:40">
            <a:hlinkClick r:id="" action="ppaction://media"/>
            <a:extLst>
              <a:ext uri="{FF2B5EF4-FFF2-40B4-BE49-F238E27FC236}">
                <a16:creationId xmlns:a16="http://schemas.microsoft.com/office/drawing/2014/main" id="{DF804B52-C0E6-68E2-AAA6-95170853FC6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21886" y="3475387"/>
            <a:ext cx="468000" cy="468000"/>
          </a:xfrm>
          <a:prstGeom prst="rect">
            <a:avLst/>
          </a:prstGeom>
        </p:spPr>
      </p:pic>
      <p:pic>
        <p:nvPicPr>
          <p:cNvPr id="21" name="Audio Recording 01.06.2023, 23:43:49">
            <a:hlinkClick r:id="" action="ppaction://media"/>
            <a:extLst>
              <a:ext uri="{FF2B5EF4-FFF2-40B4-BE49-F238E27FC236}">
                <a16:creationId xmlns:a16="http://schemas.microsoft.com/office/drawing/2014/main" id="{67DAC7E9-CBC7-513A-506B-AF8BB8B0C89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1886" y="4689217"/>
            <a:ext cx="468000" cy="4680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93F687D-1F63-4D79-4395-8C5DED1A573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40924" y="1152568"/>
            <a:ext cx="2160000" cy="21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3FFFF2-FD2D-405D-6A14-10EB55E07860}"/>
              </a:ext>
            </a:extLst>
          </p:cNvPr>
          <p:cNvSpPr txBox="1"/>
          <p:nvPr/>
        </p:nvSpPr>
        <p:spPr>
          <a:xfrm>
            <a:off x="4986924" y="5176505"/>
            <a:ext cx="2268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uk-UA" sz="2000" dirty="0"/>
              <a:t>чверть години має 15 хвилин</a:t>
            </a: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chvert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ʹ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hodyny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maye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15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khvylyn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0BBAD4-1556-8141-A698-5E6E2608583A}"/>
              </a:ext>
            </a:extLst>
          </p:cNvPr>
          <p:cNvSpPr txBox="1"/>
          <p:nvPr/>
        </p:nvSpPr>
        <p:spPr>
          <a:xfrm>
            <a:off x="4986924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viertel Stunde hat 15 Minuten.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dio Recording 16.01.2023, 13:08:50">
            <a:hlinkClick r:id="" action="ppaction://media"/>
            <a:extLst>
              <a:ext uri="{FF2B5EF4-FFF2-40B4-BE49-F238E27FC236}">
                <a16:creationId xmlns:a16="http://schemas.microsoft.com/office/drawing/2014/main" id="{0BDF0CA6-41AC-D7A8-7EF3-96EB971A33A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886924" y="3475387"/>
            <a:ext cx="468000" cy="468000"/>
          </a:xfrm>
          <a:prstGeom prst="rect">
            <a:avLst/>
          </a:prstGeom>
        </p:spPr>
      </p:pic>
      <p:pic>
        <p:nvPicPr>
          <p:cNvPr id="22" name="Audio Recording 01.06.2023, 23:44:00">
            <a:hlinkClick r:id="" action="ppaction://media"/>
            <a:extLst>
              <a:ext uri="{FF2B5EF4-FFF2-40B4-BE49-F238E27FC236}">
                <a16:creationId xmlns:a16="http://schemas.microsoft.com/office/drawing/2014/main" id="{D07C0CA3-8A06-283B-5597-321CF10C49D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6924" y="4689217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7817B3D0-4AF1-8EF0-B4FE-8730ADF186E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02649" y="1152568"/>
            <a:ext cx="2166626" cy="21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39A0ED7-F826-BFF8-2005-DD8F526D101A}"/>
              </a:ext>
            </a:extLst>
          </p:cNvPr>
          <p:cNvSpPr txBox="1"/>
          <p:nvPr/>
        </p:nvSpPr>
        <p:spPr>
          <a:xfrm>
            <a:off x="7351962" y="3983510"/>
            <a:ext cx="22680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Eine Minute hat 60 Sekunden.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Audio Recording 16.01.2023, 13:09:05">
            <a:hlinkClick r:id="" action="ppaction://media"/>
            <a:extLst>
              <a:ext uri="{FF2B5EF4-FFF2-40B4-BE49-F238E27FC236}">
                <a16:creationId xmlns:a16="http://schemas.microsoft.com/office/drawing/2014/main" id="{2AFDFA79-CB54-47E9-8372-E7C9D05F480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51962" y="3475387"/>
            <a:ext cx="468000" cy="468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85FF088-7F50-AE75-3B50-36F966D1165B}"/>
              </a:ext>
            </a:extLst>
          </p:cNvPr>
          <p:cNvSpPr txBox="1"/>
          <p:nvPr/>
        </p:nvSpPr>
        <p:spPr>
          <a:xfrm>
            <a:off x="7351962" y="5176505"/>
            <a:ext cx="2268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</a:rPr>
              <a:t>одна </a:t>
            </a:r>
            <a:r>
              <a:rPr lang="ru-RU" sz="2000" dirty="0" err="1">
                <a:solidFill>
                  <a:prstClr val="black"/>
                </a:solidFill>
              </a:rPr>
              <a:t>мінута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має</a:t>
            </a:r>
            <a:r>
              <a:rPr lang="ru-RU" sz="2000" dirty="0">
                <a:solidFill>
                  <a:prstClr val="black"/>
                </a:solidFill>
              </a:rPr>
              <a:t> 60 секунд</a:t>
            </a: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odna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minuta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maye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60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sekund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3" name="Audio Recording 01.06.2023, 23:44:11">
            <a:hlinkClick r:id="" action="ppaction://media"/>
            <a:extLst>
              <a:ext uri="{FF2B5EF4-FFF2-40B4-BE49-F238E27FC236}">
                <a16:creationId xmlns:a16="http://schemas.microsoft.com/office/drawing/2014/main" id="{780C3DA6-D5DC-8EDE-A18B-605C67B160C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51962" y="468921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78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CC2EEBA4-E4CD-E7C2-C6DF-89D1F7900412}"/>
              </a:ext>
            </a:extLst>
          </p:cNvPr>
          <p:cNvSpPr/>
          <p:nvPr/>
        </p:nvSpPr>
        <p:spPr>
          <a:xfrm>
            <a:off x="147358" y="3429001"/>
            <a:ext cx="9582796" cy="3193462"/>
          </a:xfrm>
          <a:prstGeom prst="roundRect">
            <a:avLst>
              <a:gd name="adj" fmla="val 3213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130810E-7C8F-1716-0337-652BF3CB9626}"/>
              </a:ext>
            </a:extLst>
          </p:cNvPr>
          <p:cNvSpPr/>
          <p:nvPr/>
        </p:nvSpPr>
        <p:spPr>
          <a:xfrm>
            <a:off x="144000" y="144000"/>
            <a:ext cx="247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Uhrzeit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26BAF6C-8FC2-01EC-829B-D7D14969C48D}"/>
              </a:ext>
            </a:extLst>
          </p:cNvPr>
          <p:cNvSpPr/>
          <p:nvPr/>
        </p:nvSpPr>
        <p:spPr>
          <a:xfrm>
            <a:off x="2447105" y="139746"/>
            <a:ext cx="18642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z-Cyrl-AZ" sz="2400" dirty="0">
                <a:solidFill>
                  <a:prstClr val="black"/>
                </a:solidFill>
              </a:rPr>
              <a:t>Час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</a:rPr>
              <a:t>[</a:t>
            </a:r>
            <a:r>
              <a:rPr lang="de-DE" sz="1600" dirty="0" err="1">
                <a:solidFill>
                  <a:srgbClr val="9D9D9D"/>
                </a:solidFill>
              </a:rPr>
              <a:t>chas</a:t>
            </a:r>
            <a:r>
              <a:rPr lang="de-DE" sz="1600" dirty="0">
                <a:solidFill>
                  <a:srgbClr val="9D9D9D"/>
                </a:solidFill>
              </a:rPr>
              <a:t>]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endParaRPr lang="de-DE" sz="1600" dirty="0">
              <a:solidFill>
                <a:srgbClr val="9D9D9D"/>
              </a:solidFill>
            </a:endParaRPr>
          </a:p>
        </p:txBody>
      </p:sp>
      <p:pic>
        <p:nvPicPr>
          <p:cNvPr id="7" name="Audio Recording 16.01.2023, 13:08:19">
            <a:hlinkClick r:id="" action="ppaction://media"/>
            <a:extLst>
              <a:ext uri="{FF2B5EF4-FFF2-40B4-BE49-F238E27FC236}">
                <a16:creationId xmlns:a16="http://schemas.microsoft.com/office/drawing/2014/main" id="{7072028B-5F3C-BF0D-96D7-4759DE698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95357" y="188234"/>
            <a:ext cx="468000" cy="468000"/>
          </a:xfrm>
          <a:prstGeom prst="rect">
            <a:avLst/>
          </a:prstGeom>
        </p:spPr>
      </p:pic>
      <p:pic>
        <p:nvPicPr>
          <p:cNvPr id="12" name="Audio Recording 01.06.2023, 23:43:15">
            <a:hlinkClick r:id="" action="ppaction://media"/>
            <a:extLst>
              <a:ext uri="{FF2B5EF4-FFF2-40B4-BE49-F238E27FC236}">
                <a16:creationId xmlns:a16="http://schemas.microsoft.com/office/drawing/2014/main" id="{C564BD27-4CF0-3F87-47B9-45AFA23364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641086" y="235538"/>
            <a:ext cx="468000" cy="46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65B53C7-54EE-2442-07F1-9B08E290609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4568" y="1152000"/>
            <a:ext cx="2160000" cy="216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0809094-ACFF-DF3E-3E9E-7A2B331C1D1B}"/>
              </a:ext>
            </a:extLst>
          </p:cNvPr>
          <p:cNvSpPr txBox="1"/>
          <p:nvPr/>
        </p:nvSpPr>
        <p:spPr>
          <a:xfrm>
            <a:off x="237326" y="5176799"/>
            <a:ext cx="2354484" cy="1260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sz="2000" dirty="0"/>
              <a:t>Зараз 12 година.</a:t>
            </a:r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Zaraz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12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hodyna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.]</a:t>
            </a:r>
          </a:p>
          <a:p>
            <a:pPr algn="ct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z-Cyrl-AZ" altLang="de-DE" sz="16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C3BE39-DA7C-C247-C49F-CE9851B3DB60}"/>
              </a:ext>
            </a:extLst>
          </p:cNvPr>
          <p:cNvSpPr txBox="1"/>
          <p:nvPr/>
        </p:nvSpPr>
        <p:spPr>
          <a:xfrm>
            <a:off x="240273" y="3985200"/>
            <a:ext cx="2348591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12 Uhr.</a:t>
            </a:r>
          </a:p>
          <a:p>
            <a:pPr lvl="0" algn="ctr"/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7" name="Audio Recording 16.01.2023, 13:09:12">
            <a:hlinkClick r:id="" action="ppaction://media"/>
            <a:extLst>
              <a:ext uri="{FF2B5EF4-FFF2-40B4-BE49-F238E27FC236}">
                <a16:creationId xmlns:a16="http://schemas.microsoft.com/office/drawing/2014/main" id="{A070FD74-5299-08D9-5E6E-6194E45B644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80568" y="3456183"/>
            <a:ext cx="468000" cy="468000"/>
          </a:xfrm>
          <a:prstGeom prst="rect">
            <a:avLst/>
          </a:prstGeom>
        </p:spPr>
      </p:pic>
      <p:pic>
        <p:nvPicPr>
          <p:cNvPr id="14" name="Audio Recording 01.06.2023, 23:44:22">
            <a:hlinkClick r:id="" action="ppaction://media"/>
            <a:extLst>
              <a:ext uri="{FF2B5EF4-FFF2-40B4-BE49-F238E27FC236}">
                <a16:creationId xmlns:a16="http://schemas.microsoft.com/office/drawing/2014/main" id="{231640BF-40F8-AF6D-8409-415A32EE0A7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0568" y="4688681"/>
            <a:ext cx="468000" cy="468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9D7DC8B-D0B3-FE8D-B2B7-DE77F61599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48768" y="1152000"/>
            <a:ext cx="2160000" cy="21666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86249E-E217-25B2-2C95-9ACBEAB6B2F1}"/>
              </a:ext>
            </a:extLst>
          </p:cNvPr>
          <p:cNvSpPr txBox="1"/>
          <p:nvPr/>
        </p:nvSpPr>
        <p:spPr>
          <a:xfrm>
            <a:off x="2683647" y="5176800"/>
            <a:ext cx="2385223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/>
              <a:t>Зараз </a:t>
            </a:r>
            <a:r>
              <a:rPr lang="ru-RU" sz="2000" dirty="0" err="1"/>
              <a:t>чверть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12.</a:t>
            </a:r>
            <a:endParaRPr lang="de-DE" sz="2000" dirty="0"/>
          </a:p>
          <a:p>
            <a:pPr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Zaraz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chvert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ʹ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pislya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12.]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4615D8-6E25-9A4E-D41C-1BBBEADA3E64}"/>
              </a:ext>
            </a:extLst>
          </p:cNvPr>
          <p:cNvSpPr txBox="1"/>
          <p:nvPr/>
        </p:nvSpPr>
        <p:spPr>
          <a:xfrm>
            <a:off x="2677617" y="3985200"/>
            <a:ext cx="2397282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</a:t>
            </a:r>
          </a:p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nach 12.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8" name="Audio Recording 16.01.2023, 13:09:23">
            <a:hlinkClick r:id="" action="ppaction://media"/>
            <a:extLst>
              <a:ext uri="{FF2B5EF4-FFF2-40B4-BE49-F238E27FC236}">
                <a16:creationId xmlns:a16="http://schemas.microsoft.com/office/drawing/2014/main" id="{D14D8C25-B8B5-2A60-145E-789AB0642DA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642258" y="3456183"/>
            <a:ext cx="468000" cy="468000"/>
          </a:xfrm>
          <a:prstGeom prst="rect">
            <a:avLst/>
          </a:prstGeom>
        </p:spPr>
      </p:pic>
      <p:pic>
        <p:nvPicPr>
          <p:cNvPr id="15" name="Audio Recording 01.06.2023, 23:44:32">
            <a:hlinkClick r:id="" action="ppaction://media"/>
            <a:extLst>
              <a:ext uri="{FF2B5EF4-FFF2-40B4-BE49-F238E27FC236}">
                <a16:creationId xmlns:a16="http://schemas.microsoft.com/office/drawing/2014/main" id="{B110A938-6049-F2B9-E73C-A9E48E2C85A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2258" y="4683178"/>
            <a:ext cx="468000" cy="46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B1A78E8-E3B5-CC5A-05A9-EA22A322820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62968" y="1152000"/>
            <a:ext cx="2160000" cy="21666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C3FFFF2-FD2D-405D-6A14-10EB55E07860}"/>
              </a:ext>
            </a:extLst>
          </p:cNvPr>
          <p:cNvSpPr txBox="1"/>
          <p:nvPr/>
        </p:nvSpPr>
        <p:spPr>
          <a:xfrm>
            <a:off x="5191449" y="5176800"/>
            <a:ext cx="2368024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/>
              <a:t>Зараз за </a:t>
            </a:r>
            <a:r>
              <a:rPr lang="ru-RU" sz="2000" dirty="0" err="1"/>
              <a:t>півгодини</a:t>
            </a:r>
            <a:r>
              <a:rPr lang="ru-RU" sz="2000" dirty="0"/>
              <a:t> до </a:t>
            </a:r>
            <a:r>
              <a:rPr lang="ru-RU" sz="2000" dirty="0" err="1"/>
              <a:t>першої</a:t>
            </a:r>
            <a:r>
              <a:rPr lang="ru-RU" sz="2000" dirty="0"/>
              <a:t>.</a:t>
            </a:r>
          </a:p>
          <a:p>
            <a:pPr lvl="0"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Zaraz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pivhodyny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do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pershoyi</a:t>
            </a:r>
            <a:r>
              <a:rPr lang="uk-UA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0BBAD4-1556-8141-A698-5E6E2608583A}"/>
              </a:ext>
            </a:extLst>
          </p:cNvPr>
          <p:cNvSpPr txBox="1"/>
          <p:nvPr/>
        </p:nvSpPr>
        <p:spPr>
          <a:xfrm>
            <a:off x="5185420" y="3985200"/>
            <a:ext cx="2380083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Es ist halb 1.</a:t>
            </a:r>
          </a:p>
          <a:p>
            <a:pPr lvl="0" algn="ctr"/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9" name="Audio Recording 16.01.2023, 13:09:31">
            <a:hlinkClick r:id="" action="ppaction://media"/>
            <a:extLst>
              <a:ext uri="{FF2B5EF4-FFF2-40B4-BE49-F238E27FC236}">
                <a16:creationId xmlns:a16="http://schemas.microsoft.com/office/drawing/2014/main" id="{FDD23D46-E4EE-6FC2-FB01-FAC5F19185D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41461" y="3456183"/>
            <a:ext cx="468000" cy="468000"/>
          </a:xfrm>
          <a:prstGeom prst="rect">
            <a:avLst/>
          </a:prstGeom>
        </p:spPr>
      </p:pic>
      <p:pic>
        <p:nvPicPr>
          <p:cNvPr id="16" name="Audio Recording 01.06.2023, 23:44:48">
            <a:hlinkClick r:id="" action="ppaction://media"/>
            <a:extLst>
              <a:ext uri="{FF2B5EF4-FFF2-40B4-BE49-F238E27FC236}">
                <a16:creationId xmlns:a16="http://schemas.microsoft.com/office/drawing/2014/main" id="{820A8774-9389-3B9B-823A-9F7E3F53369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41461" y="4683178"/>
            <a:ext cx="468000" cy="46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39A0ED7-F826-BFF8-2005-DD8F526D101A}"/>
              </a:ext>
            </a:extLst>
          </p:cNvPr>
          <p:cNvSpPr txBox="1"/>
          <p:nvPr/>
        </p:nvSpPr>
        <p:spPr>
          <a:xfrm>
            <a:off x="7688570" y="3985200"/>
            <a:ext cx="1937196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</a:t>
            </a:r>
          </a:p>
          <a:p>
            <a:pPr lvl="0" algn="ctr"/>
            <a:r>
              <a:rPr lang="de-DE" altLang="de-DE" sz="17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vor 1.</a:t>
            </a:r>
            <a:endParaRPr lang="de-DE" altLang="de-DE" sz="17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1" name="Audio Recording 16.01.2023, 13:09:41">
            <a:hlinkClick r:id="" action="ppaction://media"/>
            <a:extLst>
              <a:ext uri="{FF2B5EF4-FFF2-40B4-BE49-F238E27FC236}">
                <a16:creationId xmlns:a16="http://schemas.microsoft.com/office/drawing/2014/main" id="{EF5376C3-91C4-5049-ABE8-1566EE49D64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423168" y="3456183"/>
            <a:ext cx="468000" cy="468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4865088E-7A0C-E67C-7D33-E87BBA4CE6A7}"/>
              </a:ext>
            </a:extLst>
          </p:cNvPr>
          <p:cNvSpPr txBox="1"/>
          <p:nvPr/>
        </p:nvSpPr>
        <p:spPr>
          <a:xfrm>
            <a:off x="7688570" y="5176800"/>
            <a:ext cx="1937196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/>
              <a:t>Зараз </a:t>
            </a:r>
            <a:r>
              <a:rPr lang="ru-RU" sz="2000" dirty="0" err="1"/>
              <a:t>чверть</a:t>
            </a:r>
            <a:r>
              <a:rPr lang="ru-RU" sz="2000" dirty="0"/>
              <a:t> до </a:t>
            </a:r>
            <a:r>
              <a:rPr lang="ru-RU" sz="2000" dirty="0" err="1"/>
              <a:t>першої</a:t>
            </a:r>
            <a:endParaRPr lang="de-DE" sz="2000" dirty="0"/>
          </a:p>
          <a:p>
            <a:pPr lvl="0" algn="ctr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Zaraz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chvert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ʹ do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pershoyi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16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6" name="Audio Recording 01.06.2023, 23:44:56">
            <a:hlinkClick r:id="" action="ppaction://media"/>
            <a:extLst>
              <a:ext uri="{FF2B5EF4-FFF2-40B4-BE49-F238E27FC236}">
                <a16:creationId xmlns:a16="http://schemas.microsoft.com/office/drawing/2014/main" id="{568089F1-0A72-A9DB-2FAE-FDD519E021A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3168" y="4683178"/>
            <a:ext cx="468000" cy="468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01A7BDC-D4EB-850D-6F39-0CA9E9F86A9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77168" y="1152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70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FDE9A30-8CA8-69E1-B3E6-E1BF82ED4EF7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3350AC-071E-2346-037A-2FCCB0A332A7}"/>
              </a:ext>
            </a:extLst>
          </p:cNvPr>
          <p:cNvSpPr txBox="1"/>
          <p:nvPr/>
        </p:nvSpPr>
        <p:spPr>
          <a:xfrm>
            <a:off x="2473888" y="4652219"/>
            <a:ext cx="4063948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12 Uhr.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3EE1A7-C281-2085-FC3C-BD9DC78D2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00" y="642208"/>
            <a:ext cx="3420000" cy="3420000"/>
          </a:xfrm>
          <a:prstGeom prst="rect">
            <a:avLst/>
          </a:prstGeom>
        </p:spPr>
      </p:pic>
      <p:pic>
        <p:nvPicPr>
          <p:cNvPr id="7" name="Audio Recording 16.01.2023, 13:09:12">
            <a:hlinkClick r:id="" action="ppaction://media"/>
            <a:extLst>
              <a:ext uri="{FF2B5EF4-FFF2-40B4-BE49-F238E27FC236}">
                <a16:creationId xmlns:a16="http://schemas.microsoft.com/office/drawing/2014/main" id="{8F8AD15A-2C98-6096-7879-080E45B04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4622" y="4652219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A154C10-0C62-CB28-3B58-0ADB5FA87D3F}"/>
              </a:ext>
            </a:extLst>
          </p:cNvPr>
          <p:cNvSpPr txBox="1"/>
          <p:nvPr/>
        </p:nvSpPr>
        <p:spPr>
          <a:xfrm>
            <a:off x="2473887" y="5238730"/>
            <a:ext cx="406394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z-Cyrl-AZ" sz="2800" dirty="0"/>
              <a:t>Зараз 12 година.</a:t>
            </a:r>
          </a:p>
          <a:p>
            <a:pPr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Zaraz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12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hodyna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.]</a:t>
            </a:r>
          </a:p>
        </p:txBody>
      </p:sp>
      <p:pic>
        <p:nvPicPr>
          <p:cNvPr id="8" name="Audio Recording 01.06.2023, 23:44:22">
            <a:hlinkClick r:id="" action="ppaction://media"/>
            <a:extLst>
              <a:ext uri="{FF2B5EF4-FFF2-40B4-BE49-F238E27FC236}">
                <a16:creationId xmlns:a16="http://schemas.microsoft.com/office/drawing/2014/main" id="{2CC4F561-3607-1F14-072E-6AE3AF91DF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4622" y="542688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717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44C3DF2-72EF-D6B5-C8C8-6FE600C50406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BC9409-E055-8391-1551-A3CC57A210EE}"/>
              </a:ext>
            </a:extLst>
          </p:cNvPr>
          <p:cNvSpPr txBox="1"/>
          <p:nvPr/>
        </p:nvSpPr>
        <p:spPr>
          <a:xfrm>
            <a:off x="2473201" y="4652219"/>
            <a:ext cx="406439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nach 12.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99C98F-E98A-6484-E814-D22D30EDE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000" y="640800"/>
            <a:ext cx="3409200" cy="3419657"/>
          </a:xfrm>
          <a:prstGeom prst="rect">
            <a:avLst/>
          </a:prstGeom>
        </p:spPr>
      </p:pic>
      <p:pic>
        <p:nvPicPr>
          <p:cNvPr id="7" name="Audio Recording 16.01.2023, 13:09:23">
            <a:hlinkClick r:id="" action="ppaction://media"/>
            <a:extLst>
              <a:ext uri="{FF2B5EF4-FFF2-40B4-BE49-F238E27FC236}">
                <a16:creationId xmlns:a16="http://schemas.microsoft.com/office/drawing/2014/main" id="{3FA39D31-1AAB-BDF5-8E5F-945D02558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74381" y="4638773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74EF3C8-C696-A546-2AB7-4EA4DD5B700D}"/>
              </a:ext>
            </a:extLst>
          </p:cNvPr>
          <p:cNvSpPr txBox="1"/>
          <p:nvPr/>
        </p:nvSpPr>
        <p:spPr>
          <a:xfrm>
            <a:off x="2473200" y="5238000"/>
            <a:ext cx="4064399" cy="855107"/>
          </a:xfrm>
          <a:prstGeom prst="roundRect">
            <a:avLst>
              <a:gd name="adj" fmla="val 4912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/>
              <a:t>Зараз </a:t>
            </a:r>
            <a:r>
              <a:rPr lang="ru-RU" sz="2800" dirty="0" err="1"/>
              <a:t>чверть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12.</a:t>
            </a:r>
            <a:endParaRPr lang="de-DE" sz="2800" dirty="0"/>
          </a:p>
          <a:p>
            <a:pPr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Zaraz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chvert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ʹ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pislya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12.]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0" name="Audio Recording 01.06.2023, 23:44:32">
            <a:hlinkClick r:id="" action="ppaction://media"/>
            <a:extLst>
              <a:ext uri="{FF2B5EF4-FFF2-40B4-BE49-F238E27FC236}">
                <a16:creationId xmlns:a16="http://schemas.microsoft.com/office/drawing/2014/main" id="{7652B7BA-836E-0C35-8EBC-CD551A4295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4381" y="53981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09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34126C5-1174-A10A-30F7-F11F9025483D}"/>
              </a:ext>
            </a:extLst>
          </p:cNvPr>
          <p:cNvSpPr/>
          <p:nvPr/>
        </p:nvSpPr>
        <p:spPr>
          <a:xfrm>
            <a:off x="1981425" y="4348415"/>
            <a:ext cx="5762752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C1C976-2434-43E9-4BC2-9019AD2FCA6E}"/>
              </a:ext>
            </a:extLst>
          </p:cNvPr>
          <p:cNvSpPr txBox="1"/>
          <p:nvPr/>
        </p:nvSpPr>
        <p:spPr>
          <a:xfrm>
            <a:off x="2218360" y="4651200"/>
            <a:ext cx="486866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halb 1.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Audio Recording 16.01.2023, 13:09:31">
            <a:hlinkClick r:id="" action="ppaction://media"/>
            <a:extLst>
              <a:ext uri="{FF2B5EF4-FFF2-40B4-BE49-F238E27FC236}">
                <a16:creationId xmlns:a16="http://schemas.microsoft.com/office/drawing/2014/main" id="{3BABA63E-2D06-2E08-DD95-C39AE8DEC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17325" y="4671654"/>
            <a:ext cx="468000" cy="46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38ECD8-4CBC-A82B-305B-53675D7D2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000" y="640800"/>
            <a:ext cx="3409541" cy="342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6B61B82-828A-5968-783F-E064B0CD759C}"/>
              </a:ext>
            </a:extLst>
          </p:cNvPr>
          <p:cNvSpPr txBox="1"/>
          <p:nvPr/>
        </p:nvSpPr>
        <p:spPr>
          <a:xfrm>
            <a:off x="2232040" y="5238000"/>
            <a:ext cx="4868670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/>
              <a:t>Зараз за </a:t>
            </a:r>
            <a:r>
              <a:rPr lang="ru-RU" sz="2800" dirty="0" err="1"/>
              <a:t>півгодини</a:t>
            </a:r>
            <a:r>
              <a:rPr lang="ru-RU" sz="2800" dirty="0"/>
              <a:t> до </a:t>
            </a:r>
            <a:r>
              <a:rPr lang="ru-RU" sz="2800" dirty="0" err="1"/>
              <a:t>першої</a:t>
            </a:r>
            <a:r>
              <a:rPr lang="ru-RU" sz="2800" dirty="0"/>
              <a:t>.</a:t>
            </a:r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Zaraz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pivhodyny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do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pershoyi</a:t>
            </a:r>
            <a:r>
              <a:rPr lang="uk-UA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.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dio Recording 01.06.2023, 23:44:48">
            <a:hlinkClick r:id="" action="ppaction://media"/>
            <a:extLst>
              <a:ext uri="{FF2B5EF4-FFF2-40B4-BE49-F238E27FC236}">
                <a16:creationId xmlns:a16="http://schemas.microsoft.com/office/drawing/2014/main" id="{AE878812-0C08-FD19-359E-066253EA0A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7325" y="54151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741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411F144-AC7A-2492-1EC1-334BC06300C2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B43409-E905-D22B-21E5-EC749B6CD12E}"/>
              </a:ext>
            </a:extLst>
          </p:cNvPr>
          <p:cNvSpPr txBox="1"/>
          <p:nvPr/>
        </p:nvSpPr>
        <p:spPr>
          <a:xfrm>
            <a:off x="2473889" y="4652219"/>
            <a:ext cx="406439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vor 1.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Audio Recording 16.01.2023, 13:09:41">
            <a:hlinkClick r:id="" action="ppaction://media"/>
            <a:extLst>
              <a:ext uri="{FF2B5EF4-FFF2-40B4-BE49-F238E27FC236}">
                <a16:creationId xmlns:a16="http://schemas.microsoft.com/office/drawing/2014/main" id="{91B2F283-E791-E198-31F0-A0E45331D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14593" y="4692550"/>
            <a:ext cx="468000" cy="46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D9A890-F634-C024-2059-F17803A0F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000" y="640800"/>
            <a:ext cx="3420000" cy="342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04B6F7-9885-B6E4-C59E-A26BD7C05B7C}"/>
              </a:ext>
            </a:extLst>
          </p:cNvPr>
          <p:cNvSpPr txBox="1"/>
          <p:nvPr/>
        </p:nvSpPr>
        <p:spPr>
          <a:xfrm>
            <a:off x="2490810" y="5238000"/>
            <a:ext cx="406439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/>
              <a:t>Зараз </a:t>
            </a:r>
            <a:r>
              <a:rPr lang="ru-RU" sz="2800" dirty="0" err="1"/>
              <a:t>чверть</a:t>
            </a:r>
            <a:r>
              <a:rPr lang="ru-RU" sz="2800" dirty="0"/>
              <a:t> до </a:t>
            </a:r>
            <a:r>
              <a:rPr lang="ru-RU" sz="2800" dirty="0" err="1"/>
              <a:t>першої</a:t>
            </a:r>
            <a:endParaRPr lang="de-DE" sz="2800" dirty="0"/>
          </a:p>
          <a:p>
            <a:pPr lvl="0" algn="ctr"/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Zaraz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chvert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ʹ do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pershoyi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20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dio Recording 01.06.2023, 23:44:56">
            <a:hlinkClick r:id="" action="ppaction://media"/>
            <a:extLst>
              <a:ext uri="{FF2B5EF4-FFF2-40B4-BE49-F238E27FC236}">
                <a16:creationId xmlns:a16="http://schemas.microsoft.com/office/drawing/2014/main" id="{32850CD1-6DA2-4BA8-1F81-0D8E73BAD3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14593" y="535607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30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65D77D0-34D2-5488-5A2B-80B0466D3A5B}"/>
              </a:ext>
            </a:extLst>
          </p:cNvPr>
          <p:cNvSpPr/>
          <p:nvPr/>
        </p:nvSpPr>
        <p:spPr>
          <a:xfrm>
            <a:off x="2962656" y="1235880"/>
            <a:ext cx="3683495" cy="1403884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55A9690-6175-19D0-1347-411C48C1DBF4}"/>
              </a:ext>
            </a:extLst>
          </p:cNvPr>
          <p:cNvSpPr/>
          <p:nvPr/>
        </p:nvSpPr>
        <p:spPr>
          <a:xfrm>
            <a:off x="136404" y="4713082"/>
            <a:ext cx="7339434" cy="155796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1BFF9C4-D5D6-4C68-934B-2ED5B89F32C9}"/>
              </a:ext>
            </a:extLst>
          </p:cNvPr>
          <p:cNvSpPr/>
          <p:nvPr/>
        </p:nvSpPr>
        <p:spPr>
          <a:xfrm>
            <a:off x="111211" y="2945474"/>
            <a:ext cx="9665149" cy="1621097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B617DA-A35A-F1A2-DF44-F67ED7337480}"/>
              </a:ext>
            </a:extLst>
          </p:cNvPr>
          <p:cNvSpPr/>
          <p:nvPr/>
        </p:nvSpPr>
        <p:spPr>
          <a:xfrm>
            <a:off x="269705" y="2563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Wochentage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E3F26B6-7540-22D3-125D-1B1D65AF201D}"/>
              </a:ext>
            </a:extLst>
          </p:cNvPr>
          <p:cNvGrpSpPr/>
          <p:nvPr/>
        </p:nvGrpSpPr>
        <p:grpSpPr>
          <a:xfrm>
            <a:off x="289973" y="3112323"/>
            <a:ext cx="1738268" cy="1081110"/>
            <a:chOff x="289973" y="3112323"/>
            <a:chExt cx="1738268" cy="108111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79F75E53-E493-5347-39A1-DAEA5B4D5D66}"/>
                </a:ext>
              </a:extLst>
            </p:cNvPr>
            <p:cNvSpPr txBox="1"/>
            <p:nvPr/>
          </p:nvSpPr>
          <p:spPr>
            <a:xfrm>
              <a:off x="289973" y="3112323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Montag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319900C-9AD0-BAA2-CCC6-F4664B2B55FB}"/>
                </a:ext>
              </a:extLst>
            </p:cNvPr>
            <p:cNvSpPr txBox="1"/>
            <p:nvPr/>
          </p:nvSpPr>
          <p:spPr>
            <a:xfrm>
              <a:off x="289977" y="3574725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понеділок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ponedilok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32F0A48-F5A4-96BA-AD6F-E6FAA2215221}"/>
              </a:ext>
            </a:extLst>
          </p:cNvPr>
          <p:cNvGrpSpPr/>
          <p:nvPr/>
        </p:nvGrpSpPr>
        <p:grpSpPr>
          <a:xfrm>
            <a:off x="2693001" y="3112323"/>
            <a:ext cx="1738268" cy="1081110"/>
            <a:chOff x="1999126" y="3563427"/>
            <a:chExt cx="1738268" cy="108111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C0AE422-955A-9F51-6C50-27A21B2A1ABD}"/>
                </a:ext>
              </a:extLst>
            </p:cNvPr>
            <p:cNvSpPr txBox="1"/>
            <p:nvPr/>
          </p:nvSpPr>
          <p:spPr>
            <a:xfrm>
              <a:off x="1999126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Dienstag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3F13BFE-F710-8BAC-2B43-CFD22A721A44}"/>
                </a:ext>
              </a:extLst>
            </p:cNvPr>
            <p:cNvSpPr txBox="1"/>
            <p:nvPr/>
          </p:nvSpPr>
          <p:spPr>
            <a:xfrm>
              <a:off x="1999130" y="4025829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вівторок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vivtorok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5E2FDCB-96AD-7869-56B4-D2F4A4F7E3B0}"/>
              </a:ext>
            </a:extLst>
          </p:cNvPr>
          <p:cNvGrpSpPr/>
          <p:nvPr/>
        </p:nvGrpSpPr>
        <p:grpSpPr>
          <a:xfrm>
            <a:off x="5021887" y="3112323"/>
            <a:ext cx="1738268" cy="1081110"/>
            <a:chOff x="3937774" y="3563427"/>
            <a:chExt cx="1738268" cy="108111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F7C3F32-60B0-DE4B-E93B-7865A130C959}"/>
                </a:ext>
              </a:extLst>
            </p:cNvPr>
            <p:cNvSpPr txBox="1"/>
            <p:nvPr/>
          </p:nvSpPr>
          <p:spPr>
            <a:xfrm>
              <a:off x="3937774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Mittwoch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F994734-4E39-2067-D917-6C993671C8D4}"/>
                </a:ext>
              </a:extLst>
            </p:cNvPr>
            <p:cNvSpPr txBox="1"/>
            <p:nvPr/>
          </p:nvSpPr>
          <p:spPr>
            <a:xfrm>
              <a:off x="3937778" y="4025829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середа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sereda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5E807D5-8604-7E3C-70B1-15577324B6B2}"/>
              </a:ext>
            </a:extLst>
          </p:cNvPr>
          <p:cNvGrpSpPr/>
          <p:nvPr/>
        </p:nvGrpSpPr>
        <p:grpSpPr>
          <a:xfrm>
            <a:off x="7367497" y="3112323"/>
            <a:ext cx="1738268" cy="1081110"/>
            <a:chOff x="7408666" y="3563427"/>
            <a:chExt cx="1738268" cy="108111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0AC1E94-8C71-C579-7812-055586B6821B}"/>
                </a:ext>
              </a:extLst>
            </p:cNvPr>
            <p:cNvSpPr txBox="1"/>
            <p:nvPr/>
          </p:nvSpPr>
          <p:spPr>
            <a:xfrm>
              <a:off x="7408666" y="3563427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Donnerstag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E8A70A1-6F35-149A-0056-0317179962D5}"/>
                </a:ext>
              </a:extLst>
            </p:cNvPr>
            <p:cNvSpPr txBox="1"/>
            <p:nvPr/>
          </p:nvSpPr>
          <p:spPr>
            <a:xfrm>
              <a:off x="7408670" y="4025829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четвер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chetver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29EFE5D-7696-06D0-FEB2-FBDB3ED4968F}"/>
              </a:ext>
            </a:extLst>
          </p:cNvPr>
          <p:cNvGrpSpPr/>
          <p:nvPr/>
        </p:nvGrpSpPr>
        <p:grpSpPr>
          <a:xfrm>
            <a:off x="268094" y="4858141"/>
            <a:ext cx="1738264" cy="1118733"/>
            <a:chOff x="268094" y="5309245"/>
            <a:chExt cx="1738264" cy="1118733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313D5B4-472F-A2CA-B11A-120C1B08323C}"/>
                </a:ext>
              </a:extLst>
            </p:cNvPr>
            <p:cNvSpPr txBox="1"/>
            <p:nvPr/>
          </p:nvSpPr>
          <p:spPr>
            <a:xfrm>
              <a:off x="268094" y="5309245"/>
              <a:ext cx="1738264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Freitag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57FF594-F880-BB6E-B126-75D0E72DC468}"/>
                </a:ext>
              </a:extLst>
            </p:cNvPr>
            <p:cNvSpPr txBox="1"/>
            <p:nvPr/>
          </p:nvSpPr>
          <p:spPr>
            <a:xfrm>
              <a:off x="268094" y="5809270"/>
              <a:ext cx="1738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п’ятниця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pʺyatnytsya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8EA73117-E7DC-16E4-E35B-E882821B575E}"/>
              </a:ext>
            </a:extLst>
          </p:cNvPr>
          <p:cNvSpPr txBox="1"/>
          <p:nvPr/>
        </p:nvSpPr>
        <p:spPr>
          <a:xfrm>
            <a:off x="3138617" y="1391617"/>
            <a:ext cx="2792178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Eine Woche hat 7 Tage.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C899195-1855-A092-38B1-4BB7DA9E63DE}"/>
              </a:ext>
            </a:extLst>
          </p:cNvPr>
          <p:cNvSpPr txBox="1"/>
          <p:nvPr/>
        </p:nvSpPr>
        <p:spPr>
          <a:xfrm>
            <a:off x="3138617" y="1858460"/>
            <a:ext cx="2783778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de-DE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Один </a:t>
            </a:r>
            <a:r>
              <a:rPr lang="ru-RU" altLang="de-DE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тиждень</a:t>
            </a:r>
            <a:r>
              <a:rPr lang="ru-RU" altLang="de-DE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має</a:t>
            </a:r>
            <a:r>
              <a:rPr lang="ru-RU" altLang="de-DE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ru-RU" altLang="de-DE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днів</a:t>
            </a:r>
            <a:r>
              <a:rPr lang="ru-RU" altLang="de-DE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de-DE" altLang="de-DE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Odyn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tyzhden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ʹ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maye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dniv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386306-7F73-1379-A42F-A78E77892F5D}"/>
              </a:ext>
            </a:extLst>
          </p:cNvPr>
          <p:cNvSpPr txBox="1"/>
          <p:nvPr/>
        </p:nvSpPr>
        <p:spPr>
          <a:xfrm>
            <a:off x="2657566" y="4857937"/>
            <a:ext cx="1773699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Samstag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00B9C3B-205B-E713-58FC-E4E1B353FB30}"/>
              </a:ext>
            </a:extLst>
          </p:cNvPr>
          <p:cNvSpPr txBox="1"/>
          <p:nvPr/>
        </p:nvSpPr>
        <p:spPr>
          <a:xfrm>
            <a:off x="2642959" y="5339709"/>
            <a:ext cx="178830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субота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subota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8AE42D8-3E1E-C364-C813-AB3F8CFF7331}"/>
              </a:ext>
            </a:extLst>
          </p:cNvPr>
          <p:cNvSpPr txBox="1"/>
          <p:nvPr/>
        </p:nvSpPr>
        <p:spPr>
          <a:xfrm>
            <a:off x="5018333" y="4857937"/>
            <a:ext cx="1788306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Sonntag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5BF4CE5-C6E4-63CB-6BFF-A9B38A73C643}"/>
              </a:ext>
            </a:extLst>
          </p:cNvPr>
          <p:cNvSpPr txBox="1"/>
          <p:nvPr/>
        </p:nvSpPr>
        <p:spPr>
          <a:xfrm>
            <a:off x="5018333" y="5339709"/>
            <a:ext cx="178830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неділя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nedilya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6" name="Audio Recording 16.01.2023, 13:11:11">
            <a:hlinkClick r:id="" action="ppaction://media"/>
            <a:extLst>
              <a:ext uri="{FF2B5EF4-FFF2-40B4-BE49-F238E27FC236}">
                <a16:creationId xmlns:a16="http://schemas.microsoft.com/office/drawing/2014/main" id="{F90F3D94-A997-E809-C377-141D48934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781824" y="296330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3:11:22">
            <a:hlinkClick r:id="" action="ppaction://media"/>
            <a:extLst>
              <a:ext uri="{FF2B5EF4-FFF2-40B4-BE49-F238E27FC236}">
                <a16:creationId xmlns:a16="http://schemas.microsoft.com/office/drawing/2014/main" id="{815846AA-4135-DD7F-54DD-4D6F4F00F6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030242" y="1344902"/>
            <a:ext cx="468000" cy="468000"/>
          </a:xfrm>
          <a:prstGeom prst="rect">
            <a:avLst/>
          </a:prstGeom>
        </p:spPr>
      </p:pic>
      <p:pic>
        <p:nvPicPr>
          <p:cNvPr id="28" name="Audio Recording 16.01.2023, 13:11:29">
            <a:hlinkClick r:id="" action="ppaction://media"/>
            <a:extLst>
              <a:ext uri="{FF2B5EF4-FFF2-40B4-BE49-F238E27FC236}">
                <a16:creationId xmlns:a16="http://schemas.microsoft.com/office/drawing/2014/main" id="{64866D8D-0204-3E46-2745-E03895C21D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83110" y="3062878"/>
            <a:ext cx="468000" cy="468000"/>
          </a:xfrm>
          <a:prstGeom prst="rect">
            <a:avLst/>
          </a:prstGeom>
        </p:spPr>
      </p:pic>
      <p:pic>
        <p:nvPicPr>
          <p:cNvPr id="29" name="Audio Recording 16.01.2023, 13:11:35">
            <a:hlinkClick r:id="" action="ppaction://media"/>
            <a:extLst>
              <a:ext uri="{FF2B5EF4-FFF2-40B4-BE49-F238E27FC236}">
                <a16:creationId xmlns:a16="http://schemas.microsoft.com/office/drawing/2014/main" id="{0114FB7F-DD07-5C6B-1A14-E71C1B0847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449476" y="3056295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3:11:40">
            <a:hlinkClick r:id="" action="ppaction://media"/>
            <a:extLst>
              <a:ext uri="{FF2B5EF4-FFF2-40B4-BE49-F238E27FC236}">
                <a16:creationId xmlns:a16="http://schemas.microsoft.com/office/drawing/2014/main" id="{C2FD2BA2-B634-998B-077F-9766C1DCE04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805114" y="3056295"/>
            <a:ext cx="468000" cy="468000"/>
          </a:xfrm>
          <a:prstGeom prst="rect">
            <a:avLst/>
          </a:prstGeom>
        </p:spPr>
      </p:pic>
      <p:pic>
        <p:nvPicPr>
          <p:cNvPr id="31" name="Audio Recording 16.01.2023, 13:11:46">
            <a:hlinkClick r:id="" action="ppaction://media"/>
            <a:extLst>
              <a:ext uri="{FF2B5EF4-FFF2-40B4-BE49-F238E27FC236}">
                <a16:creationId xmlns:a16="http://schemas.microsoft.com/office/drawing/2014/main" id="{504C4D9D-F0B8-EA5C-662F-FF7C9212DAF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192277" y="3056295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3:11:59">
            <a:hlinkClick r:id="" action="ppaction://media"/>
            <a:extLst>
              <a:ext uri="{FF2B5EF4-FFF2-40B4-BE49-F238E27FC236}">
                <a16:creationId xmlns:a16="http://schemas.microsoft.com/office/drawing/2014/main" id="{1A248258-50CB-1360-C4B0-B6F68CE1B4B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083110" y="4799483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3:12:06">
            <a:hlinkClick r:id="" action="ppaction://media"/>
            <a:extLst>
              <a:ext uri="{FF2B5EF4-FFF2-40B4-BE49-F238E27FC236}">
                <a16:creationId xmlns:a16="http://schemas.microsoft.com/office/drawing/2014/main" id="{8CA86C4D-7BFA-116B-1D50-A0AA7F3BC0E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485000" y="4799483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3:12:14">
            <a:hlinkClick r:id="" action="ppaction://media"/>
            <a:extLst>
              <a:ext uri="{FF2B5EF4-FFF2-40B4-BE49-F238E27FC236}">
                <a16:creationId xmlns:a16="http://schemas.microsoft.com/office/drawing/2014/main" id="{0E5A04DB-8E18-321F-0E7B-C90A414485B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825476" y="4799483"/>
            <a:ext cx="468000" cy="468000"/>
          </a:xfrm>
          <a:prstGeom prst="rect">
            <a:avLst/>
          </a:prstGeom>
        </p:spPr>
      </p:pic>
      <p:pic>
        <p:nvPicPr>
          <p:cNvPr id="3" name="Audio Recording 01.06.2023, 23:46:14">
            <a:hlinkClick r:id="" action="ppaction://media"/>
            <a:extLst>
              <a:ext uri="{FF2B5EF4-FFF2-40B4-BE49-F238E27FC236}">
                <a16:creationId xmlns:a16="http://schemas.microsoft.com/office/drawing/2014/main" id="{1C6DC859-F530-88BC-A53B-019DA828C30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1448" y="1921924"/>
            <a:ext cx="468000" cy="468000"/>
          </a:xfrm>
          <a:prstGeom prst="rect">
            <a:avLst/>
          </a:prstGeom>
        </p:spPr>
      </p:pic>
      <p:pic>
        <p:nvPicPr>
          <p:cNvPr id="6" name="Audio Recording 01.06.2023, 23:46:20">
            <a:hlinkClick r:id="" action="ppaction://media"/>
            <a:extLst>
              <a:ext uri="{FF2B5EF4-FFF2-40B4-BE49-F238E27FC236}">
                <a16:creationId xmlns:a16="http://schemas.microsoft.com/office/drawing/2014/main" id="{CB2CDCA6-9812-E986-BE6B-0A08EBCD05F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0843" y="3633131"/>
            <a:ext cx="468000" cy="468000"/>
          </a:xfrm>
          <a:prstGeom prst="rect">
            <a:avLst/>
          </a:prstGeom>
        </p:spPr>
      </p:pic>
      <p:pic>
        <p:nvPicPr>
          <p:cNvPr id="9" name="Audio Recording 01.06.2023, 23:46:29">
            <a:hlinkClick r:id="" action="ppaction://media"/>
            <a:extLst>
              <a:ext uri="{FF2B5EF4-FFF2-40B4-BE49-F238E27FC236}">
                <a16:creationId xmlns:a16="http://schemas.microsoft.com/office/drawing/2014/main" id="{F96FADA7-177C-8B08-3872-CC1A39CB37D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63871" y="3633131"/>
            <a:ext cx="468000" cy="468000"/>
          </a:xfrm>
          <a:prstGeom prst="rect">
            <a:avLst/>
          </a:prstGeom>
        </p:spPr>
      </p:pic>
      <p:pic>
        <p:nvPicPr>
          <p:cNvPr id="12" name="Audio Recording 01.06.2023, 23:46:37">
            <a:hlinkClick r:id="" action="ppaction://media"/>
            <a:extLst>
              <a:ext uri="{FF2B5EF4-FFF2-40B4-BE49-F238E27FC236}">
                <a16:creationId xmlns:a16="http://schemas.microsoft.com/office/drawing/2014/main" id="{5B149A44-5F3D-5193-5EC9-B4DF238EED09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5114" y="3633131"/>
            <a:ext cx="468000" cy="468000"/>
          </a:xfrm>
          <a:prstGeom prst="rect">
            <a:avLst/>
          </a:prstGeom>
        </p:spPr>
      </p:pic>
      <p:pic>
        <p:nvPicPr>
          <p:cNvPr id="15" name="Audio Recording 01.06.2023, 23:46:49">
            <a:hlinkClick r:id="" action="ppaction://media"/>
            <a:extLst>
              <a:ext uri="{FF2B5EF4-FFF2-40B4-BE49-F238E27FC236}">
                <a16:creationId xmlns:a16="http://schemas.microsoft.com/office/drawing/2014/main" id="{CF91B29C-5E9E-2F35-9803-D767509A03CC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7719" y="3633131"/>
            <a:ext cx="468000" cy="468000"/>
          </a:xfrm>
          <a:prstGeom prst="rect">
            <a:avLst/>
          </a:prstGeom>
        </p:spPr>
      </p:pic>
      <p:pic>
        <p:nvPicPr>
          <p:cNvPr id="20" name="Audio Recording 01.06.2023, 23:46:56">
            <a:hlinkClick r:id="" action="ppaction://media"/>
            <a:extLst>
              <a:ext uri="{FF2B5EF4-FFF2-40B4-BE49-F238E27FC236}">
                <a16:creationId xmlns:a16="http://schemas.microsoft.com/office/drawing/2014/main" id="{03CAEDB2-1E7B-EF7B-2F28-7D850A14AFC8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3977" y="5454550"/>
            <a:ext cx="468000" cy="468000"/>
          </a:xfrm>
          <a:prstGeom prst="rect">
            <a:avLst/>
          </a:prstGeom>
        </p:spPr>
      </p:pic>
      <p:pic>
        <p:nvPicPr>
          <p:cNvPr id="23" name="Audio Recording 01.06.2023, 23:47:03">
            <a:hlinkClick r:id="" action="ppaction://media"/>
            <a:extLst>
              <a:ext uri="{FF2B5EF4-FFF2-40B4-BE49-F238E27FC236}">
                <a16:creationId xmlns:a16="http://schemas.microsoft.com/office/drawing/2014/main" id="{4253D9BB-D68D-42BA-577C-2B2EDA964C1D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76188" y="5454550"/>
            <a:ext cx="468000" cy="468000"/>
          </a:xfrm>
          <a:prstGeom prst="rect">
            <a:avLst/>
          </a:prstGeom>
        </p:spPr>
      </p:pic>
      <p:pic>
        <p:nvPicPr>
          <p:cNvPr id="38" name="Audio Recording 01.06.2023, 23:47:10">
            <a:hlinkClick r:id="" action="ppaction://media"/>
            <a:extLst>
              <a:ext uri="{FF2B5EF4-FFF2-40B4-BE49-F238E27FC236}">
                <a16:creationId xmlns:a16="http://schemas.microsoft.com/office/drawing/2014/main" id="{EE1667EA-8B2D-82C6-7D82-39DD8D669216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43667" y="5454550"/>
            <a:ext cx="468000" cy="468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C00BF921-D01F-9995-D3F6-99A6420E32BB}"/>
              </a:ext>
            </a:extLst>
          </p:cNvPr>
          <p:cNvSpPr txBox="1"/>
          <p:nvPr/>
        </p:nvSpPr>
        <p:spPr>
          <a:xfrm>
            <a:off x="3250178" y="287207"/>
            <a:ext cx="404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</a:rPr>
              <a:t>Дні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тижня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de-DE" sz="2400" dirty="0">
                <a:solidFill>
                  <a:prstClr val="black"/>
                </a:solidFill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Dni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tyzhnya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4" name="Audio Recording 01.06.2023, 23:45:47">
            <a:hlinkClick r:id="" action="ppaction://media"/>
            <a:extLst>
              <a:ext uri="{FF2B5EF4-FFF2-40B4-BE49-F238E27FC236}">
                <a16:creationId xmlns:a16="http://schemas.microsoft.com/office/drawing/2014/main" id="{E320F2E9-F2F5-60D5-C335-75828AFE3296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4674" y="31708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80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487</Words>
  <Application>Microsoft Macintosh PowerPoint</Application>
  <PresentationFormat>A4-Papier (210 x 297 mm)</PresentationFormat>
  <Paragraphs>144</Paragraphs>
  <Slides>10</Slides>
  <Notes>0</Notes>
  <HiddenSlides>0</HiddenSlides>
  <MMClips>100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79</cp:revision>
  <cp:lastPrinted>2022-05-18T12:46:11Z</cp:lastPrinted>
  <dcterms:created xsi:type="dcterms:W3CDTF">2022-05-10T12:43:55Z</dcterms:created>
  <dcterms:modified xsi:type="dcterms:W3CDTF">2023-09-02T10:34:42Z</dcterms:modified>
</cp:coreProperties>
</file>