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3"/>
  </p:notesMasterIdLst>
  <p:sldIdLst>
    <p:sldId id="29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008B50"/>
    <a:srgbClr val="9D9D9D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0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488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25.07.23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E80F3B6-E7E1-F166-A6B0-F8E8B1A28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7237" y="161623"/>
            <a:ext cx="1089244" cy="60089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25.07.23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image" Target="../media/image2.png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image" Target="../media/image4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291195" y="409213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endParaRPr lang="de-DE" sz="32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2B88613E-5FE7-7735-FFD0-A2CA57392F59}"/>
              </a:ext>
            </a:extLst>
          </p:cNvPr>
          <p:cNvSpPr/>
          <p:nvPr/>
        </p:nvSpPr>
        <p:spPr>
          <a:xfrm>
            <a:off x="3341114" y="194907"/>
            <a:ext cx="455291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Вимовляння і правопис цифр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[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vymovlyannya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 i pravopys tsyfr]</a:t>
            </a:r>
            <a:endParaRPr lang="de-DE" sz="20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163" name="Abgerundetes Rechteck 162">
            <a:extLst>
              <a:ext uri="{FF2B5EF4-FFF2-40B4-BE49-F238E27FC236}">
                <a16:creationId xmlns:a16="http://schemas.microsoft.com/office/drawing/2014/main" id="{9EF17D0F-C925-9865-E030-3598AE483107}"/>
              </a:ext>
            </a:extLst>
          </p:cNvPr>
          <p:cNvSpPr/>
          <p:nvPr/>
        </p:nvSpPr>
        <p:spPr>
          <a:xfrm>
            <a:off x="6498591" y="3658912"/>
            <a:ext cx="3181244" cy="2204677"/>
          </a:xfrm>
          <a:prstGeom prst="roundRect">
            <a:avLst>
              <a:gd name="adj" fmla="val 526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1" name="Abgerundetes Rechteck 100">
            <a:extLst>
              <a:ext uri="{FF2B5EF4-FFF2-40B4-BE49-F238E27FC236}">
                <a16:creationId xmlns:a16="http://schemas.microsoft.com/office/drawing/2014/main" id="{4A1A625F-E273-CE25-6D5A-36E36487D13D}"/>
              </a:ext>
            </a:extLst>
          </p:cNvPr>
          <p:cNvSpPr/>
          <p:nvPr/>
        </p:nvSpPr>
        <p:spPr>
          <a:xfrm>
            <a:off x="232111" y="3649002"/>
            <a:ext cx="2787334" cy="2214587"/>
          </a:xfrm>
          <a:prstGeom prst="roundRect">
            <a:avLst>
              <a:gd name="adj" fmla="val 620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Abgerundetes Rechteck 102">
            <a:extLst>
              <a:ext uri="{FF2B5EF4-FFF2-40B4-BE49-F238E27FC236}">
                <a16:creationId xmlns:a16="http://schemas.microsoft.com/office/drawing/2014/main" id="{17E7C1C8-9A2B-A0AD-2EFE-949338E27A4C}"/>
              </a:ext>
            </a:extLst>
          </p:cNvPr>
          <p:cNvSpPr/>
          <p:nvPr/>
        </p:nvSpPr>
        <p:spPr>
          <a:xfrm>
            <a:off x="3165631" y="3658912"/>
            <a:ext cx="3181244" cy="2204677"/>
          </a:xfrm>
          <a:prstGeom prst="roundRect">
            <a:avLst>
              <a:gd name="adj" fmla="val 392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22CD77B2-32C5-B597-89F8-E49703D1FA63}"/>
              </a:ext>
            </a:extLst>
          </p:cNvPr>
          <p:cNvSpPr txBox="1"/>
          <p:nvPr/>
        </p:nvSpPr>
        <p:spPr>
          <a:xfrm>
            <a:off x="3262309" y="3778683"/>
            <a:ext cx="2629037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Schreibe zuerst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5AB399-A8E9-7E72-3FD8-164351A739B6}"/>
              </a:ext>
            </a:extLst>
          </p:cNvPr>
          <p:cNvSpPr txBox="1"/>
          <p:nvPr/>
        </p:nvSpPr>
        <p:spPr>
          <a:xfrm>
            <a:off x="1271253" y="1138563"/>
            <a:ext cx="62975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34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D75D153-6179-33D6-B2BD-54360DF2801E}"/>
              </a:ext>
            </a:extLst>
          </p:cNvPr>
          <p:cNvSpPr txBox="1"/>
          <p:nvPr/>
        </p:nvSpPr>
        <p:spPr>
          <a:xfrm>
            <a:off x="3887772" y="1366781"/>
            <a:ext cx="20956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  <a:r>
              <a:rPr lang="de-DE" sz="2400" dirty="0">
                <a:latin typeface="Comic Sans MS" panose="030F0902030302020204" pitchFamily="66" charset="0"/>
              </a:rPr>
              <a:t> = </a:t>
            </a:r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30</a:t>
            </a:r>
            <a:r>
              <a:rPr lang="de-DE" sz="2400" dirty="0">
                <a:latin typeface="Comic Sans MS" panose="030F0902030302020204" pitchFamily="66" charset="0"/>
              </a:rPr>
              <a:t> + 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B593BFB-4CC0-AFE5-1117-2B76A21F59B0}"/>
              </a:ext>
            </a:extLst>
          </p:cNvPr>
          <p:cNvSpPr txBox="1"/>
          <p:nvPr/>
        </p:nvSpPr>
        <p:spPr>
          <a:xfrm>
            <a:off x="3256346" y="4547394"/>
            <a:ext cx="2629037" cy="1139726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de-DE" dirty="0"/>
              <a:t>Пиши спочатку </a:t>
            </a:r>
            <a:r>
              <a:rPr lang="ru-RU" altLang="de-DE" dirty="0">
                <a:solidFill>
                  <a:srgbClr val="0070C0"/>
                </a:solidFill>
              </a:rPr>
              <a:t>десятки</a:t>
            </a:r>
            <a:r>
              <a:rPr lang="ru-RU" altLang="de-DE" dirty="0"/>
              <a:t>, а потім </a:t>
            </a:r>
            <a:r>
              <a:rPr lang="ru-RU" altLang="de-DE" dirty="0">
                <a:solidFill>
                  <a:schemeClr val="accent6"/>
                </a:solidFill>
              </a:rPr>
              <a:t>одиниці</a:t>
            </a:r>
            <a:r>
              <a:rPr lang="ru-RU" altLang="de-DE" dirty="0"/>
              <a:t>.</a:t>
            </a:r>
            <a:endParaRPr lang="de-DE" alt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[Pyshy spochatku desyatky, a potim odynytsi.]</a:t>
            </a:r>
            <a:endParaRPr lang="de-DE" altLang="de-DE" sz="2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3FD975A3-9C01-253F-049E-8427CCB868F2}"/>
              </a:ext>
            </a:extLst>
          </p:cNvPr>
          <p:cNvCxnSpPr>
            <a:cxnSpLocks/>
          </p:cNvCxnSpPr>
          <p:nvPr/>
        </p:nvCxnSpPr>
        <p:spPr>
          <a:xfrm>
            <a:off x="7718100" y="2717796"/>
            <a:ext cx="516583" cy="434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2DBFD6-9AE5-0130-45D0-7321EED6CC7C}"/>
              </a:ext>
            </a:extLst>
          </p:cNvPr>
          <p:cNvCxnSpPr>
            <a:cxnSpLocks/>
          </p:cNvCxnSpPr>
          <p:nvPr/>
        </p:nvCxnSpPr>
        <p:spPr>
          <a:xfrm flipH="1">
            <a:off x="7632646" y="2719794"/>
            <a:ext cx="493666" cy="4348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B206B3F-C6C7-F470-CE76-50D6DD4C92D1}"/>
              </a:ext>
            </a:extLst>
          </p:cNvPr>
          <p:cNvSpPr txBox="1"/>
          <p:nvPr/>
        </p:nvSpPr>
        <p:spPr>
          <a:xfrm>
            <a:off x="7317841" y="3141041"/>
            <a:ext cx="15427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vier</a:t>
            </a:r>
            <a:r>
              <a:rPr lang="de-DE" sz="1600" dirty="0">
                <a:latin typeface="Comic Sans MS" panose="030F0902030302020204" pitchFamily="66" charset="0"/>
              </a:rPr>
              <a:t>und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dreißig</a:t>
            </a:r>
            <a:endParaRPr lang="de-DE" sz="1600" dirty="0">
              <a:latin typeface="Comic Sans MS" panose="030F0902030302020204" pitchFamily="66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E96AF93-3173-6FA2-3129-32EA1C5295D3}"/>
              </a:ext>
            </a:extLst>
          </p:cNvPr>
          <p:cNvSpPr txBox="1"/>
          <p:nvPr/>
        </p:nvSpPr>
        <p:spPr>
          <a:xfrm>
            <a:off x="6651972" y="3778683"/>
            <a:ext cx="2558937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Spreche zuerst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F964733-5541-70CB-B26C-759C97161BFB}"/>
              </a:ext>
            </a:extLst>
          </p:cNvPr>
          <p:cNvSpPr txBox="1"/>
          <p:nvPr/>
        </p:nvSpPr>
        <p:spPr>
          <a:xfrm>
            <a:off x="6651973" y="4573063"/>
            <a:ext cx="2558936" cy="1139726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Називай спочатку </a:t>
            </a:r>
            <a:r>
              <a:rPr lang="ru-RU" altLang="de-DE" dirty="0">
                <a:solidFill>
                  <a:schemeClr val="accent6"/>
                </a:solidFill>
              </a:rPr>
              <a:t>одиниці</a:t>
            </a:r>
            <a:r>
              <a:rPr lang="ru-RU" alt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потім </a:t>
            </a:r>
            <a:r>
              <a:rPr lang="ru-RU" altLang="de-DE" dirty="0">
                <a:solidFill>
                  <a:srgbClr val="0070C0"/>
                </a:solidFill>
              </a:rPr>
              <a:t>десятки</a:t>
            </a:r>
            <a:r>
              <a:rPr lang="ru-RU" alt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alt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[Nazyvay spochatku odynytsi, potim desyatky.]</a:t>
            </a:r>
            <a:endParaRPr lang="de-DE" altLang="de-DE" sz="2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004B0AD-CD1D-E964-EF13-A2A27F235A80}"/>
              </a:ext>
            </a:extLst>
          </p:cNvPr>
          <p:cNvSpPr/>
          <p:nvPr/>
        </p:nvSpPr>
        <p:spPr>
          <a:xfrm>
            <a:off x="162855" y="194907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Zahlen sprechen </a:t>
            </a:r>
          </a:p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und schreiben</a:t>
            </a:r>
          </a:p>
        </p:txBody>
      </p:sp>
      <p:pic>
        <p:nvPicPr>
          <p:cNvPr id="3" name="Audio Recording 21.11.2022, 10:02:35">
            <a:hlinkClick r:id="" action="ppaction://media"/>
            <a:extLst>
              <a:ext uri="{FF2B5EF4-FFF2-40B4-BE49-F238E27FC236}">
                <a16:creationId xmlns:a16="http://schemas.microsoft.com/office/drawing/2014/main" id="{C954D846-6436-ACD4-C94F-5D587EE415D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91809" y="3864021"/>
            <a:ext cx="468000" cy="468000"/>
          </a:xfrm>
          <a:prstGeom prst="rect">
            <a:avLst/>
          </a:prstGeom>
        </p:spPr>
      </p:pic>
      <p:pic>
        <p:nvPicPr>
          <p:cNvPr id="4" name="Audio Recording 21.11.2022, 10:04:26">
            <a:hlinkClick r:id="" action="ppaction://media"/>
            <a:extLst>
              <a:ext uri="{FF2B5EF4-FFF2-40B4-BE49-F238E27FC236}">
                <a16:creationId xmlns:a16="http://schemas.microsoft.com/office/drawing/2014/main" id="{31B8E7D9-3FEF-0264-0FD0-67301838B23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12298" y="3864021"/>
            <a:ext cx="468000" cy="468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FCB93D2C-1E74-E1C0-642A-BA6E8F12A94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5346" y="2904483"/>
            <a:ext cx="180000" cy="180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6D6F6498-3DA3-DFE7-3BD3-F1220B70E21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076322"/>
            <a:ext cx="2150440" cy="216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7E63D0DF-B9E0-0835-A2C7-04D677C9EF1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0913" y="1790139"/>
            <a:ext cx="2150440" cy="216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25802E4-BB24-C9AC-D82B-69486A7DCC8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364873"/>
            <a:ext cx="2150440" cy="2160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1D48C42B-3028-2011-6C0F-F86DF128DBB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642968"/>
            <a:ext cx="2150440" cy="216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1DAC7266-5B33-7673-6063-DF045B29C12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57912" y="2904483"/>
            <a:ext cx="180000" cy="18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FB24BA1-8EE5-C799-2E33-1A8336FC0C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70585" y="2904483"/>
            <a:ext cx="180000" cy="180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6A20AB8E-AE74-5672-7264-28924D99D63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86776" y="2904483"/>
            <a:ext cx="180000" cy="1800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24EC49DB-B286-1C77-7F2D-9980A01B6CC9}"/>
              </a:ext>
            </a:extLst>
          </p:cNvPr>
          <p:cNvSpPr txBox="1"/>
          <p:nvPr/>
        </p:nvSpPr>
        <p:spPr>
          <a:xfrm>
            <a:off x="376829" y="3774021"/>
            <a:ext cx="2060095" cy="79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de-DE" sz="1050" dirty="0">
              <a:latin typeface="Comic Sans MS" panose="030F0902030302020204" pitchFamily="66" charset="0"/>
            </a:endParaRPr>
          </a:p>
          <a:p>
            <a:pPr algn="ctr"/>
            <a:r>
              <a:rPr lang="de-DE" sz="2000" dirty="0">
                <a:latin typeface="Comic Sans MS" panose="030F0902030302020204" pitchFamily="66" charset="0"/>
              </a:rPr>
              <a:t>Vierunddreißig</a:t>
            </a:r>
            <a:endParaRPr lang="de-DE" sz="2400" dirty="0">
              <a:latin typeface="Comic Sans MS" panose="030F0902030302020204" pitchFamily="66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2F336D5-6C48-61DF-7998-4C48A31DEC50}"/>
              </a:ext>
            </a:extLst>
          </p:cNvPr>
          <p:cNvSpPr txBox="1"/>
          <p:nvPr/>
        </p:nvSpPr>
        <p:spPr>
          <a:xfrm>
            <a:off x="376829" y="4692001"/>
            <a:ext cx="2060095" cy="100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endParaRPr lang="de-DE" sz="1050" dirty="0"/>
          </a:p>
          <a:p>
            <a:pPr lvl="0" algn="ctr"/>
            <a:r>
              <a:rPr lang="uk-UA" dirty="0"/>
              <a:t>Тридцять чотири</a:t>
            </a:r>
            <a:endParaRPr lang="de-DE" dirty="0"/>
          </a:p>
          <a:p>
            <a:pPr lvl="0" algn="ctr"/>
            <a:r>
              <a:rPr lang="de-DE" sz="1600" dirty="0">
                <a:solidFill>
                  <a:srgbClr val="9D9D9D"/>
                </a:solidFill>
              </a:rPr>
              <a:t>[</a:t>
            </a:r>
            <a:r>
              <a:rPr lang="de-DE" sz="1600" dirty="0" err="1">
                <a:solidFill>
                  <a:srgbClr val="9D9D9D"/>
                </a:solidFill>
              </a:rPr>
              <a:t>Trydtsyat</a:t>
            </a:r>
            <a:r>
              <a:rPr lang="de-DE" sz="1600" dirty="0">
                <a:solidFill>
                  <a:srgbClr val="9D9D9D"/>
                </a:solidFill>
              </a:rPr>
              <a:t>ʹ </a:t>
            </a:r>
            <a:r>
              <a:rPr lang="de-DE" sz="1600" dirty="0" err="1">
                <a:solidFill>
                  <a:srgbClr val="9D9D9D"/>
                </a:solidFill>
              </a:rPr>
              <a:t>chotyry</a:t>
            </a:r>
            <a:r>
              <a:rPr lang="de-DE" sz="1600" dirty="0">
                <a:solidFill>
                  <a:srgbClr val="9D9D9D"/>
                </a:solidFill>
              </a:rPr>
              <a:t>]</a:t>
            </a:r>
            <a:endParaRPr lang="de-DE" altLang="de-DE" sz="16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E792EF32-719E-4EDD-F1D7-6EFA9B1E6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70197"/>
              </p:ext>
            </p:extLst>
          </p:nvPr>
        </p:nvGraphicFramePr>
        <p:xfrm>
          <a:off x="4009944" y="2016735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CC37C08-5769-ADDB-3E79-166DBB4D8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47906"/>
              </p:ext>
            </p:extLst>
          </p:nvPr>
        </p:nvGraphicFramePr>
        <p:xfrm>
          <a:off x="7157428" y="1731379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pic>
        <p:nvPicPr>
          <p:cNvPr id="13" name="Audio Recording 22.02.2023, 13:54:11">
            <a:hlinkClick r:id="" action="ppaction://media"/>
            <a:extLst>
              <a:ext uri="{FF2B5EF4-FFF2-40B4-BE49-F238E27FC236}">
                <a16:creationId xmlns:a16="http://schemas.microsoft.com/office/drawing/2014/main" id="{5493B530-4561-517E-3D38-4BCF97B7784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2470139" y="5019013"/>
            <a:ext cx="468000" cy="468000"/>
          </a:xfrm>
          <a:prstGeom prst="rect">
            <a:avLst/>
          </a:prstGeom>
        </p:spPr>
      </p:pic>
      <p:pic>
        <p:nvPicPr>
          <p:cNvPr id="16" name="Audio Recording 22.02.2023, 14:07:03">
            <a:hlinkClick r:id="" action="ppaction://media"/>
            <a:extLst>
              <a:ext uri="{FF2B5EF4-FFF2-40B4-BE49-F238E27FC236}">
                <a16:creationId xmlns:a16="http://schemas.microsoft.com/office/drawing/2014/main" id="{99F4A9E7-A071-579D-5C43-18B19914BF3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7250100" y="287260"/>
            <a:ext cx="468000" cy="468000"/>
          </a:xfrm>
          <a:prstGeom prst="rect">
            <a:avLst/>
          </a:prstGeom>
        </p:spPr>
      </p:pic>
      <p:pic>
        <p:nvPicPr>
          <p:cNvPr id="18" name="Audio Recording 22.02.2023, 14:02:20">
            <a:hlinkClick r:id="" action="ppaction://media"/>
            <a:extLst>
              <a:ext uri="{FF2B5EF4-FFF2-40B4-BE49-F238E27FC236}">
                <a16:creationId xmlns:a16="http://schemas.microsoft.com/office/drawing/2014/main" id="{D431397B-9E1B-3495-F1BA-94E99E7C5E27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873282" y="4743976"/>
            <a:ext cx="468000" cy="468000"/>
          </a:xfrm>
          <a:prstGeom prst="rect">
            <a:avLst/>
          </a:prstGeom>
        </p:spPr>
      </p:pic>
      <p:pic>
        <p:nvPicPr>
          <p:cNvPr id="19" name="Audio Recording 22.02.2023, 14:05:25">
            <a:hlinkClick r:id="" action="ppaction://media"/>
            <a:extLst>
              <a:ext uri="{FF2B5EF4-FFF2-40B4-BE49-F238E27FC236}">
                <a16:creationId xmlns:a16="http://schemas.microsoft.com/office/drawing/2014/main" id="{B5064639-0A81-61DC-9791-2A1CF0815EA1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9212298" y="4721661"/>
            <a:ext cx="468000" cy="468000"/>
          </a:xfrm>
          <a:prstGeom prst="rect">
            <a:avLst/>
          </a:prstGeom>
        </p:spPr>
      </p:pic>
      <p:pic>
        <p:nvPicPr>
          <p:cNvPr id="12" name="Neue Aufnahme 431.m4a">
            <a:hlinkClick r:id="" action="ppaction://media"/>
            <a:extLst>
              <a:ext uri="{FF2B5EF4-FFF2-40B4-BE49-F238E27FC236}">
                <a16:creationId xmlns:a16="http://schemas.microsoft.com/office/drawing/2014/main" id="{009093F6-4462-302A-B0D6-54B2DC9AB082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51332" y="331592"/>
            <a:ext cx="468000" cy="468000"/>
          </a:xfrm>
          <a:prstGeom prst="rect">
            <a:avLst/>
          </a:prstGeom>
        </p:spPr>
      </p:pic>
      <p:pic>
        <p:nvPicPr>
          <p:cNvPr id="21" name="Neue Aufnahme 430.m4a">
            <a:hlinkClick r:id="" action="ppaction://media"/>
            <a:extLst>
              <a:ext uri="{FF2B5EF4-FFF2-40B4-BE49-F238E27FC236}">
                <a16:creationId xmlns:a16="http://schemas.microsoft.com/office/drawing/2014/main" id="{D1813F98-E13E-5688-BF37-7E99B3CD012E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62937" y="3910419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309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87</Words>
  <Application>Microsoft Macintosh PowerPoint</Application>
  <PresentationFormat>A4-Papier (210 x 297 mm)</PresentationFormat>
  <Paragraphs>25</Paragraphs>
  <Slides>1</Slides>
  <Notes>0</Notes>
  <HiddenSlides>0</HiddenSlides>
  <MMClips>8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Katrin Gruhn</cp:lastModifiedBy>
  <cp:revision>73</cp:revision>
  <cp:lastPrinted>2022-05-18T12:46:11Z</cp:lastPrinted>
  <dcterms:created xsi:type="dcterms:W3CDTF">2022-05-10T12:43:55Z</dcterms:created>
  <dcterms:modified xsi:type="dcterms:W3CDTF">2023-07-25T18:39:08Z</dcterms:modified>
</cp:coreProperties>
</file>