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22"/>
  </p:notesMasterIdLst>
  <p:sldIdLst>
    <p:sldId id="276" r:id="rId2"/>
    <p:sldId id="303" r:id="rId3"/>
    <p:sldId id="309" r:id="rId4"/>
    <p:sldId id="320" r:id="rId5"/>
    <p:sldId id="321" r:id="rId6"/>
    <p:sldId id="317" r:id="rId7"/>
    <p:sldId id="318" r:id="rId8"/>
    <p:sldId id="306" r:id="rId9"/>
    <p:sldId id="32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256" r:id="rId2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9D"/>
    <a:srgbClr val="317A85"/>
    <a:srgbClr val="008B50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03"/>
    <p:restoredTop sz="95859"/>
  </p:normalViewPr>
  <p:slideViewPr>
    <p:cSldViewPr snapToGrid="0" snapToObjects="1">
      <p:cViewPr varScale="1">
        <p:scale>
          <a:sx n="104" d="100"/>
          <a:sy n="104" d="100"/>
        </p:scale>
        <p:origin x="208" y="3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25.07.23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7237" y="161623"/>
            <a:ext cx="1089244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25.07.23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9" Type="http://schemas.microsoft.com/office/2007/relationships/media" Target="../media/media20.m4a"/><Relationship Id="rId21" Type="http://schemas.microsoft.com/office/2007/relationships/media" Target="../media/media11.m4a"/><Relationship Id="rId34" Type="http://schemas.openxmlformats.org/officeDocument/2006/relationships/audio" Target="../media/media17.m4a"/><Relationship Id="rId42" Type="http://schemas.openxmlformats.org/officeDocument/2006/relationships/audio" Target="../media/media21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9" Type="http://schemas.microsoft.com/office/2007/relationships/media" Target="../media/media15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audio" Target="../media/media16.m4a"/><Relationship Id="rId37" Type="http://schemas.microsoft.com/office/2007/relationships/media" Target="../media/media19.m4a"/><Relationship Id="rId40" Type="http://schemas.openxmlformats.org/officeDocument/2006/relationships/audio" Target="../media/media20.m4a"/><Relationship Id="rId45" Type="http://schemas.openxmlformats.org/officeDocument/2006/relationships/slideLayout" Target="../slideLayouts/slideLayout2.xml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audio" Target="../media/media18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microsoft.com/office/2007/relationships/media" Target="../media/media16.m4a"/><Relationship Id="rId44" Type="http://schemas.openxmlformats.org/officeDocument/2006/relationships/audio" Target="../media/media22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audio" Target="../media/media15.m4a"/><Relationship Id="rId35" Type="http://schemas.microsoft.com/office/2007/relationships/media" Target="../media/media18.m4a"/><Relationship Id="rId43" Type="http://schemas.microsoft.com/office/2007/relationships/media" Target="../media/media22.m4a"/><Relationship Id="rId8" Type="http://schemas.openxmlformats.org/officeDocument/2006/relationships/audio" Target="../media/media4.m4a"/><Relationship Id="rId3" Type="http://schemas.microsoft.com/office/2007/relationships/media" Target="../media/media2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microsoft.com/office/2007/relationships/media" Target="../media/media17.m4a"/><Relationship Id="rId38" Type="http://schemas.openxmlformats.org/officeDocument/2006/relationships/audio" Target="../media/media19.m4a"/><Relationship Id="rId46" Type="http://schemas.openxmlformats.org/officeDocument/2006/relationships/image" Target="../media/image2.png"/><Relationship Id="rId20" Type="http://schemas.openxmlformats.org/officeDocument/2006/relationships/audio" Target="../media/media10.m4a"/><Relationship Id="rId41" Type="http://schemas.microsoft.com/office/2007/relationships/media" Target="../media/media21.m4a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2" Type="http://schemas.openxmlformats.org/officeDocument/2006/relationships/audio" Target="../media/media97.m4a"/><Relationship Id="rId1" Type="http://schemas.microsoft.com/office/2007/relationships/media" Target="../media/media97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2" Type="http://schemas.openxmlformats.org/officeDocument/2006/relationships/audio" Target="../media/media98.m4a"/><Relationship Id="rId1" Type="http://schemas.microsoft.com/office/2007/relationships/media" Target="../media/media98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2" Type="http://schemas.openxmlformats.org/officeDocument/2006/relationships/audio" Target="../media/media99.m4a"/><Relationship Id="rId1" Type="http://schemas.microsoft.com/office/2007/relationships/media" Target="../media/media99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2" Type="http://schemas.openxmlformats.org/officeDocument/2006/relationships/audio" Target="../media/media100.m4a"/><Relationship Id="rId1" Type="http://schemas.microsoft.com/office/2007/relationships/media" Target="../media/media100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2" Type="http://schemas.openxmlformats.org/officeDocument/2006/relationships/audio" Target="../media/media101.m4a"/><Relationship Id="rId1" Type="http://schemas.microsoft.com/office/2007/relationships/media" Target="../media/media10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2" Type="http://schemas.openxmlformats.org/officeDocument/2006/relationships/audio" Target="../media/media102.m4a"/><Relationship Id="rId1" Type="http://schemas.microsoft.com/office/2007/relationships/media" Target="../media/media10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19.m4a"/><Relationship Id="rId2" Type="http://schemas.openxmlformats.org/officeDocument/2006/relationships/audio" Target="../media/media103.m4a"/><Relationship Id="rId1" Type="http://schemas.microsoft.com/office/2007/relationships/media" Target="../media/media10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4a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20.m4a"/><Relationship Id="rId7" Type="http://schemas.openxmlformats.org/officeDocument/2006/relationships/image" Target="../media/image2.png"/><Relationship Id="rId2" Type="http://schemas.openxmlformats.org/officeDocument/2006/relationships/audio" Target="../media/media104.m4a"/><Relationship Id="rId1" Type="http://schemas.microsoft.com/office/2007/relationships/media" Target="../media/media104.m4a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m4a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21.m4a"/><Relationship Id="rId7" Type="http://schemas.openxmlformats.org/officeDocument/2006/relationships/image" Target="../media/image2.png"/><Relationship Id="rId2" Type="http://schemas.openxmlformats.org/officeDocument/2006/relationships/audio" Target="../media/media105.m4a"/><Relationship Id="rId1" Type="http://schemas.microsoft.com/office/2007/relationships/media" Target="../media/media105.m4a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1.m4a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22.m4a"/><Relationship Id="rId2" Type="http://schemas.openxmlformats.org/officeDocument/2006/relationships/audio" Target="../media/media106.m4a"/><Relationship Id="rId1" Type="http://schemas.microsoft.com/office/2007/relationships/media" Target="../media/media106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26.m4a"/><Relationship Id="rId13" Type="http://schemas.microsoft.com/office/2007/relationships/media" Target="../media/media29.m4a"/><Relationship Id="rId18" Type="http://schemas.openxmlformats.org/officeDocument/2006/relationships/image" Target="../media/image3.jpg"/><Relationship Id="rId3" Type="http://schemas.microsoft.com/office/2007/relationships/media" Target="../media/media24.m4a"/><Relationship Id="rId7" Type="http://schemas.microsoft.com/office/2007/relationships/media" Target="../media/media26.m4a"/><Relationship Id="rId12" Type="http://schemas.openxmlformats.org/officeDocument/2006/relationships/audio" Target="../media/media28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6" Type="http://schemas.openxmlformats.org/officeDocument/2006/relationships/audio" Target="../media/media30.m4a"/><Relationship Id="rId1" Type="http://schemas.microsoft.com/office/2007/relationships/media" Target="../media/media23.m4a"/><Relationship Id="rId6" Type="http://schemas.openxmlformats.org/officeDocument/2006/relationships/audio" Target="../media/media25.m4a"/><Relationship Id="rId11" Type="http://schemas.microsoft.com/office/2007/relationships/media" Target="../media/media28.m4a"/><Relationship Id="rId5" Type="http://schemas.microsoft.com/office/2007/relationships/media" Target="../media/media25.m4a"/><Relationship Id="rId15" Type="http://schemas.microsoft.com/office/2007/relationships/media" Target="../media/media30.m4a"/><Relationship Id="rId10" Type="http://schemas.openxmlformats.org/officeDocument/2006/relationships/audio" Target="../media/media27.m4a"/><Relationship Id="rId19" Type="http://schemas.openxmlformats.org/officeDocument/2006/relationships/image" Target="../media/image2.png"/><Relationship Id="rId4" Type="http://schemas.openxmlformats.org/officeDocument/2006/relationships/audio" Target="../media/media24.m4a"/><Relationship Id="rId9" Type="http://schemas.microsoft.com/office/2007/relationships/media" Target="../media/media27.m4a"/><Relationship Id="rId14" Type="http://schemas.openxmlformats.org/officeDocument/2006/relationships/audio" Target="../media/media29.m4a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0.m4a"/><Relationship Id="rId13" Type="http://schemas.microsoft.com/office/2007/relationships/media" Target="../media/media113.m4a"/><Relationship Id="rId18" Type="http://schemas.openxmlformats.org/officeDocument/2006/relationships/image" Target="../media/image2.png"/><Relationship Id="rId3" Type="http://schemas.microsoft.com/office/2007/relationships/media" Target="../media/media108.m4a"/><Relationship Id="rId7" Type="http://schemas.microsoft.com/office/2007/relationships/media" Target="../media/media110.m4a"/><Relationship Id="rId12" Type="http://schemas.openxmlformats.org/officeDocument/2006/relationships/audio" Target="../media/media112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07.m4a"/><Relationship Id="rId16" Type="http://schemas.openxmlformats.org/officeDocument/2006/relationships/audio" Target="../media/media114.m4a"/><Relationship Id="rId1" Type="http://schemas.microsoft.com/office/2007/relationships/media" Target="../media/media107.m4a"/><Relationship Id="rId6" Type="http://schemas.openxmlformats.org/officeDocument/2006/relationships/audio" Target="../media/media109.m4a"/><Relationship Id="rId11" Type="http://schemas.microsoft.com/office/2007/relationships/media" Target="../media/media112.m4a"/><Relationship Id="rId5" Type="http://schemas.microsoft.com/office/2007/relationships/media" Target="../media/media109.m4a"/><Relationship Id="rId15" Type="http://schemas.microsoft.com/office/2007/relationships/media" Target="../media/media114.m4a"/><Relationship Id="rId10" Type="http://schemas.openxmlformats.org/officeDocument/2006/relationships/audio" Target="../media/media111.m4a"/><Relationship Id="rId4" Type="http://schemas.openxmlformats.org/officeDocument/2006/relationships/audio" Target="../media/media108.m4a"/><Relationship Id="rId9" Type="http://schemas.microsoft.com/office/2007/relationships/media" Target="../media/media111.m4a"/><Relationship Id="rId14" Type="http://schemas.openxmlformats.org/officeDocument/2006/relationships/audio" Target="../media/media113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3.m4a"/><Relationship Id="rId13" Type="http://schemas.microsoft.com/office/2007/relationships/media" Target="../media/media36.m4a"/><Relationship Id="rId18" Type="http://schemas.openxmlformats.org/officeDocument/2006/relationships/image" Target="../media/image2.png"/><Relationship Id="rId3" Type="http://schemas.microsoft.com/office/2007/relationships/media" Target="../media/media32.m4a"/><Relationship Id="rId7" Type="http://schemas.microsoft.com/office/2007/relationships/media" Target="../media/media23.m4a"/><Relationship Id="rId12" Type="http://schemas.openxmlformats.org/officeDocument/2006/relationships/audio" Target="../media/media35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6" Type="http://schemas.openxmlformats.org/officeDocument/2006/relationships/audio" Target="../media/media37.m4a"/><Relationship Id="rId1" Type="http://schemas.microsoft.com/office/2007/relationships/media" Target="../media/media31.m4a"/><Relationship Id="rId6" Type="http://schemas.openxmlformats.org/officeDocument/2006/relationships/audio" Target="../media/media33.m4a"/><Relationship Id="rId11" Type="http://schemas.microsoft.com/office/2007/relationships/media" Target="../media/media35.m4a"/><Relationship Id="rId5" Type="http://schemas.microsoft.com/office/2007/relationships/media" Target="../media/media33.m4a"/><Relationship Id="rId15" Type="http://schemas.microsoft.com/office/2007/relationships/media" Target="../media/media37.m4a"/><Relationship Id="rId10" Type="http://schemas.openxmlformats.org/officeDocument/2006/relationships/audio" Target="../media/media34.m4a"/><Relationship Id="rId4" Type="http://schemas.openxmlformats.org/officeDocument/2006/relationships/audio" Target="../media/media32.m4a"/><Relationship Id="rId9" Type="http://schemas.microsoft.com/office/2007/relationships/media" Target="../media/media34.m4a"/><Relationship Id="rId14" Type="http://schemas.openxmlformats.org/officeDocument/2006/relationships/audio" Target="../media/media36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1.m4a"/><Relationship Id="rId13" Type="http://schemas.openxmlformats.org/officeDocument/2006/relationships/slideLayout" Target="../slideLayouts/slideLayout2.xml"/><Relationship Id="rId3" Type="http://schemas.microsoft.com/office/2007/relationships/media" Target="../media/media39.m4a"/><Relationship Id="rId7" Type="http://schemas.microsoft.com/office/2007/relationships/media" Target="../media/media41.m4a"/><Relationship Id="rId12" Type="http://schemas.openxmlformats.org/officeDocument/2006/relationships/audio" Target="../media/media43.m4a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6" Type="http://schemas.openxmlformats.org/officeDocument/2006/relationships/audio" Target="../media/media40.m4a"/><Relationship Id="rId11" Type="http://schemas.microsoft.com/office/2007/relationships/media" Target="../media/media43.m4a"/><Relationship Id="rId5" Type="http://schemas.microsoft.com/office/2007/relationships/media" Target="../media/media40.m4a"/><Relationship Id="rId10" Type="http://schemas.openxmlformats.org/officeDocument/2006/relationships/audio" Target="../media/media42.m4a"/><Relationship Id="rId4" Type="http://schemas.openxmlformats.org/officeDocument/2006/relationships/audio" Target="../media/media39.m4a"/><Relationship Id="rId9" Type="http://schemas.microsoft.com/office/2007/relationships/media" Target="../media/media42.m4a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1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.png"/><Relationship Id="rId3" Type="http://schemas.microsoft.com/office/2007/relationships/media" Target="../media/media44.m4a"/><Relationship Id="rId7" Type="http://schemas.microsoft.com/office/2007/relationships/media" Target="../media/media41.m4a"/><Relationship Id="rId12" Type="http://schemas.openxmlformats.org/officeDocument/2006/relationships/audio" Target="../media/media47.m4a"/><Relationship Id="rId17" Type="http://schemas.openxmlformats.org/officeDocument/2006/relationships/image" Target="../media/image6.png"/><Relationship Id="rId2" Type="http://schemas.openxmlformats.org/officeDocument/2006/relationships/audio" Target="../media/media38.m4a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microsoft.com/office/2007/relationships/media" Target="../media/media38.m4a"/><Relationship Id="rId6" Type="http://schemas.openxmlformats.org/officeDocument/2006/relationships/audio" Target="../media/media45.m4a"/><Relationship Id="rId11" Type="http://schemas.microsoft.com/office/2007/relationships/media" Target="../media/media47.m4a"/><Relationship Id="rId5" Type="http://schemas.microsoft.com/office/2007/relationships/media" Target="../media/media45.m4a"/><Relationship Id="rId15" Type="http://schemas.openxmlformats.org/officeDocument/2006/relationships/image" Target="../media/image4.png"/><Relationship Id="rId10" Type="http://schemas.openxmlformats.org/officeDocument/2006/relationships/audio" Target="../media/media46.m4a"/><Relationship Id="rId19" Type="http://schemas.openxmlformats.org/officeDocument/2006/relationships/image" Target="../media/image8.png"/><Relationship Id="rId4" Type="http://schemas.openxmlformats.org/officeDocument/2006/relationships/audio" Target="../media/media44.m4a"/><Relationship Id="rId9" Type="http://schemas.microsoft.com/office/2007/relationships/media" Target="../media/media46.m4a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1.m4a"/><Relationship Id="rId13" Type="http://schemas.microsoft.com/office/2007/relationships/media" Target="../media/media54.m4a"/><Relationship Id="rId18" Type="http://schemas.openxmlformats.org/officeDocument/2006/relationships/audio" Target="../media/media56.m4a"/><Relationship Id="rId26" Type="http://schemas.openxmlformats.org/officeDocument/2006/relationships/audio" Target="../media/media60.m4a"/><Relationship Id="rId3" Type="http://schemas.microsoft.com/office/2007/relationships/media" Target="../media/media49.m4a"/><Relationship Id="rId21" Type="http://schemas.microsoft.com/office/2007/relationships/media" Target="../media/media58.m4a"/><Relationship Id="rId7" Type="http://schemas.microsoft.com/office/2007/relationships/media" Target="../media/media51.m4a"/><Relationship Id="rId12" Type="http://schemas.openxmlformats.org/officeDocument/2006/relationships/audio" Target="../media/media53.m4a"/><Relationship Id="rId17" Type="http://schemas.microsoft.com/office/2007/relationships/media" Target="../media/media56.m4a"/><Relationship Id="rId25" Type="http://schemas.microsoft.com/office/2007/relationships/media" Target="../media/media60.m4a"/><Relationship Id="rId2" Type="http://schemas.openxmlformats.org/officeDocument/2006/relationships/audio" Target="../media/media48.m4a"/><Relationship Id="rId16" Type="http://schemas.openxmlformats.org/officeDocument/2006/relationships/audio" Target="../media/media55.m4a"/><Relationship Id="rId20" Type="http://schemas.openxmlformats.org/officeDocument/2006/relationships/audio" Target="../media/media57.m4a"/><Relationship Id="rId29" Type="http://schemas.openxmlformats.org/officeDocument/2006/relationships/slideLayout" Target="../slideLayouts/slideLayout2.xml"/><Relationship Id="rId1" Type="http://schemas.microsoft.com/office/2007/relationships/media" Target="../media/media48.m4a"/><Relationship Id="rId6" Type="http://schemas.openxmlformats.org/officeDocument/2006/relationships/audio" Target="../media/media50.m4a"/><Relationship Id="rId11" Type="http://schemas.microsoft.com/office/2007/relationships/media" Target="../media/media53.m4a"/><Relationship Id="rId24" Type="http://schemas.openxmlformats.org/officeDocument/2006/relationships/audio" Target="../media/media59.m4a"/><Relationship Id="rId5" Type="http://schemas.microsoft.com/office/2007/relationships/media" Target="../media/media50.m4a"/><Relationship Id="rId15" Type="http://schemas.microsoft.com/office/2007/relationships/media" Target="../media/media55.m4a"/><Relationship Id="rId23" Type="http://schemas.microsoft.com/office/2007/relationships/media" Target="../media/media59.m4a"/><Relationship Id="rId28" Type="http://schemas.openxmlformats.org/officeDocument/2006/relationships/audio" Target="../media/media61.m4a"/><Relationship Id="rId10" Type="http://schemas.openxmlformats.org/officeDocument/2006/relationships/audio" Target="../media/media52.m4a"/><Relationship Id="rId19" Type="http://schemas.microsoft.com/office/2007/relationships/media" Target="../media/media57.m4a"/><Relationship Id="rId4" Type="http://schemas.openxmlformats.org/officeDocument/2006/relationships/audio" Target="../media/media49.m4a"/><Relationship Id="rId9" Type="http://schemas.microsoft.com/office/2007/relationships/media" Target="../media/media52.m4a"/><Relationship Id="rId14" Type="http://schemas.openxmlformats.org/officeDocument/2006/relationships/audio" Target="../media/media54.m4a"/><Relationship Id="rId22" Type="http://schemas.openxmlformats.org/officeDocument/2006/relationships/audio" Target="../media/media58.m4a"/><Relationship Id="rId27" Type="http://schemas.microsoft.com/office/2007/relationships/media" Target="../media/media61.m4a"/><Relationship Id="rId30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64.m4a"/><Relationship Id="rId13" Type="http://schemas.microsoft.com/office/2007/relationships/media" Target="../media/media66.m4a"/><Relationship Id="rId18" Type="http://schemas.openxmlformats.org/officeDocument/2006/relationships/image" Target="../media/image10.png"/><Relationship Id="rId3" Type="http://schemas.microsoft.com/office/2007/relationships/media" Target="../media/media62.m4a"/><Relationship Id="rId21" Type="http://schemas.openxmlformats.org/officeDocument/2006/relationships/image" Target="../media/image2.png"/><Relationship Id="rId7" Type="http://schemas.microsoft.com/office/2007/relationships/media" Target="../media/media64.m4a"/><Relationship Id="rId12" Type="http://schemas.openxmlformats.org/officeDocument/2006/relationships/audio" Target="../media/media65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48.m4a"/><Relationship Id="rId16" Type="http://schemas.openxmlformats.org/officeDocument/2006/relationships/audio" Target="../media/media67.m4a"/><Relationship Id="rId20" Type="http://schemas.openxmlformats.org/officeDocument/2006/relationships/image" Target="../media/image12.png"/><Relationship Id="rId1" Type="http://schemas.microsoft.com/office/2007/relationships/media" Target="../media/media48.m4a"/><Relationship Id="rId6" Type="http://schemas.openxmlformats.org/officeDocument/2006/relationships/audio" Target="../media/media63.m4a"/><Relationship Id="rId11" Type="http://schemas.microsoft.com/office/2007/relationships/media" Target="../media/media65.m4a"/><Relationship Id="rId5" Type="http://schemas.microsoft.com/office/2007/relationships/media" Target="../media/media63.m4a"/><Relationship Id="rId15" Type="http://schemas.microsoft.com/office/2007/relationships/media" Target="../media/media67.m4a"/><Relationship Id="rId10" Type="http://schemas.openxmlformats.org/officeDocument/2006/relationships/audio" Target="../media/media52.m4a"/><Relationship Id="rId19" Type="http://schemas.openxmlformats.org/officeDocument/2006/relationships/image" Target="../media/image11.png"/><Relationship Id="rId4" Type="http://schemas.openxmlformats.org/officeDocument/2006/relationships/audio" Target="../media/media62.m4a"/><Relationship Id="rId9" Type="http://schemas.microsoft.com/office/2007/relationships/media" Target="../media/media52.m4a"/><Relationship Id="rId14" Type="http://schemas.openxmlformats.org/officeDocument/2006/relationships/audio" Target="../media/media66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71.m4a"/><Relationship Id="rId13" Type="http://schemas.microsoft.com/office/2007/relationships/media" Target="../media/media73.m4a"/><Relationship Id="rId18" Type="http://schemas.openxmlformats.org/officeDocument/2006/relationships/image" Target="../media/image2.png"/><Relationship Id="rId3" Type="http://schemas.microsoft.com/office/2007/relationships/media" Target="../media/media69.m4a"/><Relationship Id="rId7" Type="http://schemas.microsoft.com/office/2007/relationships/media" Target="../media/media71.m4a"/><Relationship Id="rId12" Type="http://schemas.openxmlformats.org/officeDocument/2006/relationships/audio" Target="../media/media72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68.m4a"/><Relationship Id="rId16" Type="http://schemas.openxmlformats.org/officeDocument/2006/relationships/audio" Target="../media/media74.m4a"/><Relationship Id="rId1" Type="http://schemas.microsoft.com/office/2007/relationships/media" Target="../media/media68.m4a"/><Relationship Id="rId6" Type="http://schemas.openxmlformats.org/officeDocument/2006/relationships/audio" Target="../media/media70.m4a"/><Relationship Id="rId11" Type="http://schemas.microsoft.com/office/2007/relationships/media" Target="../media/media72.m4a"/><Relationship Id="rId5" Type="http://schemas.microsoft.com/office/2007/relationships/media" Target="../media/media70.m4a"/><Relationship Id="rId15" Type="http://schemas.microsoft.com/office/2007/relationships/media" Target="../media/media74.m4a"/><Relationship Id="rId10" Type="http://schemas.openxmlformats.org/officeDocument/2006/relationships/audio" Target="../media/media37.m4a"/><Relationship Id="rId4" Type="http://schemas.openxmlformats.org/officeDocument/2006/relationships/audio" Target="../media/media69.m4a"/><Relationship Id="rId9" Type="http://schemas.microsoft.com/office/2007/relationships/media" Target="../media/media37.m4a"/><Relationship Id="rId14" Type="http://schemas.openxmlformats.org/officeDocument/2006/relationships/audio" Target="../media/media73.m4a"/></Relationships>
</file>

<file path=ppt/slides/_rels/slide9.xml.rels><?xml version="1.0" encoding="UTF-8" standalone="yes"?>
<Relationships xmlns="http://schemas.openxmlformats.org/package/2006/relationships"><Relationship Id="rId13" Type="http://schemas.microsoft.com/office/2007/relationships/media" Target="../media/media81.m4a"/><Relationship Id="rId18" Type="http://schemas.openxmlformats.org/officeDocument/2006/relationships/audio" Target="../media/media83.m4a"/><Relationship Id="rId26" Type="http://schemas.openxmlformats.org/officeDocument/2006/relationships/audio" Target="../media/media87.m4a"/><Relationship Id="rId39" Type="http://schemas.microsoft.com/office/2007/relationships/media" Target="../media/media94.m4a"/><Relationship Id="rId21" Type="http://schemas.microsoft.com/office/2007/relationships/media" Target="../media/media85.m4a"/><Relationship Id="rId34" Type="http://schemas.openxmlformats.org/officeDocument/2006/relationships/audio" Target="../media/media91.m4a"/><Relationship Id="rId42" Type="http://schemas.openxmlformats.org/officeDocument/2006/relationships/audio" Target="../media/media95.m4a"/><Relationship Id="rId47" Type="http://schemas.openxmlformats.org/officeDocument/2006/relationships/image" Target="../media/image2.png"/><Relationship Id="rId7" Type="http://schemas.microsoft.com/office/2007/relationships/media" Target="../media/media78.m4a"/><Relationship Id="rId2" Type="http://schemas.openxmlformats.org/officeDocument/2006/relationships/audio" Target="../media/media75.m4a"/><Relationship Id="rId16" Type="http://schemas.openxmlformats.org/officeDocument/2006/relationships/audio" Target="../media/media82.m4a"/><Relationship Id="rId29" Type="http://schemas.microsoft.com/office/2007/relationships/media" Target="../media/media89.m4a"/><Relationship Id="rId1" Type="http://schemas.microsoft.com/office/2007/relationships/media" Target="../media/media75.m4a"/><Relationship Id="rId6" Type="http://schemas.openxmlformats.org/officeDocument/2006/relationships/audio" Target="../media/media77.m4a"/><Relationship Id="rId11" Type="http://schemas.microsoft.com/office/2007/relationships/media" Target="../media/media80.m4a"/><Relationship Id="rId24" Type="http://schemas.openxmlformats.org/officeDocument/2006/relationships/audio" Target="../media/media86.m4a"/><Relationship Id="rId32" Type="http://schemas.openxmlformats.org/officeDocument/2006/relationships/audio" Target="../media/media90.m4a"/><Relationship Id="rId37" Type="http://schemas.microsoft.com/office/2007/relationships/media" Target="../media/media93.m4a"/><Relationship Id="rId40" Type="http://schemas.openxmlformats.org/officeDocument/2006/relationships/audio" Target="../media/media94.m4a"/><Relationship Id="rId45" Type="http://schemas.openxmlformats.org/officeDocument/2006/relationships/slideLayout" Target="../slideLayouts/slideLayout2.xml"/><Relationship Id="rId5" Type="http://schemas.microsoft.com/office/2007/relationships/media" Target="../media/media77.m4a"/><Relationship Id="rId15" Type="http://schemas.microsoft.com/office/2007/relationships/media" Target="../media/media82.m4a"/><Relationship Id="rId23" Type="http://schemas.microsoft.com/office/2007/relationships/media" Target="../media/media86.m4a"/><Relationship Id="rId28" Type="http://schemas.openxmlformats.org/officeDocument/2006/relationships/audio" Target="../media/media88.m4a"/><Relationship Id="rId36" Type="http://schemas.openxmlformats.org/officeDocument/2006/relationships/audio" Target="../media/media92.m4a"/><Relationship Id="rId10" Type="http://schemas.openxmlformats.org/officeDocument/2006/relationships/audio" Target="../media/media79.m4a"/><Relationship Id="rId19" Type="http://schemas.microsoft.com/office/2007/relationships/media" Target="../media/media84.m4a"/><Relationship Id="rId31" Type="http://schemas.microsoft.com/office/2007/relationships/media" Target="../media/media90.m4a"/><Relationship Id="rId44" Type="http://schemas.openxmlformats.org/officeDocument/2006/relationships/audio" Target="../media/media96.m4a"/><Relationship Id="rId4" Type="http://schemas.openxmlformats.org/officeDocument/2006/relationships/audio" Target="../media/media76.m4a"/><Relationship Id="rId9" Type="http://schemas.microsoft.com/office/2007/relationships/media" Target="../media/media79.m4a"/><Relationship Id="rId14" Type="http://schemas.openxmlformats.org/officeDocument/2006/relationships/audio" Target="../media/media81.m4a"/><Relationship Id="rId22" Type="http://schemas.openxmlformats.org/officeDocument/2006/relationships/audio" Target="../media/media85.m4a"/><Relationship Id="rId27" Type="http://schemas.microsoft.com/office/2007/relationships/media" Target="../media/media88.m4a"/><Relationship Id="rId30" Type="http://schemas.openxmlformats.org/officeDocument/2006/relationships/audio" Target="../media/media89.m4a"/><Relationship Id="rId35" Type="http://schemas.microsoft.com/office/2007/relationships/media" Target="../media/media92.m4a"/><Relationship Id="rId43" Type="http://schemas.microsoft.com/office/2007/relationships/media" Target="../media/media96.m4a"/><Relationship Id="rId8" Type="http://schemas.openxmlformats.org/officeDocument/2006/relationships/audio" Target="../media/media78.m4a"/><Relationship Id="rId3" Type="http://schemas.microsoft.com/office/2007/relationships/media" Target="../media/media76.m4a"/><Relationship Id="rId12" Type="http://schemas.openxmlformats.org/officeDocument/2006/relationships/audio" Target="../media/media80.m4a"/><Relationship Id="rId17" Type="http://schemas.microsoft.com/office/2007/relationships/media" Target="../media/media83.m4a"/><Relationship Id="rId25" Type="http://schemas.microsoft.com/office/2007/relationships/media" Target="../media/media87.m4a"/><Relationship Id="rId33" Type="http://schemas.microsoft.com/office/2007/relationships/media" Target="../media/media91.m4a"/><Relationship Id="rId38" Type="http://schemas.openxmlformats.org/officeDocument/2006/relationships/audio" Target="../media/media93.m4a"/><Relationship Id="rId46" Type="http://schemas.openxmlformats.org/officeDocument/2006/relationships/image" Target="../media/image13.png"/><Relationship Id="rId20" Type="http://schemas.openxmlformats.org/officeDocument/2006/relationships/audio" Target="../media/media84.m4a"/><Relationship Id="rId41" Type="http://schemas.microsoft.com/office/2007/relationships/media" Target="../media/media9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bgerundetes Rechteck 44">
            <a:extLst>
              <a:ext uri="{FF2B5EF4-FFF2-40B4-BE49-F238E27FC236}">
                <a16:creationId xmlns:a16="http://schemas.microsoft.com/office/drawing/2014/main" id="{27614AB0-E8A0-861D-8A03-62105CB476F7}"/>
              </a:ext>
            </a:extLst>
          </p:cNvPr>
          <p:cNvSpPr/>
          <p:nvPr/>
        </p:nvSpPr>
        <p:spPr>
          <a:xfrm rot="5400000">
            <a:off x="1930503" y="3991046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8" name="Abgerundetes Rechteck 47">
            <a:extLst>
              <a:ext uri="{FF2B5EF4-FFF2-40B4-BE49-F238E27FC236}">
                <a16:creationId xmlns:a16="http://schemas.microsoft.com/office/drawing/2014/main" id="{E66825A9-12F2-7428-A4DE-10DC3389E288}"/>
              </a:ext>
            </a:extLst>
          </p:cNvPr>
          <p:cNvSpPr/>
          <p:nvPr/>
        </p:nvSpPr>
        <p:spPr>
          <a:xfrm rot="5400000">
            <a:off x="3788222" y="3991046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53" name="Abgerundetes Rechteck 52">
            <a:extLst>
              <a:ext uri="{FF2B5EF4-FFF2-40B4-BE49-F238E27FC236}">
                <a16:creationId xmlns:a16="http://schemas.microsoft.com/office/drawing/2014/main" id="{6CEC6EE0-6F5E-56B6-5F1D-D18457B6B683}"/>
              </a:ext>
            </a:extLst>
          </p:cNvPr>
          <p:cNvSpPr/>
          <p:nvPr/>
        </p:nvSpPr>
        <p:spPr>
          <a:xfrm rot="5400000">
            <a:off x="5645941" y="3991046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54" name="Abgerundetes Rechteck 53">
            <a:extLst>
              <a:ext uri="{FF2B5EF4-FFF2-40B4-BE49-F238E27FC236}">
                <a16:creationId xmlns:a16="http://schemas.microsoft.com/office/drawing/2014/main" id="{5C96217A-CE96-21C4-32AF-BA3C3B4E9604}"/>
              </a:ext>
            </a:extLst>
          </p:cNvPr>
          <p:cNvSpPr/>
          <p:nvPr/>
        </p:nvSpPr>
        <p:spPr>
          <a:xfrm rot="5400000">
            <a:off x="7503660" y="4001050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55" name="Abgerundetes Rechteck 54">
            <a:extLst>
              <a:ext uri="{FF2B5EF4-FFF2-40B4-BE49-F238E27FC236}">
                <a16:creationId xmlns:a16="http://schemas.microsoft.com/office/drawing/2014/main" id="{E2D33979-6C5A-5293-4811-F01CB9DC9515}"/>
              </a:ext>
            </a:extLst>
          </p:cNvPr>
          <p:cNvSpPr/>
          <p:nvPr/>
        </p:nvSpPr>
        <p:spPr>
          <a:xfrm rot="5400000">
            <a:off x="72784" y="3991046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ADF287C7-3D35-4000-9F36-4396B68F08DF}"/>
              </a:ext>
            </a:extLst>
          </p:cNvPr>
          <p:cNvSpPr txBox="1"/>
          <p:nvPr/>
        </p:nvSpPr>
        <p:spPr>
          <a:xfrm>
            <a:off x="771980" y="3719404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6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F30FDCE-EBE1-18BF-5CDA-67B75F8C1F06}"/>
              </a:ext>
            </a:extLst>
          </p:cNvPr>
          <p:cNvSpPr txBox="1"/>
          <p:nvPr/>
        </p:nvSpPr>
        <p:spPr>
          <a:xfrm>
            <a:off x="2629700" y="3719404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7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3C630393-6978-8401-44DC-833411FD5690}"/>
              </a:ext>
            </a:extLst>
          </p:cNvPr>
          <p:cNvSpPr txBox="1"/>
          <p:nvPr/>
        </p:nvSpPr>
        <p:spPr>
          <a:xfrm>
            <a:off x="4487418" y="3719404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8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4762F00C-CCB0-A8C0-5F11-E7A1A8B83574}"/>
              </a:ext>
            </a:extLst>
          </p:cNvPr>
          <p:cNvSpPr txBox="1"/>
          <p:nvPr/>
        </p:nvSpPr>
        <p:spPr>
          <a:xfrm>
            <a:off x="6345137" y="3719404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9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75C8C75B-14E6-3504-B871-B28D3AB00C4F}"/>
              </a:ext>
            </a:extLst>
          </p:cNvPr>
          <p:cNvSpPr txBox="1"/>
          <p:nvPr/>
        </p:nvSpPr>
        <p:spPr>
          <a:xfrm>
            <a:off x="7820592" y="3719404"/>
            <a:ext cx="1695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spc="-300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0</a:t>
            </a:r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DA62EF70-9BAC-24E8-A183-A5B2912B542A}"/>
              </a:ext>
            </a:extLst>
          </p:cNvPr>
          <p:cNvSpPr/>
          <p:nvPr/>
        </p:nvSpPr>
        <p:spPr>
          <a:xfrm rot="5400000">
            <a:off x="1928085" y="1446707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9" name="Abgerundetes Rechteck 38">
            <a:extLst>
              <a:ext uri="{FF2B5EF4-FFF2-40B4-BE49-F238E27FC236}">
                <a16:creationId xmlns:a16="http://schemas.microsoft.com/office/drawing/2014/main" id="{42CFD021-79A1-B514-7212-880924BFA7F9}"/>
              </a:ext>
            </a:extLst>
          </p:cNvPr>
          <p:cNvSpPr/>
          <p:nvPr/>
        </p:nvSpPr>
        <p:spPr>
          <a:xfrm rot="5400000">
            <a:off x="3785804" y="1446707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0D049E7B-B6B9-3FA2-7B9A-ED80627E2DA3}"/>
              </a:ext>
            </a:extLst>
          </p:cNvPr>
          <p:cNvSpPr/>
          <p:nvPr/>
        </p:nvSpPr>
        <p:spPr>
          <a:xfrm rot="5400000">
            <a:off x="5643523" y="1446707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1DEEFFB3-87A7-7B8C-7C79-B9EC8660A448}"/>
              </a:ext>
            </a:extLst>
          </p:cNvPr>
          <p:cNvSpPr/>
          <p:nvPr/>
        </p:nvSpPr>
        <p:spPr>
          <a:xfrm rot="5400000">
            <a:off x="7501242" y="1456711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F6C0FD4C-67F0-0F72-89C7-92A7EB0814AC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Ziffern</a:t>
            </a: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47117BB3-AE99-CC10-C09E-FB574652F8F8}"/>
              </a:ext>
            </a:extLst>
          </p:cNvPr>
          <p:cNvSpPr/>
          <p:nvPr/>
        </p:nvSpPr>
        <p:spPr>
          <a:xfrm>
            <a:off x="1904507" y="371575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uk-UA" sz="2400" dirty="0" err="1">
                <a:solidFill>
                  <a:prstClr val="black"/>
                </a:solidFill>
              </a:rPr>
              <a:t>Ц</a:t>
            </a:r>
            <a:r>
              <a:rPr lang="az-Cyrl-AZ" sz="2400" dirty="0">
                <a:solidFill>
                  <a:prstClr val="black"/>
                </a:solidFill>
              </a:rPr>
              <a:t>ифри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Tsyfry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  <a:p>
            <a:pPr lvl="0"/>
            <a:endParaRPr lang="de-DE" sz="28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ED5CF706-737A-6402-46BB-F183B0202A86}"/>
              </a:ext>
            </a:extLst>
          </p:cNvPr>
          <p:cNvSpPr/>
          <p:nvPr/>
        </p:nvSpPr>
        <p:spPr>
          <a:xfrm rot="5400000">
            <a:off x="70366" y="1446707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593715" y="2374749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eins</a:t>
            </a:r>
            <a:r>
              <a:rPr lang="de-DE" dirty="0">
                <a:solidFill>
                  <a:srgbClr val="6FBECA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605423" y="2823884"/>
            <a:ext cx="990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cs typeface="Calibri" panose="020F0502020204030204" pitchFamily="34" charset="0"/>
              </a:rPr>
              <a:t>один</a:t>
            </a: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odyn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998F31F9-C9B0-63E6-3708-69C73AC8F5C8}"/>
              </a:ext>
            </a:extLst>
          </p:cNvPr>
          <p:cNvSpPr txBox="1"/>
          <p:nvPr/>
        </p:nvSpPr>
        <p:spPr>
          <a:xfrm>
            <a:off x="2430626" y="2374749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zwei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C3CD551-99F1-A8CE-1491-AFC26FFB44BB}"/>
              </a:ext>
            </a:extLst>
          </p:cNvPr>
          <p:cNvSpPr txBox="1"/>
          <p:nvPr/>
        </p:nvSpPr>
        <p:spPr>
          <a:xfrm>
            <a:off x="2442336" y="2823884"/>
            <a:ext cx="990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cs typeface="Calibri" panose="020F0502020204030204" pitchFamily="34" charset="0"/>
              </a:rPr>
              <a:t>два</a:t>
            </a: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cs typeface="Calibri" panose="020F0502020204030204" pitchFamily="34" charset="0"/>
              </a:rPr>
              <a:t>dva</a:t>
            </a:r>
            <a:r>
              <a:rPr lang="de-DE" altLang="de-DE" sz="1400" dirty="0">
                <a:solidFill>
                  <a:srgbClr val="9D9D9D"/>
                </a:solidFill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895781A7-BAD3-EBB9-F068-2FD71FBFB411}"/>
              </a:ext>
            </a:extLst>
          </p:cNvPr>
          <p:cNvSpPr txBox="1"/>
          <p:nvPr/>
        </p:nvSpPr>
        <p:spPr>
          <a:xfrm>
            <a:off x="4309151" y="2374749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drei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21360834-CF2E-4F09-5D00-0892AFC0C9BA}"/>
              </a:ext>
            </a:extLst>
          </p:cNvPr>
          <p:cNvSpPr txBox="1"/>
          <p:nvPr/>
        </p:nvSpPr>
        <p:spPr>
          <a:xfrm>
            <a:off x="4320862" y="2823884"/>
            <a:ext cx="990000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altLang="de-DE" sz="1600" dirty="0" err="1">
                <a:cs typeface="Calibri" panose="020F0502020204030204" pitchFamily="34" charset="0"/>
              </a:rPr>
              <a:t>т</a:t>
            </a:r>
            <a:r>
              <a:rPr lang="az-Cyrl-AZ" altLang="de-DE" sz="1600" dirty="0">
                <a:cs typeface="Calibri" panose="020F0502020204030204" pitchFamily="34" charset="0"/>
              </a:rPr>
              <a:t>ри</a:t>
            </a: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try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87136A02-E0A0-75DE-9BC3-8E6AE17981E3}"/>
              </a:ext>
            </a:extLst>
          </p:cNvPr>
          <p:cNvSpPr txBox="1"/>
          <p:nvPr/>
        </p:nvSpPr>
        <p:spPr>
          <a:xfrm>
            <a:off x="6166871" y="2361742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vier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54D2C12F-BF17-255F-787A-BB2FF3A5B449}"/>
              </a:ext>
            </a:extLst>
          </p:cNvPr>
          <p:cNvSpPr txBox="1"/>
          <p:nvPr/>
        </p:nvSpPr>
        <p:spPr>
          <a:xfrm>
            <a:off x="6178581" y="2840823"/>
            <a:ext cx="990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cs typeface="Calibri" panose="020F0502020204030204" pitchFamily="34" charset="0"/>
              </a:rPr>
              <a:t>Чотири</a:t>
            </a: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chotyry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79632328-CCBC-863F-1917-8541ED13EE4D}"/>
              </a:ext>
            </a:extLst>
          </p:cNvPr>
          <p:cNvSpPr txBox="1"/>
          <p:nvPr/>
        </p:nvSpPr>
        <p:spPr>
          <a:xfrm>
            <a:off x="8024590" y="2361742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fünf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B3B909A2-E163-8132-C52C-CCE0EEEE0338}"/>
              </a:ext>
            </a:extLst>
          </p:cNvPr>
          <p:cNvSpPr txBox="1"/>
          <p:nvPr/>
        </p:nvSpPr>
        <p:spPr>
          <a:xfrm>
            <a:off x="8036300" y="2823884"/>
            <a:ext cx="990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cs typeface="Calibri" panose="020F0502020204030204" pitchFamily="34" charset="0"/>
              </a:rPr>
              <a:t>п'ять</a:t>
            </a: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p'yat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ʹ]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40557E4F-3D7A-5B50-B097-157FB7DA094F}"/>
              </a:ext>
            </a:extLst>
          </p:cNvPr>
          <p:cNvSpPr txBox="1"/>
          <p:nvPr/>
        </p:nvSpPr>
        <p:spPr>
          <a:xfrm>
            <a:off x="596133" y="4866968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sechs</a:t>
            </a:r>
            <a:r>
              <a:rPr lang="de-DE" dirty="0">
                <a:solidFill>
                  <a:srgbClr val="6FBECA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DEE3FE16-4BE0-AE04-0DF3-03343A6AA746}"/>
              </a:ext>
            </a:extLst>
          </p:cNvPr>
          <p:cNvSpPr txBox="1"/>
          <p:nvPr/>
        </p:nvSpPr>
        <p:spPr>
          <a:xfrm>
            <a:off x="607841" y="5315240"/>
            <a:ext cx="990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cs typeface="Calibri" panose="020F0502020204030204" pitchFamily="34" charset="0"/>
              </a:rPr>
              <a:t>шість</a:t>
            </a: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shist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ʹ]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7B19AA06-5F73-5481-C55F-2A808D3ACC4C}"/>
              </a:ext>
            </a:extLst>
          </p:cNvPr>
          <p:cNvSpPr txBox="1"/>
          <p:nvPr/>
        </p:nvSpPr>
        <p:spPr>
          <a:xfrm>
            <a:off x="2453853" y="4866967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sieben 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5FBD8959-045E-F523-05EB-CDFF25DAF430}"/>
              </a:ext>
            </a:extLst>
          </p:cNvPr>
          <p:cNvSpPr txBox="1"/>
          <p:nvPr/>
        </p:nvSpPr>
        <p:spPr>
          <a:xfrm>
            <a:off x="2465563" y="5322393"/>
            <a:ext cx="990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cs typeface="Calibri" panose="020F0502020204030204" pitchFamily="34" charset="0"/>
              </a:rPr>
              <a:t>сім</a:t>
            </a: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sim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6421CF1A-47E5-90DF-5A4B-9D1B3661454C}"/>
              </a:ext>
            </a:extLst>
          </p:cNvPr>
          <p:cNvSpPr txBox="1"/>
          <p:nvPr/>
        </p:nvSpPr>
        <p:spPr>
          <a:xfrm>
            <a:off x="4311569" y="4877925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acht 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1F8DDE1D-E420-5015-9D09-5128B7E2F310}"/>
              </a:ext>
            </a:extLst>
          </p:cNvPr>
          <p:cNvSpPr txBox="1"/>
          <p:nvPr/>
        </p:nvSpPr>
        <p:spPr>
          <a:xfrm>
            <a:off x="4323280" y="5331221"/>
            <a:ext cx="990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cs typeface="Calibri" panose="020F0502020204030204" pitchFamily="34" charset="0"/>
              </a:rPr>
              <a:t>вісім</a:t>
            </a: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visim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53CAB25B-2FF1-3353-7F0A-675278B07BE7}"/>
              </a:ext>
            </a:extLst>
          </p:cNvPr>
          <p:cNvSpPr txBox="1"/>
          <p:nvPr/>
        </p:nvSpPr>
        <p:spPr>
          <a:xfrm>
            <a:off x="6169289" y="4866350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neun 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A46BE6F8-6067-3A46-F85F-1F3B53A9F1D2}"/>
              </a:ext>
            </a:extLst>
          </p:cNvPr>
          <p:cNvSpPr txBox="1"/>
          <p:nvPr/>
        </p:nvSpPr>
        <p:spPr>
          <a:xfrm>
            <a:off x="6140359" y="5315240"/>
            <a:ext cx="1042832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cs typeface="Calibri" panose="020F0502020204030204" pitchFamily="34" charset="0"/>
              </a:rPr>
              <a:t>дев'ять</a:t>
            </a: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dev'yat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ʹ]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0927357F-4E0A-BF49-6176-74E3ED73B28D}"/>
              </a:ext>
            </a:extLst>
          </p:cNvPr>
          <p:cNvSpPr txBox="1"/>
          <p:nvPr/>
        </p:nvSpPr>
        <p:spPr>
          <a:xfrm>
            <a:off x="8027008" y="4877925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null 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8A7F3618-E39B-868A-7C85-57CB46158CE3}"/>
              </a:ext>
            </a:extLst>
          </p:cNvPr>
          <p:cNvSpPr txBox="1"/>
          <p:nvPr/>
        </p:nvSpPr>
        <p:spPr>
          <a:xfrm>
            <a:off x="8038718" y="5347433"/>
            <a:ext cx="990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sz="1600" dirty="0">
                <a:cs typeface="Calibri" panose="020F0502020204030204" pitchFamily="34" charset="0"/>
              </a:rPr>
              <a:t>нуль</a:t>
            </a:r>
            <a:r>
              <a:rPr lang="az-Cyrl-AZ" altLang="de-DE" dirty="0"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nul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ʹ]</a:t>
            </a:r>
          </a:p>
        </p:txBody>
      </p:sp>
      <p:pic>
        <p:nvPicPr>
          <p:cNvPr id="6" name="Audio Recording 19.01.2023, 13:03:59">
            <a:hlinkClick r:id="" action="ppaction://media"/>
            <a:extLst>
              <a:ext uri="{FF2B5EF4-FFF2-40B4-BE49-F238E27FC236}">
                <a16:creationId xmlns:a16="http://schemas.microsoft.com/office/drawing/2014/main" id="{22F7CE18-2416-D5CE-5172-D509EABF55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26490" y="2341397"/>
            <a:ext cx="468000" cy="468000"/>
          </a:xfrm>
          <a:prstGeom prst="rect">
            <a:avLst/>
          </a:prstGeom>
        </p:spPr>
      </p:pic>
      <p:pic>
        <p:nvPicPr>
          <p:cNvPr id="7" name="Audio Recording 19.01.2023, 13:04:11">
            <a:hlinkClick r:id="" action="ppaction://media"/>
            <a:extLst>
              <a:ext uri="{FF2B5EF4-FFF2-40B4-BE49-F238E27FC236}">
                <a16:creationId xmlns:a16="http://schemas.microsoft.com/office/drawing/2014/main" id="{8174B927-EBB8-91E8-DAC2-CAC5C0ED962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54181" y="2341397"/>
            <a:ext cx="468000" cy="468000"/>
          </a:xfrm>
          <a:prstGeom prst="rect">
            <a:avLst/>
          </a:prstGeom>
        </p:spPr>
      </p:pic>
      <p:pic>
        <p:nvPicPr>
          <p:cNvPr id="9" name="Audio Recording 19.01.2023, 13:04:19">
            <a:hlinkClick r:id="" action="ppaction://media"/>
            <a:extLst>
              <a:ext uri="{FF2B5EF4-FFF2-40B4-BE49-F238E27FC236}">
                <a16:creationId xmlns:a16="http://schemas.microsoft.com/office/drawing/2014/main" id="{08E2FE81-1A7F-3C8B-11F4-0B9F0067A24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56825" y="2341397"/>
            <a:ext cx="468000" cy="468000"/>
          </a:xfrm>
          <a:prstGeom prst="rect">
            <a:avLst/>
          </a:prstGeom>
        </p:spPr>
      </p:pic>
      <p:pic>
        <p:nvPicPr>
          <p:cNvPr id="10" name="Audio Recording 19.01.2023, 13:04:37">
            <a:hlinkClick r:id="" action="ppaction://media"/>
            <a:extLst>
              <a:ext uri="{FF2B5EF4-FFF2-40B4-BE49-F238E27FC236}">
                <a16:creationId xmlns:a16="http://schemas.microsoft.com/office/drawing/2014/main" id="{DF68F0DA-889D-7BDC-5029-2E6FB3B7B84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23831" y="2341397"/>
            <a:ext cx="468000" cy="468000"/>
          </a:xfrm>
          <a:prstGeom prst="rect">
            <a:avLst/>
          </a:prstGeom>
        </p:spPr>
      </p:pic>
      <p:pic>
        <p:nvPicPr>
          <p:cNvPr id="11" name="Audio Recording 19.01.2023, 13:04:45">
            <a:hlinkClick r:id="" action="ppaction://media"/>
            <a:extLst>
              <a:ext uri="{FF2B5EF4-FFF2-40B4-BE49-F238E27FC236}">
                <a16:creationId xmlns:a16="http://schemas.microsoft.com/office/drawing/2014/main" id="{786A3480-7FD9-E847-26A3-D9886F14354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69737" y="219087"/>
            <a:ext cx="468000" cy="468000"/>
          </a:xfrm>
          <a:prstGeom prst="rect">
            <a:avLst/>
          </a:prstGeom>
        </p:spPr>
      </p:pic>
      <p:pic>
        <p:nvPicPr>
          <p:cNvPr id="13" name="Audio Recording 19.01.2023, 13:04:58">
            <a:hlinkClick r:id="" action="ppaction://media"/>
            <a:extLst>
              <a:ext uri="{FF2B5EF4-FFF2-40B4-BE49-F238E27FC236}">
                <a16:creationId xmlns:a16="http://schemas.microsoft.com/office/drawing/2014/main" id="{B4547991-1A81-C7E6-3F52-8B5BE61D8B8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71128" y="2341397"/>
            <a:ext cx="468000" cy="468000"/>
          </a:xfrm>
          <a:prstGeom prst="rect">
            <a:avLst/>
          </a:prstGeom>
        </p:spPr>
      </p:pic>
      <p:pic>
        <p:nvPicPr>
          <p:cNvPr id="17" name="Audio Recording 19.01.2023, 13:05:08">
            <a:hlinkClick r:id="" action="ppaction://media"/>
            <a:extLst>
              <a:ext uri="{FF2B5EF4-FFF2-40B4-BE49-F238E27FC236}">
                <a16:creationId xmlns:a16="http://schemas.microsoft.com/office/drawing/2014/main" id="{45AA3449-DF95-7F96-3EA7-2091282947F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04649" y="4850236"/>
            <a:ext cx="468000" cy="468000"/>
          </a:xfrm>
          <a:prstGeom prst="rect">
            <a:avLst/>
          </a:prstGeom>
        </p:spPr>
      </p:pic>
      <p:pic>
        <p:nvPicPr>
          <p:cNvPr id="18" name="Audio Recording 19.01.2023, 13:05:16">
            <a:hlinkClick r:id="" action="ppaction://media"/>
            <a:extLst>
              <a:ext uri="{FF2B5EF4-FFF2-40B4-BE49-F238E27FC236}">
                <a16:creationId xmlns:a16="http://schemas.microsoft.com/office/drawing/2014/main" id="{A7A2B07D-21B8-0F67-9304-4B91D723532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66480" y="4850236"/>
            <a:ext cx="468000" cy="468000"/>
          </a:xfrm>
          <a:prstGeom prst="rect">
            <a:avLst/>
          </a:prstGeom>
        </p:spPr>
      </p:pic>
      <p:pic>
        <p:nvPicPr>
          <p:cNvPr id="21" name="Audio Recording 19.01.2023, 13:05:24">
            <a:hlinkClick r:id="" action="ppaction://media"/>
            <a:extLst>
              <a:ext uri="{FF2B5EF4-FFF2-40B4-BE49-F238E27FC236}">
                <a16:creationId xmlns:a16="http://schemas.microsoft.com/office/drawing/2014/main" id="{6CD6F0B9-E04D-1B09-79F6-A8715341FAD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21264" y="4850236"/>
            <a:ext cx="468000" cy="468000"/>
          </a:xfrm>
          <a:prstGeom prst="rect">
            <a:avLst/>
          </a:prstGeom>
        </p:spPr>
      </p:pic>
      <p:pic>
        <p:nvPicPr>
          <p:cNvPr id="22" name="Audio Recording 19.01.2023, 13:05:34">
            <a:hlinkClick r:id="" action="ppaction://media"/>
            <a:extLst>
              <a:ext uri="{FF2B5EF4-FFF2-40B4-BE49-F238E27FC236}">
                <a16:creationId xmlns:a16="http://schemas.microsoft.com/office/drawing/2014/main" id="{75E5DE36-49F9-6028-6606-75F8118BD4E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93361" y="4850236"/>
            <a:ext cx="468000" cy="468000"/>
          </a:xfrm>
          <a:prstGeom prst="rect">
            <a:avLst/>
          </a:prstGeom>
        </p:spPr>
      </p:pic>
      <p:pic>
        <p:nvPicPr>
          <p:cNvPr id="23" name="Audio Recording 19.01.2023, 13:05:44">
            <a:hlinkClick r:id="" action="ppaction://media"/>
            <a:extLst>
              <a:ext uri="{FF2B5EF4-FFF2-40B4-BE49-F238E27FC236}">
                <a16:creationId xmlns:a16="http://schemas.microsoft.com/office/drawing/2014/main" id="{3A55DA51-7897-8C36-6EBF-7FCCB2CA2BDC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64995" y="4850236"/>
            <a:ext cx="468000" cy="468000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16BA84FA-6712-68F9-8AEB-CF3E223EB5A5}"/>
              </a:ext>
            </a:extLst>
          </p:cNvPr>
          <p:cNvSpPr txBox="1"/>
          <p:nvPr/>
        </p:nvSpPr>
        <p:spPr>
          <a:xfrm>
            <a:off x="769562" y="1175065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93761A61-BE0A-DB0C-B82A-222A007C85A5}"/>
              </a:ext>
            </a:extLst>
          </p:cNvPr>
          <p:cNvSpPr txBox="1"/>
          <p:nvPr/>
        </p:nvSpPr>
        <p:spPr>
          <a:xfrm>
            <a:off x="2606473" y="1175065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CD72C83C-3C53-6C4E-054B-9C99646CA68F}"/>
              </a:ext>
            </a:extLst>
          </p:cNvPr>
          <p:cNvSpPr txBox="1"/>
          <p:nvPr/>
        </p:nvSpPr>
        <p:spPr>
          <a:xfrm>
            <a:off x="4485000" y="1175065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3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4D12246B-0763-A143-CBBE-A7E748938964}"/>
              </a:ext>
            </a:extLst>
          </p:cNvPr>
          <p:cNvSpPr txBox="1"/>
          <p:nvPr/>
        </p:nvSpPr>
        <p:spPr>
          <a:xfrm>
            <a:off x="6342719" y="1175065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4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5A1065B-FE3B-0E84-5A49-00C29EC6D1DC}"/>
              </a:ext>
            </a:extLst>
          </p:cNvPr>
          <p:cNvSpPr txBox="1"/>
          <p:nvPr/>
        </p:nvSpPr>
        <p:spPr>
          <a:xfrm>
            <a:off x="8200438" y="1175065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5</a:t>
            </a:r>
          </a:p>
        </p:txBody>
      </p:sp>
      <p:pic>
        <p:nvPicPr>
          <p:cNvPr id="67" name="Audio Recording 07.02.2023, 23:05:23">
            <a:hlinkClick r:id="" action="ppaction://media"/>
            <a:extLst>
              <a:ext uri="{FF2B5EF4-FFF2-40B4-BE49-F238E27FC236}">
                <a16:creationId xmlns:a16="http://schemas.microsoft.com/office/drawing/2014/main" id="{F4B558C7-FA3A-80F5-0C44-DCC2D21477CB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3745741" y="219087"/>
            <a:ext cx="468000" cy="468000"/>
          </a:xfrm>
          <a:prstGeom prst="rect">
            <a:avLst/>
          </a:prstGeom>
        </p:spPr>
      </p:pic>
      <p:pic>
        <p:nvPicPr>
          <p:cNvPr id="68" name="Audio Recording 07.02.2023, 23:05:33">
            <a:hlinkClick r:id="" action="ppaction://media"/>
            <a:extLst>
              <a:ext uri="{FF2B5EF4-FFF2-40B4-BE49-F238E27FC236}">
                <a16:creationId xmlns:a16="http://schemas.microsoft.com/office/drawing/2014/main" id="{C9EC460C-E87A-D0CA-23E9-0BA937D23C77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1626490" y="2864693"/>
            <a:ext cx="468000" cy="468000"/>
          </a:xfrm>
          <a:prstGeom prst="rect">
            <a:avLst/>
          </a:prstGeom>
        </p:spPr>
      </p:pic>
      <p:pic>
        <p:nvPicPr>
          <p:cNvPr id="70" name="Audio Recording 07.02.2023, 23:05:45">
            <a:hlinkClick r:id="" action="ppaction://media"/>
            <a:extLst>
              <a:ext uri="{FF2B5EF4-FFF2-40B4-BE49-F238E27FC236}">
                <a16:creationId xmlns:a16="http://schemas.microsoft.com/office/drawing/2014/main" id="{D7BC3A96-C0D2-5F7A-460A-147ED5A54921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3455994" y="2851465"/>
            <a:ext cx="468000" cy="468000"/>
          </a:xfrm>
          <a:prstGeom prst="rect">
            <a:avLst/>
          </a:prstGeom>
        </p:spPr>
      </p:pic>
      <p:pic>
        <p:nvPicPr>
          <p:cNvPr id="71" name="Audio Recording 07.02.2023, 23:05:51">
            <a:hlinkClick r:id="" action="ppaction://media"/>
            <a:extLst>
              <a:ext uri="{FF2B5EF4-FFF2-40B4-BE49-F238E27FC236}">
                <a16:creationId xmlns:a16="http://schemas.microsoft.com/office/drawing/2014/main" id="{68D0B7AE-BB29-8986-5D06-98723F0787B3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5356825" y="2823884"/>
            <a:ext cx="468000" cy="468000"/>
          </a:xfrm>
          <a:prstGeom prst="rect">
            <a:avLst/>
          </a:prstGeom>
        </p:spPr>
      </p:pic>
      <p:pic>
        <p:nvPicPr>
          <p:cNvPr id="84" name="Audio Recording 07.02.2023, 23:05:57">
            <a:hlinkClick r:id="" action="ppaction://media"/>
            <a:extLst>
              <a:ext uri="{FF2B5EF4-FFF2-40B4-BE49-F238E27FC236}">
                <a16:creationId xmlns:a16="http://schemas.microsoft.com/office/drawing/2014/main" id="{EDB6795F-91AC-01C5-94BC-82972CC9FBCD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7198824" y="2874865"/>
            <a:ext cx="468000" cy="468000"/>
          </a:xfrm>
          <a:prstGeom prst="rect">
            <a:avLst/>
          </a:prstGeom>
        </p:spPr>
      </p:pic>
      <p:pic>
        <p:nvPicPr>
          <p:cNvPr id="85" name="Audio Recording 07.02.2023, 23:06:03">
            <a:hlinkClick r:id="" action="ppaction://media"/>
            <a:extLst>
              <a:ext uri="{FF2B5EF4-FFF2-40B4-BE49-F238E27FC236}">
                <a16:creationId xmlns:a16="http://schemas.microsoft.com/office/drawing/2014/main" id="{9DA0EAA2-980B-7330-BB49-26C6253BC193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9064995" y="2856184"/>
            <a:ext cx="468000" cy="468000"/>
          </a:xfrm>
          <a:prstGeom prst="rect">
            <a:avLst/>
          </a:prstGeom>
        </p:spPr>
      </p:pic>
      <p:pic>
        <p:nvPicPr>
          <p:cNvPr id="86" name="Audio Recording 07.02.2023, 23:06:17">
            <a:hlinkClick r:id="" action="ppaction://media"/>
            <a:extLst>
              <a:ext uri="{FF2B5EF4-FFF2-40B4-BE49-F238E27FC236}">
                <a16:creationId xmlns:a16="http://schemas.microsoft.com/office/drawing/2014/main" id="{3E2BA3E9-9565-567A-0B50-6300400DCB4C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1611822" y="5369014"/>
            <a:ext cx="468000" cy="468000"/>
          </a:xfrm>
          <a:prstGeom prst="rect">
            <a:avLst/>
          </a:prstGeom>
        </p:spPr>
      </p:pic>
      <p:pic>
        <p:nvPicPr>
          <p:cNvPr id="89" name="Audio Recording 07.02.2023, 23:06:26">
            <a:hlinkClick r:id="" action="ppaction://media"/>
            <a:extLst>
              <a:ext uri="{FF2B5EF4-FFF2-40B4-BE49-F238E27FC236}">
                <a16:creationId xmlns:a16="http://schemas.microsoft.com/office/drawing/2014/main" id="{40A52D01-F8E0-F9C7-84C5-24B2A5ADB165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3486103" y="5395768"/>
            <a:ext cx="468000" cy="468000"/>
          </a:xfrm>
          <a:prstGeom prst="rect">
            <a:avLst/>
          </a:prstGeom>
        </p:spPr>
      </p:pic>
      <p:pic>
        <p:nvPicPr>
          <p:cNvPr id="90" name="Audio Recording 07.02.2023, 23:06:34">
            <a:hlinkClick r:id="" action="ppaction://media"/>
            <a:extLst>
              <a:ext uri="{FF2B5EF4-FFF2-40B4-BE49-F238E27FC236}">
                <a16:creationId xmlns:a16="http://schemas.microsoft.com/office/drawing/2014/main" id="{5B74B74C-CF51-BCE0-3F57-1A517BC9696F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5309780" y="5385610"/>
            <a:ext cx="468000" cy="468000"/>
          </a:xfrm>
          <a:prstGeom prst="rect">
            <a:avLst/>
          </a:prstGeom>
        </p:spPr>
      </p:pic>
      <p:pic>
        <p:nvPicPr>
          <p:cNvPr id="96" name="Audio Recording 07.02.2023, 23:06:41">
            <a:hlinkClick r:id="" action="ppaction://media"/>
            <a:extLst>
              <a:ext uri="{FF2B5EF4-FFF2-40B4-BE49-F238E27FC236}">
                <a16:creationId xmlns:a16="http://schemas.microsoft.com/office/drawing/2014/main" id="{F1BBF1C5-D79E-84BB-EB25-00365AC5A788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7193361" y="5341863"/>
            <a:ext cx="468000" cy="468000"/>
          </a:xfrm>
          <a:prstGeom prst="rect">
            <a:avLst/>
          </a:prstGeom>
        </p:spPr>
      </p:pic>
      <p:pic>
        <p:nvPicPr>
          <p:cNvPr id="98" name="Audio Recording 07.02.2023, 23:07:36">
            <a:hlinkClick r:id="" action="ppaction://media"/>
            <a:extLst>
              <a:ext uri="{FF2B5EF4-FFF2-40B4-BE49-F238E27FC236}">
                <a16:creationId xmlns:a16="http://schemas.microsoft.com/office/drawing/2014/main" id="{D91ABA27-F80B-4780-113B-BB116864CEDB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9026300" y="534186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964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61D4E3EE-E7E3-68E8-9B08-0917A4C60EE7}"/>
              </a:ext>
            </a:extLst>
          </p:cNvPr>
          <p:cNvSpPr/>
          <p:nvPr/>
        </p:nvSpPr>
        <p:spPr>
          <a:xfrm>
            <a:off x="305972" y="1018800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A69EA41-0DA1-E41E-F7E9-CE223AB6A44A}"/>
              </a:ext>
            </a:extLst>
          </p:cNvPr>
          <p:cNvSpPr txBox="1"/>
          <p:nvPr/>
        </p:nvSpPr>
        <p:spPr>
          <a:xfrm>
            <a:off x="4519190" y="1953648"/>
            <a:ext cx="3168000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eins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87BB4B-4BBF-F2F2-52CD-322DF79DB8C5}"/>
              </a:ext>
            </a:extLst>
          </p:cNvPr>
          <p:cNvSpPr txBox="1"/>
          <p:nvPr/>
        </p:nvSpPr>
        <p:spPr>
          <a:xfrm>
            <a:off x="4519190" y="3363589"/>
            <a:ext cx="3168000" cy="1628181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sz="5400" dirty="0">
                <a:cs typeface="Calibri" panose="020F0502020204030204" pitchFamily="34" charset="0"/>
              </a:rPr>
              <a:t>один</a:t>
            </a:r>
          </a:p>
          <a:p>
            <a:pPr algn="ctr"/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40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odyn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4" name="Audio Recording 19.01.2023, 13:13:50">
            <a:hlinkClick r:id="" action="ppaction://media"/>
            <a:extLst>
              <a:ext uri="{FF2B5EF4-FFF2-40B4-BE49-F238E27FC236}">
                <a16:creationId xmlns:a16="http://schemas.microsoft.com/office/drawing/2014/main" id="{F63FC8FD-13E2-6936-DD0F-F8052826EC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87248" y="2268097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B8DCF05-B5B5-F667-CBC3-26F034EA56E4}"/>
              </a:ext>
            </a:extLst>
          </p:cNvPr>
          <p:cNvSpPr txBox="1"/>
          <p:nvPr/>
        </p:nvSpPr>
        <p:spPr>
          <a:xfrm>
            <a:off x="670600" y="1713600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1</a:t>
            </a:r>
          </a:p>
        </p:txBody>
      </p:sp>
      <p:pic>
        <p:nvPicPr>
          <p:cNvPr id="11" name="Audio Recording 07.02.2023, 23:05:33">
            <a:hlinkClick r:id="" action="ppaction://media"/>
            <a:extLst>
              <a:ext uri="{FF2B5EF4-FFF2-40B4-BE49-F238E27FC236}">
                <a16:creationId xmlns:a16="http://schemas.microsoft.com/office/drawing/2014/main" id="{7A560242-BC05-48C2-1418-9E1B0290F7C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7248" y="398539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2699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B54C502F-66C8-CEAB-BCD9-3954B6F7B2C0}"/>
              </a:ext>
            </a:extLst>
          </p:cNvPr>
          <p:cNvSpPr/>
          <p:nvPr/>
        </p:nvSpPr>
        <p:spPr>
          <a:xfrm>
            <a:off x="305972" y="1018800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75FA02A-D9DD-95C5-830B-D7931D741B31}"/>
              </a:ext>
            </a:extLst>
          </p:cNvPr>
          <p:cNvGrpSpPr/>
          <p:nvPr/>
        </p:nvGrpSpPr>
        <p:grpSpPr>
          <a:xfrm>
            <a:off x="4519179" y="1829606"/>
            <a:ext cx="3168000" cy="3010481"/>
            <a:chOff x="1550793" y="1617866"/>
            <a:chExt cx="1549674" cy="1003978"/>
          </a:xfrm>
          <a:solidFill>
            <a:srgbClr val="317A85">
              <a:alpha val="20000"/>
            </a:srgbClr>
          </a:solidFill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B6FDD25-F4AE-B599-CC6B-F3C4EF36CD66}"/>
                </a:ext>
              </a:extLst>
            </p:cNvPr>
            <p:cNvSpPr txBox="1"/>
            <p:nvPr/>
          </p:nvSpPr>
          <p:spPr>
            <a:xfrm>
              <a:off x="1550793" y="1617866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zwei</a:t>
              </a:r>
              <a:endParaRPr lang="de-DE" sz="6000" dirty="0">
                <a:latin typeface="Comic Sans MS" panose="030F0902030302020204" pitchFamily="66" charset="0"/>
              </a:endParaRP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F2F7B4F3-D3F2-ED6E-A00E-20F0D9D74912}"/>
                </a:ext>
              </a:extLst>
            </p:cNvPr>
            <p:cNvSpPr txBox="1"/>
            <p:nvPr/>
          </p:nvSpPr>
          <p:spPr>
            <a:xfrm>
              <a:off x="1550793" y="2078855"/>
              <a:ext cx="1549674" cy="54298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altLang="de-DE" sz="5400" dirty="0">
                  <a:cs typeface="Calibri" panose="020F0502020204030204" pitchFamily="34" charset="0"/>
                </a:rPr>
                <a:t>два</a:t>
              </a:r>
            </a:p>
            <a:p>
              <a:pPr algn="ctr"/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altLang="de-DE" sz="4000" dirty="0" err="1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dva</a:t>
              </a: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pic>
        <p:nvPicPr>
          <p:cNvPr id="2" name="Audio Recording 19.01.2023, 13:13:58">
            <a:hlinkClick r:id="" action="ppaction://media"/>
            <a:extLst>
              <a:ext uri="{FF2B5EF4-FFF2-40B4-BE49-F238E27FC236}">
                <a16:creationId xmlns:a16="http://schemas.microsoft.com/office/drawing/2014/main" id="{A08F5CFE-A85E-2178-351B-94AEB19FF2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71063" y="2106384"/>
            <a:ext cx="468000" cy="468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55DBBDDF-8C93-E1AF-3E53-8A330A4F30FB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2</a:t>
            </a:r>
          </a:p>
        </p:txBody>
      </p:sp>
      <p:pic>
        <p:nvPicPr>
          <p:cNvPr id="17" name="Audio Recording 07.02.2023, 23:05:45">
            <a:hlinkClick r:id="" action="ppaction://media"/>
            <a:extLst>
              <a:ext uri="{FF2B5EF4-FFF2-40B4-BE49-F238E27FC236}">
                <a16:creationId xmlns:a16="http://schemas.microsoft.com/office/drawing/2014/main" id="{96DD5722-08DB-B6C5-97A5-3DDB8655A60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71063" y="379199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2975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7E27872E-ED86-0C28-51E9-A29CB83B4178}"/>
              </a:ext>
            </a:extLst>
          </p:cNvPr>
          <p:cNvSpPr/>
          <p:nvPr/>
        </p:nvSpPr>
        <p:spPr>
          <a:xfrm>
            <a:off x="305972" y="1017588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3F23BD6-98AA-70CA-0AFB-E87A0D690F9A}"/>
              </a:ext>
            </a:extLst>
          </p:cNvPr>
          <p:cNvSpPr txBox="1"/>
          <p:nvPr/>
        </p:nvSpPr>
        <p:spPr>
          <a:xfrm>
            <a:off x="4519179" y="1829607"/>
            <a:ext cx="3168000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drei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8F25907-19B9-49D7-2843-C52F09B7594E}"/>
              </a:ext>
            </a:extLst>
          </p:cNvPr>
          <p:cNvSpPr txBox="1"/>
          <p:nvPr/>
        </p:nvSpPr>
        <p:spPr>
          <a:xfrm>
            <a:off x="4519191" y="3362378"/>
            <a:ext cx="3168000" cy="1628181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altLang="de-DE" sz="5400" dirty="0" err="1">
                <a:cs typeface="Calibri" panose="020F0502020204030204" pitchFamily="34" charset="0"/>
              </a:rPr>
              <a:t>т</a:t>
            </a:r>
            <a:r>
              <a:rPr lang="az-Cyrl-AZ" altLang="de-DE" sz="5400" dirty="0">
                <a:cs typeface="Calibri" panose="020F0502020204030204" pitchFamily="34" charset="0"/>
              </a:rPr>
              <a:t>ри</a:t>
            </a:r>
          </a:p>
          <a:p>
            <a:pPr algn="ctr"/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40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try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Audio Recording 19.01.2023, 13:14:07">
            <a:hlinkClick r:id="" action="ppaction://media"/>
            <a:extLst>
              <a:ext uri="{FF2B5EF4-FFF2-40B4-BE49-F238E27FC236}">
                <a16:creationId xmlns:a16="http://schemas.microsoft.com/office/drawing/2014/main" id="{43C67B7F-BBD0-69A8-A55B-88B3967D9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87261" y="2119042"/>
            <a:ext cx="468000" cy="468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3403A7E-F7CF-E1BA-BA25-E1238C7BA4DE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3</a:t>
            </a:r>
          </a:p>
        </p:txBody>
      </p:sp>
      <p:pic>
        <p:nvPicPr>
          <p:cNvPr id="12" name="Audio Recording 07.02.2023, 23:05:51">
            <a:hlinkClick r:id="" action="ppaction://media"/>
            <a:extLst>
              <a:ext uri="{FF2B5EF4-FFF2-40B4-BE49-F238E27FC236}">
                <a16:creationId xmlns:a16="http://schemas.microsoft.com/office/drawing/2014/main" id="{1A1C0354-556E-692E-CD0B-3F2FBE985F6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87261" y="395512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3589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C98698FE-8A1C-61DC-7422-D16EFA911FD5}"/>
              </a:ext>
            </a:extLst>
          </p:cNvPr>
          <p:cNvSpPr/>
          <p:nvPr/>
        </p:nvSpPr>
        <p:spPr>
          <a:xfrm>
            <a:off x="305972" y="1017588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D6CE6AF-E944-CDAB-147C-1492AC285440}"/>
              </a:ext>
            </a:extLst>
          </p:cNvPr>
          <p:cNvGrpSpPr/>
          <p:nvPr/>
        </p:nvGrpSpPr>
        <p:grpSpPr>
          <a:xfrm>
            <a:off x="4519179" y="1829607"/>
            <a:ext cx="3168000" cy="3226078"/>
            <a:chOff x="1550793" y="1617866"/>
            <a:chExt cx="1549678" cy="1075878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77B10097-415D-74A3-226E-6985C853A72C}"/>
                </a:ext>
              </a:extLst>
            </p:cNvPr>
            <p:cNvSpPr txBox="1"/>
            <p:nvPr/>
          </p:nvSpPr>
          <p:spPr>
            <a:xfrm>
              <a:off x="1550793" y="1617866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vier</a:t>
              </a:r>
              <a:endParaRPr lang="de-DE" sz="6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B2F77464-B418-B848-906E-48BFA14BF8D8}"/>
                </a:ext>
              </a:extLst>
            </p:cNvPr>
            <p:cNvSpPr txBox="1"/>
            <p:nvPr/>
          </p:nvSpPr>
          <p:spPr>
            <a:xfrm>
              <a:off x="1550797" y="2129036"/>
              <a:ext cx="1549674" cy="564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altLang="de-DE" sz="5400" dirty="0">
                  <a:cs typeface="Calibri" panose="020F0502020204030204" pitchFamily="34" charset="0"/>
                </a:rPr>
                <a:t>Чотири</a:t>
              </a:r>
            </a:p>
            <a:p>
              <a:pPr algn="ctr"/>
              <a:r>
                <a:rPr lang="de-DE" altLang="de-DE" sz="4000" dirty="0">
                  <a:solidFill>
                    <a:schemeClr val="bg2">
                      <a:lumMod val="7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altLang="de-DE" sz="4000" dirty="0" err="1">
                  <a:solidFill>
                    <a:schemeClr val="bg2">
                      <a:lumMod val="7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chotyry</a:t>
              </a:r>
              <a:r>
                <a:rPr lang="de-DE" altLang="de-DE" sz="4000" dirty="0">
                  <a:solidFill>
                    <a:schemeClr val="bg2">
                      <a:lumMod val="7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pic>
        <p:nvPicPr>
          <p:cNvPr id="7" name="Audio Recording 19.01.2023, 13:14:18">
            <a:hlinkClick r:id="" action="ppaction://media"/>
            <a:extLst>
              <a:ext uri="{FF2B5EF4-FFF2-40B4-BE49-F238E27FC236}">
                <a16:creationId xmlns:a16="http://schemas.microsoft.com/office/drawing/2014/main" id="{175446FC-9EA6-7D37-64B7-CD09C3F021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30800" y="2106385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3E9412F-1C9E-F627-10F5-6530477990F1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4</a:t>
            </a:r>
          </a:p>
        </p:txBody>
      </p:sp>
      <p:pic>
        <p:nvPicPr>
          <p:cNvPr id="12" name="Audio Recording 07.02.2023, 23:05:57">
            <a:hlinkClick r:id="" action="ppaction://media"/>
            <a:extLst>
              <a:ext uri="{FF2B5EF4-FFF2-40B4-BE49-F238E27FC236}">
                <a16:creationId xmlns:a16="http://schemas.microsoft.com/office/drawing/2014/main" id="{C6EBC34B-12EE-A021-C4A0-360C857554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30800" y="398801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2991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FB771C2-25BA-A2B8-BC3B-5B9C5425A097}"/>
              </a:ext>
            </a:extLst>
          </p:cNvPr>
          <p:cNvSpPr/>
          <p:nvPr/>
        </p:nvSpPr>
        <p:spPr>
          <a:xfrm>
            <a:off x="305972" y="1017588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646451B-A4D1-C901-7B24-FD1A56850A72}"/>
              </a:ext>
            </a:extLst>
          </p:cNvPr>
          <p:cNvGrpSpPr/>
          <p:nvPr/>
        </p:nvGrpSpPr>
        <p:grpSpPr>
          <a:xfrm>
            <a:off x="4519179" y="1829604"/>
            <a:ext cx="3168000" cy="3183733"/>
            <a:chOff x="1550793" y="1617866"/>
            <a:chExt cx="1549674" cy="1061757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C596D038-7EEC-A6E5-2678-14EF01C7DA65}"/>
                </a:ext>
              </a:extLst>
            </p:cNvPr>
            <p:cNvSpPr txBox="1"/>
            <p:nvPr/>
          </p:nvSpPr>
          <p:spPr>
            <a:xfrm>
              <a:off x="1550793" y="1617866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fünf</a:t>
              </a:r>
              <a:endParaRPr lang="de-DE" sz="6000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7DDD3D7C-1363-863C-398E-532EB6980825}"/>
                </a:ext>
              </a:extLst>
            </p:cNvPr>
            <p:cNvSpPr txBox="1"/>
            <p:nvPr/>
          </p:nvSpPr>
          <p:spPr>
            <a:xfrm>
              <a:off x="1550793" y="2114915"/>
              <a:ext cx="1549674" cy="564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altLang="de-DE" sz="5400" dirty="0">
                  <a:cs typeface="Calibri" panose="020F0502020204030204" pitchFamily="34" charset="0"/>
                </a:rPr>
                <a:t>п'ять</a:t>
              </a:r>
            </a:p>
            <a:p>
              <a:pPr algn="ctr"/>
              <a:r>
                <a:rPr lang="de-DE" altLang="de-DE" sz="4000" dirty="0">
                  <a:solidFill>
                    <a:schemeClr val="bg2">
                      <a:lumMod val="75000"/>
                    </a:schemeClr>
                  </a:solidFill>
                  <a:cs typeface="Calibri" panose="020F0502020204030204" pitchFamily="34" charset="0"/>
                </a:rPr>
                <a:t>[</a:t>
              </a:r>
              <a:r>
                <a:rPr lang="de-DE" altLang="de-DE" sz="4000" dirty="0" err="1">
                  <a:solidFill>
                    <a:schemeClr val="bg2">
                      <a:lumMod val="75000"/>
                    </a:schemeClr>
                  </a:solidFill>
                  <a:cs typeface="Calibri" panose="020F0502020204030204" pitchFamily="34" charset="0"/>
                </a:rPr>
                <a:t>p'yat</a:t>
              </a:r>
              <a:r>
                <a:rPr lang="de-DE" altLang="de-DE" sz="4000" dirty="0">
                  <a:solidFill>
                    <a:schemeClr val="bg2">
                      <a:lumMod val="75000"/>
                    </a:schemeClr>
                  </a:solidFill>
                  <a:cs typeface="Calibri" panose="020F0502020204030204" pitchFamily="34" charset="0"/>
                </a:rPr>
                <a:t>ʹ]</a:t>
              </a:r>
            </a:p>
          </p:txBody>
        </p:sp>
      </p:grpSp>
      <p:pic>
        <p:nvPicPr>
          <p:cNvPr id="9" name="Audio Recording 19.01.2023, 13:15:17">
            <a:hlinkClick r:id="" action="ppaction://media"/>
            <a:extLst>
              <a:ext uri="{FF2B5EF4-FFF2-40B4-BE49-F238E27FC236}">
                <a16:creationId xmlns:a16="http://schemas.microsoft.com/office/drawing/2014/main" id="{F16D0979-3524-39FF-5FF5-5AF8A4E69D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30804" y="2106382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A25913D-DF5D-BB62-5714-EBD42FEB1E14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5</a:t>
            </a:r>
          </a:p>
        </p:txBody>
      </p:sp>
      <p:pic>
        <p:nvPicPr>
          <p:cNvPr id="12" name="Audio Recording 07.02.2023, 23:06:03">
            <a:hlinkClick r:id="" action="ppaction://media"/>
            <a:extLst>
              <a:ext uri="{FF2B5EF4-FFF2-40B4-BE49-F238E27FC236}">
                <a16:creationId xmlns:a16="http://schemas.microsoft.com/office/drawing/2014/main" id="{D621C046-6514-C1D3-C253-B8FA44F6D1C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30804" y="393268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6184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5CEB2073-6547-3C4B-4686-DA3BE1AD9067}"/>
              </a:ext>
            </a:extLst>
          </p:cNvPr>
          <p:cNvSpPr/>
          <p:nvPr/>
        </p:nvSpPr>
        <p:spPr>
          <a:xfrm>
            <a:off x="305972" y="1017588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24EFF89-D389-2B5C-137A-0EE92D3074C6}"/>
              </a:ext>
            </a:extLst>
          </p:cNvPr>
          <p:cNvGrpSpPr/>
          <p:nvPr/>
        </p:nvGrpSpPr>
        <p:grpSpPr>
          <a:xfrm>
            <a:off x="4519179" y="1829605"/>
            <a:ext cx="3168013" cy="3226076"/>
            <a:chOff x="1550793" y="1617866"/>
            <a:chExt cx="1056514" cy="1075878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07CD969C-9D0E-2871-635A-D3F5B1E1C298}"/>
                </a:ext>
              </a:extLst>
            </p:cNvPr>
            <p:cNvSpPr txBox="1"/>
            <p:nvPr/>
          </p:nvSpPr>
          <p:spPr>
            <a:xfrm>
              <a:off x="1550793" y="1617866"/>
              <a:ext cx="1056510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sechs</a:t>
              </a:r>
              <a:endParaRPr lang="de-DE" sz="6000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587D2C1B-E123-B750-0FAF-BA010DFB98DB}"/>
                </a:ext>
              </a:extLst>
            </p:cNvPr>
            <p:cNvSpPr txBox="1"/>
            <p:nvPr/>
          </p:nvSpPr>
          <p:spPr>
            <a:xfrm>
              <a:off x="1550797" y="2129036"/>
              <a:ext cx="1056510" cy="564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altLang="de-DE" sz="5400" dirty="0">
                  <a:cs typeface="Calibri" panose="020F0502020204030204" pitchFamily="34" charset="0"/>
                </a:rPr>
                <a:t>шість</a:t>
              </a:r>
            </a:p>
            <a:p>
              <a:pPr algn="ctr"/>
              <a:r>
                <a:rPr lang="de-DE" altLang="de-DE" sz="4000" dirty="0">
                  <a:solidFill>
                    <a:srgbClr val="9D9D9D"/>
                  </a:solidFill>
                  <a:cs typeface="Calibri" panose="020F0502020204030204" pitchFamily="34" charset="0"/>
                </a:rPr>
                <a:t>[</a:t>
              </a:r>
              <a:r>
                <a:rPr lang="de-DE" altLang="de-DE" sz="4000" dirty="0" err="1">
                  <a:solidFill>
                    <a:srgbClr val="9D9D9D"/>
                  </a:solidFill>
                  <a:cs typeface="Calibri" panose="020F0502020204030204" pitchFamily="34" charset="0"/>
                </a:rPr>
                <a:t>shist</a:t>
              </a:r>
              <a:r>
                <a:rPr lang="de-DE" altLang="de-DE" sz="4000" dirty="0">
                  <a:solidFill>
                    <a:srgbClr val="9D9D9D"/>
                  </a:solidFill>
                  <a:cs typeface="Calibri" panose="020F0502020204030204" pitchFamily="34" charset="0"/>
                </a:rPr>
                <a:t>ʹ]</a:t>
              </a:r>
            </a:p>
          </p:txBody>
        </p:sp>
      </p:grpSp>
      <p:pic>
        <p:nvPicPr>
          <p:cNvPr id="7" name="Audio Recording 19.01.2023, 13:15:31">
            <a:hlinkClick r:id="" action="ppaction://media"/>
            <a:extLst>
              <a:ext uri="{FF2B5EF4-FFF2-40B4-BE49-F238E27FC236}">
                <a16:creationId xmlns:a16="http://schemas.microsoft.com/office/drawing/2014/main" id="{4A288593-508C-9C61-4F2B-317281E132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30804" y="2127203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E367AFC-417E-75BB-87CB-06988CE7F0FC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6</a:t>
            </a:r>
          </a:p>
        </p:txBody>
      </p:sp>
      <p:pic>
        <p:nvPicPr>
          <p:cNvPr id="12" name="Audio Recording 07.02.2023, 23:06:17">
            <a:hlinkClick r:id="" action="ppaction://media"/>
            <a:extLst>
              <a:ext uri="{FF2B5EF4-FFF2-40B4-BE49-F238E27FC236}">
                <a16:creationId xmlns:a16="http://schemas.microsoft.com/office/drawing/2014/main" id="{72E3B979-3CD9-5E77-BE94-582242691E3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30804" y="398380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3083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04F08D8-9414-6AD2-49A1-11CC80D9ED00}"/>
              </a:ext>
            </a:extLst>
          </p:cNvPr>
          <p:cNvSpPr/>
          <p:nvPr/>
        </p:nvSpPr>
        <p:spPr>
          <a:xfrm>
            <a:off x="305972" y="1017588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C26C7D5-5E0C-C941-819B-7F2903EE2F40}"/>
              </a:ext>
            </a:extLst>
          </p:cNvPr>
          <p:cNvGrpSpPr/>
          <p:nvPr/>
        </p:nvGrpSpPr>
        <p:grpSpPr>
          <a:xfrm>
            <a:off x="4519179" y="1829605"/>
            <a:ext cx="3168000" cy="3226076"/>
            <a:chOff x="1550793" y="1617866"/>
            <a:chExt cx="1549678" cy="1075878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ADE1A5CF-E443-AF8F-26D9-60629D1FDD77}"/>
                </a:ext>
              </a:extLst>
            </p:cNvPr>
            <p:cNvSpPr txBox="1"/>
            <p:nvPr/>
          </p:nvSpPr>
          <p:spPr>
            <a:xfrm>
              <a:off x="1550793" y="1617866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sieben</a:t>
              </a:r>
              <a:endParaRPr lang="de-DE" sz="6000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42D7FDD2-73C7-8131-073A-890A1F9D66BD}"/>
                </a:ext>
              </a:extLst>
            </p:cNvPr>
            <p:cNvSpPr txBox="1"/>
            <p:nvPr/>
          </p:nvSpPr>
          <p:spPr>
            <a:xfrm>
              <a:off x="1550797" y="2129036"/>
              <a:ext cx="1549674" cy="564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altLang="de-DE" sz="5400" dirty="0">
                  <a:cs typeface="Calibri" panose="020F0502020204030204" pitchFamily="34" charset="0"/>
                </a:rPr>
                <a:t>сім</a:t>
              </a:r>
            </a:p>
            <a:p>
              <a:pPr algn="ctr"/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altLang="de-DE" sz="4000" dirty="0" err="1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sim</a:t>
              </a: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pic>
        <p:nvPicPr>
          <p:cNvPr id="9" name="Audio Recording 19.01.2023, 13:17:16">
            <a:hlinkClick r:id="" action="ppaction://media"/>
            <a:extLst>
              <a:ext uri="{FF2B5EF4-FFF2-40B4-BE49-F238E27FC236}">
                <a16:creationId xmlns:a16="http://schemas.microsoft.com/office/drawing/2014/main" id="{0D789554-7A05-7186-D7D3-F832C4CC1C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10132" y="2148825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2EAB5C1-B333-AB3F-A960-CF7210D45177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7</a:t>
            </a:r>
          </a:p>
        </p:txBody>
      </p:sp>
      <p:pic>
        <p:nvPicPr>
          <p:cNvPr id="12" name="Audio Recording 07.02.2023, 23:06:26">
            <a:hlinkClick r:id="" action="ppaction://media"/>
            <a:extLst>
              <a:ext uri="{FF2B5EF4-FFF2-40B4-BE49-F238E27FC236}">
                <a16:creationId xmlns:a16="http://schemas.microsoft.com/office/drawing/2014/main" id="{AB50918D-DF82-89D9-E00C-7C8AD40385B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47205" y="401249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4645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0A601F79-533D-95C1-F234-C94B268D27A0}"/>
              </a:ext>
            </a:extLst>
          </p:cNvPr>
          <p:cNvSpPr/>
          <p:nvPr/>
        </p:nvSpPr>
        <p:spPr>
          <a:xfrm>
            <a:off x="305972" y="1017588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6A84F53-F406-AD90-B75F-C09335A59D7C}"/>
              </a:ext>
            </a:extLst>
          </p:cNvPr>
          <p:cNvGrpSpPr/>
          <p:nvPr/>
        </p:nvGrpSpPr>
        <p:grpSpPr>
          <a:xfrm>
            <a:off x="4519179" y="1829605"/>
            <a:ext cx="3168000" cy="3226076"/>
            <a:chOff x="1550793" y="1617866"/>
            <a:chExt cx="1549678" cy="1075878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AA9F6453-E53C-33DD-D608-62194A6A3774}"/>
                </a:ext>
              </a:extLst>
            </p:cNvPr>
            <p:cNvSpPr txBox="1"/>
            <p:nvPr/>
          </p:nvSpPr>
          <p:spPr>
            <a:xfrm>
              <a:off x="1550793" y="1617866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acht</a:t>
              </a:r>
              <a:endParaRPr lang="de-DE" sz="6000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BCF9CD4B-B1E0-1099-E34C-560F0C66F0DE}"/>
                </a:ext>
              </a:extLst>
            </p:cNvPr>
            <p:cNvSpPr txBox="1"/>
            <p:nvPr/>
          </p:nvSpPr>
          <p:spPr>
            <a:xfrm>
              <a:off x="1550797" y="2129036"/>
              <a:ext cx="1549674" cy="564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altLang="de-DE" sz="5400" dirty="0">
                  <a:cs typeface="Calibri" panose="020F0502020204030204" pitchFamily="34" charset="0"/>
                </a:rPr>
                <a:t>вісім</a:t>
              </a:r>
            </a:p>
            <a:p>
              <a:pPr algn="ctr"/>
              <a:r>
                <a:rPr lang="de-DE" altLang="de-DE" sz="4000" dirty="0">
                  <a:solidFill>
                    <a:schemeClr val="bg2">
                      <a:lumMod val="7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altLang="de-DE" sz="4000" dirty="0" err="1">
                  <a:solidFill>
                    <a:schemeClr val="bg2">
                      <a:lumMod val="7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visim</a:t>
              </a:r>
              <a:r>
                <a:rPr lang="de-DE" altLang="de-DE" sz="4000" dirty="0">
                  <a:solidFill>
                    <a:schemeClr val="bg2">
                      <a:lumMod val="7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9E51E4FF-C3AA-5BA8-CEA3-AD245C42F1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6698" y="6634155"/>
            <a:ext cx="1589302" cy="223845"/>
          </a:xfrm>
          <a:prstGeom prst="rect">
            <a:avLst/>
          </a:prstGeom>
        </p:spPr>
      </p:pic>
      <p:pic>
        <p:nvPicPr>
          <p:cNvPr id="9" name="Audio Recording 19.01.2023, 13:17:26">
            <a:hlinkClick r:id="" action="ppaction://media"/>
            <a:extLst>
              <a:ext uri="{FF2B5EF4-FFF2-40B4-BE49-F238E27FC236}">
                <a16:creationId xmlns:a16="http://schemas.microsoft.com/office/drawing/2014/main" id="{58B390D0-15FC-F1D0-D75A-7515A86C41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96798" y="2106383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F9E2476-B81B-FB12-A572-992374496D49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8</a:t>
            </a:r>
          </a:p>
        </p:txBody>
      </p:sp>
      <p:pic>
        <p:nvPicPr>
          <p:cNvPr id="12" name="Audio Recording 07.02.2023, 23:06:34">
            <a:hlinkClick r:id="" action="ppaction://media"/>
            <a:extLst>
              <a:ext uri="{FF2B5EF4-FFF2-40B4-BE49-F238E27FC236}">
                <a16:creationId xmlns:a16="http://schemas.microsoft.com/office/drawing/2014/main" id="{7AACB041-A53E-FB41-8833-DA489C7D529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96798" y="397339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2227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5B17F826-A186-C9A8-2B27-30037AE53A99}"/>
              </a:ext>
            </a:extLst>
          </p:cNvPr>
          <p:cNvSpPr/>
          <p:nvPr/>
        </p:nvSpPr>
        <p:spPr>
          <a:xfrm>
            <a:off x="305972" y="1017588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795E5BE-1B8C-03A0-6F64-3809BB871D65}"/>
              </a:ext>
            </a:extLst>
          </p:cNvPr>
          <p:cNvGrpSpPr/>
          <p:nvPr/>
        </p:nvGrpSpPr>
        <p:grpSpPr>
          <a:xfrm>
            <a:off x="4519179" y="1829605"/>
            <a:ext cx="3168000" cy="3226076"/>
            <a:chOff x="1550793" y="1617866"/>
            <a:chExt cx="1549678" cy="1075878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66135945-A34B-04E6-C6A5-D642F46650C1}"/>
                </a:ext>
              </a:extLst>
            </p:cNvPr>
            <p:cNvSpPr txBox="1"/>
            <p:nvPr/>
          </p:nvSpPr>
          <p:spPr>
            <a:xfrm>
              <a:off x="1550793" y="1617866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neun</a:t>
              </a:r>
              <a:endParaRPr lang="de-DE" sz="6000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C0B93443-574F-F705-158A-AB8D6AC09A9B}"/>
                </a:ext>
              </a:extLst>
            </p:cNvPr>
            <p:cNvSpPr txBox="1"/>
            <p:nvPr/>
          </p:nvSpPr>
          <p:spPr>
            <a:xfrm>
              <a:off x="1550797" y="2129036"/>
              <a:ext cx="1549674" cy="564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altLang="de-DE" sz="5400" dirty="0">
                  <a:cs typeface="Calibri" panose="020F0502020204030204" pitchFamily="34" charset="0"/>
                </a:rPr>
                <a:t>дев'ять</a:t>
              </a:r>
            </a:p>
            <a:p>
              <a:pPr algn="ctr"/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altLang="de-DE" sz="4000" dirty="0" err="1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dev'yat</a:t>
              </a: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ʹ]</a:t>
              </a: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B504DAC9-A1E9-247C-B42E-6CC4504282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6698" y="6634155"/>
            <a:ext cx="1589302" cy="223845"/>
          </a:xfrm>
          <a:prstGeom prst="rect">
            <a:avLst/>
          </a:prstGeom>
        </p:spPr>
      </p:pic>
      <p:pic>
        <p:nvPicPr>
          <p:cNvPr id="9" name="Audio Recording 19.01.2023, 13:17:39">
            <a:hlinkClick r:id="" action="ppaction://media"/>
            <a:extLst>
              <a:ext uri="{FF2B5EF4-FFF2-40B4-BE49-F238E27FC236}">
                <a16:creationId xmlns:a16="http://schemas.microsoft.com/office/drawing/2014/main" id="{2B5C54F7-2B4F-40B0-CD60-8CA340634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87242" y="2140811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D2CA0F3-E6C7-4B76-8F4A-58A0385F04A6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9</a:t>
            </a:r>
          </a:p>
        </p:txBody>
      </p:sp>
      <p:pic>
        <p:nvPicPr>
          <p:cNvPr id="12" name="Audio Recording 07.02.2023, 23:06:41">
            <a:hlinkClick r:id="" action="ppaction://media"/>
            <a:extLst>
              <a:ext uri="{FF2B5EF4-FFF2-40B4-BE49-F238E27FC236}">
                <a16:creationId xmlns:a16="http://schemas.microsoft.com/office/drawing/2014/main" id="{EF5D2D94-AA1B-AD9C-4138-6CCEA274C1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62828" y="400945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5656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CFB2E7C-6483-97D8-E453-BFD720DFFA00}"/>
              </a:ext>
            </a:extLst>
          </p:cNvPr>
          <p:cNvSpPr/>
          <p:nvPr/>
        </p:nvSpPr>
        <p:spPr>
          <a:xfrm>
            <a:off x="305972" y="1017588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8C74402-F691-9587-A84B-BB2A15CFAC00}"/>
              </a:ext>
            </a:extLst>
          </p:cNvPr>
          <p:cNvGrpSpPr/>
          <p:nvPr/>
        </p:nvGrpSpPr>
        <p:grpSpPr>
          <a:xfrm>
            <a:off x="4519179" y="1829603"/>
            <a:ext cx="3168000" cy="3160949"/>
            <a:chOff x="1550793" y="1617866"/>
            <a:chExt cx="1549678" cy="1054159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F0B29D24-995B-554D-7A6F-0D2AA20A3ACD}"/>
                </a:ext>
              </a:extLst>
            </p:cNvPr>
            <p:cNvSpPr txBox="1"/>
            <p:nvPr/>
          </p:nvSpPr>
          <p:spPr>
            <a:xfrm>
              <a:off x="1550793" y="1617866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null</a:t>
              </a:r>
              <a:endParaRPr lang="de-DE" sz="6000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0F588766-8A27-B39E-57A6-F14A1AB9DEBB}"/>
                </a:ext>
              </a:extLst>
            </p:cNvPr>
            <p:cNvSpPr txBox="1"/>
            <p:nvPr/>
          </p:nvSpPr>
          <p:spPr>
            <a:xfrm>
              <a:off x="1550797" y="2129036"/>
              <a:ext cx="1549674" cy="54298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altLang="de-DE" sz="5400" dirty="0">
                  <a:cs typeface="Calibri" panose="020F0502020204030204" pitchFamily="34" charset="0"/>
                </a:rPr>
                <a:t>нуль </a:t>
              </a:r>
            </a:p>
            <a:p>
              <a:pPr algn="ctr"/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altLang="de-DE" sz="4000" dirty="0" err="1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nul</a:t>
              </a: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ʹ]</a:t>
              </a:r>
            </a:p>
          </p:txBody>
        </p:sp>
      </p:grpSp>
      <p:pic>
        <p:nvPicPr>
          <p:cNvPr id="9" name="Audio Recording 19.01.2023, 13:17:53">
            <a:hlinkClick r:id="" action="ppaction://media"/>
            <a:extLst>
              <a:ext uri="{FF2B5EF4-FFF2-40B4-BE49-F238E27FC236}">
                <a16:creationId xmlns:a16="http://schemas.microsoft.com/office/drawing/2014/main" id="{301DEC8D-396A-9BD8-34A8-A1BB8A6F3B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53355" y="2106380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8A8B378-26DD-9D11-E351-95CDBA3E80F7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0</a:t>
            </a:r>
          </a:p>
        </p:txBody>
      </p:sp>
      <p:pic>
        <p:nvPicPr>
          <p:cNvPr id="12" name="Audio Recording 07.02.2023, 23:07:36">
            <a:hlinkClick r:id="" action="ppaction://media"/>
            <a:extLst>
              <a:ext uri="{FF2B5EF4-FFF2-40B4-BE49-F238E27FC236}">
                <a16:creationId xmlns:a16="http://schemas.microsoft.com/office/drawing/2014/main" id="{78884786-C2F7-DF4B-8745-4037F59C6A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53355" y="394246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267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FE81A40D-A4BF-E0FE-1FBD-1C7A661C1710}"/>
              </a:ext>
            </a:extLst>
          </p:cNvPr>
          <p:cNvSpPr/>
          <p:nvPr/>
        </p:nvSpPr>
        <p:spPr>
          <a:xfrm rot="5400000">
            <a:off x="1775726" y="3448168"/>
            <a:ext cx="1565515" cy="4636631"/>
          </a:xfrm>
          <a:prstGeom prst="roundRect">
            <a:avLst>
              <a:gd name="adj" fmla="val 628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5EDD0325-E2FD-40B8-8D78-E950DD85B911}"/>
              </a:ext>
            </a:extLst>
          </p:cNvPr>
          <p:cNvSpPr/>
          <p:nvPr/>
        </p:nvSpPr>
        <p:spPr>
          <a:xfrm rot="5400000">
            <a:off x="6564752" y="3448168"/>
            <a:ext cx="1565515" cy="4636632"/>
          </a:xfrm>
          <a:prstGeom prst="roundRect">
            <a:avLst>
              <a:gd name="adj" fmla="val 69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F06D631C-8F77-558E-2F10-469C715D3499}"/>
              </a:ext>
            </a:extLst>
          </p:cNvPr>
          <p:cNvSpPr/>
          <p:nvPr/>
        </p:nvSpPr>
        <p:spPr>
          <a:xfrm rot="5400000">
            <a:off x="3047014" y="-1739633"/>
            <a:ext cx="3811973" cy="9425655"/>
          </a:xfrm>
          <a:prstGeom prst="roundRect">
            <a:avLst>
              <a:gd name="adj" fmla="val 303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BAFA3F56-E0E7-EAE1-C03F-FA5135533E59}"/>
              </a:ext>
            </a:extLst>
          </p:cNvPr>
          <p:cNvSpPr/>
          <p:nvPr/>
        </p:nvSpPr>
        <p:spPr>
          <a:xfrm>
            <a:off x="1151681" y="1336557"/>
            <a:ext cx="3275733" cy="3275733"/>
          </a:xfrm>
          <a:prstGeom prst="roundRect">
            <a:avLst>
              <a:gd name="adj" fmla="val 20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7E72E6C-8472-C6CE-AA96-2FA41F51257F}"/>
              </a:ext>
            </a:extLst>
          </p:cNvPr>
          <p:cNvSpPr txBox="1"/>
          <p:nvPr/>
        </p:nvSpPr>
        <p:spPr>
          <a:xfrm>
            <a:off x="1796931" y="144000"/>
            <a:ext cx="2807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dirty="0"/>
              <a:t>Числа</a:t>
            </a:r>
            <a:r>
              <a:rPr lang="de-DE" sz="2800" dirty="0"/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Chysla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5" name="Grafik 14" descr="Ein Bild, das Elektronik, Rechner, Tastatur enthält.&#10;&#10;Automatisch generierte Beschreibung">
            <a:extLst>
              <a:ext uri="{FF2B5EF4-FFF2-40B4-BE49-F238E27FC236}">
                <a16:creationId xmlns:a16="http://schemas.microsoft.com/office/drawing/2014/main" id="{010C1971-10F1-6DCD-F372-FE983CD0AFC0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371" t="1355" r="1375" b="386"/>
          <a:stretch/>
        </p:blipFill>
        <p:spPr>
          <a:xfrm>
            <a:off x="1259785" y="1412043"/>
            <a:ext cx="3059525" cy="3124761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4194328F-B335-CFFC-C8DD-4911185F2C4D}"/>
              </a:ext>
            </a:extLst>
          </p:cNvPr>
          <p:cNvSpPr txBox="1"/>
          <p:nvPr/>
        </p:nvSpPr>
        <p:spPr>
          <a:xfrm>
            <a:off x="5483070" y="2394167"/>
            <a:ext cx="280756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Hundertertafel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10DAEAC-F379-2981-1E9D-4DEA6679B8DB}"/>
              </a:ext>
            </a:extLst>
          </p:cNvPr>
          <p:cNvSpPr txBox="1"/>
          <p:nvPr/>
        </p:nvSpPr>
        <p:spPr>
          <a:xfrm>
            <a:off x="5483070" y="3018046"/>
            <a:ext cx="2807566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Таблиця</a:t>
            </a:r>
            <a:r>
              <a:rPr lang="de-DE" dirty="0"/>
              <a:t> </a:t>
            </a:r>
            <a:r>
              <a:rPr lang="de-DE" dirty="0" err="1"/>
              <a:t>чисел</a:t>
            </a:r>
            <a:r>
              <a:rPr lang="de-DE" dirty="0"/>
              <a:t> «</a:t>
            </a:r>
            <a:r>
              <a:rPr lang="de-DE" dirty="0" err="1"/>
              <a:t>Сотня</a:t>
            </a:r>
            <a:r>
              <a:rPr lang="de-DE" dirty="0"/>
              <a:t>» </a:t>
            </a:r>
            <a:endParaRPr lang="az-Cyrl-AZ" altLang="de-DE" dirty="0">
              <a:cs typeface="Calibri" panose="020F0502020204030204" pitchFamily="34" charset="0"/>
            </a:endParaRP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t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ablytsya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chysel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«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Sotnya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»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6243EC1-239D-AA45-DEA3-CA148A44E17B}"/>
              </a:ext>
            </a:extLst>
          </p:cNvPr>
          <p:cNvSpPr txBox="1"/>
          <p:nvPr/>
        </p:nvSpPr>
        <p:spPr>
          <a:xfrm>
            <a:off x="537518" y="5284362"/>
            <a:ext cx="220662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2"/>
                </a:solidFill>
                <a:latin typeface="Comic Sans MS" panose="030F0902030302020204" pitchFamily="66" charset="0"/>
              </a:rPr>
              <a:t>Ein</a:t>
            </a:r>
            <a:r>
              <a:rPr lang="de-DE" dirty="0">
                <a:latin typeface="Comic Sans MS" panose="030F0902030302020204" pitchFamily="66" charset="0"/>
              </a:rPr>
              <a:t>und</a:t>
            </a:r>
            <a:r>
              <a:rPr lang="de-DE" dirty="0">
                <a:solidFill>
                  <a:schemeClr val="accent1"/>
                </a:solidFill>
                <a:latin typeface="Comic Sans MS" panose="030F0902030302020204" pitchFamily="66" charset="0"/>
              </a:rPr>
              <a:t>zwanzig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0445F1DE-4F5B-8AE4-7C06-F9B6C7B548B0}"/>
              </a:ext>
            </a:extLst>
          </p:cNvPr>
          <p:cNvSpPr txBox="1"/>
          <p:nvPr/>
        </p:nvSpPr>
        <p:spPr>
          <a:xfrm>
            <a:off x="543644" y="5784539"/>
            <a:ext cx="2206624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solidFill>
                  <a:schemeClr val="accent1"/>
                </a:solidFill>
                <a:cs typeface="Calibri" panose="020F0502020204030204" pitchFamily="34" charset="0"/>
              </a:rPr>
              <a:t>двадцять</a:t>
            </a:r>
            <a:r>
              <a:rPr lang="az-Cyrl-AZ" altLang="de-DE" dirty="0">
                <a:cs typeface="Calibri" panose="020F0502020204030204" pitchFamily="34" charset="0"/>
              </a:rPr>
              <a:t> </a:t>
            </a:r>
            <a:r>
              <a:rPr lang="az-Cyrl-AZ" altLang="de-DE" dirty="0">
                <a:solidFill>
                  <a:schemeClr val="accent2"/>
                </a:solidFill>
                <a:cs typeface="Calibri" panose="020F0502020204030204" pitchFamily="34" charset="0"/>
              </a:rPr>
              <a:t>один</a:t>
            </a:r>
            <a:endParaRPr lang="de-DE" altLang="de-DE" dirty="0">
              <a:solidFill>
                <a:schemeClr val="accent2"/>
              </a:solidFill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dvadtsyat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ʹ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odyn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DE823E29-A111-851B-28F5-C829AA145099}"/>
              </a:ext>
            </a:extLst>
          </p:cNvPr>
          <p:cNvSpPr txBox="1"/>
          <p:nvPr/>
        </p:nvSpPr>
        <p:spPr>
          <a:xfrm>
            <a:off x="5307703" y="5284362"/>
            <a:ext cx="220662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2"/>
                </a:solidFill>
                <a:latin typeface="Comic Sans MS" panose="030F0902030302020204" pitchFamily="66" charset="0"/>
              </a:rPr>
              <a:t>Fünf</a:t>
            </a:r>
            <a:r>
              <a:rPr lang="de-DE" dirty="0">
                <a:latin typeface="Comic Sans MS" panose="030F0902030302020204" pitchFamily="66" charset="0"/>
              </a:rPr>
              <a:t>und</a:t>
            </a:r>
            <a:r>
              <a:rPr lang="de-DE" dirty="0">
                <a:solidFill>
                  <a:schemeClr val="accent1"/>
                </a:solidFill>
                <a:latin typeface="Comic Sans MS" panose="030F0902030302020204" pitchFamily="66" charset="0"/>
              </a:rPr>
              <a:t>dreißig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F5D16186-D602-4B09-CCEF-78F49FE03B3F}"/>
              </a:ext>
            </a:extLst>
          </p:cNvPr>
          <p:cNvSpPr txBox="1"/>
          <p:nvPr/>
        </p:nvSpPr>
        <p:spPr>
          <a:xfrm>
            <a:off x="5307703" y="5784539"/>
            <a:ext cx="2206624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solidFill>
                  <a:schemeClr val="accent1"/>
                </a:solidFill>
                <a:cs typeface="Calibri" panose="020F0502020204030204" pitchFamily="34" charset="0"/>
              </a:rPr>
              <a:t>тридцять</a:t>
            </a:r>
            <a:r>
              <a:rPr lang="az-Cyrl-AZ" altLang="de-DE" dirty="0">
                <a:solidFill>
                  <a:srgbClr val="ED9107"/>
                </a:solidFill>
                <a:cs typeface="Calibri" panose="020F0502020204030204" pitchFamily="34" charset="0"/>
              </a:rPr>
              <a:t> </a:t>
            </a:r>
            <a:r>
              <a:rPr lang="az-Cyrl-AZ" altLang="de-DE" dirty="0">
                <a:solidFill>
                  <a:schemeClr val="accent2"/>
                </a:solidFill>
                <a:cs typeface="Calibri" panose="020F0502020204030204" pitchFamily="34" charset="0"/>
              </a:rPr>
              <a:t>п'ять</a:t>
            </a:r>
            <a:endParaRPr lang="de-DE" altLang="de-DE" dirty="0">
              <a:solidFill>
                <a:schemeClr val="accent2"/>
              </a:solidFill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trydtsyat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ʹ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p'yat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ʹ]</a:t>
            </a:r>
          </a:p>
        </p:txBody>
      </p:sp>
      <p:pic>
        <p:nvPicPr>
          <p:cNvPr id="14" name="Audio Recording 19.01.2023, 13:05:54">
            <a:hlinkClick r:id="" action="ppaction://media"/>
            <a:extLst>
              <a:ext uri="{FF2B5EF4-FFF2-40B4-BE49-F238E27FC236}">
                <a16:creationId xmlns:a16="http://schemas.microsoft.com/office/drawing/2014/main" id="{C40FE1C1-54B3-B573-7061-CFBA39B475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57281" y="223955"/>
            <a:ext cx="468000" cy="468000"/>
          </a:xfrm>
          <a:prstGeom prst="rect">
            <a:avLst/>
          </a:prstGeom>
        </p:spPr>
      </p:pic>
      <p:pic>
        <p:nvPicPr>
          <p:cNvPr id="18" name="Audio Recording 19.01.2023, 13:06:03">
            <a:hlinkClick r:id="" action="ppaction://media"/>
            <a:extLst>
              <a:ext uri="{FF2B5EF4-FFF2-40B4-BE49-F238E27FC236}">
                <a16:creationId xmlns:a16="http://schemas.microsoft.com/office/drawing/2014/main" id="{52B85B53-6E47-917B-0879-608BA4D341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64886" y="2354416"/>
            <a:ext cx="468000" cy="468000"/>
          </a:xfrm>
          <a:prstGeom prst="rect">
            <a:avLst/>
          </a:prstGeom>
        </p:spPr>
      </p:pic>
      <p:pic>
        <p:nvPicPr>
          <p:cNvPr id="19" name="Audio Recording 19.01.2023, 13:07:05">
            <a:hlinkClick r:id="" action="ppaction://media"/>
            <a:extLst>
              <a:ext uri="{FF2B5EF4-FFF2-40B4-BE49-F238E27FC236}">
                <a16:creationId xmlns:a16="http://schemas.microsoft.com/office/drawing/2014/main" id="{6B2E2F2A-2CC8-C2A7-D2AC-B166DACA9C5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26308" y="5289854"/>
            <a:ext cx="468000" cy="468000"/>
          </a:xfrm>
          <a:prstGeom prst="rect">
            <a:avLst/>
          </a:prstGeom>
        </p:spPr>
      </p:pic>
      <p:pic>
        <p:nvPicPr>
          <p:cNvPr id="20" name="Audio Recording 19.01.2023, 13:07:17">
            <a:hlinkClick r:id="" action="ppaction://media"/>
            <a:extLst>
              <a:ext uri="{FF2B5EF4-FFF2-40B4-BE49-F238E27FC236}">
                <a16:creationId xmlns:a16="http://schemas.microsoft.com/office/drawing/2014/main" id="{BE68181A-C762-22B4-98DA-E85739B7B0D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26936" y="5268807"/>
            <a:ext cx="468000" cy="468000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20AA048C-1A4D-15A1-8B71-E3DE39E6000F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Zahlen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A5F7416-2FE4-D43B-16C7-4BC7753B8E61}"/>
              </a:ext>
            </a:extLst>
          </p:cNvPr>
          <p:cNvSpPr txBox="1"/>
          <p:nvPr/>
        </p:nvSpPr>
        <p:spPr>
          <a:xfrm>
            <a:off x="3220893" y="5284362"/>
            <a:ext cx="16956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0" b="1" spc="-300" dirty="0">
                <a:solidFill>
                  <a:schemeClr val="accent1"/>
                </a:solidFill>
                <a:latin typeface="Grundschrift" pitchFamily="2" charset="0"/>
                <a:cs typeface="Arial Black" panose="020B0604020202020204" pitchFamily="34" charset="0"/>
              </a:rPr>
              <a:t>2</a:t>
            </a:r>
            <a:r>
              <a:rPr lang="de-DE" sz="7000" b="1" spc="-300" dirty="0">
                <a:solidFill>
                  <a:schemeClr val="accent2"/>
                </a:solidFill>
                <a:latin typeface="Grundschrift" pitchFamily="2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3070775-A554-A37A-05E0-6FBFBF420ABD}"/>
              </a:ext>
            </a:extLst>
          </p:cNvPr>
          <p:cNvSpPr txBox="1"/>
          <p:nvPr/>
        </p:nvSpPr>
        <p:spPr>
          <a:xfrm>
            <a:off x="7917806" y="5284362"/>
            <a:ext cx="16956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0" b="1" spc="-300" dirty="0">
                <a:solidFill>
                  <a:schemeClr val="accent1"/>
                </a:solidFill>
                <a:latin typeface="Grundschrift" pitchFamily="2" charset="0"/>
                <a:cs typeface="Arial Black" panose="020B0604020202020204" pitchFamily="34" charset="0"/>
              </a:rPr>
              <a:t>3</a:t>
            </a:r>
            <a:r>
              <a:rPr lang="de-DE" sz="7000" b="1" spc="-300" dirty="0">
                <a:solidFill>
                  <a:schemeClr val="accent2"/>
                </a:solidFill>
                <a:latin typeface="Grundschrift" pitchFamily="2" charset="0"/>
                <a:cs typeface="Arial Black" panose="020B0604020202020204" pitchFamily="34" charset="0"/>
              </a:rPr>
              <a:t>5</a:t>
            </a:r>
          </a:p>
        </p:txBody>
      </p:sp>
      <p:pic>
        <p:nvPicPr>
          <p:cNvPr id="29" name="Audio Recording 07.02.2023, 23:07:51">
            <a:hlinkClick r:id="" action="ppaction://media"/>
            <a:extLst>
              <a:ext uri="{FF2B5EF4-FFF2-40B4-BE49-F238E27FC236}">
                <a16:creationId xmlns:a16="http://schemas.microsoft.com/office/drawing/2014/main" id="{3AC9E9E5-1B79-B78B-D5FA-2C0AC788D9C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600738" y="308759"/>
            <a:ext cx="468000" cy="468000"/>
          </a:xfrm>
          <a:prstGeom prst="rect">
            <a:avLst/>
          </a:prstGeom>
        </p:spPr>
      </p:pic>
      <p:pic>
        <p:nvPicPr>
          <p:cNvPr id="32" name="Audio Recording 07.02.2023, 23:08:03">
            <a:hlinkClick r:id="" action="ppaction://media"/>
            <a:extLst>
              <a:ext uri="{FF2B5EF4-FFF2-40B4-BE49-F238E27FC236}">
                <a16:creationId xmlns:a16="http://schemas.microsoft.com/office/drawing/2014/main" id="{553885EE-F43D-00AE-9E81-7C5AACFE56C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354714" y="3127921"/>
            <a:ext cx="468000" cy="468000"/>
          </a:xfrm>
          <a:prstGeom prst="rect">
            <a:avLst/>
          </a:prstGeom>
        </p:spPr>
      </p:pic>
      <p:pic>
        <p:nvPicPr>
          <p:cNvPr id="34" name="Audio Recording 07.02.2023, 23:08:21">
            <a:hlinkClick r:id="" action="ppaction://media"/>
            <a:extLst>
              <a:ext uri="{FF2B5EF4-FFF2-40B4-BE49-F238E27FC236}">
                <a16:creationId xmlns:a16="http://schemas.microsoft.com/office/drawing/2014/main" id="{68B78CEF-53A7-8C78-B8C1-5C8B6F96BAF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815620" y="5824490"/>
            <a:ext cx="468000" cy="468000"/>
          </a:xfrm>
          <a:prstGeom prst="rect">
            <a:avLst/>
          </a:prstGeom>
        </p:spPr>
      </p:pic>
      <p:pic>
        <p:nvPicPr>
          <p:cNvPr id="35" name="Audio Recording 07.02.2023, 23:08:38">
            <a:hlinkClick r:id="" action="ppaction://media"/>
            <a:extLst>
              <a:ext uri="{FF2B5EF4-FFF2-40B4-BE49-F238E27FC236}">
                <a16:creationId xmlns:a16="http://schemas.microsoft.com/office/drawing/2014/main" id="{48E3840F-7501-C0E1-4CF9-E349E4ABED4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618454" y="581205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124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388A1727-3A20-8C8F-56BF-3677C102E18A}"/>
              </a:ext>
            </a:extLst>
          </p:cNvPr>
          <p:cNvSpPr/>
          <p:nvPr/>
        </p:nvSpPr>
        <p:spPr>
          <a:xfrm>
            <a:off x="234176" y="1138641"/>
            <a:ext cx="9478536" cy="1414110"/>
          </a:xfrm>
          <a:prstGeom prst="roundRect">
            <a:avLst>
              <a:gd name="adj" fmla="val 476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249184A-A326-8C2A-8ED8-9942518E3339}"/>
              </a:ext>
            </a:extLst>
          </p:cNvPr>
          <p:cNvSpPr txBox="1"/>
          <p:nvPr/>
        </p:nvSpPr>
        <p:spPr>
          <a:xfrm>
            <a:off x="2439954" y="1289520"/>
            <a:ext cx="500447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So spreche und schreibe ich Zahlen.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DCA8EA8-5509-3150-0220-CE204DB6FA6C}"/>
              </a:ext>
            </a:extLst>
          </p:cNvPr>
          <p:cNvSpPr txBox="1"/>
          <p:nvPr/>
        </p:nvSpPr>
        <p:spPr>
          <a:xfrm>
            <a:off x="144000" y="144000"/>
            <a:ext cx="1163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Tipp</a:t>
            </a:r>
            <a:r>
              <a:rPr lang="de-DE" sz="3600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27784BF-424C-353A-77CE-5821160C9363}"/>
              </a:ext>
            </a:extLst>
          </p:cNvPr>
          <p:cNvSpPr txBox="1"/>
          <p:nvPr/>
        </p:nvSpPr>
        <p:spPr>
          <a:xfrm>
            <a:off x="1401037" y="199755"/>
            <a:ext cx="3534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dirty="0"/>
              <a:t>Порада</a:t>
            </a:r>
            <a:r>
              <a:rPr lang="de-DE" sz="3200" dirty="0"/>
              <a:t> </a:t>
            </a:r>
            <a:r>
              <a:rPr lang="de-DE" sz="1600" dirty="0">
                <a:solidFill>
                  <a:srgbClr val="A6A6A6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A6A6A6"/>
                </a:solidFill>
                <a:latin typeface="Comic Sans MS" panose="030F0902030302020204" pitchFamily="66" charset="0"/>
              </a:rPr>
              <a:t>Porada</a:t>
            </a:r>
            <a:r>
              <a:rPr lang="de-DE" sz="1600" dirty="0">
                <a:solidFill>
                  <a:srgbClr val="A6A6A6"/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C1FBC7E-E1C9-08C7-5FC6-4BC3DFCEDBFA}"/>
              </a:ext>
            </a:extLst>
          </p:cNvPr>
          <p:cNvSpPr txBox="1"/>
          <p:nvPr/>
        </p:nvSpPr>
        <p:spPr>
          <a:xfrm>
            <a:off x="2439954" y="1790169"/>
            <a:ext cx="5015284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Ось так я вимовляю і пишу числа</a:t>
            </a:r>
            <a:r>
              <a:rPr lang="de-DE" dirty="0"/>
              <a:t>.</a:t>
            </a:r>
            <a:br>
              <a:rPr lang="de-DE" altLang="de-DE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A6A6A6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solidFill>
                  <a:srgbClr val="A6A6A6"/>
                </a:solidFill>
              </a:rPr>
              <a:t>Osʹ </a:t>
            </a:r>
            <a:r>
              <a:rPr lang="de-DE" sz="1400" dirty="0" err="1">
                <a:solidFill>
                  <a:srgbClr val="A6A6A6"/>
                </a:solidFill>
              </a:rPr>
              <a:t>tak</a:t>
            </a:r>
            <a:r>
              <a:rPr lang="de-DE" sz="1400" dirty="0">
                <a:solidFill>
                  <a:srgbClr val="A6A6A6"/>
                </a:solidFill>
              </a:rPr>
              <a:t> </a:t>
            </a:r>
            <a:r>
              <a:rPr lang="de-DE" sz="1400" dirty="0" err="1">
                <a:solidFill>
                  <a:srgbClr val="A6A6A6"/>
                </a:solidFill>
              </a:rPr>
              <a:t>ya</a:t>
            </a:r>
            <a:r>
              <a:rPr lang="de-DE" sz="1400" dirty="0">
                <a:solidFill>
                  <a:srgbClr val="A6A6A6"/>
                </a:solidFill>
              </a:rPr>
              <a:t> </a:t>
            </a:r>
            <a:r>
              <a:rPr lang="de-DE" sz="1400" dirty="0" err="1">
                <a:solidFill>
                  <a:srgbClr val="A6A6A6"/>
                </a:solidFill>
              </a:rPr>
              <a:t>vymovlyayu</a:t>
            </a:r>
            <a:r>
              <a:rPr lang="de-DE" sz="1400" dirty="0">
                <a:solidFill>
                  <a:srgbClr val="A6A6A6"/>
                </a:solidFill>
              </a:rPr>
              <a:t> i </a:t>
            </a:r>
            <a:r>
              <a:rPr lang="de-DE" sz="1400" dirty="0" err="1">
                <a:solidFill>
                  <a:srgbClr val="A6A6A6"/>
                </a:solidFill>
              </a:rPr>
              <a:t>pyshu</a:t>
            </a:r>
            <a:r>
              <a:rPr lang="de-DE" sz="1400" dirty="0">
                <a:solidFill>
                  <a:srgbClr val="A6A6A6"/>
                </a:solidFill>
              </a:rPr>
              <a:t> </a:t>
            </a:r>
            <a:r>
              <a:rPr lang="de-DE" sz="1400" dirty="0" err="1">
                <a:solidFill>
                  <a:srgbClr val="A6A6A6"/>
                </a:solidFill>
              </a:rPr>
              <a:t>chysla</a:t>
            </a:r>
            <a:r>
              <a:rPr lang="de-DE" sz="1400" dirty="0">
                <a:solidFill>
                  <a:srgbClr val="A6A6A6"/>
                </a:solidFill>
              </a:rPr>
              <a:t>.</a:t>
            </a:r>
            <a:r>
              <a:rPr lang="de-DE" altLang="de-DE" sz="1400" dirty="0">
                <a:solidFill>
                  <a:srgbClr val="A6A6A6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A6A6A6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B0D7D43B-84CA-AA1B-F980-866B513DCD15}"/>
              </a:ext>
            </a:extLst>
          </p:cNvPr>
          <p:cNvSpPr/>
          <p:nvPr/>
        </p:nvSpPr>
        <p:spPr>
          <a:xfrm>
            <a:off x="234176" y="2678999"/>
            <a:ext cx="5408341" cy="1440127"/>
          </a:xfrm>
          <a:prstGeom prst="roundRect">
            <a:avLst>
              <a:gd name="adj" fmla="val 557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1486ECB-E721-4433-59CB-5E8BDDD1D320}"/>
              </a:ext>
            </a:extLst>
          </p:cNvPr>
          <p:cNvSpPr txBox="1"/>
          <p:nvPr/>
        </p:nvSpPr>
        <p:spPr>
          <a:xfrm>
            <a:off x="2489110" y="2865016"/>
            <a:ext cx="212758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rgbClr val="008B50"/>
                </a:solidFill>
                <a:latin typeface="Comic Sans MS" panose="030F0902030302020204" pitchFamily="66" charset="0"/>
              </a:rPr>
              <a:t>vier</a:t>
            </a:r>
            <a:r>
              <a:rPr lang="de-DE" dirty="0">
                <a:latin typeface="Comic Sans MS" panose="030F0902030302020204" pitchFamily="66" charset="0"/>
              </a:rPr>
              <a:t>und</a:t>
            </a:r>
            <a:r>
              <a:rPr lang="de-DE" dirty="0">
                <a:solidFill>
                  <a:schemeClr val="accent1"/>
                </a:solidFill>
                <a:latin typeface="Comic Sans MS" panose="030F0902030302020204" pitchFamily="66" charset="0"/>
              </a:rPr>
              <a:t>dreißig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136C63E-5D0E-9EFA-6067-2DE8637CFB75}"/>
              </a:ext>
            </a:extLst>
          </p:cNvPr>
          <p:cNvSpPr txBox="1"/>
          <p:nvPr/>
        </p:nvSpPr>
        <p:spPr>
          <a:xfrm>
            <a:off x="2489110" y="3357513"/>
            <a:ext cx="2127585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uk-UA" dirty="0">
                <a:solidFill>
                  <a:schemeClr val="accent1"/>
                </a:solidFill>
              </a:rPr>
              <a:t>Тридцять</a:t>
            </a:r>
            <a:r>
              <a:rPr lang="uk-UA" dirty="0"/>
              <a:t> </a:t>
            </a:r>
            <a:r>
              <a:rPr lang="uk-UA" dirty="0">
                <a:solidFill>
                  <a:srgbClr val="008B50"/>
                </a:solidFill>
              </a:rPr>
              <a:t>чотири</a:t>
            </a:r>
            <a:endParaRPr lang="de-DE" dirty="0">
              <a:solidFill>
                <a:srgbClr val="008B50"/>
              </a:solidFill>
            </a:endParaRPr>
          </a:p>
          <a:p>
            <a:pPr lvl="0" algn="ctr"/>
            <a:r>
              <a:rPr lang="de-DE" sz="1400" dirty="0">
                <a:solidFill>
                  <a:srgbClr val="9D9D9D"/>
                </a:solidFill>
              </a:rPr>
              <a:t>[</a:t>
            </a:r>
            <a:r>
              <a:rPr lang="de-DE" sz="1400" dirty="0" err="1">
                <a:solidFill>
                  <a:srgbClr val="9D9D9D"/>
                </a:solidFill>
              </a:rPr>
              <a:t>Trydtsyat</a:t>
            </a:r>
            <a:r>
              <a:rPr lang="de-DE" sz="1400" dirty="0">
                <a:solidFill>
                  <a:srgbClr val="9D9D9D"/>
                </a:solidFill>
              </a:rPr>
              <a:t>ʹ </a:t>
            </a:r>
            <a:r>
              <a:rPr lang="de-DE" sz="1400" dirty="0" err="1">
                <a:solidFill>
                  <a:srgbClr val="9D9D9D"/>
                </a:solidFill>
              </a:rPr>
              <a:t>chotyry</a:t>
            </a:r>
            <a:r>
              <a:rPr lang="de-DE" sz="1400" dirty="0">
                <a:solidFill>
                  <a:srgbClr val="9D9D9D"/>
                </a:solidFill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AFD311DE-4CA2-77EE-6F73-776EB811BAF4}"/>
              </a:ext>
            </a:extLst>
          </p:cNvPr>
          <p:cNvSpPr/>
          <p:nvPr/>
        </p:nvSpPr>
        <p:spPr>
          <a:xfrm>
            <a:off x="5731726" y="2678999"/>
            <a:ext cx="3949259" cy="3902897"/>
          </a:xfrm>
          <a:prstGeom prst="roundRect">
            <a:avLst>
              <a:gd name="adj" fmla="val 20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7952DBAC-2D87-7461-8D88-7E42FB67BC9E}"/>
              </a:ext>
            </a:extLst>
          </p:cNvPr>
          <p:cNvSpPr txBox="1"/>
          <p:nvPr/>
        </p:nvSpPr>
        <p:spPr>
          <a:xfrm>
            <a:off x="6385801" y="4933655"/>
            <a:ext cx="212758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rgbClr val="008B50"/>
                </a:solidFill>
                <a:latin typeface="Comic Sans MS" panose="030F0902030302020204" pitchFamily="66" charset="0"/>
              </a:rPr>
              <a:t>vier</a:t>
            </a:r>
            <a:r>
              <a:rPr lang="de-DE" dirty="0">
                <a:latin typeface="Comic Sans MS" panose="030F0902030302020204" pitchFamily="66" charset="0"/>
              </a:rPr>
              <a:t>und</a:t>
            </a:r>
            <a:r>
              <a:rPr lang="de-DE" dirty="0">
                <a:solidFill>
                  <a:schemeClr val="accent1"/>
                </a:solidFill>
                <a:latin typeface="Comic Sans MS" panose="030F0902030302020204" pitchFamily="66" charset="0"/>
              </a:rPr>
              <a:t>dreißig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AE1A8DF5-D537-C609-E135-F319D601F8A3}"/>
              </a:ext>
            </a:extLst>
          </p:cNvPr>
          <p:cNvSpPr txBox="1"/>
          <p:nvPr/>
        </p:nvSpPr>
        <p:spPr>
          <a:xfrm>
            <a:off x="6385801" y="5441369"/>
            <a:ext cx="2127585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uk-UA" dirty="0">
                <a:solidFill>
                  <a:schemeClr val="accent1"/>
                </a:solidFill>
              </a:rPr>
              <a:t>Тридцять</a:t>
            </a:r>
            <a:r>
              <a:rPr lang="uk-UA" dirty="0"/>
              <a:t> </a:t>
            </a:r>
            <a:r>
              <a:rPr lang="uk-UA" dirty="0">
                <a:solidFill>
                  <a:srgbClr val="008B50"/>
                </a:solidFill>
              </a:rPr>
              <a:t>чотири</a:t>
            </a:r>
            <a:endParaRPr lang="de-DE" dirty="0">
              <a:solidFill>
                <a:srgbClr val="008B50"/>
              </a:solidFill>
            </a:endParaRPr>
          </a:p>
          <a:p>
            <a:pPr lvl="0" algn="ctr"/>
            <a:r>
              <a:rPr lang="de-DE" sz="1400" dirty="0">
                <a:solidFill>
                  <a:srgbClr val="9D9D9D"/>
                </a:solidFill>
              </a:rPr>
              <a:t>[</a:t>
            </a:r>
            <a:r>
              <a:rPr lang="de-DE" sz="1400" dirty="0" err="1">
                <a:solidFill>
                  <a:srgbClr val="9D9D9D"/>
                </a:solidFill>
              </a:rPr>
              <a:t>Trydtsyat</a:t>
            </a:r>
            <a:r>
              <a:rPr lang="de-DE" sz="1400" dirty="0">
                <a:solidFill>
                  <a:srgbClr val="9D9D9D"/>
                </a:solidFill>
              </a:rPr>
              <a:t>ʹ </a:t>
            </a:r>
            <a:r>
              <a:rPr lang="de-DE" sz="1400" dirty="0" err="1">
                <a:solidFill>
                  <a:srgbClr val="9D9D9D"/>
                </a:solidFill>
              </a:rPr>
              <a:t>chotyry</a:t>
            </a:r>
            <a:r>
              <a:rPr lang="de-DE" sz="1400" dirty="0">
                <a:solidFill>
                  <a:srgbClr val="9D9D9D"/>
                </a:solidFill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49" name="Abgerundetes Rechteck 48">
            <a:extLst>
              <a:ext uri="{FF2B5EF4-FFF2-40B4-BE49-F238E27FC236}">
                <a16:creationId xmlns:a16="http://schemas.microsoft.com/office/drawing/2014/main" id="{A90588F8-5D0F-AE16-C0BD-B0AAAB287C15}"/>
              </a:ext>
            </a:extLst>
          </p:cNvPr>
          <p:cNvSpPr/>
          <p:nvPr/>
        </p:nvSpPr>
        <p:spPr>
          <a:xfrm>
            <a:off x="234176" y="4216286"/>
            <a:ext cx="5405497" cy="2336239"/>
          </a:xfrm>
          <a:prstGeom prst="roundRect">
            <a:avLst>
              <a:gd name="adj" fmla="val 39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35B4BFD6-A472-02FB-8B94-5B5B1B3A9290}"/>
              </a:ext>
            </a:extLst>
          </p:cNvPr>
          <p:cNvSpPr txBox="1"/>
          <p:nvPr/>
        </p:nvSpPr>
        <p:spPr>
          <a:xfrm>
            <a:off x="916882" y="4442844"/>
            <a:ext cx="3699813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</a:t>
            </a:r>
            <a:r>
              <a:rPr lang="de-DE" dirty="0">
                <a:solidFill>
                  <a:srgbClr val="008B50"/>
                </a:solidFill>
                <a:latin typeface="Comic Sans MS" panose="030F0902030302020204" pitchFamily="66" charset="0"/>
              </a:rPr>
              <a:t>Einer</a:t>
            </a:r>
            <a:r>
              <a:rPr lang="de-DE" dirty="0">
                <a:latin typeface="Comic Sans MS" panose="030F0902030302020204" pitchFamily="66" charset="0"/>
              </a:rPr>
              <a:t> zuerst sprechen.</a:t>
            </a:r>
          </a:p>
          <a:p>
            <a:pPr algn="ctr"/>
            <a:r>
              <a:rPr lang="de-DE" dirty="0">
                <a:latin typeface="Comic Sans MS" panose="030F0902030302020204" pitchFamily="66" charset="0"/>
              </a:rPr>
              <a:t>Die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 </a:t>
            </a:r>
            <a:r>
              <a:rPr lang="de-DE" dirty="0">
                <a:solidFill>
                  <a:schemeClr val="accent1"/>
                </a:solidFill>
                <a:latin typeface="Comic Sans MS" panose="030F0902030302020204" pitchFamily="66" charset="0"/>
              </a:rPr>
              <a:t>Zehner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 </a:t>
            </a:r>
            <a:r>
              <a:rPr lang="de-DE" dirty="0">
                <a:latin typeface="Comic Sans MS" panose="030F0902030302020204" pitchFamily="66" charset="0"/>
              </a:rPr>
              <a:t>zuerst schreiben.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C5E4063F-7D41-B6E6-1623-F3B7B755A51A}"/>
              </a:ext>
            </a:extLst>
          </p:cNvPr>
          <p:cNvSpPr txBox="1"/>
          <p:nvPr/>
        </p:nvSpPr>
        <p:spPr>
          <a:xfrm>
            <a:off x="916882" y="5255093"/>
            <a:ext cx="3699813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Говорять спочатку одиниці. </a:t>
            </a:r>
            <a:endParaRPr lang="de-DE" dirty="0"/>
          </a:p>
          <a:p>
            <a:pPr lvl="0" algn="ctr"/>
            <a:r>
              <a:rPr lang="uk-UA" dirty="0"/>
              <a:t>Пишуть спочатку десятки</a:t>
            </a:r>
            <a:r>
              <a:rPr lang="de-DE" dirty="0"/>
              <a:t>.</a:t>
            </a: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Hovoryat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ʹ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spochatku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odynytsi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.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Pyshut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ʹ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spochatku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desyatky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.]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dio Recording 19.01.2023, 13:18:56">
            <a:hlinkClick r:id="" action="ppaction://media"/>
            <a:extLst>
              <a:ext uri="{FF2B5EF4-FFF2-40B4-BE49-F238E27FC236}">
                <a16:creationId xmlns:a16="http://schemas.microsoft.com/office/drawing/2014/main" id="{911651EB-11BB-1123-0CEE-4E7FE0302B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3037" y="305474"/>
            <a:ext cx="468000" cy="468000"/>
          </a:xfrm>
          <a:prstGeom prst="rect">
            <a:avLst/>
          </a:prstGeom>
        </p:spPr>
      </p:pic>
      <p:pic>
        <p:nvPicPr>
          <p:cNvPr id="3" name="Audio Recording 19.01.2023, 13:19:10">
            <a:hlinkClick r:id="" action="ppaction://media"/>
            <a:extLst>
              <a:ext uri="{FF2B5EF4-FFF2-40B4-BE49-F238E27FC236}">
                <a16:creationId xmlns:a16="http://schemas.microsoft.com/office/drawing/2014/main" id="{4AA291FE-2E14-7FC8-3273-937A931BE9D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40207" y="1259831"/>
            <a:ext cx="468000" cy="468000"/>
          </a:xfrm>
          <a:prstGeom prst="rect">
            <a:avLst/>
          </a:prstGeom>
        </p:spPr>
      </p:pic>
      <p:pic>
        <p:nvPicPr>
          <p:cNvPr id="17" name="Audio Recording 19.01.2023, 13:19:21">
            <a:hlinkClick r:id="" action="ppaction://media"/>
            <a:extLst>
              <a:ext uri="{FF2B5EF4-FFF2-40B4-BE49-F238E27FC236}">
                <a16:creationId xmlns:a16="http://schemas.microsoft.com/office/drawing/2014/main" id="{FFB28662-5766-71CB-550B-0C420D255B8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56746" y="2843819"/>
            <a:ext cx="468000" cy="468000"/>
          </a:xfrm>
          <a:prstGeom prst="rect">
            <a:avLst/>
          </a:prstGeom>
        </p:spPr>
      </p:pic>
      <p:pic>
        <p:nvPicPr>
          <p:cNvPr id="18" name="Audio Recording 19.01.2023, 13:19:21">
            <a:hlinkClick r:id="" action="ppaction://media"/>
            <a:extLst>
              <a:ext uri="{FF2B5EF4-FFF2-40B4-BE49-F238E27FC236}">
                <a16:creationId xmlns:a16="http://schemas.microsoft.com/office/drawing/2014/main" id="{6D0B7D57-0D1B-1F20-A1E5-C3AEDCC8D06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04017" y="4898605"/>
            <a:ext cx="468000" cy="468000"/>
          </a:xfrm>
          <a:prstGeom prst="rect">
            <a:avLst/>
          </a:prstGeom>
        </p:spPr>
      </p:pic>
      <p:pic>
        <p:nvPicPr>
          <p:cNvPr id="20" name="Audio Recording 19.01.2023, 13:19:49">
            <a:hlinkClick r:id="" action="ppaction://media"/>
            <a:extLst>
              <a:ext uri="{FF2B5EF4-FFF2-40B4-BE49-F238E27FC236}">
                <a16:creationId xmlns:a16="http://schemas.microsoft.com/office/drawing/2014/main" id="{58EBAF61-03D8-9BAC-8C14-AE76C01FF8C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56746" y="4566388"/>
            <a:ext cx="468000" cy="468000"/>
          </a:xfrm>
          <a:prstGeom prst="rect">
            <a:avLst/>
          </a:prstGeom>
        </p:spPr>
      </p:pic>
      <p:pic>
        <p:nvPicPr>
          <p:cNvPr id="27" name="Audio Recording 07.02.2023, 23:13:12">
            <a:hlinkClick r:id="" action="ppaction://media"/>
            <a:extLst>
              <a:ext uri="{FF2B5EF4-FFF2-40B4-BE49-F238E27FC236}">
                <a16:creationId xmlns:a16="http://schemas.microsoft.com/office/drawing/2014/main" id="{6476BC21-5238-6835-BB11-B1D1D1453A0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475994" y="305474"/>
            <a:ext cx="468000" cy="468000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F017DEBF-FFBC-1570-142D-B2BC3F81103B}"/>
              </a:ext>
            </a:extLst>
          </p:cNvPr>
          <p:cNvSpPr txBox="1"/>
          <p:nvPr/>
        </p:nvSpPr>
        <p:spPr>
          <a:xfrm>
            <a:off x="786323" y="2866315"/>
            <a:ext cx="16956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0" b="1" spc="-300" dirty="0">
                <a:solidFill>
                  <a:schemeClr val="accent1"/>
                </a:solidFill>
                <a:latin typeface="Grundschrift" pitchFamily="2" charset="0"/>
                <a:cs typeface="Arial Black" panose="020B0604020202020204" pitchFamily="34" charset="0"/>
              </a:rPr>
              <a:t>3</a:t>
            </a:r>
            <a:r>
              <a:rPr lang="de-DE" sz="7000" b="1" spc="-300" dirty="0">
                <a:solidFill>
                  <a:srgbClr val="008B50"/>
                </a:solidFill>
                <a:latin typeface="Grundschrift" pitchFamily="2" charset="0"/>
                <a:cs typeface="Arial Black" panose="020B0604020202020204" pitchFamily="34" charset="0"/>
              </a:rPr>
              <a:t>4</a:t>
            </a:r>
          </a:p>
        </p:txBody>
      </p:sp>
      <p:graphicFrame>
        <p:nvGraphicFramePr>
          <p:cNvPr id="30" name="Tabelle 31">
            <a:extLst>
              <a:ext uri="{FF2B5EF4-FFF2-40B4-BE49-F238E27FC236}">
                <a16:creationId xmlns:a16="http://schemas.microsoft.com/office/drawing/2014/main" id="{BE710F3E-219F-89C8-045E-A6048D6BD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271761"/>
              </p:ext>
            </p:extLst>
          </p:nvPr>
        </p:nvGraphicFramePr>
        <p:xfrm>
          <a:off x="6315698" y="3220348"/>
          <a:ext cx="219768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844">
                  <a:extLst>
                    <a:ext uri="{9D8B030D-6E8A-4147-A177-3AD203B41FA5}">
                      <a16:colId xmlns:a16="http://schemas.microsoft.com/office/drawing/2014/main" val="2113362748"/>
                    </a:ext>
                  </a:extLst>
                </a:gridCol>
                <a:gridCol w="1098844">
                  <a:extLst>
                    <a:ext uri="{9D8B030D-6E8A-4147-A177-3AD203B41FA5}">
                      <a16:colId xmlns:a16="http://schemas.microsoft.com/office/drawing/2014/main" val="3864250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067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8B50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055608"/>
                  </a:ext>
                </a:extLst>
              </a:tr>
            </a:tbl>
          </a:graphicData>
        </a:graphic>
      </p:graphicFrame>
      <p:pic>
        <p:nvPicPr>
          <p:cNvPr id="32" name="Audio Recording 07.02.2023, 23:13:37">
            <a:hlinkClick r:id="" action="ppaction://media"/>
            <a:extLst>
              <a:ext uri="{FF2B5EF4-FFF2-40B4-BE49-F238E27FC236}">
                <a16:creationId xmlns:a16="http://schemas.microsoft.com/office/drawing/2014/main" id="{32FD1E00-B4BA-FDAC-D063-BCED824CA00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540207" y="1865523"/>
            <a:ext cx="468000" cy="468000"/>
          </a:xfrm>
          <a:prstGeom prst="rect">
            <a:avLst/>
          </a:prstGeom>
        </p:spPr>
      </p:pic>
      <p:pic>
        <p:nvPicPr>
          <p:cNvPr id="34" name="Audio Recording 07.02.2023, 23:13:47">
            <a:hlinkClick r:id="" action="ppaction://media"/>
            <a:extLst>
              <a:ext uri="{FF2B5EF4-FFF2-40B4-BE49-F238E27FC236}">
                <a16:creationId xmlns:a16="http://schemas.microsoft.com/office/drawing/2014/main" id="{B1B7F1C3-C584-CB0B-D27E-6A79CF3CFCC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656746" y="3438067"/>
            <a:ext cx="468000" cy="468000"/>
          </a:xfrm>
          <a:prstGeom prst="rect">
            <a:avLst/>
          </a:prstGeom>
        </p:spPr>
      </p:pic>
      <p:pic>
        <p:nvPicPr>
          <p:cNvPr id="35" name="Audio Recording 07.02.2023, 23:16:53">
            <a:hlinkClick r:id="" action="ppaction://media"/>
            <a:extLst>
              <a:ext uri="{FF2B5EF4-FFF2-40B4-BE49-F238E27FC236}">
                <a16:creationId xmlns:a16="http://schemas.microsoft.com/office/drawing/2014/main" id="{EF8B9474-CD52-6A83-ED64-6BDD7B06D94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656746" y="5390554"/>
            <a:ext cx="468000" cy="468000"/>
          </a:xfrm>
          <a:prstGeom prst="rect">
            <a:avLst/>
          </a:prstGeom>
        </p:spPr>
      </p:pic>
      <p:pic>
        <p:nvPicPr>
          <p:cNvPr id="36" name="Audio Recording 07.02.2023, 23:13:47">
            <a:hlinkClick r:id="" action="ppaction://media"/>
            <a:extLst>
              <a:ext uri="{FF2B5EF4-FFF2-40B4-BE49-F238E27FC236}">
                <a16:creationId xmlns:a16="http://schemas.microsoft.com/office/drawing/2014/main" id="{94BDB735-16CB-3F2A-82E3-2626EF979C4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604017" y="5485359"/>
            <a:ext cx="468000" cy="468000"/>
          </a:xfrm>
          <a:prstGeom prst="rect">
            <a:avLst/>
          </a:prstGeom>
        </p:spPr>
      </p:pic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8276C999-485B-09A6-46FE-8D45675FF6EB}"/>
              </a:ext>
            </a:extLst>
          </p:cNvPr>
          <p:cNvCxnSpPr>
            <a:cxnSpLocks/>
          </p:cNvCxnSpPr>
          <p:nvPr/>
        </p:nvCxnSpPr>
        <p:spPr>
          <a:xfrm flipH="1">
            <a:off x="6915150" y="4035866"/>
            <a:ext cx="1005840" cy="9985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18AC609E-46E2-5230-C60B-EEA16CC9AC57}"/>
              </a:ext>
            </a:extLst>
          </p:cNvPr>
          <p:cNvCxnSpPr>
            <a:cxnSpLocks/>
          </p:cNvCxnSpPr>
          <p:nvPr/>
        </p:nvCxnSpPr>
        <p:spPr>
          <a:xfrm>
            <a:off x="6915150" y="4024436"/>
            <a:ext cx="916098" cy="10099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46602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5FF6488A-A011-8F78-A3E9-25BF0256427E}"/>
              </a:ext>
            </a:extLst>
          </p:cNvPr>
          <p:cNvSpPr/>
          <p:nvPr/>
        </p:nvSpPr>
        <p:spPr>
          <a:xfrm rot="5400000">
            <a:off x="2749593" y="2257682"/>
            <a:ext cx="4436515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3762694D-4556-4C27-790A-305DC7FCE2E2}"/>
              </a:ext>
            </a:extLst>
          </p:cNvPr>
          <p:cNvSpPr/>
          <p:nvPr/>
        </p:nvSpPr>
        <p:spPr>
          <a:xfrm rot="5400000">
            <a:off x="5945357" y="2257682"/>
            <a:ext cx="4436515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27E212A4-9D7F-8CE5-0180-EC29CB31F80A}"/>
              </a:ext>
            </a:extLst>
          </p:cNvPr>
          <p:cNvSpPr/>
          <p:nvPr/>
        </p:nvSpPr>
        <p:spPr>
          <a:xfrm rot="5400000">
            <a:off x="-439297" y="2257682"/>
            <a:ext cx="4436515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7E72E6C-8472-C6CE-AA96-2FA41F51257F}"/>
              </a:ext>
            </a:extLst>
          </p:cNvPr>
          <p:cNvSpPr txBox="1"/>
          <p:nvPr/>
        </p:nvSpPr>
        <p:spPr>
          <a:xfrm>
            <a:off x="1729696" y="144000"/>
            <a:ext cx="5722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dirty="0"/>
              <a:t>Підрахунок</a:t>
            </a:r>
            <a:r>
              <a:rPr lang="de-DE" sz="2800" dirty="0"/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pidrakhunok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8A622FE-5C33-B222-FFEA-1EA381417B5E}"/>
              </a:ext>
            </a:extLst>
          </p:cNvPr>
          <p:cNvSpPr txBox="1"/>
          <p:nvPr/>
        </p:nvSpPr>
        <p:spPr>
          <a:xfrm>
            <a:off x="545196" y="4161778"/>
            <a:ext cx="196601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Vorgänger 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0D991312-476D-D5F6-DCD4-01C6B4DD3082}"/>
              </a:ext>
            </a:extLst>
          </p:cNvPr>
          <p:cNvSpPr txBox="1"/>
          <p:nvPr/>
        </p:nvSpPr>
        <p:spPr>
          <a:xfrm>
            <a:off x="3749095" y="4161777"/>
            <a:ext cx="196601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Zahl 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49613695-9AD4-D4A3-9870-A5FD772F07E5}"/>
              </a:ext>
            </a:extLst>
          </p:cNvPr>
          <p:cNvSpPr txBox="1"/>
          <p:nvPr/>
        </p:nvSpPr>
        <p:spPr>
          <a:xfrm>
            <a:off x="6962828" y="4161777"/>
            <a:ext cx="196601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Nachfolger 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8089465-CFB0-B4FA-0753-33FDDC40B707}"/>
              </a:ext>
            </a:extLst>
          </p:cNvPr>
          <p:cNvSpPr txBox="1"/>
          <p:nvPr/>
        </p:nvSpPr>
        <p:spPr>
          <a:xfrm>
            <a:off x="545196" y="4824350"/>
            <a:ext cx="1966019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попереднє</a:t>
            </a:r>
            <a:endParaRPr lang="az-Cyrl-AZ" altLang="de-DE" dirty="0"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operednye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13B18331-7ACE-15B7-CD78-8F27001A4A84}"/>
              </a:ext>
            </a:extLst>
          </p:cNvPr>
          <p:cNvSpPr txBox="1"/>
          <p:nvPr/>
        </p:nvSpPr>
        <p:spPr>
          <a:xfrm>
            <a:off x="3749095" y="4808696"/>
            <a:ext cx="1966019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dirty="0"/>
              <a:t>числ</a:t>
            </a:r>
            <a:r>
              <a:rPr lang="uk-UA" dirty="0"/>
              <a:t>о</a:t>
            </a:r>
            <a:endParaRPr lang="de-DE" dirty="0"/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chyslo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97A05F42-0814-4BEA-DC8F-EC966451F4A4}"/>
              </a:ext>
            </a:extLst>
          </p:cNvPr>
          <p:cNvSpPr txBox="1"/>
          <p:nvPr/>
        </p:nvSpPr>
        <p:spPr>
          <a:xfrm>
            <a:off x="6962828" y="4824350"/>
            <a:ext cx="1966019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наступне</a:t>
            </a:r>
            <a:endParaRPr lang="de-DE" dirty="0"/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n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astupne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4" name="Audio Recording 19.01.2023, 13:07:50">
            <a:hlinkClick r:id="" action="ppaction://media"/>
            <a:extLst>
              <a:ext uri="{FF2B5EF4-FFF2-40B4-BE49-F238E27FC236}">
                <a16:creationId xmlns:a16="http://schemas.microsoft.com/office/drawing/2014/main" id="{BD11EC9A-331F-A641-19C9-073D2831F0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71148" y="4118371"/>
            <a:ext cx="468000" cy="468000"/>
          </a:xfrm>
          <a:prstGeom prst="rect">
            <a:avLst/>
          </a:prstGeom>
        </p:spPr>
      </p:pic>
      <p:pic>
        <p:nvPicPr>
          <p:cNvPr id="15" name="Audio Recording 19.01.2023, 13:07:59">
            <a:hlinkClick r:id="" action="ppaction://media"/>
            <a:extLst>
              <a:ext uri="{FF2B5EF4-FFF2-40B4-BE49-F238E27FC236}">
                <a16:creationId xmlns:a16="http://schemas.microsoft.com/office/drawing/2014/main" id="{51D2BDEB-3DB9-E15E-CB07-B9598ACF9C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99363" y="4118371"/>
            <a:ext cx="468000" cy="468000"/>
          </a:xfrm>
          <a:prstGeom prst="rect">
            <a:avLst/>
          </a:prstGeom>
        </p:spPr>
      </p:pic>
      <p:pic>
        <p:nvPicPr>
          <p:cNvPr id="16" name="Audio Recording 19.01.2023, 13:08:08">
            <a:hlinkClick r:id="" action="ppaction://media"/>
            <a:extLst>
              <a:ext uri="{FF2B5EF4-FFF2-40B4-BE49-F238E27FC236}">
                <a16:creationId xmlns:a16="http://schemas.microsoft.com/office/drawing/2014/main" id="{22FF02BF-8A49-254E-1B16-A91D9B72296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9531" y="4118371"/>
            <a:ext cx="468000" cy="4680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EDF5C03C-7A0C-06FF-BA2D-CA3F8C3A6C11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Zahlen</a:t>
            </a:r>
          </a:p>
        </p:txBody>
      </p:sp>
      <p:pic>
        <p:nvPicPr>
          <p:cNvPr id="19" name="Audio Recording 19.01.2023, 13:05:54">
            <a:hlinkClick r:id="" action="ppaction://media"/>
            <a:extLst>
              <a:ext uri="{FF2B5EF4-FFF2-40B4-BE49-F238E27FC236}">
                <a16:creationId xmlns:a16="http://schemas.microsoft.com/office/drawing/2014/main" id="{9E439600-279D-18EC-0255-98D4FAB31CA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57281" y="212156"/>
            <a:ext cx="468000" cy="468000"/>
          </a:xfrm>
          <a:prstGeom prst="rect">
            <a:avLst/>
          </a:prstGeom>
        </p:spPr>
      </p:pic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D19C7B8B-715C-257B-988C-2EA26D41DABB}"/>
              </a:ext>
            </a:extLst>
          </p:cNvPr>
          <p:cNvCxnSpPr>
            <a:cxnSpLocks/>
          </p:cNvCxnSpPr>
          <p:nvPr/>
        </p:nvCxnSpPr>
        <p:spPr>
          <a:xfrm flipV="1">
            <a:off x="619760" y="2683714"/>
            <a:ext cx="8707120" cy="1987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0F28DC77-C985-CA09-B05E-6B7429A3EA44}"/>
              </a:ext>
            </a:extLst>
          </p:cNvPr>
          <p:cNvCxnSpPr>
            <a:cxnSpLocks/>
          </p:cNvCxnSpPr>
          <p:nvPr/>
        </p:nvCxnSpPr>
        <p:spPr>
          <a:xfrm>
            <a:off x="1778000" y="2581091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FB0FA395-7CCB-50D2-057A-40F638DAAB6A}"/>
              </a:ext>
            </a:extLst>
          </p:cNvPr>
          <p:cNvCxnSpPr>
            <a:cxnSpLocks/>
          </p:cNvCxnSpPr>
          <p:nvPr/>
        </p:nvCxnSpPr>
        <p:spPr>
          <a:xfrm>
            <a:off x="4963984" y="2581091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586FED6E-8F0F-002D-418C-A6A754B73027}"/>
              </a:ext>
            </a:extLst>
          </p:cNvPr>
          <p:cNvCxnSpPr>
            <a:cxnSpLocks/>
          </p:cNvCxnSpPr>
          <p:nvPr/>
        </p:nvCxnSpPr>
        <p:spPr>
          <a:xfrm>
            <a:off x="8149967" y="2573323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DC8FC3D5-5931-6CE2-3055-612842C139D6}"/>
              </a:ext>
            </a:extLst>
          </p:cNvPr>
          <p:cNvSpPr txBox="1"/>
          <p:nvPr/>
        </p:nvSpPr>
        <p:spPr>
          <a:xfrm>
            <a:off x="7716697" y="2801557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6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7A8A47A9-12F7-3202-F1FE-9A16CCDCA510}"/>
              </a:ext>
            </a:extLst>
          </p:cNvPr>
          <p:cNvSpPr txBox="1"/>
          <p:nvPr/>
        </p:nvSpPr>
        <p:spPr>
          <a:xfrm>
            <a:off x="1305457" y="2801557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4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162E550D-70BE-1D6F-37A4-864A3DCD76BE}"/>
              </a:ext>
            </a:extLst>
          </p:cNvPr>
          <p:cNvSpPr txBox="1"/>
          <p:nvPr/>
        </p:nvSpPr>
        <p:spPr>
          <a:xfrm>
            <a:off x="4511077" y="2801557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5</a:t>
            </a:r>
          </a:p>
        </p:txBody>
      </p:sp>
      <p:sp>
        <p:nvSpPr>
          <p:cNvPr id="64" name="Bogen 63">
            <a:extLst>
              <a:ext uri="{FF2B5EF4-FFF2-40B4-BE49-F238E27FC236}">
                <a16:creationId xmlns:a16="http://schemas.microsoft.com/office/drawing/2014/main" id="{DF4494A0-1EC8-51CD-B521-7102D2924F31}"/>
              </a:ext>
            </a:extLst>
          </p:cNvPr>
          <p:cNvSpPr/>
          <p:nvPr/>
        </p:nvSpPr>
        <p:spPr>
          <a:xfrm rot="16200000">
            <a:off x="2769603" y="819163"/>
            <a:ext cx="1191794" cy="3174994"/>
          </a:xfrm>
          <a:prstGeom prst="arc">
            <a:avLst>
              <a:gd name="adj1" fmla="val 16173207"/>
              <a:gd name="adj2" fmla="val 5358178"/>
            </a:avLst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Bogen 64">
            <a:extLst>
              <a:ext uri="{FF2B5EF4-FFF2-40B4-BE49-F238E27FC236}">
                <a16:creationId xmlns:a16="http://schemas.microsoft.com/office/drawing/2014/main" id="{FF32C2AB-DF03-D9D8-206F-6710F08178C7}"/>
              </a:ext>
            </a:extLst>
          </p:cNvPr>
          <p:cNvSpPr/>
          <p:nvPr/>
        </p:nvSpPr>
        <p:spPr>
          <a:xfrm rot="16200000" flipV="1">
            <a:off x="5903725" y="860034"/>
            <a:ext cx="1295508" cy="3196965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7" name="Audio Recording 07.02.2023, 23:09:44">
            <a:hlinkClick r:id="" action="ppaction://media"/>
            <a:extLst>
              <a:ext uri="{FF2B5EF4-FFF2-40B4-BE49-F238E27FC236}">
                <a16:creationId xmlns:a16="http://schemas.microsoft.com/office/drawing/2014/main" id="{2383CEAA-DF74-405F-C234-A7A2D4D98C5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563478" y="4859495"/>
            <a:ext cx="468000" cy="468000"/>
          </a:xfrm>
          <a:prstGeom prst="rect">
            <a:avLst/>
          </a:prstGeom>
        </p:spPr>
      </p:pic>
      <p:pic>
        <p:nvPicPr>
          <p:cNvPr id="68" name="Audio Recording 07.02.2023, 23:09:50">
            <a:hlinkClick r:id="" action="ppaction://media"/>
            <a:extLst>
              <a:ext uri="{FF2B5EF4-FFF2-40B4-BE49-F238E27FC236}">
                <a16:creationId xmlns:a16="http://schemas.microsoft.com/office/drawing/2014/main" id="{15E147B0-E378-1EDB-2D7D-768F675B8D4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787968" y="4883422"/>
            <a:ext cx="468000" cy="468000"/>
          </a:xfrm>
          <a:prstGeom prst="rect">
            <a:avLst/>
          </a:prstGeom>
        </p:spPr>
      </p:pic>
      <p:pic>
        <p:nvPicPr>
          <p:cNvPr id="69" name="Audio Recording 07.02.2023, 23:09:56">
            <a:hlinkClick r:id="" action="ppaction://media"/>
            <a:extLst>
              <a:ext uri="{FF2B5EF4-FFF2-40B4-BE49-F238E27FC236}">
                <a16:creationId xmlns:a16="http://schemas.microsoft.com/office/drawing/2014/main" id="{D97A3A76-C949-FA2D-E788-9D977EF4757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999531" y="4867768"/>
            <a:ext cx="468000" cy="468000"/>
          </a:xfrm>
          <a:prstGeom prst="rect">
            <a:avLst/>
          </a:prstGeom>
        </p:spPr>
      </p:pic>
      <p:pic>
        <p:nvPicPr>
          <p:cNvPr id="71" name="Audio Recording 07.02.2023, 23:23:13">
            <a:hlinkClick r:id="" action="ppaction://media"/>
            <a:extLst>
              <a:ext uri="{FF2B5EF4-FFF2-40B4-BE49-F238E27FC236}">
                <a16:creationId xmlns:a16="http://schemas.microsoft.com/office/drawing/2014/main" id="{BD1A9005-E8CA-B68C-69F2-41A5601C612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700838" y="22333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471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6F940F04-040B-D80E-116A-F18AD659EB2D}"/>
              </a:ext>
            </a:extLst>
          </p:cNvPr>
          <p:cNvSpPr/>
          <p:nvPr/>
        </p:nvSpPr>
        <p:spPr>
          <a:xfrm rot="5400000">
            <a:off x="5806267" y="3100166"/>
            <a:ext cx="1924221" cy="3734116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2B88613E-5FE7-7735-FFD0-A2CA57392F59}"/>
              </a:ext>
            </a:extLst>
          </p:cNvPr>
          <p:cNvSpPr/>
          <p:nvPr/>
        </p:nvSpPr>
        <p:spPr>
          <a:xfrm>
            <a:off x="3193914" y="144000"/>
            <a:ext cx="426657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Парне/</a:t>
            </a:r>
            <a:r>
              <a:rPr lang="ru-RU" sz="2400" dirty="0" err="1">
                <a:solidFill>
                  <a:prstClr val="black"/>
                </a:solidFill>
              </a:rPr>
              <a:t>непарне</a:t>
            </a:r>
            <a:r>
              <a:rPr lang="de-DE" sz="36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parne</a:t>
            </a:r>
            <a:r>
              <a:rPr lang="de-DE" sz="16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/</a:t>
            </a:r>
            <a:r>
              <a:rPr lang="de-DE" sz="16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neparne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174" name="Abgerundetes Rechteck 173">
            <a:extLst>
              <a:ext uri="{FF2B5EF4-FFF2-40B4-BE49-F238E27FC236}">
                <a16:creationId xmlns:a16="http://schemas.microsoft.com/office/drawing/2014/main" id="{5B5A7F34-2154-61AE-29F1-6C8EF5D5EC8C}"/>
              </a:ext>
            </a:extLst>
          </p:cNvPr>
          <p:cNvSpPr/>
          <p:nvPr/>
        </p:nvSpPr>
        <p:spPr>
          <a:xfrm rot="5400000">
            <a:off x="1742833" y="3100164"/>
            <a:ext cx="1924220" cy="3734117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76" name="Textfeld 175">
            <a:extLst>
              <a:ext uri="{FF2B5EF4-FFF2-40B4-BE49-F238E27FC236}">
                <a16:creationId xmlns:a16="http://schemas.microsoft.com/office/drawing/2014/main" id="{38658A6C-ADEC-3F43-B4B6-7F1DDF253480}"/>
              </a:ext>
            </a:extLst>
          </p:cNvPr>
          <p:cNvSpPr txBox="1"/>
          <p:nvPr/>
        </p:nvSpPr>
        <p:spPr>
          <a:xfrm>
            <a:off x="1023459" y="4974259"/>
            <a:ext cx="2836148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1600" dirty="0" err="1">
                <a:ea typeface="Calibri" panose="020F0502020204030204" pitchFamily="34" charset="0"/>
                <a:cs typeface="Calibri" panose="020F0502020204030204" pitchFamily="34" charset="0"/>
              </a:rPr>
              <a:t>непарні</a:t>
            </a:r>
            <a:r>
              <a:rPr lang="ru-RU" altLang="de-DE" sz="1600" dirty="0">
                <a:ea typeface="Calibri" panose="020F0502020204030204" pitchFamily="34" charset="0"/>
                <a:cs typeface="Calibri" panose="020F0502020204030204" pitchFamily="34" charset="0"/>
              </a:rPr>
              <a:t> числа</a:t>
            </a:r>
            <a:endParaRPr lang="de-DE" altLang="de-DE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neparni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chysla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79" name="Textfeld 178">
            <a:extLst>
              <a:ext uri="{FF2B5EF4-FFF2-40B4-BE49-F238E27FC236}">
                <a16:creationId xmlns:a16="http://schemas.microsoft.com/office/drawing/2014/main" id="{845EDDC7-7705-6492-0E8B-DBCCF2EB90D8}"/>
              </a:ext>
            </a:extLst>
          </p:cNvPr>
          <p:cNvSpPr txBox="1"/>
          <p:nvPr/>
        </p:nvSpPr>
        <p:spPr>
          <a:xfrm>
            <a:off x="5081681" y="4974259"/>
            <a:ext cx="2836147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1600" dirty="0" err="1">
                <a:solidFill>
                  <a:srgbClr val="317A85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парні</a:t>
            </a:r>
            <a:r>
              <a:rPr lang="ru-RU" altLang="de-DE" sz="1600" dirty="0">
                <a:solidFill>
                  <a:srgbClr val="317A85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числа</a:t>
            </a:r>
            <a:endParaRPr lang="de-DE" altLang="de-DE" sz="1600" dirty="0">
              <a:solidFill>
                <a:srgbClr val="317A85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0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parni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chysla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6" name="Audio Recording 19.01.2023, 13:08:39">
            <a:hlinkClick r:id="" action="ppaction://media"/>
            <a:extLst>
              <a:ext uri="{FF2B5EF4-FFF2-40B4-BE49-F238E27FC236}">
                <a16:creationId xmlns:a16="http://schemas.microsoft.com/office/drawing/2014/main" id="{40941DF1-FA6F-6D69-6EDB-5D3E15C885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15532" y="214282"/>
            <a:ext cx="468000" cy="468000"/>
          </a:xfrm>
          <a:prstGeom prst="rect">
            <a:avLst/>
          </a:prstGeom>
        </p:spPr>
      </p:pic>
      <p:pic>
        <p:nvPicPr>
          <p:cNvPr id="7" name="Audio Recording 19.01.2023, 13:08:51">
            <a:hlinkClick r:id="" action="ppaction://media"/>
            <a:extLst>
              <a:ext uri="{FF2B5EF4-FFF2-40B4-BE49-F238E27FC236}">
                <a16:creationId xmlns:a16="http://schemas.microsoft.com/office/drawing/2014/main" id="{CAE2A574-C9A1-D49A-D0B5-13036D9E27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24709" y="4334723"/>
            <a:ext cx="468000" cy="468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8BB3736E-6D6D-9D0F-91EF-755690698194}"/>
              </a:ext>
            </a:extLst>
          </p:cNvPr>
          <p:cNvSpPr/>
          <p:nvPr/>
        </p:nvSpPr>
        <p:spPr>
          <a:xfrm>
            <a:off x="144000" y="144000"/>
            <a:ext cx="338424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gerade/ungerade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273BB2D-446F-8EDC-9409-6CCAE8D1F64B}"/>
              </a:ext>
            </a:extLst>
          </p:cNvPr>
          <p:cNvGrpSpPr/>
          <p:nvPr/>
        </p:nvGrpSpPr>
        <p:grpSpPr>
          <a:xfrm>
            <a:off x="824756" y="2133510"/>
            <a:ext cx="7907952" cy="244994"/>
            <a:chOff x="599440" y="3557171"/>
            <a:chExt cx="7907952" cy="244994"/>
          </a:xfrm>
        </p:grpSpPr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C316A76E-8914-3607-93AE-0186E15D9D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" y="3678047"/>
              <a:ext cx="7907952" cy="938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4F8EDF8B-927C-8326-C8D4-C70D00D445C8}"/>
                </a:ext>
              </a:extLst>
            </p:cNvPr>
            <p:cNvCxnSpPr>
              <a:cxnSpLocks/>
            </p:cNvCxnSpPr>
            <p:nvPr/>
          </p:nvCxnSpPr>
          <p:spPr>
            <a:xfrm>
              <a:off x="1807376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C7FB7D0F-147A-45F5-4F8C-017A752230D3}"/>
                </a:ext>
              </a:extLst>
            </p:cNvPr>
            <p:cNvCxnSpPr>
              <a:cxnSpLocks/>
            </p:cNvCxnSpPr>
            <p:nvPr/>
          </p:nvCxnSpPr>
          <p:spPr>
            <a:xfrm>
              <a:off x="4968512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4989B86A-0C55-D94F-BAA2-EC138775C3C9}"/>
                </a:ext>
              </a:extLst>
            </p:cNvPr>
            <p:cNvCxnSpPr>
              <a:cxnSpLocks/>
            </p:cNvCxnSpPr>
            <p:nvPr/>
          </p:nvCxnSpPr>
          <p:spPr>
            <a:xfrm>
              <a:off x="8129647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ECE7CF4A-03D8-734D-C2AF-47B869C06679}"/>
                </a:ext>
              </a:extLst>
            </p:cNvPr>
            <p:cNvCxnSpPr>
              <a:cxnSpLocks/>
            </p:cNvCxnSpPr>
            <p:nvPr/>
          </p:nvCxnSpPr>
          <p:spPr>
            <a:xfrm>
              <a:off x="2597660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74A7FCC9-C8F1-6363-1B58-BBF106E67453}"/>
                </a:ext>
              </a:extLst>
            </p:cNvPr>
            <p:cNvCxnSpPr>
              <a:cxnSpLocks/>
            </p:cNvCxnSpPr>
            <p:nvPr/>
          </p:nvCxnSpPr>
          <p:spPr>
            <a:xfrm>
              <a:off x="3387944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2D51D62A-327C-5592-77F8-0CC7FC0B15F6}"/>
                </a:ext>
              </a:extLst>
            </p:cNvPr>
            <p:cNvCxnSpPr>
              <a:cxnSpLocks/>
            </p:cNvCxnSpPr>
            <p:nvPr/>
          </p:nvCxnSpPr>
          <p:spPr>
            <a:xfrm>
              <a:off x="1017092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1AEE9520-BB0B-D9B2-2A07-27303B37E4BF}"/>
                </a:ext>
              </a:extLst>
            </p:cNvPr>
            <p:cNvCxnSpPr>
              <a:cxnSpLocks/>
            </p:cNvCxnSpPr>
            <p:nvPr/>
          </p:nvCxnSpPr>
          <p:spPr>
            <a:xfrm>
              <a:off x="4178228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725936CF-A689-0311-0507-151F851EEFF5}"/>
                </a:ext>
              </a:extLst>
            </p:cNvPr>
            <p:cNvCxnSpPr>
              <a:cxnSpLocks/>
            </p:cNvCxnSpPr>
            <p:nvPr/>
          </p:nvCxnSpPr>
          <p:spPr>
            <a:xfrm>
              <a:off x="5758796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5DCC8451-3ED9-74D6-6EE7-A590F050A2FF}"/>
                </a:ext>
              </a:extLst>
            </p:cNvPr>
            <p:cNvCxnSpPr>
              <a:cxnSpLocks/>
            </p:cNvCxnSpPr>
            <p:nvPr/>
          </p:nvCxnSpPr>
          <p:spPr>
            <a:xfrm>
              <a:off x="6549080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E9F6C39E-42AA-B2D3-9CB3-587EF8D00ED4}"/>
                </a:ext>
              </a:extLst>
            </p:cNvPr>
            <p:cNvCxnSpPr>
              <a:cxnSpLocks/>
            </p:cNvCxnSpPr>
            <p:nvPr/>
          </p:nvCxnSpPr>
          <p:spPr>
            <a:xfrm>
              <a:off x="7339364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6AA219E0-2CE4-2453-0FA6-44AB265BA9BA}"/>
              </a:ext>
            </a:extLst>
          </p:cNvPr>
          <p:cNvSpPr txBox="1"/>
          <p:nvPr/>
        </p:nvSpPr>
        <p:spPr>
          <a:xfrm>
            <a:off x="929670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Grundschrift" pitchFamily="2" charset="0"/>
              </a:rPr>
              <a:t>1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91051A8-6702-942B-4246-E984EBD20924}"/>
              </a:ext>
            </a:extLst>
          </p:cNvPr>
          <p:cNvSpPr txBox="1"/>
          <p:nvPr/>
        </p:nvSpPr>
        <p:spPr>
          <a:xfrm>
            <a:off x="1725005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317A85"/>
                </a:solidFill>
                <a:latin typeface="Grundschrift" pitchFamily="2" charset="0"/>
              </a:rPr>
              <a:t>2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146AE80-A711-8635-C77D-C54E5813DAE7}"/>
              </a:ext>
            </a:extLst>
          </p:cNvPr>
          <p:cNvSpPr txBox="1"/>
          <p:nvPr/>
        </p:nvSpPr>
        <p:spPr>
          <a:xfrm>
            <a:off x="3315675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317A85"/>
                </a:solidFill>
                <a:latin typeface="Grundschrift" pitchFamily="2" charset="0"/>
              </a:rPr>
              <a:t>4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9F554DC-D6AC-21A1-BD42-AC527132DF6C}"/>
              </a:ext>
            </a:extLst>
          </p:cNvPr>
          <p:cNvSpPr txBox="1"/>
          <p:nvPr/>
        </p:nvSpPr>
        <p:spPr>
          <a:xfrm>
            <a:off x="2520340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Grundschrift" pitchFamily="2" charset="0"/>
              </a:rPr>
              <a:t>3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79AA263-8D36-6161-559A-5B1CED5BE976}"/>
              </a:ext>
            </a:extLst>
          </p:cNvPr>
          <p:cNvSpPr txBox="1"/>
          <p:nvPr/>
        </p:nvSpPr>
        <p:spPr>
          <a:xfrm>
            <a:off x="4906345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317A85"/>
                </a:solidFill>
                <a:latin typeface="Grundschrift" pitchFamily="2" charset="0"/>
              </a:rPr>
              <a:t>6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A029DBF-967C-6C1C-082B-15767657E032}"/>
              </a:ext>
            </a:extLst>
          </p:cNvPr>
          <p:cNvSpPr txBox="1"/>
          <p:nvPr/>
        </p:nvSpPr>
        <p:spPr>
          <a:xfrm>
            <a:off x="6497015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317A85"/>
                </a:solidFill>
                <a:latin typeface="Grundschrift" pitchFamily="2" charset="0"/>
              </a:rPr>
              <a:t>8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5DCF9C1-AA78-917C-7713-73218BC11445}"/>
              </a:ext>
            </a:extLst>
          </p:cNvPr>
          <p:cNvSpPr txBox="1"/>
          <p:nvPr/>
        </p:nvSpPr>
        <p:spPr>
          <a:xfrm>
            <a:off x="7917828" y="2555945"/>
            <a:ext cx="916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317A85"/>
                </a:solidFill>
                <a:latin typeface="Grundschrift" pitchFamily="2" charset="0"/>
              </a:rPr>
              <a:t>10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A6073A0-9D60-391C-2C2E-1683B3071EE9}"/>
              </a:ext>
            </a:extLst>
          </p:cNvPr>
          <p:cNvSpPr txBox="1"/>
          <p:nvPr/>
        </p:nvSpPr>
        <p:spPr>
          <a:xfrm>
            <a:off x="4111010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Grundschrift" pitchFamily="2" charset="0"/>
              </a:rPr>
              <a:t>5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8CA5F3A4-EC0F-9BBD-ECF6-D487B54481D8}"/>
              </a:ext>
            </a:extLst>
          </p:cNvPr>
          <p:cNvSpPr txBox="1"/>
          <p:nvPr/>
        </p:nvSpPr>
        <p:spPr>
          <a:xfrm>
            <a:off x="5701680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Grundschrift" pitchFamily="2" charset="0"/>
              </a:rPr>
              <a:t>7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E24EC84E-D1BF-D28D-5B65-A2C846FF22DC}"/>
              </a:ext>
            </a:extLst>
          </p:cNvPr>
          <p:cNvSpPr txBox="1"/>
          <p:nvPr/>
        </p:nvSpPr>
        <p:spPr>
          <a:xfrm>
            <a:off x="7292353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Grundschrift" pitchFamily="2" charset="0"/>
              </a:rPr>
              <a:t>9</a:t>
            </a:r>
          </a:p>
        </p:txBody>
      </p:sp>
      <p:pic>
        <p:nvPicPr>
          <p:cNvPr id="8" name="Audio Recording 19.01.2023, 13:09:02">
            <a:hlinkClick r:id="" action="ppaction://media"/>
            <a:extLst>
              <a:ext uri="{FF2B5EF4-FFF2-40B4-BE49-F238E27FC236}">
                <a16:creationId xmlns:a16="http://schemas.microsoft.com/office/drawing/2014/main" id="{9DC7FAC3-A635-CA93-1D22-875CD38AFC5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97447" y="4356420"/>
            <a:ext cx="468000" cy="468000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2E560EC1-4E6C-4D12-47DB-160F203465E2}"/>
              </a:ext>
            </a:extLst>
          </p:cNvPr>
          <p:cNvSpPr txBox="1"/>
          <p:nvPr/>
        </p:nvSpPr>
        <p:spPr>
          <a:xfrm>
            <a:off x="1023459" y="4322544"/>
            <a:ext cx="2836148" cy="5107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ungerade Zahlen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A67798B1-0640-020D-0030-F2F71B8E8173}"/>
              </a:ext>
            </a:extLst>
          </p:cNvPr>
          <p:cNvSpPr txBox="1"/>
          <p:nvPr/>
        </p:nvSpPr>
        <p:spPr>
          <a:xfrm>
            <a:off x="5081681" y="4322544"/>
            <a:ext cx="2836148" cy="5107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317A85"/>
                </a:solidFill>
                <a:latin typeface="Comic Sans MS" panose="030F0902030302020204" pitchFamily="66" charset="0"/>
              </a:rPr>
              <a:t>gerade Zahlen</a:t>
            </a:r>
          </a:p>
        </p:txBody>
      </p:sp>
      <p:pic>
        <p:nvPicPr>
          <p:cNvPr id="45" name="Audio Recording 07.02.2023, 23:10:38">
            <a:hlinkClick r:id="" action="ppaction://media"/>
            <a:extLst>
              <a:ext uri="{FF2B5EF4-FFF2-40B4-BE49-F238E27FC236}">
                <a16:creationId xmlns:a16="http://schemas.microsoft.com/office/drawing/2014/main" id="{0D689652-4A10-88D6-8CAD-7CD2CBF3314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992491" y="214282"/>
            <a:ext cx="468000" cy="468000"/>
          </a:xfrm>
          <a:prstGeom prst="rect">
            <a:avLst/>
          </a:prstGeom>
        </p:spPr>
      </p:pic>
      <p:pic>
        <p:nvPicPr>
          <p:cNvPr id="46" name="Audio Recording 07.02.2023, 23:10:50">
            <a:hlinkClick r:id="" action="ppaction://media"/>
            <a:extLst>
              <a:ext uri="{FF2B5EF4-FFF2-40B4-BE49-F238E27FC236}">
                <a16:creationId xmlns:a16="http://schemas.microsoft.com/office/drawing/2014/main" id="{4ECB2256-089D-D4E8-5864-B0C038524F2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921957" y="5044715"/>
            <a:ext cx="468000" cy="468000"/>
          </a:xfrm>
          <a:prstGeom prst="rect">
            <a:avLst/>
          </a:prstGeom>
        </p:spPr>
      </p:pic>
      <p:pic>
        <p:nvPicPr>
          <p:cNvPr id="47" name="Audio Recording 07.02.2023, 23:10:59">
            <a:hlinkClick r:id="" action="ppaction://media"/>
            <a:extLst>
              <a:ext uri="{FF2B5EF4-FFF2-40B4-BE49-F238E27FC236}">
                <a16:creationId xmlns:a16="http://schemas.microsoft.com/office/drawing/2014/main" id="{83E490EF-66CE-98DF-133F-64E0AD6F847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997447" y="503322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56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Abgerundetes Rechteck 55">
            <a:extLst>
              <a:ext uri="{FF2B5EF4-FFF2-40B4-BE49-F238E27FC236}">
                <a16:creationId xmlns:a16="http://schemas.microsoft.com/office/drawing/2014/main" id="{4B0AD923-7B3D-9213-CE06-C3E8E2C729F2}"/>
              </a:ext>
            </a:extLst>
          </p:cNvPr>
          <p:cNvSpPr/>
          <p:nvPr/>
        </p:nvSpPr>
        <p:spPr>
          <a:xfrm rot="5400000">
            <a:off x="-248448" y="3402366"/>
            <a:ext cx="3596230" cy="2695931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6" name="Textfeld 165">
            <a:extLst>
              <a:ext uri="{FF2B5EF4-FFF2-40B4-BE49-F238E27FC236}">
                <a16:creationId xmlns:a16="http://schemas.microsoft.com/office/drawing/2014/main" id="{877566C1-223E-3355-B618-AA2FF002B79F}"/>
              </a:ext>
            </a:extLst>
          </p:cNvPr>
          <p:cNvSpPr txBox="1"/>
          <p:nvPr/>
        </p:nvSpPr>
        <p:spPr>
          <a:xfrm>
            <a:off x="201701" y="1551319"/>
            <a:ext cx="2820351" cy="971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400" dirty="0">
                <a:latin typeface="Comic Sans MS" panose="030F0902030302020204" pitchFamily="66" charset="0"/>
              </a:rPr>
              <a:t>Ich kann 6 Gummibärchen</a:t>
            </a:r>
          </a:p>
          <a:p>
            <a:pPr algn="ctr">
              <a:lnSpc>
                <a:spcPct val="125000"/>
              </a:lnSpc>
            </a:pPr>
            <a:r>
              <a:rPr lang="de-DE" sz="1400" b="1" dirty="0">
                <a:latin typeface="Comic Sans MS" panose="030F0902030302020204" pitchFamily="66" charset="0"/>
              </a:rPr>
              <a:t>gerecht </a:t>
            </a:r>
            <a:r>
              <a:rPr lang="de-DE" sz="1400" dirty="0">
                <a:latin typeface="Comic Sans MS" panose="030F0902030302020204" pitchFamily="66" charset="0"/>
              </a:rPr>
              <a:t>an 2 Kinder </a:t>
            </a:r>
            <a:r>
              <a:rPr lang="de-DE" sz="1400" b="1" dirty="0">
                <a:latin typeface="Comic Sans MS" panose="030F0902030302020204" pitchFamily="66" charset="0"/>
              </a:rPr>
              <a:t>verteilen</a:t>
            </a:r>
            <a:r>
              <a:rPr lang="de-DE" sz="1400" dirty="0">
                <a:latin typeface="Comic Sans MS" panose="030F0902030302020204" pitchFamily="66" charset="0"/>
              </a:rPr>
              <a:t>! </a:t>
            </a:r>
          </a:p>
          <a:p>
            <a:pPr algn="ctr">
              <a:lnSpc>
                <a:spcPct val="125000"/>
              </a:lnSpc>
            </a:pPr>
            <a:r>
              <a:rPr lang="de-DE" sz="1400" dirty="0">
                <a:latin typeface="Comic Sans MS" panose="030F0902030302020204" pitchFamily="66" charset="0"/>
              </a:rPr>
              <a:t>6 ist eine </a:t>
            </a:r>
            <a:r>
              <a:rPr lang="de-DE" sz="1400" b="1" u="sng" dirty="0">
                <a:latin typeface="Comic Sans MS" panose="030F0902030302020204" pitchFamily="66" charset="0"/>
              </a:rPr>
              <a:t>gerade</a:t>
            </a:r>
            <a:r>
              <a:rPr lang="de-DE" sz="1400" dirty="0">
                <a:latin typeface="Comic Sans MS" panose="030F0902030302020204" pitchFamily="66" charset="0"/>
              </a:rPr>
              <a:t> Zahl. </a:t>
            </a:r>
          </a:p>
        </p:txBody>
      </p:sp>
      <p:sp>
        <p:nvSpPr>
          <p:cNvPr id="170" name="Textfeld 169">
            <a:extLst>
              <a:ext uri="{FF2B5EF4-FFF2-40B4-BE49-F238E27FC236}">
                <a16:creationId xmlns:a16="http://schemas.microsoft.com/office/drawing/2014/main" id="{E766F403-437A-CC7E-3922-5E88FD962F3C}"/>
              </a:ext>
            </a:extLst>
          </p:cNvPr>
          <p:cNvSpPr txBox="1"/>
          <p:nvPr/>
        </p:nvSpPr>
        <p:spPr>
          <a:xfrm>
            <a:off x="6527952" y="1514306"/>
            <a:ext cx="3140094" cy="971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400" dirty="0">
                <a:latin typeface="Comic Sans MS" panose="030F0902030302020204" pitchFamily="66" charset="0"/>
              </a:rPr>
              <a:t>Ich kann 7 Gummibärchen </a:t>
            </a:r>
          </a:p>
          <a:p>
            <a:pPr algn="ctr">
              <a:lnSpc>
                <a:spcPct val="125000"/>
              </a:lnSpc>
            </a:pPr>
            <a:r>
              <a:rPr lang="de-DE" sz="1400" b="1" dirty="0">
                <a:latin typeface="Comic Sans MS" panose="030F0902030302020204" pitchFamily="66" charset="0"/>
              </a:rPr>
              <a:t>nicht</a:t>
            </a:r>
            <a:r>
              <a:rPr lang="de-DE" sz="1400" dirty="0">
                <a:latin typeface="Comic Sans MS" panose="030F0902030302020204" pitchFamily="66" charset="0"/>
              </a:rPr>
              <a:t> </a:t>
            </a:r>
            <a:r>
              <a:rPr lang="de-DE" sz="1400" b="1" dirty="0">
                <a:latin typeface="Comic Sans MS" panose="030F0902030302020204" pitchFamily="66" charset="0"/>
              </a:rPr>
              <a:t>gerecht</a:t>
            </a:r>
            <a:r>
              <a:rPr lang="de-DE" sz="1400" dirty="0">
                <a:latin typeface="Comic Sans MS" panose="030F0902030302020204" pitchFamily="66" charset="0"/>
              </a:rPr>
              <a:t> an 2 Kinder </a:t>
            </a:r>
            <a:r>
              <a:rPr lang="de-DE" sz="1400" b="1" dirty="0">
                <a:latin typeface="Comic Sans MS" panose="030F0902030302020204" pitchFamily="66" charset="0"/>
              </a:rPr>
              <a:t>verteilen</a:t>
            </a:r>
            <a:r>
              <a:rPr lang="de-DE" sz="1400" dirty="0">
                <a:latin typeface="Comic Sans MS" panose="030F0902030302020204" pitchFamily="66" charset="0"/>
              </a:rPr>
              <a:t>! </a:t>
            </a:r>
          </a:p>
          <a:p>
            <a:pPr algn="ctr">
              <a:lnSpc>
                <a:spcPct val="125000"/>
              </a:lnSpc>
            </a:pPr>
            <a:r>
              <a:rPr lang="de-DE" sz="1400" dirty="0">
                <a:latin typeface="Comic Sans MS" panose="030F0902030302020204" pitchFamily="66" charset="0"/>
              </a:rPr>
              <a:t>7 ist eine </a:t>
            </a:r>
            <a:r>
              <a:rPr lang="de-DE" sz="1400" b="1" u="sng" dirty="0">
                <a:latin typeface="Comic Sans MS" panose="030F0902030302020204" pitchFamily="66" charset="0"/>
              </a:rPr>
              <a:t>ungerade</a:t>
            </a:r>
            <a:r>
              <a:rPr lang="de-DE" sz="1400" dirty="0">
                <a:latin typeface="Comic Sans MS" panose="030F0902030302020204" pitchFamily="66" charset="0"/>
              </a:rPr>
              <a:t> Zahl. </a:t>
            </a:r>
          </a:p>
        </p:txBody>
      </p:sp>
      <p:sp>
        <p:nvSpPr>
          <p:cNvPr id="171" name="Textfeld 170">
            <a:extLst>
              <a:ext uri="{FF2B5EF4-FFF2-40B4-BE49-F238E27FC236}">
                <a16:creationId xmlns:a16="http://schemas.microsoft.com/office/drawing/2014/main" id="{CA354F5D-F7D9-3404-B248-95F539E466D2}"/>
              </a:ext>
            </a:extLst>
          </p:cNvPr>
          <p:cNvSpPr txBox="1"/>
          <p:nvPr/>
        </p:nvSpPr>
        <p:spPr>
          <a:xfrm>
            <a:off x="363035" y="3148148"/>
            <a:ext cx="2315991" cy="293620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dirty="0"/>
              <a:t>Я </a:t>
            </a:r>
            <a:r>
              <a:rPr lang="ru-RU" altLang="de-DE" dirty="0" err="1"/>
              <a:t>можу</a:t>
            </a:r>
            <a:r>
              <a:rPr lang="ru-RU" altLang="de-DE" dirty="0"/>
              <a:t> </a:t>
            </a:r>
            <a:r>
              <a:rPr lang="ru-RU" altLang="de-DE" dirty="0" err="1"/>
              <a:t>роздати</a:t>
            </a:r>
            <a:r>
              <a:rPr lang="ru-RU" altLang="de-DE" dirty="0"/>
              <a:t> 6 </a:t>
            </a:r>
            <a:r>
              <a:rPr lang="ru-RU" altLang="de-DE" dirty="0" err="1"/>
              <a:t>мармеладних</a:t>
            </a:r>
            <a:r>
              <a:rPr lang="ru-RU" altLang="de-DE" dirty="0"/>
              <a:t> </a:t>
            </a:r>
            <a:r>
              <a:rPr lang="ru-RU" altLang="de-DE" dirty="0" err="1"/>
              <a:t>ведмедиків</a:t>
            </a:r>
            <a:r>
              <a:rPr lang="ru-RU" altLang="de-DE" dirty="0"/>
              <a:t> </a:t>
            </a:r>
            <a:r>
              <a:rPr lang="ru-RU" altLang="de-DE" dirty="0" err="1"/>
              <a:t>двом</a:t>
            </a:r>
            <a:r>
              <a:rPr lang="ru-RU" altLang="de-DE" dirty="0"/>
              <a:t> </a:t>
            </a:r>
            <a:r>
              <a:rPr lang="ru-RU" altLang="de-DE" dirty="0" err="1"/>
              <a:t>дітям</a:t>
            </a:r>
            <a:r>
              <a:rPr lang="ru-RU" altLang="de-DE" dirty="0"/>
              <a:t>!</a:t>
            </a:r>
          </a:p>
          <a:p>
            <a:pPr algn="ctr"/>
            <a:r>
              <a:rPr lang="ru-RU" altLang="de-DE" dirty="0"/>
              <a:t>6 — </a:t>
            </a:r>
            <a:r>
              <a:rPr lang="ru-RU" altLang="de-DE" b="1" u="sng" dirty="0"/>
              <a:t>парне</a:t>
            </a:r>
            <a:r>
              <a:rPr lang="ru-RU" altLang="de-DE" dirty="0"/>
              <a:t> число.</a:t>
            </a:r>
            <a:endParaRPr lang="de-DE" altLang="de-DE" dirty="0"/>
          </a:p>
          <a:p>
            <a:pPr algn="ctr"/>
            <a:endParaRPr lang="de-DE" altLang="de-DE" sz="1600" dirty="0"/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Ya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mozhu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rozdaty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</a:p>
          <a:p>
            <a:pPr algn="ctr"/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6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marmeladnykh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vedmedykiv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dvom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dityam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! 6 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-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parne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chyslo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.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Audio Recording 19.01.2023, 13:08:39">
            <a:hlinkClick r:id="" action="ppaction://media"/>
            <a:extLst>
              <a:ext uri="{FF2B5EF4-FFF2-40B4-BE49-F238E27FC236}">
                <a16:creationId xmlns:a16="http://schemas.microsoft.com/office/drawing/2014/main" id="{1740A569-3238-2EAD-ED5F-644CE07D3E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25914" y="99864"/>
            <a:ext cx="468000" cy="468000"/>
          </a:xfrm>
          <a:prstGeom prst="rect">
            <a:avLst/>
          </a:prstGeom>
        </p:spPr>
      </p:pic>
      <p:pic>
        <p:nvPicPr>
          <p:cNvPr id="8" name="Audio Recording 19.01.2023, 13:09:48">
            <a:hlinkClick r:id="" action="ppaction://media"/>
            <a:extLst>
              <a:ext uri="{FF2B5EF4-FFF2-40B4-BE49-F238E27FC236}">
                <a16:creationId xmlns:a16="http://schemas.microsoft.com/office/drawing/2014/main" id="{7CA63F0C-3537-69E8-72CB-A64A1BA0B6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42415" y="1514306"/>
            <a:ext cx="468000" cy="468000"/>
          </a:xfrm>
          <a:prstGeom prst="rect">
            <a:avLst/>
          </a:prstGeom>
        </p:spPr>
      </p:pic>
      <p:pic>
        <p:nvPicPr>
          <p:cNvPr id="9" name="Audio Recording 19.01.2023, 13:10:12">
            <a:hlinkClick r:id="" action="ppaction://media"/>
            <a:extLst>
              <a:ext uri="{FF2B5EF4-FFF2-40B4-BE49-F238E27FC236}">
                <a16:creationId xmlns:a16="http://schemas.microsoft.com/office/drawing/2014/main" id="{BDB23A13-15A9-9AB3-F530-B781B6F6D6B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00046" y="2160315"/>
            <a:ext cx="468000" cy="468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F4C676C2-BFA0-CE62-0751-037FDCE30BC2}"/>
              </a:ext>
            </a:extLst>
          </p:cNvPr>
          <p:cNvSpPr/>
          <p:nvPr/>
        </p:nvSpPr>
        <p:spPr>
          <a:xfrm>
            <a:off x="144000" y="144000"/>
            <a:ext cx="338424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gerade/ungerade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75F7124-F578-E664-5A81-C4A02C22A4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56380" y="1871083"/>
            <a:ext cx="1450474" cy="155791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8DF7A41-DF31-9F72-3205-198026D8182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3402494" y="1882752"/>
            <a:ext cx="1456480" cy="164277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19EEC9E6-31A8-A0FB-0AFE-3F85D09BB4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314158">
            <a:off x="3129263" y="3646783"/>
            <a:ext cx="1473200" cy="10160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841EC0E4-4B1D-9D46-0943-BAE4DDDAF50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79193" y="3568483"/>
            <a:ext cx="1473200" cy="1016000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93205F20-B5BD-12D1-A1DB-CC3E95DEAA9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20064" y="4981955"/>
            <a:ext cx="1168400" cy="110490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9D0EA739-C58E-7214-5DDA-EA826421369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191810" flipH="1">
            <a:off x="5218678" y="4993052"/>
            <a:ext cx="1168399" cy="1524000"/>
          </a:xfrm>
          <a:prstGeom prst="rect">
            <a:avLst/>
          </a:prstGeom>
        </p:spPr>
      </p:pic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39AFECFA-2085-66D8-68F6-3321FBA62464}"/>
              </a:ext>
            </a:extLst>
          </p:cNvPr>
          <p:cNvGrpSpPr/>
          <p:nvPr/>
        </p:nvGrpSpPr>
        <p:grpSpPr>
          <a:xfrm>
            <a:off x="3680635" y="4599473"/>
            <a:ext cx="545398" cy="269772"/>
            <a:chOff x="3569642" y="4581298"/>
            <a:chExt cx="545398" cy="269772"/>
          </a:xfrm>
        </p:grpSpPr>
        <p:cxnSp>
          <p:nvCxnSpPr>
            <p:cNvPr id="88" name="Gerade Verbindung mit Pfeil 87">
              <a:extLst>
                <a:ext uri="{FF2B5EF4-FFF2-40B4-BE49-F238E27FC236}">
                  <a16:creationId xmlns:a16="http://schemas.microsoft.com/office/drawing/2014/main" id="{AA7DDA12-7732-09EB-1ABF-A123DC22B2D1}"/>
                </a:ext>
              </a:extLst>
            </p:cNvPr>
            <p:cNvCxnSpPr>
              <a:cxnSpLocks/>
            </p:cNvCxnSpPr>
            <p:nvPr/>
          </p:nvCxnSpPr>
          <p:spPr>
            <a:xfrm>
              <a:off x="4019741" y="4581298"/>
              <a:ext cx="95299" cy="269772"/>
            </a:xfrm>
            <a:prstGeom prst="straightConnector1">
              <a:avLst/>
            </a:prstGeom>
            <a:ln w="28575">
              <a:solidFill>
                <a:srgbClr val="317A85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>
              <a:extLst>
                <a:ext uri="{FF2B5EF4-FFF2-40B4-BE49-F238E27FC236}">
                  <a16:creationId xmlns:a16="http://schemas.microsoft.com/office/drawing/2014/main" id="{29EE5222-E7FE-2563-D8DA-9165F15FE5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9642" y="4581298"/>
              <a:ext cx="95299" cy="269772"/>
            </a:xfrm>
            <a:prstGeom prst="straightConnector1">
              <a:avLst/>
            </a:prstGeom>
            <a:ln w="28575">
              <a:solidFill>
                <a:srgbClr val="317A85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D3F5377F-3B08-6FB8-6C36-159909121297}"/>
              </a:ext>
            </a:extLst>
          </p:cNvPr>
          <p:cNvGrpSpPr/>
          <p:nvPr/>
        </p:nvGrpSpPr>
        <p:grpSpPr>
          <a:xfrm>
            <a:off x="5530178" y="4599473"/>
            <a:ext cx="545398" cy="269772"/>
            <a:chOff x="3569642" y="4581298"/>
            <a:chExt cx="545398" cy="269772"/>
          </a:xfrm>
        </p:grpSpPr>
        <p:cxnSp>
          <p:nvCxnSpPr>
            <p:cNvPr id="51" name="Gerade Verbindung mit Pfeil 50">
              <a:extLst>
                <a:ext uri="{FF2B5EF4-FFF2-40B4-BE49-F238E27FC236}">
                  <a16:creationId xmlns:a16="http://schemas.microsoft.com/office/drawing/2014/main" id="{0C9C11F1-EE05-F578-D25F-191B71AFD7A9}"/>
                </a:ext>
              </a:extLst>
            </p:cNvPr>
            <p:cNvCxnSpPr>
              <a:cxnSpLocks/>
            </p:cNvCxnSpPr>
            <p:nvPr/>
          </p:nvCxnSpPr>
          <p:spPr>
            <a:xfrm>
              <a:off x="4019741" y="4581298"/>
              <a:ext cx="95299" cy="269772"/>
            </a:xfrm>
            <a:prstGeom prst="straightConnector1">
              <a:avLst/>
            </a:prstGeom>
            <a:ln w="28575">
              <a:solidFill>
                <a:srgbClr val="317A85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mit Pfeil 51">
              <a:extLst>
                <a:ext uri="{FF2B5EF4-FFF2-40B4-BE49-F238E27FC236}">
                  <a16:creationId xmlns:a16="http://schemas.microsoft.com/office/drawing/2014/main" id="{BF3DA4F4-6809-F6D6-CF4D-F15A3F6354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9642" y="4581298"/>
              <a:ext cx="95299" cy="269772"/>
            </a:xfrm>
            <a:prstGeom prst="straightConnector1">
              <a:avLst/>
            </a:prstGeom>
            <a:ln w="28575">
              <a:solidFill>
                <a:srgbClr val="317A85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Abgerundetes Rechteck 57">
            <a:extLst>
              <a:ext uri="{FF2B5EF4-FFF2-40B4-BE49-F238E27FC236}">
                <a16:creationId xmlns:a16="http://schemas.microsoft.com/office/drawing/2014/main" id="{2B04E05B-7749-FC62-0AF4-6AF831D92B3F}"/>
              </a:ext>
            </a:extLst>
          </p:cNvPr>
          <p:cNvSpPr/>
          <p:nvPr/>
        </p:nvSpPr>
        <p:spPr>
          <a:xfrm rot="5400000">
            <a:off x="6413861" y="3402366"/>
            <a:ext cx="3596230" cy="2695931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4F3D6FBC-A495-1140-F273-93E367FA9DCE}"/>
              </a:ext>
            </a:extLst>
          </p:cNvPr>
          <p:cNvSpPr txBox="1"/>
          <p:nvPr/>
        </p:nvSpPr>
        <p:spPr>
          <a:xfrm>
            <a:off x="7025344" y="3206021"/>
            <a:ext cx="2315991" cy="287166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dirty="0"/>
              <a:t>Я не </a:t>
            </a:r>
            <a:r>
              <a:rPr lang="ru-RU" altLang="de-DE" dirty="0" err="1"/>
              <a:t>можу</a:t>
            </a:r>
            <a:r>
              <a:rPr lang="ru-RU" altLang="de-DE" dirty="0"/>
              <a:t> </a:t>
            </a:r>
            <a:r>
              <a:rPr lang="ru-RU" altLang="de-DE" dirty="0" err="1"/>
              <a:t>роздати</a:t>
            </a:r>
            <a:r>
              <a:rPr lang="ru-RU" altLang="de-DE" dirty="0"/>
              <a:t> 7 </a:t>
            </a:r>
            <a:r>
              <a:rPr lang="ru-RU" altLang="de-DE" dirty="0" err="1"/>
              <a:t>мармеладних</a:t>
            </a:r>
            <a:r>
              <a:rPr lang="ru-RU" altLang="de-DE" dirty="0"/>
              <a:t> </a:t>
            </a:r>
            <a:r>
              <a:rPr lang="ru-RU" altLang="de-DE" dirty="0" err="1"/>
              <a:t>ведмедиків</a:t>
            </a:r>
            <a:r>
              <a:rPr lang="ru-RU" altLang="de-DE" dirty="0"/>
              <a:t> </a:t>
            </a:r>
            <a:r>
              <a:rPr lang="ru-RU" altLang="de-DE" dirty="0" err="1"/>
              <a:t>двом</a:t>
            </a:r>
            <a:r>
              <a:rPr lang="ru-RU" altLang="de-DE" dirty="0"/>
              <a:t> </a:t>
            </a:r>
            <a:r>
              <a:rPr lang="ru-RU" altLang="de-DE" dirty="0" err="1"/>
              <a:t>дітям</a:t>
            </a:r>
            <a:r>
              <a:rPr lang="ru-RU" altLang="de-DE" dirty="0"/>
              <a:t>!</a:t>
            </a:r>
          </a:p>
          <a:p>
            <a:pPr algn="ctr"/>
            <a:r>
              <a:rPr lang="ru-RU" altLang="de-DE" dirty="0"/>
              <a:t>7 — </a:t>
            </a:r>
            <a:r>
              <a:rPr lang="ru-RU" altLang="de-DE" b="1" u="sng" dirty="0" err="1"/>
              <a:t>непарне</a:t>
            </a:r>
            <a:r>
              <a:rPr lang="ru-RU" altLang="de-DE" dirty="0"/>
              <a:t> число.</a:t>
            </a:r>
            <a:endParaRPr lang="de-DE" altLang="de-DE" dirty="0"/>
          </a:p>
          <a:p>
            <a:pPr algn="ctr"/>
            <a:endParaRPr lang="de-DE" altLang="de-DE" sz="12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0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Y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ne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mozhu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rozdaty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7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marmeladnykh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vedmedykiv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dvom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dityam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! 7 -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neparne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chyslo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.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B79A81AA-28EC-C05A-49DE-C19108BFA0AA}"/>
              </a:ext>
            </a:extLst>
          </p:cNvPr>
          <p:cNvSpPr/>
          <p:nvPr/>
        </p:nvSpPr>
        <p:spPr>
          <a:xfrm>
            <a:off x="3193914" y="144000"/>
            <a:ext cx="426657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Парне/</a:t>
            </a:r>
            <a:r>
              <a:rPr lang="ru-RU" sz="2400" dirty="0" err="1">
                <a:solidFill>
                  <a:prstClr val="black"/>
                </a:solidFill>
              </a:rPr>
              <a:t>непарне</a:t>
            </a:r>
            <a:r>
              <a:rPr lang="de-DE" sz="36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parne</a:t>
            </a:r>
            <a:r>
              <a:rPr lang="de-DE" sz="16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/</a:t>
            </a:r>
            <a:r>
              <a:rPr lang="de-DE" sz="16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neparne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62" name="Audio Recording 07.02.2023, 23:10:38">
            <a:hlinkClick r:id="" action="ppaction://media"/>
            <a:extLst>
              <a:ext uri="{FF2B5EF4-FFF2-40B4-BE49-F238E27FC236}">
                <a16:creationId xmlns:a16="http://schemas.microsoft.com/office/drawing/2014/main" id="{5672996B-2A38-9AA2-AD97-CD132F7BB3C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992491" y="223955"/>
            <a:ext cx="468000" cy="468000"/>
          </a:xfrm>
          <a:prstGeom prst="rect">
            <a:avLst/>
          </a:prstGeom>
        </p:spPr>
      </p:pic>
      <p:pic>
        <p:nvPicPr>
          <p:cNvPr id="65" name="Audio Recording 07.02.2023, 23:18:01">
            <a:hlinkClick r:id="" action="ppaction://media"/>
            <a:extLst>
              <a:ext uri="{FF2B5EF4-FFF2-40B4-BE49-F238E27FC236}">
                <a16:creationId xmlns:a16="http://schemas.microsoft.com/office/drawing/2014/main" id="{28ED0A0A-9207-3383-833B-80651C8976F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15667" y="5972795"/>
            <a:ext cx="468000" cy="468000"/>
          </a:xfrm>
          <a:prstGeom prst="rect">
            <a:avLst/>
          </a:prstGeom>
        </p:spPr>
      </p:pic>
      <p:pic>
        <p:nvPicPr>
          <p:cNvPr id="66" name="Audio Recording 07.02.2023, 23:18:34">
            <a:hlinkClick r:id="" action="ppaction://media"/>
            <a:extLst>
              <a:ext uri="{FF2B5EF4-FFF2-40B4-BE49-F238E27FC236}">
                <a16:creationId xmlns:a16="http://schemas.microsoft.com/office/drawing/2014/main" id="{523EF438-3597-78C2-0437-AC589874421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977976" y="5998403"/>
            <a:ext cx="468000" cy="468000"/>
          </a:xfrm>
          <a:prstGeom prst="rect">
            <a:avLst/>
          </a:prstGeom>
        </p:spPr>
      </p:pic>
      <p:sp>
        <p:nvSpPr>
          <p:cNvPr id="2" name="Abgerundete rechteckige Legende 1">
            <a:extLst>
              <a:ext uri="{FF2B5EF4-FFF2-40B4-BE49-F238E27FC236}">
                <a16:creationId xmlns:a16="http://schemas.microsoft.com/office/drawing/2014/main" id="{40349F86-A7A6-393D-7594-0E5CD59B0A2E}"/>
              </a:ext>
            </a:extLst>
          </p:cNvPr>
          <p:cNvSpPr/>
          <p:nvPr/>
        </p:nvSpPr>
        <p:spPr>
          <a:xfrm>
            <a:off x="283029" y="1436914"/>
            <a:ext cx="2927863" cy="1230086"/>
          </a:xfrm>
          <a:prstGeom prst="wedgeRoundRectCallout">
            <a:avLst>
              <a:gd name="adj1" fmla="val 56129"/>
              <a:gd name="adj2" fmla="val 38606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 rechteckige Legende 2">
            <a:extLst>
              <a:ext uri="{FF2B5EF4-FFF2-40B4-BE49-F238E27FC236}">
                <a16:creationId xmlns:a16="http://schemas.microsoft.com/office/drawing/2014/main" id="{2AB3002A-924F-325F-27E2-F6C3BFC0E674}"/>
              </a:ext>
            </a:extLst>
          </p:cNvPr>
          <p:cNvSpPr/>
          <p:nvPr/>
        </p:nvSpPr>
        <p:spPr>
          <a:xfrm>
            <a:off x="6527952" y="1436914"/>
            <a:ext cx="3280077" cy="1230086"/>
          </a:xfrm>
          <a:prstGeom prst="wedgeRoundRectCallout">
            <a:avLst>
              <a:gd name="adj1" fmla="val -55348"/>
              <a:gd name="adj2" fmla="val 4126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03785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B7233D90-0457-C2E7-DE0C-7DEF201A7052}"/>
              </a:ext>
            </a:extLst>
          </p:cNvPr>
          <p:cNvSpPr/>
          <p:nvPr/>
        </p:nvSpPr>
        <p:spPr>
          <a:xfrm rot="5400000">
            <a:off x="926466" y="1574784"/>
            <a:ext cx="1944000" cy="2844000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36005A40-1EBF-7F13-84B0-01527672DA2B}"/>
              </a:ext>
            </a:extLst>
          </p:cNvPr>
          <p:cNvSpPr/>
          <p:nvPr/>
        </p:nvSpPr>
        <p:spPr>
          <a:xfrm rot="5400000">
            <a:off x="3929458" y="1565725"/>
            <a:ext cx="1944000" cy="2862121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8395D8CA-37CC-3C72-2977-483C221760AB}"/>
              </a:ext>
            </a:extLst>
          </p:cNvPr>
          <p:cNvSpPr/>
          <p:nvPr/>
        </p:nvSpPr>
        <p:spPr>
          <a:xfrm rot="5400000">
            <a:off x="6941505" y="1565724"/>
            <a:ext cx="1944000" cy="2862121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143C860-2B96-B7EB-B621-70CD0174EBEC}"/>
              </a:ext>
            </a:extLst>
          </p:cNvPr>
          <p:cNvSpPr txBox="1"/>
          <p:nvPr/>
        </p:nvSpPr>
        <p:spPr>
          <a:xfrm>
            <a:off x="6628538" y="3237103"/>
            <a:ext cx="2196419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ru-RU" altLang="de-D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більше</a:t>
            </a:r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ніж</a:t>
            </a:r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5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bilʹshe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nizh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2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0559A70-7F96-1B4D-26E7-E0CC22975AF6}"/>
              </a:ext>
            </a:extLst>
          </p:cNvPr>
          <p:cNvSpPr txBox="1"/>
          <p:nvPr/>
        </p:nvSpPr>
        <p:spPr>
          <a:xfrm>
            <a:off x="3616491" y="3214525"/>
            <a:ext cx="2196418" cy="658297"/>
          </a:xfrm>
          <a:prstGeom prst="roundRect">
            <a:avLst>
              <a:gd name="adj" fmla="val 19914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дорівнює 4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[4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dorivnyuye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4]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E29F9D4-92E1-8ED3-CA33-0A9BF7F0FE5A}"/>
              </a:ext>
            </a:extLst>
          </p:cNvPr>
          <p:cNvSpPr txBox="1"/>
          <p:nvPr/>
        </p:nvSpPr>
        <p:spPr>
          <a:xfrm>
            <a:off x="604440" y="2133935"/>
            <a:ext cx="2196419" cy="9706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>
                <a:latin typeface="Comic Sans MS" panose="030F0902030302020204" pitchFamily="66" charset="0"/>
              </a:rPr>
              <a:t>3 &lt; 5</a:t>
            </a:r>
          </a:p>
          <a:p>
            <a:pPr algn="ctr">
              <a:lnSpc>
                <a:spcPct val="150000"/>
              </a:lnSpc>
            </a:pPr>
            <a:r>
              <a:rPr lang="de-DE" dirty="0">
                <a:latin typeface="Comic Sans MS" panose="030F0902030302020204" pitchFamily="66" charset="0"/>
              </a:rPr>
              <a:t>3 ist kleiner als 5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EA47A5E-0C99-E5FF-5821-0723040B1005}"/>
              </a:ext>
            </a:extLst>
          </p:cNvPr>
          <p:cNvSpPr txBox="1"/>
          <p:nvPr/>
        </p:nvSpPr>
        <p:spPr>
          <a:xfrm>
            <a:off x="604440" y="3213778"/>
            <a:ext cx="2196419" cy="641330"/>
          </a:xfrm>
          <a:prstGeom prst="roundRect">
            <a:avLst>
              <a:gd name="adj" fmla="val 16252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ru-RU" altLang="de-D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менше</a:t>
            </a:r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ніж</a:t>
            </a:r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0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3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menshe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nizh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5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B9FDD91-E12B-CD64-6BDB-C6BA46C9BC6D}"/>
              </a:ext>
            </a:extLst>
          </p:cNvPr>
          <p:cNvSpPr txBox="1"/>
          <p:nvPr/>
        </p:nvSpPr>
        <p:spPr>
          <a:xfrm>
            <a:off x="3616490" y="2133935"/>
            <a:ext cx="2196419" cy="9706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>
                <a:latin typeface="Comic Sans MS" panose="030F0902030302020204" pitchFamily="66" charset="0"/>
              </a:rPr>
              <a:t>4 = 4</a:t>
            </a:r>
          </a:p>
          <a:p>
            <a:pPr algn="ctr">
              <a:lnSpc>
                <a:spcPct val="150000"/>
              </a:lnSpc>
            </a:pPr>
            <a:r>
              <a:rPr lang="de-DE" dirty="0">
                <a:latin typeface="Comic Sans MS" panose="030F0902030302020204" pitchFamily="66" charset="0"/>
              </a:rPr>
              <a:t>4 ist gleich 4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E51459F-8CF5-A302-3697-29B39531CDFB}"/>
              </a:ext>
            </a:extLst>
          </p:cNvPr>
          <p:cNvSpPr txBox="1"/>
          <p:nvPr/>
        </p:nvSpPr>
        <p:spPr>
          <a:xfrm>
            <a:off x="6628538" y="2133935"/>
            <a:ext cx="2196419" cy="9706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>
                <a:latin typeface="Comic Sans MS" panose="030F0902030302020204" pitchFamily="66" charset="0"/>
              </a:rPr>
              <a:t>5 &gt; 2</a:t>
            </a:r>
          </a:p>
          <a:p>
            <a:pPr algn="ctr">
              <a:lnSpc>
                <a:spcPct val="150000"/>
              </a:lnSpc>
            </a:pPr>
            <a:r>
              <a:rPr lang="de-DE" dirty="0">
                <a:latin typeface="Comic Sans MS" panose="030F0902030302020204" pitchFamily="66" charset="0"/>
              </a:rPr>
              <a:t>5 ist größer als 2</a:t>
            </a:r>
          </a:p>
        </p:txBody>
      </p:sp>
      <p:pic>
        <p:nvPicPr>
          <p:cNvPr id="8" name="Audio Recording 19.01.2023, 13:10:32">
            <a:hlinkClick r:id="" action="ppaction://media"/>
            <a:extLst>
              <a:ext uri="{FF2B5EF4-FFF2-40B4-BE49-F238E27FC236}">
                <a16:creationId xmlns:a16="http://schemas.microsoft.com/office/drawing/2014/main" id="{F18FD12C-F988-A36B-C1CA-D2571B86D8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85161" y="199835"/>
            <a:ext cx="468000" cy="468000"/>
          </a:xfrm>
          <a:prstGeom prst="rect">
            <a:avLst/>
          </a:prstGeom>
        </p:spPr>
      </p:pic>
      <p:pic>
        <p:nvPicPr>
          <p:cNvPr id="9" name="Audio Recording 19.01.2023, 13:10:47">
            <a:hlinkClick r:id="" action="ppaction://media"/>
            <a:extLst>
              <a:ext uri="{FF2B5EF4-FFF2-40B4-BE49-F238E27FC236}">
                <a16:creationId xmlns:a16="http://schemas.microsoft.com/office/drawing/2014/main" id="{2E7A5022-A80C-4625-1D1E-8F0ABA7F10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32371" y="2404571"/>
            <a:ext cx="468000" cy="468000"/>
          </a:xfrm>
          <a:prstGeom prst="rect">
            <a:avLst/>
          </a:prstGeom>
        </p:spPr>
      </p:pic>
      <p:pic>
        <p:nvPicPr>
          <p:cNvPr id="10" name="Audio Recording 19.01.2023, 13:11:00">
            <a:hlinkClick r:id="" action="ppaction://media"/>
            <a:extLst>
              <a:ext uri="{FF2B5EF4-FFF2-40B4-BE49-F238E27FC236}">
                <a16:creationId xmlns:a16="http://schemas.microsoft.com/office/drawing/2014/main" id="{F649AA42-2693-85B5-6117-2E79EA84D9C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30492" y="2404571"/>
            <a:ext cx="468000" cy="468000"/>
          </a:xfrm>
          <a:prstGeom prst="rect">
            <a:avLst/>
          </a:prstGeom>
        </p:spPr>
      </p:pic>
      <p:pic>
        <p:nvPicPr>
          <p:cNvPr id="12" name="Audio Recording 19.01.2023, 13:11:12">
            <a:hlinkClick r:id="" action="ppaction://media"/>
            <a:extLst>
              <a:ext uri="{FF2B5EF4-FFF2-40B4-BE49-F238E27FC236}">
                <a16:creationId xmlns:a16="http://schemas.microsoft.com/office/drawing/2014/main" id="{F527E2E2-15CF-78B9-76C9-F5354FC039F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81390" y="2404571"/>
            <a:ext cx="468000" cy="4680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BB64C3D2-3BBE-8904-AB21-01CE548D2644}"/>
              </a:ext>
            </a:extLst>
          </p:cNvPr>
          <p:cNvSpPr/>
          <p:nvPr/>
        </p:nvSpPr>
        <p:spPr>
          <a:xfrm>
            <a:off x="143999" y="144000"/>
            <a:ext cx="387340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Zahlen vergleichen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945F5A1-4D75-08FA-5F6C-CA054A3FD78A}"/>
              </a:ext>
            </a:extLst>
          </p:cNvPr>
          <p:cNvSpPr/>
          <p:nvPr/>
        </p:nvSpPr>
        <p:spPr>
          <a:xfrm>
            <a:off x="3470398" y="144000"/>
            <a:ext cx="2836316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algn="ctr"/>
            <a:r>
              <a:rPr lang="ru-DE" sz="2400">
                <a:solidFill>
                  <a:schemeClr val="tx1"/>
                </a:solidFill>
              </a:rPr>
              <a:t>Порівняння чисел</a:t>
            </a:r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</a:p>
          <a:p>
            <a:pPr algn="ctr"/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Porivnyannya</a:t>
            </a:r>
            <a:r>
              <a:rPr lang="de-DE" sz="1600" b="0" i="0" u="none" strike="noStrik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chysel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639AC159-6707-70C7-3BC0-20D14D962B61}"/>
              </a:ext>
            </a:extLst>
          </p:cNvPr>
          <p:cNvGrpSpPr/>
          <p:nvPr/>
        </p:nvGrpSpPr>
        <p:grpSpPr>
          <a:xfrm>
            <a:off x="1070067" y="1090030"/>
            <a:ext cx="1638684" cy="667681"/>
            <a:chOff x="1070067" y="1795431"/>
            <a:chExt cx="1638684" cy="667681"/>
          </a:xfrm>
        </p:grpSpPr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56B64D59-CA87-B1E8-497D-AA867781C1DC}"/>
                </a:ext>
              </a:extLst>
            </p:cNvPr>
            <p:cNvGrpSpPr/>
            <p:nvPr/>
          </p:nvGrpSpPr>
          <p:grpSpPr>
            <a:xfrm rot="5400000">
              <a:off x="1738410" y="1492771"/>
              <a:ext cx="301998" cy="1638684"/>
              <a:chOff x="2241699" y="1435715"/>
              <a:chExt cx="301998" cy="1638684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C99E785-AEC5-A211-CCBA-7BF0EC8E8E15}"/>
                  </a:ext>
                </a:extLst>
              </p:cNvPr>
              <p:cNvSpPr/>
              <p:nvPr/>
            </p:nvSpPr>
            <p:spPr>
              <a:xfrm>
                <a:off x="2241699" y="1435715"/>
                <a:ext cx="301998" cy="296965"/>
              </a:xfrm>
              <a:prstGeom prst="ellipse">
                <a:avLst/>
              </a:prstGeom>
              <a:solidFill>
                <a:srgbClr val="C02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03C73E8-B6F8-149C-4405-F80E66D353B7}"/>
                  </a:ext>
                </a:extLst>
              </p:cNvPr>
              <p:cNvSpPr/>
              <p:nvPr/>
            </p:nvSpPr>
            <p:spPr>
              <a:xfrm>
                <a:off x="2241699" y="1771145"/>
                <a:ext cx="301998" cy="296965"/>
              </a:xfrm>
              <a:prstGeom prst="ellipse">
                <a:avLst/>
              </a:prstGeom>
              <a:solidFill>
                <a:srgbClr val="C02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CC3C45B-13B0-2575-4F6A-8070B1A0E121}"/>
                  </a:ext>
                </a:extLst>
              </p:cNvPr>
              <p:cNvSpPr/>
              <p:nvPr/>
            </p:nvSpPr>
            <p:spPr>
              <a:xfrm>
                <a:off x="2241699" y="2106575"/>
                <a:ext cx="301998" cy="296965"/>
              </a:xfrm>
              <a:prstGeom prst="ellipse">
                <a:avLst/>
              </a:prstGeom>
              <a:solidFill>
                <a:srgbClr val="C02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D83A0A6-9711-9E03-A7D6-20B4374CEB2E}"/>
                  </a:ext>
                </a:extLst>
              </p:cNvPr>
              <p:cNvSpPr/>
              <p:nvPr/>
            </p:nvSpPr>
            <p:spPr>
              <a:xfrm>
                <a:off x="2241699" y="2442005"/>
                <a:ext cx="301998" cy="296965"/>
              </a:xfrm>
              <a:prstGeom prst="ellipse">
                <a:avLst/>
              </a:prstGeom>
              <a:solidFill>
                <a:srgbClr val="C02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80BBBAC-6E43-5892-5619-C755A991B8A3}"/>
                  </a:ext>
                </a:extLst>
              </p:cNvPr>
              <p:cNvSpPr/>
              <p:nvPr/>
            </p:nvSpPr>
            <p:spPr>
              <a:xfrm>
                <a:off x="2241699" y="2777434"/>
                <a:ext cx="301998" cy="296965"/>
              </a:xfrm>
              <a:prstGeom prst="ellipse">
                <a:avLst/>
              </a:prstGeom>
              <a:solidFill>
                <a:srgbClr val="C02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DA85F01-724C-2124-BFBF-2B97026736C7}"/>
                </a:ext>
              </a:extLst>
            </p:cNvPr>
            <p:cNvSpPr/>
            <p:nvPr/>
          </p:nvSpPr>
          <p:spPr>
            <a:xfrm>
              <a:off x="1070067" y="1795431"/>
              <a:ext cx="301998" cy="2969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49CFC05-C6B1-E380-E18F-498CE2A38653}"/>
                </a:ext>
              </a:extLst>
            </p:cNvPr>
            <p:cNvSpPr/>
            <p:nvPr/>
          </p:nvSpPr>
          <p:spPr>
            <a:xfrm>
              <a:off x="1406754" y="1795431"/>
              <a:ext cx="301998" cy="2969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DB0A1EF-EB40-2AD7-32BF-9E2846DBB560}"/>
                </a:ext>
              </a:extLst>
            </p:cNvPr>
            <p:cNvSpPr/>
            <p:nvPr/>
          </p:nvSpPr>
          <p:spPr>
            <a:xfrm>
              <a:off x="1743442" y="1795431"/>
              <a:ext cx="301998" cy="2969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B709A5E6-D944-B42A-62B4-0A3F12CB7BCE}"/>
              </a:ext>
            </a:extLst>
          </p:cNvPr>
          <p:cNvGrpSpPr/>
          <p:nvPr/>
        </p:nvGrpSpPr>
        <p:grpSpPr>
          <a:xfrm>
            <a:off x="4245429" y="1090030"/>
            <a:ext cx="1312061" cy="688861"/>
            <a:chOff x="3932610" y="1795416"/>
            <a:chExt cx="1312061" cy="688861"/>
          </a:xfrm>
        </p:grpSpPr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40131A63-7CD6-6EC9-6BC8-9393AA055D97}"/>
                </a:ext>
              </a:extLst>
            </p:cNvPr>
            <p:cNvGrpSpPr/>
            <p:nvPr/>
          </p:nvGrpSpPr>
          <p:grpSpPr>
            <a:xfrm>
              <a:off x="3932610" y="1795416"/>
              <a:ext cx="1312061" cy="296965"/>
              <a:chOff x="3932610" y="1795416"/>
              <a:chExt cx="1312061" cy="296965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DC83107-B9A9-89B8-B985-FC3D80D9ED41}"/>
                  </a:ext>
                </a:extLst>
              </p:cNvPr>
              <p:cNvSpPr/>
              <p:nvPr/>
            </p:nvSpPr>
            <p:spPr>
              <a:xfrm>
                <a:off x="3932610" y="1795416"/>
                <a:ext cx="301998" cy="29696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9710627-B9AE-4CFC-9941-A51FE1CC11AF}"/>
                  </a:ext>
                </a:extLst>
              </p:cNvPr>
              <p:cNvSpPr/>
              <p:nvPr/>
            </p:nvSpPr>
            <p:spPr>
              <a:xfrm>
                <a:off x="4269297" y="1795416"/>
                <a:ext cx="301998" cy="29696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9C4A7F4-C44F-BD66-4615-7947EADAC1FC}"/>
                  </a:ext>
                </a:extLst>
              </p:cNvPr>
              <p:cNvSpPr/>
              <p:nvPr/>
            </p:nvSpPr>
            <p:spPr>
              <a:xfrm>
                <a:off x="4605985" y="1795416"/>
                <a:ext cx="301998" cy="29696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8267FE30-D6E8-7BB8-95D5-0D16A1720A35}"/>
                  </a:ext>
                </a:extLst>
              </p:cNvPr>
              <p:cNvSpPr/>
              <p:nvPr/>
            </p:nvSpPr>
            <p:spPr>
              <a:xfrm>
                <a:off x="4942673" y="1795416"/>
                <a:ext cx="301998" cy="29696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78728E33-54CE-C54C-F1F5-5DA4A1CB6423}"/>
                </a:ext>
              </a:extLst>
            </p:cNvPr>
            <p:cNvGrpSpPr/>
            <p:nvPr/>
          </p:nvGrpSpPr>
          <p:grpSpPr>
            <a:xfrm>
              <a:off x="3932610" y="2187312"/>
              <a:ext cx="1312061" cy="296965"/>
              <a:chOff x="3934983" y="2187312"/>
              <a:chExt cx="1312061" cy="296965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3752461-E359-B471-5F4C-C99B6EBC321B}"/>
                  </a:ext>
                </a:extLst>
              </p:cNvPr>
              <p:cNvSpPr/>
              <p:nvPr/>
            </p:nvSpPr>
            <p:spPr>
              <a:xfrm>
                <a:off x="3934983" y="2187312"/>
                <a:ext cx="301998" cy="29696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013E525-C116-1313-E7D0-C8D7A3850496}"/>
                  </a:ext>
                </a:extLst>
              </p:cNvPr>
              <p:cNvSpPr/>
              <p:nvPr/>
            </p:nvSpPr>
            <p:spPr>
              <a:xfrm>
                <a:off x="4271670" y="2187312"/>
                <a:ext cx="301998" cy="29696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8766B0A-3F1D-7682-7703-98A4A19FF174}"/>
                  </a:ext>
                </a:extLst>
              </p:cNvPr>
              <p:cNvSpPr/>
              <p:nvPr/>
            </p:nvSpPr>
            <p:spPr>
              <a:xfrm>
                <a:off x="4608358" y="2187312"/>
                <a:ext cx="301998" cy="29696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9248CB4-247D-EC46-54E7-5111D2798DF4}"/>
                  </a:ext>
                </a:extLst>
              </p:cNvPr>
              <p:cNvSpPr/>
              <p:nvPr/>
            </p:nvSpPr>
            <p:spPr>
              <a:xfrm>
                <a:off x="4945046" y="2187312"/>
                <a:ext cx="301998" cy="29696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07D9A481-60B2-0A53-CD65-CD087818D7CA}"/>
              </a:ext>
            </a:extLst>
          </p:cNvPr>
          <p:cNvGrpSpPr/>
          <p:nvPr/>
        </p:nvGrpSpPr>
        <p:grpSpPr>
          <a:xfrm>
            <a:off x="7094165" y="1090030"/>
            <a:ext cx="1638684" cy="679239"/>
            <a:chOff x="7072719" y="1777658"/>
            <a:chExt cx="1638684" cy="679239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0FBB637-79B8-E17D-D472-413503EDCDEB}"/>
                </a:ext>
              </a:extLst>
            </p:cNvPr>
            <p:cNvSpPr/>
            <p:nvPr/>
          </p:nvSpPr>
          <p:spPr>
            <a:xfrm rot="5400000">
              <a:off x="8411922" y="1780174"/>
              <a:ext cx="301998" cy="2969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A2A2DA5-5DEA-A3CC-E792-50E5C1436DC4}"/>
                </a:ext>
              </a:extLst>
            </p:cNvPr>
            <p:cNvSpPr/>
            <p:nvPr/>
          </p:nvSpPr>
          <p:spPr>
            <a:xfrm rot="5400000">
              <a:off x="8076492" y="1780174"/>
              <a:ext cx="301998" cy="2969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52F5BE0-ECCE-DC88-8810-3AE3239C7168}"/>
                </a:ext>
              </a:extLst>
            </p:cNvPr>
            <p:cNvSpPr/>
            <p:nvPr/>
          </p:nvSpPr>
          <p:spPr>
            <a:xfrm rot="5400000">
              <a:off x="7741062" y="1780174"/>
              <a:ext cx="301998" cy="2969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D834745-A3C7-37CD-CA7C-129E4422790F}"/>
                </a:ext>
              </a:extLst>
            </p:cNvPr>
            <p:cNvSpPr/>
            <p:nvPr/>
          </p:nvSpPr>
          <p:spPr>
            <a:xfrm rot="5400000">
              <a:off x="7405632" y="1780174"/>
              <a:ext cx="301998" cy="2969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4980E1F-A139-A541-67F0-9BEB83E48EC8}"/>
                </a:ext>
              </a:extLst>
            </p:cNvPr>
            <p:cNvSpPr/>
            <p:nvPr/>
          </p:nvSpPr>
          <p:spPr>
            <a:xfrm rot="5400000">
              <a:off x="7070203" y="1780174"/>
              <a:ext cx="301998" cy="2969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8ED1091-8890-4E58-9FA5-2F3EC66F608D}"/>
                </a:ext>
              </a:extLst>
            </p:cNvPr>
            <p:cNvSpPr/>
            <p:nvPr/>
          </p:nvSpPr>
          <p:spPr>
            <a:xfrm>
              <a:off x="7072719" y="2159932"/>
              <a:ext cx="301998" cy="2969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7712BBD-5FFD-40E3-723F-43A442B7906D}"/>
                </a:ext>
              </a:extLst>
            </p:cNvPr>
            <p:cNvSpPr/>
            <p:nvPr/>
          </p:nvSpPr>
          <p:spPr>
            <a:xfrm>
              <a:off x="7409406" y="2159932"/>
              <a:ext cx="301998" cy="2969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</p:grpSp>
      <p:pic>
        <p:nvPicPr>
          <p:cNvPr id="80" name="Audio Recording 07.02.2023, 23:19:10">
            <a:hlinkClick r:id="" action="ppaction://media"/>
            <a:extLst>
              <a:ext uri="{FF2B5EF4-FFF2-40B4-BE49-F238E27FC236}">
                <a16:creationId xmlns:a16="http://schemas.microsoft.com/office/drawing/2014/main" id="{122EE270-25F9-A7C4-D4F2-4BD43DA2A92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294323" y="223955"/>
            <a:ext cx="468000" cy="468000"/>
          </a:xfrm>
          <a:prstGeom prst="rect">
            <a:avLst/>
          </a:prstGeom>
        </p:spPr>
      </p:pic>
      <p:pic>
        <p:nvPicPr>
          <p:cNvPr id="83" name="Audio Recording 07.02.2023, 23:19:20">
            <a:hlinkClick r:id="" action="ppaction://media"/>
            <a:extLst>
              <a:ext uri="{FF2B5EF4-FFF2-40B4-BE49-F238E27FC236}">
                <a16:creationId xmlns:a16="http://schemas.microsoft.com/office/drawing/2014/main" id="{7CDE4F42-2678-CF9F-AE26-D6C38E9290F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832371" y="3381339"/>
            <a:ext cx="468000" cy="468000"/>
          </a:xfrm>
          <a:prstGeom prst="rect">
            <a:avLst/>
          </a:prstGeom>
        </p:spPr>
      </p:pic>
      <p:pic>
        <p:nvPicPr>
          <p:cNvPr id="84" name="Audio Recording 07.02.2023, 23:19:31">
            <a:hlinkClick r:id="" action="ppaction://media"/>
            <a:extLst>
              <a:ext uri="{FF2B5EF4-FFF2-40B4-BE49-F238E27FC236}">
                <a16:creationId xmlns:a16="http://schemas.microsoft.com/office/drawing/2014/main" id="{9460678C-D9E4-A0F9-F35C-9838010B212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876566" y="3381339"/>
            <a:ext cx="468000" cy="468000"/>
          </a:xfrm>
          <a:prstGeom prst="rect">
            <a:avLst/>
          </a:prstGeom>
        </p:spPr>
      </p:pic>
      <p:pic>
        <p:nvPicPr>
          <p:cNvPr id="85" name="Audio Recording 07.02.2023, 23:19:43">
            <a:hlinkClick r:id="" action="ppaction://media"/>
            <a:extLst>
              <a:ext uri="{FF2B5EF4-FFF2-40B4-BE49-F238E27FC236}">
                <a16:creationId xmlns:a16="http://schemas.microsoft.com/office/drawing/2014/main" id="{2CE39304-C912-E07B-B6E4-2CA84378795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838714" y="3381339"/>
            <a:ext cx="468000" cy="468000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EB30FCB2-11F7-D819-E16F-858FB7D8932B}"/>
              </a:ext>
            </a:extLst>
          </p:cNvPr>
          <p:cNvSpPr txBox="1"/>
          <p:nvPr/>
        </p:nvSpPr>
        <p:spPr>
          <a:xfrm>
            <a:off x="7513192" y="4014366"/>
            <a:ext cx="503664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&gt;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8E1D332-9950-626E-1909-2BABB65678F9}"/>
              </a:ext>
            </a:extLst>
          </p:cNvPr>
          <p:cNvSpPr txBox="1"/>
          <p:nvPr/>
        </p:nvSpPr>
        <p:spPr>
          <a:xfrm>
            <a:off x="4438002" y="4014366"/>
            <a:ext cx="590226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b="1" dirty="0">
                <a:latin typeface="Grundschrift" panose="03010100010101010101" pitchFamily="66" charset="0"/>
              </a:rPr>
              <a:t>=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03C34EC3-BA36-FA54-C591-DA710FBF5536}"/>
              </a:ext>
            </a:extLst>
          </p:cNvPr>
          <p:cNvSpPr txBox="1"/>
          <p:nvPr/>
        </p:nvSpPr>
        <p:spPr>
          <a:xfrm>
            <a:off x="1468610" y="3872822"/>
            <a:ext cx="48442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&lt;</a:t>
            </a:r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E966FDE7-C488-1AB0-B015-85B55785F8BA}"/>
              </a:ext>
            </a:extLst>
          </p:cNvPr>
          <p:cNvSpPr/>
          <p:nvPr/>
        </p:nvSpPr>
        <p:spPr>
          <a:xfrm>
            <a:off x="3496804" y="5003091"/>
            <a:ext cx="2844000" cy="1440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9" name="Abgerundetes Rechteck 38">
            <a:extLst>
              <a:ext uri="{FF2B5EF4-FFF2-40B4-BE49-F238E27FC236}">
                <a16:creationId xmlns:a16="http://schemas.microsoft.com/office/drawing/2014/main" id="{25D5EBD2-8D9C-ECB1-546C-7EFFA5900E56}"/>
              </a:ext>
            </a:extLst>
          </p:cNvPr>
          <p:cNvSpPr/>
          <p:nvPr/>
        </p:nvSpPr>
        <p:spPr>
          <a:xfrm>
            <a:off x="454575" y="5003091"/>
            <a:ext cx="2844000" cy="1440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377B71E6-DB3E-4939-6E30-A2DDEEFB10BB}"/>
              </a:ext>
            </a:extLst>
          </p:cNvPr>
          <p:cNvSpPr txBox="1"/>
          <p:nvPr/>
        </p:nvSpPr>
        <p:spPr>
          <a:xfrm>
            <a:off x="623902" y="5122082"/>
            <a:ext cx="2119398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kleiner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AFA0766B-AFB0-67D5-B0ED-000AFDCA1589}"/>
              </a:ext>
            </a:extLst>
          </p:cNvPr>
          <p:cNvSpPr txBox="1"/>
          <p:nvPr/>
        </p:nvSpPr>
        <p:spPr>
          <a:xfrm>
            <a:off x="3607086" y="5122082"/>
            <a:ext cx="213467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gleich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0B4BE051-4735-9BC1-25BF-D3078C5D9DF7}"/>
              </a:ext>
            </a:extLst>
          </p:cNvPr>
          <p:cNvSpPr txBox="1"/>
          <p:nvPr/>
        </p:nvSpPr>
        <p:spPr>
          <a:xfrm>
            <a:off x="626418" y="5641099"/>
            <a:ext cx="2134674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менше</a:t>
            </a:r>
            <a:endParaRPr lang="de-DE" sz="2000" dirty="0"/>
          </a:p>
          <a:p>
            <a:pPr algn="ctr"/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[menshe]</a:t>
            </a:r>
            <a:endParaRPr lang="uk-UA" sz="1600" dirty="0">
              <a:solidFill>
                <a:srgbClr val="9D9D9D"/>
              </a:solidFill>
            </a:endParaRPr>
          </a:p>
        </p:txBody>
      </p:sp>
      <p:sp>
        <p:nvSpPr>
          <p:cNvPr id="55" name="Abgerundetes Rechteck 54">
            <a:extLst>
              <a:ext uri="{FF2B5EF4-FFF2-40B4-BE49-F238E27FC236}">
                <a16:creationId xmlns:a16="http://schemas.microsoft.com/office/drawing/2014/main" id="{BAA8F4EE-3F54-077A-C4F3-4FA2004090D9}"/>
              </a:ext>
            </a:extLst>
          </p:cNvPr>
          <p:cNvSpPr/>
          <p:nvPr/>
        </p:nvSpPr>
        <p:spPr>
          <a:xfrm>
            <a:off x="6490858" y="5013713"/>
            <a:ext cx="2844000" cy="1440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97CBFC94-963D-BD10-CD54-65DEA253DC7E}"/>
              </a:ext>
            </a:extLst>
          </p:cNvPr>
          <p:cNvSpPr txBox="1"/>
          <p:nvPr/>
        </p:nvSpPr>
        <p:spPr>
          <a:xfrm>
            <a:off x="6593698" y="5133494"/>
            <a:ext cx="213900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größer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E692357A-0A7B-1287-F26C-49040D6777FB}"/>
              </a:ext>
            </a:extLst>
          </p:cNvPr>
          <p:cNvSpPr txBox="1"/>
          <p:nvPr/>
        </p:nvSpPr>
        <p:spPr>
          <a:xfrm>
            <a:off x="3616490" y="5631493"/>
            <a:ext cx="2139004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дорівнює</a:t>
            </a:r>
            <a:endParaRPr lang="de-DE" sz="2000" dirty="0"/>
          </a:p>
          <a:p>
            <a:pPr algn="ctr"/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[dorivnyuye]</a:t>
            </a:r>
          </a:p>
        </p:txBody>
      </p:sp>
      <p:pic>
        <p:nvPicPr>
          <p:cNvPr id="60" name="Audio Recording 10.07.2023, 10:58:29">
            <a:hlinkClick r:id="" action="ppaction://media"/>
            <a:extLst>
              <a:ext uri="{FF2B5EF4-FFF2-40B4-BE49-F238E27FC236}">
                <a16:creationId xmlns:a16="http://schemas.microsoft.com/office/drawing/2014/main" id="{8381E9F5-C62E-9CCE-BA01-E554C0E5DB19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766573" y="5823517"/>
            <a:ext cx="468000" cy="468000"/>
          </a:xfrm>
          <a:prstGeom prst="rect">
            <a:avLst/>
          </a:prstGeom>
        </p:spPr>
      </p:pic>
      <p:pic>
        <p:nvPicPr>
          <p:cNvPr id="61" name="Audio Recording 10.07.2023, 10:58:37">
            <a:hlinkClick r:id="" action="ppaction://media"/>
            <a:extLst>
              <a:ext uri="{FF2B5EF4-FFF2-40B4-BE49-F238E27FC236}">
                <a16:creationId xmlns:a16="http://schemas.microsoft.com/office/drawing/2014/main" id="{642719B2-669D-58F7-50FF-3586DC793219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805728" y="5838797"/>
            <a:ext cx="468000" cy="468000"/>
          </a:xfrm>
          <a:prstGeom prst="rect">
            <a:avLst/>
          </a:prstGeom>
        </p:spPr>
      </p:pic>
      <p:pic>
        <p:nvPicPr>
          <p:cNvPr id="63" name="Audio Recording 10.07.2023, 10:59:20">
            <a:hlinkClick r:id="" action="ppaction://media"/>
            <a:extLst>
              <a:ext uri="{FF2B5EF4-FFF2-40B4-BE49-F238E27FC236}">
                <a16:creationId xmlns:a16="http://schemas.microsoft.com/office/drawing/2014/main" id="{832C361B-02FF-A700-E67C-A0A0130560E6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799783" y="5868003"/>
            <a:ext cx="468000" cy="468000"/>
          </a:xfrm>
          <a:prstGeom prst="rect">
            <a:avLst/>
          </a:prstGeom>
        </p:spPr>
      </p:pic>
      <p:sp>
        <p:nvSpPr>
          <p:cNvPr id="64" name="Textfeld 63">
            <a:extLst>
              <a:ext uri="{FF2B5EF4-FFF2-40B4-BE49-F238E27FC236}">
                <a16:creationId xmlns:a16="http://schemas.microsoft.com/office/drawing/2014/main" id="{8A562E8C-0787-A2EE-CFFF-25661FBE4708}"/>
              </a:ext>
            </a:extLst>
          </p:cNvPr>
          <p:cNvSpPr txBox="1"/>
          <p:nvPr/>
        </p:nvSpPr>
        <p:spPr>
          <a:xfrm>
            <a:off x="6596974" y="5641098"/>
            <a:ext cx="2119398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більше</a:t>
            </a:r>
            <a:endParaRPr lang="uk-UA" sz="2000" dirty="0"/>
          </a:p>
          <a:p>
            <a:pPr algn="ctr"/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[bilʹshe]</a:t>
            </a:r>
            <a:endParaRPr lang="uk-UA" sz="1600" dirty="0">
              <a:solidFill>
                <a:srgbClr val="9D9D9D"/>
              </a:solidFill>
            </a:endParaRPr>
          </a:p>
        </p:txBody>
      </p:sp>
      <p:pic>
        <p:nvPicPr>
          <p:cNvPr id="67" name="Audio Recording 24.07.2023, 18:48:24">
            <a:hlinkClick r:id="" action="ppaction://media"/>
            <a:extLst>
              <a:ext uri="{FF2B5EF4-FFF2-40B4-BE49-F238E27FC236}">
                <a16:creationId xmlns:a16="http://schemas.microsoft.com/office/drawing/2014/main" id="{5789237D-C794-901E-B90B-E7D0FA27DF48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80958" y="5133494"/>
            <a:ext cx="468000" cy="468000"/>
          </a:xfrm>
          <a:prstGeom prst="rect">
            <a:avLst/>
          </a:prstGeom>
        </p:spPr>
      </p:pic>
      <p:pic>
        <p:nvPicPr>
          <p:cNvPr id="72" name="Audio Recording 24.07.2023, 18:48:39">
            <a:hlinkClick r:id="" action="ppaction://media"/>
            <a:extLst>
              <a:ext uri="{FF2B5EF4-FFF2-40B4-BE49-F238E27FC236}">
                <a16:creationId xmlns:a16="http://schemas.microsoft.com/office/drawing/2014/main" id="{0D554411-41B1-89FD-61E1-10DD58BF3788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10646" y="5133494"/>
            <a:ext cx="468000" cy="468000"/>
          </a:xfrm>
          <a:prstGeom prst="rect">
            <a:avLst/>
          </a:prstGeom>
        </p:spPr>
      </p:pic>
      <p:pic>
        <p:nvPicPr>
          <p:cNvPr id="73" name="Audio Recording 24.07.2023, 18:48:52">
            <a:hlinkClick r:id="" action="ppaction://media"/>
            <a:extLst>
              <a:ext uri="{FF2B5EF4-FFF2-40B4-BE49-F238E27FC236}">
                <a16:creationId xmlns:a16="http://schemas.microsoft.com/office/drawing/2014/main" id="{1BE1D42A-4100-EA13-8976-2BD9105F04C8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24957" y="514153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144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338830" y="2754836"/>
            <a:ext cx="2313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Es sind </a:t>
            </a:r>
            <a:r>
              <a:rPr lang="de-DE" b="1" dirty="0"/>
              <a:t>mehr</a:t>
            </a:r>
            <a:r>
              <a:rPr lang="de-DE" dirty="0"/>
              <a:t> grüne Gummibärchen </a:t>
            </a:r>
            <a:r>
              <a:rPr lang="de-DE" b="1" dirty="0"/>
              <a:t>als</a:t>
            </a:r>
            <a:r>
              <a:rPr lang="de-DE" dirty="0"/>
              <a:t> rote.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3541763" y="2731159"/>
            <a:ext cx="2212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Es sind </a:t>
            </a:r>
            <a:r>
              <a:rPr lang="de-DE" b="1" dirty="0"/>
              <a:t>gleich viele </a:t>
            </a:r>
            <a:r>
              <a:rPr lang="de-DE" dirty="0"/>
              <a:t>rote Gummibärchen </a:t>
            </a:r>
            <a:r>
              <a:rPr lang="de-DE" b="1" dirty="0"/>
              <a:t>wie </a:t>
            </a:r>
            <a:r>
              <a:rPr lang="de-DE" dirty="0"/>
              <a:t>grüne.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6907311" y="2724166"/>
            <a:ext cx="2212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Es sind </a:t>
            </a:r>
            <a:r>
              <a:rPr lang="de-DE" b="1" dirty="0"/>
              <a:t>weniger </a:t>
            </a:r>
            <a:r>
              <a:rPr lang="de-DE" dirty="0"/>
              <a:t>rote Gummibärchen </a:t>
            </a:r>
            <a:r>
              <a:rPr lang="de-DE" b="1" dirty="0"/>
              <a:t>als</a:t>
            </a:r>
            <a:r>
              <a:rPr lang="de-DE" dirty="0"/>
              <a:t> grüne.</a:t>
            </a:r>
          </a:p>
        </p:txBody>
      </p:sp>
      <p:pic>
        <p:nvPicPr>
          <p:cNvPr id="16" name="Bild 15" descr="Bildschirmfoto 2022-11-28 um 19.13.26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80" y="1000646"/>
            <a:ext cx="2316227" cy="1340250"/>
          </a:xfrm>
          <a:prstGeom prst="rect">
            <a:avLst/>
          </a:prstGeom>
        </p:spPr>
      </p:pic>
      <p:pic>
        <p:nvPicPr>
          <p:cNvPr id="17" name="Bild 16" descr="Bildschirmfoto 2022-11-28 um 19.13.19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828" y="1000646"/>
            <a:ext cx="2067563" cy="1337835"/>
          </a:xfrm>
          <a:prstGeom prst="rect">
            <a:avLst/>
          </a:prstGeom>
        </p:spPr>
      </p:pic>
      <p:pic>
        <p:nvPicPr>
          <p:cNvPr id="19" name="Bild 18" descr="Bildschirmfoto 2022-11-28 um 19.16.40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899" y="1000646"/>
            <a:ext cx="2247914" cy="1347415"/>
          </a:xfrm>
          <a:prstGeom prst="rect">
            <a:avLst/>
          </a:prstGeom>
        </p:spPr>
      </p:pic>
      <p:pic>
        <p:nvPicPr>
          <p:cNvPr id="21" name="Audio Recording 19.01.2023, 13:10:32">
            <a:hlinkClick r:id="" action="ppaction://media"/>
            <a:extLst>
              <a:ext uri="{FF2B5EF4-FFF2-40B4-BE49-F238E27FC236}">
                <a16:creationId xmlns:a16="http://schemas.microsoft.com/office/drawing/2014/main" id="{FA2CCB82-DFAD-BDDC-A5C5-8E4F08B803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85161" y="213282"/>
            <a:ext cx="468000" cy="468000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3C85863C-BBBC-6A0A-1763-EEA511A38F2F}"/>
              </a:ext>
            </a:extLst>
          </p:cNvPr>
          <p:cNvSpPr/>
          <p:nvPr/>
        </p:nvSpPr>
        <p:spPr>
          <a:xfrm>
            <a:off x="143999" y="144000"/>
            <a:ext cx="387340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Zahlen vergleichen</a:t>
            </a:r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CE56F845-577C-1F2A-659A-C38C354FBEA8}"/>
              </a:ext>
            </a:extLst>
          </p:cNvPr>
          <p:cNvSpPr/>
          <p:nvPr/>
        </p:nvSpPr>
        <p:spPr>
          <a:xfrm rot="5400000">
            <a:off x="427642" y="3748946"/>
            <a:ext cx="2716303" cy="3075246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3E82DF6-6C7C-BEB5-815B-EE503B802F2D}"/>
              </a:ext>
            </a:extLst>
          </p:cNvPr>
          <p:cNvSpPr txBox="1"/>
          <p:nvPr/>
        </p:nvSpPr>
        <p:spPr>
          <a:xfrm>
            <a:off x="360318" y="4031664"/>
            <a:ext cx="2850950" cy="2124000"/>
          </a:xfrm>
          <a:prstGeom prst="roundRect">
            <a:avLst>
              <a:gd name="adj" fmla="val 5601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Зелених</a:t>
            </a:r>
            <a:r>
              <a:rPr lang="ru-RU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мармеладних</a:t>
            </a:r>
            <a:r>
              <a:rPr lang="ru-RU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ведмедиків</a:t>
            </a:r>
            <a:r>
              <a:rPr lang="ru-RU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b="1" dirty="0" err="1"/>
              <a:t>більше</a:t>
            </a:r>
            <a:r>
              <a:rPr lang="ru-RU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de-DE" b="1" dirty="0" err="1"/>
              <a:t>ніж</a:t>
            </a:r>
            <a:r>
              <a:rPr lang="ru-RU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червоних</a:t>
            </a:r>
            <a:r>
              <a:rPr lang="ru-RU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0"/>
            <a:endParaRPr lang="de-DE" altLang="de-DE" sz="1200" dirty="0">
              <a:solidFill>
                <a:srgbClr val="9D9D9D"/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0"/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Zelenykh</a:t>
            </a:r>
            <a:r>
              <a:rPr lang="de-DE" sz="16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marmeladnykh</a:t>
            </a:r>
            <a:r>
              <a:rPr lang="de-DE" sz="16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vedmedykiv</a:t>
            </a:r>
            <a:r>
              <a:rPr lang="de-DE" sz="16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bilʹshe</a:t>
            </a:r>
            <a:r>
              <a:rPr lang="de-DE" sz="16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, </a:t>
            </a:r>
            <a:r>
              <a:rPr lang="de-DE" sz="16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nizh</a:t>
            </a:r>
            <a:r>
              <a:rPr lang="de-DE" sz="16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chervonykh</a:t>
            </a:r>
            <a:r>
              <a:rPr lang="de-DE" sz="16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.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F853B00E-699C-F093-ECA0-AA4591268B30}"/>
              </a:ext>
            </a:extLst>
          </p:cNvPr>
          <p:cNvSpPr/>
          <p:nvPr/>
        </p:nvSpPr>
        <p:spPr>
          <a:xfrm rot="5400000">
            <a:off x="3666455" y="3748935"/>
            <a:ext cx="2716303" cy="3075247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C68208F-61C6-130A-9903-6096DD6CB24C}"/>
              </a:ext>
            </a:extLst>
          </p:cNvPr>
          <p:cNvSpPr txBox="1"/>
          <p:nvPr/>
        </p:nvSpPr>
        <p:spPr>
          <a:xfrm>
            <a:off x="3596153" y="4031664"/>
            <a:ext cx="2850950" cy="221432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Червоних</a:t>
            </a:r>
            <a:r>
              <a:rPr lang="ru-RU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мармеладних</a:t>
            </a:r>
            <a:r>
              <a:rPr lang="ru-RU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ведмедиків</a:t>
            </a:r>
            <a:r>
              <a:rPr lang="ru-RU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b="1" dirty="0" err="1"/>
              <a:t>стільки</a:t>
            </a:r>
            <a:r>
              <a:rPr lang="ru-RU" altLang="de-DE" b="1" dirty="0"/>
              <a:t> ж, </a:t>
            </a:r>
            <a:r>
              <a:rPr lang="ru-RU" altLang="de-DE" b="1" dirty="0" err="1"/>
              <a:t>скільки</a:t>
            </a:r>
            <a:r>
              <a:rPr lang="ru-RU" altLang="de-DE" b="1" dirty="0"/>
              <a:t> </a:t>
            </a:r>
            <a:r>
              <a:rPr lang="ru-RU" alt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зелених</a:t>
            </a:r>
            <a:r>
              <a:rPr lang="ru-RU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altLang="de-DE" sz="12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Chervonykh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marmeladnykh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vedmedykiv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stilʹky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zh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skilʹky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zelenykh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55B8F281-6A66-20B5-76D1-0193BE1D4C45}"/>
              </a:ext>
            </a:extLst>
          </p:cNvPr>
          <p:cNvSpPr/>
          <p:nvPr/>
        </p:nvSpPr>
        <p:spPr>
          <a:xfrm rot="5400000">
            <a:off x="6875701" y="3748934"/>
            <a:ext cx="2716303" cy="3075247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5C68979D-74AA-2E73-EBDC-A8B80B2994E3}"/>
              </a:ext>
            </a:extLst>
          </p:cNvPr>
          <p:cNvSpPr txBox="1"/>
          <p:nvPr/>
        </p:nvSpPr>
        <p:spPr>
          <a:xfrm>
            <a:off x="6808381" y="4031664"/>
            <a:ext cx="2850950" cy="212400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Зелених</a:t>
            </a:r>
            <a:r>
              <a:rPr lang="ru-RU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мармеладних</a:t>
            </a:r>
            <a:r>
              <a:rPr lang="ru-RU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ведмедиків</a:t>
            </a:r>
            <a:r>
              <a:rPr lang="ru-RU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b="1" dirty="0" err="1"/>
              <a:t>менше</a:t>
            </a:r>
            <a:r>
              <a:rPr lang="ru-RU" altLang="de-DE" b="1" dirty="0"/>
              <a:t>, </a:t>
            </a:r>
            <a:r>
              <a:rPr lang="ru-RU" altLang="de-DE" b="1" dirty="0" err="1"/>
              <a:t>ніж</a:t>
            </a:r>
            <a:r>
              <a:rPr lang="ru-RU" altLang="de-DE" b="1" dirty="0"/>
              <a:t> </a:t>
            </a:r>
            <a:r>
              <a:rPr lang="ru-RU" alt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червоних</a:t>
            </a:r>
            <a:r>
              <a:rPr lang="ru-RU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0"/>
            <a:endParaRPr lang="de-DE" altLang="de-DE" sz="1200" dirty="0">
              <a:solidFill>
                <a:srgbClr val="9D9D9D"/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0"/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Zelenykh</a:t>
            </a:r>
            <a:r>
              <a:rPr lang="de-DE" sz="16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marmeladnykh</a:t>
            </a:r>
            <a:r>
              <a:rPr lang="de-DE" sz="16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vedmedykiv</a:t>
            </a:r>
            <a:r>
              <a:rPr lang="de-DE" sz="16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menshe</a:t>
            </a:r>
            <a:r>
              <a:rPr lang="de-DE" sz="16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, </a:t>
            </a:r>
            <a:r>
              <a:rPr lang="de-DE" sz="16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nizh</a:t>
            </a:r>
            <a:r>
              <a:rPr lang="de-DE" sz="16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chervonykh</a:t>
            </a:r>
            <a:r>
              <a:rPr lang="de-DE" sz="16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.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6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3" name="Audio Recording 19.01.2023, 13:11:39">
            <a:hlinkClick r:id="" action="ppaction://media"/>
            <a:extLst>
              <a:ext uri="{FF2B5EF4-FFF2-40B4-BE49-F238E27FC236}">
                <a16:creationId xmlns:a16="http://schemas.microsoft.com/office/drawing/2014/main" id="{8C752EB6-46DD-D37A-1F7A-2F0DFE2B2E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77113" y="2924325"/>
            <a:ext cx="468000" cy="468000"/>
          </a:xfrm>
          <a:prstGeom prst="rect">
            <a:avLst/>
          </a:prstGeom>
        </p:spPr>
      </p:pic>
      <p:pic>
        <p:nvPicPr>
          <p:cNvPr id="14" name="Audio Recording 19.01.2023, 13:11:54">
            <a:hlinkClick r:id="" action="ppaction://media"/>
            <a:extLst>
              <a:ext uri="{FF2B5EF4-FFF2-40B4-BE49-F238E27FC236}">
                <a16:creationId xmlns:a16="http://schemas.microsoft.com/office/drawing/2014/main" id="{0FCD7DF6-B474-A2E0-AEB5-43FFAFB3A63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25487" y="2922480"/>
            <a:ext cx="468000" cy="468000"/>
          </a:xfrm>
          <a:prstGeom prst="rect">
            <a:avLst/>
          </a:prstGeom>
        </p:spPr>
      </p:pic>
      <p:pic>
        <p:nvPicPr>
          <p:cNvPr id="20" name="Audio Recording 19.01.2023, 13:12:07">
            <a:hlinkClick r:id="" action="ppaction://media"/>
            <a:extLst>
              <a:ext uri="{FF2B5EF4-FFF2-40B4-BE49-F238E27FC236}">
                <a16:creationId xmlns:a16="http://schemas.microsoft.com/office/drawing/2014/main" id="{5AD80A56-902C-6AA2-1FA4-4B45EF44B49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62492" y="2855687"/>
            <a:ext cx="468000" cy="468000"/>
          </a:xfrm>
          <a:prstGeom prst="rect">
            <a:avLst/>
          </a:prstGeom>
        </p:spPr>
      </p:pic>
      <p:pic>
        <p:nvPicPr>
          <p:cNvPr id="36" name="Audio Recording 07.02.2023, 23:19:10">
            <a:hlinkClick r:id="" action="ppaction://media"/>
            <a:extLst>
              <a:ext uri="{FF2B5EF4-FFF2-40B4-BE49-F238E27FC236}">
                <a16:creationId xmlns:a16="http://schemas.microsoft.com/office/drawing/2014/main" id="{B6BF974E-89FF-C939-F71F-F5866E99428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562230" y="223955"/>
            <a:ext cx="468000" cy="468000"/>
          </a:xfrm>
          <a:prstGeom prst="rect">
            <a:avLst/>
          </a:prstGeom>
        </p:spPr>
      </p:pic>
      <p:pic>
        <p:nvPicPr>
          <p:cNvPr id="37" name="Audio Recording 07.02.2023, 23:21:57">
            <a:hlinkClick r:id="" action="ppaction://media"/>
            <a:extLst>
              <a:ext uri="{FF2B5EF4-FFF2-40B4-BE49-F238E27FC236}">
                <a16:creationId xmlns:a16="http://schemas.microsoft.com/office/drawing/2014/main" id="{2ABDDF5F-6273-F494-C444-F9356534429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551793" y="6082379"/>
            <a:ext cx="468000" cy="468000"/>
          </a:xfrm>
          <a:prstGeom prst="rect">
            <a:avLst/>
          </a:prstGeom>
        </p:spPr>
      </p:pic>
      <p:pic>
        <p:nvPicPr>
          <p:cNvPr id="38" name="Audio Recording 07.02.2023, 23:22:12">
            <a:hlinkClick r:id="" action="ppaction://media"/>
            <a:extLst>
              <a:ext uri="{FF2B5EF4-FFF2-40B4-BE49-F238E27FC236}">
                <a16:creationId xmlns:a16="http://schemas.microsoft.com/office/drawing/2014/main" id="{445EAEC8-FB4F-CD4B-5BB7-C9139F84217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787628" y="6176709"/>
            <a:ext cx="468000" cy="468000"/>
          </a:xfrm>
          <a:prstGeom prst="rect">
            <a:avLst/>
          </a:prstGeom>
        </p:spPr>
      </p:pic>
      <p:pic>
        <p:nvPicPr>
          <p:cNvPr id="39" name="Audio Recording 07.02.2023, 23:22:51">
            <a:hlinkClick r:id="" action="ppaction://media"/>
            <a:extLst>
              <a:ext uri="{FF2B5EF4-FFF2-40B4-BE49-F238E27FC236}">
                <a16:creationId xmlns:a16="http://schemas.microsoft.com/office/drawing/2014/main" id="{93334BD7-3A4E-18C2-0424-AD0132DBFF7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051736" y="6146928"/>
            <a:ext cx="468000" cy="468000"/>
          </a:xfrm>
          <a:prstGeom prst="rect">
            <a:avLst/>
          </a:prstGeom>
        </p:spPr>
      </p:pic>
      <p:sp>
        <p:nvSpPr>
          <p:cNvPr id="2" name="Abgerundete rechteckige Legende 1">
            <a:extLst>
              <a:ext uri="{FF2B5EF4-FFF2-40B4-BE49-F238E27FC236}">
                <a16:creationId xmlns:a16="http://schemas.microsoft.com/office/drawing/2014/main" id="{2A7BA89A-09F9-AB3E-490E-0A02116949AA}"/>
              </a:ext>
            </a:extLst>
          </p:cNvPr>
          <p:cNvSpPr/>
          <p:nvPr/>
        </p:nvSpPr>
        <p:spPr>
          <a:xfrm>
            <a:off x="371776" y="2604351"/>
            <a:ext cx="2776899" cy="1156936"/>
          </a:xfrm>
          <a:prstGeom prst="wedgeRoundRectCallout">
            <a:avLst>
              <a:gd name="adj1" fmla="val -15312"/>
              <a:gd name="adj2" fmla="val -68093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C4F5B708-6A9B-E57E-7999-24676D799BE9}"/>
              </a:ext>
            </a:extLst>
          </p:cNvPr>
          <p:cNvSpPr/>
          <p:nvPr/>
        </p:nvSpPr>
        <p:spPr>
          <a:xfrm>
            <a:off x="3564551" y="2578012"/>
            <a:ext cx="2776898" cy="1156936"/>
          </a:xfrm>
          <a:prstGeom prst="wedgeRoundRectCallout">
            <a:avLst>
              <a:gd name="adj1" fmla="val -27414"/>
              <a:gd name="adj2" fmla="val -65129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bgerundete rechteckige Legende 4">
            <a:extLst>
              <a:ext uri="{FF2B5EF4-FFF2-40B4-BE49-F238E27FC236}">
                <a16:creationId xmlns:a16="http://schemas.microsoft.com/office/drawing/2014/main" id="{BF82B3E1-B826-EF58-83BD-8D7647F48CF1}"/>
              </a:ext>
            </a:extLst>
          </p:cNvPr>
          <p:cNvSpPr/>
          <p:nvPr/>
        </p:nvSpPr>
        <p:spPr>
          <a:xfrm>
            <a:off x="6804649" y="2578829"/>
            <a:ext cx="2793361" cy="1156936"/>
          </a:xfrm>
          <a:prstGeom prst="wedgeRoundRectCallout">
            <a:avLst>
              <a:gd name="adj1" fmla="val -13360"/>
              <a:gd name="adj2" fmla="val -66117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BF6227A-559D-8EDD-04BC-434FB4F403F1}"/>
              </a:ext>
            </a:extLst>
          </p:cNvPr>
          <p:cNvSpPr/>
          <p:nvPr/>
        </p:nvSpPr>
        <p:spPr>
          <a:xfrm>
            <a:off x="3837470" y="143999"/>
            <a:ext cx="2836316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algn="ctr"/>
            <a:r>
              <a:rPr lang="ru-DE" sz="2400">
                <a:solidFill>
                  <a:schemeClr val="tx1"/>
                </a:solidFill>
              </a:rPr>
              <a:t>Порівняння чисел</a:t>
            </a:r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</a:p>
          <a:p>
            <a:pPr algn="ctr"/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p</a:t>
            </a:r>
            <a:r>
              <a:rPr lang="de-DE" sz="1600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orivnyannya</a:t>
            </a:r>
            <a:r>
              <a:rPr lang="de-DE" sz="1600" b="0" i="0" u="none" strike="noStrik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chysel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5848867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66B18714-9231-4C04-8533-3E43FC02BC78}"/>
              </a:ext>
            </a:extLst>
          </p:cNvPr>
          <p:cNvSpPr txBox="1"/>
          <p:nvPr/>
        </p:nvSpPr>
        <p:spPr>
          <a:xfrm>
            <a:off x="144000" y="166302"/>
            <a:ext cx="3227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Zählen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BF5709D-5478-C883-86D2-28D3905A3973}"/>
              </a:ext>
            </a:extLst>
          </p:cNvPr>
          <p:cNvSpPr txBox="1"/>
          <p:nvPr/>
        </p:nvSpPr>
        <p:spPr>
          <a:xfrm>
            <a:off x="1695839" y="88245"/>
            <a:ext cx="49890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Cyrl-AZ" sz="2400" dirty="0"/>
              <a:t>Підрахунок</a:t>
            </a:r>
            <a:r>
              <a:rPr lang="de-DE" sz="3200" dirty="0"/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pidrakhunok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2" name="Audio Recording 19.01.2023, 13:12:21">
            <a:hlinkClick r:id="" action="ppaction://media"/>
            <a:extLst>
              <a:ext uri="{FF2B5EF4-FFF2-40B4-BE49-F238E27FC236}">
                <a16:creationId xmlns:a16="http://schemas.microsoft.com/office/drawing/2014/main" id="{85855E45-456A-481C-9E6C-0AAD0AF751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28952" y="196051"/>
            <a:ext cx="468000" cy="468000"/>
          </a:xfrm>
          <a:prstGeom prst="rect">
            <a:avLst/>
          </a:prstGeom>
        </p:spPr>
      </p:pic>
      <p:sp>
        <p:nvSpPr>
          <p:cNvPr id="60" name="Abgerundetes Rechteck 59">
            <a:extLst>
              <a:ext uri="{FF2B5EF4-FFF2-40B4-BE49-F238E27FC236}">
                <a16:creationId xmlns:a16="http://schemas.microsoft.com/office/drawing/2014/main" id="{E0057059-1B08-CA11-91F5-44885813F123}"/>
              </a:ext>
            </a:extLst>
          </p:cNvPr>
          <p:cNvSpPr/>
          <p:nvPr/>
        </p:nvSpPr>
        <p:spPr>
          <a:xfrm rot="5400000">
            <a:off x="1305077" y="414455"/>
            <a:ext cx="1626450" cy="3133937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71EE9B5-E7FD-08D8-8D26-B184EFCDB088}"/>
              </a:ext>
            </a:extLst>
          </p:cNvPr>
          <p:cNvSpPr txBox="1"/>
          <p:nvPr/>
        </p:nvSpPr>
        <p:spPr>
          <a:xfrm>
            <a:off x="743216" y="1401762"/>
            <a:ext cx="2396187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vorwärts zählen 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5B524D2E-E3A3-60C8-A2FE-0C39F15BF09E}"/>
              </a:ext>
            </a:extLst>
          </p:cNvPr>
          <p:cNvSpPr txBox="1"/>
          <p:nvPr/>
        </p:nvSpPr>
        <p:spPr>
          <a:xfrm>
            <a:off x="749604" y="1922288"/>
            <a:ext cx="2396186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dirty="0"/>
              <a:t>рахувати вперед</a:t>
            </a:r>
            <a:endParaRPr lang="de-DE" dirty="0"/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rakhuvaty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vpered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 </a:t>
            </a:r>
          </a:p>
        </p:txBody>
      </p:sp>
      <p:pic>
        <p:nvPicPr>
          <p:cNvPr id="14" name="Audio Recording 19.01.2023, 13:12:33">
            <a:hlinkClick r:id="" action="ppaction://media"/>
            <a:extLst>
              <a:ext uri="{FF2B5EF4-FFF2-40B4-BE49-F238E27FC236}">
                <a16:creationId xmlns:a16="http://schemas.microsoft.com/office/drawing/2014/main" id="{8C5158EC-7E19-0B2E-8C84-92BB64EB14A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83270" y="1352927"/>
            <a:ext cx="468000" cy="468000"/>
          </a:xfrm>
          <a:prstGeom prst="rect">
            <a:avLst/>
          </a:prstGeom>
        </p:spPr>
      </p:pic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09A6288F-FAF8-281C-FE09-4792BB77687D}"/>
              </a:ext>
            </a:extLst>
          </p:cNvPr>
          <p:cNvGrpSpPr/>
          <p:nvPr/>
        </p:nvGrpSpPr>
        <p:grpSpPr>
          <a:xfrm>
            <a:off x="4525146" y="1900317"/>
            <a:ext cx="4107969" cy="818332"/>
            <a:chOff x="4362722" y="1621672"/>
            <a:chExt cx="4107969" cy="818332"/>
          </a:xfrm>
        </p:grpSpPr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DC9FD467-60CB-F410-5E26-3D878CF8D577}"/>
                </a:ext>
              </a:extLst>
            </p:cNvPr>
            <p:cNvGrpSpPr/>
            <p:nvPr/>
          </p:nvGrpSpPr>
          <p:grpSpPr>
            <a:xfrm>
              <a:off x="4362722" y="1621672"/>
              <a:ext cx="4107969" cy="244994"/>
              <a:chOff x="4362722" y="1621672"/>
              <a:chExt cx="4107969" cy="244994"/>
            </a:xfrm>
          </p:grpSpPr>
          <p:cxnSp>
            <p:nvCxnSpPr>
              <p:cNvPr id="18" name="Gerade Verbindung 17">
                <a:extLst>
                  <a:ext uri="{FF2B5EF4-FFF2-40B4-BE49-F238E27FC236}">
                    <a16:creationId xmlns:a16="http://schemas.microsoft.com/office/drawing/2014/main" id="{EEF3A05C-54E5-856F-A91E-0BBF5452DA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2722" y="1726341"/>
                <a:ext cx="4107969" cy="2559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18">
                <a:extLst>
                  <a:ext uri="{FF2B5EF4-FFF2-40B4-BE49-F238E27FC236}">
                    <a16:creationId xmlns:a16="http://schemas.microsoft.com/office/drawing/2014/main" id="{E4E2F797-EB03-FDAF-23C0-55D055BBC3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0658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>
                <a:extLst>
                  <a:ext uri="{FF2B5EF4-FFF2-40B4-BE49-F238E27FC236}">
                    <a16:creationId xmlns:a16="http://schemas.microsoft.com/office/drawing/2014/main" id="{B45CD81C-9344-8C42-540E-FE06A030CC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0942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22">
                <a:extLst>
                  <a:ext uri="{FF2B5EF4-FFF2-40B4-BE49-F238E27FC236}">
                    <a16:creationId xmlns:a16="http://schemas.microsoft.com/office/drawing/2014/main" id="{123AA40E-C14F-8FB5-EF2E-8D082AF070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1226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>
                <a:extLst>
                  <a:ext uri="{FF2B5EF4-FFF2-40B4-BE49-F238E27FC236}">
                    <a16:creationId xmlns:a16="http://schemas.microsoft.com/office/drawing/2014/main" id="{1203328E-1DFC-1243-98F4-2F4EDF2F9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0374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>
                <a:extLst>
                  <a:ext uri="{FF2B5EF4-FFF2-40B4-BE49-F238E27FC236}">
                    <a16:creationId xmlns:a16="http://schemas.microsoft.com/office/drawing/2014/main" id="{F6DC1F5F-5CA0-32C7-C2AE-62BF56EB4E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41510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1DB7B311-88B7-6748-F217-F1C70FC1201F}"/>
                </a:ext>
              </a:extLst>
            </p:cNvPr>
            <p:cNvSpPr txBox="1"/>
            <p:nvPr/>
          </p:nvSpPr>
          <p:spPr>
            <a:xfrm>
              <a:off x="446763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1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FF02B4D9-CC13-A712-F8F9-BEB19FEE032C}"/>
                </a:ext>
              </a:extLst>
            </p:cNvPr>
            <p:cNvSpPr txBox="1"/>
            <p:nvPr/>
          </p:nvSpPr>
          <p:spPr>
            <a:xfrm>
              <a:off x="5262971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2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56EC7D91-29E7-29A0-9242-25EB7886AB61}"/>
                </a:ext>
              </a:extLst>
            </p:cNvPr>
            <p:cNvSpPr txBox="1"/>
            <p:nvPr/>
          </p:nvSpPr>
          <p:spPr>
            <a:xfrm>
              <a:off x="6853641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4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98CAB1F0-639E-7998-5D37-D450DEA6A0B1}"/>
                </a:ext>
              </a:extLst>
            </p:cNvPr>
            <p:cNvSpPr txBox="1"/>
            <p:nvPr/>
          </p:nvSpPr>
          <p:spPr>
            <a:xfrm>
              <a:off x="605830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3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5634B660-51DD-6C80-63E2-F0D6AE062812}"/>
                </a:ext>
              </a:extLst>
            </p:cNvPr>
            <p:cNvSpPr txBox="1"/>
            <p:nvPr/>
          </p:nvSpPr>
          <p:spPr>
            <a:xfrm>
              <a:off x="764897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5</a:t>
              </a:r>
            </a:p>
          </p:txBody>
        </p:sp>
      </p:grpSp>
      <p:sp>
        <p:nvSpPr>
          <p:cNvPr id="65" name="Bogen 64">
            <a:extLst>
              <a:ext uri="{FF2B5EF4-FFF2-40B4-BE49-F238E27FC236}">
                <a16:creationId xmlns:a16="http://schemas.microsoft.com/office/drawing/2014/main" id="{30EAB32E-654C-19E6-681A-CC490ADE0927}"/>
              </a:ext>
            </a:extLst>
          </p:cNvPr>
          <p:cNvSpPr/>
          <p:nvPr/>
        </p:nvSpPr>
        <p:spPr>
          <a:xfrm rot="16200000" flipV="1">
            <a:off x="4956570" y="1468525"/>
            <a:ext cx="728534" cy="717622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Bogen 69">
            <a:extLst>
              <a:ext uri="{FF2B5EF4-FFF2-40B4-BE49-F238E27FC236}">
                <a16:creationId xmlns:a16="http://schemas.microsoft.com/office/drawing/2014/main" id="{F1EBF566-8A3A-EDB2-DB39-7D7F22EFF234}"/>
              </a:ext>
            </a:extLst>
          </p:cNvPr>
          <p:cNvSpPr/>
          <p:nvPr/>
        </p:nvSpPr>
        <p:spPr>
          <a:xfrm rot="16200000" flipV="1">
            <a:off x="5755091" y="1468525"/>
            <a:ext cx="728534" cy="717622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Bogen 70">
            <a:extLst>
              <a:ext uri="{FF2B5EF4-FFF2-40B4-BE49-F238E27FC236}">
                <a16:creationId xmlns:a16="http://schemas.microsoft.com/office/drawing/2014/main" id="{F5DC389C-731F-AEB7-251E-E3E06DCDB78E}"/>
              </a:ext>
            </a:extLst>
          </p:cNvPr>
          <p:cNvSpPr/>
          <p:nvPr/>
        </p:nvSpPr>
        <p:spPr>
          <a:xfrm rot="16200000" flipV="1">
            <a:off x="6561252" y="1468525"/>
            <a:ext cx="728534" cy="717622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Bogen 73">
            <a:extLst>
              <a:ext uri="{FF2B5EF4-FFF2-40B4-BE49-F238E27FC236}">
                <a16:creationId xmlns:a16="http://schemas.microsoft.com/office/drawing/2014/main" id="{5E0B0C75-1DD0-0F76-F14C-82A36B4F16FB}"/>
              </a:ext>
            </a:extLst>
          </p:cNvPr>
          <p:cNvSpPr/>
          <p:nvPr/>
        </p:nvSpPr>
        <p:spPr>
          <a:xfrm rot="16200000" flipV="1">
            <a:off x="7359773" y="1468525"/>
            <a:ext cx="728534" cy="717622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Abgerundetes Rechteck 60">
            <a:extLst>
              <a:ext uri="{FF2B5EF4-FFF2-40B4-BE49-F238E27FC236}">
                <a16:creationId xmlns:a16="http://schemas.microsoft.com/office/drawing/2014/main" id="{33EC2349-B25A-C2E0-2E50-63153DE06CC8}"/>
              </a:ext>
            </a:extLst>
          </p:cNvPr>
          <p:cNvSpPr/>
          <p:nvPr/>
        </p:nvSpPr>
        <p:spPr>
          <a:xfrm rot="5400000">
            <a:off x="1305077" y="2152831"/>
            <a:ext cx="1626450" cy="3133937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89CF715D-8AF9-5932-2917-4CD26F2CA93E}"/>
              </a:ext>
            </a:extLst>
          </p:cNvPr>
          <p:cNvSpPr txBox="1"/>
          <p:nvPr/>
        </p:nvSpPr>
        <p:spPr>
          <a:xfrm>
            <a:off x="749604" y="3626655"/>
            <a:ext cx="2396186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dirty="0"/>
              <a:t>рахувати назад</a:t>
            </a:r>
            <a:r>
              <a:rPr lang="de-DE" dirty="0"/>
              <a:t> 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rakhuvaty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nazad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 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E4993959-B6B2-91EC-AC2F-E8FB762F056B}"/>
              </a:ext>
            </a:extLst>
          </p:cNvPr>
          <p:cNvSpPr txBox="1"/>
          <p:nvPr/>
        </p:nvSpPr>
        <p:spPr>
          <a:xfrm>
            <a:off x="736980" y="3085830"/>
            <a:ext cx="239618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rückwärts zählen </a:t>
            </a:r>
          </a:p>
        </p:txBody>
      </p:sp>
      <p:pic>
        <p:nvPicPr>
          <p:cNvPr id="15" name="Audio Recording 19.01.2023, 13:12:44">
            <a:hlinkClick r:id="" action="ppaction://media"/>
            <a:extLst>
              <a:ext uri="{FF2B5EF4-FFF2-40B4-BE49-F238E27FC236}">
                <a16:creationId xmlns:a16="http://schemas.microsoft.com/office/drawing/2014/main" id="{C995B228-0BA3-2723-745E-05561DFEDB4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83270" y="3036535"/>
            <a:ext cx="468000" cy="468000"/>
          </a:xfrm>
          <a:prstGeom prst="rect">
            <a:avLst/>
          </a:prstGeom>
        </p:spPr>
      </p:pic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D5FD4079-7E39-9DDD-222E-0C65C1F3D8F6}"/>
              </a:ext>
            </a:extLst>
          </p:cNvPr>
          <p:cNvGrpSpPr/>
          <p:nvPr/>
        </p:nvGrpSpPr>
        <p:grpSpPr>
          <a:xfrm>
            <a:off x="4469381" y="3631436"/>
            <a:ext cx="4107969" cy="818332"/>
            <a:chOff x="4362722" y="1621672"/>
            <a:chExt cx="4107969" cy="818332"/>
          </a:xfrm>
        </p:grpSpPr>
        <p:grpSp>
          <p:nvGrpSpPr>
            <p:cNvPr id="76" name="Gruppieren 75">
              <a:extLst>
                <a:ext uri="{FF2B5EF4-FFF2-40B4-BE49-F238E27FC236}">
                  <a16:creationId xmlns:a16="http://schemas.microsoft.com/office/drawing/2014/main" id="{C737034F-0DE4-9F71-5704-67465CB48ACA}"/>
                </a:ext>
              </a:extLst>
            </p:cNvPr>
            <p:cNvGrpSpPr/>
            <p:nvPr/>
          </p:nvGrpSpPr>
          <p:grpSpPr>
            <a:xfrm>
              <a:off x="4362722" y="1621672"/>
              <a:ext cx="4107969" cy="244994"/>
              <a:chOff x="4362722" y="1621672"/>
              <a:chExt cx="4107969" cy="244994"/>
            </a:xfrm>
          </p:grpSpPr>
          <p:cxnSp>
            <p:nvCxnSpPr>
              <p:cNvPr id="82" name="Gerade Verbindung 81">
                <a:extLst>
                  <a:ext uri="{FF2B5EF4-FFF2-40B4-BE49-F238E27FC236}">
                    <a16:creationId xmlns:a16="http://schemas.microsoft.com/office/drawing/2014/main" id="{B5637977-74E7-D207-EBE2-BC20745872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2722" y="1726341"/>
                <a:ext cx="4107969" cy="2559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Gerade Verbindung 82">
                <a:extLst>
                  <a:ext uri="{FF2B5EF4-FFF2-40B4-BE49-F238E27FC236}">
                    <a16:creationId xmlns:a16="http://schemas.microsoft.com/office/drawing/2014/main" id="{AC0F597F-D146-2AE1-8686-BD24EBB994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0658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 Verbindung 83">
                <a:extLst>
                  <a:ext uri="{FF2B5EF4-FFF2-40B4-BE49-F238E27FC236}">
                    <a16:creationId xmlns:a16="http://schemas.microsoft.com/office/drawing/2014/main" id="{56A36D01-6051-29C2-17EF-E3F4D2E64E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0942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 Verbindung 84">
                <a:extLst>
                  <a:ext uri="{FF2B5EF4-FFF2-40B4-BE49-F238E27FC236}">
                    <a16:creationId xmlns:a16="http://schemas.microsoft.com/office/drawing/2014/main" id="{451A37A7-579C-3066-83AD-91FB19C2F3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1226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 Verbindung 85">
                <a:extLst>
                  <a:ext uri="{FF2B5EF4-FFF2-40B4-BE49-F238E27FC236}">
                    <a16:creationId xmlns:a16="http://schemas.microsoft.com/office/drawing/2014/main" id="{E17F15B8-FAC3-3940-EF0B-697593118E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0374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 Verbindung 86">
                <a:extLst>
                  <a:ext uri="{FF2B5EF4-FFF2-40B4-BE49-F238E27FC236}">
                    <a16:creationId xmlns:a16="http://schemas.microsoft.com/office/drawing/2014/main" id="{E6423CA8-6CEA-D382-CB58-D4A1CCA725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41510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1EC2B420-068A-4C7D-02DD-15677BC30D92}"/>
                </a:ext>
              </a:extLst>
            </p:cNvPr>
            <p:cNvSpPr txBox="1"/>
            <p:nvPr/>
          </p:nvSpPr>
          <p:spPr>
            <a:xfrm>
              <a:off x="446763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1</a:t>
              </a:r>
            </a:p>
          </p:txBody>
        </p: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A512F7E7-F730-D82D-542B-EB63B33167D9}"/>
                </a:ext>
              </a:extLst>
            </p:cNvPr>
            <p:cNvSpPr txBox="1"/>
            <p:nvPr/>
          </p:nvSpPr>
          <p:spPr>
            <a:xfrm>
              <a:off x="5262971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2</a:t>
              </a:r>
            </a:p>
          </p:txBody>
        </p: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C2DA70FD-DBCA-2F01-7558-BD893189499D}"/>
                </a:ext>
              </a:extLst>
            </p:cNvPr>
            <p:cNvSpPr txBox="1"/>
            <p:nvPr/>
          </p:nvSpPr>
          <p:spPr>
            <a:xfrm>
              <a:off x="6853641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4</a:t>
              </a:r>
            </a:p>
          </p:txBody>
        </p: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0FD50F7E-0D5F-24BB-052D-F1700C2F5187}"/>
                </a:ext>
              </a:extLst>
            </p:cNvPr>
            <p:cNvSpPr txBox="1"/>
            <p:nvPr/>
          </p:nvSpPr>
          <p:spPr>
            <a:xfrm>
              <a:off x="605830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3</a:t>
              </a:r>
            </a:p>
          </p:txBody>
        </p:sp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C93A9109-EA89-7631-C0C9-420A6933F873}"/>
                </a:ext>
              </a:extLst>
            </p:cNvPr>
            <p:cNvSpPr txBox="1"/>
            <p:nvPr/>
          </p:nvSpPr>
          <p:spPr>
            <a:xfrm>
              <a:off x="764897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5</a:t>
              </a:r>
            </a:p>
          </p:txBody>
        </p:sp>
      </p:grpSp>
      <p:sp>
        <p:nvSpPr>
          <p:cNvPr id="88" name="Bogen 87">
            <a:extLst>
              <a:ext uri="{FF2B5EF4-FFF2-40B4-BE49-F238E27FC236}">
                <a16:creationId xmlns:a16="http://schemas.microsoft.com/office/drawing/2014/main" id="{E8C7D991-49D6-AF05-7C9F-DA4645FC3DAB}"/>
              </a:ext>
            </a:extLst>
          </p:cNvPr>
          <p:cNvSpPr/>
          <p:nvPr/>
        </p:nvSpPr>
        <p:spPr>
          <a:xfrm rot="5400000" flipH="1" flipV="1">
            <a:off x="4900805" y="3199644"/>
            <a:ext cx="728534" cy="717622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Bogen 88">
            <a:extLst>
              <a:ext uri="{FF2B5EF4-FFF2-40B4-BE49-F238E27FC236}">
                <a16:creationId xmlns:a16="http://schemas.microsoft.com/office/drawing/2014/main" id="{36D7AE45-4121-72E9-2572-DB6CB7FDC091}"/>
              </a:ext>
            </a:extLst>
          </p:cNvPr>
          <p:cNvSpPr/>
          <p:nvPr/>
        </p:nvSpPr>
        <p:spPr>
          <a:xfrm rot="5400000" flipH="1" flipV="1">
            <a:off x="5699326" y="3199644"/>
            <a:ext cx="728534" cy="717622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Bogen 89">
            <a:extLst>
              <a:ext uri="{FF2B5EF4-FFF2-40B4-BE49-F238E27FC236}">
                <a16:creationId xmlns:a16="http://schemas.microsoft.com/office/drawing/2014/main" id="{7A9CA939-5B49-037A-686D-B579617A8B39}"/>
              </a:ext>
            </a:extLst>
          </p:cNvPr>
          <p:cNvSpPr/>
          <p:nvPr/>
        </p:nvSpPr>
        <p:spPr>
          <a:xfrm rot="5400000" flipH="1" flipV="1">
            <a:off x="6505487" y="3199644"/>
            <a:ext cx="728534" cy="717622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Bogen 90">
            <a:extLst>
              <a:ext uri="{FF2B5EF4-FFF2-40B4-BE49-F238E27FC236}">
                <a16:creationId xmlns:a16="http://schemas.microsoft.com/office/drawing/2014/main" id="{2F0FD5D6-68C1-83F3-BEB5-1398DB37319D}"/>
              </a:ext>
            </a:extLst>
          </p:cNvPr>
          <p:cNvSpPr/>
          <p:nvPr/>
        </p:nvSpPr>
        <p:spPr>
          <a:xfrm rot="5400000" flipH="1" flipV="1">
            <a:off x="7304008" y="3199644"/>
            <a:ext cx="728534" cy="717622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Abgerundetes Rechteck 61">
            <a:extLst>
              <a:ext uri="{FF2B5EF4-FFF2-40B4-BE49-F238E27FC236}">
                <a16:creationId xmlns:a16="http://schemas.microsoft.com/office/drawing/2014/main" id="{2E9BD71E-C37B-7707-F5A1-F3876FE9AF52}"/>
              </a:ext>
            </a:extLst>
          </p:cNvPr>
          <p:cNvSpPr/>
          <p:nvPr/>
        </p:nvSpPr>
        <p:spPr>
          <a:xfrm rot="5400000">
            <a:off x="1305077" y="3916202"/>
            <a:ext cx="1626450" cy="3133937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0B9281BB-0589-3877-4001-CCB1ABCA54F0}"/>
              </a:ext>
            </a:extLst>
          </p:cNvPr>
          <p:cNvSpPr txBox="1"/>
          <p:nvPr/>
        </p:nvSpPr>
        <p:spPr>
          <a:xfrm>
            <a:off x="736981" y="4909963"/>
            <a:ext cx="239618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Zahlen überspringen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7122D0A2-CC1B-7EDA-BC27-446E4C9E5C83}"/>
              </a:ext>
            </a:extLst>
          </p:cNvPr>
          <p:cNvSpPr txBox="1"/>
          <p:nvPr/>
        </p:nvSpPr>
        <p:spPr>
          <a:xfrm>
            <a:off x="736980" y="5455506"/>
            <a:ext cx="2396186" cy="612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600" dirty="0"/>
              <a:t>пропускати </a:t>
            </a:r>
            <a:r>
              <a:rPr lang="uk-UA" sz="1600" dirty="0"/>
              <a:t>числа</a:t>
            </a:r>
            <a:r>
              <a:rPr lang="de-DE" sz="1600" dirty="0"/>
              <a:t> 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propuskaty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chysla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 </a:t>
            </a:r>
          </a:p>
        </p:txBody>
      </p:sp>
      <p:pic>
        <p:nvPicPr>
          <p:cNvPr id="16" name="Audio Recording 19.01.2023, 13:12:54">
            <a:hlinkClick r:id="" action="ppaction://media"/>
            <a:extLst>
              <a:ext uri="{FF2B5EF4-FFF2-40B4-BE49-F238E27FC236}">
                <a16:creationId xmlns:a16="http://schemas.microsoft.com/office/drawing/2014/main" id="{CDB2D504-E1D5-180F-0C7A-6BCA17DFF1F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83270" y="4854613"/>
            <a:ext cx="468000" cy="468000"/>
          </a:xfrm>
          <a:prstGeom prst="rect">
            <a:avLst/>
          </a:prstGeom>
        </p:spPr>
      </p:pic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5D5403E0-1A17-D9F9-05BC-5917A8773DAD}"/>
              </a:ext>
            </a:extLst>
          </p:cNvPr>
          <p:cNvGrpSpPr/>
          <p:nvPr/>
        </p:nvGrpSpPr>
        <p:grpSpPr>
          <a:xfrm>
            <a:off x="4424184" y="5350837"/>
            <a:ext cx="4107969" cy="818332"/>
            <a:chOff x="4362722" y="1621672"/>
            <a:chExt cx="4107969" cy="818332"/>
          </a:xfrm>
        </p:grpSpPr>
        <p:grpSp>
          <p:nvGrpSpPr>
            <p:cNvPr id="107" name="Gruppieren 106">
              <a:extLst>
                <a:ext uri="{FF2B5EF4-FFF2-40B4-BE49-F238E27FC236}">
                  <a16:creationId xmlns:a16="http://schemas.microsoft.com/office/drawing/2014/main" id="{80B6635D-6456-64C2-53C7-DDB95D3C83F2}"/>
                </a:ext>
              </a:extLst>
            </p:cNvPr>
            <p:cNvGrpSpPr/>
            <p:nvPr/>
          </p:nvGrpSpPr>
          <p:grpSpPr>
            <a:xfrm>
              <a:off x="4362722" y="1621672"/>
              <a:ext cx="4107969" cy="244994"/>
              <a:chOff x="4362722" y="1621672"/>
              <a:chExt cx="4107969" cy="244994"/>
            </a:xfrm>
          </p:grpSpPr>
          <p:cxnSp>
            <p:nvCxnSpPr>
              <p:cNvPr id="113" name="Gerade Verbindung 112">
                <a:extLst>
                  <a:ext uri="{FF2B5EF4-FFF2-40B4-BE49-F238E27FC236}">
                    <a16:creationId xmlns:a16="http://schemas.microsoft.com/office/drawing/2014/main" id="{1D82BC5F-DBF3-94FB-BB4F-DEF04A8BAC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2722" y="1726341"/>
                <a:ext cx="4107969" cy="2559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Gerade Verbindung 113">
                <a:extLst>
                  <a:ext uri="{FF2B5EF4-FFF2-40B4-BE49-F238E27FC236}">
                    <a16:creationId xmlns:a16="http://schemas.microsoft.com/office/drawing/2014/main" id="{442C8B6F-6024-7A14-7F9C-887A715056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0658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Gerade Verbindung 114">
                <a:extLst>
                  <a:ext uri="{FF2B5EF4-FFF2-40B4-BE49-F238E27FC236}">
                    <a16:creationId xmlns:a16="http://schemas.microsoft.com/office/drawing/2014/main" id="{650BBA42-1016-9FF0-157B-3E1F18F67D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0942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Gerade Verbindung 115">
                <a:extLst>
                  <a:ext uri="{FF2B5EF4-FFF2-40B4-BE49-F238E27FC236}">
                    <a16:creationId xmlns:a16="http://schemas.microsoft.com/office/drawing/2014/main" id="{21AFDB49-8E3E-CA26-D3A5-8F9B753B23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1226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Gerade Verbindung 116">
                <a:extLst>
                  <a:ext uri="{FF2B5EF4-FFF2-40B4-BE49-F238E27FC236}">
                    <a16:creationId xmlns:a16="http://schemas.microsoft.com/office/drawing/2014/main" id="{46E45876-3A3C-ED15-9C7B-96CFF117BE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0374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Gerade Verbindung 117">
                <a:extLst>
                  <a:ext uri="{FF2B5EF4-FFF2-40B4-BE49-F238E27FC236}">
                    <a16:creationId xmlns:a16="http://schemas.microsoft.com/office/drawing/2014/main" id="{FA68A10D-14BC-07EF-2696-7C4F9D73BA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41510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21AE8F38-BC78-6A9D-955E-D29867FA8323}"/>
                </a:ext>
              </a:extLst>
            </p:cNvPr>
            <p:cNvSpPr txBox="1"/>
            <p:nvPr/>
          </p:nvSpPr>
          <p:spPr>
            <a:xfrm>
              <a:off x="446763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1</a:t>
              </a:r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AA9B03C1-2EB0-0987-FAA9-D9C0A7D98691}"/>
                </a:ext>
              </a:extLst>
            </p:cNvPr>
            <p:cNvSpPr txBox="1"/>
            <p:nvPr/>
          </p:nvSpPr>
          <p:spPr>
            <a:xfrm>
              <a:off x="5262971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2</a:t>
              </a:r>
            </a:p>
          </p:txBody>
        </p:sp>
        <p:sp>
          <p:nvSpPr>
            <p:cNvPr id="110" name="Textfeld 109">
              <a:extLst>
                <a:ext uri="{FF2B5EF4-FFF2-40B4-BE49-F238E27FC236}">
                  <a16:creationId xmlns:a16="http://schemas.microsoft.com/office/drawing/2014/main" id="{45F8A366-A658-27A8-0003-363176CDF3FF}"/>
                </a:ext>
              </a:extLst>
            </p:cNvPr>
            <p:cNvSpPr txBox="1"/>
            <p:nvPr/>
          </p:nvSpPr>
          <p:spPr>
            <a:xfrm>
              <a:off x="6853641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4</a:t>
              </a:r>
            </a:p>
          </p:txBody>
        </p: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F7C028E5-6CE3-7347-E61C-665DE4D0981E}"/>
                </a:ext>
              </a:extLst>
            </p:cNvPr>
            <p:cNvSpPr txBox="1"/>
            <p:nvPr/>
          </p:nvSpPr>
          <p:spPr>
            <a:xfrm>
              <a:off x="605830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3</a:t>
              </a: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84FE9701-66F3-9AE7-2790-D66607410D99}"/>
                </a:ext>
              </a:extLst>
            </p:cNvPr>
            <p:cNvSpPr txBox="1"/>
            <p:nvPr/>
          </p:nvSpPr>
          <p:spPr>
            <a:xfrm>
              <a:off x="764897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5</a:t>
              </a:r>
            </a:p>
          </p:txBody>
        </p:sp>
      </p:grpSp>
      <p:sp>
        <p:nvSpPr>
          <p:cNvPr id="119" name="Bogen 118">
            <a:extLst>
              <a:ext uri="{FF2B5EF4-FFF2-40B4-BE49-F238E27FC236}">
                <a16:creationId xmlns:a16="http://schemas.microsoft.com/office/drawing/2014/main" id="{D5BF4478-06E8-9504-C2AC-207CA8F67414}"/>
              </a:ext>
            </a:extLst>
          </p:cNvPr>
          <p:cNvSpPr/>
          <p:nvPr/>
        </p:nvSpPr>
        <p:spPr>
          <a:xfrm rot="16200000" flipV="1">
            <a:off x="5250211" y="4522533"/>
            <a:ext cx="732360" cy="1510655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" name="Bogen 119">
            <a:extLst>
              <a:ext uri="{FF2B5EF4-FFF2-40B4-BE49-F238E27FC236}">
                <a16:creationId xmlns:a16="http://schemas.microsoft.com/office/drawing/2014/main" id="{539A9212-00F3-9054-2AC4-7184219F234B}"/>
              </a:ext>
            </a:extLst>
          </p:cNvPr>
          <p:cNvSpPr/>
          <p:nvPr/>
        </p:nvSpPr>
        <p:spPr>
          <a:xfrm rot="16200000" flipV="1">
            <a:off x="6827254" y="4522533"/>
            <a:ext cx="732360" cy="1510655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7" name="Audio Recording 07.02.2023, 23:23:13">
            <a:hlinkClick r:id="" action="ppaction://media"/>
            <a:extLst>
              <a:ext uri="{FF2B5EF4-FFF2-40B4-BE49-F238E27FC236}">
                <a16:creationId xmlns:a16="http://schemas.microsoft.com/office/drawing/2014/main" id="{17E6B3F0-6543-451E-7872-777F2B1A482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700838" y="196051"/>
            <a:ext cx="468000" cy="468000"/>
          </a:xfrm>
          <a:prstGeom prst="rect">
            <a:avLst/>
          </a:prstGeom>
        </p:spPr>
      </p:pic>
      <p:pic>
        <p:nvPicPr>
          <p:cNvPr id="128" name="Audio Recording 07.02.2023, 23:23:29">
            <a:hlinkClick r:id="" action="ppaction://media"/>
            <a:extLst>
              <a:ext uri="{FF2B5EF4-FFF2-40B4-BE49-F238E27FC236}">
                <a16:creationId xmlns:a16="http://schemas.microsoft.com/office/drawing/2014/main" id="{3EF991C7-3A04-CA16-03B6-86FB7A93F97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183270" y="2004986"/>
            <a:ext cx="468000" cy="468000"/>
          </a:xfrm>
          <a:prstGeom prst="rect">
            <a:avLst/>
          </a:prstGeom>
        </p:spPr>
      </p:pic>
      <p:pic>
        <p:nvPicPr>
          <p:cNvPr id="129" name="Audio Recording 07.02.2023, 23:23:39">
            <a:hlinkClick r:id="" action="ppaction://media"/>
            <a:extLst>
              <a:ext uri="{FF2B5EF4-FFF2-40B4-BE49-F238E27FC236}">
                <a16:creationId xmlns:a16="http://schemas.microsoft.com/office/drawing/2014/main" id="{0F1A891A-0E92-E72B-F257-D7459F4AD5B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183270" y="3672577"/>
            <a:ext cx="468000" cy="468000"/>
          </a:xfrm>
          <a:prstGeom prst="rect">
            <a:avLst/>
          </a:prstGeom>
        </p:spPr>
      </p:pic>
      <p:pic>
        <p:nvPicPr>
          <p:cNvPr id="130" name="Audio Recording 07.02.2023, 23:23:52">
            <a:hlinkClick r:id="" action="ppaction://media"/>
            <a:extLst>
              <a:ext uri="{FF2B5EF4-FFF2-40B4-BE49-F238E27FC236}">
                <a16:creationId xmlns:a16="http://schemas.microsoft.com/office/drawing/2014/main" id="{46187C20-0549-3D94-981B-B7C76988D54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183270" y="552764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61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bgerundetes Rechteck 57">
            <a:extLst>
              <a:ext uri="{FF2B5EF4-FFF2-40B4-BE49-F238E27FC236}">
                <a16:creationId xmlns:a16="http://schemas.microsoft.com/office/drawing/2014/main" id="{73C3036F-30DB-6498-59A3-B4C933EC40F1}"/>
              </a:ext>
            </a:extLst>
          </p:cNvPr>
          <p:cNvSpPr/>
          <p:nvPr/>
        </p:nvSpPr>
        <p:spPr>
          <a:xfrm>
            <a:off x="2099022" y="2993589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59" name="Abgerundetes Rechteck 58">
            <a:extLst>
              <a:ext uri="{FF2B5EF4-FFF2-40B4-BE49-F238E27FC236}">
                <a16:creationId xmlns:a16="http://schemas.microsoft.com/office/drawing/2014/main" id="{7DFC75DB-6477-9CA3-0119-BFAA1621D0EE}"/>
              </a:ext>
            </a:extLst>
          </p:cNvPr>
          <p:cNvSpPr/>
          <p:nvPr/>
        </p:nvSpPr>
        <p:spPr>
          <a:xfrm>
            <a:off x="4021914" y="2993589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60" name="Abgerundetes Rechteck 59">
            <a:extLst>
              <a:ext uri="{FF2B5EF4-FFF2-40B4-BE49-F238E27FC236}">
                <a16:creationId xmlns:a16="http://schemas.microsoft.com/office/drawing/2014/main" id="{F7A680EC-A79F-2AE0-EBFC-CC44A1275B6D}"/>
              </a:ext>
            </a:extLst>
          </p:cNvPr>
          <p:cNvSpPr/>
          <p:nvPr/>
        </p:nvSpPr>
        <p:spPr>
          <a:xfrm>
            <a:off x="5948540" y="2993589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61" name="Abgerundetes Rechteck 60">
            <a:extLst>
              <a:ext uri="{FF2B5EF4-FFF2-40B4-BE49-F238E27FC236}">
                <a16:creationId xmlns:a16="http://schemas.microsoft.com/office/drawing/2014/main" id="{3F26146E-8A77-81FA-8DF2-CBF1B5609715}"/>
              </a:ext>
            </a:extLst>
          </p:cNvPr>
          <p:cNvSpPr/>
          <p:nvPr/>
        </p:nvSpPr>
        <p:spPr>
          <a:xfrm>
            <a:off x="7897470" y="2993589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62" name="Abgerundetes Rechteck 61">
            <a:extLst>
              <a:ext uri="{FF2B5EF4-FFF2-40B4-BE49-F238E27FC236}">
                <a16:creationId xmlns:a16="http://schemas.microsoft.com/office/drawing/2014/main" id="{D0623980-31C7-FE96-95DA-77BA1C4B0DB7}"/>
              </a:ext>
            </a:extLst>
          </p:cNvPr>
          <p:cNvSpPr/>
          <p:nvPr/>
        </p:nvSpPr>
        <p:spPr>
          <a:xfrm>
            <a:off x="176130" y="4931070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63" name="Abgerundetes Rechteck 62">
            <a:extLst>
              <a:ext uri="{FF2B5EF4-FFF2-40B4-BE49-F238E27FC236}">
                <a16:creationId xmlns:a16="http://schemas.microsoft.com/office/drawing/2014/main" id="{8071D5DB-0B6F-C3A5-B56D-D22504BD2425}"/>
              </a:ext>
            </a:extLst>
          </p:cNvPr>
          <p:cNvSpPr/>
          <p:nvPr/>
        </p:nvSpPr>
        <p:spPr>
          <a:xfrm>
            <a:off x="2099022" y="4931070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64" name="Abgerundetes Rechteck 63">
            <a:extLst>
              <a:ext uri="{FF2B5EF4-FFF2-40B4-BE49-F238E27FC236}">
                <a16:creationId xmlns:a16="http://schemas.microsoft.com/office/drawing/2014/main" id="{26C6B0A4-E77D-3AF9-0F3A-ADB708CBEE4B}"/>
              </a:ext>
            </a:extLst>
          </p:cNvPr>
          <p:cNvSpPr/>
          <p:nvPr/>
        </p:nvSpPr>
        <p:spPr>
          <a:xfrm>
            <a:off x="4021914" y="4931070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65" name="Abgerundetes Rechteck 64">
            <a:extLst>
              <a:ext uri="{FF2B5EF4-FFF2-40B4-BE49-F238E27FC236}">
                <a16:creationId xmlns:a16="http://schemas.microsoft.com/office/drawing/2014/main" id="{BB488287-DC90-0AC1-15C0-D8787C5D6887}"/>
              </a:ext>
            </a:extLst>
          </p:cNvPr>
          <p:cNvSpPr/>
          <p:nvPr/>
        </p:nvSpPr>
        <p:spPr>
          <a:xfrm>
            <a:off x="5948540" y="4931070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66" name="Abgerundetes Rechteck 65">
            <a:extLst>
              <a:ext uri="{FF2B5EF4-FFF2-40B4-BE49-F238E27FC236}">
                <a16:creationId xmlns:a16="http://schemas.microsoft.com/office/drawing/2014/main" id="{A9E1D7CF-E3C5-22BB-0961-9A9525153F1C}"/>
              </a:ext>
            </a:extLst>
          </p:cNvPr>
          <p:cNvSpPr/>
          <p:nvPr/>
        </p:nvSpPr>
        <p:spPr>
          <a:xfrm>
            <a:off x="7897470" y="4931070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112464FA-D1BD-254C-5765-B01518BCFAA4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754352" y="879686"/>
            <a:ext cx="6397295" cy="2094488"/>
          </a:xfrm>
          <a:prstGeom prst="rect">
            <a:avLst/>
          </a:prstGeom>
        </p:spPr>
      </p:pic>
      <p:pic>
        <p:nvPicPr>
          <p:cNvPr id="15" name="Audio Recording 19.01.2023, 13:13:38">
            <a:hlinkClick r:id="" action="ppaction://media"/>
            <a:extLst>
              <a:ext uri="{FF2B5EF4-FFF2-40B4-BE49-F238E27FC236}">
                <a16:creationId xmlns:a16="http://schemas.microsoft.com/office/drawing/2014/main" id="{500D482B-765E-D039-AC99-B01D17766B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48654" y="150370"/>
            <a:ext cx="468000" cy="468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5CEE5E5-A12D-6418-3A5D-9F0EA9ED9C9A}"/>
              </a:ext>
            </a:extLst>
          </p:cNvPr>
          <p:cNvSpPr txBox="1"/>
          <p:nvPr/>
        </p:nvSpPr>
        <p:spPr>
          <a:xfrm>
            <a:off x="144000" y="144000"/>
            <a:ext cx="2448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Ordnungszahlen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6EB6892C-B028-8B46-F6BE-C33A04CADDBC}"/>
              </a:ext>
            </a:extLst>
          </p:cNvPr>
          <p:cNvSpPr txBox="1"/>
          <p:nvPr/>
        </p:nvSpPr>
        <p:spPr>
          <a:xfrm>
            <a:off x="3015746" y="153537"/>
            <a:ext cx="4718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DE" sz="2400"/>
              <a:t>Порядкові числа</a:t>
            </a:r>
            <a:r>
              <a:rPr lang="de-DE" sz="2400" dirty="0"/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p</a:t>
            </a:r>
            <a:r>
              <a:rPr lang="de-DE" sz="1600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oryadkovi</a:t>
            </a:r>
            <a:r>
              <a:rPr lang="de-DE" sz="1600" b="0" i="0" u="none" strike="noStrik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chysla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6AEE69BF-BABB-9C79-EECD-FC42F11A5E54}"/>
              </a:ext>
            </a:extLst>
          </p:cNvPr>
          <p:cNvSpPr/>
          <p:nvPr/>
        </p:nvSpPr>
        <p:spPr>
          <a:xfrm>
            <a:off x="176130" y="2993589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783A8BB-855A-7D6E-1FFE-542CD5747345}"/>
              </a:ext>
            </a:extLst>
          </p:cNvPr>
          <p:cNvSpPr txBox="1"/>
          <p:nvPr/>
        </p:nvSpPr>
        <p:spPr>
          <a:xfrm>
            <a:off x="262280" y="3074827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erste Kind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2C0D391-C73F-DFCE-ED7D-0583E57C5BB5}"/>
              </a:ext>
            </a:extLst>
          </p:cNvPr>
          <p:cNvSpPr txBox="1"/>
          <p:nvPr/>
        </p:nvSpPr>
        <p:spPr>
          <a:xfrm>
            <a:off x="2181126" y="3073890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zweite Kind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1AEA622-69A1-09AE-E59F-88BBD2CBB22F}"/>
              </a:ext>
            </a:extLst>
          </p:cNvPr>
          <p:cNvSpPr txBox="1"/>
          <p:nvPr/>
        </p:nvSpPr>
        <p:spPr>
          <a:xfrm>
            <a:off x="4129914" y="3073890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dritte Kind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BDD13C5F-6E07-DE90-8B27-4738739F239D}"/>
              </a:ext>
            </a:extLst>
          </p:cNvPr>
          <p:cNvSpPr txBox="1"/>
          <p:nvPr/>
        </p:nvSpPr>
        <p:spPr>
          <a:xfrm>
            <a:off x="6037841" y="3073890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vierte Kind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5AF24B7E-3DD6-1E4A-EF3E-B80B400F0701}"/>
              </a:ext>
            </a:extLst>
          </p:cNvPr>
          <p:cNvSpPr txBox="1"/>
          <p:nvPr/>
        </p:nvSpPr>
        <p:spPr>
          <a:xfrm>
            <a:off x="8005470" y="3078090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fünfte Kind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E776DC6-E966-F209-3CB8-A2A1EF6E7840}"/>
              </a:ext>
            </a:extLst>
          </p:cNvPr>
          <p:cNvSpPr txBox="1"/>
          <p:nvPr/>
        </p:nvSpPr>
        <p:spPr>
          <a:xfrm>
            <a:off x="259703" y="5028614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sechste Kind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EA91539-056F-0ED7-4D69-068D4BFB1D72}"/>
              </a:ext>
            </a:extLst>
          </p:cNvPr>
          <p:cNvSpPr txBox="1"/>
          <p:nvPr/>
        </p:nvSpPr>
        <p:spPr>
          <a:xfrm>
            <a:off x="2206654" y="5021784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siebte Kind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3A274BA-44A9-9F29-5439-F667E49F5A92}"/>
              </a:ext>
            </a:extLst>
          </p:cNvPr>
          <p:cNvSpPr txBox="1"/>
          <p:nvPr/>
        </p:nvSpPr>
        <p:spPr>
          <a:xfrm>
            <a:off x="4142999" y="5021784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achte Kind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565C5C88-4BA2-0352-4F82-77BDE7A5D563}"/>
              </a:ext>
            </a:extLst>
          </p:cNvPr>
          <p:cNvSpPr txBox="1"/>
          <p:nvPr/>
        </p:nvSpPr>
        <p:spPr>
          <a:xfrm>
            <a:off x="6054352" y="5028614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neunte Kind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0AF7B3D4-926A-0D27-6646-7223E8BD4385}"/>
              </a:ext>
            </a:extLst>
          </p:cNvPr>
          <p:cNvSpPr txBox="1"/>
          <p:nvPr/>
        </p:nvSpPr>
        <p:spPr>
          <a:xfrm>
            <a:off x="8005470" y="5028614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zehnte Kind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084B3E29-78C3-5620-C914-78091C2EBFE9}"/>
              </a:ext>
            </a:extLst>
          </p:cNvPr>
          <p:cNvSpPr txBox="1"/>
          <p:nvPr/>
        </p:nvSpPr>
        <p:spPr>
          <a:xfrm>
            <a:off x="259703" y="3899234"/>
            <a:ext cx="1620000" cy="576000"/>
          </a:xfrm>
          <a:prstGeom prst="roundRect">
            <a:avLst>
              <a:gd name="adj" fmla="val 15571"/>
            </a:avLst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600" dirty="0"/>
              <a:t>перша дитина</a:t>
            </a:r>
            <a:endParaRPr lang="de-DE" sz="1600" dirty="0"/>
          </a:p>
          <a:p>
            <a:pPr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[persha dytyna]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3FA13B50-B5CC-32D2-7DAD-B4843CFBE4A0}"/>
              </a:ext>
            </a:extLst>
          </p:cNvPr>
          <p:cNvSpPr txBox="1"/>
          <p:nvPr/>
        </p:nvSpPr>
        <p:spPr>
          <a:xfrm>
            <a:off x="2181126" y="3876085"/>
            <a:ext cx="1620000" cy="576000"/>
          </a:xfrm>
          <a:prstGeom prst="roundRect">
            <a:avLst>
              <a:gd name="adj" fmla="val 20178"/>
            </a:avLst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600" dirty="0"/>
              <a:t>друга дитина</a:t>
            </a:r>
            <a:endParaRPr lang="de-DE" sz="1600" dirty="0"/>
          </a:p>
          <a:p>
            <a:pPr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[druha dytyna]</a:t>
            </a:r>
            <a:endParaRPr lang="de-DE" sz="1400" dirty="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C60A4AEF-0BD2-C8AB-B936-4566C76B478E}"/>
              </a:ext>
            </a:extLst>
          </p:cNvPr>
          <p:cNvSpPr txBox="1"/>
          <p:nvPr/>
        </p:nvSpPr>
        <p:spPr>
          <a:xfrm>
            <a:off x="4129914" y="3874481"/>
            <a:ext cx="1620000" cy="576000"/>
          </a:xfrm>
          <a:prstGeom prst="roundRect">
            <a:avLst>
              <a:gd name="adj" fmla="val 9647"/>
            </a:avLst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600" dirty="0"/>
              <a:t>третя дитина</a:t>
            </a:r>
            <a:endParaRPr lang="de-DE" sz="1600" dirty="0"/>
          </a:p>
          <a:p>
            <a:pPr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[tretya dytyna]</a:t>
            </a:r>
            <a:endParaRPr lang="de-DE" sz="1400" dirty="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826FA24D-0A04-2EFB-DBB7-E498D78AAFE7}"/>
              </a:ext>
            </a:extLst>
          </p:cNvPr>
          <p:cNvSpPr txBox="1"/>
          <p:nvPr/>
        </p:nvSpPr>
        <p:spPr>
          <a:xfrm>
            <a:off x="6037841" y="3874481"/>
            <a:ext cx="1620000" cy="576000"/>
          </a:xfrm>
          <a:prstGeom prst="roundRect">
            <a:avLst>
              <a:gd name="adj" fmla="val 7094"/>
            </a:avLst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600" dirty="0"/>
              <a:t>четверта дитина</a:t>
            </a:r>
            <a:endParaRPr lang="de-DE" sz="1600" dirty="0"/>
          </a:p>
          <a:p>
            <a:pPr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[chetverta dytyna]</a:t>
            </a:r>
            <a:endParaRPr lang="de-DE" sz="1400" dirty="0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5164B87E-0D5D-5765-F9BD-55A0DAC053FE}"/>
              </a:ext>
            </a:extLst>
          </p:cNvPr>
          <p:cNvSpPr txBox="1"/>
          <p:nvPr/>
        </p:nvSpPr>
        <p:spPr>
          <a:xfrm>
            <a:off x="8005470" y="3874481"/>
            <a:ext cx="1620000" cy="576000"/>
          </a:xfrm>
          <a:prstGeom prst="roundRect">
            <a:avLst>
              <a:gd name="adj" fmla="val 9647"/>
            </a:avLst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600" dirty="0"/>
              <a:t>п'ята дитина</a:t>
            </a:r>
            <a:endParaRPr lang="de-DE" sz="1600" dirty="0"/>
          </a:p>
          <a:p>
            <a:pPr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[p'yata dytyna]</a:t>
            </a:r>
            <a:endParaRPr lang="de-DE" sz="1400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1FF1C123-B801-9FD4-994F-47DEB8136041}"/>
              </a:ext>
            </a:extLst>
          </p:cNvPr>
          <p:cNvSpPr txBox="1"/>
          <p:nvPr/>
        </p:nvSpPr>
        <p:spPr>
          <a:xfrm>
            <a:off x="2205746" y="5816942"/>
            <a:ext cx="1620000" cy="57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600" dirty="0"/>
              <a:t>сьома дитина</a:t>
            </a:r>
          </a:p>
          <a:p>
            <a:pPr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[sʹoma dytyna]</a:t>
            </a:r>
            <a:endParaRPr lang="de-DE" sz="1400" dirty="0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C83E3BF8-D32B-65B7-1E24-49FA171FFFE9}"/>
              </a:ext>
            </a:extLst>
          </p:cNvPr>
          <p:cNvSpPr txBox="1"/>
          <p:nvPr/>
        </p:nvSpPr>
        <p:spPr>
          <a:xfrm>
            <a:off x="6037841" y="5814586"/>
            <a:ext cx="1620000" cy="57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600" dirty="0"/>
              <a:t>дев'ята дитина</a:t>
            </a:r>
            <a:endParaRPr lang="de-DE" sz="1600" dirty="0"/>
          </a:p>
          <a:p>
            <a:pPr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</a:rPr>
              <a:t>dev'yata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</a:rPr>
              <a:t>dytyna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]</a:t>
            </a:r>
            <a:endParaRPr lang="de-DE" sz="1400" dirty="0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9BD8229D-794A-230B-3287-D656886849BA}"/>
              </a:ext>
            </a:extLst>
          </p:cNvPr>
          <p:cNvSpPr txBox="1"/>
          <p:nvPr/>
        </p:nvSpPr>
        <p:spPr>
          <a:xfrm>
            <a:off x="8005470" y="5812231"/>
            <a:ext cx="1620000" cy="57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600" dirty="0"/>
              <a:t>десята дитина</a:t>
            </a:r>
          </a:p>
          <a:p>
            <a:pPr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[desyata dytyna]</a:t>
            </a:r>
            <a:endParaRPr lang="de-DE" sz="1400" dirty="0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86A27537-3492-CD17-BBD6-FFA76BA65EB0}"/>
              </a:ext>
            </a:extLst>
          </p:cNvPr>
          <p:cNvSpPr txBox="1"/>
          <p:nvPr/>
        </p:nvSpPr>
        <p:spPr>
          <a:xfrm>
            <a:off x="254672" y="5810418"/>
            <a:ext cx="1620000" cy="57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600" dirty="0"/>
              <a:t>шоста дитина</a:t>
            </a:r>
          </a:p>
          <a:p>
            <a:pPr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[shosta dytyna]</a:t>
            </a:r>
            <a:endParaRPr lang="de-DE" sz="1400" dirty="0"/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546FCDC7-3A1B-BD56-7F51-5E799B64CFD8}"/>
              </a:ext>
            </a:extLst>
          </p:cNvPr>
          <p:cNvSpPr txBox="1"/>
          <p:nvPr/>
        </p:nvSpPr>
        <p:spPr>
          <a:xfrm>
            <a:off x="4129914" y="5816942"/>
            <a:ext cx="1620000" cy="57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600" dirty="0" err="1"/>
              <a:t>восьма</a:t>
            </a:r>
            <a:r>
              <a:rPr lang="ru-RU" sz="1600" dirty="0"/>
              <a:t> </a:t>
            </a:r>
            <a:r>
              <a:rPr lang="ru-RU" sz="1600" dirty="0" err="1"/>
              <a:t>дитина</a:t>
            </a:r>
            <a:endParaRPr lang="de-DE" sz="1600" dirty="0"/>
          </a:p>
          <a:p>
            <a:pPr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</a:rPr>
              <a:t>vosʹma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</a:rPr>
              <a:t>dytyna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]</a:t>
            </a:r>
            <a:endParaRPr lang="de-DE" sz="1400" dirty="0"/>
          </a:p>
        </p:txBody>
      </p:sp>
      <p:pic>
        <p:nvPicPr>
          <p:cNvPr id="68" name="Audio Recording 29.05.2023, 13:07:07">
            <a:hlinkClick r:id="" action="ppaction://media"/>
            <a:extLst>
              <a:ext uri="{FF2B5EF4-FFF2-40B4-BE49-F238E27FC236}">
                <a16:creationId xmlns:a16="http://schemas.microsoft.com/office/drawing/2014/main" id="{5F9CDE9F-A4B1-7EB8-D424-F55BDB8DE04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7266594" y="188103"/>
            <a:ext cx="468000" cy="468000"/>
          </a:xfrm>
          <a:prstGeom prst="rect">
            <a:avLst/>
          </a:prstGeom>
        </p:spPr>
      </p:pic>
      <p:pic>
        <p:nvPicPr>
          <p:cNvPr id="72" name="Audio Recording 29.05.2023, 13:07:16">
            <a:hlinkClick r:id="" action="ppaction://media"/>
            <a:extLst>
              <a:ext uri="{FF2B5EF4-FFF2-40B4-BE49-F238E27FC236}">
                <a16:creationId xmlns:a16="http://schemas.microsoft.com/office/drawing/2014/main" id="{6F8493C3-EEFA-5FB6-1FF8-9967C24E791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860130" y="4421444"/>
            <a:ext cx="468000" cy="468000"/>
          </a:xfrm>
          <a:prstGeom prst="rect">
            <a:avLst/>
          </a:prstGeom>
        </p:spPr>
      </p:pic>
      <p:pic>
        <p:nvPicPr>
          <p:cNvPr id="78" name="Audio Recording 29.05.2023, 13:07:25">
            <a:hlinkClick r:id="" action="ppaction://media"/>
            <a:extLst>
              <a:ext uri="{FF2B5EF4-FFF2-40B4-BE49-F238E27FC236}">
                <a16:creationId xmlns:a16="http://schemas.microsoft.com/office/drawing/2014/main" id="{2A272B67-7924-112A-145C-77D750FC270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2887482" y="4421444"/>
            <a:ext cx="468000" cy="468000"/>
          </a:xfrm>
          <a:prstGeom prst="rect">
            <a:avLst/>
          </a:prstGeom>
        </p:spPr>
      </p:pic>
      <p:pic>
        <p:nvPicPr>
          <p:cNvPr id="79" name="Audio Recording 29.05.2023, 13:07:37">
            <a:hlinkClick r:id="" action="ppaction://media"/>
            <a:extLst>
              <a:ext uri="{FF2B5EF4-FFF2-40B4-BE49-F238E27FC236}">
                <a16:creationId xmlns:a16="http://schemas.microsoft.com/office/drawing/2014/main" id="{36F62B08-D74A-10AD-C92E-7362AD54638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4723482" y="4421444"/>
            <a:ext cx="468000" cy="468000"/>
          </a:xfrm>
          <a:prstGeom prst="rect">
            <a:avLst/>
          </a:prstGeom>
        </p:spPr>
      </p:pic>
      <p:pic>
        <p:nvPicPr>
          <p:cNvPr id="80" name="Audio Recording 29.05.2023, 13:08:02">
            <a:hlinkClick r:id="" action="ppaction://media"/>
            <a:extLst>
              <a:ext uri="{FF2B5EF4-FFF2-40B4-BE49-F238E27FC236}">
                <a16:creationId xmlns:a16="http://schemas.microsoft.com/office/drawing/2014/main" id="{F0675E35-B3E4-6D3D-B9D4-65CE5944A5B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6668972" y="4421444"/>
            <a:ext cx="468000" cy="468000"/>
          </a:xfrm>
          <a:prstGeom prst="rect">
            <a:avLst/>
          </a:prstGeom>
        </p:spPr>
      </p:pic>
      <p:pic>
        <p:nvPicPr>
          <p:cNvPr id="81" name="Audio Recording 29.05.2023, 13:08:11">
            <a:hlinkClick r:id="" action="ppaction://media"/>
            <a:extLst>
              <a:ext uri="{FF2B5EF4-FFF2-40B4-BE49-F238E27FC236}">
                <a16:creationId xmlns:a16="http://schemas.microsoft.com/office/drawing/2014/main" id="{A17379B1-D115-57B2-51B2-616E3D0F300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8696309" y="4421444"/>
            <a:ext cx="468000" cy="468000"/>
          </a:xfrm>
          <a:prstGeom prst="rect">
            <a:avLst/>
          </a:prstGeom>
        </p:spPr>
      </p:pic>
      <p:pic>
        <p:nvPicPr>
          <p:cNvPr id="82" name="Audio Recording 29.05.2023, 13:08:29">
            <a:hlinkClick r:id="" action="ppaction://media"/>
            <a:extLst>
              <a:ext uri="{FF2B5EF4-FFF2-40B4-BE49-F238E27FC236}">
                <a16:creationId xmlns:a16="http://schemas.microsoft.com/office/drawing/2014/main" id="{08C94DBB-34C1-3D0B-B210-B6B6D40F838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860130" y="6353259"/>
            <a:ext cx="468000" cy="468000"/>
          </a:xfrm>
          <a:prstGeom prst="rect">
            <a:avLst/>
          </a:prstGeom>
        </p:spPr>
      </p:pic>
      <p:pic>
        <p:nvPicPr>
          <p:cNvPr id="83" name="Audio Recording 29.05.2023, 13:08:39">
            <a:hlinkClick r:id="" action="ppaction://media"/>
            <a:extLst>
              <a:ext uri="{FF2B5EF4-FFF2-40B4-BE49-F238E27FC236}">
                <a16:creationId xmlns:a16="http://schemas.microsoft.com/office/drawing/2014/main" id="{7FBC146C-8C70-6517-E9A5-0C21DF35AAC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2874411" y="6353259"/>
            <a:ext cx="468000" cy="468000"/>
          </a:xfrm>
          <a:prstGeom prst="rect">
            <a:avLst/>
          </a:prstGeom>
        </p:spPr>
      </p:pic>
      <p:pic>
        <p:nvPicPr>
          <p:cNvPr id="84" name="Audio Recording 29.05.2023, 13:08:49">
            <a:hlinkClick r:id="" action="ppaction://media"/>
            <a:extLst>
              <a:ext uri="{FF2B5EF4-FFF2-40B4-BE49-F238E27FC236}">
                <a16:creationId xmlns:a16="http://schemas.microsoft.com/office/drawing/2014/main" id="{6615AA56-4A5D-86C7-49FB-A0D19BC591CC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4740353" y="6353259"/>
            <a:ext cx="468000" cy="468000"/>
          </a:xfrm>
          <a:prstGeom prst="rect">
            <a:avLst/>
          </a:prstGeom>
        </p:spPr>
      </p:pic>
      <p:pic>
        <p:nvPicPr>
          <p:cNvPr id="85" name="Audio Recording 29.05.2023, 13:08:58">
            <a:hlinkClick r:id="" action="ppaction://media"/>
            <a:extLst>
              <a:ext uri="{FF2B5EF4-FFF2-40B4-BE49-F238E27FC236}">
                <a16:creationId xmlns:a16="http://schemas.microsoft.com/office/drawing/2014/main" id="{B759F6AE-02A4-C064-39D3-31A6D9817990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6692698" y="6353259"/>
            <a:ext cx="468000" cy="468000"/>
          </a:xfrm>
          <a:prstGeom prst="rect">
            <a:avLst/>
          </a:prstGeom>
        </p:spPr>
      </p:pic>
      <p:pic>
        <p:nvPicPr>
          <p:cNvPr id="86" name="Audio Recording 29.05.2023, 13:09:10">
            <a:hlinkClick r:id="" action="ppaction://media"/>
            <a:extLst>
              <a:ext uri="{FF2B5EF4-FFF2-40B4-BE49-F238E27FC236}">
                <a16:creationId xmlns:a16="http://schemas.microsoft.com/office/drawing/2014/main" id="{8E0B31E2-0D40-0F2C-77E4-A1AE1D3047FE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8697620" y="6353259"/>
            <a:ext cx="468000" cy="468000"/>
          </a:xfrm>
          <a:prstGeom prst="rect">
            <a:avLst/>
          </a:prstGeom>
        </p:spPr>
      </p:pic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54A9250B-E8B0-F895-4BE5-519A47742C19}"/>
              </a:ext>
            </a:extLst>
          </p:cNvPr>
          <p:cNvCxnSpPr>
            <a:cxnSpLocks/>
          </p:cNvCxnSpPr>
          <p:nvPr/>
        </p:nvCxnSpPr>
        <p:spPr>
          <a:xfrm flipH="1">
            <a:off x="1350192" y="2785564"/>
            <a:ext cx="433500" cy="275544"/>
          </a:xfrm>
          <a:prstGeom prst="straightConnector1">
            <a:avLst/>
          </a:prstGeom>
          <a:ln w="28575">
            <a:solidFill>
              <a:srgbClr val="317A85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8B9C5F6A-B144-3404-13FD-CF7A878FB005}"/>
              </a:ext>
            </a:extLst>
          </p:cNvPr>
          <p:cNvCxnSpPr>
            <a:cxnSpLocks/>
          </p:cNvCxnSpPr>
          <p:nvPr/>
        </p:nvCxnSpPr>
        <p:spPr>
          <a:xfrm>
            <a:off x="2693837" y="2751614"/>
            <a:ext cx="180574" cy="280650"/>
          </a:xfrm>
          <a:prstGeom prst="straightConnector1">
            <a:avLst/>
          </a:prstGeom>
          <a:ln w="28575">
            <a:solidFill>
              <a:srgbClr val="317A85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DCE4B1D1-7677-87BC-F296-58215CD480F9}"/>
              </a:ext>
            </a:extLst>
          </p:cNvPr>
          <p:cNvCxnSpPr>
            <a:cxnSpLocks/>
          </p:cNvCxnSpPr>
          <p:nvPr/>
        </p:nvCxnSpPr>
        <p:spPr>
          <a:xfrm>
            <a:off x="3691890" y="2785564"/>
            <a:ext cx="837947" cy="295232"/>
          </a:xfrm>
          <a:prstGeom prst="straightConnector1">
            <a:avLst/>
          </a:prstGeom>
          <a:ln w="28575">
            <a:solidFill>
              <a:srgbClr val="317A85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Audio Recording 11.07.2023, 19:52:13">
            <a:hlinkClick r:id="" action="ppaction://media"/>
            <a:extLst>
              <a:ext uri="{FF2B5EF4-FFF2-40B4-BE49-F238E27FC236}">
                <a16:creationId xmlns:a16="http://schemas.microsoft.com/office/drawing/2014/main" id="{6E3D5BBC-1A08-0297-0200-169B43BEA748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852853" y="3408377"/>
            <a:ext cx="482554" cy="482554"/>
          </a:xfrm>
          <a:prstGeom prst="rect">
            <a:avLst/>
          </a:prstGeom>
        </p:spPr>
      </p:pic>
      <p:pic>
        <p:nvPicPr>
          <p:cNvPr id="8" name="Audio Recording 11.07.2023, 19:52:43">
            <a:hlinkClick r:id="" action="ppaction://media"/>
            <a:extLst>
              <a:ext uri="{FF2B5EF4-FFF2-40B4-BE49-F238E27FC236}">
                <a16:creationId xmlns:a16="http://schemas.microsoft.com/office/drawing/2014/main" id="{9B1BAB60-1FB2-75D6-EF29-DDC54DCCEE66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2769297" y="3363605"/>
            <a:ext cx="492897" cy="492897"/>
          </a:xfrm>
          <a:prstGeom prst="rect">
            <a:avLst/>
          </a:prstGeom>
        </p:spPr>
      </p:pic>
      <p:pic>
        <p:nvPicPr>
          <p:cNvPr id="9" name="Audio Recording 11.07.2023, 19:52:58">
            <a:hlinkClick r:id="" action="ppaction://media"/>
            <a:extLst>
              <a:ext uri="{FF2B5EF4-FFF2-40B4-BE49-F238E27FC236}">
                <a16:creationId xmlns:a16="http://schemas.microsoft.com/office/drawing/2014/main" id="{8A6E35FE-C0F4-1627-75FF-EA9E624D6B65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4740353" y="3367743"/>
            <a:ext cx="537510" cy="537510"/>
          </a:xfrm>
          <a:prstGeom prst="rect">
            <a:avLst/>
          </a:prstGeom>
        </p:spPr>
      </p:pic>
      <p:pic>
        <p:nvPicPr>
          <p:cNvPr id="10" name="Audio Recording 11.07.2023, 19:53:14">
            <a:hlinkClick r:id="" action="ppaction://media"/>
            <a:extLst>
              <a:ext uri="{FF2B5EF4-FFF2-40B4-BE49-F238E27FC236}">
                <a16:creationId xmlns:a16="http://schemas.microsoft.com/office/drawing/2014/main" id="{664DE783-BC12-D849-5863-53DC20AEDC8F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6634972" y="3370882"/>
            <a:ext cx="485620" cy="485620"/>
          </a:xfrm>
          <a:prstGeom prst="rect">
            <a:avLst/>
          </a:prstGeom>
        </p:spPr>
      </p:pic>
      <p:pic>
        <p:nvPicPr>
          <p:cNvPr id="11" name="Audio Recording 11.07.2023, 19:53:32">
            <a:hlinkClick r:id="" action="ppaction://media"/>
            <a:extLst>
              <a:ext uri="{FF2B5EF4-FFF2-40B4-BE49-F238E27FC236}">
                <a16:creationId xmlns:a16="http://schemas.microsoft.com/office/drawing/2014/main" id="{D31E33AF-8072-82EF-3AFB-1CA6A2DEDC82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8634020" y="3362365"/>
            <a:ext cx="530289" cy="530289"/>
          </a:xfrm>
          <a:prstGeom prst="rect">
            <a:avLst/>
          </a:prstGeom>
        </p:spPr>
      </p:pic>
      <p:pic>
        <p:nvPicPr>
          <p:cNvPr id="13" name="Audio Recording 11.07.2023, 19:53:50">
            <a:hlinkClick r:id="" action="ppaction://media"/>
            <a:extLst>
              <a:ext uri="{FF2B5EF4-FFF2-40B4-BE49-F238E27FC236}">
                <a16:creationId xmlns:a16="http://schemas.microsoft.com/office/drawing/2014/main" id="{F27BC05B-A796-AFA5-0993-E034B4A42DD7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861323" y="5324853"/>
            <a:ext cx="507153" cy="507153"/>
          </a:xfrm>
          <a:prstGeom prst="rect">
            <a:avLst/>
          </a:prstGeom>
        </p:spPr>
      </p:pic>
      <p:pic>
        <p:nvPicPr>
          <p:cNvPr id="14" name="Audio Recording 11.07.2023, 19:54:15">
            <a:hlinkClick r:id="" action="ppaction://media"/>
            <a:extLst>
              <a:ext uri="{FF2B5EF4-FFF2-40B4-BE49-F238E27FC236}">
                <a16:creationId xmlns:a16="http://schemas.microsoft.com/office/drawing/2014/main" id="{DC99E624-0E85-2840-F51A-468E7D177318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2769297" y="5278993"/>
            <a:ext cx="553013" cy="553013"/>
          </a:xfrm>
          <a:prstGeom prst="rect">
            <a:avLst/>
          </a:prstGeom>
        </p:spPr>
      </p:pic>
      <p:pic>
        <p:nvPicPr>
          <p:cNvPr id="16" name="Audio Recording 11.07.2023, 19:54:30">
            <a:hlinkClick r:id="" action="ppaction://media"/>
            <a:extLst>
              <a:ext uri="{FF2B5EF4-FFF2-40B4-BE49-F238E27FC236}">
                <a16:creationId xmlns:a16="http://schemas.microsoft.com/office/drawing/2014/main" id="{A83388E1-E036-CB97-D31E-C6297ED0931F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4723482" y="5281342"/>
            <a:ext cx="514624" cy="514624"/>
          </a:xfrm>
          <a:prstGeom prst="rect">
            <a:avLst/>
          </a:prstGeom>
        </p:spPr>
      </p:pic>
      <p:pic>
        <p:nvPicPr>
          <p:cNvPr id="17" name="Audio Recording 11.07.2023, 19:54:47">
            <a:hlinkClick r:id="" action="ppaction://media"/>
            <a:extLst>
              <a:ext uri="{FF2B5EF4-FFF2-40B4-BE49-F238E27FC236}">
                <a16:creationId xmlns:a16="http://schemas.microsoft.com/office/drawing/2014/main" id="{86C308F5-C1F3-2954-C304-43A1E49C9BB9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6665430" y="5295583"/>
            <a:ext cx="522535" cy="522535"/>
          </a:xfrm>
          <a:prstGeom prst="rect">
            <a:avLst/>
          </a:prstGeom>
        </p:spPr>
      </p:pic>
      <p:pic>
        <p:nvPicPr>
          <p:cNvPr id="18" name="Audio Recording 11.07.2023, 19:55:03">
            <a:hlinkClick r:id="" action="ppaction://media"/>
            <a:extLst>
              <a:ext uri="{FF2B5EF4-FFF2-40B4-BE49-F238E27FC236}">
                <a16:creationId xmlns:a16="http://schemas.microsoft.com/office/drawing/2014/main" id="{93432CF2-FB1A-5823-DF08-E619FE84EF64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8696309" y="5234418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5136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740</Words>
  <Application>Microsoft Macintosh PowerPoint</Application>
  <PresentationFormat>A4-Papier (210 x 297 mm)</PresentationFormat>
  <Paragraphs>262</Paragraphs>
  <Slides>20</Slides>
  <Notes>0</Notes>
  <HiddenSlides>0</HiddenSlides>
  <MMClips>132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Comic Sans MS</vt:lpstr>
      <vt:lpstr>Grundschrift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72</cp:revision>
  <cp:lastPrinted>2022-05-18T12:46:11Z</cp:lastPrinted>
  <dcterms:created xsi:type="dcterms:W3CDTF">2022-05-10T12:43:55Z</dcterms:created>
  <dcterms:modified xsi:type="dcterms:W3CDTF">2023-07-25T18:41:01Z</dcterms:modified>
</cp:coreProperties>
</file>