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76" r:id="rId2"/>
    <p:sldId id="292" r:id="rId3"/>
    <p:sldId id="307" r:id="rId4"/>
    <p:sldId id="308" r:id="rId5"/>
    <p:sldId id="309" r:id="rId6"/>
    <p:sldId id="310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9D9D9D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/>
    <p:restoredTop sz="95859"/>
  </p:normalViewPr>
  <p:slideViewPr>
    <p:cSldViewPr snapToGrid="0" snapToObjects="1">
      <p:cViewPr varScale="1">
        <p:scale>
          <a:sx n="103" d="100"/>
          <a:sy n="103" d="100"/>
        </p:scale>
        <p:origin x="168" y="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openxmlformats.org/officeDocument/2006/relationships/audio" Target="NULL" TargetMode="External"/><Relationship Id="rId34" Type="http://schemas.openxmlformats.org/officeDocument/2006/relationships/image" Target="../media/image9.jp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microsoft.com/office/2007/relationships/hdphoto" Target="../media/hdphoto1.wdp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microsoft.com/office/2007/relationships/media" Target="../media/media11.m4a"/><Relationship Id="rId27" Type="http://schemas.openxmlformats.org/officeDocument/2006/relationships/image" Target="../media/image3.png"/><Relationship Id="rId30" Type="http://schemas.openxmlformats.org/officeDocument/2006/relationships/image" Target="../media/image5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4.m4a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6.m4a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.m4a"/><Relationship Id="rId18" Type="http://schemas.openxmlformats.org/officeDocument/2006/relationships/audio" Target="../media/media7.m4a"/><Relationship Id="rId26" Type="http://schemas.openxmlformats.org/officeDocument/2006/relationships/audio" Target="../media/media15.m4a"/><Relationship Id="rId3" Type="http://schemas.microsoft.com/office/2007/relationships/media" Target="../media/media12.m4a"/><Relationship Id="rId21" Type="http://schemas.microsoft.com/office/2007/relationships/media" Target="../media/media13.m4a"/><Relationship Id="rId34" Type="http://schemas.openxmlformats.org/officeDocument/2006/relationships/image" Target="../media/image9.jpg"/><Relationship Id="rId7" Type="http://schemas.microsoft.com/office/2007/relationships/media" Target="../media/media6.m4a"/><Relationship Id="rId12" Type="http://schemas.openxmlformats.org/officeDocument/2006/relationships/audio" Target="../media/media4.m4a"/><Relationship Id="rId17" Type="http://schemas.microsoft.com/office/2007/relationships/media" Target="../media/media7.m4a"/><Relationship Id="rId25" Type="http://schemas.microsoft.com/office/2007/relationships/media" Target="../media/media15.m4a"/><Relationship Id="rId33" Type="http://schemas.openxmlformats.org/officeDocument/2006/relationships/slideLayout" Target="../slideLayouts/slideLayout2.xml"/><Relationship Id="rId2" Type="http://schemas.microsoft.com/office/2007/relationships/media" Target="../media/media11.m4a"/><Relationship Id="rId16" Type="http://schemas.openxmlformats.org/officeDocument/2006/relationships/audio" Target="../media/media2.m4a"/><Relationship Id="rId20" Type="http://schemas.openxmlformats.org/officeDocument/2006/relationships/audio" Target="../media/media8.m4a"/><Relationship Id="rId29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audio" Target="../media/media5.m4a"/><Relationship Id="rId11" Type="http://schemas.microsoft.com/office/2007/relationships/media" Target="../media/media4.m4a"/><Relationship Id="rId24" Type="http://schemas.openxmlformats.org/officeDocument/2006/relationships/audio" Target="../media/media14.m4a"/><Relationship Id="rId32" Type="http://schemas.openxmlformats.org/officeDocument/2006/relationships/audio" Target="../media/media18.m4a"/><Relationship Id="rId5" Type="http://schemas.microsoft.com/office/2007/relationships/media" Target="../media/media5.m4a"/><Relationship Id="rId15" Type="http://schemas.microsoft.com/office/2007/relationships/media" Target="../media/media2.m4a"/><Relationship Id="rId23" Type="http://schemas.microsoft.com/office/2007/relationships/media" Target="../media/media14.m4a"/><Relationship Id="rId28" Type="http://schemas.openxmlformats.org/officeDocument/2006/relationships/audio" Target="../media/media16.m4a"/><Relationship Id="rId36" Type="http://schemas.openxmlformats.org/officeDocument/2006/relationships/image" Target="../media/image4.png"/><Relationship Id="rId10" Type="http://schemas.openxmlformats.org/officeDocument/2006/relationships/audio" Target="../media/media3.m4a"/><Relationship Id="rId19" Type="http://schemas.microsoft.com/office/2007/relationships/media" Target="../media/media8.m4a"/><Relationship Id="rId31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3.m4a"/><Relationship Id="rId14" Type="http://schemas.openxmlformats.org/officeDocument/2006/relationships/audio" Target="../media/media1.m4a"/><Relationship Id="rId22" Type="http://schemas.openxmlformats.org/officeDocument/2006/relationships/audio" Target="../media/media13.m4a"/><Relationship Id="rId27" Type="http://schemas.microsoft.com/office/2007/relationships/media" Target="../media/media16.m4a"/><Relationship Id="rId30" Type="http://schemas.openxmlformats.org/officeDocument/2006/relationships/audio" Target="../media/media17.m4a"/><Relationship Id="rId35" Type="http://schemas.openxmlformats.org/officeDocument/2006/relationships/image" Target="../media/image2.png"/><Relationship Id="rId8" Type="http://schemas.openxmlformats.org/officeDocument/2006/relationships/audio" Target="../media/media6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542019" y="2000810"/>
            <a:ext cx="1440000" cy="2232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DF663A-D220-46A8-BF14-58056D0325A0}"/>
              </a:ext>
            </a:extLst>
          </p:cNvPr>
          <p:cNvSpPr txBox="1"/>
          <p:nvPr/>
        </p:nvSpPr>
        <p:spPr>
          <a:xfrm>
            <a:off x="275406" y="2572408"/>
            <a:ext cx="162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dirty="0">
                <a:latin typeface="Comic Sans MS" panose="030F0902030302020204" pitchFamily="66" charset="0"/>
              </a:rPr>
              <a:t>iner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2F3AE4-97A2-6851-8BB6-96EB9DA83AC0}"/>
              </a:ext>
            </a:extLst>
          </p:cNvPr>
          <p:cNvSpPr txBox="1"/>
          <p:nvPr/>
        </p:nvSpPr>
        <p:spPr>
          <a:xfrm>
            <a:off x="278292" y="3136273"/>
            <a:ext cx="1617114" cy="55765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о</a:t>
            </a:r>
            <a:r>
              <a:rPr lang="de-DE" sz="1600" dirty="0"/>
              <a:t>диниці</a:t>
            </a:r>
            <a:r>
              <a:rPr lang="de-DE" sz="1625" dirty="0"/>
              <a:t> </a:t>
            </a:r>
            <a:endParaRPr lang="de-DE" altLang="de-DE" sz="16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[o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dynytsi</a:t>
            </a:r>
            <a:r>
              <a:rPr lang="de-DE" altLang="de-DE" sz="1138" dirty="0">
                <a:solidFill>
                  <a:srgbClr val="9D9D9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138" dirty="0">
              <a:solidFill>
                <a:srgbClr val="9D9D9D"/>
              </a:solidFill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073FD-E94E-8942-0919-48B3A8A22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56506" y="2655811"/>
            <a:ext cx="360000" cy="360000"/>
          </a:xfrm>
          <a:prstGeom prst="rect">
            <a:avLst/>
          </a:prstGeom>
        </p:spPr>
      </p:pic>
      <p:pic>
        <p:nvPicPr>
          <p:cNvPr id="19" name="Audio Recording 07.02.2023, 22:59:51">
            <a:hlinkClick r:id="" action="ppaction://media"/>
            <a:extLst>
              <a:ext uri="{FF2B5EF4-FFF2-40B4-BE49-F238E27FC236}">
                <a16:creationId xmlns:a16="http://schemas.microsoft.com/office/drawing/2014/main" id="{59ABC7C2-2A8F-BE20-652B-BDFB90CA51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912474" y="3192545"/>
            <a:ext cx="468000" cy="468000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34CB1D0-F71A-E72E-C584-56495615163B}"/>
              </a:ext>
            </a:extLst>
          </p:cNvPr>
          <p:cNvSpPr/>
          <p:nvPr/>
        </p:nvSpPr>
        <p:spPr>
          <a:xfrm rot="5400000">
            <a:off x="2905673" y="2018810"/>
            <a:ext cx="1440000" cy="2196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AF86B29-FBF4-76C1-5A45-742BD16C7032}"/>
              </a:ext>
            </a:extLst>
          </p:cNvPr>
          <p:cNvSpPr txBox="1"/>
          <p:nvPr/>
        </p:nvSpPr>
        <p:spPr>
          <a:xfrm>
            <a:off x="2606566" y="2572408"/>
            <a:ext cx="1656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dirty="0">
                <a:latin typeface="Comic Sans MS" panose="030F0902030302020204" pitchFamily="66" charset="0"/>
              </a:rPr>
              <a:t>ehner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71251E4-9079-4EB8-7BAB-F128B6FFDE11}"/>
              </a:ext>
            </a:extLst>
          </p:cNvPr>
          <p:cNvSpPr txBox="1"/>
          <p:nvPr/>
        </p:nvSpPr>
        <p:spPr>
          <a:xfrm>
            <a:off x="2607426" y="3136273"/>
            <a:ext cx="1656000" cy="55765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десятки</a:t>
            </a:r>
            <a:r>
              <a:rPr lang="de-DE" sz="1625" dirty="0"/>
              <a:t>  </a:t>
            </a:r>
            <a:endParaRPr lang="de-DE" altLang="de-DE" sz="16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desyatky</a:t>
            </a:r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B22F1F-FE3E-9EE6-F84D-B2574169CB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13119" y="2622734"/>
            <a:ext cx="360000" cy="360000"/>
          </a:xfrm>
          <a:prstGeom prst="rect">
            <a:avLst/>
          </a:prstGeom>
        </p:spPr>
      </p:pic>
      <p:pic>
        <p:nvPicPr>
          <p:cNvPr id="32" name="Audio Recording 07.02.2023, 23:00:01">
            <a:hlinkClick r:id="" action="ppaction://media"/>
            <a:extLst>
              <a:ext uri="{FF2B5EF4-FFF2-40B4-BE49-F238E27FC236}">
                <a16:creationId xmlns:a16="http://schemas.microsoft.com/office/drawing/2014/main" id="{E405D2DA-710E-FEF6-4044-CDDDAD8405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273440" y="3181099"/>
            <a:ext cx="468000" cy="468000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8E173A3-0F29-B628-2D91-9F754315C920}"/>
              </a:ext>
            </a:extLst>
          </p:cNvPr>
          <p:cNvSpPr/>
          <p:nvPr/>
        </p:nvSpPr>
        <p:spPr>
          <a:xfrm rot="5400000">
            <a:off x="5339049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3BFB093-835E-F692-AED7-3C10C953956E}"/>
              </a:ext>
            </a:extLst>
          </p:cNvPr>
          <p:cNvSpPr txBox="1"/>
          <p:nvPr/>
        </p:nvSpPr>
        <p:spPr>
          <a:xfrm>
            <a:off x="498473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dirty="0">
                <a:latin typeface="Comic Sans MS" panose="030F0902030302020204" pitchFamily="66" charset="0"/>
              </a:rPr>
              <a:t>underter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EB69204-E881-AD10-FDD5-72D01FC99063}"/>
              </a:ext>
            </a:extLst>
          </p:cNvPr>
          <p:cNvSpPr txBox="1"/>
          <p:nvPr/>
        </p:nvSpPr>
        <p:spPr>
          <a:xfrm>
            <a:off x="4994559" y="3136273"/>
            <a:ext cx="1800000" cy="55765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с</a:t>
            </a:r>
            <a:r>
              <a:rPr lang="de-DE" sz="1600" dirty="0"/>
              <a:t>отні</a:t>
            </a:r>
            <a:r>
              <a:rPr lang="de-DE" sz="1463" dirty="0"/>
              <a:t> </a:t>
            </a:r>
            <a:r>
              <a:rPr lang="de-DE" sz="1625" dirty="0"/>
              <a:t>  </a:t>
            </a:r>
            <a:endParaRPr lang="de-DE" altLang="de-DE" sz="16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uk-UA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[s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otni</a:t>
            </a:r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52FBB4-E26B-6352-769D-793C23D20E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810380" y="2630730"/>
            <a:ext cx="360000" cy="360000"/>
          </a:xfrm>
          <a:prstGeom prst="rect">
            <a:avLst/>
          </a:prstGeom>
        </p:spPr>
      </p:pic>
      <p:pic>
        <p:nvPicPr>
          <p:cNvPr id="46" name="Audio Recording 07.02.2023, 23:00:12">
            <a:hlinkClick r:id="" action="ppaction://media"/>
            <a:extLst>
              <a:ext uri="{FF2B5EF4-FFF2-40B4-BE49-F238E27FC236}">
                <a16:creationId xmlns:a16="http://schemas.microsoft.com/office/drawing/2014/main" id="{541ED772-7BA9-1E95-BA42-956A46D301F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781222" y="3218562"/>
            <a:ext cx="468000" cy="468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2AC616B-3D99-1BCA-1D69-1E625EC056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56768" y="1031933"/>
            <a:ext cx="1413984" cy="12770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C12D191-0AA6-12D6-CD03-2B0CB1D8C80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833673" y="1787848"/>
            <a:ext cx="1584000" cy="270744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A2961B4-7AD4-6908-CB57-E79BE2AD8DF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3876" y="1724803"/>
            <a:ext cx="1876504" cy="413515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1D915043-83FD-3C4D-2397-9AC67F1AFD4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49848" y="1716629"/>
            <a:ext cx="343472" cy="300038"/>
          </a:xfrm>
          <a:prstGeom prst="rect">
            <a:avLst/>
          </a:prstGeom>
        </p:spPr>
      </p:pic>
      <p:sp>
        <p:nvSpPr>
          <p:cNvPr id="77" name="Abgerundetes Rechteck 76">
            <a:extLst>
              <a:ext uri="{FF2B5EF4-FFF2-40B4-BE49-F238E27FC236}">
                <a16:creationId xmlns:a16="http://schemas.microsoft.com/office/drawing/2014/main" id="{14B8C251-3718-27DD-DE1E-26A8ADFAB31C}"/>
              </a:ext>
            </a:extLst>
          </p:cNvPr>
          <p:cNvSpPr/>
          <p:nvPr/>
        </p:nvSpPr>
        <p:spPr>
          <a:xfrm rot="5400000">
            <a:off x="7843760" y="1946810"/>
            <a:ext cx="1440000" cy="234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06AA2D4-2BB5-F667-45D4-64BE25AB8133}"/>
              </a:ext>
            </a:extLst>
          </p:cNvPr>
          <p:cNvSpPr txBox="1"/>
          <p:nvPr/>
        </p:nvSpPr>
        <p:spPr>
          <a:xfrm>
            <a:off x="7501293" y="257240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F5C5BB5-662C-E4DA-FA71-6BF7EDACCBC5}"/>
              </a:ext>
            </a:extLst>
          </p:cNvPr>
          <p:cNvSpPr txBox="1"/>
          <p:nvPr/>
        </p:nvSpPr>
        <p:spPr>
          <a:xfrm>
            <a:off x="7501293" y="3136273"/>
            <a:ext cx="1800000" cy="55765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тисячі </a:t>
            </a:r>
            <a:r>
              <a:rPr lang="de-DE" sz="1625" dirty="0"/>
              <a:t> </a:t>
            </a:r>
            <a:endParaRPr lang="de-DE" altLang="de-DE" sz="162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tysyachi</a:t>
            </a:r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FD237C-B719-61C0-A412-A889ECE40B2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31935" y="2624621"/>
            <a:ext cx="360000" cy="360000"/>
          </a:xfrm>
          <a:prstGeom prst="rect">
            <a:avLst/>
          </a:prstGeom>
        </p:spPr>
      </p:pic>
      <p:pic>
        <p:nvPicPr>
          <p:cNvPr id="92" name="Audio Recording 07.02.2023, 23:00:24">
            <a:hlinkClick r:id="" action="ppaction://media"/>
            <a:extLst>
              <a:ext uri="{FF2B5EF4-FFF2-40B4-BE49-F238E27FC236}">
                <a16:creationId xmlns:a16="http://schemas.microsoft.com/office/drawing/2014/main" id="{5B05DF1E-BC1A-F24D-AE1E-98E31468EED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91038" y="3193711"/>
            <a:ext cx="468000" cy="468000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E837D1AA-D586-BFCF-6962-15509A4FF784}"/>
              </a:ext>
            </a:extLst>
          </p:cNvPr>
          <p:cNvSpPr/>
          <p:nvPr/>
        </p:nvSpPr>
        <p:spPr>
          <a:xfrm>
            <a:off x="1581362" y="4688178"/>
            <a:ext cx="2926078" cy="1439999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9771F6A-41C1-8509-9BFA-EEC4EB017E11}"/>
              </a:ext>
            </a:extLst>
          </p:cNvPr>
          <p:cNvSpPr txBox="1"/>
          <p:nvPr/>
        </p:nvSpPr>
        <p:spPr>
          <a:xfrm>
            <a:off x="1708966" y="4868732"/>
            <a:ext cx="2281253" cy="3788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25" dirty="0">
                <a:latin typeface="Comic Sans MS" panose="030F0902030302020204" pitchFamily="66" charset="0"/>
              </a:rPr>
              <a:t>die Stellenwerttafel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000D1-3532-D725-FA5F-045A00453C1C}"/>
              </a:ext>
            </a:extLst>
          </p:cNvPr>
          <p:cNvSpPr txBox="1"/>
          <p:nvPr/>
        </p:nvSpPr>
        <p:spPr>
          <a:xfrm>
            <a:off x="1708965" y="5404693"/>
            <a:ext cx="2281253" cy="5535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таблиця розрядів </a:t>
            </a:r>
            <a:r>
              <a:rPr lang="de-DE" sz="1600" dirty="0"/>
              <a:t>  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tablytsya rozryadiv</a:t>
            </a:r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9DD08E6-9D3D-0781-6218-CEAF7D5AA2F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92740" y="4891274"/>
            <a:ext cx="3898664" cy="954107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323B79-9C36-51D1-1310-63F5950A06F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70456" y="4886391"/>
            <a:ext cx="360000" cy="360000"/>
          </a:xfrm>
          <a:prstGeom prst="rect">
            <a:avLst/>
          </a:prstGeom>
        </p:spPr>
      </p:pic>
      <p:pic>
        <p:nvPicPr>
          <p:cNvPr id="16" name="Audio Recording 07.02.2023, 23:02:11">
            <a:hlinkClick r:id="" action="ppaction://media"/>
            <a:extLst>
              <a:ext uri="{FF2B5EF4-FFF2-40B4-BE49-F238E27FC236}">
                <a16:creationId xmlns:a16="http://schemas.microsoft.com/office/drawing/2014/main" id="{5220A03E-D644-D148-5827-6FB1CE65416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014829" y="544748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589FD8E-CDC1-4E05-0C73-208CA8EC8B54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A0F24F-CDB9-C2DE-953D-C96F62E312F2}"/>
              </a:ext>
            </a:extLst>
          </p:cNvPr>
          <p:cNvSpPr txBox="1"/>
          <p:nvPr/>
        </p:nvSpPr>
        <p:spPr>
          <a:xfrm>
            <a:off x="2482608" y="198874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Розряди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[Rozryady chysla]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314DAD-B7FB-EE9F-3F22-3D5F7DB3B3FF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>
                  <p14:trim st="336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pic>
        <p:nvPicPr>
          <p:cNvPr id="5" name="Audio Recording 07.02.2023, 23:01:55">
            <a:hlinkClick r:id="" action="ppaction://media"/>
            <a:extLst>
              <a:ext uri="{FF2B5EF4-FFF2-40B4-BE49-F238E27FC236}">
                <a16:creationId xmlns:a16="http://schemas.microsoft.com/office/drawing/2014/main" id="{0A81DE0B-81D6-2EB3-856F-89EC01A86FB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304448" y="24339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4D977DE-24B2-2DA7-8B17-07D4733C9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de-DE" sz="4400" dirty="0" err="1"/>
              <a:t>cотні</a:t>
            </a:r>
            <a:endParaRPr lang="de-DE" sz="44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otni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7.02.2023, 23:00:12">
            <a:hlinkClick r:id="" action="ppaction://media"/>
            <a:extLst>
              <a:ext uri="{FF2B5EF4-FFF2-40B4-BE49-F238E27FC236}">
                <a16:creationId xmlns:a16="http://schemas.microsoft.com/office/drawing/2014/main" id="{14FC1A27-CC2B-D20C-E3A0-63E86EA0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9952" y="5320619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9E62FC-1661-E6D9-9773-70176B379C52}"/>
              </a:ext>
            </a:extLst>
          </p:cNvPr>
          <p:cNvSpPr txBox="1"/>
          <p:nvPr/>
        </p:nvSpPr>
        <p:spPr>
          <a:xfrm>
            <a:off x="6545481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A15EA0-A319-EB59-45B2-FBEF738B60FE}"/>
              </a:ext>
            </a:extLst>
          </p:cNvPr>
          <p:cNvSpPr txBox="1"/>
          <p:nvPr/>
        </p:nvSpPr>
        <p:spPr>
          <a:xfrm>
            <a:off x="5589317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E3ADF7-58AF-1897-1002-A59E15631158}"/>
              </a:ext>
            </a:extLst>
          </p:cNvPr>
          <p:cNvSpPr txBox="1"/>
          <p:nvPr/>
        </p:nvSpPr>
        <p:spPr>
          <a:xfrm>
            <a:off x="7518704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</p:spTree>
    <p:extLst>
      <p:ext uri="{BB962C8B-B14F-4D97-AF65-F5344CB8AC3E}">
        <p14:creationId xmlns:p14="http://schemas.microsoft.com/office/powerpoint/2010/main" val="11745823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10" name="Audio Recording 07.02.2023, 23:00:24">
            <a:hlinkClick r:id="" action="ppaction://media"/>
            <a:extLst>
              <a:ext uri="{FF2B5EF4-FFF2-40B4-BE49-F238E27FC236}">
                <a16:creationId xmlns:a16="http://schemas.microsoft.com/office/drawing/2014/main" id="{F3232DF8-8F13-0B10-C492-3B2ECA570D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6441" y="5320619"/>
            <a:ext cx="468000" cy="468000"/>
          </a:xfrm>
          <a:prstGeom prst="rect">
            <a:avLst/>
          </a:prstGeom>
        </p:spPr>
      </p:pic>
      <p:pic>
        <p:nvPicPr>
          <p:cNvPr id="15" name="Grafik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738E992-5407-5DC2-42ED-154E7745A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z-Cyrl-AZ" sz="4400" dirty="0"/>
              <a:t>Т</a:t>
            </a:r>
            <a:r>
              <a:rPr lang="de-DE" sz="4400" dirty="0" err="1"/>
              <a:t>исячі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tysyachi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DCD9C7-DA1A-8B00-CD80-B13C96080923}"/>
              </a:ext>
            </a:extLst>
          </p:cNvPr>
          <p:cNvSpPr txBox="1"/>
          <p:nvPr/>
        </p:nvSpPr>
        <p:spPr>
          <a:xfrm>
            <a:off x="564453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EB74E2-3B09-ACAE-BFBF-08925445A096}"/>
              </a:ext>
            </a:extLst>
          </p:cNvPr>
          <p:cNvSpPr txBox="1"/>
          <p:nvPr/>
        </p:nvSpPr>
        <p:spPr>
          <a:xfrm>
            <a:off x="468836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255204-FB5B-EB3C-C547-CDC80AC16E1D}"/>
              </a:ext>
            </a:extLst>
          </p:cNvPr>
          <p:cNvSpPr txBox="1"/>
          <p:nvPr/>
        </p:nvSpPr>
        <p:spPr>
          <a:xfrm>
            <a:off x="6617755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8239A8-55BC-391F-3D4B-35FE94BD0155}"/>
              </a:ext>
            </a:extLst>
          </p:cNvPr>
          <p:cNvSpPr txBox="1"/>
          <p:nvPr/>
        </p:nvSpPr>
        <p:spPr>
          <a:xfrm>
            <a:off x="7573918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</p:spTree>
    <p:extLst>
      <p:ext uri="{BB962C8B-B14F-4D97-AF65-F5344CB8AC3E}">
        <p14:creationId xmlns:p14="http://schemas.microsoft.com/office/powerpoint/2010/main" val="32181850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8B42F86-3382-2D6C-2F96-22C15076FB2E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B501943-86DA-F34A-99B6-236343B55D8A}"/>
              </a:ext>
            </a:extLst>
          </p:cNvPr>
          <p:cNvSpPr txBox="1"/>
          <p:nvPr/>
        </p:nvSpPr>
        <p:spPr>
          <a:xfrm>
            <a:off x="1566236" y="3799384"/>
            <a:ext cx="5976000" cy="9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45C051-F6E8-4C7F-73DE-C9706A6822D5}"/>
              </a:ext>
            </a:extLst>
          </p:cNvPr>
          <p:cNvSpPr txBox="1"/>
          <p:nvPr/>
        </p:nvSpPr>
        <p:spPr>
          <a:xfrm>
            <a:off x="1566236" y="4919629"/>
            <a:ext cx="5976000" cy="1296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ru-RU" sz="4400" dirty="0"/>
              <a:t>десятки</a:t>
            </a:r>
            <a:r>
              <a:rPr lang="de-DE" sz="4400" dirty="0"/>
              <a:t> </a:t>
            </a:r>
            <a:r>
              <a:rPr lang="de-DE" sz="4400" dirty="0" err="1"/>
              <a:t>тисяч</a:t>
            </a:r>
            <a:r>
              <a:rPr lang="de-DE" sz="4400" dirty="0"/>
              <a:t>   </a:t>
            </a:r>
            <a:endParaRPr lang="de-DE" alt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desyatky </a:t>
            </a:r>
            <a:r>
              <a:rPr lang="de-DE" sz="28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tysyach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3EF5BF-4303-5F28-394C-25C194785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6622" y="4069384"/>
            <a:ext cx="360000" cy="360000"/>
          </a:xfrm>
          <a:prstGeom prst="rect">
            <a:avLst/>
          </a:prstGeom>
        </p:spPr>
      </p:pic>
      <p:pic>
        <p:nvPicPr>
          <p:cNvPr id="3" name="Audio Recording 07.02.2023, 23:00:39">
            <a:hlinkClick r:id="" action="ppaction://media"/>
            <a:extLst>
              <a:ext uri="{FF2B5EF4-FFF2-40B4-BE49-F238E27FC236}">
                <a16:creationId xmlns:a16="http://schemas.microsoft.com/office/drawing/2014/main" id="{2DC0044D-8F1A-1C54-4951-581875DB65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2622" y="5333629"/>
            <a:ext cx="468000" cy="468000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5C0F15C-D429-87AC-68CA-3E2242CBE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935CDC-D172-0558-8BBE-E8F78FBB1984}"/>
              </a:ext>
            </a:extLst>
          </p:cNvPr>
          <p:cNvSpPr txBox="1"/>
          <p:nvPr/>
        </p:nvSpPr>
        <p:spPr>
          <a:xfrm>
            <a:off x="463600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E9642A-326D-F219-70C6-A107EECED369}"/>
              </a:ext>
            </a:extLst>
          </p:cNvPr>
          <p:cNvSpPr txBox="1"/>
          <p:nvPr/>
        </p:nvSpPr>
        <p:spPr>
          <a:xfrm>
            <a:off x="367984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B90F5F-ED29-177C-DB28-4CA2650209D7}"/>
              </a:ext>
            </a:extLst>
          </p:cNvPr>
          <p:cNvSpPr txBox="1"/>
          <p:nvPr/>
        </p:nvSpPr>
        <p:spPr>
          <a:xfrm>
            <a:off x="560923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9DE23A-3708-2A2B-D998-DD5C9F0BDFA1}"/>
              </a:ext>
            </a:extLst>
          </p:cNvPr>
          <p:cNvSpPr txBox="1"/>
          <p:nvPr/>
        </p:nvSpPr>
        <p:spPr>
          <a:xfrm>
            <a:off x="656539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8F8C2-EE61-768B-1422-A3111F1D45B7}"/>
              </a:ext>
            </a:extLst>
          </p:cNvPr>
          <p:cNvSpPr txBox="1"/>
          <p:nvPr/>
        </p:nvSpPr>
        <p:spPr>
          <a:xfrm>
            <a:off x="753861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</p:spTree>
    <p:extLst>
      <p:ext uri="{BB962C8B-B14F-4D97-AF65-F5344CB8AC3E}">
        <p14:creationId xmlns:p14="http://schemas.microsoft.com/office/powerpoint/2010/main" val="5671465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C03386F-2E59-4840-4551-1CBAE5F0B971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854A60-3229-C40E-EE83-7322730C2F7F}"/>
              </a:ext>
            </a:extLst>
          </p:cNvPr>
          <p:cNvGrpSpPr/>
          <p:nvPr/>
        </p:nvGrpSpPr>
        <p:grpSpPr>
          <a:xfrm>
            <a:off x="1558345" y="3811906"/>
            <a:ext cx="6120610" cy="2413904"/>
            <a:chOff x="3624571" y="3280387"/>
            <a:chExt cx="2327500" cy="83844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C037BCB-C5E7-C8C8-5050-93FEBA19E817}"/>
                </a:ext>
              </a:extLst>
            </p:cNvPr>
            <p:cNvSpPr txBox="1"/>
            <p:nvPr/>
          </p:nvSpPr>
          <p:spPr>
            <a:xfrm>
              <a:off x="3624571" y="3280387"/>
              <a:ext cx="2327268" cy="2949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der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sz="4388" dirty="0">
                  <a:latin typeface="Comic Sans MS" panose="030F0902030302020204" pitchFamily="66" charset="0"/>
                </a:rPr>
                <a:t>undert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sz="4388" dirty="0">
                  <a:latin typeface="Comic Sans MS" panose="030F0902030302020204" pitchFamily="66" charset="0"/>
                </a:rPr>
                <a:t>ausender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5C2D464-CB96-8D26-8A27-1E02F3AF33C1}"/>
                </a:ext>
              </a:extLst>
            </p:cNvPr>
            <p:cNvSpPr txBox="1"/>
            <p:nvPr/>
          </p:nvSpPr>
          <p:spPr>
            <a:xfrm>
              <a:off x="3624803" y="3668681"/>
              <a:ext cx="2327268" cy="4501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az-Cyrl-AZ" sz="4400" dirty="0"/>
                <a:t>сотн</a:t>
              </a:r>
              <a:r>
                <a:rPr lang="uk-UA" sz="4400" dirty="0"/>
                <a:t>і</a:t>
              </a:r>
              <a:r>
                <a:rPr lang="az-Cyrl-AZ" sz="4400" dirty="0"/>
                <a:t> тисяч </a:t>
              </a:r>
              <a:r>
                <a:rPr lang="de-DE" sz="4400" dirty="0"/>
                <a:t>   </a:t>
              </a:r>
              <a:endParaRPr lang="de-DE" altLang="de-DE" sz="44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28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sotni </a:t>
              </a:r>
              <a:r>
                <a:rPr lang="de-DE" sz="28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tysyach</a:t>
              </a:r>
              <a:r>
                <a:rPr lang="de-DE" altLang="de-DE" sz="2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404136-F5CC-6584-EA00-5AC7C4345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5045" y="4056526"/>
            <a:ext cx="360000" cy="360000"/>
          </a:xfrm>
          <a:prstGeom prst="rect">
            <a:avLst/>
          </a:prstGeom>
        </p:spPr>
      </p:pic>
      <p:pic>
        <p:nvPicPr>
          <p:cNvPr id="9" name="Audio Recording 07.02.2023, 23:00:50">
            <a:hlinkClick r:id="" action="ppaction://media"/>
            <a:extLst>
              <a:ext uri="{FF2B5EF4-FFF2-40B4-BE49-F238E27FC236}">
                <a16:creationId xmlns:a16="http://schemas.microsoft.com/office/drawing/2014/main" id="{B850C990-C703-C008-4BCF-C2C5C01A46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3045" y="5325810"/>
            <a:ext cx="504000" cy="504000"/>
          </a:xfrm>
          <a:prstGeom prst="rect">
            <a:avLst/>
          </a:prstGeom>
        </p:spPr>
      </p:pic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D242016-CC72-B53C-ADA6-2B18FF4BE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DE4C114-331B-B1F9-E0C5-F09FF6859B8C}"/>
              </a:ext>
            </a:extLst>
          </p:cNvPr>
          <p:cNvSpPr txBox="1"/>
          <p:nvPr/>
        </p:nvSpPr>
        <p:spPr>
          <a:xfrm>
            <a:off x="3694717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6A5F25-804F-C357-F347-21970F89934C}"/>
              </a:ext>
            </a:extLst>
          </p:cNvPr>
          <p:cNvSpPr txBox="1"/>
          <p:nvPr/>
        </p:nvSpPr>
        <p:spPr>
          <a:xfrm>
            <a:off x="2738553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3496EB-1964-280D-5507-DA357254BF99}"/>
              </a:ext>
            </a:extLst>
          </p:cNvPr>
          <p:cNvSpPr txBox="1"/>
          <p:nvPr/>
        </p:nvSpPr>
        <p:spPr>
          <a:xfrm>
            <a:off x="4667940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8FC9FD-980C-A18E-DEC1-E42BD2E95E73}"/>
              </a:ext>
            </a:extLst>
          </p:cNvPr>
          <p:cNvSpPr txBox="1"/>
          <p:nvPr/>
        </p:nvSpPr>
        <p:spPr>
          <a:xfrm>
            <a:off x="5624103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710DAF-7FE8-0E2B-5DFC-557FF190CBA2}"/>
              </a:ext>
            </a:extLst>
          </p:cNvPr>
          <p:cNvSpPr txBox="1"/>
          <p:nvPr/>
        </p:nvSpPr>
        <p:spPr>
          <a:xfrm>
            <a:off x="659732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07EDEB-0DEF-F707-94AE-B9774859EF62}"/>
              </a:ext>
            </a:extLst>
          </p:cNvPr>
          <p:cNvSpPr txBox="1"/>
          <p:nvPr/>
        </p:nvSpPr>
        <p:spPr>
          <a:xfrm>
            <a:off x="7570549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</p:spTree>
    <p:extLst>
      <p:ext uri="{BB962C8B-B14F-4D97-AF65-F5344CB8AC3E}">
        <p14:creationId xmlns:p14="http://schemas.microsoft.com/office/powerpoint/2010/main" val="38942588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F353CD8-3CBA-80F8-6B82-897802474882}"/>
              </a:ext>
            </a:extLst>
          </p:cNvPr>
          <p:cNvSpPr/>
          <p:nvPr/>
        </p:nvSpPr>
        <p:spPr>
          <a:xfrm>
            <a:off x="1314521" y="3579138"/>
            <a:ext cx="7227596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06307FA-05D1-05C3-7C15-9128ACD3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59934" y="3808177"/>
            <a:ext cx="6116399" cy="2422203"/>
            <a:chOff x="3763671" y="3501741"/>
            <a:chExt cx="2351018" cy="89049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763671" y="3501741"/>
              <a:ext cx="2351018" cy="3123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388" dirty="0">
                  <a:latin typeface="Comic Sans MS" panose="030F0902030302020204" pitchFamily="66" charset="0"/>
                </a:rPr>
                <a:t>die</a:t>
              </a:r>
              <a:r>
                <a:rPr lang="de-DE" sz="4388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sz="4388" dirty="0">
                  <a:latin typeface="Comic Sans MS" panose="030F0902030302020204" pitchFamily="66" charset="0"/>
                </a:rPr>
                <a:t>illion</a:t>
              </a:r>
              <a:r>
                <a:rPr lang="de-DE" sz="4388" dirty="0">
                  <a:solidFill>
                    <a:srgbClr val="317A85"/>
                  </a:solidFill>
                </a:rPr>
                <a:t>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763671" y="3914453"/>
              <a:ext cx="2351018" cy="47778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de-DE" sz="4400" dirty="0" err="1"/>
                <a:t>мільйон</a:t>
              </a:r>
              <a:r>
                <a:rPr lang="de-DE" sz="4400" dirty="0"/>
                <a:t>   </a:t>
              </a:r>
              <a:br>
                <a:rPr lang="de-DE" altLang="de-DE" sz="4388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2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28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milʹyon</a:t>
              </a:r>
              <a:r>
                <a:rPr lang="de-DE" sz="28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  <a:r>
                <a:rPr lang="de-DE" altLang="de-DE" sz="28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3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B5B525-41A2-F771-2D92-4CF15AC8E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8588" y="4052976"/>
            <a:ext cx="360000" cy="360000"/>
          </a:xfrm>
          <a:prstGeom prst="rect">
            <a:avLst/>
          </a:prstGeom>
        </p:spPr>
      </p:pic>
      <p:pic>
        <p:nvPicPr>
          <p:cNvPr id="3" name="Audio Recording 07.02.2023, 23:01:00">
            <a:hlinkClick r:id="" action="ppaction://media"/>
            <a:extLst>
              <a:ext uri="{FF2B5EF4-FFF2-40B4-BE49-F238E27FC236}">
                <a16:creationId xmlns:a16="http://schemas.microsoft.com/office/drawing/2014/main" id="{C7AB20EE-F84B-2C7C-0C20-E87930B127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4588" y="5346580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B4E231-7C0D-2CC5-4E77-6EAB6DEE3CF3}"/>
              </a:ext>
            </a:extLst>
          </p:cNvPr>
          <p:cNvSpPr txBox="1"/>
          <p:nvPr/>
        </p:nvSpPr>
        <p:spPr>
          <a:xfrm>
            <a:off x="2713086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8E9C95-7C42-1051-BFFD-97E17C217D3B}"/>
              </a:ext>
            </a:extLst>
          </p:cNvPr>
          <p:cNvSpPr txBox="1"/>
          <p:nvPr/>
        </p:nvSpPr>
        <p:spPr>
          <a:xfrm>
            <a:off x="1756922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949A80-B44E-9B61-B9E4-85768A52F21E}"/>
              </a:ext>
            </a:extLst>
          </p:cNvPr>
          <p:cNvSpPr txBox="1"/>
          <p:nvPr/>
        </p:nvSpPr>
        <p:spPr>
          <a:xfrm>
            <a:off x="3686309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3C3F0D-9EB9-D66A-C6B2-ACF46983D447}"/>
              </a:ext>
            </a:extLst>
          </p:cNvPr>
          <p:cNvSpPr txBox="1"/>
          <p:nvPr/>
        </p:nvSpPr>
        <p:spPr>
          <a:xfrm>
            <a:off x="4642472" y="2244359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B574A4-DA5B-A704-8EC8-1E34B2F4ED86}"/>
              </a:ext>
            </a:extLst>
          </p:cNvPr>
          <p:cNvSpPr txBox="1"/>
          <p:nvPr/>
        </p:nvSpPr>
        <p:spPr>
          <a:xfrm>
            <a:off x="5615695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B58B96-01BD-FCA6-E8E3-B1B923D33A43}"/>
              </a:ext>
            </a:extLst>
          </p:cNvPr>
          <p:cNvSpPr txBox="1"/>
          <p:nvPr/>
        </p:nvSpPr>
        <p:spPr>
          <a:xfrm>
            <a:off x="6588918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7FE93-8EB2-523F-687A-EDEA09818490}"/>
              </a:ext>
            </a:extLst>
          </p:cNvPr>
          <p:cNvSpPr txBox="1"/>
          <p:nvPr/>
        </p:nvSpPr>
        <p:spPr>
          <a:xfrm>
            <a:off x="7545081" y="2259860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</p:spTree>
    <p:extLst>
      <p:ext uri="{BB962C8B-B14F-4D97-AF65-F5344CB8AC3E}">
        <p14:creationId xmlns:p14="http://schemas.microsoft.com/office/powerpoint/2010/main" val="9859163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D9CE3D8-F2DE-CB28-43DB-6D9F07F49CD8}"/>
              </a:ext>
            </a:extLst>
          </p:cNvPr>
          <p:cNvSpPr txBox="1"/>
          <p:nvPr/>
        </p:nvSpPr>
        <p:spPr>
          <a:xfrm>
            <a:off x="28412" y="169872"/>
            <a:ext cx="31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Stellenwerte</a:t>
            </a:r>
            <a:r>
              <a:rPr lang="de-DE" sz="2400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29842E-07EF-749A-56B2-8AB4DF7AB385}"/>
              </a:ext>
            </a:extLst>
          </p:cNvPr>
          <p:cNvSpPr txBox="1"/>
          <p:nvPr/>
        </p:nvSpPr>
        <p:spPr>
          <a:xfrm>
            <a:off x="2482608" y="198874"/>
            <a:ext cx="617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Розряди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[Rozryady chysla]</a:t>
            </a: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F90C34C-114A-48E0-18AA-5F65E8E4EA1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03668" y="3178593"/>
            <a:ext cx="3898664" cy="954107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4E939C-0936-7F61-C97B-6CD8618713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"/>
                </p14:media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063268" y="255853"/>
            <a:ext cx="360000" cy="360000"/>
          </a:xfrm>
          <a:prstGeom prst="rect">
            <a:avLst/>
          </a:prstGeom>
        </p:spPr>
      </p:pic>
      <p:pic>
        <p:nvPicPr>
          <p:cNvPr id="61" name="Audio Recording 07.02.2023, 23:01:55">
            <a:hlinkClick r:id="" action="ppaction://media"/>
            <a:extLst>
              <a:ext uri="{FF2B5EF4-FFF2-40B4-BE49-F238E27FC236}">
                <a16:creationId xmlns:a16="http://schemas.microsoft.com/office/drawing/2014/main" id="{38A9947A-DBF3-B42C-1CD0-1C6D6AF462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304448" y="243398"/>
            <a:ext cx="468000" cy="468000"/>
          </a:xfrm>
          <a:prstGeom prst="rect">
            <a:avLst/>
          </a:prstGeom>
        </p:spPr>
      </p:pic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3250B9B5-45AA-0B1C-29F2-78FA1A67A573}"/>
              </a:ext>
            </a:extLst>
          </p:cNvPr>
          <p:cNvCxnSpPr>
            <a:cxnSpLocks/>
          </p:cNvCxnSpPr>
          <p:nvPr/>
        </p:nvCxnSpPr>
        <p:spPr>
          <a:xfrm>
            <a:off x="2421607" y="3386072"/>
            <a:ext cx="7125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17249E-5FF9-5147-7D0A-356067FEEF62}"/>
              </a:ext>
            </a:extLst>
          </p:cNvPr>
          <p:cNvGrpSpPr/>
          <p:nvPr/>
        </p:nvGrpSpPr>
        <p:grpSpPr>
          <a:xfrm>
            <a:off x="260380" y="2971646"/>
            <a:ext cx="2232000" cy="1368000"/>
            <a:chOff x="233539" y="3307188"/>
            <a:chExt cx="2232000" cy="1368000"/>
          </a:xfrm>
        </p:grpSpPr>
        <p:sp>
          <p:nvSpPr>
            <p:cNvPr id="77" name="Abgerundetes Rechteck 76">
              <a:extLst>
                <a:ext uri="{FF2B5EF4-FFF2-40B4-BE49-F238E27FC236}">
                  <a16:creationId xmlns:a16="http://schemas.microsoft.com/office/drawing/2014/main" id="{D517E40C-45E6-2F9D-1000-010A136B436C}"/>
                </a:ext>
              </a:extLst>
            </p:cNvPr>
            <p:cNvSpPr/>
            <p:nvPr/>
          </p:nvSpPr>
          <p:spPr>
            <a:xfrm>
              <a:off x="233539" y="3307188"/>
              <a:ext cx="2232000" cy="1368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74598853-E970-5F14-2678-298FDDB514D2}"/>
                </a:ext>
              </a:extLst>
            </p:cNvPr>
            <p:cNvSpPr txBox="1"/>
            <p:nvPr/>
          </p:nvSpPr>
          <p:spPr>
            <a:xfrm>
              <a:off x="355502" y="3451336"/>
              <a:ext cx="1476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M</a:t>
              </a:r>
              <a:r>
                <a:rPr lang="de-DE" dirty="0">
                  <a:latin typeface="Comic Sans MS" panose="030F0902030302020204" pitchFamily="66" charset="0"/>
                </a:rPr>
                <a:t>illion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5D018D7-0608-04FF-1BEB-B712416FE36E}"/>
                </a:ext>
              </a:extLst>
            </p:cNvPr>
            <p:cNvSpPr txBox="1"/>
            <p:nvPr/>
          </p:nvSpPr>
          <p:spPr>
            <a:xfrm>
              <a:off x="355502" y="3997104"/>
              <a:ext cx="1476000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/>
                <a:t>мільйон</a:t>
              </a:r>
              <a:r>
                <a:rPr lang="de-DE" sz="1600" dirty="0"/>
                <a:t>   </a:t>
              </a:r>
              <a:endParaRPr lang="de-DE" altLang="de-DE" sz="16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2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milʹyon</a:t>
              </a:r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7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D24DFEF-A73E-626A-ABA9-8D917F973E38}"/>
                </a:ext>
              </a:extLst>
            </p:cNvPr>
            <p:cNvPicPr>
              <a:picLocks noChangeAspect="1"/>
            </p:cNvPicPr>
            <p:nvPr>
              <a:audioFile r:link="rId30"/>
              <p:extLst>
                <p:ext uri="{DAA4B4D4-6D71-4841-9C94-3DE7FCFB9230}">
                  <p14:media xmlns:p14="http://schemas.microsoft.com/office/powerpoint/2010/main" r:embed="rId2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2003937" y="3499959"/>
              <a:ext cx="360000" cy="360000"/>
            </a:xfrm>
            <a:prstGeom prst="rect">
              <a:avLst/>
            </a:prstGeom>
          </p:spPr>
        </p:pic>
        <p:pic>
          <p:nvPicPr>
            <p:cNvPr id="76" name="Audio Recording 07.02.2023, 23:01:00">
              <a:hlinkClick r:id="" action="ppaction://media"/>
              <a:extLst>
                <a:ext uri="{FF2B5EF4-FFF2-40B4-BE49-F238E27FC236}">
                  <a16:creationId xmlns:a16="http://schemas.microsoft.com/office/drawing/2014/main" id="{1760FE86-EDB9-0274-9126-24EEA6D6ADAF}"/>
                </a:ext>
              </a:extLst>
            </p:cNvPr>
            <p:cNvPicPr>
              <a:picLocks noChangeAspect="1"/>
            </p:cNvPicPr>
            <p:nvPr>
              <a:audioFile r:link="rId32"/>
              <p:extLst>
                <p:ext uri="{DAA4B4D4-6D71-4841-9C94-3DE7FCFB9230}">
                  <p14:media xmlns:p14="http://schemas.microsoft.com/office/powerpoint/2010/main" r:embed="rId31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1911845" y="4039894"/>
              <a:ext cx="468000" cy="468000"/>
            </a:xfrm>
            <a:prstGeom prst="rect">
              <a:avLst/>
            </a:prstGeom>
          </p:spPr>
        </p:pic>
      </p:grp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32318071-345E-60A0-FD89-B4AA32083EE3}"/>
              </a:ext>
            </a:extLst>
          </p:cNvPr>
          <p:cNvCxnSpPr>
            <a:cxnSpLocks/>
          </p:cNvCxnSpPr>
          <p:nvPr/>
        </p:nvCxnSpPr>
        <p:spPr>
          <a:xfrm flipH="1">
            <a:off x="6826156" y="3419538"/>
            <a:ext cx="5358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B732CA3-192C-1590-C25C-35F911798D07}"/>
              </a:ext>
            </a:extLst>
          </p:cNvPr>
          <p:cNvGrpSpPr/>
          <p:nvPr/>
        </p:nvGrpSpPr>
        <p:grpSpPr>
          <a:xfrm>
            <a:off x="727259" y="4788944"/>
            <a:ext cx="3358854" cy="1457972"/>
            <a:chOff x="759029" y="1144415"/>
            <a:chExt cx="3358854" cy="1457972"/>
          </a:xfrm>
        </p:grpSpPr>
        <p:sp>
          <p:nvSpPr>
            <p:cNvPr id="81" name="Abgerundetes Rechteck 80">
              <a:extLst>
                <a:ext uri="{FF2B5EF4-FFF2-40B4-BE49-F238E27FC236}">
                  <a16:creationId xmlns:a16="http://schemas.microsoft.com/office/drawing/2014/main" id="{7700646F-2046-C20A-9DE6-D542A1A25A4A}"/>
                </a:ext>
              </a:extLst>
            </p:cNvPr>
            <p:cNvSpPr/>
            <p:nvPr/>
          </p:nvSpPr>
          <p:spPr>
            <a:xfrm>
              <a:off x="759029" y="1144415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FF7DD1A-3958-73A5-08C7-202B76BF63F2}"/>
                </a:ext>
              </a:extLst>
            </p:cNvPr>
            <p:cNvSpPr txBox="1"/>
            <p:nvPr/>
          </p:nvSpPr>
          <p:spPr>
            <a:xfrm>
              <a:off x="901872" y="1271196"/>
              <a:ext cx="269480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dirty="0">
                  <a:latin typeface="Comic Sans MS" panose="030F0902030302020204" pitchFamily="66" charset="0"/>
                </a:rPr>
                <a:t>undert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6EB43AE-6080-4AD7-88DF-DE162E8C6523}"/>
                </a:ext>
              </a:extLst>
            </p:cNvPr>
            <p:cNvSpPr txBox="1"/>
            <p:nvPr/>
          </p:nvSpPr>
          <p:spPr>
            <a:xfrm>
              <a:off x="897896" y="1857596"/>
              <a:ext cx="2694802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1600" dirty="0"/>
                <a:t>сотн</a:t>
              </a:r>
              <a:r>
                <a:rPr lang="uk-UA" sz="1600" dirty="0"/>
                <a:t>і</a:t>
              </a:r>
              <a:r>
                <a:rPr lang="az-Cyrl-AZ" sz="1600" dirty="0"/>
                <a:t> тисяч </a:t>
              </a:r>
              <a:r>
                <a:rPr lang="de-DE" sz="1600" dirty="0"/>
                <a:t>   </a:t>
              </a:r>
              <a:endParaRPr lang="de-DE" altLang="de-DE" sz="16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sotni </a:t>
              </a:r>
              <a:r>
                <a:rPr lang="de-DE" sz="12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tysyach</a:t>
              </a:r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85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330AED-5695-B2DD-349F-71A38B4EAFB8}"/>
                </a:ext>
              </a:extLst>
            </p:cNvPr>
            <p:cNvPicPr>
              <a:picLocks noChangeAspect="1"/>
            </p:cNvPicPr>
            <p:nvPr>
              <a:audioFile r:link="rId26"/>
              <p:extLst>
                <p:ext uri="{DAA4B4D4-6D71-4841-9C94-3DE7FCFB9230}">
                  <p14:media xmlns:p14="http://schemas.microsoft.com/office/powerpoint/2010/main" r:embed="rId25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3687113" y="1319819"/>
              <a:ext cx="360000" cy="360000"/>
            </a:xfrm>
            <a:prstGeom prst="rect">
              <a:avLst/>
            </a:prstGeom>
          </p:spPr>
        </p:pic>
        <p:pic>
          <p:nvPicPr>
            <p:cNvPr id="86" name="Audio Recording 07.02.2023, 23:00:50">
              <a:hlinkClick r:id="" action="ppaction://media"/>
              <a:extLst>
                <a:ext uri="{FF2B5EF4-FFF2-40B4-BE49-F238E27FC236}">
                  <a16:creationId xmlns:a16="http://schemas.microsoft.com/office/drawing/2014/main" id="{37383FE9-4CD5-CE50-5D87-F72515BDEA3A}"/>
                </a:ext>
              </a:extLst>
            </p:cNvPr>
            <p:cNvPicPr>
              <a:picLocks noChangeAspect="1"/>
            </p:cNvPicPr>
            <p:nvPr>
              <a:audioFile r:link="rId28"/>
              <p:extLst>
                <p:ext uri="{DAA4B4D4-6D71-4841-9C94-3DE7FCFB9230}">
                  <p14:media xmlns:p14="http://schemas.microsoft.com/office/powerpoint/2010/main" r:embed="rId27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3649883" y="1943177"/>
              <a:ext cx="468000" cy="468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5EF8B85-9483-E7AF-F1E3-EC6C374D5072}"/>
              </a:ext>
            </a:extLst>
          </p:cNvPr>
          <p:cNvGrpSpPr/>
          <p:nvPr/>
        </p:nvGrpSpPr>
        <p:grpSpPr>
          <a:xfrm>
            <a:off x="4212735" y="4780551"/>
            <a:ext cx="3358854" cy="1457972"/>
            <a:chOff x="4045044" y="1144414"/>
            <a:chExt cx="3358854" cy="1457972"/>
          </a:xfrm>
        </p:grpSpPr>
        <p:sp>
          <p:nvSpPr>
            <p:cNvPr id="90" name="Abgerundetes Rechteck 89">
              <a:extLst>
                <a:ext uri="{FF2B5EF4-FFF2-40B4-BE49-F238E27FC236}">
                  <a16:creationId xmlns:a16="http://schemas.microsoft.com/office/drawing/2014/main" id="{0367A6C4-A3B0-CE09-9339-B485888E68EA}"/>
                </a:ext>
              </a:extLst>
            </p:cNvPr>
            <p:cNvSpPr/>
            <p:nvPr/>
          </p:nvSpPr>
          <p:spPr>
            <a:xfrm>
              <a:off x="4045044" y="1144414"/>
              <a:ext cx="3358854" cy="1457972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2C35C32B-2950-4845-11F9-8DCC8901C21B}"/>
                </a:ext>
              </a:extLst>
            </p:cNvPr>
            <p:cNvSpPr txBox="1"/>
            <p:nvPr/>
          </p:nvSpPr>
          <p:spPr>
            <a:xfrm>
              <a:off x="4169006" y="1260108"/>
              <a:ext cx="266388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0DCBD69E-8DEB-6DEE-50A1-71A9C9EFE811}"/>
                </a:ext>
              </a:extLst>
            </p:cNvPr>
            <p:cNvSpPr txBox="1"/>
            <p:nvPr/>
          </p:nvSpPr>
          <p:spPr>
            <a:xfrm>
              <a:off x="4175152" y="1803352"/>
              <a:ext cx="2657738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десятки</a:t>
              </a:r>
              <a:r>
                <a:rPr lang="de-DE" sz="1600" dirty="0"/>
                <a:t> </a:t>
              </a:r>
              <a:r>
                <a:rPr lang="de-DE" sz="1600" dirty="0" err="1"/>
                <a:t>тисяч</a:t>
              </a:r>
              <a:r>
                <a:rPr lang="de-DE" sz="1600" dirty="0"/>
                <a:t>   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desyatky </a:t>
              </a:r>
              <a:r>
                <a:rPr lang="de-DE" sz="12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tysyach</a:t>
              </a:r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3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082284C2-BED9-FDA2-7575-1C1165AAD58B}"/>
                </a:ext>
              </a:extLst>
            </p:cNvPr>
            <p:cNvPicPr>
              <a:picLocks noChangeAspect="1"/>
            </p:cNvPicPr>
            <p:nvPr>
              <a:audioFile r:link="rId22"/>
              <p:extLst>
                <p:ext uri="{DAA4B4D4-6D71-4841-9C94-3DE7FCFB9230}">
                  <p14:media xmlns:p14="http://schemas.microsoft.com/office/powerpoint/2010/main" r:embed="rId21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938394" y="1308731"/>
              <a:ext cx="360000" cy="360000"/>
            </a:xfrm>
            <a:prstGeom prst="rect">
              <a:avLst/>
            </a:prstGeom>
          </p:spPr>
        </p:pic>
        <p:pic>
          <p:nvPicPr>
            <p:cNvPr id="94" name="Audio Recording 07.02.2023, 23:00:39">
              <a:hlinkClick r:id="" action="ppaction://media"/>
              <a:extLst>
                <a:ext uri="{FF2B5EF4-FFF2-40B4-BE49-F238E27FC236}">
                  <a16:creationId xmlns:a16="http://schemas.microsoft.com/office/drawing/2014/main" id="{5C03A2EB-CF4A-EBB3-7C34-961B9501BF64}"/>
                </a:ext>
              </a:extLst>
            </p:cNvPr>
            <p:cNvPicPr>
              <a:picLocks noChangeAspect="1"/>
            </p:cNvPicPr>
            <p:nvPr>
              <a:audioFile r:link="rId24"/>
              <p:extLst>
                <p:ext uri="{DAA4B4D4-6D71-4841-9C94-3DE7FCFB9230}">
                  <p14:media xmlns:p14="http://schemas.microsoft.com/office/powerpoint/2010/main" r:embed="rId23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6884394" y="1846142"/>
              <a:ext cx="468000" cy="468000"/>
            </a:xfrm>
            <a:prstGeom prst="rect">
              <a:avLst/>
            </a:prstGeom>
          </p:spPr>
        </p:pic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155DC3AA-5FDF-0DFD-62D5-9B4DB23FEACF}"/>
              </a:ext>
            </a:extLst>
          </p:cNvPr>
          <p:cNvCxnSpPr>
            <a:cxnSpLocks/>
          </p:cNvCxnSpPr>
          <p:nvPr/>
        </p:nvCxnSpPr>
        <p:spPr>
          <a:xfrm flipH="1">
            <a:off x="6197468" y="2598689"/>
            <a:ext cx="564290" cy="725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670E596-E8C5-CA7F-D09A-0FDB1B0A446D}"/>
              </a:ext>
            </a:extLst>
          </p:cNvPr>
          <p:cNvGrpSpPr/>
          <p:nvPr/>
        </p:nvGrpSpPr>
        <p:grpSpPr>
          <a:xfrm>
            <a:off x="741311" y="1212576"/>
            <a:ext cx="2544052" cy="1440000"/>
            <a:chOff x="10322952" y="546285"/>
            <a:chExt cx="2544052" cy="1440000"/>
          </a:xfrm>
        </p:grpSpPr>
        <p:sp>
          <p:nvSpPr>
            <p:cNvPr id="97" name="Abgerundetes Rechteck 96">
              <a:extLst>
                <a:ext uri="{FF2B5EF4-FFF2-40B4-BE49-F238E27FC236}">
                  <a16:creationId xmlns:a16="http://schemas.microsoft.com/office/drawing/2014/main" id="{B09F07C2-3EDC-A371-B741-3E9D339754F4}"/>
                </a:ext>
              </a:extLst>
            </p:cNvPr>
            <p:cNvSpPr/>
            <p:nvPr/>
          </p:nvSpPr>
          <p:spPr>
            <a:xfrm>
              <a:off x="10322952" y="546285"/>
              <a:ext cx="2544052" cy="144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3ECCE346-8AB0-F909-0439-E54756AAC3CB}"/>
                </a:ext>
              </a:extLst>
            </p:cNvPr>
            <p:cNvSpPr txBox="1"/>
            <p:nvPr/>
          </p:nvSpPr>
          <p:spPr>
            <a:xfrm>
              <a:off x="10414597" y="673067"/>
              <a:ext cx="1800000" cy="50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T</a:t>
              </a:r>
              <a:r>
                <a:rPr lang="de-DE" dirty="0">
                  <a:latin typeface="Comic Sans MS" panose="030F0902030302020204" pitchFamily="66" charset="0"/>
                </a:rPr>
                <a:t>ausender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E2CD722B-0F04-91FE-C60A-A973F5C60638}"/>
                </a:ext>
              </a:extLst>
            </p:cNvPr>
            <p:cNvSpPr txBox="1"/>
            <p:nvPr/>
          </p:nvSpPr>
          <p:spPr>
            <a:xfrm>
              <a:off x="10432597" y="1302850"/>
              <a:ext cx="1764000" cy="55765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тисячі </a:t>
              </a:r>
              <a:r>
                <a:rPr lang="de-DE" sz="1625" dirty="0"/>
                <a:t> </a:t>
              </a:r>
              <a:endParaRPr lang="de-DE" altLang="de-DE" sz="1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tysyachi</a:t>
              </a:r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0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68337BD5-1710-034E-E0CE-608AB0935E27}"/>
                </a:ext>
              </a:extLst>
            </p:cNvPr>
            <p:cNvPicPr>
              <a:picLocks noChangeAspect="1"/>
            </p:cNvPicPr>
            <p:nvPr>
              <a:audioFile r:link="rId18"/>
              <p:extLst>
                <p:ext uri="{DAA4B4D4-6D71-4841-9C94-3DE7FCFB9230}">
                  <p14:media xmlns:p14="http://schemas.microsoft.com/office/powerpoint/2010/main" r:embed="rId17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12286390" y="747481"/>
              <a:ext cx="360000" cy="360000"/>
            </a:xfrm>
            <a:prstGeom prst="rect">
              <a:avLst/>
            </a:prstGeom>
          </p:spPr>
        </p:pic>
        <p:pic>
          <p:nvPicPr>
            <p:cNvPr id="101" name="Audio Recording 07.02.2023, 23:00:24">
              <a:hlinkClick r:id="" action="ppaction://media"/>
              <a:extLst>
                <a:ext uri="{FF2B5EF4-FFF2-40B4-BE49-F238E27FC236}">
                  <a16:creationId xmlns:a16="http://schemas.microsoft.com/office/drawing/2014/main" id="{A693CE9F-E9B3-9A63-4AE6-B612A0C05870}"/>
                </a:ext>
              </a:extLst>
            </p:cNvPr>
            <p:cNvPicPr>
              <a:picLocks noChangeAspect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12264836" y="1374658"/>
              <a:ext cx="468000" cy="468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56BA796-136D-7EAF-79E1-F67005E709F2}"/>
              </a:ext>
            </a:extLst>
          </p:cNvPr>
          <p:cNvGrpSpPr/>
          <p:nvPr/>
        </p:nvGrpSpPr>
        <p:grpSpPr>
          <a:xfrm>
            <a:off x="7294105" y="2984352"/>
            <a:ext cx="2232000" cy="1440000"/>
            <a:chOff x="7609420" y="5133575"/>
            <a:chExt cx="2232000" cy="1440000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72C87AEE-36FD-C0E1-3916-54D168375851}"/>
                </a:ext>
              </a:extLst>
            </p:cNvPr>
            <p:cNvSpPr/>
            <p:nvPr/>
          </p:nvSpPr>
          <p:spPr>
            <a:xfrm rot="5400000">
              <a:off x="8005420" y="4737575"/>
              <a:ext cx="1440000" cy="22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F714988-D367-B6D8-70B1-04798A9AF2CF}"/>
                </a:ext>
              </a:extLst>
            </p:cNvPr>
            <p:cNvSpPr txBox="1"/>
            <p:nvPr/>
          </p:nvSpPr>
          <p:spPr>
            <a:xfrm>
              <a:off x="7738807" y="5309173"/>
              <a:ext cx="162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E</a:t>
              </a:r>
              <a:r>
                <a:rPr lang="de-DE" dirty="0">
                  <a:latin typeface="Comic Sans MS" panose="030F0902030302020204" pitchFamily="66" charset="0"/>
                </a:rPr>
                <a:t>iner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E9136B6-9A08-678D-8897-BA155390E320}"/>
                </a:ext>
              </a:extLst>
            </p:cNvPr>
            <p:cNvSpPr txBox="1"/>
            <p:nvPr/>
          </p:nvSpPr>
          <p:spPr>
            <a:xfrm>
              <a:off x="7741693" y="5873038"/>
              <a:ext cx="1632066" cy="55765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о</a:t>
              </a:r>
              <a:r>
                <a:rPr lang="de-DE" sz="1600" dirty="0"/>
                <a:t>диниці</a:t>
              </a:r>
              <a:r>
                <a:rPr lang="de-DE" sz="1625" dirty="0"/>
                <a:t> </a:t>
              </a:r>
              <a:endParaRPr lang="de-DE" altLang="de-DE" sz="1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[o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dynytsi</a:t>
              </a:r>
              <a:r>
                <a:rPr lang="de-DE" altLang="de-DE" sz="1138" dirty="0">
                  <a:solidFill>
                    <a:srgbClr val="9D9D9D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138" dirty="0">
                <a:solidFill>
                  <a:srgbClr val="9D9D9D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7568AADB-5A41-4B22-8AF6-7C59D0E37900}"/>
                </a:ext>
              </a:extLst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9419907" y="5392576"/>
              <a:ext cx="360000" cy="360000"/>
            </a:xfrm>
            <a:prstGeom prst="rect">
              <a:avLst/>
            </a:prstGeom>
          </p:spPr>
        </p:pic>
        <p:pic>
          <p:nvPicPr>
            <p:cNvPr id="8" name="Audio Recording 07.02.2023, 22:59:51">
              <a:hlinkClick r:id="" action="ppaction://media"/>
              <a:extLst>
                <a:ext uri="{FF2B5EF4-FFF2-40B4-BE49-F238E27FC236}">
                  <a16:creationId xmlns:a16="http://schemas.microsoft.com/office/drawing/2014/main" id="{5CCF1810-E4CE-59A1-51EE-E0E225F3FE66}"/>
                </a:ext>
              </a:extLst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9373419" y="6018073"/>
              <a:ext cx="468000" cy="468000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6E90A5E-5A52-E761-DD3B-FCC92FD59523}"/>
              </a:ext>
            </a:extLst>
          </p:cNvPr>
          <p:cNvGrpSpPr/>
          <p:nvPr/>
        </p:nvGrpSpPr>
        <p:grpSpPr>
          <a:xfrm>
            <a:off x="6675289" y="1209831"/>
            <a:ext cx="2520000" cy="1443600"/>
            <a:chOff x="-3382835" y="4990690"/>
            <a:chExt cx="2520000" cy="1443600"/>
          </a:xfrm>
        </p:grpSpPr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2BBE3B91-BDDF-22BC-A0AC-DBF2E9AE5D3A}"/>
                </a:ext>
              </a:extLst>
            </p:cNvPr>
            <p:cNvSpPr/>
            <p:nvPr/>
          </p:nvSpPr>
          <p:spPr>
            <a:xfrm rot="5400000">
              <a:off x="-2844635" y="4452490"/>
              <a:ext cx="14436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E54E48C-30EB-30E9-4BA0-826EC151C48B}"/>
                </a:ext>
              </a:extLst>
            </p:cNvPr>
            <p:cNvSpPr txBox="1"/>
            <p:nvPr/>
          </p:nvSpPr>
          <p:spPr>
            <a:xfrm>
              <a:off x="-3264146" y="5166288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Z</a:t>
              </a:r>
              <a:r>
                <a:rPr lang="de-DE" dirty="0">
                  <a:latin typeface="Comic Sans MS" panose="030F0902030302020204" pitchFamily="66" charset="0"/>
                </a:rPr>
                <a:t>ehner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4907ECB-BF81-2A58-D88E-5631B49FA9A2}"/>
                </a:ext>
              </a:extLst>
            </p:cNvPr>
            <p:cNvSpPr txBox="1"/>
            <p:nvPr/>
          </p:nvSpPr>
          <p:spPr>
            <a:xfrm>
              <a:off x="-3263286" y="5730153"/>
              <a:ext cx="1800000" cy="55765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десятки</a:t>
              </a:r>
              <a:r>
                <a:rPr lang="de-DE" sz="1625" dirty="0"/>
                <a:t>  </a:t>
              </a:r>
              <a:endParaRPr lang="de-DE" altLang="de-DE" sz="1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desyatky</a:t>
              </a:r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16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A4DCC0E9-19EE-4B76-A97B-0F4E58DBC757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-1395946" y="5211018"/>
              <a:ext cx="360000" cy="360000"/>
            </a:xfrm>
            <a:prstGeom prst="rect">
              <a:avLst/>
            </a:prstGeom>
          </p:spPr>
        </p:pic>
        <p:pic>
          <p:nvPicPr>
            <p:cNvPr id="17" name="Audio Recording 07.02.2023, 23:00:01">
              <a:hlinkClick r:id="" action="ppaction://media"/>
              <a:extLst>
                <a:ext uri="{FF2B5EF4-FFF2-40B4-BE49-F238E27FC236}">
                  <a16:creationId xmlns:a16="http://schemas.microsoft.com/office/drawing/2014/main" id="{7789DEB6-31D4-B8A5-7EF3-7A8A3D7FF9BC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-1404430" y="5777469"/>
              <a:ext cx="468000" cy="468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65CD7F8-8F0F-70E2-924A-A95C469DA05A}"/>
              </a:ext>
            </a:extLst>
          </p:cNvPr>
          <p:cNvGrpSpPr/>
          <p:nvPr/>
        </p:nvGrpSpPr>
        <p:grpSpPr>
          <a:xfrm>
            <a:off x="3716772" y="1212576"/>
            <a:ext cx="2520000" cy="1440000"/>
            <a:chOff x="4769735" y="5144118"/>
            <a:chExt cx="2520000" cy="1440000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52C9AD5F-0CBD-D06F-434A-6014E93E87EA}"/>
                </a:ext>
              </a:extLst>
            </p:cNvPr>
            <p:cNvSpPr/>
            <p:nvPr/>
          </p:nvSpPr>
          <p:spPr>
            <a:xfrm rot="5400000">
              <a:off x="5309735" y="4604118"/>
              <a:ext cx="1440000" cy="2520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7D5BAB5-FF36-394E-D3E0-AC21ECBC4090}"/>
                </a:ext>
              </a:extLst>
            </p:cNvPr>
            <p:cNvSpPr txBox="1"/>
            <p:nvPr/>
          </p:nvSpPr>
          <p:spPr>
            <a:xfrm>
              <a:off x="4880688" y="5319716"/>
              <a:ext cx="180000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H</a:t>
              </a:r>
              <a:r>
                <a:rPr lang="de-DE" dirty="0">
                  <a:latin typeface="Comic Sans MS" panose="030F0902030302020204" pitchFamily="66" charset="0"/>
                </a:rPr>
                <a:t>underter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FC42FB3-280D-36C7-63E9-8EAE0E95B382}"/>
                </a:ext>
              </a:extLst>
            </p:cNvPr>
            <p:cNvSpPr txBox="1"/>
            <p:nvPr/>
          </p:nvSpPr>
          <p:spPr>
            <a:xfrm>
              <a:off x="4875766" y="5883581"/>
              <a:ext cx="1800000" cy="55765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с</a:t>
              </a:r>
              <a:r>
                <a:rPr lang="de-DE" sz="1600" dirty="0"/>
                <a:t>отні</a:t>
              </a:r>
              <a:r>
                <a:rPr lang="de-DE" sz="1463" dirty="0"/>
                <a:t> </a:t>
              </a:r>
              <a:r>
                <a:rPr lang="de-DE" sz="1625" dirty="0"/>
                <a:t>  </a:t>
              </a:r>
              <a:endParaRPr lang="de-DE" altLang="de-DE" sz="16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uk-UA" sz="12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[s</a:t>
              </a:r>
              <a:r>
                <a:rPr lang="de-DE" sz="12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otni</a:t>
              </a:r>
              <a:r>
                <a:rPr lang="de-DE" altLang="de-DE" sz="12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20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58BAE654-A9FE-8BE9-F3B8-747582DB3BC8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35"/>
            <a:stretch>
              <a:fillRect/>
            </a:stretch>
          </p:blipFill>
          <p:spPr>
            <a:xfrm>
              <a:off x="6794823" y="5378038"/>
              <a:ext cx="360000" cy="360000"/>
            </a:xfrm>
            <a:prstGeom prst="rect">
              <a:avLst/>
            </a:prstGeom>
          </p:spPr>
        </p:pic>
        <p:pic>
          <p:nvPicPr>
            <p:cNvPr id="21" name="Audio Recording 07.02.2023, 23:00:12">
              <a:hlinkClick r:id="" action="ppaction://media"/>
              <a:extLst>
                <a:ext uri="{FF2B5EF4-FFF2-40B4-BE49-F238E27FC236}">
                  <a16:creationId xmlns:a16="http://schemas.microsoft.com/office/drawing/2014/main" id="{FBCDA463-7DC8-2BD5-7C8C-E53AB404AEAF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36"/>
            <a:stretch>
              <a:fillRect/>
            </a:stretch>
          </p:blipFill>
          <p:spPr>
            <a:xfrm>
              <a:off x="6750402" y="5973233"/>
              <a:ext cx="468000" cy="468000"/>
            </a:xfrm>
            <a:prstGeom prst="rect">
              <a:avLst/>
            </a:prstGeom>
          </p:spPr>
        </p:pic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E9E778B-059C-D757-E2C7-C639D4D3E160}"/>
              </a:ext>
            </a:extLst>
          </p:cNvPr>
          <p:cNvCxnSpPr>
            <a:cxnSpLocks/>
          </p:cNvCxnSpPr>
          <p:nvPr/>
        </p:nvCxnSpPr>
        <p:spPr>
          <a:xfrm>
            <a:off x="5502978" y="2598689"/>
            <a:ext cx="0" cy="65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A6CD9B2-F5AB-581B-E06C-0011B44977D9}"/>
              </a:ext>
            </a:extLst>
          </p:cNvPr>
          <p:cNvCxnSpPr>
            <a:cxnSpLocks/>
          </p:cNvCxnSpPr>
          <p:nvPr/>
        </p:nvCxnSpPr>
        <p:spPr>
          <a:xfrm>
            <a:off x="3147303" y="2564163"/>
            <a:ext cx="1714880" cy="727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5DEBA0E-8A4A-6B86-483B-DA7F4261CA8B}"/>
              </a:ext>
            </a:extLst>
          </p:cNvPr>
          <p:cNvCxnSpPr>
            <a:cxnSpLocks/>
          </p:cNvCxnSpPr>
          <p:nvPr/>
        </p:nvCxnSpPr>
        <p:spPr>
          <a:xfrm flipV="1">
            <a:off x="3840074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9927384-CABE-B997-3BEC-82EC39490035}"/>
              </a:ext>
            </a:extLst>
          </p:cNvPr>
          <p:cNvCxnSpPr>
            <a:cxnSpLocks/>
          </p:cNvCxnSpPr>
          <p:nvPr/>
        </p:nvCxnSpPr>
        <p:spPr>
          <a:xfrm flipV="1">
            <a:off x="4414221" y="3820886"/>
            <a:ext cx="0" cy="1037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615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uk-UA" sz="4400" dirty="0"/>
              <a:t>одиниці</a:t>
            </a:r>
            <a:endParaRPr lang="de-DE" sz="44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[o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dynytsi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5" name="Audio Recording 07.02.2023, 22:59:51">
            <a:hlinkClick r:id="" action="ppaction://media"/>
            <a:extLst>
              <a:ext uri="{FF2B5EF4-FFF2-40B4-BE49-F238E27FC236}">
                <a16:creationId xmlns:a16="http://schemas.microsoft.com/office/drawing/2014/main" id="{AE46608E-C450-9507-F63B-052611984B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9952" y="5320619"/>
            <a:ext cx="468000" cy="46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79551A-54CE-EAF4-AD2D-DBD0D4C0A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897" y="1943594"/>
            <a:ext cx="1221973" cy="11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11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de-DE" sz="4400" dirty="0"/>
              <a:t>десятки</a:t>
            </a: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desyatky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3" name="Audio Recording 07.02.2023, 23:00:01">
            <a:hlinkClick r:id="" action="ppaction://media"/>
            <a:extLst>
              <a:ext uri="{FF2B5EF4-FFF2-40B4-BE49-F238E27FC236}">
                <a16:creationId xmlns:a16="http://schemas.microsoft.com/office/drawing/2014/main" id="{8FE85CEE-168E-4E81-029E-1A3BD43DC8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9952" y="5320619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391407-D710-CDF1-FEC1-FE8B52D0C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341" y="2171160"/>
            <a:ext cx="4963826" cy="8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14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CF6D044-853D-8AB3-F0A6-AA301ED6F4E8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487D4E-6E8B-F2C9-3D40-68B2DA700ED5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H</a:t>
            </a:r>
            <a:r>
              <a:rPr lang="de-DE" sz="4390" dirty="0">
                <a:latin typeface="Comic Sans MS" panose="030F0902030302020204" pitchFamily="66" charset="0"/>
              </a:rPr>
              <a:t>under</a:t>
            </a:r>
            <a:r>
              <a:rPr lang="de-DE" sz="4388" dirty="0">
                <a:latin typeface="Comic Sans MS" panose="030F0902030302020204" pitchFamily="66" charset="0"/>
              </a:rPr>
              <a:t>ter</a:t>
            </a:r>
            <a:endParaRPr lang="de-DE" sz="4388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A2905F-A623-7797-5542-B9A4FDBE7099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de-DE" sz="4400" dirty="0" err="1"/>
              <a:t>cотні</a:t>
            </a:r>
            <a:endParaRPr lang="de-DE" sz="44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otni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7.02.2023, 23:00:12">
            <a:hlinkClick r:id="" action="ppaction://media"/>
            <a:extLst>
              <a:ext uri="{FF2B5EF4-FFF2-40B4-BE49-F238E27FC236}">
                <a16:creationId xmlns:a16="http://schemas.microsoft.com/office/drawing/2014/main" id="{14FC1A27-CC2B-D20C-E3A0-63E86EA0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9952" y="5320619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06395E-520E-3AA2-9524-0D9794E5A6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BD18F6-2F13-B683-5CC4-2A1404BAA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542" y="1984095"/>
            <a:ext cx="5387388" cy="11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21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4BD0C71D-81AF-9986-4CD8-A48E6F869FBD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74EDE41-5436-9453-3672-B1995A17E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10" name="Audio Recording 07.02.2023, 23:00:24">
            <a:hlinkClick r:id="" action="ppaction://media"/>
            <a:extLst>
              <a:ext uri="{FF2B5EF4-FFF2-40B4-BE49-F238E27FC236}">
                <a16:creationId xmlns:a16="http://schemas.microsoft.com/office/drawing/2014/main" id="{F3232DF8-8F13-0B10-C492-3B2ECA570D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9952" y="5320619"/>
            <a:ext cx="468000" cy="46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F239BD0-B77D-FE9C-7E9F-5BACBB1F0DE3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T</a:t>
            </a:r>
            <a:r>
              <a:rPr lang="de-DE" sz="4390" dirty="0">
                <a:latin typeface="Comic Sans MS" panose="030F0902030302020204" pitchFamily="66" charset="0"/>
              </a:rPr>
              <a:t>ausender</a:t>
            </a:r>
            <a:r>
              <a:rPr lang="de-DE" sz="4388" dirty="0">
                <a:solidFill>
                  <a:srgbClr val="317A8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85708E-1859-F848-9F98-5A2B79F2D0B1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az-Cyrl-AZ" sz="4400" dirty="0"/>
              <a:t>Т</a:t>
            </a:r>
            <a:r>
              <a:rPr lang="de-DE" sz="4400" dirty="0" err="1"/>
              <a:t>исячі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tysyachi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030651-172A-7336-8D73-3781A7BA0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7886" y="1188617"/>
            <a:ext cx="2524862" cy="22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74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A4E3A97-8B8E-5CD3-1B73-CA6A3E52DE25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EDF791-8BC1-A620-FE37-D2D9AD7A085A}"/>
              </a:ext>
            </a:extLst>
          </p:cNvPr>
          <p:cNvGrpSpPr/>
          <p:nvPr/>
        </p:nvGrpSpPr>
        <p:grpSpPr>
          <a:xfrm>
            <a:off x="1522663" y="3799384"/>
            <a:ext cx="5978407" cy="2416245"/>
            <a:chOff x="3846903" y="3437834"/>
            <a:chExt cx="2297977" cy="88830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E711748-7C1E-2E79-A358-35CCAB04DE88}"/>
                </a:ext>
              </a:extLst>
            </p:cNvPr>
            <p:cNvSpPr txBox="1"/>
            <p:nvPr/>
          </p:nvSpPr>
          <p:spPr>
            <a:xfrm>
              <a:off x="3847828" y="3437834"/>
              <a:ext cx="2297052" cy="3308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Stellenwerttafel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F6B502B-74FA-B97F-CA4A-E18C648884D7}"/>
                </a:ext>
              </a:extLst>
            </p:cNvPr>
            <p:cNvSpPr txBox="1"/>
            <p:nvPr/>
          </p:nvSpPr>
          <p:spPr>
            <a:xfrm>
              <a:off x="3846903" y="3849678"/>
              <a:ext cx="2297052" cy="47645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29250" rIns="29250" rtlCol="0">
              <a:spAutoFit/>
            </a:bodyPr>
            <a:lstStyle/>
            <a:p>
              <a:pPr algn="ctr"/>
              <a:r>
                <a:rPr lang="az-Cyrl-AZ" sz="4000" dirty="0"/>
                <a:t>таблиця розрядів</a:t>
              </a:r>
              <a:r>
                <a:rPr lang="de-DE" sz="4000" dirty="0"/>
                <a:t> </a:t>
              </a:r>
              <a:endParaRPr lang="de-DE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28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tablytsya rozryadiv</a:t>
              </a:r>
              <a:r>
                <a:rPr lang="de-DE" altLang="de-DE" sz="28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EF38C2-4068-B7F5-F70F-687CB1FB6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4808" y="4069384"/>
            <a:ext cx="360000" cy="360000"/>
          </a:xfrm>
          <a:prstGeom prst="rect">
            <a:avLst/>
          </a:prstGeom>
        </p:spPr>
      </p:pic>
      <p:pic>
        <p:nvPicPr>
          <p:cNvPr id="2" name="Audio Recording 07.02.2023, 23:02:11">
            <a:hlinkClick r:id="" action="ppaction://media"/>
            <a:extLst>
              <a:ext uri="{FF2B5EF4-FFF2-40B4-BE49-F238E27FC236}">
                <a16:creationId xmlns:a16="http://schemas.microsoft.com/office/drawing/2014/main" id="{EA881350-D478-0F3B-35E0-D485D3A5E0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0808" y="5333629"/>
            <a:ext cx="468000" cy="468000"/>
          </a:xfrm>
          <a:prstGeom prst="rect">
            <a:avLst/>
          </a:prstGeom>
        </p:spPr>
      </p:pic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C382FE2-C049-4BEA-2DB0-FBB771D0F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233" y="1217031"/>
            <a:ext cx="7597532" cy="20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30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E75F26C-E79E-B2C6-698A-CE4FF3592F0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09DB266-8EFE-D7B9-B679-6AF0610B5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B7DB775-F41E-44F4-4F07-36970C62A8D3}"/>
              </a:ext>
            </a:extLst>
          </p:cNvPr>
          <p:cNvSpPr txBox="1"/>
          <p:nvPr/>
        </p:nvSpPr>
        <p:spPr>
          <a:xfrm>
            <a:off x="7491583" y="2244359"/>
            <a:ext cx="54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r>
              <a:rPr lang="de-DE" sz="5400" dirty="0">
                <a:latin typeface="Grundschrift" panose="03010100010101010101" pitchFamily="66" charset="0"/>
              </a:rPr>
              <a:t>    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818FF-C723-CA56-2222-58E5F32F7AF0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E</a:t>
            </a:r>
            <a:r>
              <a:rPr lang="de-DE" sz="4390" dirty="0">
                <a:latin typeface="Comic Sans MS" panose="030F0902030302020204" pitchFamily="66" charset="0"/>
              </a:rPr>
              <a:t>in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16C1BD-D21C-024D-3748-0B84F875FA38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uk-UA" sz="4400" dirty="0"/>
              <a:t>одиниці</a:t>
            </a:r>
            <a:endParaRPr lang="de-DE" sz="44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[o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dynytsi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64D18D3-6837-BD9B-BAAE-DB84D3D4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0026" y="4044181"/>
            <a:ext cx="360000" cy="360000"/>
          </a:xfrm>
          <a:prstGeom prst="rect">
            <a:avLst/>
          </a:prstGeom>
        </p:spPr>
      </p:pic>
      <p:pic>
        <p:nvPicPr>
          <p:cNvPr id="5" name="Audio Recording 07.02.2023, 22:59:51">
            <a:hlinkClick r:id="" action="ppaction://media"/>
            <a:extLst>
              <a:ext uri="{FF2B5EF4-FFF2-40B4-BE49-F238E27FC236}">
                <a16:creationId xmlns:a16="http://schemas.microsoft.com/office/drawing/2014/main" id="{AE46608E-C450-9507-F63B-052611984B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6026" y="53206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87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D7BC996-002A-3800-66FD-3A5A1503BF76}"/>
              </a:ext>
            </a:extLst>
          </p:cNvPr>
          <p:cNvSpPr/>
          <p:nvPr/>
        </p:nvSpPr>
        <p:spPr>
          <a:xfrm>
            <a:off x="1314520" y="3579138"/>
            <a:ext cx="7276959" cy="2905945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0627EA1-80C7-1753-E224-ECD90A614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37" y="1219291"/>
            <a:ext cx="6772526" cy="20618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00264A-AD66-9E07-89B6-8B031D63EC17}"/>
              </a:ext>
            </a:extLst>
          </p:cNvPr>
          <p:cNvSpPr txBox="1"/>
          <p:nvPr/>
        </p:nvSpPr>
        <p:spPr>
          <a:xfrm>
            <a:off x="7527112" y="2250206"/>
            <a:ext cx="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Grundschrift" panose="03010100010101010101" pitchFamily="66" charset="0"/>
              </a:rPr>
              <a:t>0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60462-E046-00D0-7AA8-DBB04D434994}"/>
              </a:ext>
            </a:extLst>
          </p:cNvPr>
          <p:cNvSpPr txBox="1"/>
          <p:nvPr/>
        </p:nvSpPr>
        <p:spPr>
          <a:xfrm>
            <a:off x="1566236" y="3799384"/>
            <a:ext cx="5976000" cy="849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390" dirty="0">
                <a:latin typeface="Comic Sans MS" panose="030F0902030302020204" pitchFamily="66" charset="0"/>
              </a:rPr>
              <a:t>der</a:t>
            </a:r>
            <a:r>
              <a:rPr lang="de-DE" sz="4390" dirty="0">
                <a:solidFill>
                  <a:srgbClr val="317A85"/>
                </a:solidFill>
                <a:latin typeface="Comic Sans MS" panose="030F0902030302020204" pitchFamily="66" charset="0"/>
              </a:rPr>
              <a:t> Z</a:t>
            </a:r>
            <a:r>
              <a:rPr lang="de-DE" sz="4390" dirty="0">
                <a:latin typeface="Comic Sans MS" panose="030F0902030302020204" pitchFamily="66" charset="0"/>
              </a:rPr>
              <a:t>ehn</a:t>
            </a:r>
            <a:r>
              <a:rPr lang="de-DE" sz="4388" dirty="0">
                <a:latin typeface="Comic Sans MS" panose="030F0902030302020204" pitchFamily="66" charset="0"/>
              </a:rPr>
              <a:t>er</a:t>
            </a:r>
            <a:endParaRPr lang="de-DE" sz="4388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B9EE73-60FC-B74A-AE62-CA0C2D101FBC}"/>
              </a:ext>
            </a:extLst>
          </p:cNvPr>
          <p:cNvSpPr txBox="1"/>
          <p:nvPr/>
        </p:nvSpPr>
        <p:spPr>
          <a:xfrm>
            <a:off x="1566236" y="4919629"/>
            <a:ext cx="59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29250" rIns="29250" rtlCol="0">
            <a:spAutoFit/>
          </a:bodyPr>
          <a:lstStyle/>
          <a:p>
            <a:pPr algn="ctr"/>
            <a:r>
              <a:rPr lang="de-DE" sz="4400" dirty="0"/>
              <a:t>десятки</a:t>
            </a: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desyatky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4FB72-0016-85F5-A78A-38A4D7ED3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3952" y="4044181"/>
            <a:ext cx="360000" cy="360000"/>
          </a:xfrm>
          <a:prstGeom prst="rect">
            <a:avLst/>
          </a:prstGeom>
        </p:spPr>
      </p:pic>
      <p:pic>
        <p:nvPicPr>
          <p:cNvPr id="3" name="Audio Recording 07.02.2023, 23:00:01">
            <a:hlinkClick r:id="" action="ppaction://media"/>
            <a:extLst>
              <a:ext uri="{FF2B5EF4-FFF2-40B4-BE49-F238E27FC236}">
                <a16:creationId xmlns:a16="http://schemas.microsoft.com/office/drawing/2014/main" id="{8FE85CEE-168E-4E81-029E-1A3BD43DC8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9952" y="5320619"/>
            <a:ext cx="468000" cy="46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78F79B-EF37-A7C7-FBD2-7239AB56A339}"/>
              </a:ext>
            </a:extLst>
          </p:cNvPr>
          <p:cNvSpPr txBox="1"/>
          <p:nvPr/>
        </p:nvSpPr>
        <p:spPr>
          <a:xfrm>
            <a:off x="6570948" y="2250206"/>
            <a:ext cx="66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317A85"/>
                </a:solidFill>
                <a:latin typeface="Grundschrift" panose="03010100010101010101" pitchFamily="66" charset="0"/>
              </a:rPr>
              <a:t>1</a:t>
            </a:r>
            <a:endParaRPr lang="de-DE" sz="5400"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813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217</Words>
  <Application>Microsoft Macintosh PowerPoint</Application>
  <PresentationFormat>A4-Papier (210 x 297 mm)</PresentationFormat>
  <Paragraphs>103</Paragraphs>
  <Slides>14</Slides>
  <Notes>0</Notes>
  <HiddenSlides>0</HiddenSlides>
  <MMClips>52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2023-07-25T18:38:57Z</dcterms:modified>
</cp:coreProperties>
</file>