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5"/>
  </p:notesMasterIdLst>
  <p:sldIdLst>
    <p:sldId id="302" r:id="rId2"/>
    <p:sldId id="299" r:id="rId3"/>
    <p:sldId id="30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/>
    <p:restoredTop sz="95859"/>
  </p:normalViewPr>
  <p:slideViewPr>
    <p:cSldViewPr snapToGrid="0" snapToObjects="1">
      <p:cViewPr varScale="1">
        <p:scale>
          <a:sx n="110" d="100"/>
          <a:sy n="110" d="100"/>
        </p:scale>
        <p:origin x="192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71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75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03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E80F3B6-E7E1-F166-A6B0-F8E8B1A28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7237" y="161623"/>
            <a:ext cx="1089244" cy="60089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2.m4a"/><Relationship Id="rId7" Type="http://schemas.microsoft.com/office/2007/relationships/media" Target="../media/media4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image" Target="../media/image2.png"/><Relationship Id="rId5" Type="http://schemas.microsoft.com/office/2007/relationships/media" Target="../media/media3.m4a"/><Relationship Id="rId10" Type="http://schemas.openxmlformats.org/officeDocument/2006/relationships/notesSlide" Target="../notesSlides/notesSlide1.xml"/><Relationship Id="rId4" Type="http://schemas.openxmlformats.org/officeDocument/2006/relationships/audio" Target="../media/media2.m4a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6.m4a"/><Relationship Id="rId3" Type="http://schemas.microsoft.com/office/2007/relationships/media" Target="../media/media1.m4a"/><Relationship Id="rId7" Type="http://schemas.microsoft.com/office/2007/relationships/media" Target="../media/media6.m4a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audio" Target="../media/media3.m4a"/><Relationship Id="rId11" Type="http://schemas.openxmlformats.org/officeDocument/2006/relationships/image" Target="../media/image2.png"/><Relationship Id="rId5" Type="http://schemas.microsoft.com/office/2007/relationships/media" Target="../media/media3.m4a"/><Relationship Id="rId10" Type="http://schemas.openxmlformats.org/officeDocument/2006/relationships/notesSlide" Target="../notesSlides/notesSlide2.xml"/><Relationship Id="rId4" Type="http://schemas.openxmlformats.org/officeDocument/2006/relationships/audio" Target="../media/media1.m4a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m4a"/><Relationship Id="rId3" Type="http://schemas.microsoft.com/office/2007/relationships/media" Target="../media/media7.m4a"/><Relationship Id="rId7" Type="http://schemas.microsoft.com/office/2007/relationships/media" Target="../media/media8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image" Target="../media/image2.png"/><Relationship Id="rId5" Type="http://schemas.microsoft.com/office/2007/relationships/media" Target="../media/media3.m4a"/><Relationship Id="rId10" Type="http://schemas.openxmlformats.org/officeDocument/2006/relationships/notesSlide" Target="../notesSlides/notesSlide3.xml"/><Relationship Id="rId4" Type="http://schemas.openxmlformats.org/officeDocument/2006/relationships/audio" Target="../media/media7.m4a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DBB6B320-3C0F-02A3-F5CF-531530CA682C}"/>
              </a:ext>
            </a:extLst>
          </p:cNvPr>
          <p:cNvSpPr/>
          <p:nvPr/>
        </p:nvSpPr>
        <p:spPr>
          <a:xfrm>
            <a:off x="4292444" y="1540044"/>
            <a:ext cx="5392977" cy="4567246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2" name="Audio Recording 12.03.2023, 21:44:56">
            <a:hlinkClick r:id="" action="ppaction://media"/>
            <a:extLst>
              <a:ext uri="{FF2B5EF4-FFF2-40B4-BE49-F238E27FC236}">
                <a16:creationId xmlns:a16="http://schemas.microsoft.com/office/drawing/2014/main" id="{B4A1DBB3-9732-978F-031B-39C7862A3E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139742" y="348941"/>
            <a:ext cx="468000" cy="468000"/>
          </a:xfrm>
          <a:prstGeom prst="rect">
            <a:avLst/>
          </a:prstGeom>
        </p:spPr>
      </p:pic>
      <p:pic>
        <p:nvPicPr>
          <p:cNvPr id="3" name="Audio Recording 12.03.2023, 21:46:46">
            <a:hlinkClick r:id="" action="ppaction://media"/>
            <a:extLst>
              <a:ext uri="{FF2B5EF4-FFF2-40B4-BE49-F238E27FC236}">
                <a16:creationId xmlns:a16="http://schemas.microsoft.com/office/drawing/2014/main" id="{6D7E01AB-58FD-2A07-B957-F56CACBC000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178910" y="4577575"/>
            <a:ext cx="468000" cy="46800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986EE94-75B5-356C-01A6-40A9AB19A0DC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9C416D4-F3E6-F2CA-3929-863E57350D03}"/>
              </a:ext>
            </a:extLst>
          </p:cNvPr>
          <p:cNvSpPr/>
          <p:nvPr/>
        </p:nvSpPr>
        <p:spPr>
          <a:xfrm>
            <a:off x="4612376" y="-181859"/>
            <a:ext cx="3308698" cy="9409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ru-RU" sz="2400" dirty="0" err="1">
                <a:solidFill>
                  <a:schemeClr val="tx1"/>
                </a:solidFill>
              </a:rPr>
              <a:t>Письмове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множення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</a:p>
          <a:p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Pysʹmove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mnozhennya</a:t>
            </a:r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</a:p>
        </p:txBody>
      </p:sp>
      <p:pic>
        <p:nvPicPr>
          <p:cNvPr id="16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9403911B-C7F5-E671-F5A4-310E5626934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7" name="Audio Recording 16.01.2023, 19:14:54">
            <a:hlinkClick r:id="" action="ppaction://media"/>
            <a:extLst>
              <a:ext uri="{FF2B5EF4-FFF2-40B4-BE49-F238E27FC236}">
                <a16:creationId xmlns:a16="http://schemas.microsoft.com/office/drawing/2014/main" id="{666CE160-FBB6-C50A-F083-EE95DC989C2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59643" y="2236625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1749600"/>
            <a:ext cx="4716000" cy="16200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latin typeface="Comic Sans MS" panose="030F0902030302020204" pitchFamily="66" charset="0"/>
              </a:rPr>
              <a:t>Beginne beim Zehner von der 1. Zahl: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2 </a:t>
            </a:r>
            <a:r>
              <a:rPr lang="de-DE" sz="1600" b="1" dirty="0">
                <a:latin typeface="Comic Sans MS" panose="030F0902030302020204" pitchFamily="66" charset="0"/>
              </a:rPr>
              <a:t>·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12, </a:t>
            </a:r>
            <a:r>
              <a:rPr lang="de-DE" sz="1600" dirty="0">
                <a:latin typeface="Comic Sans MS" panose="030F0902030302020204" pitchFamily="66" charset="0"/>
              </a:rPr>
              <a:t>schreibe 2 und merke 1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2 </a:t>
            </a:r>
            <a:r>
              <a:rPr lang="de-DE" sz="1600" b="1" dirty="0">
                <a:latin typeface="Comic Sans MS" panose="030F0902030302020204" pitchFamily="66" charset="0"/>
              </a:rPr>
              <a:t>·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= 4, 1 gemerkt, schreibe 5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Rechne 2 </a:t>
            </a:r>
            <a:r>
              <a:rPr lang="de-DE" sz="1600" b="1" dirty="0">
                <a:latin typeface="Comic Sans MS"/>
                <a:ea typeface="Wingdings"/>
                <a:cs typeface="Comic Sans MS"/>
                <a:sym typeface="Wingdings"/>
              </a:rPr>
              <a:t>·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 3 = 6, schreibe 6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3564000"/>
            <a:ext cx="4716000" cy="2323700"/>
          </a:xfrm>
          <a:prstGeom prst="roundRect">
            <a:avLst>
              <a:gd name="adj" fmla="val 5935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de-DE" sz="1600" b="1" dirty="0"/>
              <a:t>Починаю з десятків 1-го числа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de-DE" altLang="de-DE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alt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Обчислюю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de-DE" altLang="de-DE" sz="1600" b="1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de-DE" altLang="de-DE" sz="1600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12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записую 2 і запам'ятовую 1</a:t>
            </a:r>
          </a:p>
          <a:p>
            <a:pPr>
              <a:lnSpc>
                <a:spcPct val="114000"/>
              </a:lnSpc>
            </a:pPr>
            <a:r>
              <a:rPr lang="ru-RU" alt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Обчислюю</a:t>
            </a:r>
            <a:r>
              <a:rPr lang="de-DE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</a:t>
            </a:r>
            <a:r>
              <a:rPr lang="de-DE" sz="1600" b="1" dirty="0">
                <a:latin typeface="Comic Sans MS"/>
                <a:ea typeface="Wingdings"/>
                <a:cs typeface="Comic Sans MS"/>
                <a:sym typeface="Wingdings"/>
              </a:rPr>
              <a:t>·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 2 = 4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 запам'ятовано, записую 5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alt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Обчислюю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</a:t>
            </a:r>
            <a:r>
              <a:rPr lang="de-DE" altLang="de-DE" sz="1600" b="1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 3 = 6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записую 6</a:t>
            </a:r>
            <a:endParaRPr lang="de-DE" altLang="de-DE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[Pochynayu 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z desyatkiv 1-ho chysla: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2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·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6 = 12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zapysuyu 2 i zapam'yatovuyu 1</a:t>
            </a:r>
          </a:p>
          <a:p>
            <a:pPr>
              <a:lnSpc>
                <a:spcPct val="114000"/>
              </a:lnSpc>
            </a:pP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Obchyslyuyu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2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·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2 = 4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1 </a:t>
            </a: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zapam'yatovano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</a:t>
            </a: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zapysuyu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5</a:t>
            </a:r>
            <a:endParaRPr lang="uk-UA" sz="1400" dirty="0">
              <a:solidFill>
                <a:schemeClr val="bg1">
                  <a:lumMod val="65000"/>
                </a:schemeClr>
              </a:solidFill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Obchyslyuyu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2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·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3 = 6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</a:t>
            </a: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zapysuyu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6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]</a:t>
            </a:r>
          </a:p>
        </p:txBody>
      </p:sp>
      <p:graphicFrame>
        <p:nvGraphicFramePr>
          <p:cNvPr id="9" name="Tabelle 6">
            <a:extLst>
              <a:ext uri="{FF2B5EF4-FFF2-40B4-BE49-F238E27FC236}">
                <a16:creationId xmlns:a16="http://schemas.microsoft.com/office/drawing/2014/main" id="{36008DF2-3F86-558D-9AD8-5D8F5763B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98905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4E4E6D5D-353C-D881-649A-8262C70CF5F2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cxnSpLocks/>
          </p:cNvCxnSpPr>
          <p:nvPr/>
        </p:nvCxnSpPr>
        <p:spPr>
          <a:xfrm flipH="1">
            <a:off x="3041855" y="2105555"/>
            <a:ext cx="1321271" cy="379458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FA2346D2-EA6B-CDDD-B42E-DB59E78CFE71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50120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bgerundetes Rechteck 31">
            <a:extLst>
              <a:ext uri="{FF2B5EF4-FFF2-40B4-BE49-F238E27FC236}">
                <a16:creationId xmlns:a16="http://schemas.microsoft.com/office/drawing/2014/main" id="{CB8E7968-F5FD-2CC8-6AD4-B7A54CA8B205}"/>
              </a:ext>
            </a:extLst>
          </p:cNvPr>
          <p:cNvSpPr/>
          <p:nvPr/>
        </p:nvSpPr>
        <p:spPr>
          <a:xfrm>
            <a:off x="4292444" y="1540043"/>
            <a:ext cx="5392977" cy="4476935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5" name="Audio Recording 12.03.2023, 21:48:35">
            <a:hlinkClick r:id="" action="ppaction://media"/>
            <a:extLst>
              <a:ext uri="{FF2B5EF4-FFF2-40B4-BE49-F238E27FC236}">
                <a16:creationId xmlns:a16="http://schemas.microsoft.com/office/drawing/2014/main" id="{B4E8EA6B-89BD-F387-A92F-D9A35491819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152539" y="4350965"/>
            <a:ext cx="468000" cy="468000"/>
          </a:xfrm>
          <a:prstGeom prst="rect">
            <a:avLst/>
          </a:prstGeom>
        </p:spPr>
      </p:pic>
      <p:pic>
        <p:nvPicPr>
          <p:cNvPr id="6" name="Audio Recording 12.03.2023, 21:44:56">
            <a:hlinkClick r:id="" action="ppaction://media"/>
            <a:extLst>
              <a:ext uri="{FF2B5EF4-FFF2-40B4-BE49-F238E27FC236}">
                <a16:creationId xmlns:a16="http://schemas.microsoft.com/office/drawing/2014/main" id="{631B9253-4FFE-B68C-B0BF-9DA82F7A2D1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139742" y="348941"/>
            <a:ext cx="468000" cy="468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A6444D3E-77AA-C03D-6211-3EF472B02AAF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E8F2ACD-DCF5-B4BB-19D3-17CF0B3CE532}"/>
              </a:ext>
            </a:extLst>
          </p:cNvPr>
          <p:cNvSpPr/>
          <p:nvPr/>
        </p:nvSpPr>
        <p:spPr>
          <a:xfrm>
            <a:off x="4612376" y="-181859"/>
            <a:ext cx="3308698" cy="9409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ru-RU" sz="2400" dirty="0" err="1">
                <a:solidFill>
                  <a:schemeClr val="tx1"/>
                </a:solidFill>
              </a:rPr>
              <a:t>Письмове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множення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</a:p>
          <a:p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Pysʹmove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mnozhennya</a:t>
            </a:r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</a:p>
        </p:txBody>
      </p:sp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7FFA9FD3-9BB7-082C-3B8C-20D47F50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55697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9B03782-409B-63DA-0E4B-AD7849D345E1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245EDA4-0DE4-EAB3-8294-F979420D8143}"/>
              </a:ext>
            </a:extLst>
          </p:cNvPr>
          <p:cNvCxnSpPr>
            <a:cxnSpLocks/>
          </p:cNvCxnSpPr>
          <p:nvPr/>
        </p:nvCxnSpPr>
        <p:spPr>
          <a:xfrm>
            <a:off x="808476" y="4770837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AB9840DB-FB8E-3ECD-4043-85CBFCA3ACD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9" name="Audio Recording 16.01.2023, 19:15:58">
            <a:hlinkClick r:id="" action="ppaction://media"/>
            <a:extLst>
              <a:ext uri="{FF2B5EF4-FFF2-40B4-BE49-F238E27FC236}">
                <a16:creationId xmlns:a16="http://schemas.microsoft.com/office/drawing/2014/main" id="{142E5C7D-CB9C-7C5B-1017-19A15267068A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43078" y="2330817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398" y="1750928"/>
            <a:ext cx="4716000" cy="1617529"/>
          </a:xfrm>
          <a:prstGeom prst="roundRect">
            <a:avLst>
              <a:gd name="adj" fmla="val 7064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latin typeface="Comic Sans MS" panose="030F0902030302020204" pitchFamily="66" charset="0"/>
              </a:rPr>
              <a:t>Mache weiter mit dem Einer von der 2. Zahl: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3 </a:t>
            </a:r>
            <a:r>
              <a:rPr lang="de-DE" sz="1600" b="1" dirty="0">
                <a:latin typeface="Comic Sans MS" panose="030F0902030302020204" pitchFamily="66" charset="0"/>
              </a:rPr>
              <a:t>·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18, </a:t>
            </a:r>
            <a:r>
              <a:rPr lang="de-DE" sz="1600" dirty="0">
                <a:latin typeface="Comic Sans MS" panose="030F0902030302020204" pitchFamily="66" charset="0"/>
              </a:rPr>
              <a:t>schreibe 8 und merke 1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3 </a:t>
            </a:r>
            <a:r>
              <a:rPr lang="de-DE" sz="1600" b="1" dirty="0">
                <a:latin typeface="Comic Sans MS" panose="030F0902030302020204" pitchFamily="66" charset="0"/>
              </a:rPr>
              <a:t>·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= 6, 1 gemerkt, schreibe 7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Rechne 3 </a:t>
            </a:r>
            <a:r>
              <a:rPr lang="de-DE" sz="16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3 = 9, schreibe 9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3565328"/>
            <a:ext cx="4716000" cy="2323700"/>
          </a:xfrm>
          <a:prstGeom prst="roundRect">
            <a:avLst>
              <a:gd name="adj" fmla="val 5935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de-DE" sz="1600" b="1" dirty="0"/>
              <a:t>Продовжую з одиницями 2</a:t>
            </a:r>
            <a:r>
              <a:rPr lang="de-DE" altLang="de-DE" sz="1600" b="1" dirty="0"/>
              <a:t>-</a:t>
            </a:r>
            <a:r>
              <a:rPr lang="ru-RU" altLang="de-DE" sz="1600" b="1" dirty="0"/>
              <a:t>го числа:</a:t>
            </a:r>
          </a:p>
          <a:p>
            <a:pPr>
              <a:lnSpc>
                <a:spcPct val="114000"/>
              </a:lnSpc>
            </a:pPr>
            <a:r>
              <a:rPr lang="ru-RU" altLang="de-DE" sz="1600" dirty="0" err="1"/>
              <a:t>Обчислюю</a:t>
            </a:r>
            <a:r>
              <a:rPr lang="ru-RU" altLang="de-DE" sz="1600" dirty="0"/>
              <a:t> </a:t>
            </a:r>
            <a:r>
              <a:rPr lang="de-DE" altLang="de-DE" sz="1600" dirty="0">
                <a:latin typeface="Comic Sans MS" panose="030F0902030302020204" pitchFamily="66" charset="0"/>
              </a:rPr>
              <a:t>3 </a:t>
            </a:r>
            <a:r>
              <a:rPr lang="de-DE" altLang="de-DE" sz="1600" b="1" dirty="0">
                <a:latin typeface="Comic Sans MS" panose="030F0902030302020204" pitchFamily="66" charset="0"/>
              </a:rPr>
              <a:t>·</a:t>
            </a:r>
            <a:r>
              <a:rPr lang="de-DE" altLang="de-DE" sz="1600" dirty="0">
                <a:latin typeface="Comic Sans MS" panose="030F0902030302020204" pitchFamily="66" charset="0"/>
              </a:rPr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18</a:t>
            </a:r>
            <a:r>
              <a:rPr lang="ru-RU" altLang="de-DE" sz="1600" dirty="0"/>
              <a:t>, записую 8 і запам'ятовую 1</a:t>
            </a:r>
          </a:p>
          <a:p>
            <a:pPr>
              <a:lnSpc>
                <a:spcPct val="114000"/>
              </a:lnSpc>
            </a:pPr>
            <a:r>
              <a:rPr lang="ru-RU" alt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Обчислюю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de-DE" altLang="de-DE" sz="1600" b="1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= 6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 запам'ятовано, записую 7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altLang="de-DE" sz="1600" b="1" dirty="0"/>
              <a:t> </a:t>
            </a:r>
            <a:r>
              <a:rPr lang="ru-RU" alt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Обчислюю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dirty="0">
                <a:latin typeface="Comic Sans MS"/>
                <a:ea typeface="Calibri" panose="020F0502020204030204" pitchFamily="34" charset="0"/>
                <a:cs typeface="Calibri" panose="020F0502020204030204" pitchFamily="34" charset="0"/>
                <a:sym typeface="Wingdings"/>
              </a:rPr>
              <a:t>3 </a:t>
            </a:r>
            <a:r>
              <a:rPr lang="de-DE" altLang="de-DE" sz="1600" b="1" dirty="0"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de-DE" altLang="de-DE" sz="1600" dirty="0">
                <a:latin typeface="Comic Sans MS"/>
                <a:ea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3 = 9</a:t>
            </a:r>
            <a:r>
              <a:rPr lang="ru-RU" altLang="de-DE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записую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9</a:t>
            </a:r>
            <a:endParaRPr lang="de-DE" altLang="de-DE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[Prodovzhuyu z odynytsyamy 2-ho chysla: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3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·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6 = 18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zapysuyu 8 i zapam'yatovuyu 1</a:t>
            </a:r>
            <a:endParaRPr lang="uk-UA" altLang="de-DE" sz="1400" dirty="0">
              <a:solidFill>
                <a:schemeClr val="bg1">
                  <a:lumMod val="65000"/>
                </a:schemeClr>
              </a:solidFill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r>
              <a:rPr lang="ru-RU" altLang="de-DE" sz="1400" dirty="0">
                <a:solidFill>
                  <a:schemeClr val="bg1">
                    <a:lumMod val="6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3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·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2 = 6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1 zapam'yatovano, zapysuyu 7 </a:t>
            </a:r>
            <a:endParaRPr lang="uk-UA" altLang="de-DE" sz="1400" dirty="0">
              <a:solidFill>
                <a:schemeClr val="bg1">
                  <a:lumMod val="65000"/>
                </a:schemeClr>
              </a:solidFill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3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·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3 = 9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, zapysuyu 9]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9A40C845-4F55-FA48-11D1-DCA8FFB97FC0}"/>
              </a:ext>
            </a:extLst>
          </p:cNvPr>
          <p:cNvCxnSpPr>
            <a:cxnSpLocks/>
          </p:cNvCxnSpPr>
          <p:nvPr/>
        </p:nvCxnSpPr>
        <p:spPr>
          <a:xfrm flipH="1">
            <a:off x="3531870" y="2087163"/>
            <a:ext cx="892529" cy="53030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D9917F79-EF24-6585-B173-578701E2BDF1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4424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mute="1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280CE466-365D-BB13-9758-4BFF364D1E00}"/>
              </a:ext>
            </a:extLst>
          </p:cNvPr>
          <p:cNvSpPr/>
          <p:nvPr/>
        </p:nvSpPr>
        <p:spPr>
          <a:xfrm>
            <a:off x="4292444" y="1099383"/>
            <a:ext cx="5392977" cy="5513016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3040916"/>
            <a:ext cx="4716000" cy="3374816"/>
          </a:xfrm>
          <a:prstGeom prst="roundRect">
            <a:avLst>
              <a:gd name="adj" fmla="val 3287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de-DE" sz="1600" b="1" dirty="0"/>
              <a:t>Додаю </a:t>
            </a:r>
            <a:r>
              <a:rPr lang="ru-RU" altLang="de-DE" sz="1600" b="1" dirty="0" err="1"/>
              <a:t>обидва</a:t>
            </a:r>
            <a:r>
              <a:rPr lang="ru-RU" altLang="de-DE" sz="1600" b="1" dirty="0"/>
              <a:t> </a:t>
            </a:r>
            <a:r>
              <a:rPr lang="ru-RU" altLang="de-DE" sz="1600" b="1" dirty="0" err="1"/>
              <a:t>результати</a:t>
            </a:r>
            <a:endParaRPr lang="de-DE" altLang="de-DE" sz="1600" b="1" dirty="0">
              <a:latin typeface="Comic Sans MS" panose="030F0902030302020204" pitchFamily="66" charset="0"/>
            </a:endParaRPr>
          </a:p>
          <a:p>
            <a:pPr>
              <a:lnSpc>
                <a:spcPct val="114000"/>
              </a:lnSpc>
            </a:pPr>
            <a:r>
              <a:rPr lang="ru-RU" altLang="de-DE" sz="1600" dirty="0" err="1"/>
              <a:t>Обчислюю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</a:rPr>
              <a:t>8 + 0 = 8</a:t>
            </a:r>
            <a:r>
              <a:rPr lang="ru-RU" altLang="de-DE" sz="1600" dirty="0"/>
              <a:t>, </a:t>
            </a:r>
            <a:r>
              <a:rPr lang="ru-RU" altLang="de-DE" sz="1600" dirty="0" err="1"/>
              <a:t>записую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</a:rPr>
              <a:t>8</a:t>
            </a:r>
            <a:endParaRPr lang="uk-UA" sz="1600" dirty="0"/>
          </a:p>
          <a:p>
            <a:pPr>
              <a:lnSpc>
                <a:spcPct val="114000"/>
              </a:lnSpc>
            </a:pPr>
            <a:r>
              <a:rPr lang="ru-RU" altLang="de-DE" sz="1600" dirty="0" err="1"/>
              <a:t>Обчислюю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2 + 7 = 9</a:t>
            </a:r>
            <a:r>
              <a:rPr lang="ru-RU" altLang="de-DE" sz="1600" dirty="0"/>
              <a:t>, </a:t>
            </a:r>
            <a:r>
              <a:rPr lang="ru-RU" altLang="de-DE" sz="1600" dirty="0" err="1"/>
              <a:t>записую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9</a:t>
            </a:r>
            <a:endParaRPr lang="uk-UA" sz="1600" dirty="0">
              <a:sym typeface="Wingdings"/>
            </a:endParaRPr>
          </a:p>
          <a:p>
            <a:pPr>
              <a:lnSpc>
                <a:spcPct val="114000"/>
              </a:lnSpc>
            </a:pPr>
            <a:r>
              <a:rPr lang="ru-RU" altLang="de-DE" sz="1600" dirty="0" err="1"/>
              <a:t>Обчислюю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5 + 9 = 14</a:t>
            </a:r>
            <a:r>
              <a:rPr lang="ru-RU" altLang="de-DE" sz="1600" dirty="0"/>
              <a:t>, пишу 4, пишу </a:t>
            </a:r>
            <a:r>
              <a:rPr lang="ru-RU" altLang="de-DE" sz="1600" dirty="0" err="1"/>
              <a:t>перенесення</a:t>
            </a:r>
            <a:r>
              <a:rPr lang="ru-RU" altLang="de-DE" sz="1600" dirty="0"/>
              <a:t> (</a:t>
            </a:r>
            <a:r>
              <a:rPr lang="ru-RU" altLang="de-DE" sz="1600" dirty="0" err="1"/>
              <a:t>маленька</a:t>
            </a:r>
            <a:r>
              <a:rPr lang="ru-RU" altLang="de-DE" sz="1600" dirty="0"/>
              <a:t> 1)</a:t>
            </a:r>
            <a:endParaRPr lang="de-DE" altLang="de-DE" sz="1600" dirty="0">
              <a:latin typeface="Comic Sans MS" panose="030F0902030302020204" pitchFamily="66" charset="0"/>
            </a:endParaRP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altLang="de-DE" sz="1600" dirty="0" err="1"/>
              <a:t>Обчислюю</a:t>
            </a:r>
            <a:r>
              <a:rPr lang="ru-RU" altLang="de-DE" sz="1600" dirty="0"/>
              <a:t>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+ 1 </a:t>
            </a:r>
            <a:r>
              <a:rPr lang="ru-RU" altLang="de-DE" sz="1600" dirty="0"/>
              <a:t>(</a:t>
            </a:r>
            <a:r>
              <a:rPr lang="ru-RU" altLang="de-DE" sz="1600" dirty="0" err="1"/>
              <a:t>перенесення</a:t>
            </a:r>
            <a:r>
              <a:rPr lang="ru-RU" altLang="de-DE" sz="1600" dirty="0"/>
              <a:t>)</a:t>
            </a:r>
            <a:r>
              <a:rPr lang="de-DE" altLang="de-DE" sz="1600" dirty="0"/>
              <a:t> </a:t>
            </a:r>
            <a:r>
              <a:rPr lang="ru-RU" altLang="de-DE" sz="1600" dirty="0"/>
              <a:t>=7, пишу 7</a:t>
            </a:r>
            <a:endParaRPr lang="de-DE" altLang="de-DE" sz="1600" dirty="0">
              <a:latin typeface="Comic Sans MS" panose="030F0902030302020204" pitchFamily="66" charset="0"/>
            </a:endParaRPr>
          </a:p>
          <a:p>
            <a:pPr>
              <a:lnSpc>
                <a:spcPct val="114000"/>
              </a:lnSpc>
            </a:pP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Dodayu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obydva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rezulʹtaty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8 + 0 = 8,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8 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2 + 7 = 9,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9 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5 + 9 = 14,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pyshu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4,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pyshu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perenesennya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malenʹka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1) </a:t>
            </a:r>
          </a:p>
          <a:p>
            <a:pPr>
              <a:lnSpc>
                <a:spcPct val="114000"/>
              </a:lnSpc>
            </a:pP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Obchyslyuyu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6 + 1 (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perenesennya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) = 7,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pyshu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7]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1280206"/>
            <a:ext cx="4716000" cy="1660743"/>
          </a:xfrm>
          <a:prstGeom prst="roundRect">
            <a:avLst>
              <a:gd name="adj" fmla="val 7867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Rechne beide Ergebnisse zusammen</a:t>
            </a:r>
          </a:p>
          <a:p>
            <a:r>
              <a:rPr lang="de-DE" sz="1600" dirty="0">
                <a:latin typeface="Comic Sans MS" panose="030F0902030302020204" pitchFamily="66" charset="0"/>
              </a:rPr>
              <a:t>Rechne 8 + 0 = 8, schreibe 8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2 + 7 = 9, schreibe 9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5 + 9 = 14, schreibe 4, 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schreibe einen Übertrag (kleine 1)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6 + 1 (Übertrag) = 7, schreibe 7</a:t>
            </a:r>
            <a:endParaRPr lang="de-DE" sz="1600" dirty="0">
              <a:latin typeface="Comic Sans MS"/>
              <a:ea typeface="Wingdings"/>
              <a:cs typeface="Comic Sans MS"/>
              <a:sym typeface="Wingdings"/>
            </a:endParaRPr>
          </a:p>
        </p:txBody>
      </p:sp>
      <p:pic>
        <p:nvPicPr>
          <p:cNvPr id="6" name="Audio Recording 12.03.2023, 21:44:56">
            <a:hlinkClick r:id="" action="ppaction://media"/>
            <a:extLst>
              <a:ext uri="{FF2B5EF4-FFF2-40B4-BE49-F238E27FC236}">
                <a16:creationId xmlns:a16="http://schemas.microsoft.com/office/drawing/2014/main" id="{631B9253-4FFE-B68C-B0BF-9DA82F7A2D1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139742" y="348941"/>
            <a:ext cx="468000" cy="468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A6444D3E-77AA-C03D-6211-3EF472B02AAF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E8F2ACD-DCF5-B4BB-19D3-17CF0B3CE532}"/>
              </a:ext>
            </a:extLst>
          </p:cNvPr>
          <p:cNvSpPr/>
          <p:nvPr/>
        </p:nvSpPr>
        <p:spPr>
          <a:xfrm>
            <a:off x="4612376" y="-181859"/>
            <a:ext cx="3308698" cy="9409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ru-RU" sz="2400" dirty="0" err="1">
                <a:solidFill>
                  <a:schemeClr val="tx1"/>
                </a:solidFill>
              </a:rPr>
              <a:t>Письмове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множення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</a:p>
          <a:p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Pysʹmove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mnozhennya</a:t>
            </a:r>
            <a:r>
              <a:rPr lang="de-DE" sz="16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</a:p>
        </p:txBody>
      </p:sp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7FFA9FD3-9BB7-082C-3B8C-20D47F50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83366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9B03782-409B-63DA-0E4B-AD7849D345E1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9A40C845-4F55-FA48-11D1-DCA8FFB97FC0}"/>
              </a:ext>
            </a:extLst>
          </p:cNvPr>
          <p:cNvCxnSpPr>
            <a:cxnSpLocks/>
          </p:cNvCxnSpPr>
          <p:nvPr/>
        </p:nvCxnSpPr>
        <p:spPr>
          <a:xfrm flipH="1">
            <a:off x="3555050" y="4353560"/>
            <a:ext cx="803590" cy="65127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245EDA4-0DE4-EAB3-8294-F979420D8143}"/>
              </a:ext>
            </a:extLst>
          </p:cNvPr>
          <p:cNvCxnSpPr>
            <a:cxnSpLocks/>
          </p:cNvCxnSpPr>
          <p:nvPr/>
        </p:nvCxnSpPr>
        <p:spPr>
          <a:xfrm>
            <a:off x="808476" y="4770837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Audio Recording 12.03.2023, 21:52:50">
            <a:hlinkClick r:id="" action="ppaction://media"/>
            <a:extLst>
              <a:ext uri="{FF2B5EF4-FFF2-40B4-BE49-F238E27FC236}">
                <a16:creationId xmlns:a16="http://schemas.microsoft.com/office/drawing/2014/main" id="{422057E8-7B66-66B1-C27F-5868390E31F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171675" y="4288479"/>
            <a:ext cx="468000" cy="468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22F1D48A-863D-5D49-EC02-30926E252178}"/>
              </a:ext>
            </a:extLst>
          </p:cNvPr>
          <p:cNvSpPr txBox="1"/>
          <p:nvPr/>
        </p:nvSpPr>
        <p:spPr>
          <a:xfrm>
            <a:off x="1873632" y="4476882"/>
            <a:ext cx="312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1</a:t>
            </a:r>
          </a:p>
        </p:txBody>
      </p:sp>
      <p:pic>
        <p:nvPicPr>
          <p:cNvPr id="15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18A6339A-E8AB-9B48-0159-6E07ABF061C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7" name="Audio Recording 16.01.2023, 19:17:13">
            <a:hlinkClick r:id="" action="ppaction://media"/>
            <a:extLst>
              <a:ext uri="{FF2B5EF4-FFF2-40B4-BE49-F238E27FC236}">
                <a16:creationId xmlns:a16="http://schemas.microsoft.com/office/drawing/2014/main" id="{76CEDA84-1E1D-2EFC-7112-B0D9C15B1A92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80291" y="1919946"/>
            <a:ext cx="468000" cy="46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683F491-0498-6724-D58A-77D2C03E3B9C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8707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 mute="1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490</Words>
  <Application>Microsoft Macintosh PowerPoint</Application>
  <PresentationFormat>A4-Papier (210 x 297 mm)</PresentationFormat>
  <Paragraphs>105</Paragraphs>
  <Slides>3</Slides>
  <Notes>3</Notes>
  <HiddenSlides>0</HiddenSlides>
  <MMClips>12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Katrin Gruhn</cp:lastModifiedBy>
  <cp:revision>70</cp:revision>
  <cp:lastPrinted>2022-05-18T12:46:11Z</cp:lastPrinted>
  <dcterms:created xsi:type="dcterms:W3CDTF">2022-05-10T12:43:55Z</dcterms:created>
  <dcterms:modified xsi:type="dcterms:W3CDTF">2023-07-25T18:37:55Z</dcterms:modified>
</cp:coreProperties>
</file>