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6"/>
  </p:notesMasterIdLst>
  <p:sldIdLst>
    <p:sldId id="298" r:id="rId2"/>
    <p:sldId id="301" r:id="rId3"/>
    <p:sldId id="302" r:id="rId4"/>
    <p:sldId id="321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DF5326"/>
    <a:srgbClr val="9D9D9D"/>
    <a:srgbClr val="317A85"/>
    <a:srgbClr val="000000"/>
    <a:srgbClr val="008B50"/>
    <a:srgbClr val="C02200"/>
    <a:srgbClr val="C00000"/>
    <a:srgbClr val="F1EEEE"/>
    <a:srgbClr val="ED9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/>
    <p:restoredTop sz="95859"/>
  </p:normalViewPr>
  <p:slideViewPr>
    <p:cSldViewPr snapToGrid="0" snapToObjects="1">
      <p:cViewPr varScale="1">
        <p:scale>
          <a:sx n="110" d="100"/>
          <a:sy n="110" d="100"/>
        </p:scale>
        <p:origin x="192" y="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25.07.23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754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456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705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40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E80F3B6-E7E1-F166-A6B0-F8E8B1A28C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7237" y="161623"/>
            <a:ext cx="1089244" cy="60089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25.07.23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openxmlformats.org/officeDocument/2006/relationships/slideLayout" Target="../slideLayouts/slideLayout2.xml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openxmlformats.org/officeDocument/2006/relationships/image" Target="../media/image2.png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3" Type="http://schemas.microsoft.com/office/2007/relationships/media" Target="../media/media7.m4a"/><Relationship Id="rId7" Type="http://schemas.microsoft.com/office/2007/relationships/media" Target="../media/media4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8.m4a"/><Relationship Id="rId11" Type="http://schemas.openxmlformats.org/officeDocument/2006/relationships/image" Target="../media/image2.png"/><Relationship Id="rId5" Type="http://schemas.microsoft.com/office/2007/relationships/media" Target="../media/media8.m4a"/><Relationship Id="rId10" Type="http://schemas.openxmlformats.org/officeDocument/2006/relationships/notesSlide" Target="../notesSlides/notesSlide2.xml"/><Relationship Id="rId4" Type="http://schemas.openxmlformats.org/officeDocument/2006/relationships/audio" Target="../media/media7.m4a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3" Type="http://schemas.microsoft.com/office/2007/relationships/media" Target="../media/media9.m4a"/><Relationship Id="rId7" Type="http://schemas.microsoft.com/office/2007/relationships/media" Target="../media/media4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10.m4a"/><Relationship Id="rId11" Type="http://schemas.openxmlformats.org/officeDocument/2006/relationships/image" Target="../media/image2.png"/><Relationship Id="rId5" Type="http://schemas.microsoft.com/office/2007/relationships/media" Target="../media/media10.m4a"/><Relationship Id="rId10" Type="http://schemas.openxmlformats.org/officeDocument/2006/relationships/notesSlide" Target="../notesSlides/notesSlide3.xml"/><Relationship Id="rId4" Type="http://schemas.openxmlformats.org/officeDocument/2006/relationships/audio" Target="../media/media9.m4a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13.m4a"/><Relationship Id="rId13" Type="http://schemas.openxmlformats.org/officeDocument/2006/relationships/slideLayout" Target="../slideLayouts/slideLayout2.xml"/><Relationship Id="rId3" Type="http://schemas.microsoft.com/office/2007/relationships/media" Target="../media/media11.m4a"/><Relationship Id="rId7" Type="http://schemas.microsoft.com/office/2007/relationships/media" Target="../media/media13.m4a"/><Relationship Id="rId12" Type="http://schemas.openxmlformats.org/officeDocument/2006/relationships/audio" Target="../media/media4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12.m4a"/><Relationship Id="rId11" Type="http://schemas.microsoft.com/office/2007/relationships/media" Target="../media/media4.m4a"/><Relationship Id="rId5" Type="http://schemas.microsoft.com/office/2007/relationships/media" Target="../media/media12.m4a"/><Relationship Id="rId15" Type="http://schemas.openxmlformats.org/officeDocument/2006/relationships/image" Target="../media/image2.png"/><Relationship Id="rId10" Type="http://schemas.openxmlformats.org/officeDocument/2006/relationships/audio" Target="../media/media14.m4a"/><Relationship Id="rId4" Type="http://schemas.openxmlformats.org/officeDocument/2006/relationships/audio" Target="../media/media11.m4a"/><Relationship Id="rId9" Type="http://schemas.microsoft.com/office/2007/relationships/media" Target="../media/media14.m4a"/><Relationship Id="rId1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151755" y="131587"/>
            <a:ext cx="465180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Division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2B88613E-5FE7-7735-FFD0-A2CA57392F59}"/>
              </a:ext>
            </a:extLst>
          </p:cNvPr>
          <p:cNvSpPr/>
          <p:nvPr/>
        </p:nvSpPr>
        <p:spPr>
          <a:xfrm>
            <a:off x="4291708" y="158594"/>
            <a:ext cx="265513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ru-RU" sz="2400" dirty="0" err="1">
                <a:solidFill>
                  <a:prstClr val="black"/>
                </a:solidFill>
              </a:rPr>
              <a:t>Письмове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ділення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[Pysʹmove dilennya]</a:t>
            </a:r>
          </a:p>
        </p:txBody>
      </p:sp>
      <p:sp>
        <p:nvSpPr>
          <p:cNvPr id="132" name="Abgerundetes Rechteck 131">
            <a:extLst>
              <a:ext uri="{FF2B5EF4-FFF2-40B4-BE49-F238E27FC236}">
                <a16:creationId xmlns:a16="http://schemas.microsoft.com/office/drawing/2014/main" id="{CF9E0651-0D79-99F9-A0AA-33454FF38BAB}"/>
              </a:ext>
            </a:extLst>
          </p:cNvPr>
          <p:cNvSpPr/>
          <p:nvPr/>
        </p:nvSpPr>
        <p:spPr>
          <a:xfrm>
            <a:off x="4911058" y="1552837"/>
            <a:ext cx="4699480" cy="4628507"/>
          </a:xfrm>
          <a:prstGeom prst="roundRect">
            <a:avLst>
              <a:gd name="adj" fmla="val 2465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3" name="Audio Recording 16.01.2023, 19:08:50">
            <a:hlinkClick r:id="" action="ppaction://media"/>
            <a:extLst>
              <a:ext uri="{FF2B5EF4-FFF2-40B4-BE49-F238E27FC236}">
                <a16:creationId xmlns:a16="http://schemas.microsoft.com/office/drawing/2014/main" id="{5E164143-26E6-2693-B73E-CEE4C4A70A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55800" y="184457"/>
            <a:ext cx="468000" cy="468000"/>
          </a:xfrm>
          <a:prstGeom prst="rect">
            <a:avLst/>
          </a:prstGeom>
        </p:spPr>
      </p:pic>
      <p:pic>
        <p:nvPicPr>
          <p:cNvPr id="5" name="Audio Recording 16.01.2023, 19:09:28">
            <a:hlinkClick r:id="" action="ppaction://media"/>
            <a:extLst>
              <a:ext uri="{FF2B5EF4-FFF2-40B4-BE49-F238E27FC236}">
                <a16:creationId xmlns:a16="http://schemas.microsoft.com/office/drawing/2014/main" id="{8EDF46C5-E023-6889-FC34-49512C951AE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942656" y="2230541"/>
            <a:ext cx="468000" cy="468000"/>
          </a:xfrm>
          <a:prstGeom prst="rect">
            <a:avLst/>
          </a:prstGeom>
        </p:spPr>
      </p:pic>
      <p:pic>
        <p:nvPicPr>
          <p:cNvPr id="6" name="Audio Recording 12.03.2023, 21:41:43">
            <a:hlinkClick r:id="" action="ppaction://media"/>
            <a:extLst>
              <a:ext uri="{FF2B5EF4-FFF2-40B4-BE49-F238E27FC236}">
                <a16:creationId xmlns:a16="http://schemas.microsoft.com/office/drawing/2014/main" id="{E1D13293-92CD-1BA5-5742-BB4605CCCBB3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8942656" y="4766708"/>
            <a:ext cx="468000" cy="468000"/>
          </a:xfrm>
          <a:prstGeom prst="rect">
            <a:avLst/>
          </a:prstGeom>
        </p:spPr>
      </p:pic>
      <p:pic>
        <p:nvPicPr>
          <p:cNvPr id="8" name="Audio Recording 12.03.2023, 21:40:29">
            <a:hlinkClick r:id="" action="ppaction://media"/>
            <a:extLst>
              <a:ext uri="{FF2B5EF4-FFF2-40B4-BE49-F238E27FC236}">
                <a16:creationId xmlns:a16="http://schemas.microsoft.com/office/drawing/2014/main" id="{25D5CB39-172C-4921-28F3-E323F459CBBF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7065753" y="199491"/>
            <a:ext cx="468000" cy="468000"/>
          </a:xfrm>
          <a:prstGeom prst="rect">
            <a:avLst/>
          </a:prstGeom>
        </p:spPr>
      </p:pic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BE5DF4C-9DFA-80A9-2959-30583F0AC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15591"/>
              </p:ext>
            </p:extLst>
          </p:nvPr>
        </p:nvGraphicFramePr>
        <p:xfrm>
          <a:off x="395821" y="2597270"/>
          <a:ext cx="4320000" cy="3888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6506015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3892077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026618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7347586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361934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458644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32800399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85358407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6000329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9951075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196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693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66826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165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150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250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042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4809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32695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A8C7CB3-5536-4935-74C4-C7908E915B29}"/>
              </a:ext>
            </a:extLst>
          </p:cNvPr>
          <p:cNvCxnSpPr>
            <a:cxnSpLocks/>
          </p:cNvCxnSpPr>
          <p:nvPr/>
        </p:nvCxnSpPr>
        <p:spPr>
          <a:xfrm>
            <a:off x="384670" y="3899731"/>
            <a:ext cx="432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D98D11C-05D1-DB10-1A5B-76FFF259C3FE}"/>
              </a:ext>
            </a:extLst>
          </p:cNvPr>
          <p:cNvSpPr/>
          <p:nvPr/>
        </p:nvSpPr>
        <p:spPr>
          <a:xfrm>
            <a:off x="2979023" y="3017754"/>
            <a:ext cx="432000" cy="43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037316" y="1692594"/>
            <a:ext cx="3779082" cy="1725870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mic Sans MS" panose="030F0902030302020204" pitchFamily="66" charset="0"/>
              </a:rPr>
              <a:t>Beginne ganz links</a:t>
            </a:r>
          </a:p>
          <a:p>
            <a:r>
              <a:rPr lang="de-DE" sz="2000" dirty="0">
                <a:latin typeface="Comic Sans MS" panose="030F0902030302020204" pitchFamily="66" charset="0"/>
              </a:rPr>
              <a:t>8 passt 1-mal in die 9</a:t>
            </a:r>
            <a:r>
              <a:rPr lang="de-DE" sz="2000" dirty="0">
                <a:latin typeface="Comic Sans MS" panose="030F0902030302020204" pitchFamily="66" charset="0"/>
                <a:sym typeface="Wingdings"/>
              </a:rPr>
              <a:t>, </a:t>
            </a:r>
            <a:r>
              <a:rPr lang="de-DE" sz="2000" b="1" dirty="0">
                <a:solidFill>
                  <a:srgbClr val="DF5326"/>
                </a:solidFill>
                <a:latin typeface="Comic Sans MS" panose="030F0902030302020204" pitchFamily="66" charset="0"/>
              </a:rPr>
              <a:t>schreibe </a:t>
            </a:r>
            <a:r>
              <a:rPr lang="de-DE" sz="2000" dirty="0">
                <a:solidFill>
                  <a:srgbClr val="DF5326"/>
                </a:solidFill>
                <a:latin typeface="Comic Sans MS" panose="030F0902030302020204" pitchFamily="66" charset="0"/>
              </a:rPr>
              <a:t>1 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1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· 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= 8,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8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9 – 8 = 1,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1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042680" y="3581215"/>
            <a:ext cx="3779082" cy="2397621"/>
          </a:xfrm>
          <a:prstGeom prst="roundRect">
            <a:avLst>
              <a:gd name="adj" fmla="val 6493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Починаю зліва</a:t>
            </a:r>
          </a:p>
          <a:p>
            <a:r>
              <a:rPr lang="uk-UA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міститься 1 раз в 9, </a:t>
            </a:r>
            <a:r>
              <a:rPr lang="uk-UA" altLang="de-DE" sz="2000" b="1" dirty="0">
                <a:solidFill>
                  <a:srgbClr val="DF5326"/>
                </a:solidFill>
              </a:rPr>
              <a:t>записую 1</a:t>
            </a:r>
          </a:p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1 </a:t>
            </a: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·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8 = 8,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записую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8</a:t>
            </a:r>
          </a:p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9 - 8 = 1,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записую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1</a:t>
            </a: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[Pochynayu zliva </a:t>
            </a:r>
            <a:endParaRPr lang="uk-UA" altLang="de-DE" sz="16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8 mistytʹsya 1 raz v 9, zapysuyu 1</a:t>
            </a:r>
            <a:endParaRPr lang="uk-UA" altLang="de-DE" sz="16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1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 · 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8 = 8, zapysuyu 8 </a:t>
            </a:r>
            <a:endParaRPr lang="uk-UA" altLang="de-DE" sz="16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9 - 8 = 1, zapysuyu 1]</a:t>
            </a:r>
            <a:endParaRPr lang="de-DE" altLang="de-DE" sz="14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B4107EB4-A20B-0AD1-8668-E43D1BE6273E}"/>
              </a:ext>
            </a:extLst>
          </p:cNvPr>
          <p:cNvSpPr/>
          <p:nvPr/>
        </p:nvSpPr>
        <p:spPr>
          <a:xfrm>
            <a:off x="395821" y="1039707"/>
            <a:ext cx="4322439" cy="1404000"/>
          </a:xfrm>
          <a:prstGeom prst="roundRect">
            <a:avLst>
              <a:gd name="adj" fmla="val 7574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965124-1CDF-FF56-D6F3-9720D2F71B60}"/>
              </a:ext>
            </a:extLst>
          </p:cNvPr>
          <p:cNvSpPr txBox="1"/>
          <p:nvPr/>
        </p:nvSpPr>
        <p:spPr>
          <a:xfrm>
            <a:off x="500302" y="1135434"/>
            <a:ext cx="3462098" cy="423327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schriftlich Dividieren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0896E28-813C-3C62-2B6F-771BE83264F5}"/>
              </a:ext>
            </a:extLst>
          </p:cNvPr>
          <p:cNvSpPr txBox="1"/>
          <p:nvPr/>
        </p:nvSpPr>
        <p:spPr>
          <a:xfrm>
            <a:off x="500302" y="1643387"/>
            <a:ext cx="3462098" cy="671334"/>
          </a:xfrm>
          <a:prstGeom prst="roundRect">
            <a:avLst>
              <a:gd name="adj" fmla="val 6493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письмове ділення</a:t>
            </a: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[pysʹmove dilennya]</a:t>
            </a:r>
            <a:endParaRPr lang="de-DE" altLang="de-DE" sz="14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Audio Recording 10.07.2023, 10:55:18">
            <a:hlinkClick r:id="" action="ppaction://media"/>
            <a:extLst>
              <a:ext uri="{FF2B5EF4-FFF2-40B4-BE49-F238E27FC236}">
                <a16:creationId xmlns:a16="http://schemas.microsoft.com/office/drawing/2014/main" id="{89768138-41A5-6F34-C788-237D40D89AFD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106330" y="1762541"/>
            <a:ext cx="468000" cy="468000"/>
          </a:xfrm>
          <a:prstGeom prst="rect">
            <a:avLst/>
          </a:prstGeom>
        </p:spPr>
      </p:pic>
      <p:pic>
        <p:nvPicPr>
          <p:cNvPr id="12" name="Audio Recording 24.07.2023, 09:42:26">
            <a:hlinkClick r:id="" action="ppaction://media"/>
            <a:extLst>
              <a:ext uri="{FF2B5EF4-FFF2-40B4-BE49-F238E27FC236}">
                <a16:creationId xmlns:a16="http://schemas.microsoft.com/office/drawing/2014/main" id="{F0970A19-FCEB-9DFD-8963-93A861FB3D35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06330" y="1175387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00826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151755" y="131587"/>
            <a:ext cx="465180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Division</a:t>
            </a:r>
          </a:p>
        </p:txBody>
      </p:sp>
      <p:sp>
        <p:nvSpPr>
          <p:cNvPr id="132" name="Abgerundetes Rechteck 131">
            <a:extLst>
              <a:ext uri="{FF2B5EF4-FFF2-40B4-BE49-F238E27FC236}">
                <a16:creationId xmlns:a16="http://schemas.microsoft.com/office/drawing/2014/main" id="{CF9E0651-0D79-99F9-A0AA-33454FF38BAB}"/>
              </a:ext>
            </a:extLst>
          </p:cNvPr>
          <p:cNvSpPr/>
          <p:nvPr/>
        </p:nvSpPr>
        <p:spPr>
          <a:xfrm>
            <a:off x="4911058" y="1552837"/>
            <a:ext cx="4699480" cy="4628507"/>
          </a:xfrm>
          <a:prstGeom prst="roundRect">
            <a:avLst>
              <a:gd name="adj" fmla="val 2465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3" name="Audio Recording 16.01.2023, 19:08:50">
            <a:hlinkClick r:id="" action="ppaction://media"/>
            <a:extLst>
              <a:ext uri="{FF2B5EF4-FFF2-40B4-BE49-F238E27FC236}">
                <a16:creationId xmlns:a16="http://schemas.microsoft.com/office/drawing/2014/main" id="{5E164143-26E6-2693-B73E-CEE4C4A70A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55800" y="184457"/>
            <a:ext cx="468000" cy="468000"/>
          </a:xfrm>
          <a:prstGeom prst="rect">
            <a:avLst/>
          </a:prstGeom>
        </p:spPr>
      </p:pic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BE5DF4C-9DFA-80A9-2959-30583F0AC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07174"/>
              </p:ext>
            </p:extLst>
          </p:nvPr>
        </p:nvGraphicFramePr>
        <p:xfrm>
          <a:off x="295462" y="1961659"/>
          <a:ext cx="4320000" cy="3888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6506015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3892077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026618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7347586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361934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458644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32800399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85358407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6000329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9951075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196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693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66826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165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150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250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042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4809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32695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A8C7CB3-5536-4935-74C4-C7908E915B29}"/>
              </a:ext>
            </a:extLst>
          </p:cNvPr>
          <p:cNvCxnSpPr>
            <a:cxnSpLocks/>
          </p:cNvCxnSpPr>
          <p:nvPr/>
        </p:nvCxnSpPr>
        <p:spPr>
          <a:xfrm>
            <a:off x="295462" y="3264120"/>
            <a:ext cx="432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D98D11C-05D1-DB10-1A5B-76FFF259C3FE}"/>
              </a:ext>
            </a:extLst>
          </p:cNvPr>
          <p:cNvSpPr/>
          <p:nvPr/>
        </p:nvSpPr>
        <p:spPr>
          <a:xfrm>
            <a:off x="3313568" y="2382143"/>
            <a:ext cx="432000" cy="43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Audio Recording 16.01.2023, 19:11:02">
            <a:hlinkClick r:id="" action="ppaction://media"/>
            <a:extLst>
              <a:ext uri="{FF2B5EF4-FFF2-40B4-BE49-F238E27FC236}">
                <a16:creationId xmlns:a16="http://schemas.microsoft.com/office/drawing/2014/main" id="{F5299889-A6FC-DC1A-4CDC-DB29AC3D092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64276" y="2321529"/>
            <a:ext cx="468000" cy="468000"/>
          </a:xfrm>
          <a:prstGeom prst="rect">
            <a:avLst/>
          </a:prstGeom>
        </p:spPr>
      </p:pic>
      <p:pic>
        <p:nvPicPr>
          <p:cNvPr id="4" name="Audio Recording 12.03.2023, 21:42:34">
            <a:hlinkClick r:id="" action="ppaction://media"/>
            <a:extLst>
              <a:ext uri="{FF2B5EF4-FFF2-40B4-BE49-F238E27FC236}">
                <a16:creationId xmlns:a16="http://schemas.microsoft.com/office/drawing/2014/main" id="{37CD47B5-9C62-DC46-730E-145A3A33254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064276" y="4546025"/>
            <a:ext cx="468000" cy="468000"/>
          </a:xfrm>
          <a:prstGeom prst="rect">
            <a:avLst/>
          </a:prstGeom>
        </p:spPr>
      </p:pic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96C4881-4BEF-3640-231A-EE656933B50D}"/>
              </a:ext>
            </a:extLst>
          </p:cNvPr>
          <p:cNvCxnSpPr/>
          <p:nvPr/>
        </p:nvCxnSpPr>
        <p:spPr>
          <a:xfrm>
            <a:off x="939896" y="2814143"/>
            <a:ext cx="0" cy="4499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3EE10EC2-C21B-AEE3-9068-ABBD052C3E86}"/>
              </a:ext>
            </a:extLst>
          </p:cNvPr>
          <p:cNvCxnSpPr>
            <a:cxnSpLocks/>
          </p:cNvCxnSpPr>
          <p:nvPr/>
        </p:nvCxnSpPr>
        <p:spPr>
          <a:xfrm>
            <a:off x="295462" y="4111464"/>
            <a:ext cx="864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037316" y="1692594"/>
            <a:ext cx="3960000" cy="1725870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Zehner dazu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passt 2-mal in die 18, </a:t>
            </a:r>
            <a:r>
              <a:rPr lang="de-DE" sz="2000" b="1" dirty="0">
                <a:solidFill>
                  <a:srgbClr val="0070C0"/>
                </a:solidFill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solidFill>
                  <a:srgbClr val="0070C0"/>
                </a:solidFill>
                <a:latin typeface="Comic Sans MS"/>
                <a:ea typeface="Wingdings"/>
                <a:cs typeface="Comic Sans MS"/>
                <a:sym typeface="Wingdings"/>
              </a:rPr>
              <a:t> 2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2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· 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= 16,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16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18 - 16 = 2,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2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042680" y="3581215"/>
            <a:ext cx="3960000" cy="2397621"/>
          </a:xfrm>
          <a:prstGeom prst="roundRect">
            <a:avLst>
              <a:gd name="adj" fmla="val 6493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alt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Переписую</a:t>
            </a:r>
            <a:r>
              <a:rPr lang="ru-RU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ru-RU" alt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десятків</a:t>
            </a:r>
            <a:endParaRPr lang="ru-RU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міститься 2 рази в 18, </a:t>
            </a:r>
            <a:r>
              <a:rPr lang="uk-UA" altLang="de-DE" sz="2000" b="1" dirty="0">
                <a:solidFill>
                  <a:srgbClr val="0070C0"/>
                </a:solidFill>
              </a:rPr>
              <a:t>записую 2</a:t>
            </a:r>
          </a:p>
          <a:p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2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</a:t>
            </a: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·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8 =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16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,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записую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16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  <a:sym typeface="Wingdings"/>
            </a:endParaRPr>
          </a:p>
          <a:p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18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-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16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=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2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,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записую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2</a:t>
            </a: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Perepysuyu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desyatkiv</a:t>
            </a:r>
            <a:endParaRPr lang="uk-UA" altLang="de-DE" sz="16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mistytʹsya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razy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v 18,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zapysuyu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2</a:t>
            </a:r>
            <a:endParaRPr lang="uk-UA" altLang="de-DE" sz="16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600" b="1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cs typeface="Calibri" panose="020F0502020204030204" pitchFamily="34" charset="0"/>
                <a:sym typeface="Wingdings"/>
              </a:rPr>
              <a:t> 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8 = 16,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zapysuyu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16 </a:t>
            </a:r>
            <a:endParaRPr lang="uk-UA" altLang="de-DE" sz="16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18 - 16 = 2,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zapysuyu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2]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0DD5DDC-25E0-2F66-FF0B-5585324BD28A}"/>
              </a:ext>
            </a:extLst>
          </p:cNvPr>
          <p:cNvSpPr/>
          <p:nvPr/>
        </p:nvSpPr>
        <p:spPr>
          <a:xfrm>
            <a:off x="4291708" y="158594"/>
            <a:ext cx="265513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ru-RU" sz="2400" dirty="0" err="1">
                <a:solidFill>
                  <a:prstClr val="black"/>
                </a:solidFill>
              </a:rPr>
              <a:t>Письмове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ділення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[Pysʹmove dilennya]</a:t>
            </a:r>
          </a:p>
        </p:txBody>
      </p:sp>
      <p:pic>
        <p:nvPicPr>
          <p:cNvPr id="6" name="Audio Recording 12.03.2023, 21:40:29">
            <a:hlinkClick r:id="" action="ppaction://media"/>
            <a:extLst>
              <a:ext uri="{FF2B5EF4-FFF2-40B4-BE49-F238E27FC236}">
                <a16:creationId xmlns:a16="http://schemas.microsoft.com/office/drawing/2014/main" id="{FA5ED73F-3786-53E0-5E15-717694C6560F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065753" y="199491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313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151755" y="131587"/>
            <a:ext cx="465180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Division</a:t>
            </a:r>
          </a:p>
        </p:txBody>
      </p:sp>
      <p:sp>
        <p:nvSpPr>
          <p:cNvPr id="132" name="Abgerundetes Rechteck 131">
            <a:extLst>
              <a:ext uri="{FF2B5EF4-FFF2-40B4-BE49-F238E27FC236}">
                <a16:creationId xmlns:a16="http://schemas.microsoft.com/office/drawing/2014/main" id="{CF9E0651-0D79-99F9-A0AA-33454FF38BAB}"/>
              </a:ext>
            </a:extLst>
          </p:cNvPr>
          <p:cNvSpPr/>
          <p:nvPr/>
        </p:nvSpPr>
        <p:spPr>
          <a:xfrm>
            <a:off x="4911058" y="1552837"/>
            <a:ext cx="4699480" cy="4628507"/>
          </a:xfrm>
          <a:prstGeom prst="roundRect">
            <a:avLst>
              <a:gd name="adj" fmla="val 2465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3" name="Audio Recording 16.01.2023, 19:08:50">
            <a:hlinkClick r:id="" action="ppaction://media"/>
            <a:extLst>
              <a:ext uri="{FF2B5EF4-FFF2-40B4-BE49-F238E27FC236}">
                <a16:creationId xmlns:a16="http://schemas.microsoft.com/office/drawing/2014/main" id="{5E164143-26E6-2693-B73E-CEE4C4A70A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55800" y="184457"/>
            <a:ext cx="468000" cy="468000"/>
          </a:xfrm>
          <a:prstGeom prst="rect">
            <a:avLst/>
          </a:prstGeom>
        </p:spPr>
      </p:pic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BE5DF4C-9DFA-80A9-2959-30583F0AC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88147"/>
              </p:ext>
            </p:extLst>
          </p:nvPr>
        </p:nvGraphicFramePr>
        <p:xfrm>
          <a:off x="295462" y="1961659"/>
          <a:ext cx="4320000" cy="3888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6506015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3892077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026618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7347586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361934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458644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32800399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85358407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6000329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9951075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196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693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66826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165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150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250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042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4809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32695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A8C7CB3-5536-4935-74C4-C7908E915B29}"/>
              </a:ext>
            </a:extLst>
          </p:cNvPr>
          <p:cNvCxnSpPr>
            <a:cxnSpLocks/>
          </p:cNvCxnSpPr>
          <p:nvPr/>
        </p:nvCxnSpPr>
        <p:spPr>
          <a:xfrm>
            <a:off x="295462" y="3264120"/>
            <a:ext cx="432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D98D11C-05D1-DB10-1A5B-76FFF259C3FE}"/>
              </a:ext>
            </a:extLst>
          </p:cNvPr>
          <p:cNvSpPr/>
          <p:nvPr/>
        </p:nvSpPr>
        <p:spPr>
          <a:xfrm>
            <a:off x="3745834" y="2387242"/>
            <a:ext cx="432000" cy="43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96C4881-4BEF-3640-231A-EE656933B50D}"/>
              </a:ext>
            </a:extLst>
          </p:cNvPr>
          <p:cNvCxnSpPr>
            <a:cxnSpLocks/>
          </p:cNvCxnSpPr>
          <p:nvPr/>
        </p:nvCxnSpPr>
        <p:spPr>
          <a:xfrm>
            <a:off x="1360520" y="2814143"/>
            <a:ext cx="0" cy="12973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3EE10EC2-C21B-AEE3-9068-ABBD052C3E86}"/>
              </a:ext>
            </a:extLst>
          </p:cNvPr>
          <p:cNvCxnSpPr>
            <a:cxnSpLocks/>
          </p:cNvCxnSpPr>
          <p:nvPr/>
        </p:nvCxnSpPr>
        <p:spPr>
          <a:xfrm>
            <a:off x="295462" y="4111464"/>
            <a:ext cx="864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BD6C405-63FB-E3C0-4923-ACA6E4ACC806}"/>
              </a:ext>
            </a:extLst>
          </p:cNvPr>
          <p:cNvCxnSpPr>
            <a:cxnSpLocks/>
          </p:cNvCxnSpPr>
          <p:nvPr/>
        </p:nvCxnSpPr>
        <p:spPr>
          <a:xfrm>
            <a:off x="745750" y="5014025"/>
            <a:ext cx="864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Audio Recording 16.01.2023, 19:11:54">
            <a:hlinkClick r:id="" action="ppaction://media"/>
            <a:extLst>
              <a:ext uri="{FF2B5EF4-FFF2-40B4-BE49-F238E27FC236}">
                <a16:creationId xmlns:a16="http://schemas.microsoft.com/office/drawing/2014/main" id="{4570753B-3819-FBD0-D277-3EF6D1049D1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69104" y="2306400"/>
            <a:ext cx="468000" cy="468000"/>
          </a:xfrm>
          <a:prstGeom prst="rect">
            <a:avLst/>
          </a:prstGeom>
        </p:spPr>
      </p:pic>
      <p:pic>
        <p:nvPicPr>
          <p:cNvPr id="13" name="Audio Recording 12.03.2023, 21:44:04">
            <a:hlinkClick r:id="" action="ppaction://media"/>
            <a:extLst>
              <a:ext uri="{FF2B5EF4-FFF2-40B4-BE49-F238E27FC236}">
                <a16:creationId xmlns:a16="http://schemas.microsoft.com/office/drawing/2014/main" id="{FE66DAC9-F614-E369-67FC-8D8DB7174EF5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064276" y="4546025"/>
            <a:ext cx="468000" cy="46800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037316" y="1692594"/>
            <a:ext cx="3960000" cy="1725870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4 Einer dazu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passt 3-mal in die 24, </a:t>
            </a:r>
            <a:r>
              <a:rPr lang="de-DE" sz="2000" b="1" dirty="0">
                <a:solidFill>
                  <a:schemeClr val="accent2"/>
                </a:solidFill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solidFill>
                  <a:schemeClr val="accent2"/>
                </a:solidFill>
                <a:latin typeface="Comic Sans MS"/>
                <a:ea typeface="Wingdings"/>
                <a:cs typeface="Comic Sans MS"/>
                <a:sym typeface="Wingdings"/>
              </a:rPr>
              <a:t> 3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3 · 8 = 24,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24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24 - 24 = 0,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0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042680" y="3581215"/>
            <a:ext cx="3960000" cy="2397621"/>
          </a:xfrm>
          <a:prstGeom prst="roundRect">
            <a:avLst>
              <a:gd name="adj" fmla="val 6493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alt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Переписую</a:t>
            </a:r>
            <a:r>
              <a:rPr lang="ru-RU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ru-RU" altLang="de-DE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одиниці</a:t>
            </a:r>
            <a:endParaRPr lang="ru-RU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міститься 3 рази в 24, </a:t>
            </a:r>
            <a:r>
              <a:rPr lang="uk-UA" altLang="de-DE" sz="2000" b="1" dirty="0">
                <a:solidFill>
                  <a:schemeClr val="accent2"/>
                </a:solidFill>
              </a:rPr>
              <a:t>записую 3</a:t>
            </a:r>
          </a:p>
          <a:p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3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· 8 =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24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,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записую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24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  <a:sym typeface="Wingdings"/>
            </a:endParaRPr>
          </a:p>
          <a:p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24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-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24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=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0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,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записую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0</a:t>
            </a: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Perepysuyu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odynytsi</a:t>
            </a:r>
            <a:endParaRPr lang="uk-UA" altLang="de-DE" sz="16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mistytʹsya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razy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zapysuyu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  <a:sym typeface="Wingdings"/>
              </a:rPr>
              <a:t> · 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8 =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zapysuyu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altLang="de-DE" sz="16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alt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zapysuyu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de-DE" altLang="de-DE" sz="14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15797ED-58C4-01BA-3EFE-BDF5373CFC60}"/>
              </a:ext>
            </a:extLst>
          </p:cNvPr>
          <p:cNvSpPr/>
          <p:nvPr/>
        </p:nvSpPr>
        <p:spPr>
          <a:xfrm>
            <a:off x="4291708" y="158594"/>
            <a:ext cx="265513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ru-RU" sz="2400" dirty="0" err="1">
                <a:solidFill>
                  <a:prstClr val="black"/>
                </a:solidFill>
              </a:rPr>
              <a:t>Письмове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ділення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[Pysʹmove dilennya]</a:t>
            </a:r>
          </a:p>
        </p:txBody>
      </p:sp>
      <p:pic>
        <p:nvPicPr>
          <p:cNvPr id="4" name="Audio Recording 12.03.2023, 21:40:29">
            <a:hlinkClick r:id="" action="ppaction://media"/>
            <a:extLst>
              <a:ext uri="{FF2B5EF4-FFF2-40B4-BE49-F238E27FC236}">
                <a16:creationId xmlns:a16="http://schemas.microsoft.com/office/drawing/2014/main" id="{2080EC67-C6FE-7D9F-42BE-B3C3CDD69CE0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065753" y="199491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3483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151755" y="131587"/>
            <a:ext cx="465180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Division</a:t>
            </a:r>
          </a:p>
        </p:txBody>
      </p:sp>
      <p:sp>
        <p:nvSpPr>
          <p:cNvPr id="132" name="Abgerundetes Rechteck 131">
            <a:extLst>
              <a:ext uri="{FF2B5EF4-FFF2-40B4-BE49-F238E27FC236}">
                <a16:creationId xmlns:a16="http://schemas.microsoft.com/office/drawing/2014/main" id="{CF9E0651-0D79-99F9-A0AA-33454FF38BAB}"/>
              </a:ext>
            </a:extLst>
          </p:cNvPr>
          <p:cNvSpPr/>
          <p:nvPr/>
        </p:nvSpPr>
        <p:spPr>
          <a:xfrm>
            <a:off x="5616403" y="1546359"/>
            <a:ext cx="4006568" cy="4307790"/>
          </a:xfrm>
          <a:prstGeom prst="roundRect">
            <a:avLst>
              <a:gd name="adj" fmla="val 2465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798057" y="3626962"/>
            <a:ext cx="3296764" cy="2045970"/>
          </a:xfrm>
          <a:prstGeom prst="roundRect">
            <a:avLst>
              <a:gd name="adj" fmla="val 6493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не міститься повністю в 4.</a:t>
            </a:r>
          </a:p>
          <a:p>
            <a:r>
              <a:rPr lang="ru-RU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Залишилася остача 4.</a:t>
            </a:r>
          </a:p>
          <a:p>
            <a:r>
              <a:rPr lang="ru-RU" altLang="de-DE" sz="2000" dirty="0">
                <a:solidFill>
                  <a:srgbClr val="FF0000"/>
                </a:solidFill>
              </a:rPr>
              <a:t>Записую</a:t>
            </a:r>
            <a:r>
              <a:rPr lang="ru-RU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de-DE" sz="2000" dirty="0" err="1">
                <a:solidFill>
                  <a:srgbClr val="FF0000"/>
                </a:solidFill>
              </a:rPr>
              <a:t>остачу</a:t>
            </a:r>
            <a:r>
              <a:rPr lang="ru-RU" altLang="de-DE" sz="2000" dirty="0">
                <a:solidFill>
                  <a:srgbClr val="FF0000"/>
                </a:solidFill>
              </a:rPr>
              <a:t> 4</a:t>
            </a:r>
            <a:endParaRPr lang="de-DE" altLang="de-DE" sz="2000" dirty="0">
              <a:solidFill>
                <a:srgbClr val="FF0000"/>
              </a:solidFill>
            </a:endParaRPr>
          </a:p>
          <a:p>
            <a:endParaRPr lang="de-DE" altLang="de-DE" sz="1200" dirty="0">
              <a:solidFill>
                <a:srgbClr val="FF0000"/>
              </a:solidFill>
            </a:endParaRPr>
          </a:p>
          <a:p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[8 ne mistytʹsya povnistyu v 4. Zalyshylasya ostacha 4. Zapysuyu ostachu 4]</a:t>
            </a:r>
            <a:endParaRPr lang="de-DE" altLang="de-DE" sz="14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781018" y="1718756"/>
            <a:ext cx="3303985" cy="1725870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In die 4 passt die 8 nicht mehr ganz. 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Es bleiben 4 als Rest übrig. </a:t>
            </a:r>
          </a:p>
          <a:p>
            <a:r>
              <a:rPr lang="de-DE" sz="2000" dirty="0">
                <a:solidFill>
                  <a:srgbClr val="FF0000"/>
                </a:solidFill>
                <a:latin typeface="Comic Sans MS"/>
                <a:ea typeface="Wingdings"/>
                <a:cs typeface="Comic Sans MS"/>
                <a:sym typeface="Wingdings"/>
              </a:rPr>
              <a:t>Schreibe Rest 4</a:t>
            </a:r>
          </a:p>
        </p:txBody>
      </p:sp>
      <p:pic>
        <p:nvPicPr>
          <p:cNvPr id="3" name="Audio Recording 16.01.2023, 19:08:50">
            <a:hlinkClick r:id="" action="ppaction://media"/>
            <a:extLst>
              <a:ext uri="{FF2B5EF4-FFF2-40B4-BE49-F238E27FC236}">
                <a16:creationId xmlns:a16="http://schemas.microsoft.com/office/drawing/2014/main" id="{5E164143-26E6-2693-B73E-CEE4C4A70A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55800" y="184457"/>
            <a:ext cx="468000" cy="468000"/>
          </a:xfrm>
          <a:prstGeom prst="rect">
            <a:avLst/>
          </a:prstGeom>
        </p:spPr>
      </p:pic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BE5DF4C-9DFA-80A9-2959-30583F0AC450}"/>
              </a:ext>
            </a:extLst>
          </p:cNvPr>
          <p:cNvGraphicFramePr>
            <a:graphicFrameLocks noGrp="1"/>
          </p:cNvGraphicFramePr>
          <p:nvPr/>
        </p:nvGraphicFramePr>
        <p:xfrm>
          <a:off x="266155" y="2572749"/>
          <a:ext cx="5140800" cy="3855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65060152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938920770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102661811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673475863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136193491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3945864472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328003993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185358407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460003299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699510759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905832756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1058622103"/>
                    </a:ext>
                  </a:extLst>
                </a:gridCol>
              </a:tblGrid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1969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69323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668268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1653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1508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2506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04261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480952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32695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A8C7CB3-5536-4935-74C4-C7908E915B29}"/>
              </a:ext>
            </a:extLst>
          </p:cNvPr>
          <p:cNvCxnSpPr>
            <a:cxnSpLocks/>
          </p:cNvCxnSpPr>
          <p:nvPr/>
        </p:nvCxnSpPr>
        <p:spPr>
          <a:xfrm>
            <a:off x="266155" y="3862158"/>
            <a:ext cx="427537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96C4881-4BEF-3640-231A-EE656933B50D}"/>
              </a:ext>
            </a:extLst>
          </p:cNvPr>
          <p:cNvCxnSpPr>
            <a:cxnSpLocks/>
          </p:cNvCxnSpPr>
          <p:nvPr/>
        </p:nvCxnSpPr>
        <p:spPr>
          <a:xfrm>
            <a:off x="1314397" y="3425233"/>
            <a:ext cx="0" cy="1297321"/>
          </a:xfrm>
          <a:prstGeom prst="straightConnector1">
            <a:avLst/>
          </a:prstGeom>
          <a:ln w="38100">
            <a:solidFill>
              <a:srgbClr val="317A85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3EE10EC2-C21B-AEE3-9068-ABBD052C3E86}"/>
              </a:ext>
            </a:extLst>
          </p:cNvPr>
          <p:cNvCxnSpPr>
            <a:cxnSpLocks/>
          </p:cNvCxnSpPr>
          <p:nvPr/>
        </p:nvCxnSpPr>
        <p:spPr>
          <a:xfrm>
            <a:off x="266155" y="4724732"/>
            <a:ext cx="85507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BD6C405-63FB-E3C0-4923-ACA6E4ACC806}"/>
              </a:ext>
            </a:extLst>
          </p:cNvPr>
          <p:cNvCxnSpPr>
            <a:cxnSpLocks/>
          </p:cNvCxnSpPr>
          <p:nvPr/>
        </p:nvCxnSpPr>
        <p:spPr>
          <a:xfrm>
            <a:off x="693692" y="5576057"/>
            <a:ext cx="86197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155381E1-2C49-64DA-44D6-827FB171E9D4}"/>
              </a:ext>
            </a:extLst>
          </p:cNvPr>
          <p:cNvCxnSpPr>
            <a:cxnSpLocks/>
          </p:cNvCxnSpPr>
          <p:nvPr/>
        </p:nvCxnSpPr>
        <p:spPr>
          <a:xfrm flipV="1">
            <a:off x="1555668" y="3508770"/>
            <a:ext cx="2910006" cy="2222205"/>
          </a:xfrm>
          <a:prstGeom prst="straightConnector1">
            <a:avLst/>
          </a:prstGeom>
          <a:ln w="38100">
            <a:solidFill>
              <a:srgbClr val="317A85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44A4DB89-3360-B60A-98F8-533EEE9700A5}"/>
              </a:ext>
            </a:extLst>
          </p:cNvPr>
          <p:cNvSpPr/>
          <p:nvPr/>
        </p:nvSpPr>
        <p:spPr>
          <a:xfrm>
            <a:off x="4547596" y="2996981"/>
            <a:ext cx="859359" cy="428252"/>
          </a:xfrm>
          <a:prstGeom prst="roundRect">
            <a:avLst>
              <a:gd name="adj" fmla="val 755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4F82287B-EFCF-562D-54A7-8BCB70CE6525}"/>
              </a:ext>
            </a:extLst>
          </p:cNvPr>
          <p:cNvSpPr/>
          <p:nvPr/>
        </p:nvSpPr>
        <p:spPr>
          <a:xfrm>
            <a:off x="266155" y="1095463"/>
            <a:ext cx="4537407" cy="1322369"/>
          </a:xfrm>
          <a:prstGeom prst="roundRect">
            <a:avLst>
              <a:gd name="adj" fmla="val 7574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2D0EFE6-4FA0-2084-88D6-7D6F6C43F265}"/>
              </a:ext>
            </a:extLst>
          </p:cNvPr>
          <p:cNvSpPr txBox="1"/>
          <p:nvPr/>
        </p:nvSpPr>
        <p:spPr>
          <a:xfrm>
            <a:off x="368198" y="1191189"/>
            <a:ext cx="3862036" cy="423327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schriftlich Dividieren mit Rest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FBD2CC2-5019-F390-2686-BDD6860BCF77}"/>
              </a:ext>
            </a:extLst>
          </p:cNvPr>
          <p:cNvSpPr txBox="1"/>
          <p:nvPr/>
        </p:nvSpPr>
        <p:spPr>
          <a:xfrm>
            <a:off x="352156" y="1673716"/>
            <a:ext cx="3862036" cy="671334"/>
          </a:xfrm>
          <a:prstGeom prst="roundRect">
            <a:avLst>
              <a:gd name="adj" fmla="val 6493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письмове ділення з остачею</a:t>
            </a: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[pysʹmove dilennya z ostacheyu]</a:t>
            </a:r>
            <a:endParaRPr lang="de-DE" altLang="de-DE" sz="14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Audio Recording 10.07.2023, 10:57:35">
            <a:hlinkClick r:id="" action="ppaction://media"/>
            <a:extLst>
              <a:ext uri="{FF2B5EF4-FFF2-40B4-BE49-F238E27FC236}">
                <a16:creationId xmlns:a16="http://schemas.microsoft.com/office/drawing/2014/main" id="{3DA4A3CC-2A28-B9EE-E07F-9587B9EE7A4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271640" y="1818794"/>
            <a:ext cx="468000" cy="468000"/>
          </a:xfrm>
          <a:prstGeom prst="rect">
            <a:avLst/>
          </a:prstGeom>
        </p:spPr>
      </p:pic>
      <p:pic>
        <p:nvPicPr>
          <p:cNvPr id="4" name="Audio Recording 10.07.2023, 10:58:04">
            <a:hlinkClick r:id="" action="ppaction://media"/>
            <a:extLst>
              <a:ext uri="{FF2B5EF4-FFF2-40B4-BE49-F238E27FC236}">
                <a16:creationId xmlns:a16="http://schemas.microsoft.com/office/drawing/2014/main" id="{FFD5C372-9995-F7C9-F76D-5BB8C6DC031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9151967" y="4385872"/>
            <a:ext cx="468000" cy="468000"/>
          </a:xfrm>
          <a:prstGeom prst="rect">
            <a:avLst/>
          </a:prstGeom>
        </p:spPr>
      </p:pic>
      <p:pic>
        <p:nvPicPr>
          <p:cNvPr id="6" name="Audio Recording 21.07.2023, 18:34:51">
            <a:hlinkClick r:id="" action="ppaction://media"/>
            <a:extLst>
              <a:ext uri="{FF2B5EF4-FFF2-40B4-BE49-F238E27FC236}">
                <a16:creationId xmlns:a16="http://schemas.microsoft.com/office/drawing/2014/main" id="{1626B2D3-723B-83D7-0BBC-F6401319F42B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19987" y="2415117"/>
            <a:ext cx="468000" cy="468000"/>
          </a:xfrm>
          <a:prstGeom prst="rect">
            <a:avLst/>
          </a:prstGeom>
        </p:spPr>
      </p:pic>
      <p:pic>
        <p:nvPicPr>
          <p:cNvPr id="7" name="Audio Recording 21.07.2023, 18:34:29">
            <a:hlinkClick r:id="" action="ppaction://media"/>
            <a:extLst>
              <a:ext uri="{FF2B5EF4-FFF2-40B4-BE49-F238E27FC236}">
                <a16:creationId xmlns:a16="http://schemas.microsoft.com/office/drawing/2014/main" id="{7E957FAF-3EB5-E23F-8377-0EAF647384FB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82898" y="1239462"/>
            <a:ext cx="468000" cy="468000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2FE255D1-DCFD-C96F-10A0-F9497BCBCFB9}"/>
              </a:ext>
            </a:extLst>
          </p:cNvPr>
          <p:cNvSpPr/>
          <p:nvPr/>
        </p:nvSpPr>
        <p:spPr>
          <a:xfrm>
            <a:off x="4291708" y="158594"/>
            <a:ext cx="265513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ru-RU" sz="2400" dirty="0" err="1">
                <a:solidFill>
                  <a:prstClr val="black"/>
                </a:solidFill>
              </a:rPr>
              <a:t>Письмове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ділення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[Pysʹmove dilennya]</a:t>
            </a:r>
          </a:p>
        </p:txBody>
      </p:sp>
      <p:pic>
        <p:nvPicPr>
          <p:cNvPr id="14" name="Audio Recording 12.03.2023, 21:40:29">
            <a:hlinkClick r:id="" action="ppaction://media"/>
            <a:extLst>
              <a:ext uri="{FF2B5EF4-FFF2-40B4-BE49-F238E27FC236}">
                <a16:creationId xmlns:a16="http://schemas.microsoft.com/office/drawing/2014/main" id="{1FC409C7-AD68-A6B8-7D12-0976A4B8F7B8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7065753" y="199491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2427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471</Words>
  <Application>Microsoft Macintosh PowerPoint</Application>
  <PresentationFormat>A4-Papier (210 x 297 mm)</PresentationFormat>
  <Paragraphs>146</Paragraphs>
  <Slides>4</Slides>
  <Notes>4</Notes>
  <HiddenSlides>0</HiddenSlides>
  <MMClips>20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Katrin Gruhn</cp:lastModifiedBy>
  <cp:revision>71</cp:revision>
  <cp:lastPrinted>2022-05-18T12:46:11Z</cp:lastPrinted>
  <dcterms:created xsi:type="dcterms:W3CDTF">2022-05-10T12:43:55Z</dcterms:created>
  <dcterms:modified xsi:type="dcterms:W3CDTF">2023-07-25T18:37:11Z</dcterms:modified>
</cp:coreProperties>
</file>