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7" r:id="rId2"/>
    <p:sldId id="313" r:id="rId3"/>
    <p:sldId id="317" r:id="rId4"/>
    <p:sldId id="318" r:id="rId5"/>
    <p:sldId id="314" r:id="rId6"/>
    <p:sldId id="340" r:id="rId7"/>
    <p:sldId id="319" r:id="rId8"/>
    <p:sldId id="339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C00000"/>
    <a:srgbClr val="008B50"/>
    <a:srgbClr val="9D9D9D"/>
    <a:srgbClr val="C022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5"/>
    <p:restoredTop sz="95859"/>
  </p:normalViewPr>
  <p:slideViewPr>
    <p:cSldViewPr snapToGrid="0" snapToObjects="1">
      <p:cViewPr varScale="1">
        <p:scale>
          <a:sx n="101" d="100"/>
          <a:sy n="101" d="100"/>
        </p:scale>
        <p:origin x="208" y="4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84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media" Target="../media/media17.m4a"/><Relationship Id="rId2" Type="http://schemas.openxmlformats.org/officeDocument/2006/relationships/audio" Target="../media/media1.m4a"/><Relationship Id="rId16" Type="http://schemas.openxmlformats.org/officeDocument/2006/relationships/audio" Target="../media/media16.m4a"/><Relationship Id="rId20" Type="http://schemas.openxmlformats.org/officeDocument/2006/relationships/audio" Target="../media/media6.m4a"/><Relationship Id="rId1" Type="http://schemas.microsoft.com/office/2007/relationships/media" Target="../media/media1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19" Type="http://schemas.microsoft.com/office/2007/relationships/media" Target="../media/media6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18.m4a"/><Relationship Id="rId7" Type="http://schemas.microsoft.com/office/2007/relationships/media" Target="../media/media6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19.m4a"/><Relationship Id="rId11" Type="http://schemas.openxmlformats.org/officeDocument/2006/relationships/image" Target="../media/image2.png"/><Relationship Id="rId5" Type="http://schemas.microsoft.com/office/2007/relationships/media" Target="../media/media19.m4a"/><Relationship Id="rId10" Type="http://schemas.openxmlformats.org/officeDocument/2006/relationships/image" Target="../media/image3.jp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audio" Target="../media/media31.m4a"/><Relationship Id="rId21" Type="http://schemas.microsoft.com/office/2007/relationships/media" Target="../media/media29.m4a"/><Relationship Id="rId34" Type="http://schemas.openxmlformats.org/officeDocument/2006/relationships/audio" Target="../media/media35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microsoft.com/office/2007/relationships/media" Target="../media/media31.m4a"/><Relationship Id="rId33" Type="http://schemas.microsoft.com/office/2007/relationships/media" Target="../media/media35.m4a"/><Relationship Id="rId38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26.m4a"/><Relationship Id="rId20" Type="http://schemas.openxmlformats.org/officeDocument/2006/relationships/audio" Target="../media/media28.m4a"/><Relationship Id="rId29" Type="http://schemas.microsoft.com/office/2007/relationships/media" Target="../media/media33.m4a"/><Relationship Id="rId1" Type="http://schemas.microsoft.com/office/2007/relationships/media" Target="../media/media1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audio" Target="../media/media30.m4a"/><Relationship Id="rId32" Type="http://schemas.openxmlformats.org/officeDocument/2006/relationships/audio" Target="../media/media34.m4a"/><Relationship Id="rId37" Type="http://schemas.openxmlformats.org/officeDocument/2006/relationships/slideLayout" Target="../slideLayouts/slideLayout2.xml"/><Relationship Id="rId5" Type="http://schemas.microsoft.com/office/2007/relationships/media" Target="../media/media21.m4a"/><Relationship Id="rId15" Type="http://schemas.microsoft.com/office/2007/relationships/media" Target="../media/media26.m4a"/><Relationship Id="rId23" Type="http://schemas.microsoft.com/office/2007/relationships/media" Target="../media/media30.m4a"/><Relationship Id="rId28" Type="http://schemas.openxmlformats.org/officeDocument/2006/relationships/audio" Target="../media/media32.m4a"/><Relationship Id="rId36" Type="http://schemas.openxmlformats.org/officeDocument/2006/relationships/audio" Target="../media/media6.m4a"/><Relationship Id="rId10" Type="http://schemas.openxmlformats.org/officeDocument/2006/relationships/audio" Target="../media/media23.m4a"/><Relationship Id="rId19" Type="http://schemas.microsoft.com/office/2007/relationships/media" Target="../media/media28.m4a"/><Relationship Id="rId31" Type="http://schemas.microsoft.com/office/2007/relationships/media" Target="../media/media34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audio" Target="../media/media29.m4a"/><Relationship Id="rId27" Type="http://schemas.microsoft.com/office/2007/relationships/media" Target="../media/media32.m4a"/><Relationship Id="rId30" Type="http://schemas.openxmlformats.org/officeDocument/2006/relationships/audio" Target="../media/media33.m4a"/><Relationship Id="rId35" Type="http://schemas.microsoft.com/office/2007/relationships/media" Target="../media/media6.m4a"/><Relationship Id="rId8" Type="http://schemas.openxmlformats.org/officeDocument/2006/relationships/audio" Target="../media/media22.m4a"/><Relationship Id="rId3" Type="http://schemas.microsoft.com/office/2007/relationships/media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1.m4a"/><Relationship Id="rId18" Type="http://schemas.openxmlformats.org/officeDocument/2006/relationships/notesSlide" Target="../notesSlides/notesSlide1.xml"/><Relationship Id="rId3" Type="http://schemas.microsoft.com/office/2007/relationships/media" Target="../media/media36.m4a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6.m4a"/><Relationship Id="rId1" Type="http://schemas.microsoft.com/office/2007/relationships/media" Target="../media/media1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5" Type="http://schemas.microsoft.com/office/2007/relationships/media" Target="../media/media37.m4a"/><Relationship Id="rId15" Type="http://schemas.microsoft.com/office/2007/relationships/media" Target="../media/media6.m4a"/><Relationship Id="rId10" Type="http://schemas.openxmlformats.org/officeDocument/2006/relationships/audio" Target="../media/media39.m4a"/><Relationship Id="rId19" Type="http://schemas.openxmlformats.org/officeDocument/2006/relationships/image" Target="../media/image2.png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9.m4a"/><Relationship Id="rId18" Type="http://schemas.openxmlformats.org/officeDocument/2006/relationships/audio" Target="../media/media42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44.m4a"/><Relationship Id="rId7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microsoft.com/office/2007/relationships/media" Target="../media/media42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6.m4a"/><Relationship Id="rId20" Type="http://schemas.openxmlformats.org/officeDocument/2006/relationships/audio" Target="../media/media43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8.m4a"/><Relationship Id="rId24" Type="http://schemas.openxmlformats.org/officeDocument/2006/relationships/audio" Target="../media/media45.m4a"/><Relationship Id="rId5" Type="http://schemas.microsoft.com/office/2007/relationships/media" Target="../media/media3.m4a"/><Relationship Id="rId15" Type="http://schemas.microsoft.com/office/2007/relationships/media" Target="../media/media6.m4a"/><Relationship Id="rId23" Type="http://schemas.microsoft.com/office/2007/relationships/media" Target="../media/media45.m4a"/><Relationship Id="rId10" Type="http://schemas.openxmlformats.org/officeDocument/2006/relationships/audio" Target="../media/media7.m4a"/><Relationship Id="rId19" Type="http://schemas.microsoft.com/office/2007/relationships/media" Target="../media/media43.m4a"/><Relationship Id="rId4" Type="http://schemas.openxmlformats.org/officeDocument/2006/relationships/audio" Target="../media/media2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audio" Target="../media/media44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8.m4a"/><Relationship Id="rId13" Type="http://schemas.microsoft.com/office/2007/relationships/media" Target="../media/media51.m4a"/><Relationship Id="rId18" Type="http://schemas.openxmlformats.org/officeDocument/2006/relationships/notesSlide" Target="../notesSlides/notesSlide2.xml"/><Relationship Id="rId3" Type="http://schemas.microsoft.com/office/2007/relationships/media" Target="../media/media46.m4a"/><Relationship Id="rId7" Type="http://schemas.microsoft.com/office/2007/relationships/media" Target="../media/media48.m4a"/><Relationship Id="rId12" Type="http://schemas.openxmlformats.org/officeDocument/2006/relationships/audio" Target="../media/media5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6.m4a"/><Relationship Id="rId1" Type="http://schemas.microsoft.com/office/2007/relationships/media" Target="../media/media1.m4a"/><Relationship Id="rId6" Type="http://schemas.openxmlformats.org/officeDocument/2006/relationships/audio" Target="../media/media47.m4a"/><Relationship Id="rId11" Type="http://schemas.microsoft.com/office/2007/relationships/media" Target="../media/media50.m4a"/><Relationship Id="rId5" Type="http://schemas.microsoft.com/office/2007/relationships/media" Target="../media/media47.m4a"/><Relationship Id="rId15" Type="http://schemas.microsoft.com/office/2007/relationships/media" Target="../media/media6.m4a"/><Relationship Id="rId10" Type="http://schemas.openxmlformats.org/officeDocument/2006/relationships/audio" Target="../media/media49.m4a"/><Relationship Id="rId19" Type="http://schemas.openxmlformats.org/officeDocument/2006/relationships/image" Target="../media/image2.png"/><Relationship Id="rId4" Type="http://schemas.openxmlformats.org/officeDocument/2006/relationships/audio" Target="../media/media46.m4a"/><Relationship Id="rId9" Type="http://schemas.microsoft.com/office/2007/relationships/media" Target="../media/media49.m4a"/><Relationship Id="rId14" Type="http://schemas.openxmlformats.org/officeDocument/2006/relationships/audio" Target="../media/media5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4.m4a"/><Relationship Id="rId13" Type="http://schemas.microsoft.com/office/2007/relationships/media" Target="../media/media57.m4a"/><Relationship Id="rId18" Type="http://schemas.openxmlformats.org/officeDocument/2006/relationships/notesSlide" Target="../notesSlides/notesSlide3.xml"/><Relationship Id="rId3" Type="http://schemas.microsoft.com/office/2007/relationships/media" Target="../media/media52.m4a"/><Relationship Id="rId7" Type="http://schemas.microsoft.com/office/2007/relationships/media" Target="../media/media54.m4a"/><Relationship Id="rId12" Type="http://schemas.openxmlformats.org/officeDocument/2006/relationships/audio" Target="../media/media5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6.m4a"/><Relationship Id="rId1" Type="http://schemas.microsoft.com/office/2007/relationships/media" Target="../media/media1.m4a"/><Relationship Id="rId6" Type="http://schemas.openxmlformats.org/officeDocument/2006/relationships/audio" Target="../media/media53.m4a"/><Relationship Id="rId11" Type="http://schemas.microsoft.com/office/2007/relationships/media" Target="../media/media56.m4a"/><Relationship Id="rId5" Type="http://schemas.microsoft.com/office/2007/relationships/media" Target="../media/media53.m4a"/><Relationship Id="rId15" Type="http://schemas.microsoft.com/office/2007/relationships/media" Target="../media/media6.m4a"/><Relationship Id="rId10" Type="http://schemas.openxmlformats.org/officeDocument/2006/relationships/audio" Target="../media/media55.m4a"/><Relationship Id="rId19" Type="http://schemas.openxmlformats.org/officeDocument/2006/relationships/image" Target="../media/image2.png"/><Relationship Id="rId4" Type="http://schemas.openxmlformats.org/officeDocument/2006/relationships/audio" Target="../media/media52.m4a"/><Relationship Id="rId9" Type="http://schemas.microsoft.com/office/2007/relationships/media" Target="../media/media55.m4a"/><Relationship Id="rId14" Type="http://schemas.openxmlformats.org/officeDocument/2006/relationships/audio" Target="../media/media5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730194" y="1087376"/>
            <a:ext cx="413697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837365" y="1235139"/>
            <a:ext cx="3366183" cy="1293413"/>
            <a:chOff x="-2022770" y="1517253"/>
            <a:chExt cx="1931517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Addition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1931516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2000" dirty="0"/>
                <a:t>письмове додавання</a:t>
              </a:r>
              <a:r>
                <a:rPr lang="de-DE" sz="2000" dirty="0">
                  <a:latin typeface="Comic Sans MS" panose="030F0902030302020204" pitchFamily="66" charset="0"/>
                </a:rPr>
                <a:t> </a:t>
              </a:r>
              <a:endParaRPr lang="uk-UA" sz="2000" dirty="0"/>
            </a:p>
            <a:p>
              <a:pPr lvl="0" algn="ctr"/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[pysʹmove dodavannya]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09" y="5078209"/>
            <a:ext cx="2237292" cy="1248490"/>
            <a:chOff x="-1556173" y="1609700"/>
            <a:chExt cx="1556169" cy="12484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3" y="21743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сума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suma]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32671"/>
            <a:chOff x="-1641088" y="1544737"/>
            <a:chExt cx="1549674" cy="99055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233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/>
                <a:t>перший </a:t>
              </a:r>
              <a:r>
                <a:rPr lang="ru-RU" altLang="de-DE" dirty="0" err="1"/>
                <a:t>доданок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pershyy</a:t>
              </a:r>
              <a:r>
                <a:rPr lang="de-DE" sz="1600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dodanok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09" y="3460300"/>
            <a:ext cx="2183528" cy="1215927"/>
            <a:chOff x="-1609491" y="1532349"/>
            <a:chExt cx="1557078" cy="1215927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1" y="2097004"/>
              <a:ext cx="1557077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другий доданок</a:t>
              </a:r>
              <a:endPara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druhyy dodanok]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104534" y="5591357"/>
            <a:ext cx="1947776" cy="1750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104534" y="4268016"/>
            <a:ext cx="1880058" cy="372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104534" y="2406109"/>
            <a:ext cx="1947776" cy="162082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6594A5D1-008E-B13E-0A34-B691FDD5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67FE308E-13B6-EA15-FB93-7E2EBE5AC7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808765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A650FBAC-D5B3-D8DC-7FF5-C744527B4F2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3465225"/>
            <a:ext cx="468000" cy="468000"/>
          </a:xfrm>
          <a:prstGeom prst="rect">
            <a:avLst/>
          </a:prstGeom>
        </p:spPr>
      </p:pic>
      <p:pic>
        <p:nvPicPr>
          <p:cNvPr id="13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FDB1357D-C95B-7BF2-416A-31B801DE95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4798" y="5051092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58">
            <a:hlinkClick r:id="" action="ppaction://media"/>
            <a:extLst>
              <a:ext uri="{FF2B5EF4-FFF2-40B4-BE49-F238E27FC236}">
                <a16:creationId xmlns:a16="http://schemas.microsoft.com/office/drawing/2014/main" id="{7257CDA0-0FD2-29A9-5D9E-0B1D2CAE10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0721" y="1208714"/>
            <a:ext cx="468000" cy="468000"/>
          </a:xfrm>
          <a:prstGeom prst="rect">
            <a:avLst/>
          </a:prstGeom>
        </p:spPr>
      </p:pic>
      <p:pic>
        <p:nvPicPr>
          <p:cNvPr id="15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151D5401-7578-8A54-153D-F53E0E2F2E5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pic>
        <p:nvPicPr>
          <p:cNvPr id="16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36259049-B46C-C765-E4E9-C811A0CFD5B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10717" y="1945958"/>
            <a:ext cx="468000" cy="468000"/>
          </a:xfrm>
          <a:prstGeom prst="rect">
            <a:avLst/>
          </a:prstGeom>
        </p:spPr>
      </p:pic>
      <p:pic>
        <p:nvPicPr>
          <p:cNvPr id="24" name="Audio Recording 12.03.2023, 21:26:16">
            <a:hlinkClick r:id="" action="ppaction://media"/>
            <a:extLst>
              <a:ext uri="{FF2B5EF4-FFF2-40B4-BE49-F238E27FC236}">
                <a16:creationId xmlns:a16="http://schemas.microsoft.com/office/drawing/2014/main" id="{E7C6D9D3-6E6C-3F61-026B-FF0B1DCDB2E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4798" y="2504723"/>
            <a:ext cx="468000" cy="468000"/>
          </a:xfrm>
          <a:prstGeom prst="rect">
            <a:avLst/>
          </a:prstGeom>
        </p:spPr>
      </p:pic>
      <p:pic>
        <p:nvPicPr>
          <p:cNvPr id="25" name="Audio Recording 12.03.2023, 21:26:25">
            <a:hlinkClick r:id="" action="ppaction://media"/>
            <a:extLst>
              <a:ext uri="{FF2B5EF4-FFF2-40B4-BE49-F238E27FC236}">
                <a16:creationId xmlns:a16="http://schemas.microsoft.com/office/drawing/2014/main" id="{EF65CBCF-6283-CE25-71DD-9AE24B2A13B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43362" y="4120734"/>
            <a:ext cx="468000" cy="468000"/>
          </a:xfrm>
          <a:prstGeom prst="rect">
            <a:avLst/>
          </a:prstGeom>
        </p:spPr>
      </p:pic>
      <p:pic>
        <p:nvPicPr>
          <p:cNvPr id="26" name="Audio Recording 12.03.2023, 21:26:38">
            <a:hlinkClick r:id="" action="ppaction://media"/>
            <a:extLst>
              <a:ext uri="{FF2B5EF4-FFF2-40B4-BE49-F238E27FC236}">
                <a16:creationId xmlns:a16="http://schemas.microsoft.com/office/drawing/2014/main" id="{76C09726-943D-9FE4-0BBF-917E419AD4A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80130" y="5766381"/>
            <a:ext cx="468000" cy="468000"/>
          </a:xfrm>
          <a:prstGeom prst="rect">
            <a:avLst/>
          </a:prstGeom>
        </p:spPr>
      </p:pic>
      <p:graphicFrame>
        <p:nvGraphicFramePr>
          <p:cNvPr id="27" name="Tabelle 9">
            <a:extLst>
              <a:ext uri="{FF2B5EF4-FFF2-40B4-BE49-F238E27FC236}">
                <a16:creationId xmlns:a16="http://schemas.microsoft.com/office/drawing/2014/main" id="{BB3352AC-3466-4852-A4EC-3CEE5E0DF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85ED6A3-1072-FA06-DDFE-0CEA33AECD6F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7879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3"/>
            <a:ext cx="4511689" cy="1548000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2" y="1223074"/>
            <a:ext cx="3896447" cy="1260844"/>
            <a:chOff x="-1549680" y="1543860"/>
            <a:chExt cx="1993804" cy="1260844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543860"/>
              <a:ext cx="199380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6" y="2120869"/>
              <a:ext cx="1993800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записуємо за розрядами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[zapysuyemo za rozryadamy]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38389"/>
            <a:chOff x="-1549678" y="1609700"/>
            <a:chExt cx="2012992" cy="123838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H = Hunderter</a:t>
              </a:r>
              <a:endParaRPr lang="de-DE" sz="24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solidFill>
                    <a:schemeClr val="accent6">
                      <a:lumMod val="75000"/>
                    </a:schemeClr>
                  </a:solidFill>
                </a:rPr>
                <a:t>С = Сотні</a:t>
              </a:r>
              <a:endParaRPr lang="de-DE" altLang="de-DE" sz="2000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[S = Sotni]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18603"/>
            <a:ext cx="2194235" cy="1252156"/>
            <a:chOff x="-1549679" y="1609700"/>
            <a:chExt cx="2299727" cy="1252156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=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78021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solidFill>
                    <a:schemeClr val="accent2"/>
                  </a:solidFill>
                </a:rPr>
                <a:t>О=одиниці</a:t>
              </a:r>
              <a:endParaRPr lang="de-DE" altLang="de-DE" sz="20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[O=odynytsi]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=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2000" dirty="0">
                  <a:solidFill>
                    <a:srgbClr val="0070C0"/>
                  </a:solidFill>
                </a:rPr>
                <a:t>Д=Десятки</a:t>
              </a:r>
              <a:endParaRPr lang="de-DE" altLang="de-DE" sz="20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[D=Desyatky]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492CD1-5DAF-782A-2C76-C1BEAC502517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06489C73-C5CD-7428-9893-2A4C3CE0B7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7:37">
            <a:hlinkClick r:id="" action="ppaction://media"/>
            <a:extLst>
              <a:ext uri="{FF2B5EF4-FFF2-40B4-BE49-F238E27FC236}">
                <a16:creationId xmlns:a16="http://schemas.microsoft.com/office/drawing/2014/main" id="{E26F8A44-5A30-588E-C0A0-76FD47C70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7034" y="1213260"/>
            <a:ext cx="468000" cy="468000"/>
          </a:xfrm>
          <a:prstGeom prst="rect">
            <a:avLst/>
          </a:prstGeom>
        </p:spPr>
      </p:pic>
      <p:pic>
        <p:nvPicPr>
          <p:cNvPr id="4" name="Audio Recording 19.01.2023, 10:57:47">
            <a:hlinkClick r:id="" action="ppaction://media"/>
            <a:extLst>
              <a:ext uri="{FF2B5EF4-FFF2-40B4-BE49-F238E27FC236}">
                <a16:creationId xmlns:a16="http://schemas.microsoft.com/office/drawing/2014/main" id="{C733D91F-D8BF-2D61-371D-533B0FEEBFB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7420" y="18218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0:57:54">
            <a:hlinkClick r:id="" action="ppaction://media"/>
            <a:extLst>
              <a:ext uri="{FF2B5EF4-FFF2-40B4-BE49-F238E27FC236}">
                <a16:creationId xmlns:a16="http://schemas.microsoft.com/office/drawing/2014/main" id="{1717E363-7FE9-88EA-833A-7CBEEBD6C6B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3435196"/>
            <a:ext cx="468000" cy="468000"/>
          </a:xfrm>
          <a:prstGeom prst="rect">
            <a:avLst/>
          </a:prstGeom>
        </p:spPr>
      </p:pic>
      <p:pic>
        <p:nvPicPr>
          <p:cNvPr id="8" name="Audio Recording 19.01.2023, 10:58:01">
            <a:hlinkClick r:id="" action="ppaction://media"/>
            <a:extLst>
              <a:ext uri="{FF2B5EF4-FFF2-40B4-BE49-F238E27FC236}">
                <a16:creationId xmlns:a16="http://schemas.microsoft.com/office/drawing/2014/main" id="{29EDD775-AC1B-7987-17B2-5062C5B917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5816" y="5093034"/>
            <a:ext cx="468000" cy="468000"/>
          </a:xfrm>
          <a:prstGeom prst="rect">
            <a:avLst/>
          </a:prstGeom>
        </p:spPr>
      </p:pic>
      <p:pic>
        <p:nvPicPr>
          <p:cNvPr id="12" name="Audio Recording 12.03.2023, 21:27:01">
            <a:hlinkClick r:id="" action="ppaction://media"/>
            <a:extLst>
              <a:ext uri="{FF2B5EF4-FFF2-40B4-BE49-F238E27FC236}">
                <a16:creationId xmlns:a16="http://schemas.microsoft.com/office/drawing/2014/main" id="{C87E0E9B-FC53-D920-D446-B6395E1029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487034" y="1890348"/>
            <a:ext cx="468000" cy="468000"/>
          </a:xfrm>
          <a:prstGeom prst="rect">
            <a:avLst/>
          </a:prstGeom>
        </p:spPr>
      </p:pic>
      <p:pic>
        <p:nvPicPr>
          <p:cNvPr id="13" name="Audio Recording 12.03.2023, 21:27:29">
            <a:hlinkClick r:id="" action="ppaction://media"/>
            <a:extLst>
              <a:ext uri="{FF2B5EF4-FFF2-40B4-BE49-F238E27FC236}">
                <a16:creationId xmlns:a16="http://schemas.microsoft.com/office/drawing/2014/main" id="{FBC552C3-E890-4366-B888-DEC2A85344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816" y="2466265"/>
            <a:ext cx="468000" cy="468000"/>
          </a:xfrm>
          <a:prstGeom prst="rect">
            <a:avLst/>
          </a:prstGeom>
        </p:spPr>
      </p:pic>
      <p:pic>
        <p:nvPicPr>
          <p:cNvPr id="14" name="Audio Recording 12.03.2023, 21:27:39">
            <a:hlinkClick r:id="" action="ppaction://media"/>
            <a:extLst>
              <a:ext uri="{FF2B5EF4-FFF2-40B4-BE49-F238E27FC236}">
                <a16:creationId xmlns:a16="http://schemas.microsoft.com/office/drawing/2014/main" id="{08C86703-EB10-0F97-2E30-00F2B6A2626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816" y="4138634"/>
            <a:ext cx="468000" cy="468000"/>
          </a:xfrm>
          <a:prstGeom prst="rect">
            <a:avLst/>
          </a:prstGeom>
        </p:spPr>
      </p:pic>
      <p:pic>
        <p:nvPicPr>
          <p:cNvPr id="15" name="Audio Recording 12.03.2023, 21:27:50">
            <a:hlinkClick r:id="" action="ppaction://media"/>
            <a:extLst>
              <a:ext uri="{FF2B5EF4-FFF2-40B4-BE49-F238E27FC236}">
                <a16:creationId xmlns:a16="http://schemas.microsoft.com/office/drawing/2014/main" id="{12590DC0-2977-35DB-5214-FE3D49B11AC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75816" y="5770964"/>
            <a:ext cx="468000" cy="468000"/>
          </a:xfrm>
          <a:prstGeom prst="rect">
            <a:avLst/>
          </a:prstGeom>
        </p:spPr>
      </p:pic>
      <p:pic>
        <p:nvPicPr>
          <p:cNvPr id="17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A37D3F22-BA45-B979-2AB6-911A0BEEAB4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graphicFrame>
        <p:nvGraphicFramePr>
          <p:cNvPr id="11" name="Tabelle 9">
            <a:extLst>
              <a:ext uri="{FF2B5EF4-FFF2-40B4-BE49-F238E27FC236}">
                <a16:creationId xmlns:a16="http://schemas.microsoft.com/office/drawing/2014/main" id="{B975255A-1A53-9EC5-E641-2D57DCBF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546494"/>
              </p:ext>
            </p:extLst>
          </p:nvPr>
        </p:nvGraphicFramePr>
        <p:xfrm>
          <a:off x="1800534" y="3200681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5071F3FB-EB7E-6350-BFD8-E9222BF5DABB}"/>
              </a:ext>
            </a:extLst>
          </p:cNvPr>
          <p:cNvCxnSpPr>
            <a:cxnSpLocks/>
          </p:cNvCxnSpPr>
          <p:nvPr/>
        </p:nvCxnSpPr>
        <p:spPr>
          <a:xfrm>
            <a:off x="1782500" y="5511088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24D5791-AD24-9419-2BDE-F5F9AEDDB10C}"/>
              </a:ext>
            </a:extLst>
          </p:cNvPr>
          <p:cNvSpPr/>
          <p:nvPr/>
        </p:nvSpPr>
        <p:spPr>
          <a:xfrm>
            <a:off x="2379561" y="3211039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1B4BB27B-A48D-842C-DF1A-71FA25A5AEB9}"/>
              </a:ext>
            </a:extLst>
          </p:cNvPr>
          <p:cNvSpPr/>
          <p:nvPr/>
        </p:nvSpPr>
        <p:spPr>
          <a:xfrm>
            <a:off x="2969785" y="3211039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324D0ED-0427-7DB6-24F5-0E4C76E4CD84}"/>
              </a:ext>
            </a:extLst>
          </p:cNvPr>
          <p:cNvSpPr/>
          <p:nvPr/>
        </p:nvSpPr>
        <p:spPr>
          <a:xfrm>
            <a:off x="3530192" y="3211039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648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7D71FDA-B55E-47D8-08D6-78EE5964FB2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9492CD1-5DAF-782A-2C76-C1BEAC502517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649620" y="1046606"/>
            <a:ext cx="4109013" cy="1635283"/>
            <a:chOff x="1101033" y="977063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29123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101033" y="977063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1978544" y="3991869"/>
            <a:ext cx="4379941" cy="2494160"/>
            <a:chOff x="2582992" y="3969266"/>
            <a:chExt cx="4288955" cy="249416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582992" y="3988593"/>
              <a:ext cx="4247621" cy="247483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записую числа за розрядами в стовпчик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ru-RU" altLang="de-DE" dirty="0">
                  <a:solidFill>
                    <a:schemeClr val="accent2"/>
                  </a:solidFill>
                </a:rPr>
                <a:t>одиниці під одиницями </a:t>
              </a:r>
            </a:p>
            <a:p>
              <a:pPr algn="ctr"/>
              <a:r>
                <a:rPr lang="ru-RU" altLang="de-DE" dirty="0">
                  <a:solidFill>
                    <a:srgbClr val="00B0F0"/>
                  </a:solidFill>
                </a:rPr>
                <a:t>десятки під десятками </a:t>
              </a:r>
            </a:p>
            <a:p>
              <a:pPr algn="ctr"/>
              <a:r>
                <a:rPr lang="ru-RU" altLang="de-DE" dirty="0">
                  <a:solidFill>
                    <a:schemeClr val="accent6"/>
                  </a:solidFill>
                </a:rPr>
                <a:t>сотні під сотнями </a:t>
              </a:r>
              <a:endParaRPr lang="de-DE" altLang="de-DE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[Ya zapysuyu chysla za rozryadamy v stovpchyk: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odynytsi pid odynytsyamy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desyatky pid desyatkamy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sotni pid sotnyamy]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969266"/>
              <a:ext cx="4247621" cy="2474833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pic>
        <p:nvPicPr>
          <p:cNvPr id="2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DABFC635-29DC-75C9-9DF6-8BF6FBE4E5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3" name="Audio Recording 19.01.2023, 10:58:19">
            <a:hlinkClick r:id="" action="ppaction://media"/>
            <a:extLst>
              <a:ext uri="{FF2B5EF4-FFF2-40B4-BE49-F238E27FC236}">
                <a16:creationId xmlns:a16="http://schemas.microsoft.com/office/drawing/2014/main" id="{ED0C650C-06D3-3BF9-392E-332197CC76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8897" y="1501201"/>
            <a:ext cx="468000" cy="468000"/>
          </a:xfrm>
          <a:prstGeom prst="rect">
            <a:avLst/>
          </a:prstGeom>
        </p:spPr>
      </p:pic>
      <p:pic>
        <p:nvPicPr>
          <p:cNvPr id="4" name="Audio Recording 12.03.2023, 21:28:44">
            <a:hlinkClick r:id="" action="ppaction://media"/>
            <a:extLst>
              <a:ext uri="{FF2B5EF4-FFF2-40B4-BE49-F238E27FC236}">
                <a16:creationId xmlns:a16="http://schemas.microsoft.com/office/drawing/2014/main" id="{5157AE35-96A1-B490-AA52-64A4D4F990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4365" y="4415033"/>
            <a:ext cx="468000" cy="468000"/>
          </a:xfrm>
          <a:prstGeom prst="rect">
            <a:avLst/>
          </a:prstGeom>
        </p:spPr>
      </p:pic>
      <p:pic>
        <p:nvPicPr>
          <p:cNvPr id="8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A0CACD3C-0FFB-2F97-19EF-A9FC1E67B3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6193275-E6AB-B525-FE94-58E9C4768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64386"/>
              </p:ext>
            </p:extLst>
          </p:nvPr>
        </p:nvGraphicFramePr>
        <p:xfrm>
          <a:off x="6952380" y="2269770"/>
          <a:ext cx="2304000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4F32222-5F78-37F2-C7A3-D4710DD7A750}"/>
              </a:ext>
            </a:extLst>
          </p:cNvPr>
          <p:cNvCxnSpPr>
            <a:cxnSpLocks/>
          </p:cNvCxnSpPr>
          <p:nvPr/>
        </p:nvCxnSpPr>
        <p:spPr>
          <a:xfrm>
            <a:off x="6934346" y="4580177"/>
            <a:ext cx="2304000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CEA4547-795C-F840-696A-C5D4FE805BB2}"/>
              </a:ext>
            </a:extLst>
          </p:cNvPr>
          <p:cNvSpPr/>
          <p:nvPr/>
        </p:nvSpPr>
        <p:spPr>
          <a:xfrm>
            <a:off x="7531407" y="2280128"/>
            <a:ext cx="554939" cy="286963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9A6FAD5-A7D8-7E30-E09D-EF7DDC3B66DF}"/>
              </a:ext>
            </a:extLst>
          </p:cNvPr>
          <p:cNvSpPr/>
          <p:nvPr/>
        </p:nvSpPr>
        <p:spPr>
          <a:xfrm>
            <a:off x="8125994" y="2280128"/>
            <a:ext cx="524647" cy="2869641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573B574-87A0-DD0E-4675-04DE47A2AF8D}"/>
              </a:ext>
            </a:extLst>
          </p:cNvPr>
          <p:cNvSpPr/>
          <p:nvPr/>
        </p:nvSpPr>
        <p:spPr>
          <a:xfrm>
            <a:off x="8686401" y="2280128"/>
            <a:ext cx="554950" cy="286963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9"/>
            <a:ext cx="2500615" cy="1087577"/>
            <a:chOff x="-1549678" y="1609700"/>
            <a:chExt cx="1610518" cy="87395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тризначне число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[tryznachne chyslo]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7"/>
            <a:ext cx="3096000" cy="1332751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1" y="3032877"/>
            <a:ext cx="2419390" cy="1115651"/>
            <a:chOff x="-1617616" y="1636889"/>
            <a:chExt cx="1549674" cy="896515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49674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6" y="2062390"/>
              <a:ext cx="1549674" cy="47101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чотиризначне число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2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[chotyryznachne chyslo]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400685" y="1246616"/>
            <a:ext cx="3311690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516445" y="1380136"/>
            <a:ext cx="2650703" cy="1106118"/>
            <a:chOff x="-1549679" y="1609700"/>
            <a:chExt cx="1730133" cy="888855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549679" y="1609700"/>
              <a:ext cx="1730133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549679" y="2006764"/>
              <a:ext cx="1730133" cy="49179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 число має три розряди.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Tse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maye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try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rozryady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400685" y="2885177"/>
            <a:ext cx="3311690" cy="1512000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516445" y="3011333"/>
            <a:ext cx="2667752" cy="1303876"/>
            <a:chOff x="-1549678" y="1591004"/>
            <a:chExt cx="1775198" cy="1047769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591004"/>
              <a:ext cx="1775198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4" y="1997670"/>
              <a:ext cx="1775194" cy="64110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Це число має чотири розряди.</a:t>
              </a:r>
              <a:endParaRPr lang="de-DE" altLang="de-DE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Tse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chyslo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maye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chotyry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rozryady</a:t>
              </a:r>
              <a:r>
                <a:rPr 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.</a:t>
              </a:r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BA5E10D3-DADA-AABC-5F84-D0E0BF00CFAA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A925010-4C8D-8968-9CEC-88374A293978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H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6C9751B-0D6B-31A5-83B6-E6F24F02A066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462724-4148-5D5E-F370-8811AC2F6F1D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7D6BFCB-8D82-543C-7740-B5581CB8276F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1D57185-731F-F699-00FB-2D8DCAC28591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4B66AD4-611F-7F84-B9CF-C58A54021C34}"/>
              </a:ext>
            </a:extLst>
          </p:cNvPr>
          <p:cNvGrpSpPr/>
          <p:nvPr/>
        </p:nvGrpSpPr>
        <p:grpSpPr>
          <a:xfrm>
            <a:off x="7528491" y="5068390"/>
            <a:ext cx="1626986" cy="1260202"/>
            <a:chOff x="-1578046" y="1400253"/>
            <a:chExt cx="1332402" cy="1260202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92FE728-AFC3-5708-FA1F-ABDF80D4676D}"/>
                </a:ext>
              </a:extLst>
            </p:cNvPr>
            <p:cNvSpPr txBox="1"/>
            <p:nvPr/>
          </p:nvSpPr>
          <p:spPr>
            <a:xfrm>
              <a:off x="-1578045" y="1400253"/>
              <a:ext cx="1332401" cy="648000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800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Einerstelle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CBCDB00-016B-F22D-ED43-D40E1B337E95}"/>
                </a:ext>
              </a:extLst>
            </p:cNvPr>
            <p:cNvSpPr txBox="1"/>
            <p:nvPr/>
          </p:nvSpPr>
          <p:spPr>
            <a:xfrm>
              <a:off x="-1578046" y="2123156"/>
              <a:ext cx="1332402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одиниць</a:t>
              </a:r>
              <a:endParaRPr lang="de-DE" altLang="de-DE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odynytsʹ]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3366372-1EF4-1C1A-54E2-2529330EF281}"/>
              </a:ext>
            </a:extLst>
          </p:cNvPr>
          <p:cNvGrpSpPr/>
          <p:nvPr/>
        </p:nvGrpSpPr>
        <p:grpSpPr>
          <a:xfrm>
            <a:off x="5117698" y="5074862"/>
            <a:ext cx="1683545" cy="1271425"/>
            <a:chOff x="-1566283" y="1413351"/>
            <a:chExt cx="1378718" cy="1271425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A8E12022-8DE1-2C38-EA27-DAF9B92F925E}"/>
                </a:ext>
              </a:extLst>
            </p:cNvPr>
            <p:cNvSpPr txBox="1"/>
            <p:nvPr/>
          </p:nvSpPr>
          <p:spPr>
            <a:xfrm>
              <a:off x="-1566283" y="1413351"/>
              <a:ext cx="1378718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2F57073-6E9B-C47F-32D1-EA4BA36A50F6}"/>
                </a:ext>
              </a:extLst>
            </p:cNvPr>
            <p:cNvSpPr txBox="1"/>
            <p:nvPr/>
          </p:nvSpPr>
          <p:spPr>
            <a:xfrm>
              <a:off x="-1566283" y="2131195"/>
              <a:ext cx="1378714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десятків</a:t>
              </a:r>
              <a:endParaRPr lang="de-DE" altLang="de-DE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desyatkiv]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79378C9-4309-AFC4-CEF9-C7365633B38C}"/>
              </a:ext>
            </a:extLst>
          </p:cNvPr>
          <p:cNvGrpSpPr/>
          <p:nvPr/>
        </p:nvGrpSpPr>
        <p:grpSpPr>
          <a:xfrm>
            <a:off x="2698650" y="5070783"/>
            <a:ext cx="1801687" cy="1286836"/>
            <a:chOff x="-1534060" y="1385014"/>
            <a:chExt cx="1292608" cy="131241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2A68CAE-B15D-B309-D010-A1D56E473E49}"/>
                </a:ext>
              </a:extLst>
            </p:cNvPr>
            <p:cNvSpPr txBox="1"/>
            <p:nvPr/>
          </p:nvSpPr>
          <p:spPr>
            <a:xfrm>
              <a:off x="-1534060" y="1385014"/>
              <a:ext cx="1292608" cy="659846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Hunderterstelle</a:t>
              </a:r>
              <a:endParaRPr lang="de-DE" dirty="0">
                <a:solidFill>
                  <a:srgbClr val="FF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62DBF79-9CF0-0756-AE1D-768EC0352ADA}"/>
                </a:ext>
              </a:extLst>
            </p:cNvPr>
            <p:cNvSpPr txBox="1"/>
            <p:nvPr/>
          </p:nvSpPr>
          <p:spPr>
            <a:xfrm>
              <a:off x="-1530756" y="2132008"/>
              <a:ext cx="1288828" cy="5654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сотень</a:t>
              </a:r>
              <a:endParaRPr lang="de-DE" altLang="de-DE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sotenʹ]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707B77D-5566-14FF-7D41-3624D6E5DE92}"/>
              </a:ext>
            </a:extLst>
          </p:cNvPr>
          <p:cNvGrpSpPr/>
          <p:nvPr/>
        </p:nvGrpSpPr>
        <p:grpSpPr>
          <a:xfrm>
            <a:off x="217913" y="5070783"/>
            <a:ext cx="1874154" cy="1265178"/>
            <a:chOff x="-1688200" y="1389392"/>
            <a:chExt cx="1534819" cy="1265178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C202B4D-C97C-7B3F-F574-A110148E4298}"/>
                </a:ext>
              </a:extLst>
            </p:cNvPr>
            <p:cNvSpPr txBox="1"/>
            <p:nvPr/>
          </p:nvSpPr>
          <p:spPr>
            <a:xfrm>
              <a:off x="-1681360" y="1389392"/>
              <a:ext cx="1527979" cy="646986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C35AAC7-EE9C-B486-2936-121FE9B4FC05}"/>
                </a:ext>
              </a:extLst>
            </p:cNvPr>
            <p:cNvSpPr txBox="1"/>
            <p:nvPr/>
          </p:nvSpPr>
          <p:spPr>
            <a:xfrm>
              <a:off x="-1688200" y="2100989"/>
              <a:ext cx="1527979" cy="5535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розряд тисяч</a:t>
              </a:r>
              <a:endParaRPr lang="de-DE" altLang="de-DE" sz="16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1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[rozryad tysyach]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36413" y="4139537"/>
            <a:ext cx="597347" cy="979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</p:cNvCxnSpPr>
          <p:nvPr/>
        </p:nvCxnSpPr>
        <p:spPr>
          <a:xfrm flipH="1" flipV="1">
            <a:off x="5071227" y="4144885"/>
            <a:ext cx="662671" cy="9588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14DB8BAD-A884-874C-AEC7-B705081AC3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48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57915B2-D387-E505-51E6-3EE96F2E4E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1625" y="135545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D930AB9-7E68-D10C-1F27-E68B7BE3D4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3652" y="3020987"/>
            <a:ext cx="468000" cy="468000"/>
          </a:xfrm>
          <a:prstGeom prst="rect">
            <a:avLst/>
          </a:prstGeom>
        </p:spPr>
      </p:pic>
      <p:pic>
        <p:nvPicPr>
          <p:cNvPr id="50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6F971630-27F9-B74E-8282-3793A8A302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1385" y="1348590"/>
            <a:ext cx="468000" cy="468000"/>
          </a:xfrm>
          <a:prstGeom prst="rect">
            <a:avLst/>
          </a:prstGeom>
        </p:spPr>
      </p:pic>
      <p:pic>
        <p:nvPicPr>
          <p:cNvPr id="51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E8038FCF-9A82-9058-2BA4-E8C54AC799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2397" y="2973500"/>
            <a:ext cx="468000" cy="468000"/>
          </a:xfrm>
          <a:prstGeom prst="rect">
            <a:avLst/>
          </a:prstGeom>
        </p:spPr>
      </p:pic>
      <p:pic>
        <p:nvPicPr>
          <p:cNvPr id="5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063C7BB1-780F-4D73-1581-8C518B46A5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9325" y="5118716"/>
            <a:ext cx="468000" cy="468000"/>
          </a:xfrm>
          <a:prstGeom prst="rect">
            <a:avLst/>
          </a:prstGeom>
        </p:spPr>
      </p:pic>
      <p:pic>
        <p:nvPicPr>
          <p:cNvPr id="5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E0FA135B-8F36-3182-38EC-598C8302568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16443" y="5155313"/>
            <a:ext cx="468000" cy="468000"/>
          </a:xfrm>
          <a:prstGeom prst="rect">
            <a:avLst/>
          </a:prstGeom>
        </p:spPr>
      </p:pic>
      <p:pic>
        <p:nvPicPr>
          <p:cNvPr id="54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9DB21221-FB38-7409-FC80-7E5EA37881C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3548" y="5144360"/>
            <a:ext cx="468000" cy="468000"/>
          </a:xfrm>
          <a:prstGeom prst="rect">
            <a:avLst/>
          </a:prstGeom>
        </p:spPr>
      </p:pic>
      <p:pic>
        <p:nvPicPr>
          <p:cNvPr id="55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D1E27A12-4B37-92E8-25C0-6C7F7BE3231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375" y="5097341"/>
            <a:ext cx="468000" cy="468000"/>
          </a:xfrm>
          <a:prstGeom prst="rect">
            <a:avLst/>
          </a:prstGeom>
        </p:spPr>
      </p:pic>
      <p:pic>
        <p:nvPicPr>
          <p:cNvPr id="56" name="Audio Recording 12.03.2023, 21:30:03">
            <a:hlinkClick r:id="" action="ppaction://media"/>
            <a:extLst>
              <a:ext uri="{FF2B5EF4-FFF2-40B4-BE49-F238E27FC236}">
                <a16:creationId xmlns:a16="http://schemas.microsoft.com/office/drawing/2014/main" id="{8F112C8D-5CE6-F4E0-D714-6A91165F47A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17756" y="1932888"/>
            <a:ext cx="468000" cy="468000"/>
          </a:xfrm>
          <a:prstGeom prst="rect">
            <a:avLst/>
          </a:prstGeom>
        </p:spPr>
      </p:pic>
      <p:pic>
        <p:nvPicPr>
          <p:cNvPr id="57" name="Audio Recording 12.03.2023, 21:30:14">
            <a:hlinkClick r:id="" action="ppaction://media"/>
            <a:extLst>
              <a:ext uri="{FF2B5EF4-FFF2-40B4-BE49-F238E27FC236}">
                <a16:creationId xmlns:a16="http://schemas.microsoft.com/office/drawing/2014/main" id="{0F60E918-B558-28B6-10D1-F0A358EA6EC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13103" y="3619147"/>
            <a:ext cx="468000" cy="468000"/>
          </a:xfrm>
          <a:prstGeom prst="rect">
            <a:avLst/>
          </a:prstGeom>
        </p:spPr>
      </p:pic>
      <p:pic>
        <p:nvPicPr>
          <p:cNvPr id="58" name="Audio Recording 12.03.2023, 21:30:28">
            <a:hlinkClick r:id="" action="ppaction://media"/>
            <a:extLst>
              <a:ext uri="{FF2B5EF4-FFF2-40B4-BE49-F238E27FC236}">
                <a16:creationId xmlns:a16="http://schemas.microsoft.com/office/drawing/2014/main" id="{FD0CB0FC-B9D2-CB7A-E037-AE78AEF209A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184197" y="1954874"/>
            <a:ext cx="468000" cy="468000"/>
          </a:xfrm>
          <a:prstGeom prst="rect">
            <a:avLst/>
          </a:prstGeom>
        </p:spPr>
      </p:pic>
      <p:pic>
        <p:nvPicPr>
          <p:cNvPr id="59" name="Audio Recording 12.03.2023, 21:31:39">
            <a:hlinkClick r:id="" action="ppaction://media"/>
            <a:extLst>
              <a:ext uri="{FF2B5EF4-FFF2-40B4-BE49-F238E27FC236}">
                <a16:creationId xmlns:a16="http://schemas.microsoft.com/office/drawing/2014/main" id="{B7C8131F-A2BA-989C-693F-135685594EE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201385" y="3617255"/>
            <a:ext cx="468000" cy="468000"/>
          </a:xfrm>
          <a:prstGeom prst="rect">
            <a:avLst/>
          </a:prstGeom>
        </p:spPr>
      </p:pic>
      <p:pic>
        <p:nvPicPr>
          <p:cNvPr id="60" name="Audio Recording 12.03.2023, 21:31:51">
            <a:hlinkClick r:id="" action="ppaction://media"/>
            <a:extLst>
              <a:ext uri="{FF2B5EF4-FFF2-40B4-BE49-F238E27FC236}">
                <a16:creationId xmlns:a16="http://schemas.microsoft.com/office/drawing/2014/main" id="{0A035721-2C06-4312-B6CE-20B8552CC35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125439" y="5842339"/>
            <a:ext cx="468000" cy="468000"/>
          </a:xfrm>
          <a:prstGeom prst="rect">
            <a:avLst/>
          </a:prstGeom>
        </p:spPr>
      </p:pic>
      <p:pic>
        <p:nvPicPr>
          <p:cNvPr id="61" name="Audio Recording 12.03.2023, 21:32:02">
            <a:hlinkClick r:id="" action="ppaction://media"/>
            <a:extLst>
              <a:ext uri="{FF2B5EF4-FFF2-40B4-BE49-F238E27FC236}">
                <a16:creationId xmlns:a16="http://schemas.microsoft.com/office/drawing/2014/main" id="{E2A51697-A5C3-0D8A-1F9B-54C4C37532DC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525749" y="5805044"/>
            <a:ext cx="468000" cy="468000"/>
          </a:xfrm>
          <a:prstGeom prst="rect">
            <a:avLst/>
          </a:prstGeom>
        </p:spPr>
      </p:pic>
      <p:pic>
        <p:nvPicPr>
          <p:cNvPr id="62" name="Audio Recording 12.03.2023, 21:32:12">
            <a:hlinkClick r:id="" action="ppaction://media"/>
            <a:extLst>
              <a:ext uri="{FF2B5EF4-FFF2-40B4-BE49-F238E27FC236}">
                <a16:creationId xmlns:a16="http://schemas.microsoft.com/office/drawing/2014/main" id="{1A5033CF-3635-0A96-12EA-8264B15B011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23548" y="5794492"/>
            <a:ext cx="468000" cy="468000"/>
          </a:xfrm>
          <a:prstGeom prst="rect">
            <a:avLst/>
          </a:prstGeom>
        </p:spPr>
      </p:pic>
      <p:pic>
        <p:nvPicPr>
          <p:cNvPr id="63" name="Audio Recording 12.03.2023, 21:32:28">
            <a:hlinkClick r:id="" action="ppaction://media"/>
            <a:extLst>
              <a:ext uri="{FF2B5EF4-FFF2-40B4-BE49-F238E27FC236}">
                <a16:creationId xmlns:a16="http://schemas.microsoft.com/office/drawing/2014/main" id="{24AEDD2B-29D1-49C6-78DA-E860C0A73A08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241187" y="5846900"/>
            <a:ext cx="468000" cy="468000"/>
          </a:xfrm>
          <a:prstGeom prst="rect">
            <a:avLst/>
          </a:prstGeom>
        </p:spPr>
      </p:pic>
      <p:pic>
        <p:nvPicPr>
          <p:cNvPr id="64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763879F5-F997-3B68-5A2F-13AC7471879D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654899" y="3981508"/>
            <a:ext cx="3096000" cy="1998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404193" y="3981508"/>
            <a:ext cx="3096000" cy="1998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161226" y="3981507"/>
            <a:ext cx="3096000" cy="199898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290308" y="4222441"/>
            <a:ext cx="2340000" cy="1603617"/>
            <a:chOff x="-1549678" y="1609700"/>
            <a:chExt cx="1459728" cy="504393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459724" cy="1178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plus 7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 gleich 8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4" y="1776094"/>
              <a:ext cx="1459724" cy="3379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uk-UA" altLang="de-DE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7 </a:t>
              </a:r>
              <a:r>
                <a:rPr lang="uk-UA" altLang="de-DE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дорівнює 8 </a:t>
              </a:r>
              <a:r>
                <a:rPr lang="uk-UA" altLang="de-DE" sz="1600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[1 O plyus 7 O dorivnyuye 8 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529766" y="4223974"/>
            <a:ext cx="2412000" cy="1586678"/>
            <a:chOff x="-1549680" y="1609700"/>
            <a:chExt cx="1375574" cy="537482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609700"/>
              <a:ext cx="1375572" cy="1268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plus 4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 gleich 6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9680" y="1783165"/>
              <a:ext cx="1375571" cy="3640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uk-UA" altLang="de-DE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4 </a:t>
              </a:r>
              <a:r>
                <a:rPr lang="uk-UA" altLang="de-DE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дорівнює 6 </a:t>
              </a:r>
              <a:r>
                <a:rPr lang="uk-UA" altLang="de-DE" sz="1600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endParaRPr lang="de-DE" altLang="de-DE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[2 D plyus 4 D dorivnyuye 6 D]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6784142" y="4208476"/>
            <a:ext cx="2484006" cy="1610658"/>
            <a:chOff x="-1549683" y="1609700"/>
            <a:chExt cx="1670755" cy="541653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670750" cy="1259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plus 3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 gleich 9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1600" dirty="0">
                  <a:latin typeface="Comic Sans MS" panose="030F0902030302020204" pitchFamily="66" charset="0"/>
                </a:rPr>
                <a:t>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83" y="1788157"/>
              <a:ext cx="1670751" cy="36319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alt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uk-UA" altLang="de-DE" sz="1600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3 </a:t>
              </a:r>
              <a:r>
                <a:rPr lang="uk-UA" altLang="de-DE" sz="1600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lang="uk-UA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дорівнює 9 </a:t>
              </a:r>
              <a:r>
                <a:rPr lang="uk-UA" altLang="de-DE" sz="1600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</a:t>
              </a:r>
              <a:endParaRPr lang="de-DE" altLang="de-DE" sz="16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S plyus 3 S dorivnyuye 9 S]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3719CA-BD45-B15A-AFBF-AFE40ED8D17D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1808753-01C0-3ECC-B4F5-0E629A259F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0:47">
            <a:hlinkClick r:id="" action="ppaction://media"/>
            <a:extLst>
              <a:ext uri="{FF2B5EF4-FFF2-40B4-BE49-F238E27FC236}">
                <a16:creationId xmlns:a16="http://schemas.microsoft.com/office/drawing/2014/main" id="{E1652FD8-6532-6016-BCAD-83E0BB7D39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9583" y="4197139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1:01:07">
            <a:hlinkClick r:id="" action="ppaction://media"/>
            <a:extLst>
              <a:ext uri="{FF2B5EF4-FFF2-40B4-BE49-F238E27FC236}">
                <a16:creationId xmlns:a16="http://schemas.microsoft.com/office/drawing/2014/main" id="{EC0387FC-F778-0D74-59F0-3FD3EE3C76F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06869" y="4181644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1:01:36">
            <a:hlinkClick r:id="" action="ppaction://media"/>
            <a:extLst>
              <a:ext uri="{FF2B5EF4-FFF2-40B4-BE49-F238E27FC236}">
                <a16:creationId xmlns:a16="http://schemas.microsoft.com/office/drawing/2014/main" id="{6BC77D9F-83B0-7A18-3BF5-F80C26DB6D4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5013" y="4197139"/>
            <a:ext cx="468000" cy="468000"/>
          </a:xfrm>
          <a:prstGeom prst="rect">
            <a:avLst/>
          </a:prstGeom>
        </p:spPr>
      </p:pic>
      <p:pic>
        <p:nvPicPr>
          <p:cNvPr id="29" name="Audio Recording 12.03.2023, 21:33:20">
            <a:hlinkClick r:id="" action="ppaction://media"/>
            <a:extLst>
              <a:ext uri="{FF2B5EF4-FFF2-40B4-BE49-F238E27FC236}">
                <a16:creationId xmlns:a16="http://schemas.microsoft.com/office/drawing/2014/main" id="{F7834F77-5BDC-16B0-8663-4090054497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709767" y="5054758"/>
            <a:ext cx="468000" cy="468000"/>
          </a:xfrm>
          <a:prstGeom prst="rect">
            <a:avLst/>
          </a:prstGeom>
        </p:spPr>
      </p:pic>
      <p:pic>
        <p:nvPicPr>
          <p:cNvPr id="30" name="Audio Recording 12.03.2023, 21:34:06">
            <a:hlinkClick r:id="" action="ppaction://media"/>
            <a:extLst>
              <a:ext uri="{FF2B5EF4-FFF2-40B4-BE49-F238E27FC236}">
                <a16:creationId xmlns:a16="http://schemas.microsoft.com/office/drawing/2014/main" id="{B13CE751-3BAE-5192-C5AA-2E20199307D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017521" y="5054758"/>
            <a:ext cx="468000" cy="468000"/>
          </a:xfrm>
          <a:prstGeom prst="rect">
            <a:avLst/>
          </a:prstGeom>
        </p:spPr>
      </p:pic>
      <p:pic>
        <p:nvPicPr>
          <p:cNvPr id="31" name="Audio Recording 12.03.2023, 21:34:29">
            <a:hlinkClick r:id="" action="ppaction://media"/>
            <a:extLst>
              <a:ext uri="{FF2B5EF4-FFF2-40B4-BE49-F238E27FC236}">
                <a16:creationId xmlns:a16="http://schemas.microsoft.com/office/drawing/2014/main" id="{691ED351-A148-C3A7-01BB-9C18F534B6C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06869" y="5039352"/>
            <a:ext cx="468000" cy="468000"/>
          </a:xfrm>
          <a:prstGeom prst="rect">
            <a:avLst/>
          </a:prstGeom>
        </p:spPr>
      </p:pic>
      <p:pic>
        <p:nvPicPr>
          <p:cNvPr id="32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EAB7E4D4-2351-087B-3C89-2348D1B19E3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graphicFrame>
        <p:nvGraphicFramePr>
          <p:cNvPr id="33" name="Tabelle 9">
            <a:extLst>
              <a:ext uri="{FF2B5EF4-FFF2-40B4-BE49-F238E27FC236}">
                <a16:creationId xmlns:a16="http://schemas.microsoft.com/office/drawing/2014/main" id="{EBE445D4-75B9-D4BC-EFAF-BB204A2AA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11152"/>
              </p:ext>
            </p:extLst>
          </p:nvPr>
        </p:nvGraphicFramePr>
        <p:xfrm>
          <a:off x="880365" y="1466580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B8628242-F80B-663F-AF0B-A78DD76B19A1}"/>
              </a:ext>
            </a:extLst>
          </p:cNvPr>
          <p:cNvCxnSpPr>
            <a:cxnSpLocks/>
          </p:cNvCxnSpPr>
          <p:nvPr/>
        </p:nvCxnSpPr>
        <p:spPr>
          <a:xfrm>
            <a:off x="871656" y="318032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5" name="Tabelle 9">
            <a:extLst>
              <a:ext uri="{FF2B5EF4-FFF2-40B4-BE49-F238E27FC236}">
                <a16:creationId xmlns:a16="http://schemas.microsoft.com/office/drawing/2014/main" id="{80EA5F04-03B2-8C5C-191D-6AAC5B7B7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55771"/>
              </p:ext>
            </p:extLst>
          </p:nvPr>
        </p:nvGraphicFramePr>
        <p:xfrm>
          <a:off x="4064946" y="1472818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36" name="Tabelle 9">
            <a:extLst>
              <a:ext uri="{FF2B5EF4-FFF2-40B4-BE49-F238E27FC236}">
                <a16:creationId xmlns:a16="http://schemas.microsoft.com/office/drawing/2014/main" id="{8A0A9CD4-68E5-15CA-EE2A-D38DEA893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0245"/>
              </p:ext>
            </p:extLst>
          </p:nvPr>
        </p:nvGraphicFramePr>
        <p:xfrm>
          <a:off x="7294235" y="1466580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CE8032CF-116E-40BC-8F08-BF1EE208958B}"/>
              </a:ext>
            </a:extLst>
          </p:cNvPr>
          <p:cNvCxnSpPr>
            <a:cxnSpLocks/>
          </p:cNvCxnSpPr>
          <p:nvPr/>
        </p:nvCxnSpPr>
        <p:spPr>
          <a:xfrm>
            <a:off x="4062109" y="320020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0D9A5F4F-72D7-F1ED-3A3E-FE1E1C49C94A}"/>
              </a:ext>
            </a:extLst>
          </p:cNvPr>
          <p:cNvCxnSpPr>
            <a:cxnSpLocks/>
          </p:cNvCxnSpPr>
          <p:nvPr/>
        </p:nvCxnSpPr>
        <p:spPr>
          <a:xfrm>
            <a:off x="7288143" y="3190263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3F081E0-C031-62AA-F4B9-D9A6E00F888A}"/>
              </a:ext>
            </a:extLst>
          </p:cNvPr>
          <p:cNvSpPr/>
          <p:nvPr/>
        </p:nvSpPr>
        <p:spPr>
          <a:xfrm>
            <a:off x="7736852" y="1478542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4A187106-7141-F888-D627-E9C8A3632135}"/>
              </a:ext>
            </a:extLst>
          </p:cNvPr>
          <p:cNvSpPr/>
          <p:nvPr/>
        </p:nvSpPr>
        <p:spPr>
          <a:xfrm>
            <a:off x="4953000" y="1490505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519FAB7C-6595-205F-A073-07DFE49A3455}"/>
              </a:ext>
            </a:extLst>
          </p:cNvPr>
          <p:cNvSpPr/>
          <p:nvPr/>
        </p:nvSpPr>
        <p:spPr>
          <a:xfrm>
            <a:off x="2212052" y="1479097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[Pysʹmove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83027" y="1091390"/>
            <a:ext cx="3933100" cy="2029901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19695" y="1239154"/>
            <a:ext cx="3237905" cy="1740833"/>
            <a:chOff x="-2022769" y="1517253"/>
            <a:chExt cx="1931516" cy="174083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1931516" cy="671334"/>
            </a:xfrm>
            <a:prstGeom prst="roundRect">
              <a:avLst>
                <a:gd name="adj" fmla="val 7251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schriftliche Addition mit Übertrag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69" y="2346305"/>
              <a:ext cx="1931516" cy="91178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письмове додавання з переносом</a:t>
              </a:r>
              <a:endParaRPr lang="uk-UA" dirty="0"/>
            </a:p>
            <a:p>
              <a:pPr lvl="0" algn="ctr"/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[pysʹmove dodavannya z perenosom]</a:t>
              </a: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62107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745480" y="5078209"/>
            <a:ext cx="2237291" cy="1264090"/>
            <a:chOff x="-1556172" y="1609700"/>
            <a:chExt cx="1556168" cy="12640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Summe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сума</a:t>
              </a: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suma]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662107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745480" y="1824710"/>
            <a:ext cx="2246634" cy="1232671"/>
            <a:chOff x="-1641088" y="1544737"/>
            <a:chExt cx="1549674" cy="99055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1.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2335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/>
                <a:t>перший </a:t>
              </a:r>
              <a:r>
                <a:rPr lang="ru-RU" altLang="de-DE" dirty="0" err="1"/>
                <a:t>доданок</a:t>
              </a:r>
              <a:endParaRPr lang="de-DE" altLang="de-DE" dirty="0">
                <a:latin typeface="Comic Sans MS" panose="030F0902030302020204" pitchFamily="66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pershyy</a:t>
              </a:r>
              <a:r>
                <a:rPr lang="de-DE" sz="1600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dodanok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662107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745480" y="3460300"/>
            <a:ext cx="2183527" cy="1217903"/>
            <a:chOff x="-1609490" y="1532349"/>
            <a:chExt cx="1557077" cy="1217903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2. Summand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другий доданок</a:t>
              </a:r>
              <a:endParaRPr lang="ru-RU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altLang="de-DE" sz="1600" dirty="0">
                  <a:solidFill>
                    <a:schemeClr val="bg1">
                      <a:lumMod val="65000"/>
                    </a:schemeClr>
                  </a:solidFill>
                  <a:cs typeface="Calibri" panose="020F0502020204030204" pitchFamily="34" charset="0"/>
                </a:rPr>
                <a:t>[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druhyy dodanok]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5765595" y="5591357"/>
            <a:ext cx="979885" cy="8101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/>
        </p:nvGraphicFramePr>
        <p:xfrm>
          <a:off x="3216356" y="3200681"/>
          <a:ext cx="2549240" cy="287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1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556626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43869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3216356" y="5415285"/>
            <a:ext cx="2549239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765596" y="4268016"/>
            <a:ext cx="912166" cy="367851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5765595" y="3057381"/>
            <a:ext cx="912167" cy="96955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6BA5731-68F1-9D3A-A038-77EC7B05AC8A}"/>
              </a:ext>
            </a:extLst>
          </p:cNvPr>
          <p:cNvSpPr txBox="1"/>
          <p:nvPr/>
        </p:nvSpPr>
        <p:spPr>
          <a:xfrm>
            <a:off x="4067019" y="5057814"/>
            <a:ext cx="29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A654FFF-30CD-4539-3C30-9EC1B7D60688}"/>
              </a:ext>
            </a:extLst>
          </p:cNvPr>
          <p:cNvSpPr/>
          <p:nvPr/>
        </p:nvSpPr>
        <p:spPr>
          <a:xfrm>
            <a:off x="283026" y="4954945"/>
            <a:ext cx="2681267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B9026A-C4DC-A182-9820-84F988683134}"/>
              </a:ext>
            </a:extLst>
          </p:cNvPr>
          <p:cNvSpPr txBox="1"/>
          <p:nvPr/>
        </p:nvSpPr>
        <p:spPr>
          <a:xfrm>
            <a:off x="407432" y="5090974"/>
            <a:ext cx="199032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Übertrag  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EFEE6D63-CF8D-4B22-4C81-5013C79B48F0}"/>
              </a:ext>
            </a:extLst>
          </p:cNvPr>
          <p:cNvSpPr txBox="1"/>
          <p:nvPr/>
        </p:nvSpPr>
        <p:spPr>
          <a:xfrm>
            <a:off x="407432" y="5658464"/>
            <a:ext cx="1990325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перенос</a:t>
            </a:r>
          </a:p>
          <a:p>
            <a:pPr algn="ctr"/>
            <a:r>
              <a:rPr lang="ru-RU" altLang="de-DE" sz="16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[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perenos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612F8DE8-7746-3099-A91D-7B2CB22E57CA}"/>
              </a:ext>
            </a:extLst>
          </p:cNvPr>
          <p:cNvSpPr/>
          <p:nvPr/>
        </p:nvSpPr>
        <p:spPr>
          <a:xfrm>
            <a:off x="3868549" y="3777059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16F164B-46BF-473B-A43D-341B1AAA3DBC}"/>
              </a:ext>
            </a:extLst>
          </p:cNvPr>
          <p:cNvSpPr/>
          <p:nvPr/>
        </p:nvSpPr>
        <p:spPr>
          <a:xfrm>
            <a:off x="3869877" y="4335172"/>
            <a:ext cx="1875600" cy="5220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9C715C19-6A01-D008-AF69-2547AE08C487}"/>
              </a:ext>
            </a:extLst>
          </p:cNvPr>
          <p:cNvSpPr/>
          <p:nvPr/>
        </p:nvSpPr>
        <p:spPr>
          <a:xfrm>
            <a:off x="3868549" y="5444467"/>
            <a:ext cx="1875600" cy="608400"/>
          </a:xfrm>
          <a:prstGeom prst="roundRect">
            <a:avLst>
              <a:gd name="adj" fmla="val 4084"/>
            </a:avLst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291DED61-4D8B-3CCD-D3A4-28C183A7048F}"/>
              </a:ext>
            </a:extLst>
          </p:cNvPr>
          <p:cNvSpPr/>
          <p:nvPr/>
        </p:nvSpPr>
        <p:spPr>
          <a:xfrm>
            <a:off x="4067019" y="5098898"/>
            <a:ext cx="294968" cy="292565"/>
          </a:xfrm>
          <a:prstGeom prst="roundRect">
            <a:avLst/>
          </a:prstGeom>
          <a:noFill/>
          <a:ln w="28575">
            <a:solidFill>
              <a:srgbClr val="317A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2660E9F8-2C5C-E1B7-F348-C219362D08CD}"/>
              </a:ext>
            </a:extLst>
          </p:cNvPr>
          <p:cNvCxnSpPr>
            <a:cxnSpLocks/>
          </p:cNvCxnSpPr>
          <p:nvPr/>
        </p:nvCxnSpPr>
        <p:spPr>
          <a:xfrm flipV="1">
            <a:off x="2915593" y="5266285"/>
            <a:ext cx="1151426" cy="14900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3548144E-CA22-AD6C-7405-11BCCDB4E4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0:56:23">
            <a:hlinkClick r:id="" action="ppaction://media"/>
            <a:extLst>
              <a:ext uri="{FF2B5EF4-FFF2-40B4-BE49-F238E27FC236}">
                <a16:creationId xmlns:a16="http://schemas.microsoft.com/office/drawing/2014/main" id="{F0D5CAD5-77CB-254C-3D55-3A8CD29FB9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43041" y="1808932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6:31">
            <a:hlinkClick r:id="" action="ppaction://media"/>
            <a:extLst>
              <a:ext uri="{FF2B5EF4-FFF2-40B4-BE49-F238E27FC236}">
                <a16:creationId xmlns:a16="http://schemas.microsoft.com/office/drawing/2014/main" id="{E0D9397B-E1D9-86F1-25F1-5B57FB173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3465392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0:56:37">
            <a:hlinkClick r:id="" action="ppaction://media"/>
            <a:extLst>
              <a:ext uri="{FF2B5EF4-FFF2-40B4-BE49-F238E27FC236}">
                <a16:creationId xmlns:a16="http://schemas.microsoft.com/office/drawing/2014/main" id="{5BE0B196-4366-321A-85D7-4C8A40FC87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38369" y="5051259"/>
            <a:ext cx="468000" cy="468000"/>
          </a:xfrm>
          <a:prstGeom prst="rect">
            <a:avLst/>
          </a:prstGeom>
        </p:spPr>
      </p:pic>
      <p:pic>
        <p:nvPicPr>
          <p:cNvPr id="24" name="Audio Recording 12.03.2023, 21:26:16">
            <a:hlinkClick r:id="" action="ppaction://media"/>
            <a:extLst>
              <a:ext uri="{FF2B5EF4-FFF2-40B4-BE49-F238E27FC236}">
                <a16:creationId xmlns:a16="http://schemas.microsoft.com/office/drawing/2014/main" id="{A0D081C6-6192-948F-A4DE-808BA14353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33550" y="2557209"/>
            <a:ext cx="468000" cy="468000"/>
          </a:xfrm>
          <a:prstGeom prst="rect">
            <a:avLst/>
          </a:prstGeom>
        </p:spPr>
      </p:pic>
      <p:pic>
        <p:nvPicPr>
          <p:cNvPr id="25" name="Audio Recording 12.03.2023, 21:26:25">
            <a:hlinkClick r:id="" action="ppaction://media"/>
            <a:extLst>
              <a:ext uri="{FF2B5EF4-FFF2-40B4-BE49-F238E27FC236}">
                <a16:creationId xmlns:a16="http://schemas.microsoft.com/office/drawing/2014/main" id="{9882D855-CF5F-C2FE-E657-EE0EE0D5BA5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28882" y="4188406"/>
            <a:ext cx="468000" cy="468000"/>
          </a:xfrm>
          <a:prstGeom prst="rect">
            <a:avLst/>
          </a:prstGeom>
        </p:spPr>
      </p:pic>
      <p:pic>
        <p:nvPicPr>
          <p:cNvPr id="26" name="Audio Recording 12.03.2023, 21:26:38">
            <a:hlinkClick r:id="" action="ppaction://media"/>
            <a:extLst>
              <a:ext uri="{FF2B5EF4-FFF2-40B4-BE49-F238E27FC236}">
                <a16:creationId xmlns:a16="http://schemas.microsoft.com/office/drawing/2014/main" id="{DF430C47-7B2C-738A-5B9F-A122286C079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28882" y="5828806"/>
            <a:ext cx="468000" cy="468000"/>
          </a:xfrm>
          <a:prstGeom prst="rect">
            <a:avLst/>
          </a:prstGeom>
        </p:spPr>
      </p:pic>
      <p:pic>
        <p:nvPicPr>
          <p:cNvPr id="27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9406C488-2846-08A0-F213-490853820E2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pic>
        <p:nvPicPr>
          <p:cNvPr id="28" name="Audio Recording 10.07.2023, 10:54:22">
            <a:hlinkClick r:id="" action="ppaction://media"/>
            <a:extLst>
              <a:ext uri="{FF2B5EF4-FFF2-40B4-BE49-F238E27FC236}">
                <a16:creationId xmlns:a16="http://schemas.microsoft.com/office/drawing/2014/main" id="{FE09AEA2-BC57-AA77-5E34-14344F2426C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714673" y="2344796"/>
            <a:ext cx="468000" cy="468000"/>
          </a:xfrm>
          <a:prstGeom prst="rect">
            <a:avLst/>
          </a:prstGeom>
        </p:spPr>
      </p:pic>
      <p:pic>
        <p:nvPicPr>
          <p:cNvPr id="32" name="Audio Recording 10.07.2023, 10:55:06">
            <a:hlinkClick r:id="" action="ppaction://media"/>
            <a:extLst>
              <a:ext uri="{FF2B5EF4-FFF2-40B4-BE49-F238E27FC236}">
                <a16:creationId xmlns:a16="http://schemas.microsoft.com/office/drawing/2014/main" id="{C098C94E-C3B0-4235-CAE6-D33AB6C0C8B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81848" y="5855417"/>
            <a:ext cx="468000" cy="468000"/>
          </a:xfrm>
          <a:prstGeom prst="rect">
            <a:avLst/>
          </a:prstGeom>
        </p:spPr>
      </p:pic>
      <p:pic>
        <p:nvPicPr>
          <p:cNvPr id="33" name="Audio Recording 21.07.2023, 18:33:17">
            <a:hlinkClick r:id="" action="ppaction://media"/>
            <a:extLst>
              <a:ext uri="{FF2B5EF4-FFF2-40B4-BE49-F238E27FC236}">
                <a16:creationId xmlns:a16="http://schemas.microsoft.com/office/drawing/2014/main" id="{46AB1600-1F35-0DDB-3E8A-12BA8A06413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2863" y="1354607"/>
            <a:ext cx="468000" cy="468000"/>
          </a:xfrm>
          <a:prstGeom prst="rect">
            <a:avLst/>
          </a:prstGeom>
        </p:spPr>
      </p:pic>
      <p:pic>
        <p:nvPicPr>
          <p:cNvPr id="34" name="Audio Recording 21.07.2023, 18:33:45">
            <a:hlinkClick r:id="" action="ppaction://media"/>
            <a:extLst>
              <a:ext uri="{FF2B5EF4-FFF2-40B4-BE49-F238E27FC236}">
                <a16:creationId xmlns:a16="http://schemas.microsoft.com/office/drawing/2014/main" id="{A37745C1-7641-273A-C139-EF0B1DDD43F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2675" y="50993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67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787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6739261" y="3568557"/>
            <a:ext cx="2952150" cy="299446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391763" y="3568557"/>
            <a:ext cx="3228917" cy="299447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13768" y="3568556"/>
            <a:ext cx="3027309" cy="2994461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6976275-71C9-4BC2-7159-E5D648180C08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3719CA-BD45-B15A-AFBF-AFE40ED8D17D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A54C188C-74B4-4E3B-B8CC-9058A31FD9DE}"/>
              </a:ext>
            </a:extLst>
          </p:cNvPr>
          <p:cNvGrpSpPr/>
          <p:nvPr/>
        </p:nvGrpSpPr>
        <p:grpSpPr>
          <a:xfrm>
            <a:off x="3555261" y="3717218"/>
            <a:ext cx="2535824" cy="2720709"/>
            <a:chOff x="-1264061" y="1597564"/>
            <a:chExt cx="1102635" cy="867262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3BB83AE2-389E-58AD-E5D1-14FFC8A504B0}"/>
                </a:ext>
              </a:extLst>
            </p:cNvPr>
            <p:cNvSpPr txBox="1"/>
            <p:nvPr/>
          </p:nvSpPr>
          <p:spPr>
            <a:xfrm>
              <a:off x="-1264061" y="1597564"/>
              <a:ext cx="1102635" cy="311402"/>
            </a:xfrm>
            <a:prstGeom prst="roundRect">
              <a:avLst>
                <a:gd name="adj" fmla="val 1025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3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plus 9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 gleich 12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</a:t>
              </a:r>
              <a:r>
                <a:rPr lang="de-DE" dirty="0">
                  <a:latin typeface="Comic Sans MS" panose="030F0902030302020204" pitchFamily="66" charset="0"/>
                </a:rPr>
                <a:t>. Ich schreibe 2 </a:t>
              </a:r>
              <a:r>
                <a:rPr lang="de-DE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dirty="0">
                  <a:latin typeface="Comic Sans MS" panose="030F0902030302020204" pitchFamily="66" charset="0"/>
                </a:rPr>
                <a:t>und </a:t>
              </a:r>
              <a:r>
                <a:rPr lang="de-DE" b="1" dirty="0">
                  <a:latin typeface="Comic Sans MS" panose="030F0902030302020204" pitchFamily="66" charset="0"/>
                </a:rPr>
                <a:t>übertrage</a:t>
              </a:r>
              <a:r>
                <a:rPr lang="de-DE" dirty="0">
                  <a:latin typeface="Comic Sans MS" panose="030F0902030302020204" pitchFamily="66" charset="0"/>
                </a:rPr>
                <a:t> 1 </a:t>
              </a:r>
              <a:r>
                <a:rPr lang="de-DE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H.</a:t>
              </a:r>
              <a:r>
                <a:rPr lang="de-DE" dirty="0">
                  <a:latin typeface="Comic Sans MS" panose="030F0902030302020204" pitchFamily="66" charset="0"/>
                </a:rPr>
                <a:t>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0A177BE-1509-A820-18D5-ED06E109DD41}"/>
                </a:ext>
              </a:extLst>
            </p:cNvPr>
            <p:cNvSpPr txBox="1"/>
            <p:nvPr/>
          </p:nvSpPr>
          <p:spPr>
            <a:xfrm>
              <a:off x="-1264061" y="1949959"/>
              <a:ext cx="1102635" cy="514867"/>
            </a:xfrm>
            <a:prstGeom prst="roundRect">
              <a:avLst>
                <a:gd name="adj" fmla="val 626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ru-RU" altLang="de-DE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9 </a:t>
              </a:r>
              <a:r>
                <a:rPr lang="ru-RU" altLang="de-DE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дорівнює 12 Д. Я записую 2 </a:t>
              </a:r>
              <a:r>
                <a:rPr lang="ru-RU" altLang="de-DE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та переношу 1 </a:t>
              </a:r>
              <a:r>
                <a:rPr lang="ru-RU" altLang="de-DE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lang="ru-RU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[3 D plyus 9 D dorivnyuye 12 D. Y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а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zapysuyu 2 D ta perenoshu 1 S.]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feld 25">
            <a:extLst>
              <a:ext uri="{FF2B5EF4-FFF2-40B4-BE49-F238E27FC236}">
                <a16:creationId xmlns:a16="http://schemas.microsoft.com/office/drawing/2014/main" id="{CBC501F4-6324-5308-FB7E-65A47DDAFA58}"/>
              </a:ext>
            </a:extLst>
          </p:cNvPr>
          <p:cNvSpPr txBox="1"/>
          <p:nvPr/>
        </p:nvSpPr>
        <p:spPr>
          <a:xfrm>
            <a:off x="6910912" y="4778481"/>
            <a:ext cx="2290435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uk-UA" altLang="de-D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плюс 2 </a:t>
            </a:r>
            <a:r>
              <a:rPr lang="uk-UA" altLang="de-D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плюс 1</a:t>
            </a:r>
            <a:r>
              <a:rPr lang="uk-UA" altLang="de-D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дорівнює 9 </a:t>
            </a:r>
            <a:r>
              <a:rPr lang="uk-UA" altLang="de-DE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endParaRPr lang="de-DE" altLang="de-DE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[6 S plyus 2 S plyus </a:t>
            </a:r>
            <a:r>
              <a:rPr lang="uk-UA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 dorivnyuye 9 S]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0765FAB-0D85-905A-B6B6-FF4D3AC91BE3}"/>
              </a:ext>
            </a:extLst>
          </p:cNvPr>
          <p:cNvGrpSpPr/>
          <p:nvPr/>
        </p:nvGrpSpPr>
        <p:grpSpPr>
          <a:xfrm>
            <a:off x="345930" y="3785837"/>
            <a:ext cx="2323527" cy="2180936"/>
            <a:chOff x="-1549680" y="1587765"/>
            <a:chExt cx="1427486" cy="685981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6793B04-80BD-30C0-BD71-0F89F584567B}"/>
                </a:ext>
              </a:extLst>
            </p:cNvPr>
            <p:cNvSpPr txBox="1"/>
            <p:nvPr/>
          </p:nvSpPr>
          <p:spPr>
            <a:xfrm>
              <a:off x="-1549680" y="1587765"/>
              <a:ext cx="1427486" cy="271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1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plus 7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 gleich 8 </a:t>
              </a:r>
              <a:r>
                <a:rPr lang="de-DE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</a:t>
              </a:r>
              <a:r>
                <a:rPr lang="de-DE" dirty="0">
                  <a:latin typeface="Comic Sans MS" panose="030F0902030302020204" pitchFamily="66" charset="0"/>
                </a:rPr>
                <a:t>.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13A6F70-97D7-F140-E266-541B0153D0F1}"/>
                </a:ext>
              </a:extLst>
            </p:cNvPr>
            <p:cNvSpPr txBox="1"/>
            <p:nvPr/>
          </p:nvSpPr>
          <p:spPr>
            <a:xfrm>
              <a:off x="-1549680" y="1918539"/>
              <a:ext cx="1427486" cy="355207"/>
            </a:xfrm>
            <a:prstGeom prst="roundRect">
              <a:avLst>
                <a:gd name="adj" fmla="val 874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uk-UA" altLang="de-DE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uk-UA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плюс 7 </a:t>
              </a:r>
              <a:r>
                <a:rPr lang="uk-UA" altLang="de-DE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  <a:r>
                <a:rPr lang="uk-UA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дорівнює 8 </a:t>
              </a:r>
              <a:r>
                <a:rPr lang="uk-UA" altLang="de-DE" dirty="0">
                  <a:solidFill>
                    <a:schemeClr val="accent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[1 O plyus 7 O dorivnyuye 8 O]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385744BE-7FAA-2A4F-F368-C7A91292AF8A}"/>
              </a:ext>
            </a:extLst>
          </p:cNvPr>
          <p:cNvSpPr txBox="1"/>
          <p:nvPr/>
        </p:nvSpPr>
        <p:spPr>
          <a:xfrm>
            <a:off x="6892530" y="3732647"/>
            <a:ext cx="2280968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plus 3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 gleich 9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dirty="0">
                <a:latin typeface="Comic Sans MS" panose="030F0902030302020204" pitchFamily="66" charset="0"/>
              </a:rPr>
              <a:t>.  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86A381C4-FC08-560E-FC90-B024B04B3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02:08">
            <a:hlinkClick r:id="" action="ppaction://media"/>
            <a:extLst>
              <a:ext uri="{FF2B5EF4-FFF2-40B4-BE49-F238E27FC236}">
                <a16:creationId xmlns:a16="http://schemas.microsoft.com/office/drawing/2014/main" id="{44DDE090-C549-88A3-6317-91E412146B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1267" y="3971671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02:25">
            <a:hlinkClick r:id="" action="ppaction://media"/>
            <a:extLst>
              <a:ext uri="{FF2B5EF4-FFF2-40B4-BE49-F238E27FC236}">
                <a16:creationId xmlns:a16="http://schemas.microsoft.com/office/drawing/2014/main" id="{50E7DF3B-0E81-10D6-0E86-8609DB0F6C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13896" y="3971671"/>
            <a:ext cx="468000" cy="468000"/>
          </a:xfrm>
          <a:prstGeom prst="rect">
            <a:avLst/>
          </a:prstGeom>
        </p:spPr>
      </p:pic>
      <p:pic>
        <p:nvPicPr>
          <p:cNvPr id="17" name="Audio Recording 19.01.2023, 11:02:49">
            <a:hlinkClick r:id="" action="ppaction://media"/>
            <a:extLst>
              <a:ext uri="{FF2B5EF4-FFF2-40B4-BE49-F238E27FC236}">
                <a16:creationId xmlns:a16="http://schemas.microsoft.com/office/drawing/2014/main" id="{28203222-1B53-7FFE-9602-05C7ACD7F63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23411" y="3930647"/>
            <a:ext cx="468000" cy="468000"/>
          </a:xfrm>
          <a:prstGeom prst="rect">
            <a:avLst/>
          </a:prstGeom>
        </p:spPr>
      </p:pic>
      <p:pic>
        <p:nvPicPr>
          <p:cNvPr id="18" name="Audio Recording 12.03.2023, 21:35:43">
            <a:hlinkClick r:id="" action="ppaction://media"/>
            <a:extLst>
              <a:ext uri="{FF2B5EF4-FFF2-40B4-BE49-F238E27FC236}">
                <a16:creationId xmlns:a16="http://schemas.microsoft.com/office/drawing/2014/main" id="{360747A7-F5CD-E860-C387-EC32EC45E8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687572" y="5334196"/>
            <a:ext cx="468000" cy="468000"/>
          </a:xfrm>
          <a:prstGeom prst="rect">
            <a:avLst/>
          </a:prstGeom>
        </p:spPr>
      </p:pic>
      <p:pic>
        <p:nvPicPr>
          <p:cNvPr id="19" name="Audio Recording 12.03.2023, 21:38:16">
            <a:hlinkClick r:id="" action="ppaction://media"/>
            <a:extLst>
              <a:ext uri="{FF2B5EF4-FFF2-40B4-BE49-F238E27FC236}">
                <a16:creationId xmlns:a16="http://schemas.microsoft.com/office/drawing/2014/main" id="{A6D32FCD-11C4-1C6B-82AE-1A9BD8D9EDF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23087" y="5354481"/>
            <a:ext cx="468000" cy="468000"/>
          </a:xfrm>
          <a:prstGeom prst="rect">
            <a:avLst/>
          </a:prstGeom>
        </p:spPr>
      </p:pic>
      <p:pic>
        <p:nvPicPr>
          <p:cNvPr id="20" name="Audio Recording 12.03.2023, 21:38:36">
            <a:hlinkClick r:id="" action="ppaction://media"/>
            <a:extLst>
              <a:ext uri="{FF2B5EF4-FFF2-40B4-BE49-F238E27FC236}">
                <a16:creationId xmlns:a16="http://schemas.microsoft.com/office/drawing/2014/main" id="{264FB62E-15D5-BE4E-7258-88A9A1C0395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90528" y="5354481"/>
            <a:ext cx="468000" cy="468000"/>
          </a:xfrm>
          <a:prstGeom prst="rect">
            <a:avLst/>
          </a:prstGeom>
        </p:spPr>
      </p:pic>
      <p:pic>
        <p:nvPicPr>
          <p:cNvPr id="21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215CB62B-916B-9053-1CE2-D836A67229A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  <p:graphicFrame>
        <p:nvGraphicFramePr>
          <p:cNvPr id="22" name="Tabelle 9">
            <a:extLst>
              <a:ext uri="{FF2B5EF4-FFF2-40B4-BE49-F238E27FC236}">
                <a16:creationId xmlns:a16="http://schemas.microsoft.com/office/drawing/2014/main" id="{EE735E9F-4BDD-2C72-381F-A7C454655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53758"/>
              </p:ext>
            </p:extLst>
          </p:nvPr>
        </p:nvGraphicFramePr>
        <p:xfrm>
          <a:off x="880365" y="1174745"/>
          <a:ext cx="1762892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23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40723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386B860-29DE-0ACD-A4CD-D32F72FCE9BD}"/>
              </a:ext>
            </a:extLst>
          </p:cNvPr>
          <p:cNvCxnSpPr>
            <a:cxnSpLocks/>
          </p:cNvCxnSpPr>
          <p:nvPr/>
        </p:nvCxnSpPr>
        <p:spPr>
          <a:xfrm>
            <a:off x="871656" y="2888491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Tabelle 9">
            <a:extLst>
              <a:ext uri="{FF2B5EF4-FFF2-40B4-BE49-F238E27FC236}">
                <a16:creationId xmlns:a16="http://schemas.microsoft.com/office/drawing/2014/main" id="{F3E303FE-E302-3DB3-8C8F-DA89B431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7601"/>
              </p:ext>
            </p:extLst>
          </p:nvPr>
        </p:nvGraphicFramePr>
        <p:xfrm>
          <a:off x="4064946" y="1180983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26" name="Tabelle 9">
            <a:extLst>
              <a:ext uri="{FF2B5EF4-FFF2-40B4-BE49-F238E27FC236}">
                <a16:creationId xmlns:a16="http://schemas.microsoft.com/office/drawing/2014/main" id="{A6F4481D-15CE-6B3F-08B5-254F30BB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70441"/>
              </p:ext>
            </p:extLst>
          </p:nvPr>
        </p:nvGraphicFramePr>
        <p:xfrm>
          <a:off x="7294235" y="1174745"/>
          <a:ext cx="17568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6AFAF75E-B931-0B44-DD1E-6FC764FCED15}"/>
              </a:ext>
            </a:extLst>
          </p:cNvPr>
          <p:cNvCxnSpPr>
            <a:cxnSpLocks/>
          </p:cNvCxnSpPr>
          <p:nvPr/>
        </p:nvCxnSpPr>
        <p:spPr>
          <a:xfrm>
            <a:off x="4062109" y="2908366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4BB4FEA1-E767-9A00-25AC-F8946EA77A36}"/>
              </a:ext>
            </a:extLst>
          </p:cNvPr>
          <p:cNvCxnSpPr>
            <a:cxnSpLocks/>
          </p:cNvCxnSpPr>
          <p:nvPr/>
        </p:nvCxnSpPr>
        <p:spPr>
          <a:xfrm>
            <a:off x="7288143" y="2898428"/>
            <a:ext cx="17628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F082635-F558-73EC-F911-99A4ADB31918}"/>
              </a:ext>
            </a:extLst>
          </p:cNvPr>
          <p:cNvSpPr/>
          <p:nvPr/>
        </p:nvSpPr>
        <p:spPr>
          <a:xfrm>
            <a:off x="7736852" y="1186707"/>
            <a:ext cx="429443" cy="2148038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4843827-6285-65DF-62D9-4BE131D780E3}"/>
              </a:ext>
            </a:extLst>
          </p:cNvPr>
          <p:cNvSpPr/>
          <p:nvPr/>
        </p:nvSpPr>
        <p:spPr>
          <a:xfrm>
            <a:off x="4953000" y="1198670"/>
            <a:ext cx="420858" cy="2136075"/>
          </a:xfrm>
          <a:prstGeom prst="roundRect">
            <a:avLst>
              <a:gd name="adj" fmla="val 1054"/>
            </a:avLst>
          </a:prstGeom>
          <a:solidFill>
            <a:srgbClr val="0070C0">
              <a:alpha val="1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C6364590-06C9-6A9B-41AD-B87C60E80542}"/>
              </a:ext>
            </a:extLst>
          </p:cNvPr>
          <p:cNvSpPr/>
          <p:nvPr/>
        </p:nvSpPr>
        <p:spPr>
          <a:xfrm>
            <a:off x="2212052" y="1187262"/>
            <a:ext cx="422496" cy="2147483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E101837-BC8F-14FF-1DC3-6878341BD78D}"/>
              </a:ext>
            </a:extLst>
          </p:cNvPr>
          <p:cNvSpPr txBox="1"/>
          <p:nvPr/>
        </p:nvSpPr>
        <p:spPr>
          <a:xfrm>
            <a:off x="4584208" y="2679505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E263B9D-8009-6201-D18B-448759261380}"/>
              </a:ext>
            </a:extLst>
          </p:cNvPr>
          <p:cNvSpPr txBox="1"/>
          <p:nvPr/>
        </p:nvSpPr>
        <p:spPr>
          <a:xfrm>
            <a:off x="7804089" y="2655818"/>
            <a:ext cx="2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Comic Sans MS" panose="030F09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0952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74359" y="2485688"/>
            <a:ext cx="3820668" cy="2051805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8481" y="2589796"/>
            <a:ext cx="3038256" cy="1794365"/>
            <a:chOff x="-1555879" y="1586897"/>
            <a:chExt cx="1321104" cy="598769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9678" y="1586897"/>
              <a:ext cx="1314903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bündele die 12 Zehner zu 1 Hunderter und 2 Zehnern.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55879" y="1827079"/>
              <a:ext cx="1312293" cy="3585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об'єдную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до 1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сотні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та 2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десятків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а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ob'yednuyu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do 1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desyatkiv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208826" y="1000724"/>
            <a:ext cx="2768770" cy="13197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410502" y="1142876"/>
            <a:ext cx="2015374" cy="1082467"/>
            <a:chOff x="-1549679" y="1609700"/>
            <a:chExt cx="1311505" cy="36706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8" y="1609700"/>
              <a:ext cx="1311504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</a:t>
              </a:r>
              <a:r>
                <a:rPr lang="de-DE">
                  <a:latin typeface="Comic Sans MS" panose="030F0902030302020204" pitchFamily="66" charset="0"/>
                </a:rPr>
                <a:t>as </a:t>
              </a:r>
              <a:r>
                <a:rPr lang="de-DE" dirty="0">
                  <a:latin typeface="Comic Sans MS" panose="030F0902030302020204" pitchFamily="66" charset="0"/>
                </a:rPr>
                <a:t>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9" y="1778002"/>
              <a:ext cx="1311505" cy="19876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об'єднання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ob'yednannya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72885" y="4637927"/>
            <a:ext cx="3820668" cy="20824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318480" y="4762000"/>
            <a:ext cx="3155939" cy="1838929"/>
            <a:chOff x="-1549678" y="1591520"/>
            <a:chExt cx="1372275" cy="61364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49678" y="1591520"/>
              <a:ext cx="1372275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den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Hunderter</a:t>
              </a:r>
              <a:r>
                <a:rPr lang="de-DE" sz="1600" dirty="0">
                  <a:solidFill>
                    <a:srgbClr val="00B0F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in die Hunderterspalte.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49678" y="1846573"/>
              <a:ext cx="1372275" cy="3585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Я переношу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сотні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в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стовпчик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altLang="de-DE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сотень</a:t>
              </a:r>
              <a:r>
                <a:rPr lang="ru-RU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[Y</a:t>
              </a:r>
              <a:r>
                <a:rPr lang="uk-UA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а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perenoshu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sotni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stovpchyk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soten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ʹ.]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24214"/>
              </p:ext>
            </p:extLst>
          </p:nvPr>
        </p:nvGraphicFramePr>
        <p:xfrm>
          <a:off x="4547801" y="1741068"/>
          <a:ext cx="2160000" cy="36035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3566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5285801" y="2462050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 flipH="1">
            <a:off x="5051849" y="3114520"/>
            <a:ext cx="424753" cy="794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4564679" y="3917323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 flipH="1">
            <a:off x="6941136" y="3319854"/>
            <a:ext cx="574034" cy="2562938"/>
          </a:xfrm>
          <a:prstGeom prst="arc">
            <a:avLst>
              <a:gd name="adj1" fmla="val 16184325"/>
              <a:gd name="adj2" fmla="val 5499458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C5CC7F-6C60-FD15-33E7-23B5BB17C9AD}"/>
              </a:ext>
            </a:extLst>
          </p:cNvPr>
          <p:cNvSpPr/>
          <p:nvPr/>
        </p:nvSpPr>
        <p:spPr>
          <a:xfrm>
            <a:off x="176268" y="1842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Addieren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FCABF2C-4D2A-84E2-A7BF-3AD40F1720F3}"/>
              </a:ext>
            </a:extLst>
          </p:cNvPr>
          <p:cNvSpPr/>
          <p:nvPr/>
        </p:nvSpPr>
        <p:spPr>
          <a:xfrm>
            <a:off x="3806435" y="79835"/>
            <a:ext cx="551262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Письмове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pysʹmove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dodavannya]</a:t>
            </a:r>
            <a:endParaRPr 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F51F4FB-553B-5EF5-877C-A648C5197E6C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63CCBAB-843A-55C3-CA84-945E426C444E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833448-C17D-512B-9086-D929B23334D1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AA7C65A-74E2-0EA7-86B8-759FD04F085F}"/>
              </a:ext>
            </a:extLst>
          </p:cNvPr>
          <p:cNvSpPr/>
          <p:nvPr/>
        </p:nvSpPr>
        <p:spPr>
          <a:xfrm>
            <a:off x="7333526" y="255636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693618F-DDE6-D5B6-3228-936A739E1B66}"/>
              </a:ext>
            </a:extLst>
          </p:cNvPr>
          <p:cNvSpPr/>
          <p:nvPr/>
        </p:nvSpPr>
        <p:spPr>
          <a:xfrm>
            <a:off x="7333704" y="266694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41CC08C-22F1-0D95-897A-23E1D81B28A6}"/>
              </a:ext>
            </a:extLst>
          </p:cNvPr>
          <p:cNvSpPr/>
          <p:nvPr/>
        </p:nvSpPr>
        <p:spPr>
          <a:xfrm>
            <a:off x="7333348" y="278158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79016DA-E63C-1B03-56FF-E003D2313DB2}"/>
              </a:ext>
            </a:extLst>
          </p:cNvPr>
          <p:cNvSpPr/>
          <p:nvPr/>
        </p:nvSpPr>
        <p:spPr>
          <a:xfrm>
            <a:off x="7333526" y="29034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40DF6F3-7E3D-AC7F-68A2-A5DC2FD8F920}"/>
              </a:ext>
            </a:extLst>
          </p:cNvPr>
          <p:cNvSpPr/>
          <p:nvPr/>
        </p:nvSpPr>
        <p:spPr>
          <a:xfrm>
            <a:off x="7332010" y="3031190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13C13EA4-2FC7-E8F0-43B6-9ED1531F6987}"/>
              </a:ext>
            </a:extLst>
          </p:cNvPr>
          <p:cNvSpPr/>
          <p:nvPr/>
        </p:nvSpPr>
        <p:spPr>
          <a:xfrm>
            <a:off x="7332010" y="3241238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DAF02011-B21A-37C6-6AAE-64DBE09067DA}"/>
              </a:ext>
            </a:extLst>
          </p:cNvPr>
          <p:cNvSpPr/>
          <p:nvPr/>
        </p:nvSpPr>
        <p:spPr>
          <a:xfrm>
            <a:off x="7336026" y="3353337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C5B952F-CB30-E691-72F8-2BF92C29C2A6}"/>
              </a:ext>
            </a:extLst>
          </p:cNvPr>
          <p:cNvSpPr/>
          <p:nvPr/>
        </p:nvSpPr>
        <p:spPr>
          <a:xfrm>
            <a:off x="7336204" y="346392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3732E441-C85F-F073-42F8-A32A75D38491}"/>
              </a:ext>
            </a:extLst>
          </p:cNvPr>
          <p:cNvSpPr/>
          <p:nvPr/>
        </p:nvSpPr>
        <p:spPr>
          <a:xfrm>
            <a:off x="7335848" y="357856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FA5990C-96FE-C89E-9A10-04400467B084}"/>
              </a:ext>
            </a:extLst>
          </p:cNvPr>
          <p:cNvSpPr/>
          <p:nvPr/>
        </p:nvSpPr>
        <p:spPr>
          <a:xfrm>
            <a:off x="7336026" y="3700439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C8971DCC-0476-CAAC-76EE-80BA809BD921}"/>
              </a:ext>
            </a:extLst>
          </p:cNvPr>
          <p:cNvSpPr/>
          <p:nvPr/>
        </p:nvSpPr>
        <p:spPr>
          <a:xfrm>
            <a:off x="7334510" y="391810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06C7666-40B9-5E59-770B-D6443FF5A976}"/>
              </a:ext>
            </a:extLst>
          </p:cNvPr>
          <p:cNvSpPr/>
          <p:nvPr/>
        </p:nvSpPr>
        <p:spPr>
          <a:xfrm>
            <a:off x="7334510" y="402322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63173C1-82A3-FF44-AEA1-0572A707D61A}"/>
              </a:ext>
            </a:extLst>
          </p:cNvPr>
          <p:cNvSpPr/>
          <p:nvPr/>
        </p:nvSpPr>
        <p:spPr>
          <a:xfrm>
            <a:off x="7337133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C587D21-D7B8-9D18-D529-4E512E7E390D}"/>
              </a:ext>
            </a:extLst>
          </p:cNvPr>
          <p:cNvSpPr/>
          <p:nvPr/>
        </p:nvSpPr>
        <p:spPr>
          <a:xfrm>
            <a:off x="7481094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793826-745C-D1D8-911D-8CB886D7E937}"/>
              </a:ext>
            </a:extLst>
          </p:cNvPr>
          <p:cNvSpPr/>
          <p:nvPr/>
        </p:nvSpPr>
        <p:spPr>
          <a:xfrm>
            <a:off x="7626181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B23B05-EB0C-AC10-A085-28F0C3A47770}"/>
              </a:ext>
            </a:extLst>
          </p:cNvPr>
          <p:cNvSpPr/>
          <p:nvPr/>
        </p:nvSpPr>
        <p:spPr>
          <a:xfrm>
            <a:off x="7770142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7B3C54-52E6-1556-919E-C90BC6597E47}"/>
              </a:ext>
            </a:extLst>
          </p:cNvPr>
          <p:cNvSpPr/>
          <p:nvPr/>
        </p:nvSpPr>
        <p:spPr>
          <a:xfrm>
            <a:off x="7923886" y="416470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AD6B40B2-1709-A044-A06A-CFAF819E953C}"/>
              </a:ext>
            </a:extLst>
          </p:cNvPr>
          <p:cNvSpPr/>
          <p:nvPr/>
        </p:nvSpPr>
        <p:spPr>
          <a:xfrm>
            <a:off x="7249423" y="2484363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3294A942-7EE8-F5BA-9EE1-FFAC0D6DBF73}"/>
              </a:ext>
            </a:extLst>
          </p:cNvPr>
          <p:cNvSpPr/>
          <p:nvPr/>
        </p:nvSpPr>
        <p:spPr>
          <a:xfrm>
            <a:off x="7315200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E49F5701-6558-9E4C-6C96-38A0D3D897E0}"/>
              </a:ext>
            </a:extLst>
          </p:cNvPr>
          <p:cNvSpPr/>
          <p:nvPr/>
        </p:nvSpPr>
        <p:spPr>
          <a:xfrm>
            <a:off x="7957706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9D7A2AC-D94F-C275-5376-B14397A30046}"/>
              </a:ext>
            </a:extLst>
          </p:cNvPr>
          <p:cNvSpPr/>
          <p:nvPr/>
        </p:nvSpPr>
        <p:spPr>
          <a:xfrm>
            <a:off x="8588551" y="483324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6F9E6EA5-8B60-AB51-CDE9-68C0B24F8838}"/>
              </a:ext>
            </a:extLst>
          </p:cNvPr>
          <p:cNvSpPr/>
          <p:nvPr/>
        </p:nvSpPr>
        <p:spPr>
          <a:xfrm>
            <a:off x="7332010" y="61304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8A9E3BB3-DC04-A428-6BD5-A74AC0F2FEC2}"/>
              </a:ext>
            </a:extLst>
          </p:cNvPr>
          <p:cNvSpPr/>
          <p:nvPr/>
        </p:nvSpPr>
        <p:spPr>
          <a:xfrm>
            <a:off x="7332010" y="62355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3C370846-CD79-8FA0-74AC-C59A54CE010F}"/>
              </a:ext>
            </a:extLst>
          </p:cNvPr>
          <p:cNvSpPr/>
          <p:nvPr/>
        </p:nvSpPr>
        <p:spPr>
          <a:xfrm>
            <a:off x="7321450" y="5478471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Abgerundetes Rechteck 92">
            <a:extLst>
              <a:ext uri="{FF2B5EF4-FFF2-40B4-BE49-F238E27FC236}">
                <a16:creationId xmlns:a16="http://schemas.microsoft.com/office/drawing/2014/main" id="{2EFE6E76-C196-2905-044A-D75605EB4562}"/>
              </a:ext>
            </a:extLst>
          </p:cNvPr>
          <p:cNvSpPr/>
          <p:nvPr/>
        </p:nvSpPr>
        <p:spPr>
          <a:xfrm>
            <a:off x="7262991" y="541223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26F07EF-9664-3D53-650F-4D3E6781BF8D}"/>
              </a:ext>
            </a:extLst>
          </p:cNvPr>
          <p:cNvSpPr/>
          <p:nvPr/>
        </p:nvSpPr>
        <p:spPr>
          <a:xfrm>
            <a:off x="7337133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C3ABED5-7AFD-1A86-669F-2A69FDB9AC05}"/>
              </a:ext>
            </a:extLst>
          </p:cNvPr>
          <p:cNvSpPr/>
          <p:nvPr/>
        </p:nvSpPr>
        <p:spPr>
          <a:xfrm>
            <a:off x="7481094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2F676DF-0BAA-DBC1-29DC-9F4DD6FCB0B5}"/>
              </a:ext>
            </a:extLst>
          </p:cNvPr>
          <p:cNvSpPr/>
          <p:nvPr/>
        </p:nvSpPr>
        <p:spPr>
          <a:xfrm>
            <a:off x="7626181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FF67D21-0963-2B54-B55E-4D94E6B72A51}"/>
              </a:ext>
            </a:extLst>
          </p:cNvPr>
          <p:cNvSpPr/>
          <p:nvPr/>
        </p:nvSpPr>
        <p:spPr>
          <a:xfrm>
            <a:off x="7770142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1381C4E-374A-5F59-F224-CA81DD954706}"/>
              </a:ext>
            </a:extLst>
          </p:cNvPr>
          <p:cNvSpPr/>
          <p:nvPr/>
        </p:nvSpPr>
        <p:spPr>
          <a:xfrm>
            <a:off x="7923886" y="63792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0:56:07">
            <a:hlinkClick r:id="" action="ppaction://media"/>
            <a:extLst>
              <a:ext uri="{FF2B5EF4-FFF2-40B4-BE49-F238E27FC236}">
                <a16:creationId xmlns:a16="http://schemas.microsoft.com/office/drawing/2014/main" id="{21B8CE50-D131-C987-F73E-B4407EF1A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1243" y="222545"/>
            <a:ext cx="468000" cy="468000"/>
          </a:xfrm>
          <a:prstGeom prst="rect">
            <a:avLst/>
          </a:prstGeom>
        </p:spPr>
      </p:pic>
      <p:pic>
        <p:nvPicPr>
          <p:cNvPr id="7" name="Audio Recording 19.01.2023, 11:03:39">
            <a:hlinkClick r:id="" action="ppaction://media"/>
            <a:extLst>
              <a:ext uri="{FF2B5EF4-FFF2-40B4-BE49-F238E27FC236}">
                <a16:creationId xmlns:a16="http://schemas.microsoft.com/office/drawing/2014/main" id="{AE437949-8E2F-5AE7-0028-2658269E31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9596" y="1126624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03:52">
            <a:hlinkClick r:id="" action="ppaction://media"/>
            <a:extLst>
              <a:ext uri="{FF2B5EF4-FFF2-40B4-BE49-F238E27FC236}">
                <a16:creationId xmlns:a16="http://schemas.microsoft.com/office/drawing/2014/main" id="{B6E62968-5087-D24B-7128-74DFAEAE8B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7377" y="2694862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04:02">
            <a:hlinkClick r:id="" action="ppaction://media"/>
            <a:extLst>
              <a:ext uri="{FF2B5EF4-FFF2-40B4-BE49-F238E27FC236}">
                <a16:creationId xmlns:a16="http://schemas.microsoft.com/office/drawing/2014/main" id="{5FCFBB90-219F-693B-FB90-683F657760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5071" y="4851492"/>
            <a:ext cx="468000" cy="468000"/>
          </a:xfrm>
          <a:prstGeom prst="rect">
            <a:avLst/>
          </a:prstGeom>
        </p:spPr>
      </p:pic>
      <p:pic>
        <p:nvPicPr>
          <p:cNvPr id="11" name="Audio Recording 12.03.2023, 21:38:48">
            <a:hlinkClick r:id="" action="ppaction://media"/>
            <a:extLst>
              <a:ext uri="{FF2B5EF4-FFF2-40B4-BE49-F238E27FC236}">
                <a16:creationId xmlns:a16="http://schemas.microsoft.com/office/drawing/2014/main" id="{5B34914D-9538-AEDA-9896-108D722CC1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484522" y="1672066"/>
            <a:ext cx="468000" cy="468000"/>
          </a:xfrm>
          <a:prstGeom prst="rect">
            <a:avLst/>
          </a:prstGeom>
        </p:spPr>
      </p:pic>
      <p:pic>
        <p:nvPicPr>
          <p:cNvPr id="12" name="Audio Recording 12.03.2023, 21:39:09">
            <a:hlinkClick r:id="" action="ppaction://media"/>
            <a:extLst>
              <a:ext uri="{FF2B5EF4-FFF2-40B4-BE49-F238E27FC236}">
                <a16:creationId xmlns:a16="http://schemas.microsoft.com/office/drawing/2014/main" id="{1E8BC5EF-9445-3C0F-5AF2-FA149FF8FD9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17377" y="3629323"/>
            <a:ext cx="468000" cy="468000"/>
          </a:xfrm>
          <a:prstGeom prst="rect">
            <a:avLst/>
          </a:prstGeom>
        </p:spPr>
      </p:pic>
      <p:pic>
        <p:nvPicPr>
          <p:cNvPr id="15" name="Audio Recording 12.03.2023, 21:39:24">
            <a:hlinkClick r:id="" action="ppaction://media"/>
            <a:extLst>
              <a:ext uri="{FF2B5EF4-FFF2-40B4-BE49-F238E27FC236}">
                <a16:creationId xmlns:a16="http://schemas.microsoft.com/office/drawing/2014/main" id="{A1858632-461A-0131-39CA-10056BB3A1D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99986" y="5829630"/>
            <a:ext cx="468000" cy="468000"/>
          </a:xfrm>
          <a:prstGeom prst="rect">
            <a:avLst/>
          </a:prstGeom>
        </p:spPr>
      </p:pic>
      <p:pic>
        <p:nvPicPr>
          <p:cNvPr id="17" name="Audio Recording 12.03.2023, 21:25:20">
            <a:hlinkClick r:id="" action="ppaction://media"/>
            <a:extLst>
              <a:ext uri="{FF2B5EF4-FFF2-40B4-BE49-F238E27FC236}">
                <a16:creationId xmlns:a16="http://schemas.microsoft.com/office/drawing/2014/main" id="{B8F1934F-213B-235E-90C6-5BEAAE8D2C8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904883" y="22858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771</Words>
  <Application>Microsoft Macintosh PowerPoint</Application>
  <PresentationFormat>A4-Papier (210 x 297 mm)</PresentationFormat>
  <Paragraphs>273</Paragraphs>
  <Slides>8</Slides>
  <Notes>3</Notes>
  <HiddenSlides>0</HiddenSlides>
  <MMClips>78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79</cp:revision>
  <cp:lastPrinted>2022-05-18T12:46:11Z</cp:lastPrinted>
  <dcterms:created xsi:type="dcterms:W3CDTF">2022-05-10T12:43:55Z</dcterms:created>
  <dcterms:modified xsi:type="dcterms:W3CDTF">2023-07-25T18:36:50Z</dcterms:modified>
</cp:coreProperties>
</file>