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4" r:id="rId3"/>
    <p:sldId id="296" r:id="rId4"/>
    <p:sldId id="298" r:id="rId5"/>
    <p:sldId id="299" r:id="rId6"/>
    <p:sldId id="300" r:id="rId7"/>
    <p:sldId id="302" r:id="rId8"/>
    <p:sldId id="303" r:id="rId9"/>
    <p:sldId id="304" r:id="rId10"/>
    <p:sldId id="30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37"/>
    <p:restoredTop sz="95859"/>
  </p:normalViewPr>
  <p:slideViewPr>
    <p:cSldViewPr snapToGrid="0" snapToObjects="1">
      <p:cViewPr varScale="1">
        <p:scale>
          <a:sx n="92" d="100"/>
          <a:sy n="92" d="100"/>
        </p:scale>
        <p:origin x="192" y="6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sind alles Platzhalterbilder und mögliche Vorschläge für entsprechende </a:t>
            </a:r>
            <a:r>
              <a:rPr lang="de-DE" dirty="0" err="1"/>
              <a:t>Repräsentaten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6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mit Messbecher, der auf der einen Seite der Skala 1/ 0,5/ 0,25l und auf der andern 1000/ 500/ 250ml stehen hat?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90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6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1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1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18.m4a"/><Relationship Id="rId18" Type="http://schemas.openxmlformats.org/officeDocument/2006/relationships/notesSlide" Target="../notesSlides/notesSlide2.xml"/><Relationship Id="rId3" Type="http://schemas.microsoft.com/office/2007/relationships/media" Target="../media/media14.m4a"/><Relationship Id="rId21" Type="http://schemas.openxmlformats.org/officeDocument/2006/relationships/image" Target="../media/image9.png"/><Relationship Id="rId7" Type="http://schemas.microsoft.com/office/2007/relationships/media" Target="../media/media6.m4a"/><Relationship Id="rId12" Type="http://schemas.openxmlformats.org/officeDocument/2006/relationships/audio" Target="../media/media17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7.m4a"/><Relationship Id="rId20" Type="http://schemas.openxmlformats.org/officeDocument/2006/relationships/image" Target="../media/image8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7.m4a"/><Relationship Id="rId5" Type="http://schemas.microsoft.com/office/2007/relationships/media" Target="../media/media15.m4a"/><Relationship Id="rId15" Type="http://schemas.microsoft.com/office/2007/relationships/media" Target="../media/media7.m4a"/><Relationship Id="rId10" Type="http://schemas.openxmlformats.org/officeDocument/2006/relationships/audio" Target="../media/media16.m4a"/><Relationship Id="rId19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microsoft.com/office/2007/relationships/media" Target="../media/media16.m4a"/><Relationship Id="rId14" Type="http://schemas.openxmlformats.org/officeDocument/2006/relationships/audio" Target="../media/media18.m4a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093510" y="5200368"/>
            <a:ext cx="3375070" cy="1332000"/>
          </a:xfrm>
          <a:prstGeom prst="roundRect">
            <a:avLst>
              <a:gd name="adj" fmla="val 587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5184497" y="5200369"/>
            <a:ext cx="2710992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5310446" y="5277982"/>
            <a:ext cx="1902371" cy="1121999"/>
            <a:chOff x="-1557600" y="1609700"/>
            <a:chExt cx="1549674" cy="1121999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57600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Milliliter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57600" y="2080427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мілілітр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1224809" y="5277982"/>
            <a:ext cx="2529791" cy="1121999"/>
            <a:chOff x="-2021552" y="1562985"/>
            <a:chExt cx="1824391" cy="1121999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2018468" y="1562985"/>
              <a:ext cx="1821307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viertel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2021552" y="2033712"/>
              <a:ext cx="181805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одна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четверта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літру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chetverta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73576" y="2663371"/>
            <a:ext cx="2880000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sp>
        <p:nvSpPr>
          <p:cNvPr id="102" name="Abgerundetes Rechteck 101">
            <a:extLst>
              <a:ext uri="{FF2B5EF4-FFF2-40B4-BE49-F238E27FC236}">
                <a16:creationId xmlns:a16="http://schemas.microsoft.com/office/drawing/2014/main" id="{6C7BA19B-A809-F895-56D3-33703E968997}"/>
              </a:ext>
            </a:extLst>
          </p:cNvPr>
          <p:cNvSpPr/>
          <p:nvPr/>
        </p:nvSpPr>
        <p:spPr>
          <a:xfrm>
            <a:off x="3528856" y="2663371"/>
            <a:ext cx="2880000" cy="1332000"/>
          </a:xfrm>
          <a:prstGeom prst="roundRect">
            <a:avLst>
              <a:gd name="adj" fmla="val 54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17E7C1C8-9A2B-A0AD-2EFE-949338E27A4C}"/>
              </a:ext>
            </a:extLst>
          </p:cNvPr>
          <p:cNvSpPr/>
          <p:nvPr/>
        </p:nvSpPr>
        <p:spPr>
          <a:xfrm>
            <a:off x="6733867" y="2663371"/>
            <a:ext cx="2880000" cy="1332000"/>
          </a:xfrm>
          <a:prstGeom prst="roundRect">
            <a:avLst>
              <a:gd name="adj" fmla="val 43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C6AAEB9-935A-2FBA-AF7F-BEDD82C0A39F}"/>
              </a:ext>
            </a:extLst>
          </p:cNvPr>
          <p:cNvGrpSpPr/>
          <p:nvPr/>
        </p:nvGrpSpPr>
        <p:grpSpPr>
          <a:xfrm>
            <a:off x="6891090" y="2762146"/>
            <a:ext cx="2092829" cy="1104863"/>
            <a:chOff x="-1549678" y="1609700"/>
            <a:chExt cx="1549674" cy="1104863"/>
          </a:xfrm>
        </p:grpSpPr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22CD77B2-32C5-B597-89F8-E49703D1FA6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Messbecher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5BEE8C7B-80A7-34F9-890F-F2DC7B0F9F4A}"/>
                </a:ext>
              </a:extLst>
            </p:cNvPr>
            <p:cNvSpPr txBox="1"/>
            <p:nvPr/>
          </p:nvSpPr>
          <p:spPr>
            <a:xfrm>
              <a:off x="-1549678" y="2063291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мірна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склянка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mirna</a:t>
              </a:r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sklyanka</a:t>
              </a:r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C0BEBE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3B8DBEED-B83C-80F2-AF84-48D31AA3E71D}"/>
              </a:ext>
            </a:extLst>
          </p:cNvPr>
          <p:cNvGrpSpPr/>
          <p:nvPr/>
        </p:nvGrpSpPr>
        <p:grpSpPr>
          <a:xfrm>
            <a:off x="3698678" y="2768598"/>
            <a:ext cx="1809770" cy="1065847"/>
            <a:chOff x="-1549678" y="1653244"/>
            <a:chExt cx="1549674" cy="1065847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2F0FD4A-6B1D-7E17-29D7-8147278D25DA}"/>
                </a:ext>
              </a:extLst>
            </p:cNvPr>
            <p:cNvSpPr txBox="1"/>
            <p:nvPr/>
          </p:nvSpPr>
          <p:spPr>
            <a:xfrm>
              <a:off x="-1549678" y="1653244"/>
              <a:ext cx="1549674" cy="37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halber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1F41EED3-A8CB-0013-4ED3-FE47679B4846}"/>
                </a:ext>
              </a:extLst>
            </p:cNvPr>
            <p:cNvSpPr txBox="1"/>
            <p:nvPr/>
          </p:nvSpPr>
          <p:spPr>
            <a:xfrm>
              <a:off x="-1549678" y="2100383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пів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літру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6061" y="2756621"/>
            <a:ext cx="1820752" cy="1110388"/>
            <a:chOff x="-1560857" y="1641267"/>
            <a:chExt cx="2045240" cy="1110388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41267"/>
              <a:ext cx="203406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60857" y="2100383"/>
              <a:ext cx="203405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BE915CAB-0584-731C-7983-A59F8953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9445" y="2721883"/>
            <a:ext cx="468000" cy="468000"/>
          </a:xfrm>
          <a:prstGeom prst="rect">
            <a:avLst/>
          </a:prstGeom>
        </p:spPr>
      </p:pic>
      <p:pic>
        <p:nvPicPr>
          <p:cNvPr id="5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BFFB8700-9706-4575-77F1-A92A1099E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9566" y="2721798"/>
            <a:ext cx="468000" cy="468000"/>
          </a:xfrm>
          <a:prstGeom prst="rect">
            <a:avLst/>
          </a:prstGeom>
        </p:spPr>
      </p:pic>
      <p:pic>
        <p:nvPicPr>
          <p:cNvPr id="7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9C5E5D2-E003-F5FF-5E57-23F2DEB7E3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280" y="5231267"/>
            <a:ext cx="468000" cy="468000"/>
          </a:xfrm>
          <a:prstGeom prst="rect">
            <a:avLst/>
          </a:prstGeom>
        </p:spPr>
      </p:pic>
      <p:pic>
        <p:nvPicPr>
          <p:cNvPr id="10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B3E6B88A-3975-035E-5696-AB834BF706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9956" y="5231267"/>
            <a:ext cx="468000" cy="468000"/>
          </a:xfrm>
          <a:prstGeom prst="rect">
            <a:avLst/>
          </a:prstGeom>
        </p:spPr>
      </p:pic>
      <p:pic>
        <p:nvPicPr>
          <p:cNvPr id="12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FD021DC1-28AC-E7C1-444C-B06B3EB84E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7823" y="2715431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EA08F535-463E-137A-AA65-EB9AD14AA7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77673" y="1187175"/>
            <a:ext cx="626431" cy="133746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4BD67AE-8233-5BBD-8DEA-E596261023D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87299" y="1241312"/>
            <a:ext cx="392127" cy="131053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730BF19-3224-F020-224B-6226217CBA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86695" y="4187280"/>
            <a:ext cx="504375" cy="91146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39E4FCB-7985-8256-8F2A-762E94F487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66394" y="1292518"/>
            <a:ext cx="1361933" cy="12962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EBDA467-3CBB-E4B3-215F-24D80CFB0D5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4610" y="4403242"/>
            <a:ext cx="302620" cy="454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8F6FF60-D0CB-8D94-0CDA-59D3F52150CC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6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5AB5E5B-F9D5-02F7-3778-DD98932071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pic>
        <p:nvPicPr>
          <p:cNvPr id="8" name="Audio Recording 10.07.2023, 11:11:58">
            <a:hlinkClick r:id="" action="ppaction://media"/>
            <a:extLst>
              <a:ext uri="{FF2B5EF4-FFF2-40B4-BE49-F238E27FC236}">
                <a16:creationId xmlns:a16="http://schemas.microsoft.com/office/drawing/2014/main" id="{BCF06165-EB17-BB17-3A5A-C8C1CF16186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71078" y="175213"/>
            <a:ext cx="468000" cy="468000"/>
          </a:xfrm>
          <a:prstGeom prst="rect">
            <a:avLst/>
          </a:prstGeom>
        </p:spPr>
      </p:pic>
      <p:pic>
        <p:nvPicPr>
          <p:cNvPr id="9" name="Audio Recording 10.07.2023, 11:12:07">
            <a:hlinkClick r:id="" action="ppaction://media"/>
            <a:extLst>
              <a:ext uri="{FF2B5EF4-FFF2-40B4-BE49-F238E27FC236}">
                <a16:creationId xmlns:a16="http://schemas.microsoft.com/office/drawing/2014/main" id="{48653DF1-2919-9ED1-60A8-8F00E2554FB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79445" y="3316106"/>
            <a:ext cx="468000" cy="468000"/>
          </a:xfrm>
          <a:prstGeom prst="rect">
            <a:avLst/>
          </a:prstGeom>
        </p:spPr>
      </p:pic>
      <p:pic>
        <p:nvPicPr>
          <p:cNvPr id="11" name="Audio Recording 10.07.2023, 11:12:15">
            <a:hlinkClick r:id="" action="ppaction://media"/>
            <a:extLst>
              <a:ext uri="{FF2B5EF4-FFF2-40B4-BE49-F238E27FC236}">
                <a16:creationId xmlns:a16="http://schemas.microsoft.com/office/drawing/2014/main" id="{A27CAD77-D179-EED3-A494-361558A7CFE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615157" y="3279466"/>
            <a:ext cx="468000" cy="468000"/>
          </a:xfrm>
          <a:prstGeom prst="rect">
            <a:avLst/>
          </a:prstGeom>
        </p:spPr>
      </p:pic>
      <p:pic>
        <p:nvPicPr>
          <p:cNvPr id="13" name="Audio Recording 10.07.2023, 11:12:25">
            <a:hlinkClick r:id="" action="ppaction://media"/>
            <a:extLst>
              <a:ext uri="{FF2B5EF4-FFF2-40B4-BE49-F238E27FC236}">
                <a16:creationId xmlns:a16="http://schemas.microsoft.com/office/drawing/2014/main" id="{6403DE44-CE46-D0E1-2308-2B3B5E9F049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08280" y="5863882"/>
            <a:ext cx="468000" cy="468000"/>
          </a:xfrm>
          <a:prstGeom prst="rect">
            <a:avLst/>
          </a:prstGeom>
        </p:spPr>
      </p:pic>
      <p:pic>
        <p:nvPicPr>
          <p:cNvPr id="14" name="Audio Recording 10.07.2023, 11:12:41">
            <a:hlinkClick r:id="" action="ppaction://media"/>
            <a:extLst>
              <a:ext uri="{FF2B5EF4-FFF2-40B4-BE49-F238E27FC236}">
                <a16:creationId xmlns:a16="http://schemas.microsoft.com/office/drawing/2014/main" id="{FEB12AF0-17A3-17DA-6913-9FF083CF04F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317264" y="5856626"/>
            <a:ext cx="468000" cy="468000"/>
          </a:xfrm>
          <a:prstGeom prst="rect">
            <a:avLst/>
          </a:prstGeom>
        </p:spPr>
      </p:pic>
      <p:pic>
        <p:nvPicPr>
          <p:cNvPr id="15" name="Audio Recording 10.07.2023, 11:13:07">
            <a:hlinkClick r:id="" action="ppaction://media"/>
            <a:extLst>
              <a:ext uri="{FF2B5EF4-FFF2-40B4-BE49-F238E27FC236}">
                <a16:creationId xmlns:a16="http://schemas.microsoft.com/office/drawing/2014/main" id="{B4629A15-CB2C-B141-BE9F-087D6C674C0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90628" y="3329371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7DD5087-DAC0-1F42-A0E2-1B5BE1C7E4F3}"/>
              </a:ext>
            </a:extLst>
          </p:cNvPr>
          <p:cNvSpPr/>
          <p:nvPr/>
        </p:nvSpPr>
        <p:spPr>
          <a:xfrm>
            <a:off x="2250601" y="14399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400" dirty="0" err="1">
                <a:solidFill>
                  <a:prstClr val="black"/>
                </a:solidFill>
              </a:rPr>
              <a:t>Ц</a:t>
            </a:r>
            <a:r>
              <a:rPr lang="az-Cyrl-AZ" sz="2400" dirty="0">
                <a:solidFill>
                  <a:prstClr val="black"/>
                </a:solidFill>
              </a:rPr>
              <a:t>ифри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Tsyfry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797525"/>
            <a:ext cx="4898936" cy="4348632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647270" y="1972099"/>
            <a:ext cx="4086135" cy="3996256"/>
            <a:chOff x="1528511" y="1596150"/>
            <a:chExt cx="1473815" cy="133273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viertel Liter hat 250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534884" y="2114396"/>
              <a:ext cx="1467442" cy="814484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Чверть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літра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250 мл.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Chvert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ʹ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tse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250 ml.]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51E0783-7A74-74BF-6CAA-CA9834104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2466541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2BB78CE-1D5F-7744-087E-64C8D39F9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4" y="2517145"/>
            <a:ext cx="2664000" cy="2535613"/>
          </a:xfrm>
          <a:prstGeom prst="rect">
            <a:avLst/>
          </a:prstGeom>
        </p:spPr>
      </p:pic>
      <p:pic>
        <p:nvPicPr>
          <p:cNvPr id="4" name="Audio Recording 10.07.2023, 11:13:58">
            <a:hlinkClick r:id="" action="ppaction://media"/>
            <a:extLst>
              <a:ext uri="{FF2B5EF4-FFF2-40B4-BE49-F238E27FC236}">
                <a16:creationId xmlns:a16="http://schemas.microsoft.com/office/drawing/2014/main" id="{6228B206-999E-C773-63E8-17FE0C5E2A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2041" y="45847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1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D55F170-6E02-704E-FE51-6413908876A3}"/>
              </a:ext>
            </a:extLst>
          </p:cNvPr>
          <p:cNvSpPr/>
          <p:nvPr/>
        </p:nvSpPr>
        <p:spPr>
          <a:xfrm>
            <a:off x="6603417" y="3457892"/>
            <a:ext cx="2880000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422585" y="3457892"/>
            <a:ext cx="2880000" cy="2500948"/>
          </a:xfrm>
          <a:prstGeom prst="roundRect">
            <a:avLst>
              <a:gd name="adj" fmla="val 330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3513520" y="3457892"/>
            <a:ext cx="2878961" cy="2500948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8" name="Textfeld 227">
            <a:extLst>
              <a:ext uri="{FF2B5EF4-FFF2-40B4-BE49-F238E27FC236}">
                <a16:creationId xmlns:a16="http://schemas.microsoft.com/office/drawing/2014/main" id="{5F6D2301-71A9-1851-A5AC-E4F8C9917DC8}"/>
              </a:ext>
            </a:extLst>
          </p:cNvPr>
          <p:cNvSpPr txBox="1"/>
          <p:nvPr/>
        </p:nvSpPr>
        <p:spPr>
          <a:xfrm>
            <a:off x="6752201" y="4504468"/>
            <a:ext cx="208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Чверть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літра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250 мл.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Chvert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litra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250 ml.]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705719" y="3627247"/>
            <a:ext cx="5134482" cy="1859926"/>
            <a:chOff x="-2842979" y="1600412"/>
            <a:chExt cx="2333108" cy="1859926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458658" y="1600412"/>
              <a:ext cx="948787" cy="720000"/>
            </a:xfrm>
            <a:prstGeom prst="roundRect">
              <a:avLst>
                <a:gd name="adj" fmla="val 1207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viertel Liter hat 250ml.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2842979" y="2483430"/>
              <a:ext cx="956932" cy="9769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Пів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літра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500 мл.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Pivlitra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500 ml.]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72114" y="3624079"/>
            <a:ext cx="2108962" cy="2085242"/>
            <a:chOff x="-1545268" y="1566419"/>
            <a:chExt cx="958310" cy="2085242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3887" y="1566419"/>
              <a:ext cx="956929" cy="683835"/>
            </a:xfrm>
            <a:prstGeom prst="roundRect">
              <a:avLst>
                <a:gd name="adj" fmla="val 1092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Liter hat 1000ml.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5268" y="2446808"/>
              <a:ext cx="956929" cy="12048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одному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літрі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1000 мл.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odnomu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ml.]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C0F55785-4EFA-59E4-0278-4756039EAA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A2F1FA0D-0F9F-F682-5252-239DFE24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5468" y="3759352"/>
            <a:ext cx="468000" cy="468000"/>
          </a:xfrm>
          <a:prstGeom prst="rect">
            <a:avLst/>
          </a:prstGeom>
        </p:spPr>
      </p:pic>
      <p:pic>
        <p:nvPicPr>
          <p:cNvPr id="15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A6D304F-4785-9268-0662-40B5DA601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7809" y="3759352"/>
            <a:ext cx="468000" cy="468000"/>
          </a:xfrm>
          <a:prstGeom prst="rect">
            <a:avLst/>
          </a:prstGeom>
        </p:spPr>
      </p:pic>
      <p:pic>
        <p:nvPicPr>
          <p:cNvPr id="16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2D1410DE-472D-67B4-CAFD-5D7FBD1B96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645" y="3759352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8DD197-CB9C-D7E2-A9C9-86F33FE168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306" y="1527478"/>
            <a:ext cx="1702025" cy="16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BB0E01-14F9-2C5A-B63F-1D002F01F55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4293" y="1527478"/>
            <a:ext cx="1702023" cy="16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208F90-3A7A-9174-0E27-E9C23D2680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42278" y="1527478"/>
            <a:ext cx="1702026" cy="162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0E8272E-93B5-4C0F-28A3-CDA6CB18F5D3}"/>
              </a:ext>
            </a:extLst>
          </p:cNvPr>
          <p:cNvSpPr txBox="1"/>
          <p:nvPr/>
        </p:nvSpPr>
        <p:spPr>
          <a:xfrm>
            <a:off x="3705719" y="3624079"/>
            <a:ext cx="2088000" cy="720000"/>
          </a:xfrm>
          <a:prstGeom prst="roundRect">
            <a:avLst>
              <a:gd name="adj" fmla="val 1207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halber Liter hat 500ml.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78A2413-6EC9-3540-75EC-67E43A7A5C17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C40A950-626C-7494-E930-EC3BDB4EE720}"/>
              </a:ext>
            </a:extLst>
          </p:cNvPr>
          <p:cNvSpPr/>
          <p:nvPr/>
        </p:nvSpPr>
        <p:spPr>
          <a:xfrm>
            <a:off x="2250601" y="14399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400" dirty="0" err="1">
                <a:solidFill>
                  <a:prstClr val="black"/>
                </a:solidFill>
              </a:rPr>
              <a:t>Ц</a:t>
            </a:r>
            <a:r>
              <a:rPr lang="az-Cyrl-AZ" sz="2400" dirty="0">
                <a:solidFill>
                  <a:prstClr val="black"/>
                </a:solidFill>
              </a:rPr>
              <a:t>ифри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Tsyfry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4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96A40AF-1E1A-5851-0110-257A3EF9EF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pic>
        <p:nvPicPr>
          <p:cNvPr id="2" name="Audio Recording 10.07.2023, 11:13:22">
            <a:hlinkClick r:id="" action="ppaction://media"/>
            <a:extLst>
              <a:ext uri="{FF2B5EF4-FFF2-40B4-BE49-F238E27FC236}">
                <a16:creationId xmlns:a16="http://schemas.microsoft.com/office/drawing/2014/main" id="{46DC8E62-7BDB-FA0F-87DF-A428ADD6599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34455" y="4828377"/>
            <a:ext cx="468000" cy="468000"/>
          </a:xfrm>
          <a:prstGeom prst="rect">
            <a:avLst/>
          </a:prstGeom>
        </p:spPr>
      </p:pic>
      <p:pic>
        <p:nvPicPr>
          <p:cNvPr id="5" name="Audio Recording 10.07.2023, 11:13:35">
            <a:hlinkClick r:id="" action="ppaction://media"/>
            <a:extLst>
              <a:ext uri="{FF2B5EF4-FFF2-40B4-BE49-F238E27FC236}">
                <a16:creationId xmlns:a16="http://schemas.microsoft.com/office/drawing/2014/main" id="{6E66332C-71B3-2C3E-B161-6B57BDE17DF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36437" y="4809432"/>
            <a:ext cx="468000" cy="468000"/>
          </a:xfrm>
          <a:prstGeom prst="rect">
            <a:avLst/>
          </a:prstGeom>
        </p:spPr>
      </p:pic>
      <p:pic>
        <p:nvPicPr>
          <p:cNvPr id="6" name="Audio Recording 10.07.2023, 11:13:58">
            <a:hlinkClick r:id="" action="ppaction://media"/>
            <a:extLst>
              <a:ext uri="{FF2B5EF4-FFF2-40B4-BE49-F238E27FC236}">
                <a16:creationId xmlns:a16="http://schemas.microsoft.com/office/drawing/2014/main" id="{4578BCCB-B76D-31BE-290B-8C3A0D1FAA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927809" y="4809432"/>
            <a:ext cx="468000" cy="468000"/>
          </a:xfrm>
          <a:prstGeom prst="rect">
            <a:avLst/>
          </a:prstGeom>
        </p:spPr>
      </p:pic>
      <p:pic>
        <p:nvPicPr>
          <p:cNvPr id="7" name="Audio Recording 10.07.2023, 11:11:58">
            <a:hlinkClick r:id="" action="ppaction://media"/>
            <a:extLst>
              <a:ext uri="{FF2B5EF4-FFF2-40B4-BE49-F238E27FC236}">
                <a16:creationId xmlns:a16="http://schemas.microsoft.com/office/drawing/2014/main" id="{14A24F28-4DF5-39C8-5EF3-D663554C16F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69436" y="17521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8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477411" y="2063743"/>
            <a:ext cx="4898936" cy="316801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709046" y="2338170"/>
            <a:ext cx="3983134" cy="2601523"/>
            <a:chOff x="1550793" y="1617866"/>
            <a:chExt cx="1436664" cy="86759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1985910"/>
              <a:ext cx="1436660" cy="49954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00BE1F52-F863-58C6-4A38-BA1651C0B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3873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6BB906-A142-CAA2-473D-67C77A65D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336" y="1356401"/>
            <a:ext cx="2106111" cy="4496646"/>
          </a:xfrm>
          <a:prstGeom prst="rect">
            <a:avLst/>
          </a:prstGeom>
        </p:spPr>
      </p:pic>
      <p:pic>
        <p:nvPicPr>
          <p:cNvPr id="2" name="Audio Recording 10.07.2023, 11:12:07">
            <a:hlinkClick r:id="" action="ppaction://media"/>
            <a:extLst>
              <a:ext uri="{FF2B5EF4-FFF2-40B4-BE49-F238E27FC236}">
                <a16:creationId xmlns:a16="http://schemas.microsoft.com/office/drawing/2014/main" id="{ECE06664-7E57-5A10-9E47-841CFDAC26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0263" y="395673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0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4A88AFA-67D1-A16D-69E5-1BD5F22AEFE0}"/>
              </a:ext>
            </a:extLst>
          </p:cNvPr>
          <p:cNvSpPr/>
          <p:nvPr/>
        </p:nvSpPr>
        <p:spPr>
          <a:xfrm>
            <a:off x="4477411" y="1936421"/>
            <a:ext cx="4898936" cy="3642576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596E59BB-0D3E-274E-6DC2-6722B6A21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756644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DA9D2D-28B7-9C39-69B8-B661B5A1C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749" y="1606032"/>
            <a:ext cx="1225712" cy="409645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4AA41D6-44E8-9FD2-14DF-CC2E8FA893A9}"/>
              </a:ext>
            </a:extLst>
          </p:cNvPr>
          <p:cNvGrpSpPr/>
          <p:nvPr/>
        </p:nvGrpSpPr>
        <p:grpSpPr>
          <a:xfrm>
            <a:off x="4709046" y="2122320"/>
            <a:ext cx="3983134" cy="3236138"/>
            <a:chOff x="1550793" y="1588342"/>
            <a:chExt cx="1436664" cy="107923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E942D22-3750-9F43-1147-7889A436D17E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79161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halber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D55FAAD-8D4D-0E69-5AEA-C78240EDEC36}"/>
                </a:ext>
              </a:extLst>
            </p:cNvPr>
            <p:cNvSpPr txBox="1"/>
            <p:nvPr/>
          </p:nvSpPr>
          <p:spPr>
            <a:xfrm>
              <a:off x="1550797" y="2222324"/>
              <a:ext cx="1436660" cy="44525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пів</a:t>
              </a:r>
              <a:r>
                <a:rPr lang="ru-RU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літру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piv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Audio Recording 10.07.2023, 11:12:15">
            <a:hlinkClick r:id="" action="ppaction://media"/>
            <a:extLst>
              <a:ext uri="{FF2B5EF4-FFF2-40B4-BE49-F238E27FC236}">
                <a16:creationId xmlns:a16="http://schemas.microsoft.com/office/drawing/2014/main" id="{A655ACFA-5067-9118-EA0D-25111D17DF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0263" y="45220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02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51611733-C17A-CB4A-B8DD-76DF90B1EBBB}"/>
              </a:ext>
            </a:extLst>
          </p:cNvPr>
          <p:cNvSpPr/>
          <p:nvPr/>
        </p:nvSpPr>
        <p:spPr>
          <a:xfrm>
            <a:off x="4477411" y="1662898"/>
            <a:ext cx="4898936" cy="4182319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3B44EFF-F59A-69A8-D78F-42F0D4E7C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5721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4AFD68-6225-39B1-F007-12289E3EF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532" y="2260699"/>
            <a:ext cx="1514341" cy="273657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C303154-D504-B7F7-7317-F9E8B0DC1DEB}"/>
              </a:ext>
            </a:extLst>
          </p:cNvPr>
          <p:cNvGrpSpPr/>
          <p:nvPr/>
        </p:nvGrpSpPr>
        <p:grpSpPr>
          <a:xfrm>
            <a:off x="4709045" y="1892613"/>
            <a:ext cx="3983134" cy="3699285"/>
            <a:chOff x="1550793" y="1588342"/>
            <a:chExt cx="1436664" cy="1233688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5EFA05-C236-80A5-ADBB-E6E500E0C877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48785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viertel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04C5AF9-6D29-8951-091F-F48A5FF4E59E}"/>
                </a:ext>
              </a:extLst>
            </p:cNvPr>
            <p:cNvSpPr txBox="1"/>
            <p:nvPr/>
          </p:nvSpPr>
          <p:spPr>
            <a:xfrm>
              <a:off x="1550797" y="2203024"/>
              <a:ext cx="1436660" cy="61900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одна </a:t>
              </a:r>
              <a:r>
                <a:rPr lang="ru-RU" altLang="de-DE" sz="4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четверта</a:t>
              </a:r>
              <a:r>
                <a:rPr lang="ru-RU" altLang="de-DE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літру</a:t>
              </a:r>
              <a:endParaRPr lang="de-DE" alt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odna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chetverta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dio Recording 10.07.2023, 11:12:25">
            <a:hlinkClick r:id="" action="ppaction://media"/>
            <a:extLst>
              <a:ext uri="{FF2B5EF4-FFF2-40B4-BE49-F238E27FC236}">
                <a16:creationId xmlns:a16="http://schemas.microsoft.com/office/drawing/2014/main" id="{89CAEC66-4149-5055-8275-D0D596509D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0263" y="43468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7E9E22B-A939-A410-C7B0-8187B5008D4E}"/>
              </a:ext>
            </a:extLst>
          </p:cNvPr>
          <p:cNvSpPr/>
          <p:nvPr/>
        </p:nvSpPr>
        <p:spPr>
          <a:xfrm>
            <a:off x="4477411" y="2191066"/>
            <a:ext cx="4898936" cy="3040693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CF45476B-4CB9-7144-0C29-A1A7750B6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691196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42E3C7-258F-D889-83A6-BD629882E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78" y="2533278"/>
            <a:ext cx="1300751" cy="195340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79399ED-B38D-B704-32AD-1271D3062349}"/>
              </a:ext>
            </a:extLst>
          </p:cNvPr>
          <p:cNvGrpSpPr/>
          <p:nvPr/>
        </p:nvGrpSpPr>
        <p:grpSpPr>
          <a:xfrm>
            <a:off x="4709046" y="2465495"/>
            <a:ext cx="3983134" cy="2494811"/>
            <a:chOff x="1550793" y="1617866"/>
            <a:chExt cx="1436664" cy="83200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478406B-6C8D-D917-9939-EDD3C30C6D8F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Milliliter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41D1A92-2799-8675-C4C3-35224BEEB9C0}"/>
                </a:ext>
              </a:extLst>
            </p:cNvPr>
            <p:cNvSpPr txBox="1"/>
            <p:nvPr/>
          </p:nvSpPr>
          <p:spPr>
            <a:xfrm>
              <a:off x="1550797" y="1982901"/>
              <a:ext cx="1436660" cy="46697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мілілітр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mililitr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10.07.2023, 11:12:41">
            <a:hlinkClick r:id="" action="ppaction://media"/>
            <a:extLst>
              <a:ext uri="{FF2B5EF4-FFF2-40B4-BE49-F238E27FC236}">
                <a16:creationId xmlns:a16="http://schemas.microsoft.com/office/drawing/2014/main" id="{7EFC60BE-BE76-C3CF-021B-6B35F3FD84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0263" y="41243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248295" y="2306675"/>
            <a:ext cx="5139627" cy="30291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166F7EAF-C4C3-7BDD-F8C7-24AFB12EE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1838" y="2839791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A1D92F6-C420-6024-0F7F-35191A297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37" y="2173045"/>
            <a:ext cx="3322887" cy="316274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497400" y="2624320"/>
            <a:ext cx="4206355" cy="2423797"/>
            <a:chOff x="1550793" y="1617866"/>
            <a:chExt cx="1517177" cy="80832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550793" y="1617866"/>
              <a:ext cx="1517177" cy="3001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der Messbecher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551221" y="1980938"/>
              <a:ext cx="1516320" cy="44525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мірна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склянка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mirna</a:t>
              </a:r>
              <a:r>
                <a:rPr lang="de-DE" altLang="de-DE" sz="32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sklyanka</a:t>
              </a:r>
              <a:r>
                <a:rPr lang="de-DE" altLang="de-DE" sz="32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rgbClr val="C0BEBE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10.07.2023, 11:13:07">
            <a:hlinkClick r:id="" action="ppaction://media"/>
            <a:extLst>
              <a:ext uri="{FF2B5EF4-FFF2-40B4-BE49-F238E27FC236}">
                <a16:creationId xmlns:a16="http://schemas.microsoft.com/office/drawing/2014/main" id="{9CA2A316-EA4B-7467-3AAA-C51F681E86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0263" y="414656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417320"/>
            <a:ext cx="4898936" cy="45089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D40E1D-B671-CB4F-C5EF-A9175024B2D7}"/>
              </a:ext>
            </a:extLst>
          </p:cNvPr>
          <p:cNvGrpSpPr/>
          <p:nvPr/>
        </p:nvGrpSpPr>
        <p:grpSpPr>
          <a:xfrm>
            <a:off x="4646504" y="1640609"/>
            <a:ext cx="4068466" cy="4035490"/>
            <a:chOff x="1528511" y="1596150"/>
            <a:chExt cx="1467442" cy="1345814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3ADE3AE-8F56-DADC-026C-9570548C0CEC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Liter hat 1000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C5F62C7-4DF5-A3AC-863F-9A5BAEC45BC4}"/>
                </a:ext>
              </a:extLst>
            </p:cNvPr>
            <p:cNvSpPr txBox="1"/>
            <p:nvPr/>
          </p:nvSpPr>
          <p:spPr>
            <a:xfrm>
              <a:off x="1528511" y="2127480"/>
              <a:ext cx="1467442" cy="814484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одному </a:t>
              </a:r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літрі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1000 мл.</a:t>
              </a:r>
              <a:endParaRPr lang="de-DE" alt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odnomu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ml.]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4F5A90DB-F4F2-7CDE-B1B7-BA8332D48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52" y="2114918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3038D23-AB68-C373-B433-104E488F8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030" y="2520289"/>
            <a:ext cx="2664000" cy="2535615"/>
          </a:xfrm>
          <a:prstGeom prst="rect">
            <a:avLst/>
          </a:prstGeom>
        </p:spPr>
      </p:pic>
      <p:pic>
        <p:nvPicPr>
          <p:cNvPr id="3" name="Audio Recording 10.07.2023, 11:13:22">
            <a:hlinkClick r:id="" action="ppaction://media"/>
            <a:extLst>
              <a:ext uri="{FF2B5EF4-FFF2-40B4-BE49-F238E27FC236}">
                <a16:creationId xmlns:a16="http://schemas.microsoft.com/office/drawing/2014/main" id="{8957B8DD-ED81-11C0-F0D0-0F5FADBE5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1658" y="42834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77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797525"/>
            <a:ext cx="4898936" cy="4001392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1B2153-EC9B-F070-BA57-D6A4C59C2812}"/>
              </a:ext>
            </a:extLst>
          </p:cNvPr>
          <p:cNvGrpSpPr/>
          <p:nvPr/>
        </p:nvGrpSpPr>
        <p:grpSpPr>
          <a:xfrm>
            <a:off x="4647270" y="2006824"/>
            <a:ext cx="4068466" cy="3583116"/>
            <a:chOff x="1528511" y="1596150"/>
            <a:chExt cx="1467442" cy="1194950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137D523-8AAD-DEEF-C599-513B96EC633B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halber Liter hat 500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5DB7830-112A-9E7F-40BA-C1C8FC2AA546}"/>
                </a:ext>
              </a:extLst>
            </p:cNvPr>
            <p:cNvSpPr txBox="1"/>
            <p:nvPr/>
          </p:nvSpPr>
          <p:spPr>
            <a:xfrm>
              <a:off x="1528511" y="2128653"/>
              <a:ext cx="1467442" cy="662447"/>
            </a:xfrm>
            <a:prstGeom prst="roundRect">
              <a:avLst>
                <a:gd name="adj" fmla="val 71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Пів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літра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</a:t>
              </a:r>
              <a:r>
                <a:rPr lang="ru-RU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500 мл.</a:t>
              </a:r>
              <a:endParaRPr lang="de-DE" alt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Pivlitra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tse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500 ml.]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C67B852C-C337-4434-3E04-78E9F01E8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2466541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200A35-8B36-EBC6-97CA-B1F810F34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3" y="2520287"/>
            <a:ext cx="2664000" cy="2535618"/>
          </a:xfrm>
          <a:prstGeom prst="rect">
            <a:avLst/>
          </a:prstGeom>
        </p:spPr>
      </p:pic>
      <p:pic>
        <p:nvPicPr>
          <p:cNvPr id="8" name="Audio Recording 10.07.2023, 11:13:35">
            <a:hlinkClick r:id="" action="ppaction://media"/>
            <a:extLst>
              <a:ext uri="{FF2B5EF4-FFF2-40B4-BE49-F238E27FC236}">
                <a16:creationId xmlns:a16="http://schemas.microsoft.com/office/drawing/2014/main" id="{272C85AB-903C-33BD-8A56-3E9A356DBB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2041" y="44865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6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251</Words>
  <Application>Microsoft Macintosh PowerPoint</Application>
  <PresentationFormat>A4-Papier (210 x 297 mm)</PresentationFormat>
  <Paragraphs>60</Paragraphs>
  <Slides>10</Slides>
  <Notes>6</Notes>
  <HiddenSlides>0</HiddenSlides>
  <MMClips>36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Apple Color Emoji</vt:lpstr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69</cp:revision>
  <cp:lastPrinted>2022-05-18T12:46:11Z</cp:lastPrinted>
  <dcterms:created xsi:type="dcterms:W3CDTF">2022-05-10T12:43:55Z</dcterms:created>
  <dcterms:modified xsi:type="dcterms:W3CDTF">2023-09-02T10:36:31Z</dcterms:modified>
</cp:coreProperties>
</file>