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04" r:id="rId3"/>
    <p:sldId id="305" r:id="rId4"/>
    <p:sldId id="308" r:id="rId5"/>
    <p:sldId id="307" r:id="rId6"/>
    <p:sldId id="306" r:id="rId7"/>
    <p:sldId id="30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  <a:srgbClr val="00B0F0"/>
    <a:srgbClr val="9D9D9D"/>
    <a:srgbClr val="ED9107"/>
    <a:srgbClr val="008B50"/>
    <a:srgbClr val="317A85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/>
    <p:restoredTop sz="95859"/>
  </p:normalViewPr>
  <p:slideViewPr>
    <p:cSldViewPr snapToGrid="0" snapToObjects="1">
      <p:cViewPr varScale="1">
        <p:scale>
          <a:sx n="109" d="100"/>
          <a:sy n="109" d="100"/>
        </p:scale>
        <p:origin x="208" y="2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1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6.m4a"/><Relationship Id="rId18" Type="http://schemas.openxmlformats.org/officeDocument/2006/relationships/audio" Target="../media/media18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.m4a"/><Relationship Id="rId12" Type="http://schemas.openxmlformats.org/officeDocument/2006/relationships/audio" Target="../media/media15.m4a"/><Relationship Id="rId17" Type="http://schemas.microsoft.com/office/2007/relationships/media" Target="../media/media18.m4a"/><Relationship Id="rId2" Type="http://schemas.openxmlformats.org/officeDocument/2006/relationships/audio" Target="../media/media11.m4a"/><Relationship Id="rId16" Type="http://schemas.openxmlformats.org/officeDocument/2006/relationships/audio" Target="../media/media17.m4a"/><Relationship Id="rId20" Type="http://schemas.openxmlformats.org/officeDocument/2006/relationships/audio" Target="../media/media6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5.m4a"/><Relationship Id="rId5" Type="http://schemas.microsoft.com/office/2007/relationships/media" Target="../media/media13.m4a"/><Relationship Id="rId15" Type="http://schemas.microsoft.com/office/2007/relationships/media" Target="../media/media17.m4a"/><Relationship Id="rId23" Type="http://schemas.openxmlformats.org/officeDocument/2006/relationships/image" Target="../media/image2.png"/><Relationship Id="rId10" Type="http://schemas.openxmlformats.org/officeDocument/2006/relationships/audio" Target="../media/media14.m4a"/><Relationship Id="rId19" Type="http://schemas.microsoft.com/office/2007/relationships/media" Target="../media/media6.m4a"/><Relationship Id="rId4" Type="http://schemas.openxmlformats.org/officeDocument/2006/relationships/audio" Target="../media/media12.m4a"/><Relationship Id="rId9" Type="http://schemas.microsoft.com/office/2007/relationships/media" Target="../media/media14.m4a"/><Relationship Id="rId14" Type="http://schemas.openxmlformats.org/officeDocument/2006/relationships/audio" Target="../media/media16.m4a"/><Relationship Id="rId2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openxmlformats.org/officeDocument/2006/relationships/slideLayout" Target="../slideLayouts/slideLayout2.xml"/><Relationship Id="rId3" Type="http://schemas.microsoft.com/office/2007/relationships/media" Target="../media/media19.m4a"/><Relationship Id="rId7" Type="http://schemas.microsoft.com/office/2007/relationships/media" Target="../media/media21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20.m4a"/><Relationship Id="rId11" Type="http://schemas.microsoft.com/office/2007/relationships/media" Target="../media/media6.m4a"/><Relationship Id="rId5" Type="http://schemas.microsoft.com/office/2007/relationships/media" Target="../media/media20.m4a"/><Relationship Id="rId15" Type="http://schemas.openxmlformats.org/officeDocument/2006/relationships/image" Target="../media/image3.jpg"/><Relationship Id="rId10" Type="http://schemas.openxmlformats.org/officeDocument/2006/relationships/audio" Target="../media/media22.m4a"/><Relationship Id="rId4" Type="http://schemas.openxmlformats.org/officeDocument/2006/relationships/audio" Target="../media/media19.m4a"/><Relationship Id="rId9" Type="http://schemas.microsoft.com/office/2007/relationships/media" Target="../media/media22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10.m4a"/><Relationship Id="rId18" Type="http://schemas.openxmlformats.org/officeDocument/2006/relationships/audio" Target="../media/media24.m4a"/><Relationship Id="rId3" Type="http://schemas.microsoft.com/office/2007/relationships/media" Target="../media/media3.m4a"/><Relationship Id="rId21" Type="http://schemas.microsoft.com/office/2007/relationships/media" Target="../media/media25.m4a"/><Relationship Id="rId7" Type="http://schemas.microsoft.com/office/2007/relationships/media" Target="../media/media6.m4a"/><Relationship Id="rId12" Type="http://schemas.openxmlformats.org/officeDocument/2006/relationships/audio" Target="../media/media9.m4a"/><Relationship Id="rId17" Type="http://schemas.microsoft.com/office/2007/relationships/media" Target="../media/media24.m4a"/><Relationship Id="rId2" Type="http://schemas.openxmlformats.org/officeDocument/2006/relationships/audio" Target="../media/media2.m4a"/><Relationship Id="rId16" Type="http://schemas.openxmlformats.org/officeDocument/2006/relationships/audio" Target="../media/media23.m4a"/><Relationship Id="rId20" Type="http://schemas.openxmlformats.org/officeDocument/2006/relationships/audio" Target="../media/media1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9.m4a"/><Relationship Id="rId24" Type="http://schemas.openxmlformats.org/officeDocument/2006/relationships/image" Target="../media/image2.png"/><Relationship Id="rId5" Type="http://schemas.microsoft.com/office/2007/relationships/media" Target="../media/media4.m4a"/><Relationship Id="rId15" Type="http://schemas.microsoft.com/office/2007/relationships/media" Target="../media/media23.m4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8.m4a"/><Relationship Id="rId19" Type="http://schemas.microsoft.com/office/2007/relationships/media" Target="../media/media1.m4a"/><Relationship Id="rId4" Type="http://schemas.openxmlformats.org/officeDocument/2006/relationships/audio" Target="../media/media3.m4a"/><Relationship Id="rId9" Type="http://schemas.microsoft.com/office/2007/relationships/media" Target="../media/media8.m4a"/><Relationship Id="rId14" Type="http://schemas.openxmlformats.org/officeDocument/2006/relationships/audio" Target="../media/media10.m4a"/><Relationship Id="rId22" Type="http://schemas.openxmlformats.org/officeDocument/2006/relationships/audio" Target="../media/media2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26.m4a"/><Relationship Id="rId18" Type="http://schemas.openxmlformats.org/officeDocument/2006/relationships/audio" Target="../media/media6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microsoft.com/office/2007/relationships/media" Target="../media/media6.m4a"/><Relationship Id="rId2" Type="http://schemas.openxmlformats.org/officeDocument/2006/relationships/audio" Target="../media/media11.m4a"/><Relationship Id="rId16" Type="http://schemas.openxmlformats.org/officeDocument/2006/relationships/audio" Target="../media/media1.m4a"/><Relationship Id="rId20" Type="http://schemas.openxmlformats.org/officeDocument/2006/relationships/audio" Target="../media/media27.m4a"/><Relationship Id="rId1" Type="http://schemas.microsoft.com/office/2007/relationships/media" Target="../media/media11.m4a"/><Relationship Id="rId6" Type="http://schemas.openxmlformats.org/officeDocument/2006/relationships/audio" Target="../media/media14.m4a"/><Relationship Id="rId11" Type="http://schemas.microsoft.com/office/2007/relationships/media" Target="../media/media18.m4a"/><Relationship Id="rId5" Type="http://schemas.microsoft.com/office/2007/relationships/media" Target="../media/media14.m4a"/><Relationship Id="rId15" Type="http://schemas.microsoft.com/office/2007/relationships/media" Target="../media/media1.m4a"/><Relationship Id="rId23" Type="http://schemas.openxmlformats.org/officeDocument/2006/relationships/image" Target="../media/image2.png"/><Relationship Id="rId10" Type="http://schemas.openxmlformats.org/officeDocument/2006/relationships/audio" Target="../media/media17.m4a"/><Relationship Id="rId19" Type="http://schemas.microsoft.com/office/2007/relationships/media" Target="../media/media27.m4a"/><Relationship Id="rId4" Type="http://schemas.openxmlformats.org/officeDocument/2006/relationships/audio" Target="../media/media12.m4a"/><Relationship Id="rId9" Type="http://schemas.microsoft.com/office/2007/relationships/media" Target="../media/media17.m4a"/><Relationship Id="rId14" Type="http://schemas.openxmlformats.org/officeDocument/2006/relationships/audio" Target="../media/media26.m4a"/><Relationship Id="rId2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slideLayout" Target="../slideLayouts/slideLayout2.xml"/><Relationship Id="rId3" Type="http://schemas.microsoft.com/office/2007/relationships/media" Target="../media/media21.m4a"/><Relationship Id="rId7" Type="http://schemas.microsoft.com/office/2007/relationships/media" Target="../media/media28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20.m4a"/><Relationship Id="rId16" Type="http://schemas.openxmlformats.org/officeDocument/2006/relationships/image" Target="../media/image4.png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microsoft.com/office/2007/relationships/media" Target="../media/media6.m4a"/><Relationship Id="rId5" Type="http://schemas.microsoft.com/office/2007/relationships/media" Target="../media/media22.m4a"/><Relationship Id="rId15" Type="http://schemas.openxmlformats.org/officeDocument/2006/relationships/image" Target="../media/image3.jpg"/><Relationship Id="rId10" Type="http://schemas.openxmlformats.org/officeDocument/2006/relationships/audio" Target="../media/media1.m4a"/><Relationship Id="rId4" Type="http://schemas.openxmlformats.org/officeDocument/2006/relationships/audio" Target="../media/media21.m4a"/><Relationship Id="rId9" Type="http://schemas.microsoft.com/office/2007/relationships/media" Target="../media/media1.m4a"/><Relationship Id="rId1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openxmlformats.org/officeDocument/2006/relationships/slideLayout" Target="../slideLayouts/slideLayout2.xml"/><Relationship Id="rId3" Type="http://schemas.microsoft.com/office/2007/relationships/media" Target="../media/media28.m4a"/><Relationship Id="rId7" Type="http://schemas.microsoft.com/office/2007/relationships/media" Target="../media/media1.m4a"/><Relationship Id="rId12" Type="http://schemas.openxmlformats.org/officeDocument/2006/relationships/audio" Target="../media/media30.m4a"/><Relationship Id="rId17" Type="http://schemas.openxmlformats.org/officeDocument/2006/relationships/image" Target="../media/image2.png"/><Relationship Id="rId2" Type="http://schemas.openxmlformats.org/officeDocument/2006/relationships/audio" Target="../media/media21.m4a"/><Relationship Id="rId16" Type="http://schemas.openxmlformats.org/officeDocument/2006/relationships/image" Target="../media/image4.png"/><Relationship Id="rId1" Type="http://schemas.microsoft.com/office/2007/relationships/media" Target="../media/media21.m4a"/><Relationship Id="rId6" Type="http://schemas.openxmlformats.org/officeDocument/2006/relationships/audio" Target="../media/media29.m4a"/><Relationship Id="rId11" Type="http://schemas.microsoft.com/office/2007/relationships/media" Target="../media/media30.m4a"/><Relationship Id="rId5" Type="http://schemas.microsoft.com/office/2007/relationships/media" Target="../media/media29.m4a"/><Relationship Id="rId15" Type="http://schemas.openxmlformats.org/officeDocument/2006/relationships/image" Target="../media/image3.jpg"/><Relationship Id="rId10" Type="http://schemas.openxmlformats.org/officeDocument/2006/relationships/audio" Target="../media/media6.m4a"/><Relationship Id="rId4" Type="http://schemas.openxmlformats.org/officeDocument/2006/relationships/audio" Target="../media/media28.m4a"/><Relationship Id="rId9" Type="http://schemas.microsoft.com/office/2007/relationships/media" Target="../media/media6.m4a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168545" cy="1255473"/>
            <a:chOff x="-1549678" y="1609700"/>
            <a:chExt cx="1549678" cy="125547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ділення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dilennya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частка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chastka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ділене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dilene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дільник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dilʹnyk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4" name="Rechteck 108">
            <a:extLst>
              <a:ext uri="{FF2B5EF4-FFF2-40B4-BE49-F238E27FC236}">
                <a16:creationId xmlns:a16="http://schemas.microsoft.com/office/drawing/2014/main" id="{2D495E0E-3E5B-A10C-0148-6170BE9F405D}"/>
              </a:ext>
            </a:extLst>
          </p:cNvPr>
          <p:cNvSpPr/>
          <p:nvPr/>
        </p:nvSpPr>
        <p:spPr>
          <a:xfrm>
            <a:off x="4333737" y="-66849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ділення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dio Recording 22.02.2023, 11:36:33">
            <a:hlinkClick r:id="" action="ppaction://media"/>
            <a:extLst>
              <a:ext uri="{FF2B5EF4-FFF2-40B4-BE49-F238E27FC236}">
                <a16:creationId xmlns:a16="http://schemas.microsoft.com/office/drawing/2014/main" id="{AE3E61ED-2C01-3120-EA6A-11E1FE722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446146" y="265462"/>
            <a:ext cx="468000" cy="468000"/>
          </a:xfrm>
          <a:prstGeom prst="rect">
            <a:avLst/>
          </a:prstGeom>
        </p:spPr>
      </p:pic>
      <p:pic>
        <p:nvPicPr>
          <p:cNvPr id="3" name="Audio Recording 22.02.2023, 11:36:54">
            <a:hlinkClick r:id="" action="ppaction://media"/>
            <a:extLst>
              <a:ext uri="{FF2B5EF4-FFF2-40B4-BE49-F238E27FC236}">
                <a16:creationId xmlns:a16="http://schemas.microsoft.com/office/drawing/2014/main" id="{3B7EF961-8A4D-DF03-C29D-2CF00C554E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74860" y="5169220"/>
            <a:ext cx="468000" cy="468000"/>
          </a:xfrm>
          <a:prstGeom prst="rect">
            <a:avLst/>
          </a:prstGeom>
        </p:spPr>
      </p:pic>
      <p:pic>
        <p:nvPicPr>
          <p:cNvPr id="10" name="Audio Recording 22.02.2023, 11:37:01">
            <a:hlinkClick r:id="" action="ppaction://media"/>
            <a:extLst>
              <a:ext uri="{FF2B5EF4-FFF2-40B4-BE49-F238E27FC236}">
                <a16:creationId xmlns:a16="http://schemas.microsoft.com/office/drawing/2014/main" id="{4C5EEF0E-5D4B-945C-0FCD-166F3255EA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868865" y="5157300"/>
            <a:ext cx="468000" cy="468000"/>
          </a:xfrm>
          <a:prstGeom prst="rect">
            <a:avLst/>
          </a:prstGeom>
        </p:spPr>
      </p:pic>
      <p:pic>
        <p:nvPicPr>
          <p:cNvPr id="11" name="Audio Recording 22.02.2023, 11:37:09">
            <a:hlinkClick r:id="" action="ppaction://media"/>
            <a:extLst>
              <a:ext uri="{FF2B5EF4-FFF2-40B4-BE49-F238E27FC236}">
                <a16:creationId xmlns:a16="http://schemas.microsoft.com/office/drawing/2014/main" id="{4C9569B6-2FBB-9FD8-6BC2-22032CCA57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837124" y="5157300"/>
            <a:ext cx="468000" cy="468000"/>
          </a:xfrm>
          <a:prstGeom prst="rect">
            <a:avLst/>
          </a:prstGeom>
        </p:spPr>
      </p:pic>
      <p:pic>
        <p:nvPicPr>
          <p:cNvPr id="13" name="Audio Recording 22.02.2023, 11:37:20">
            <a:hlinkClick r:id="" action="ppaction://media"/>
            <a:extLst>
              <a:ext uri="{FF2B5EF4-FFF2-40B4-BE49-F238E27FC236}">
                <a16:creationId xmlns:a16="http://schemas.microsoft.com/office/drawing/2014/main" id="{DE023A2D-8DA7-B847-087A-7DA13D798C3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03473" y="1818776"/>
            <a:ext cx="468000" cy="468000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884658" y="3843774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b="1" dirty="0">
                <a:latin typeface="Comic Sans MS" panose="030F0902030302020204" pitchFamily="66" charset="0"/>
              </a:rPr>
              <a:t>  :  </a:t>
            </a:r>
            <a:r>
              <a:rPr lang="de-DE" sz="4400" b="1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8:55:56">
            <a:hlinkClick r:id="" action="ppaction://media"/>
            <a:extLst>
              <a:ext uri="{FF2B5EF4-FFF2-40B4-BE49-F238E27FC236}">
                <a16:creationId xmlns:a16="http://schemas.microsoft.com/office/drawing/2014/main" id="{AB18319C-27AB-EC80-0169-785E82900BD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7668" y="1183245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55035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4" y="2843500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Fünfundsiebzig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2040" y="1176162"/>
            <a:ext cx="2525804" cy="1224001"/>
            <a:chOff x="-1549679" y="1619556"/>
            <a:chExt cx="1614657" cy="105125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завдання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ділення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rtl="0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zavdannya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dilennya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1"/>
            <a:ext cx="2528443" cy="1213594"/>
            <a:chOff x="-1549677" y="1609700"/>
            <a:chExt cx="1523360" cy="117101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65984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рівняння</a:t>
              </a:r>
              <a:endParaRPr lang="de-DE" altLang="de-DE" sz="20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rivnyannya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521853" cy="1195558"/>
            <a:chOff x="-1549680" y="1609700"/>
            <a:chExt cx="1519385" cy="1026824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спосіб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розрахунку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sposib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rozrakhunku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923838" y="4283359"/>
            <a:ext cx="3306606" cy="19538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solidFill>
                  <a:srgbClr val="FF0000"/>
                </a:solidFill>
              </a:rPr>
              <a:t>Сімдесят</a:t>
            </a:r>
            <a:r>
              <a:rPr lang="ru-RU" altLang="de-DE" sz="2000" dirty="0">
                <a:solidFill>
                  <a:srgbClr val="FF0000"/>
                </a:solidFill>
              </a:rPr>
              <a:t> </a:t>
            </a:r>
            <a:r>
              <a:rPr lang="ru-RU" altLang="de-DE" sz="2000" dirty="0" err="1">
                <a:solidFill>
                  <a:srgbClr val="FF0000"/>
                </a:solidFill>
              </a:rPr>
              <a:t>п'ять</a:t>
            </a:r>
            <a:r>
              <a:rPr lang="ru-RU" altLang="de-DE" sz="2000" dirty="0">
                <a:solidFill>
                  <a:srgbClr val="FF0000"/>
                </a:solidFill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розділити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de-DE" sz="2000" dirty="0" err="1">
                <a:solidFill>
                  <a:srgbClr val="92D050"/>
                </a:solidFill>
              </a:rPr>
              <a:t>п'ять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дорівнює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solidFill>
                  <a:srgbClr val="418AB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п'ятнадцяти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Simdesyat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p'yat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ʹ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podilyty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na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p'yat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ʹ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dorivnyuye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p'yatnadtsyaty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dirty="0">
                <a:latin typeface="Comic Sans MS" panose="030F0902030302020204" pitchFamily="66" charset="0"/>
              </a:rPr>
              <a:t>  :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E937D70-3606-6B30-3FE3-72DBCC3636C8}"/>
              </a:ext>
            </a:extLst>
          </p:cNvPr>
          <p:cNvGrpSpPr/>
          <p:nvPr/>
        </p:nvGrpSpPr>
        <p:grpSpPr>
          <a:xfrm>
            <a:off x="564407" y="2843500"/>
            <a:ext cx="2496972" cy="471685"/>
            <a:chOff x="564407" y="2843500"/>
            <a:chExt cx="2496972" cy="471685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0FA1CD7-995A-6B3D-AC4F-AE1E78192008}"/>
                </a:ext>
              </a:extLst>
            </p:cNvPr>
            <p:cNvSpPr txBox="1"/>
            <p:nvPr/>
          </p:nvSpPr>
          <p:spPr>
            <a:xfrm>
              <a:off x="564407" y="2853520"/>
              <a:ext cx="2496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75  </a:t>
              </a:r>
              <a:r>
                <a:rPr lang="de-DE" sz="2400" b="1" dirty="0">
                  <a:latin typeface="Comic Sans MS" panose="030F0902030302020204" pitchFamily="66" charset="0"/>
                  <a:sym typeface="Wingdings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5 = 15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7118089-8141-C522-DAD0-E013ADFE7FA8}"/>
                </a:ext>
              </a:extLst>
            </p:cNvPr>
            <p:cNvSpPr txBox="1"/>
            <p:nvPr/>
          </p:nvSpPr>
          <p:spPr>
            <a:xfrm>
              <a:off x="1021230" y="2843500"/>
              <a:ext cx="36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: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2" name="Audio Recording 22.02.2023, 11:38:13">
            <a:hlinkClick r:id="" action="ppaction://media"/>
            <a:extLst>
              <a:ext uri="{FF2B5EF4-FFF2-40B4-BE49-F238E27FC236}">
                <a16:creationId xmlns:a16="http://schemas.microsoft.com/office/drawing/2014/main" id="{AB90EB01-4D26-DBA9-F96C-22211466A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49525" y="4013645"/>
            <a:ext cx="468000" cy="468000"/>
          </a:xfrm>
          <a:prstGeom prst="rect">
            <a:avLst/>
          </a:prstGeom>
        </p:spPr>
      </p:pic>
      <p:pic>
        <p:nvPicPr>
          <p:cNvPr id="3" name="Audio Recording 22.02.2023, 11:38:24">
            <a:hlinkClick r:id="" action="ppaction://media"/>
            <a:extLst>
              <a:ext uri="{FF2B5EF4-FFF2-40B4-BE49-F238E27FC236}">
                <a16:creationId xmlns:a16="http://schemas.microsoft.com/office/drawing/2014/main" id="{89B8F530-7C01-1C9D-48AA-C84CD6398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49525" y="5566000"/>
            <a:ext cx="468000" cy="468000"/>
          </a:xfrm>
          <a:prstGeom prst="rect">
            <a:avLst/>
          </a:prstGeom>
        </p:spPr>
      </p:pic>
      <p:pic>
        <p:nvPicPr>
          <p:cNvPr id="5" name="Audio Recording 22.02.2023, 11:37:59">
            <a:hlinkClick r:id="" action="ppaction://media"/>
            <a:extLst>
              <a:ext uri="{FF2B5EF4-FFF2-40B4-BE49-F238E27FC236}">
                <a16:creationId xmlns:a16="http://schemas.microsoft.com/office/drawing/2014/main" id="{C24273F6-6588-3F7D-E7DB-1CFDFBCBCE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776230" y="4784486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2B92806-4537-F8C1-A04A-EF1F45CC5B89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7" name="Audio Recording 22.02.2023, 11:36:33">
            <a:hlinkClick r:id="" action="ppaction://media"/>
            <a:extLst>
              <a:ext uri="{FF2B5EF4-FFF2-40B4-BE49-F238E27FC236}">
                <a16:creationId xmlns:a16="http://schemas.microsoft.com/office/drawing/2014/main" id="{AE4BD5E9-389C-476F-7F8E-F7326C74B7D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432082" y="245788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494" y="1165154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8:57:17">
            <a:hlinkClick r:id="" action="ppaction://media"/>
            <a:extLst>
              <a:ext uri="{FF2B5EF4-FFF2-40B4-BE49-F238E27FC236}">
                <a16:creationId xmlns:a16="http://schemas.microsoft.com/office/drawing/2014/main" id="{B4B4425F-D937-F442-DB74-AD0404D5B1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8082" y="2745237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3409282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5002278"/>
            <a:ext cx="468000" cy="468000"/>
          </a:xfrm>
          <a:prstGeom prst="rect">
            <a:avLst/>
          </a:prstGeom>
        </p:spPr>
      </p:pic>
      <p:pic>
        <p:nvPicPr>
          <p:cNvPr id="36" name="Audio Recording 22.02.2023, 11:37:43">
            <a:hlinkClick r:id="" action="ppaction://media"/>
            <a:extLst>
              <a:ext uri="{FF2B5EF4-FFF2-40B4-BE49-F238E27FC236}">
                <a16:creationId xmlns:a16="http://schemas.microsoft.com/office/drawing/2014/main" id="{C7CB9D3D-CBF8-ED94-D17A-DE21EFD98A7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09927" y="1870294"/>
            <a:ext cx="468000" cy="468000"/>
          </a:xfrm>
          <a:prstGeom prst="rect">
            <a:avLst/>
          </a:prstGeom>
        </p:spPr>
      </p:pic>
      <p:pic>
        <p:nvPicPr>
          <p:cNvPr id="8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50CA8348-AA2F-E78A-3621-0872A567B76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sp>
        <p:nvSpPr>
          <p:cNvPr id="11" name="Rechteck 108">
            <a:extLst>
              <a:ext uri="{FF2B5EF4-FFF2-40B4-BE49-F238E27FC236}">
                <a16:creationId xmlns:a16="http://schemas.microsoft.com/office/drawing/2014/main" id="{7135F8BF-83EB-0FDF-66F0-E001EDAE409A}"/>
              </a:ext>
            </a:extLst>
          </p:cNvPr>
          <p:cNvSpPr/>
          <p:nvPr/>
        </p:nvSpPr>
        <p:spPr>
          <a:xfrm>
            <a:off x="4333737" y="-66849"/>
            <a:ext cx="3396755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ділення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392000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3558258" cy="1224501"/>
            <a:chOff x="-1549678" y="1580204"/>
            <a:chExt cx="1469349" cy="122450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46934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Dividieren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469345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ділення</a:t>
              </a:r>
              <a:r>
                <a:rPr lang="ru-RU" altLang="de-DE" sz="2000" dirty="0"/>
                <a:t> по </a:t>
              </a:r>
              <a:r>
                <a:rPr lang="ru-RU" altLang="de-DE" sz="2000" dirty="0" err="1"/>
                <a:t>діям</a:t>
              </a:r>
              <a:endParaRPr lang="de-DE" altLang="de-DE" sz="20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dilennya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diyam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070057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розкладаю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завдання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ділення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rozkladayu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zavdannya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na dvi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zadachi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dilennya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1" name="Audio Recording 22.02.2023, 11:36:33">
            <a:hlinkClick r:id="" action="ppaction://media"/>
            <a:extLst>
              <a:ext uri="{FF2B5EF4-FFF2-40B4-BE49-F238E27FC236}">
                <a16:creationId xmlns:a16="http://schemas.microsoft.com/office/drawing/2014/main" id="{96FCEAA6-BC95-62A2-10FA-6EB9C4C33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24671" y="277592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7824B0-1920-3219-97B8-F9F996031211}"/>
              </a:ext>
            </a:extLst>
          </p:cNvPr>
          <p:cNvGrpSpPr/>
          <p:nvPr/>
        </p:nvGrpSpPr>
        <p:grpSpPr>
          <a:xfrm>
            <a:off x="5768812" y="4411356"/>
            <a:ext cx="3655808" cy="1309563"/>
            <a:chOff x="5768812" y="4411356"/>
            <a:chExt cx="3655808" cy="1309563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A9F3CEE-AF89-9275-4140-51B0B6AD14B9}"/>
                </a:ext>
              </a:extLst>
            </p:cNvPr>
            <p:cNvSpPr txBox="1"/>
            <p:nvPr/>
          </p:nvSpPr>
          <p:spPr>
            <a:xfrm>
              <a:off x="5805678" y="5259254"/>
              <a:ext cx="225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Calibri" panose="020F0502020204030204" pitchFamily="34" charset="0"/>
                  <a:cs typeface="Comic Sans MS"/>
                </a:rPr>
                <a:t>25 </a:t>
              </a:r>
              <a:r>
                <a:rPr lang="de-DE" altLang="de-DE" sz="2400" b="1" dirty="0">
                  <a:latin typeface="Comic Sans MS"/>
                  <a:ea typeface="Calibri" panose="020F0502020204030204" pitchFamily="34" charset="0"/>
                  <a:cs typeface="Comic Sans MS"/>
                </a:rPr>
                <a:t>:</a:t>
              </a:r>
              <a:r>
                <a:rPr lang="de-DE" altLang="de-DE" sz="2400" b="1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16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5 </a:t>
              </a:r>
              <a:r>
                <a:rPr lang="de-DE" altLang="de-DE" sz="2400" dirty="0">
                  <a:latin typeface="Comic Sans MS"/>
                  <a:ea typeface="Wingdings"/>
                  <a:cs typeface="Comic Sans MS"/>
                  <a:sym typeface="Wingdings"/>
                </a:rPr>
                <a:t>=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5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5768812" y="4411356"/>
              <a:ext cx="3655808" cy="8792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75 : 5 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+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de-DE" altLang="de-DE" sz="20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0ECF477-C766-BFF8-E207-73E0D849615B}"/>
                </a:ext>
              </a:extLst>
            </p:cNvPr>
            <p:cNvSpPr txBox="1"/>
            <p:nvPr/>
          </p:nvSpPr>
          <p:spPr>
            <a:xfrm>
              <a:off x="5809126" y="4864280"/>
              <a:ext cx="2355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50 </a:t>
              </a:r>
              <a:r>
                <a:rPr lang="de-DE" altLang="de-DE" sz="2400" b="1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de-DE" altLang="de-DE" sz="16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de-DE" altLang="de-DE" sz="2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</a:t>
              </a:r>
              <a:endParaRPr lang="de-DE" altLang="de-DE" sz="2400" u="sng" dirty="0">
                <a:solidFill>
                  <a:srgbClr val="000000"/>
                </a:solidFill>
                <a:latin typeface="Comic Sans MS"/>
                <a:ea typeface="Calibri" panose="020F0502020204030204" pitchFamily="34" charset="0"/>
                <a:cs typeface="Comic Sans MS"/>
              </a:endParaRPr>
            </a:p>
          </p:txBody>
        </p: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9AE7F484-87C9-9BC1-D455-3247A312AD85}"/>
                </a:ext>
              </a:extLst>
            </p:cNvPr>
            <p:cNvCxnSpPr>
              <a:cxnSpLocks/>
              <a:stCxn id="59" idx="1"/>
              <a:endCxn id="59" idx="3"/>
            </p:cNvCxnSpPr>
            <p:nvPr/>
          </p:nvCxnSpPr>
          <p:spPr>
            <a:xfrm>
              <a:off x="5768812" y="4850965"/>
              <a:ext cx="3655808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2C40DB1-896B-86E6-5E62-0D1080D85AF6}"/>
              </a:ext>
            </a:extLst>
          </p:cNvPr>
          <p:cNvGrpSpPr>
            <a:grpSpLocks noChangeAspect="1"/>
          </p:cNvGrpSpPr>
          <p:nvPr/>
        </p:nvGrpSpPr>
        <p:grpSpPr>
          <a:xfrm>
            <a:off x="6244483" y="1532055"/>
            <a:ext cx="2473266" cy="2463247"/>
            <a:chOff x="6386254" y="1796856"/>
            <a:chExt cx="1966052" cy="195808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15374" y="1801971"/>
              <a:ext cx="1914898" cy="1925948"/>
            </a:xfrm>
            <a:prstGeom prst="rect">
              <a:avLst/>
            </a:prstGeom>
          </p:spPr>
        </p:pic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E5166C08-0818-D6DE-3594-9C4C1F903B7C}"/>
                </a:ext>
              </a:extLst>
            </p:cNvPr>
            <p:cNvSpPr/>
            <p:nvPr/>
          </p:nvSpPr>
          <p:spPr>
            <a:xfrm>
              <a:off x="6418713" y="1796856"/>
              <a:ext cx="1911559" cy="954837"/>
            </a:xfrm>
            <a:prstGeom prst="roundRect">
              <a:avLst>
                <a:gd name="adj" fmla="val 1290"/>
              </a:avLst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L-Form 21">
              <a:extLst>
                <a:ext uri="{FF2B5EF4-FFF2-40B4-BE49-F238E27FC236}">
                  <a16:creationId xmlns:a16="http://schemas.microsoft.com/office/drawing/2014/main" id="{3C70E2DA-9F5C-4D30-2C22-3740C6D704F3}"/>
                </a:ext>
              </a:extLst>
            </p:cNvPr>
            <p:cNvSpPr/>
            <p:nvPr/>
          </p:nvSpPr>
          <p:spPr>
            <a:xfrm flipH="1">
              <a:off x="6386254" y="3170169"/>
              <a:ext cx="1966052" cy="584775"/>
            </a:xfrm>
            <a:prstGeom prst="corner">
              <a:avLst>
                <a:gd name="adj1" fmla="val 69726"/>
                <a:gd name="adj2" fmla="val 168689"/>
              </a:avLst>
            </a:prstGeom>
            <a:solidFill>
              <a:schemeClr val="bg1">
                <a:lumMod val="65000"/>
                <a:alpha val="60000"/>
              </a:schemeClr>
            </a:solidFill>
            <a:ln>
              <a:solidFill>
                <a:srgbClr val="9D9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L-Form 22">
              <a:extLst>
                <a:ext uri="{FF2B5EF4-FFF2-40B4-BE49-F238E27FC236}">
                  <a16:creationId xmlns:a16="http://schemas.microsoft.com/office/drawing/2014/main" id="{6B190091-25FD-7C32-6A94-E2920016C4E9}"/>
                </a:ext>
              </a:extLst>
            </p:cNvPr>
            <p:cNvSpPr/>
            <p:nvPr/>
          </p:nvSpPr>
          <p:spPr>
            <a:xfrm flipV="1">
              <a:off x="6415374" y="2778718"/>
              <a:ext cx="1914898" cy="571000"/>
            </a:xfrm>
            <a:prstGeom prst="corner">
              <a:avLst>
                <a:gd name="adj1" fmla="val 69726"/>
                <a:gd name="adj2" fmla="val 163951"/>
              </a:avLst>
            </a:prstGeom>
            <a:noFill/>
            <a:ln w="38100" cap="rnd">
              <a:solidFill>
                <a:srgbClr val="92D05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2" name="Audio Recording 22.02.2023, 11:38:43">
            <a:hlinkClick r:id="" action="ppaction://media"/>
            <a:extLst>
              <a:ext uri="{FF2B5EF4-FFF2-40B4-BE49-F238E27FC236}">
                <a16:creationId xmlns:a16="http://schemas.microsoft.com/office/drawing/2014/main" id="{EFAFAE6E-1B1D-EADC-47B5-6DC5F7E320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15445" y="1909790"/>
            <a:ext cx="468000" cy="468000"/>
          </a:xfrm>
          <a:prstGeom prst="rect">
            <a:avLst/>
          </a:prstGeom>
        </p:spPr>
      </p:pic>
      <p:pic>
        <p:nvPicPr>
          <p:cNvPr id="39" name="Audio Recording 22.02.2023, 11:39:00">
            <a:hlinkClick r:id="" action="ppaction://media"/>
            <a:extLst>
              <a:ext uri="{FF2B5EF4-FFF2-40B4-BE49-F238E27FC236}">
                <a16:creationId xmlns:a16="http://schemas.microsoft.com/office/drawing/2014/main" id="{BDE5EAEC-8C9B-3EA0-F1A7-CA582A19D3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00700" y="5291487"/>
            <a:ext cx="468000" cy="468000"/>
          </a:xfrm>
          <a:prstGeom prst="rect">
            <a:avLst/>
          </a:prstGeom>
        </p:spPr>
      </p:pic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5075" y="1298055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pic>
        <p:nvPicPr>
          <p:cNvPr id="7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BAF557B6-1C9A-6583-6A6E-B4DC5A27570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sp>
        <p:nvSpPr>
          <p:cNvPr id="8" name="Rechteck 108">
            <a:extLst>
              <a:ext uri="{FF2B5EF4-FFF2-40B4-BE49-F238E27FC236}">
                <a16:creationId xmlns:a16="http://schemas.microsoft.com/office/drawing/2014/main" id="{C1E69FF0-0169-1388-1261-DC6A40AC15C1}"/>
              </a:ext>
            </a:extLst>
          </p:cNvPr>
          <p:cNvSpPr/>
          <p:nvPr/>
        </p:nvSpPr>
        <p:spPr>
          <a:xfrm>
            <a:off x="4333737" y="-66849"/>
            <a:ext cx="3263685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ділення</a:t>
            </a:r>
            <a:r>
              <a:rPr lang="de-DE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921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3541416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839029" cy="1255473"/>
            <a:chOff x="-1549678" y="1609700"/>
            <a:chExt cx="2028817" cy="125547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20288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 mit Rest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202881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ділення з остачею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[dilennya z ostacheyu]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частка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chastka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ділене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dilene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дільник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dilʹnyk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3" name="Audio Recording 22.02.2023, 11:36:54">
            <a:hlinkClick r:id="" action="ppaction://media"/>
            <a:extLst>
              <a:ext uri="{FF2B5EF4-FFF2-40B4-BE49-F238E27FC236}">
                <a16:creationId xmlns:a16="http://schemas.microsoft.com/office/drawing/2014/main" id="{3B7EF961-8A4D-DF03-C29D-2CF00C554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74860" y="5169220"/>
            <a:ext cx="468000" cy="468000"/>
          </a:xfrm>
          <a:prstGeom prst="rect">
            <a:avLst/>
          </a:prstGeom>
        </p:spPr>
      </p:pic>
      <p:pic>
        <p:nvPicPr>
          <p:cNvPr id="10" name="Audio Recording 22.02.2023, 11:37:01">
            <a:hlinkClick r:id="" action="ppaction://media"/>
            <a:extLst>
              <a:ext uri="{FF2B5EF4-FFF2-40B4-BE49-F238E27FC236}">
                <a16:creationId xmlns:a16="http://schemas.microsoft.com/office/drawing/2014/main" id="{4C5EEF0E-5D4B-945C-0FCD-166F3255EA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68865" y="5157300"/>
            <a:ext cx="468000" cy="468000"/>
          </a:xfrm>
          <a:prstGeom prst="rect">
            <a:avLst/>
          </a:prstGeom>
        </p:spPr>
      </p:pic>
      <p:pic>
        <p:nvPicPr>
          <p:cNvPr id="11" name="Audio Recording 22.02.2023, 11:37:09">
            <a:hlinkClick r:id="" action="ppaction://media"/>
            <a:extLst>
              <a:ext uri="{FF2B5EF4-FFF2-40B4-BE49-F238E27FC236}">
                <a16:creationId xmlns:a16="http://schemas.microsoft.com/office/drawing/2014/main" id="{4C9569B6-2FBB-9FD8-6BC2-22032CCA57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837124" y="5157300"/>
            <a:ext cx="468000" cy="468000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731040" y="3844498"/>
            <a:ext cx="0" cy="647431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b="1" dirty="0">
                <a:latin typeface="Comic Sans MS" panose="030F0902030302020204" pitchFamily="66" charset="0"/>
              </a:rPr>
              <a:t>  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  </a:t>
            </a:r>
            <a:r>
              <a:rPr lang="de-DE" sz="4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96187C3-461A-01FC-B5D8-79BD7611AE4E}"/>
              </a:ext>
            </a:extLst>
          </p:cNvPr>
          <p:cNvSpPr txBox="1"/>
          <p:nvPr/>
        </p:nvSpPr>
        <p:spPr>
          <a:xfrm>
            <a:off x="4010243" y="3049359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5002" y="455035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0DF70A5-4C77-1036-672C-5DD3536BAE6D}"/>
              </a:ext>
            </a:extLst>
          </p:cNvPr>
          <p:cNvSpPr/>
          <p:nvPr/>
        </p:nvSpPr>
        <p:spPr>
          <a:xfrm>
            <a:off x="6690249" y="1302041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737DDB-9BB2-81E3-C757-13DE58D0E1AE}"/>
              </a:ext>
            </a:extLst>
          </p:cNvPr>
          <p:cNvGrpSpPr/>
          <p:nvPr/>
        </p:nvGrpSpPr>
        <p:grpSpPr>
          <a:xfrm>
            <a:off x="6843484" y="1428847"/>
            <a:ext cx="2105754" cy="1195005"/>
            <a:chOff x="-1549679" y="1609700"/>
            <a:chExt cx="1773279" cy="119500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74281AD-A3A8-A414-9635-CC9B2CC356D0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Rest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44909B7-B152-3B82-3EE7-3815695AC453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остача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[ostacha]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5D29312-283A-AADC-B1C5-EAF6CAB3EF88}"/>
              </a:ext>
            </a:extLst>
          </p:cNvPr>
          <p:cNvCxnSpPr>
            <a:cxnSpLocks/>
          </p:cNvCxnSpPr>
          <p:nvPr/>
        </p:nvCxnSpPr>
        <p:spPr>
          <a:xfrm flipH="1">
            <a:off x="7067377" y="2677711"/>
            <a:ext cx="92146" cy="4117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Recording 10.07.2023, 10:51:56">
            <a:hlinkClick r:id="" action="ppaction://media"/>
            <a:extLst>
              <a:ext uri="{FF2B5EF4-FFF2-40B4-BE49-F238E27FC236}">
                <a16:creationId xmlns:a16="http://schemas.microsoft.com/office/drawing/2014/main" id="{084F6AF0-195A-407A-F356-859F7ED6CA6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313550" y="1863769"/>
            <a:ext cx="468000" cy="468000"/>
          </a:xfrm>
          <a:prstGeom prst="rect">
            <a:avLst/>
          </a:prstGeom>
        </p:spPr>
      </p:pic>
      <p:pic>
        <p:nvPicPr>
          <p:cNvPr id="26" name="Audio Recording 10.07.2023, 10:52:04">
            <a:hlinkClick r:id="" action="ppaction://media"/>
            <a:extLst>
              <a:ext uri="{FF2B5EF4-FFF2-40B4-BE49-F238E27FC236}">
                <a16:creationId xmlns:a16="http://schemas.microsoft.com/office/drawing/2014/main" id="{B83912B4-959D-A956-268F-DAD3EDE4051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000770" y="2066001"/>
            <a:ext cx="468000" cy="468000"/>
          </a:xfrm>
          <a:prstGeom prst="rect">
            <a:avLst/>
          </a:prstGeom>
        </p:spPr>
      </p:pic>
      <p:sp>
        <p:nvSpPr>
          <p:cNvPr id="29" name="Rechteck 108">
            <a:extLst>
              <a:ext uri="{FF2B5EF4-FFF2-40B4-BE49-F238E27FC236}">
                <a16:creationId xmlns:a16="http://schemas.microsoft.com/office/drawing/2014/main" id="{7C5B3C2B-F598-F6BB-F347-E98FE921F367}"/>
              </a:ext>
            </a:extLst>
          </p:cNvPr>
          <p:cNvSpPr/>
          <p:nvPr/>
        </p:nvSpPr>
        <p:spPr>
          <a:xfrm>
            <a:off x="4333737" y="-66849"/>
            <a:ext cx="3263685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ділення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4" name="Audio Recording 22.02.2023, 11:36:33">
            <a:hlinkClick r:id="" action="ppaction://media"/>
            <a:extLst>
              <a:ext uri="{FF2B5EF4-FFF2-40B4-BE49-F238E27FC236}">
                <a16:creationId xmlns:a16="http://schemas.microsoft.com/office/drawing/2014/main" id="{A0AB2BCA-3601-0E52-3768-1C42DBEFE94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24671" y="277592"/>
            <a:ext cx="468000" cy="468000"/>
          </a:xfrm>
          <a:prstGeom prst="rect">
            <a:avLst/>
          </a:prstGeom>
        </p:spPr>
      </p:pic>
      <p:pic>
        <p:nvPicPr>
          <p:cNvPr id="2" name="Audio Recording 21.07.2023, 18:36:14">
            <a:hlinkClick r:id="" action="ppaction://media"/>
            <a:extLst>
              <a:ext uri="{FF2B5EF4-FFF2-40B4-BE49-F238E27FC236}">
                <a16:creationId xmlns:a16="http://schemas.microsoft.com/office/drawing/2014/main" id="{0EDC4801-4F07-8BF1-4ED5-79EED767492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0770" y="14271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83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3" y="2843500"/>
            <a:ext cx="264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omic Sans MS"/>
                <a:cs typeface="Comic Sans MS"/>
              </a:rPr>
              <a:t>Achtundsiebzig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chemeClr val="accent2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</a:t>
            </a:r>
            <a:r>
              <a:rPr lang="de-DE" dirty="0">
                <a:solidFill>
                  <a:srgbClr val="00B0F0"/>
                </a:solidFill>
                <a:latin typeface="Comic Sans MS"/>
                <a:cs typeface="Comic Sans MS"/>
              </a:rPr>
              <a:t>Rest 3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2040" y="1176162"/>
            <a:ext cx="2525804" cy="1224001"/>
            <a:chOff x="-1549679" y="1619556"/>
            <a:chExt cx="1614657" cy="105125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завдання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ділення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rtl="0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zavdannya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dilennya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1"/>
            <a:ext cx="2528443" cy="1213594"/>
            <a:chOff x="-1549677" y="1609700"/>
            <a:chExt cx="1523360" cy="117101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65984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рівняння</a:t>
              </a:r>
              <a:endParaRPr lang="de-DE" altLang="de-DE" sz="20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rivnyannya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683973" y="2843500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78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5 = 15 R3</a:t>
            </a:r>
          </a:p>
        </p:txBody>
      </p: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521853" cy="1195558"/>
            <a:chOff x="-1549680" y="1609700"/>
            <a:chExt cx="1519385" cy="1026824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спосіб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розрахунку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sposib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rozrakhunku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915590" y="4399111"/>
            <a:ext cx="3306606" cy="17584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solidFill>
                  <a:srgbClr val="C00000"/>
                </a:solidFill>
              </a:rPr>
              <a:t>Сімдесят вісім </a:t>
            </a:r>
            <a:r>
              <a:rPr lang="ru-RU" altLang="de-DE" dirty="0"/>
              <a:t>розділити на </a:t>
            </a:r>
            <a:r>
              <a:rPr lang="ru-RU" altLang="de-DE" dirty="0">
                <a:solidFill>
                  <a:schemeClr val="accent2"/>
                </a:solidFill>
              </a:rPr>
              <a:t>п'ять</a:t>
            </a:r>
            <a:r>
              <a:rPr lang="ru-RU" altLang="de-DE" dirty="0"/>
              <a:t> дорівнює </a:t>
            </a:r>
            <a:r>
              <a:rPr lang="ru-RU" altLang="de-DE" dirty="0">
                <a:solidFill>
                  <a:srgbClr val="418AB3"/>
                </a:solidFill>
              </a:rPr>
              <a:t>п'ятнадцять</a:t>
            </a:r>
            <a:r>
              <a:rPr lang="ru-RU" altLang="de-DE" dirty="0"/>
              <a:t> з </a:t>
            </a:r>
            <a:r>
              <a:rPr lang="ru-RU" altLang="de-DE" dirty="0" err="1">
                <a:solidFill>
                  <a:srgbClr val="00B0F0"/>
                </a:solidFill>
              </a:rPr>
              <a:t>остачею</a:t>
            </a:r>
            <a:r>
              <a:rPr lang="ru-RU" altLang="de-DE" dirty="0">
                <a:solidFill>
                  <a:srgbClr val="00B0F0"/>
                </a:solidFill>
              </a:rPr>
              <a:t> 3</a:t>
            </a:r>
            <a:r>
              <a:rPr lang="de-DE" altLang="de-DE" dirty="0"/>
              <a:t>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[Simdesyat visim rozdilyty na p'yatʹ dorivnyuye p'yatnadtsyat z ostacheyu 3]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785426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47053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dirty="0">
                <a:latin typeface="Comic Sans MS" panose="030F0902030302020204" pitchFamily="66" charset="0"/>
              </a:rPr>
              <a:t>  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</a:t>
            </a:r>
            <a:r>
              <a:rPr lang="de-DE" sz="4400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7DF64B-045A-1D15-D5EF-7FDA8858EBD1}"/>
              </a:ext>
            </a:extLst>
          </p:cNvPr>
          <p:cNvSpPr txBox="1"/>
          <p:nvPr/>
        </p:nvSpPr>
        <p:spPr>
          <a:xfrm>
            <a:off x="5186480" y="1275092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1352366" y="2828632"/>
            <a:ext cx="31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2" name="Audio Recording 22.02.2023, 11:38:13">
            <a:hlinkClick r:id="" action="ppaction://media"/>
            <a:extLst>
              <a:ext uri="{FF2B5EF4-FFF2-40B4-BE49-F238E27FC236}">
                <a16:creationId xmlns:a16="http://schemas.microsoft.com/office/drawing/2014/main" id="{AB90EB01-4D26-DBA9-F96C-22211466A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49525" y="4013645"/>
            <a:ext cx="468000" cy="468000"/>
          </a:xfrm>
          <a:prstGeom prst="rect">
            <a:avLst/>
          </a:prstGeom>
        </p:spPr>
      </p:pic>
      <p:pic>
        <p:nvPicPr>
          <p:cNvPr id="3" name="Audio Recording 22.02.2023, 11:38:24">
            <a:hlinkClick r:id="" action="ppaction://media"/>
            <a:extLst>
              <a:ext uri="{FF2B5EF4-FFF2-40B4-BE49-F238E27FC236}">
                <a16:creationId xmlns:a16="http://schemas.microsoft.com/office/drawing/2014/main" id="{89B8F530-7C01-1C9D-48AA-C84CD6398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49525" y="5566000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2B92806-4537-F8C1-A04A-EF1F45CC5B89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494" y="1165154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3409282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5002278"/>
            <a:ext cx="468000" cy="468000"/>
          </a:xfrm>
          <a:prstGeom prst="rect">
            <a:avLst/>
          </a:prstGeom>
        </p:spPr>
      </p:pic>
      <p:pic>
        <p:nvPicPr>
          <p:cNvPr id="36" name="Audio Recording 22.02.2023, 11:37:43">
            <a:hlinkClick r:id="" action="ppaction://media"/>
            <a:extLst>
              <a:ext uri="{FF2B5EF4-FFF2-40B4-BE49-F238E27FC236}">
                <a16:creationId xmlns:a16="http://schemas.microsoft.com/office/drawing/2014/main" id="{C7CB9D3D-CBF8-ED94-D17A-DE21EFD98A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09927" y="1870294"/>
            <a:ext cx="468000" cy="468000"/>
          </a:xfrm>
          <a:prstGeom prst="rect">
            <a:avLst/>
          </a:prstGeom>
        </p:spPr>
      </p:pic>
      <p:pic>
        <p:nvPicPr>
          <p:cNvPr id="5" name="Audio Recording 10.07.2023, 10:52:54">
            <a:hlinkClick r:id="" action="ppaction://media"/>
            <a:extLst>
              <a:ext uri="{FF2B5EF4-FFF2-40B4-BE49-F238E27FC236}">
                <a16:creationId xmlns:a16="http://schemas.microsoft.com/office/drawing/2014/main" id="{F4256DBC-9475-9181-EDCC-47806FA5597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838007" y="5800000"/>
            <a:ext cx="468000" cy="468000"/>
          </a:xfrm>
          <a:prstGeom prst="rect">
            <a:avLst/>
          </a:prstGeom>
        </p:spPr>
      </p:pic>
      <p:sp>
        <p:nvSpPr>
          <p:cNvPr id="7" name="Rechteck 108">
            <a:extLst>
              <a:ext uri="{FF2B5EF4-FFF2-40B4-BE49-F238E27FC236}">
                <a16:creationId xmlns:a16="http://schemas.microsoft.com/office/drawing/2014/main" id="{882A452B-EB30-696E-F728-643E61C9F89F}"/>
              </a:ext>
            </a:extLst>
          </p:cNvPr>
          <p:cNvSpPr/>
          <p:nvPr/>
        </p:nvSpPr>
        <p:spPr>
          <a:xfrm>
            <a:off x="4333737" y="-66849"/>
            <a:ext cx="3263685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ділення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dio Recording 22.02.2023, 11:36:33">
            <a:hlinkClick r:id="" action="ppaction://media"/>
            <a:extLst>
              <a:ext uri="{FF2B5EF4-FFF2-40B4-BE49-F238E27FC236}">
                <a16:creationId xmlns:a16="http://schemas.microsoft.com/office/drawing/2014/main" id="{D2D3993D-89FE-ADDE-C029-2FB7A5F7511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424671" y="277592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2FCD946A-4831-02DC-300F-B0E2A91BB22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4432" y="252210"/>
            <a:ext cx="468000" cy="468000"/>
          </a:xfrm>
          <a:prstGeom prst="rect">
            <a:avLst/>
          </a:prstGeom>
        </p:spPr>
      </p:pic>
      <p:pic>
        <p:nvPicPr>
          <p:cNvPr id="12" name="Audio Recording 21.07.2023, 18:36:42">
            <a:hlinkClick r:id="" action="ppaction://media"/>
            <a:extLst>
              <a:ext uri="{FF2B5EF4-FFF2-40B4-BE49-F238E27FC236}">
                <a16:creationId xmlns:a16="http://schemas.microsoft.com/office/drawing/2014/main" id="{4B4C313A-F36B-B376-30D8-6A71732B284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2082" y="34092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70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4168435" cy="1216480"/>
            <a:chOff x="-1549678" y="1580204"/>
            <a:chExt cx="1721316" cy="121648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72131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Dividieren mit Rest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12849"/>
              <a:ext cx="172131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ea typeface="Calibri" panose="020F0502020204030204" pitchFamily="34" charset="0"/>
                  <a:cs typeface="Calibri" panose="020F0502020204030204" pitchFamily="34" charset="0"/>
                </a:rPr>
                <a:t>ділення з остачею по діям</a:t>
              </a:r>
              <a:endParaRPr lang="de-DE" altLang="de-DE" sz="20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[dilennya z ostacheyu po diyam]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070057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розкладаю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завдання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ділення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rozkladayu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zavdannya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na dvi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zadachi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dilennya</a:t>
            </a:r>
            <a:r>
              <a:rPr lang="de-D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</a:t>
            </a:r>
            <a:r>
              <a:rPr lang="de-DE" altLang="de-DE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39" name="Audio Recording 22.02.2023, 11:39:00">
            <a:hlinkClick r:id="" action="ppaction://media"/>
            <a:extLst>
              <a:ext uri="{FF2B5EF4-FFF2-40B4-BE49-F238E27FC236}">
                <a16:creationId xmlns:a16="http://schemas.microsoft.com/office/drawing/2014/main" id="{BDE5EAEC-8C9B-3EA0-F1A7-CA582A19D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50409" y="5248090"/>
            <a:ext cx="468000" cy="468000"/>
          </a:xfrm>
          <a:prstGeom prst="rect">
            <a:avLst/>
          </a:prstGeom>
        </p:spPr>
      </p:pic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7535" y="1245651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pic>
        <p:nvPicPr>
          <p:cNvPr id="8" name="Audio Recording 10.07.2023, 10:53:20">
            <a:hlinkClick r:id="" action="ppaction://media"/>
            <a:extLst>
              <a:ext uri="{FF2B5EF4-FFF2-40B4-BE49-F238E27FC236}">
                <a16:creationId xmlns:a16="http://schemas.microsoft.com/office/drawing/2014/main" id="{49794F45-BD4F-7238-962C-085F483869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04566" y="1944429"/>
            <a:ext cx="468000" cy="468000"/>
          </a:xfrm>
          <a:prstGeom prst="rect">
            <a:avLst/>
          </a:prstGeom>
        </p:spPr>
      </p:pic>
      <p:sp>
        <p:nvSpPr>
          <p:cNvPr id="12" name="Rechteck 108">
            <a:extLst>
              <a:ext uri="{FF2B5EF4-FFF2-40B4-BE49-F238E27FC236}">
                <a16:creationId xmlns:a16="http://schemas.microsoft.com/office/drawing/2014/main" id="{F7CE7F3E-C35D-2EB1-9DDF-FED367437B10}"/>
              </a:ext>
            </a:extLst>
          </p:cNvPr>
          <p:cNvSpPr/>
          <p:nvPr/>
        </p:nvSpPr>
        <p:spPr>
          <a:xfrm>
            <a:off x="4333737" y="-66849"/>
            <a:ext cx="3263685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ділення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Audio Recording 22.02.2023, 11:36:33">
            <a:hlinkClick r:id="" action="ppaction://media"/>
            <a:extLst>
              <a:ext uri="{FF2B5EF4-FFF2-40B4-BE49-F238E27FC236}">
                <a16:creationId xmlns:a16="http://schemas.microsoft.com/office/drawing/2014/main" id="{C26BAC30-A32C-5AEA-B2F5-6B5B276AFE7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24671" y="277592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97A39CFD-BE91-D88F-8044-9678941BB97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4432" y="25221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36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0BBCC2-6CD0-E36F-DD73-E93A054FA93B}"/>
              </a:ext>
            </a:extLst>
          </p:cNvPr>
          <p:cNvSpPr txBox="1"/>
          <p:nvPr/>
        </p:nvSpPr>
        <p:spPr>
          <a:xfrm>
            <a:off x="560195" y="1261207"/>
            <a:ext cx="416843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schrittweise Dividieren mit Rest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950878" y="2967358"/>
            <a:ext cx="3525818" cy="14642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Achtundsiebzig kann nicht restlos durch fünf geteilt werden. Es bleibt ein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Rest </a:t>
            </a:r>
            <a:r>
              <a:rPr lang="de-DE" sz="2000" dirty="0">
                <a:latin typeface="Comic Sans MS" panose="030F0902030302020204" pitchFamily="66" charset="0"/>
              </a:rPr>
              <a:t>von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3</a:t>
            </a:r>
            <a:r>
              <a:rPr lang="de-DE" sz="2000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1977761" y="4926458"/>
            <a:ext cx="3236451" cy="143279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Сімдесят вісім не можна порівну поділити на п'ять. </a:t>
            </a:r>
            <a:r>
              <a:rPr lang="ru-RU" altLang="de-D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Остаток є 3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[Simdesyat visim ne mozhna porivnu podilyty na p'yatʹ. Ostatok ye 3.]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78    5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  </a:t>
            </a:r>
            <a:r>
              <a:rPr lang="de-DE" altLang="de-DE" sz="2400" b="1" dirty="0">
                <a:solidFill>
                  <a:srgbClr val="00B0F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R3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881399" y="2915781"/>
            <a:ext cx="3919238" cy="1495575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696" y="4657249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808"/>
              <a:gd name="adj2" fmla="val -2539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8023" y="1245651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1CF28A6-50E7-AD14-EC61-083F8F96F33F}"/>
              </a:ext>
            </a:extLst>
          </p:cNvPr>
          <p:cNvSpPr/>
          <p:nvPr/>
        </p:nvSpPr>
        <p:spPr>
          <a:xfrm>
            <a:off x="7608943" y="5318581"/>
            <a:ext cx="595814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26EB9E0-C848-F06B-7A74-717C68187310}"/>
              </a:ext>
            </a:extLst>
          </p:cNvPr>
          <p:cNvSpPr/>
          <p:nvPr/>
        </p:nvSpPr>
        <p:spPr>
          <a:xfrm>
            <a:off x="7488527" y="3258147"/>
            <a:ext cx="716230" cy="213939"/>
          </a:xfrm>
          <a:prstGeom prst="roundRect">
            <a:avLst>
              <a:gd name="adj" fmla="val 1290"/>
            </a:avLst>
          </a:prstGeom>
          <a:solidFill>
            <a:srgbClr val="00B0F0">
              <a:alpha val="1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9">
            <a:extLst>
              <a:ext uri="{FF2B5EF4-FFF2-40B4-BE49-F238E27FC236}">
                <a16:creationId xmlns:a16="http://schemas.microsoft.com/office/drawing/2014/main" id="{A37FCC3B-3F72-B6BA-4254-A96F3BA6F9B5}"/>
              </a:ext>
            </a:extLst>
          </p:cNvPr>
          <p:cNvSpPr txBox="1"/>
          <p:nvPr/>
        </p:nvSpPr>
        <p:spPr>
          <a:xfrm>
            <a:off x="560195" y="1812769"/>
            <a:ext cx="4168425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ділення з остачею по діям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[dilennya z ostacheyu po diyam]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10.07.2023, 10:53:20">
            <a:hlinkClick r:id="" action="ppaction://media"/>
            <a:extLst>
              <a:ext uri="{FF2B5EF4-FFF2-40B4-BE49-F238E27FC236}">
                <a16:creationId xmlns:a16="http://schemas.microsoft.com/office/drawing/2014/main" id="{B39BFF93-8408-71D5-7A89-AEFFE5E6FE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03563" y="1944429"/>
            <a:ext cx="468000" cy="468000"/>
          </a:xfrm>
          <a:prstGeom prst="rect">
            <a:avLst/>
          </a:prstGeom>
        </p:spPr>
      </p:pic>
      <p:pic>
        <p:nvPicPr>
          <p:cNvPr id="10" name="Audio Recording 10.07.2023, 10:54:00">
            <a:hlinkClick r:id="" action="ppaction://media"/>
            <a:extLst>
              <a:ext uri="{FF2B5EF4-FFF2-40B4-BE49-F238E27FC236}">
                <a16:creationId xmlns:a16="http://schemas.microsoft.com/office/drawing/2014/main" id="{BED8D5A7-D251-844E-C40C-76F65BA695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65856" y="5056573"/>
            <a:ext cx="468000" cy="468000"/>
          </a:xfrm>
          <a:prstGeom prst="rect">
            <a:avLst/>
          </a:prstGeom>
        </p:spPr>
      </p:pic>
      <p:sp>
        <p:nvSpPr>
          <p:cNvPr id="18" name="Rechteck 108">
            <a:extLst>
              <a:ext uri="{FF2B5EF4-FFF2-40B4-BE49-F238E27FC236}">
                <a16:creationId xmlns:a16="http://schemas.microsoft.com/office/drawing/2014/main" id="{4BD0BD7B-7CFC-5D26-9AED-E1082223F684}"/>
              </a:ext>
            </a:extLst>
          </p:cNvPr>
          <p:cNvSpPr/>
          <p:nvPr/>
        </p:nvSpPr>
        <p:spPr>
          <a:xfrm>
            <a:off x="4333737" y="-66849"/>
            <a:ext cx="3263685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ділення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Audio Recording 22.02.2023, 11:36:33">
            <a:hlinkClick r:id="" action="ppaction://media"/>
            <a:extLst>
              <a:ext uri="{FF2B5EF4-FFF2-40B4-BE49-F238E27FC236}">
                <a16:creationId xmlns:a16="http://schemas.microsoft.com/office/drawing/2014/main" id="{C3D4AFA4-CC13-E160-2A08-8DE518DA2C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24671" y="277592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7205A2F3-4CA1-B5A0-B8FE-26946B737E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4432" y="252210"/>
            <a:ext cx="468000" cy="468000"/>
          </a:xfrm>
          <a:prstGeom prst="rect">
            <a:avLst/>
          </a:prstGeom>
        </p:spPr>
      </p:pic>
      <p:pic>
        <p:nvPicPr>
          <p:cNvPr id="25" name="Audio Recording 21.07.2023, 18:37:14">
            <a:hlinkClick r:id="" action="ppaction://media"/>
            <a:extLst>
              <a:ext uri="{FF2B5EF4-FFF2-40B4-BE49-F238E27FC236}">
                <a16:creationId xmlns:a16="http://schemas.microsoft.com/office/drawing/2014/main" id="{3B7BEB7A-033E-BE2E-B827-9102E241E00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5083" y="386864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4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473</Words>
  <Application>Microsoft Macintosh PowerPoint</Application>
  <PresentationFormat>A4-Papier (210 x 297 mm)</PresentationFormat>
  <Paragraphs>121</Paragraphs>
  <Slides>7</Slides>
  <Notes>3</Notes>
  <HiddenSlides>0</HiddenSlides>
  <MMClips>59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2023-07-25T18:33:59Z</dcterms:modified>
</cp:coreProperties>
</file>