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317" r:id="rId3"/>
    <p:sldId id="315" r:id="rId4"/>
    <p:sldId id="342" r:id="rId5"/>
    <p:sldId id="337" r:id="rId6"/>
    <p:sldId id="338" r:id="rId7"/>
    <p:sldId id="339" r:id="rId8"/>
    <p:sldId id="340" r:id="rId9"/>
    <p:sldId id="341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200"/>
    <a:srgbClr val="000000"/>
    <a:srgbClr val="317A85"/>
    <a:srgbClr val="008B50"/>
    <a:srgbClr val="9D9D9D"/>
    <a:srgbClr val="C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/>
    <p:restoredTop sz="95859"/>
  </p:normalViewPr>
  <p:slideViewPr>
    <p:cSldViewPr snapToGrid="0" snapToObjects="1">
      <p:cViewPr varScale="1">
        <p:scale>
          <a:sx n="76" d="100"/>
          <a:sy n="76" d="100"/>
        </p:scale>
        <p:origin x="200" y="9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2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3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7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8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3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1090 62 16383,'-23'-7'0,"-5"-1"0,-5-1 0,-6 0 0,-1 0 0,4 3 0,6 1 0,8 2 0,5 1 0,6 1 0,4 0 0,0 1 0,0-1 0,-3 1 0,-1 0 0,-1 0 0,-1-1 0,0 1 0,-1 0 0,1 1 0,0-1 0,-1 0 0,0 0 0,-1 0 0,1 0 0,2 1 0,0-1 0,2 0 0,2 0 0,0 0 0,-2 0 0,-1-1 0,-3 1 0,0 0 0,0 1 0,1-1 0,0 0 0,0 0 0,1 0 0,0 0 0,-1 0 0,0 1 0,0-1 0,-1 1 0,0 0 0,0 1 0,-1 0 0,-1 0 0,0 2 0,-1 0 0,-1 0 0,1 1 0,0-1 0,2-1 0,2-1 0,3 1 0,-1-1 0,1 0 0,-2 1 0,-1 1 0,-1 1 0,0-1 0,-1 2 0,1 0 0,1 0 0,0 2 0,1 0 0,-1 1 0,2 1 0,2-1 0,1 0 0,2 0 0,1 0 0,1 1 0,-1-1 0,1 1 0,1 0 0,-1-1 0,1 1 0,0 0 0,1 1 0,1-1 0,1 1 0,0 1 0,0 0 0,0-1 0,1 1 0,0-2 0,-1-1 0,1 0 0,0-2 0,1 1 0,0 0 0,1 1 0,0-1 0,1 0 0,1 0 0,1 0 0,-1 0 0,1 1 0,1 0 0,1 0 0,1 0 0,1-1 0,0-1 0,0 0 0,0-2 0,-1 0 0,-1-1 0,-1-2 0,1 0 0,2 0 0,0-1 0,1 0 0,1 1 0,1-1 0,3 0 0,2 1 0,0-2 0,0 1 0,0 1 0,0-1 0,-1 0 0,0 0 0,-1 0 0,-3-1 0,-2 0 0,-1 0 0,-1 1 0,0-1 0,0 0 0,1 0 0,0 0 0,1 0 0,2 0 0,1 0 0,4 0 0,2 1 0,0-1 0,4 0 0,1 0 0,0 1 0,0-1 0,-3 0 0,-2 0 0,-3 0 0,-2 0 0,-3 0 0,-1 0 0,0 0 0,1 0 0,2 0 0,1 0 0,0 0 0,-1 0 0,1 1 0,-2-1 0,1 1 0,0-1 0,0 0 0,-1 1 0,3-1 0,2 0 0,3 0 0,4 1 0,2-1 0,0 1 0,-1 0 0,-3-1 0,-4 0 0,-2 1 0,-1-1 0,-2-1 0,0 0 0,-1 0 0,1-1 0,1-1 0,-1 0 0,1 0 0,-1 0 0,-2 0 0,-1 0 0,-1 1 0,0 0 0,0-1 0,1 0 0,-1-1 0,0 0 0,-2 0 0,-1 0 0,1-2 0,-1-1 0,0-2 0,0 0 0,0-1 0,-2-2 0,-1 0 0,-1-1 0,-1 1 0,-2 0 0,1 0 0,-1 0 0,-1 0 0,1 1 0,-1 0 0,0 1 0,0 2 0,-1 0 0,0 0 0,-1 0 0,-1-1 0,-1-2 0,-1 1 0,0-2 0,-1 1 0,-1-1 0,-2 0 0,0 0 0,-1 1 0,0-1 0,0 1 0,0 2 0,0 0 0,0 1 0,0 2 0,1 0 0,0 0 0,-2 1 0,-1-2 0,-2 0 0,-2 0 0,2 0 0,1 1 0,1 1 0,1 0 0,-1 1 0,-1 0 0,3 2 0,1 1 0,1 0 0,-1 0 0,1 0 0,-1 1 0,1 0 0,0-1 0,1 1 0,0 0 0,2-1 0,2 1 0,0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4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29.08.23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29.08.23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6.m4a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33" Type="http://schemas.openxmlformats.org/officeDocument/2006/relationships/image" Target="../media/image4.png"/><Relationship Id="rId2" Type="http://schemas.openxmlformats.org/officeDocument/2006/relationships/audio" Target="../media/media5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29" Type="http://schemas.openxmlformats.org/officeDocument/2006/relationships/image" Target="../media/image3.png"/><Relationship Id="rId1" Type="http://schemas.microsoft.com/office/2007/relationships/media" Target="../media/media5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32" Type="http://schemas.openxmlformats.org/officeDocument/2006/relationships/customXml" Target="../ink/ink3.xml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customXml" Target="../ink/ink1.xml"/><Relationship Id="rId10" Type="http://schemas.openxmlformats.org/officeDocument/2006/relationships/audio" Target="../media/media13.m4a"/><Relationship Id="rId19" Type="http://schemas.microsoft.com/office/2007/relationships/media" Target="../media/media18.m4a"/><Relationship Id="rId31" Type="http://schemas.openxmlformats.org/officeDocument/2006/relationships/image" Target="../media/image5.png"/><Relationship Id="rId4" Type="http://schemas.openxmlformats.org/officeDocument/2006/relationships/audio" Target="../media/media6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notesSlide" Target="../notesSlides/notesSlide1.xml"/><Relationship Id="rId30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23.m4a"/><Relationship Id="rId18" Type="http://schemas.openxmlformats.org/officeDocument/2006/relationships/audio" Target="../media/media25.m4a"/><Relationship Id="rId26" Type="http://schemas.openxmlformats.org/officeDocument/2006/relationships/image" Target="../media/image5.png"/><Relationship Id="rId3" Type="http://schemas.microsoft.com/office/2007/relationships/media" Target="../media/media20.m4a"/><Relationship Id="rId21" Type="http://schemas.openxmlformats.org/officeDocument/2006/relationships/slideLayout" Target="../slideLayouts/slideLayout2.xml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microsoft.com/office/2007/relationships/media" Target="../media/media25.m4a"/><Relationship Id="rId25" Type="http://schemas.openxmlformats.org/officeDocument/2006/relationships/customXml" Target="../ink/ink5.xml"/><Relationship Id="rId2" Type="http://schemas.openxmlformats.org/officeDocument/2006/relationships/audio" Target="../media/media19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29" Type="http://schemas.openxmlformats.org/officeDocument/2006/relationships/image" Target="../media/image2.png"/><Relationship Id="rId1" Type="http://schemas.microsoft.com/office/2007/relationships/media" Target="../media/media19.m4a"/><Relationship Id="rId6" Type="http://schemas.openxmlformats.org/officeDocument/2006/relationships/audio" Target="../media/media5.m4a"/><Relationship Id="rId11" Type="http://schemas.microsoft.com/office/2007/relationships/media" Target="../media/media22.m4a"/><Relationship Id="rId24" Type="http://schemas.openxmlformats.org/officeDocument/2006/relationships/image" Target="../media/image3.png"/><Relationship Id="rId5" Type="http://schemas.microsoft.com/office/2007/relationships/media" Target="../media/media5.m4a"/><Relationship Id="rId15" Type="http://schemas.microsoft.com/office/2007/relationships/media" Target="../media/media24.m4a"/><Relationship Id="rId23" Type="http://schemas.openxmlformats.org/officeDocument/2006/relationships/customXml" Target="../ink/ink4.xml"/><Relationship Id="rId28" Type="http://schemas.openxmlformats.org/officeDocument/2006/relationships/image" Target="../media/image4.png"/><Relationship Id="rId10" Type="http://schemas.openxmlformats.org/officeDocument/2006/relationships/audio" Target="../media/media21.m4a"/><Relationship Id="rId19" Type="http://schemas.microsoft.com/office/2007/relationships/media" Target="../media/media26.m4a"/><Relationship Id="rId4" Type="http://schemas.openxmlformats.org/officeDocument/2006/relationships/audio" Target="../media/media20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3.jpg"/><Relationship Id="rId27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1.m4a"/><Relationship Id="rId18" Type="http://schemas.openxmlformats.org/officeDocument/2006/relationships/image" Target="../media/image3.jpg"/><Relationship Id="rId3" Type="http://schemas.microsoft.com/office/2007/relationships/media" Target="../media/media20.m4a"/><Relationship Id="rId21" Type="http://schemas.openxmlformats.org/officeDocument/2006/relationships/image" Target="../media/image6.png"/><Relationship Id="rId7" Type="http://schemas.microsoft.com/office/2007/relationships/media" Target="../media/media2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6.m4a"/><Relationship Id="rId20" Type="http://schemas.openxmlformats.org/officeDocument/2006/relationships/customXml" Target="../ink/ink7.xml"/><Relationship Id="rId1" Type="http://schemas.microsoft.com/office/2007/relationships/media" Target="../media/media19.m4a"/><Relationship Id="rId6" Type="http://schemas.openxmlformats.org/officeDocument/2006/relationships/audio" Target="../media/media23.m4a"/><Relationship Id="rId11" Type="http://schemas.microsoft.com/office/2007/relationships/media" Target="../media/media6.m4a"/><Relationship Id="rId5" Type="http://schemas.microsoft.com/office/2007/relationships/media" Target="../media/media23.m4a"/><Relationship Id="rId15" Type="http://schemas.microsoft.com/office/2007/relationships/media" Target="../media/media26.m4a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microsoft.com/office/2007/relationships/media" Target="../media/media5.m4a"/><Relationship Id="rId14" Type="http://schemas.openxmlformats.org/officeDocument/2006/relationships/audio" Target="../media/media21.m4a"/><Relationship Id="rId22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28.m4a"/><Relationship Id="rId18" Type="http://schemas.openxmlformats.org/officeDocument/2006/relationships/audio" Target="../media/media21.m4a"/><Relationship Id="rId3" Type="http://schemas.microsoft.com/office/2007/relationships/media" Target="../media/media20.m4a"/><Relationship Id="rId21" Type="http://schemas.openxmlformats.org/officeDocument/2006/relationships/slideLayout" Target="../slideLayouts/slideLayout2.xml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microsoft.com/office/2007/relationships/media" Target="../media/media21.m4a"/><Relationship Id="rId33" Type="http://schemas.openxmlformats.org/officeDocument/2006/relationships/image" Target="../media/image4.png"/><Relationship Id="rId2" Type="http://schemas.openxmlformats.org/officeDocument/2006/relationships/audio" Target="../media/media19.m4a"/><Relationship Id="rId16" Type="http://schemas.openxmlformats.org/officeDocument/2006/relationships/audio" Target="../media/media25.m4a"/><Relationship Id="rId20" Type="http://schemas.openxmlformats.org/officeDocument/2006/relationships/audio" Target="../media/media26.m4a"/><Relationship Id="rId29" Type="http://schemas.openxmlformats.org/officeDocument/2006/relationships/image" Target="../media/image3.png"/><Relationship Id="rId1" Type="http://schemas.microsoft.com/office/2007/relationships/media" Target="../media/media19.m4a"/><Relationship Id="rId6" Type="http://schemas.openxmlformats.org/officeDocument/2006/relationships/audio" Target="../media/media5.m4a"/><Relationship Id="rId11" Type="http://schemas.microsoft.com/office/2007/relationships/media" Target="../media/media22.m4a"/><Relationship Id="rId24" Type="http://schemas.openxmlformats.org/officeDocument/2006/relationships/customXml" Target="../ink/ink9.xml"/><Relationship Id="rId32" Type="http://schemas.openxmlformats.org/officeDocument/2006/relationships/customXml" Target="../ink/ink11.xml"/><Relationship Id="rId5" Type="http://schemas.microsoft.com/office/2007/relationships/media" Target="../media/media5.m4a"/><Relationship Id="rId15" Type="http://schemas.microsoft.com/office/2007/relationships/media" Target="../media/media25.m4a"/><Relationship Id="rId23" Type="http://schemas.openxmlformats.org/officeDocument/2006/relationships/image" Target="../media/image2.png"/><Relationship Id="rId10" Type="http://schemas.openxmlformats.org/officeDocument/2006/relationships/audio" Target="../media/media27.m4a"/><Relationship Id="rId19" Type="http://schemas.microsoft.com/office/2007/relationships/media" Target="../media/media26.m4a"/><Relationship Id="rId31" Type="http://schemas.openxmlformats.org/officeDocument/2006/relationships/image" Target="../media/image60.png"/><Relationship Id="rId4" Type="http://schemas.openxmlformats.org/officeDocument/2006/relationships/audio" Target="../media/media20.m4a"/><Relationship Id="rId9" Type="http://schemas.microsoft.com/office/2007/relationships/media" Target="../media/media27.m4a"/><Relationship Id="rId14" Type="http://schemas.openxmlformats.org/officeDocument/2006/relationships/audio" Target="../media/media28.m4a"/><Relationship Id="rId22" Type="http://schemas.openxmlformats.org/officeDocument/2006/relationships/image" Target="../media/image3.jpg"/><Relationship Id="rId30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21.m4a"/><Relationship Id="rId18" Type="http://schemas.openxmlformats.org/officeDocument/2006/relationships/image" Target="../media/image3.jpg"/><Relationship Id="rId3" Type="http://schemas.microsoft.com/office/2007/relationships/media" Target="../media/media20.m4a"/><Relationship Id="rId21" Type="http://schemas.openxmlformats.org/officeDocument/2006/relationships/image" Target="../media/image8.png"/><Relationship Id="rId7" Type="http://schemas.microsoft.com/office/2007/relationships/media" Target="../media/media6.m4a"/><Relationship Id="rId12" Type="http://schemas.openxmlformats.org/officeDocument/2006/relationships/audio" Target="../media/media2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6.m4a"/><Relationship Id="rId20" Type="http://schemas.openxmlformats.org/officeDocument/2006/relationships/customXml" Target="../ink/ink12.xml"/><Relationship Id="rId1" Type="http://schemas.microsoft.com/office/2007/relationships/media" Target="../media/media19.m4a"/><Relationship Id="rId6" Type="http://schemas.openxmlformats.org/officeDocument/2006/relationships/audio" Target="../media/media5.m4a"/><Relationship Id="rId11" Type="http://schemas.microsoft.com/office/2007/relationships/media" Target="../media/media28.m4a"/><Relationship Id="rId5" Type="http://schemas.microsoft.com/office/2007/relationships/media" Target="../media/media5.m4a"/><Relationship Id="rId15" Type="http://schemas.microsoft.com/office/2007/relationships/media" Target="../media/media26.m4a"/><Relationship Id="rId23" Type="http://schemas.openxmlformats.org/officeDocument/2006/relationships/image" Target="../media/image9.png"/><Relationship Id="rId10" Type="http://schemas.openxmlformats.org/officeDocument/2006/relationships/audio" Target="../media/media29.m4a"/><Relationship Id="rId19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microsoft.com/office/2007/relationships/media" Target="../media/media29.m4a"/><Relationship Id="rId14" Type="http://schemas.openxmlformats.org/officeDocument/2006/relationships/audio" Target="../media/media21.m4a"/><Relationship Id="rId22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25.m4a"/><Relationship Id="rId18" Type="http://schemas.openxmlformats.org/officeDocument/2006/relationships/audio" Target="../media/media21.m4a"/><Relationship Id="rId26" Type="http://schemas.openxmlformats.org/officeDocument/2006/relationships/customXml" Target="../ink/ink15.xml"/><Relationship Id="rId3" Type="http://schemas.microsoft.com/office/2007/relationships/media" Target="../media/media20.m4a"/><Relationship Id="rId21" Type="http://schemas.openxmlformats.org/officeDocument/2006/relationships/slideLayout" Target="../slideLayouts/slideLayout2.xml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microsoft.com/office/2007/relationships/media" Target="../media/media21.m4a"/><Relationship Id="rId25" Type="http://schemas.openxmlformats.org/officeDocument/2006/relationships/image" Target="../media/image3.png"/><Relationship Id="rId2" Type="http://schemas.openxmlformats.org/officeDocument/2006/relationships/audio" Target="../media/media19.m4a"/><Relationship Id="rId16" Type="http://schemas.openxmlformats.org/officeDocument/2006/relationships/audio" Target="../media/media31.m4a"/><Relationship Id="rId20" Type="http://schemas.openxmlformats.org/officeDocument/2006/relationships/audio" Target="../media/media26.m4a"/><Relationship Id="rId29" Type="http://schemas.openxmlformats.org/officeDocument/2006/relationships/image" Target="../media/image4.png"/><Relationship Id="rId1" Type="http://schemas.microsoft.com/office/2007/relationships/media" Target="../media/media19.m4a"/><Relationship Id="rId6" Type="http://schemas.openxmlformats.org/officeDocument/2006/relationships/audio" Target="../media/media5.m4a"/><Relationship Id="rId11" Type="http://schemas.microsoft.com/office/2007/relationships/media" Target="../media/media22.m4a"/><Relationship Id="rId24" Type="http://schemas.openxmlformats.org/officeDocument/2006/relationships/customXml" Target="../ink/ink14.xml"/><Relationship Id="rId5" Type="http://schemas.microsoft.com/office/2007/relationships/media" Target="../media/media5.m4a"/><Relationship Id="rId15" Type="http://schemas.microsoft.com/office/2007/relationships/media" Target="../media/media31.m4a"/><Relationship Id="rId23" Type="http://schemas.openxmlformats.org/officeDocument/2006/relationships/image" Target="../media/image2.png"/><Relationship Id="rId28" Type="http://schemas.openxmlformats.org/officeDocument/2006/relationships/customXml" Target="../ink/ink16.xml"/><Relationship Id="rId10" Type="http://schemas.openxmlformats.org/officeDocument/2006/relationships/audio" Target="../media/media30.m4a"/><Relationship Id="rId19" Type="http://schemas.microsoft.com/office/2007/relationships/media" Target="../media/media26.m4a"/><Relationship Id="rId4" Type="http://schemas.openxmlformats.org/officeDocument/2006/relationships/audio" Target="../media/media20.m4a"/><Relationship Id="rId9" Type="http://schemas.microsoft.com/office/2007/relationships/media" Target="../media/media30.m4a"/><Relationship Id="rId14" Type="http://schemas.openxmlformats.org/officeDocument/2006/relationships/audio" Target="../media/media25.m4a"/><Relationship Id="rId22" Type="http://schemas.openxmlformats.org/officeDocument/2006/relationships/image" Target="../media/image3.jpg"/><Relationship Id="rId27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34.m4a"/><Relationship Id="rId18" Type="http://schemas.openxmlformats.org/officeDocument/2006/relationships/image" Target="../media/image3.jpg"/><Relationship Id="rId3" Type="http://schemas.microsoft.com/office/2007/relationships/media" Target="../media/media6.m4a"/><Relationship Id="rId21" Type="http://schemas.openxmlformats.org/officeDocument/2006/relationships/image" Target="../media/image10.png"/><Relationship Id="rId7" Type="http://schemas.microsoft.com/office/2007/relationships/media" Target="../media/media21.m4a"/><Relationship Id="rId12" Type="http://schemas.openxmlformats.org/officeDocument/2006/relationships/audio" Target="../media/media33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6" Type="http://schemas.openxmlformats.org/officeDocument/2006/relationships/audio" Target="../media/media35.m4a"/><Relationship Id="rId20" Type="http://schemas.openxmlformats.org/officeDocument/2006/relationships/customXml" Target="../ink/ink17.xml"/><Relationship Id="rId1" Type="http://schemas.microsoft.com/office/2007/relationships/media" Target="../media/media5.m4a"/><Relationship Id="rId6" Type="http://schemas.openxmlformats.org/officeDocument/2006/relationships/audio" Target="../media/media32.m4a"/><Relationship Id="rId11" Type="http://schemas.microsoft.com/office/2007/relationships/media" Target="../media/media33.m4a"/><Relationship Id="rId5" Type="http://schemas.microsoft.com/office/2007/relationships/media" Target="../media/media32.m4a"/><Relationship Id="rId15" Type="http://schemas.microsoft.com/office/2007/relationships/media" Target="../media/media35.m4a"/><Relationship Id="rId23" Type="http://schemas.openxmlformats.org/officeDocument/2006/relationships/image" Target="../media/image11.png"/><Relationship Id="rId10" Type="http://schemas.openxmlformats.org/officeDocument/2006/relationships/audio" Target="../media/media26.m4a"/><Relationship Id="rId19" Type="http://schemas.openxmlformats.org/officeDocument/2006/relationships/image" Target="../media/image2.png"/><Relationship Id="rId4" Type="http://schemas.openxmlformats.org/officeDocument/2006/relationships/audio" Target="../media/media6.m4a"/><Relationship Id="rId9" Type="http://schemas.microsoft.com/office/2007/relationships/media" Target="../media/media26.m4a"/><Relationship Id="rId14" Type="http://schemas.openxmlformats.org/officeDocument/2006/relationships/audio" Target="../media/media34.m4a"/><Relationship Id="rId22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40.m4a"/><Relationship Id="rId18" Type="http://schemas.openxmlformats.org/officeDocument/2006/relationships/audio" Target="../media/media42.m4a"/><Relationship Id="rId26" Type="http://schemas.openxmlformats.org/officeDocument/2006/relationships/image" Target="../media/image3.png"/><Relationship Id="rId3" Type="http://schemas.microsoft.com/office/2007/relationships/media" Target="../media/media6.m4a"/><Relationship Id="rId21" Type="http://schemas.openxmlformats.org/officeDocument/2006/relationships/slideLayout" Target="../slideLayouts/slideLayout2.xml"/><Relationship Id="rId7" Type="http://schemas.microsoft.com/office/2007/relationships/media" Target="../media/media37.m4a"/><Relationship Id="rId12" Type="http://schemas.openxmlformats.org/officeDocument/2006/relationships/audio" Target="../media/media39.m4a"/><Relationship Id="rId17" Type="http://schemas.microsoft.com/office/2007/relationships/media" Target="../media/media42.m4a"/><Relationship Id="rId2" Type="http://schemas.openxmlformats.org/officeDocument/2006/relationships/audio" Target="../media/media5.m4a"/><Relationship Id="rId16" Type="http://schemas.openxmlformats.org/officeDocument/2006/relationships/audio" Target="../media/media41.m4a"/><Relationship Id="rId20" Type="http://schemas.openxmlformats.org/officeDocument/2006/relationships/audio" Target="../media/media43.m4a"/><Relationship Id="rId29" Type="http://schemas.openxmlformats.org/officeDocument/2006/relationships/customXml" Target="../ink/ink21.xml"/><Relationship Id="rId1" Type="http://schemas.microsoft.com/office/2007/relationships/media" Target="../media/media5.m4a"/><Relationship Id="rId6" Type="http://schemas.openxmlformats.org/officeDocument/2006/relationships/audio" Target="../media/media36.m4a"/><Relationship Id="rId11" Type="http://schemas.microsoft.com/office/2007/relationships/media" Target="../media/media39.m4a"/><Relationship Id="rId24" Type="http://schemas.openxmlformats.org/officeDocument/2006/relationships/customXml" Target="../ink/ink19.xml"/><Relationship Id="rId5" Type="http://schemas.microsoft.com/office/2007/relationships/media" Target="../media/media36.m4a"/><Relationship Id="rId15" Type="http://schemas.microsoft.com/office/2007/relationships/media" Target="../media/media41.m4a"/><Relationship Id="rId23" Type="http://schemas.openxmlformats.org/officeDocument/2006/relationships/image" Target="../media/image2.png"/><Relationship Id="rId28" Type="http://schemas.openxmlformats.org/officeDocument/2006/relationships/image" Target="../media/image70.png"/><Relationship Id="rId10" Type="http://schemas.openxmlformats.org/officeDocument/2006/relationships/audio" Target="../media/media38.m4a"/><Relationship Id="rId19" Type="http://schemas.microsoft.com/office/2007/relationships/media" Target="../media/media43.m4a"/><Relationship Id="rId4" Type="http://schemas.openxmlformats.org/officeDocument/2006/relationships/audio" Target="../media/media6.m4a"/><Relationship Id="rId9" Type="http://schemas.microsoft.com/office/2007/relationships/media" Target="../media/media38.m4a"/><Relationship Id="rId14" Type="http://schemas.openxmlformats.org/officeDocument/2006/relationships/audio" Target="../media/media40.m4a"/><Relationship Id="rId22" Type="http://schemas.openxmlformats.org/officeDocument/2006/relationships/image" Target="../media/image3.jpg"/><Relationship Id="rId27" Type="http://schemas.openxmlformats.org/officeDocument/2006/relationships/customXml" Target="../ink/ink20.xml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084644E-1A11-CA26-3572-83EDDBEA2398}"/>
              </a:ext>
            </a:extLst>
          </p:cNvPr>
          <p:cNvSpPr txBox="1"/>
          <p:nvPr/>
        </p:nvSpPr>
        <p:spPr>
          <a:xfrm>
            <a:off x="230497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62 + 34 = 96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24692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88306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708258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08EC24-7A9C-F2AC-4609-62216BC31CAF}"/>
              </a:ext>
            </a:extLst>
          </p:cNvPr>
          <p:cNvGrpSpPr/>
          <p:nvPr/>
        </p:nvGrpSpPr>
        <p:grpSpPr>
          <a:xfrm>
            <a:off x="630197" y="4887781"/>
            <a:ext cx="2619573" cy="1332000"/>
            <a:chOff x="573423" y="4997960"/>
            <a:chExt cx="2619573" cy="1332000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30125CD2-E851-8334-EFF4-57C3FF2D7B3F}"/>
                </a:ext>
              </a:extLst>
            </p:cNvPr>
            <p:cNvSpPr/>
            <p:nvPr/>
          </p:nvSpPr>
          <p:spPr>
            <a:xfrm>
              <a:off x="573423" y="4997960"/>
              <a:ext cx="2619573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2D9A2A2-3388-A685-EBC3-54930B9CB4C1}"/>
                </a:ext>
              </a:extLst>
            </p:cNvPr>
            <p:cNvGrpSpPr/>
            <p:nvPr/>
          </p:nvGrpSpPr>
          <p:grpSpPr>
            <a:xfrm>
              <a:off x="729132" y="5098596"/>
              <a:ext cx="1992431" cy="1111410"/>
              <a:chOff x="-1622515" y="1521688"/>
              <a:chExt cx="1677849" cy="1111410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C8A10F4-7516-F56C-6BBE-6D03AA0B446C}"/>
                  </a:ext>
                </a:extLst>
              </p:cNvPr>
              <p:cNvSpPr txBox="1"/>
              <p:nvPr/>
            </p:nvSpPr>
            <p:spPr>
              <a:xfrm>
                <a:off x="-1622515" y="15216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1.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C1CB1B5-DA29-3062-2DA5-FFA670D66A1C}"/>
                  </a:ext>
                </a:extLst>
              </p:cNvPr>
              <p:cNvSpPr txBox="1"/>
              <p:nvPr/>
            </p:nvSpPr>
            <p:spPr>
              <a:xfrm>
                <a:off x="-1613779" y="2046953"/>
                <a:ext cx="1669113" cy="58614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de-D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перший </a:t>
                </a:r>
                <a:r>
                  <a:rPr lang="ru-RU" altLang="de-DE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доданок</a:t>
                </a:r>
                <a:endPara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pershyy</a:t>
                </a:r>
                <a:r>
                  <a:rPr lang="de-DE" sz="1400" b="0" i="0" dirty="0">
                    <a:solidFill>
                      <a:srgbClr val="5F6368"/>
                    </a:solidFill>
                    <a:effectLst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dodanok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" name="Audio Recording 22.02.2023, 11:17:11">
              <a:hlinkClick r:id="" action="ppaction://media"/>
              <a:extLst>
                <a:ext uri="{FF2B5EF4-FFF2-40B4-BE49-F238E27FC236}">
                  <a16:creationId xmlns:a16="http://schemas.microsoft.com/office/drawing/2014/main" id="{7910F96F-2C35-7BBB-3D75-D007CE932DC2}"/>
                </a:ext>
              </a:extLst>
            </p:cNvPr>
            <p:cNvPicPr>
              <a:picLocks noChangeAspect="1"/>
            </p:cNvPicPr>
            <p:nvPr>
              <a:audioFile r:link="rId20"/>
              <p:extLst>
                <p:ext uri="{DAA4B4D4-6D71-4841-9C94-3DE7FCFB9230}">
                  <p14:media xmlns:p14="http://schemas.microsoft.com/office/powerpoint/2010/main" r:embed="rId19"/>
                </p:ext>
              </p:extLst>
            </p:nvPr>
          </p:nvPicPr>
          <p:blipFill>
            <a:blip r:embed="rId22"/>
            <a:stretch>
              <a:fillRect/>
            </a:stretch>
          </p:blipFill>
          <p:spPr>
            <a:xfrm>
              <a:off x="2717967" y="5671437"/>
              <a:ext cx="468000" cy="46800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85E59FF-2B00-A2EE-2F43-81D1C727EC22}"/>
              </a:ext>
            </a:extLst>
          </p:cNvPr>
          <p:cNvGrpSpPr/>
          <p:nvPr/>
        </p:nvGrpSpPr>
        <p:grpSpPr>
          <a:xfrm>
            <a:off x="3664481" y="4882724"/>
            <a:ext cx="2619572" cy="1332000"/>
            <a:chOff x="3668481" y="4584755"/>
            <a:chExt cx="2619572" cy="1332000"/>
          </a:xfrm>
        </p:grpSpPr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63811765-C95D-A2FA-3B2E-9B6244BF184A}"/>
                </a:ext>
              </a:extLst>
            </p:cNvPr>
            <p:cNvSpPr/>
            <p:nvPr/>
          </p:nvSpPr>
          <p:spPr>
            <a:xfrm>
              <a:off x="3668481" y="4584755"/>
              <a:ext cx="2619572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F444E745-DE6F-1473-8EB5-B7E7ACDC06C7}"/>
                </a:ext>
              </a:extLst>
            </p:cNvPr>
            <p:cNvGrpSpPr/>
            <p:nvPr/>
          </p:nvGrpSpPr>
          <p:grpSpPr>
            <a:xfrm>
              <a:off x="3791847" y="4690448"/>
              <a:ext cx="1983450" cy="1099913"/>
              <a:chOff x="-1579460" y="1641519"/>
              <a:chExt cx="1670286" cy="1099913"/>
            </a:xfrm>
          </p:grpSpPr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FDA69F0-2F9C-A22F-9B4C-FE7BF3959B76}"/>
                  </a:ext>
                </a:extLst>
              </p:cNvPr>
              <p:cNvSpPr txBox="1"/>
              <p:nvPr/>
            </p:nvSpPr>
            <p:spPr>
              <a:xfrm>
                <a:off x="-1579460" y="1641519"/>
                <a:ext cx="1670286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2.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11D2703F-19F9-62B6-9444-563D421DF6D2}"/>
                  </a:ext>
                </a:extLst>
              </p:cNvPr>
              <p:cNvSpPr txBox="1"/>
              <p:nvPr/>
            </p:nvSpPr>
            <p:spPr>
              <a:xfrm>
                <a:off x="-1579456" y="2155287"/>
                <a:ext cx="1670282" cy="58614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de-DE" sz="1600" dirty="0" err="1">
                    <a:ea typeface="Calibri" panose="020F0502020204030204" pitchFamily="34" charset="0"/>
                    <a:cs typeface="Calibri" panose="020F0502020204030204" pitchFamily="34" charset="0"/>
                  </a:rPr>
                  <a:t>другий</a:t>
                </a:r>
                <a:r>
                  <a:rPr lang="ru-RU" altLang="de-DE" sz="1600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altLang="de-DE" sz="1600" dirty="0" err="1">
                    <a:ea typeface="Calibri" panose="020F0502020204030204" pitchFamily="34" charset="0"/>
                    <a:cs typeface="Calibri" panose="020F0502020204030204" pitchFamily="34" charset="0"/>
                  </a:rPr>
                  <a:t>доданок</a:t>
                </a:r>
                <a:endParaRPr lang="de-DE" altLang="de-DE" sz="16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druhyy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dodanok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pic>
          <p:nvPicPr>
            <p:cNvPr id="4" name="Audio Recording 22.02.2023, 11:18:28">
              <a:hlinkClick r:id="" action="ppaction://media"/>
              <a:extLst>
                <a:ext uri="{FF2B5EF4-FFF2-40B4-BE49-F238E27FC236}">
                  <a16:creationId xmlns:a16="http://schemas.microsoft.com/office/drawing/2014/main" id="{905CC4BA-94B0-8617-162A-BF7ED5829731}"/>
                </a:ext>
              </a:extLst>
            </p:cNvPr>
            <p:cNvPicPr>
              <a:picLocks noChangeAspect="1"/>
            </p:cNvPicPr>
            <p:nvPr>
              <a:audioFile r:link="rId18"/>
              <p:extLst>
                <p:ext uri="{DAA4B4D4-6D71-4841-9C94-3DE7FCFB9230}">
                  <p14:media xmlns:p14="http://schemas.microsoft.com/office/powerpoint/2010/main" r:embed="rId17"/>
                </p:ext>
              </p:extLst>
            </p:nvPr>
          </p:nvPicPr>
          <p:blipFill>
            <a:blip r:embed="rId22"/>
            <a:stretch>
              <a:fillRect/>
            </a:stretch>
          </p:blipFill>
          <p:spPr>
            <a:xfrm>
              <a:off x="5801366" y="5263289"/>
              <a:ext cx="468000" cy="4680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22A4EF6-9AA3-F493-BDD0-1AED7B072C6C}"/>
              </a:ext>
            </a:extLst>
          </p:cNvPr>
          <p:cNvGrpSpPr/>
          <p:nvPr/>
        </p:nvGrpSpPr>
        <p:grpSpPr>
          <a:xfrm>
            <a:off x="6673470" y="4887781"/>
            <a:ext cx="2446624" cy="1332000"/>
            <a:chOff x="6929187" y="3234141"/>
            <a:chExt cx="2446624" cy="1332000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D69D8BE-4B63-5ED1-94CF-70ED7EB7A0D6}"/>
                </a:ext>
              </a:extLst>
            </p:cNvPr>
            <p:cNvSpPr/>
            <p:nvPr/>
          </p:nvSpPr>
          <p:spPr>
            <a:xfrm>
              <a:off x="6929187" y="3234141"/>
              <a:ext cx="2446624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722D629-2618-FA74-34CC-1F35B0EA6D9D}"/>
                </a:ext>
              </a:extLst>
            </p:cNvPr>
            <p:cNvGrpSpPr/>
            <p:nvPr/>
          </p:nvGrpSpPr>
          <p:grpSpPr>
            <a:xfrm>
              <a:off x="7090489" y="3320142"/>
              <a:ext cx="1620000" cy="1080085"/>
              <a:chOff x="-1733950" y="1670732"/>
              <a:chExt cx="2023250" cy="1080085"/>
            </a:xfrm>
          </p:grpSpPr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9D0F05B-8CFE-50B3-207E-64131399BC73}"/>
                  </a:ext>
                </a:extLst>
              </p:cNvPr>
              <p:cNvSpPr txBox="1"/>
              <p:nvPr/>
            </p:nvSpPr>
            <p:spPr>
              <a:xfrm>
                <a:off x="-1733949" y="1670732"/>
                <a:ext cx="2023249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Summe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8DEEF64-CB59-FD36-802B-A8FE6441C07B}"/>
                  </a:ext>
                </a:extLst>
              </p:cNvPr>
              <p:cNvSpPr txBox="1"/>
              <p:nvPr/>
            </p:nvSpPr>
            <p:spPr>
              <a:xfrm>
                <a:off x="-1733950" y="2164672"/>
                <a:ext cx="2023248" cy="58614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de-D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сума</a:t>
                </a:r>
                <a:endPara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suma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pic>
          <p:nvPicPr>
            <p:cNvPr id="10" name="Audio Recording 22.02.2023, 11:18:48">
              <a:hlinkClick r:id="" action="ppaction://media"/>
              <a:extLst>
                <a:ext uri="{FF2B5EF4-FFF2-40B4-BE49-F238E27FC236}">
                  <a16:creationId xmlns:a16="http://schemas.microsoft.com/office/drawing/2014/main" id="{794D80E8-45D3-3E17-5BF5-25676AB50B6E}"/>
                </a:ext>
              </a:extLst>
            </p:cNvPr>
            <p:cNvPicPr>
              <a:picLocks noChangeAspect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5"/>
                </p:ext>
              </p:extLst>
            </p:nvPr>
          </p:nvPicPr>
          <p:blipFill>
            <a:blip r:embed="rId22"/>
            <a:stretch>
              <a:fillRect/>
            </a:stretch>
          </p:blipFill>
          <p:spPr>
            <a:xfrm>
              <a:off x="8856186" y="3873154"/>
              <a:ext cx="468000" cy="4680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26C19A1-6234-3215-4FDB-8EE94A77E3E5}"/>
              </a:ext>
            </a:extLst>
          </p:cNvPr>
          <p:cNvGrpSpPr/>
          <p:nvPr/>
        </p:nvGrpSpPr>
        <p:grpSpPr>
          <a:xfrm>
            <a:off x="3393524" y="1046006"/>
            <a:ext cx="2952000" cy="1637539"/>
            <a:chOff x="3645250" y="1287557"/>
            <a:chExt cx="2163159" cy="1637539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94250867-168E-B093-CF35-35E2F9D945D0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91C2DC70-DB6E-7810-4088-ED97803F8D1B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360125"/>
              <a:chOff x="-1549679" y="1609700"/>
              <a:chExt cx="1819739" cy="1360125"/>
            </a:xfrm>
          </p:grpSpPr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E01F0060-BB87-B176-CF37-B6A75CDBA54E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Addition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321BCA81-72FA-81B3-E390-B05A4BF0FE54}"/>
                  </a:ext>
                </a:extLst>
              </p:cNvPr>
              <p:cNvSpPr txBox="1"/>
              <p:nvPr/>
            </p:nvSpPr>
            <p:spPr>
              <a:xfrm>
                <a:off x="-1549679" y="2318553"/>
                <a:ext cx="1819739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додавання</a:t>
                </a:r>
                <a:endParaRPr lang="de-DE" altLang="de-DE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b="0" i="0" dirty="0" err="1">
                    <a:solidFill>
                      <a:srgbClr val="5F6368"/>
                    </a:solidFill>
                    <a:effectLst/>
                    <a:latin typeface="Roboto" panose="02000000000000000000" pitchFamily="2" charset="0"/>
                  </a:rPr>
                  <a:t>dodavannya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1" name="Audio Recording 22.02.2023, 11:18:58">
              <a:hlinkClick r:id="" action="ppaction://media"/>
              <a:extLst>
                <a:ext uri="{FF2B5EF4-FFF2-40B4-BE49-F238E27FC236}">
                  <a16:creationId xmlns:a16="http://schemas.microsoft.com/office/drawing/2014/main" id="{78925809-BC07-AF4E-0518-8B2A8F9EC884}"/>
                </a:ext>
              </a:extLst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22"/>
            <a:stretch>
              <a:fillRect/>
            </a:stretch>
          </p:blipFill>
          <p:spPr>
            <a:xfrm>
              <a:off x="5413546" y="2211962"/>
              <a:ext cx="342940" cy="468000"/>
            </a:xfrm>
            <a:prstGeom prst="rect">
              <a:avLst/>
            </a:prstGeom>
          </p:spPr>
        </p:pic>
      </p:grpSp>
      <p:pic>
        <p:nvPicPr>
          <p:cNvPr id="2" name="Audio Recording 19.01.2023, 11:28:26">
            <a:hlinkClick r:id="" action="ppaction://media"/>
            <a:extLst>
              <a:ext uri="{FF2B5EF4-FFF2-40B4-BE49-F238E27FC236}">
                <a16:creationId xmlns:a16="http://schemas.microsoft.com/office/drawing/2014/main" id="{80511A49-9C01-C36F-33FD-BF955331B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6663" y="1267185"/>
            <a:ext cx="468000" cy="468000"/>
          </a:xfrm>
          <a:prstGeom prst="rect">
            <a:avLst/>
          </a:prstGeom>
        </p:spPr>
      </p:pic>
      <p:pic>
        <p:nvPicPr>
          <p:cNvPr id="6" name="Audio Recording 19.01.2023, 11:28:36">
            <a:hlinkClick r:id="" action="ppaction://media"/>
            <a:extLst>
              <a:ext uri="{FF2B5EF4-FFF2-40B4-BE49-F238E27FC236}">
                <a16:creationId xmlns:a16="http://schemas.microsoft.com/office/drawing/2014/main" id="{FC93E27B-DD70-41C4-F607-286D073D80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4741" y="4958728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28:48">
            <a:hlinkClick r:id="" action="ppaction://media"/>
            <a:extLst>
              <a:ext uri="{FF2B5EF4-FFF2-40B4-BE49-F238E27FC236}">
                <a16:creationId xmlns:a16="http://schemas.microsoft.com/office/drawing/2014/main" id="{E2A09C09-CE68-ED3B-E762-DD8DC12A6F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697" y="4958728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1:28:59">
            <a:hlinkClick r:id="" action="ppaction://media"/>
            <a:extLst>
              <a:ext uri="{FF2B5EF4-FFF2-40B4-BE49-F238E27FC236}">
                <a16:creationId xmlns:a16="http://schemas.microsoft.com/office/drawing/2014/main" id="{03C75B86-B901-B8C9-B54F-B165C6A940E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0469" y="4943246"/>
            <a:ext cx="468000" cy="4680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9C6E7D3E-B69E-B096-62FC-B24E1081451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35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A9459479-C4BB-F918-A249-AECF0037C9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3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16245C6A-3C68-A48E-F41F-EA03C4A9260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BA96A02-8573-5350-2CE7-6F3D932D8CD4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mute="1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799796"/>
            <a:ext cx="2897253" cy="1472003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612729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697730" y="2762666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4AE19D0-8005-A5EE-F661-51B423E51ACB}"/>
              </a:ext>
            </a:extLst>
          </p:cNvPr>
          <p:cNvGrpSpPr/>
          <p:nvPr/>
        </p:nvGrpSpPr>
        <p:grpSpPr>
          <a:xfrm>
            <a:off x="2340215" y="4957251"/>
            <a:ext cx="2261602" cy="1145498"/>
            <a:chOff x="-1549839" y="1602395"/>
            <a:chExt cx="935074" cy="243987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D8F867-C525-863E-71CC-92D745DE2586}"/>
                </a:ext>
              </a:extLst>
            </p:cNvPr>
            <p:cNvSpPr txBox="1"/>
            <p:nvPr/>
          </p:nvSpPr>
          <p:spPr>
            <a:xfrm>
              <a:off x="-1549679" y="1602395"/>
              <a:ext cx="934913" cy="82470"/>
            </a:xfrm>
            <a:prstGeom prst="roundRect">
              <a:avLst>
                <a:gd name="adj" fmla="val 835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</a:t>
              </a:r>
              <a:r>
                <a:rPr lang="de-DE" dirty="0" err="1">
                  <a:latin typeface="Comic Sans MS" panose="030F0902030302020204" pitchFamily="66" charset="0"/>
                </a:rPr>
                <a:t>Zahlbild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1936E51-E64C-D4CB-86C6-67C210A344B3}"/>
                </a:ext>
              </a:extLst>
            </p:cNvPr>
            <p:cNvSpPr txBox="1"/>
            <p:nvPr/>
          </p:nvSpPr>
          <p:spPr>
            <a:xfrm>
              <a:off x="-1549839" y="1710199"/>
              <a:ext cx="935074" cy="136183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зображення</a:t>
              </a:r>
              <a:r>
                <a:rPr lang="ru-RU" alt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числа </a:t>
              </a:r>
              <a:endParaRPr lang="de-DE" alt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zobrazhennya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57951" y="2753358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441A3EAB-89D4-61D9-E6E3-CBA8ADB6E0AC}"/>
              </a:ext>
            </a:extLst>
          </p:cNvPr>
          <p:cNvSpPr txBox="1"/>
          <p:nvPr/>
        </p:nvSpPr>
        <p:spPr>
          <a:xfrm>
            <a:off x="457952" y="3262153"/>
            <a:ext cx="21836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/>
              <a:t>рівняння</a:t>
            </a:r>
            <a:endParaRPr lang="ru-RU" altLang="de-DE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rivnyannya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3550268" y="2740103"/>
            <a:ext cx="2195114" cy="1175088"/>
            <a:chOff x="-1549678" y="1597896"/>
            <a:chExt cx="1656693" cy="100924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cs typeface="Calibri" panose="020F0502020204030204" pitchFamily="34" charset="0"/>
                </a:rPr>
                <a:t>спосіб розрахунку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sposib rozrakhunku]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70D0556-E623-CE18-AE2A-77EE10490C1E}"/>
              </a:ext>
            </a:extLst>
          </p:cNvPr>
          <p:cNvSpPr txBox="1"/>
          <p:nvPr/>
        </p:nvSpPr>
        <p:spPr>
          <a:xfrm>
            <a:off x="6697730" y="3262055"/>
            <a:ext cx="2130727" cy="639366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розрахова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вісь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rozrakhova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05E701-68DF-E545-F803-F9E28E99EBE5}"/>
              </a:ext>
            </a:extLst>
          </p:cNvPr>
          <p:cNvSpPr txBox="1"/>
          <p:nvPr/>
        </p:nvSpPr>
        <p:spPr>
          <a:xfrm>
            <a:off x="707292" y="2030113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02D386-9F67-E60F-A6B6-9C7C4271C093}"/>
              </a:ext>
            </a:extLst>
          </p:cNvPr>
          <p:cNvSpPr txBox="1"/>
          <p:nvPr/>
        </p:nvSpPr>
        <p:spPr>
          <a:xfrm>
            <a:off x="3761462" y="1369478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+ 30 = 92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92 +   4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70E61CC-1434-52F4-14A9-35C53FF338D4}"/>
              </a:ext>
            </a:extLst>
          </p:cNvPr>
          <p:cNvCxnSpPr>
            <a:cxnSpLocks/>
          </p:cNvCxnSpPr>
          <p:nvPr/>
        </p:nvCxnSpPr>
        <p:spPr>
          <a:xfrm>
            <a:off x="3842755" y="1759974"/>
            <a:ext cx="1946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B7303D8-5ADE-969A-48BB-3906C5639F2F}"/>
              </a:ext>
            </a:extLst>
          </p:cNvPr>
          <p:cNvGrpSpPr/>
          <p:nvPr/>
        </p:nvGrpSpPr>
        <p:grpSpPr>
          <a:xfrm>
            <a:off x="6512453" y="1225595"/>
            <a:ext cx="2884954" cy="1336736"/>
            <a:chOff x="3968663" y="1779292"/>
            <a:chExt cx="2884954" cy="1336736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89B9C304-C545-5CED-2EF3-FB93A3294697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797FBBB-216E-0365-CD24-0571583A000F}"/>
                </a:ext>
              </a:extLst>
            </p:cNvPr>
            <p:cNvSpPr txBox="1"/>
            <p:nvPr/>
          </p:nvSpPr>
          <p:spPr>
            <a:xfrm>
              <a:off x="4702181" y="1779292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02C7D5-FB8B-7B3C-4AA2-3794FF3A0EEC}"/>
                </a:ext>
              </a:extLst>
            </p:cNvPr>
            <p:cNvSpPr txBox="1"/>
            <p:nvPr/>
          </p:nvSpPr>
          <p:spPr>
            <a:xfrm>
              <a:off x="5911559" y="1988766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C97C05-761D-5767-BB9F-D32F3FCEF5A3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AE42FB-13E0-353E-3FA2-20E914F26006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B95A983-F8CE-60EA-B7BF-F1FAEF2C726A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69AF2F0D-82ED-1A10-51C7-BABE264B309A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7DC9A187-2FC0-EE3A-4386-C2D455DF9D10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6" name="Bogen 25">
              <a:extLst>
                <a:ext uri="{FF2B5EF4-FFF2-40B4-BE49-F238E27FC236}">
                  <a16:creationId xmlns:a16="http://schemas.microsoft.com/office/drawing/2014/main" id="{21709D76-16CA-332B-C286-A5272D6AB1EB}"/>
                </a:ext>
              </a:extLst>
            </p:cNvPr>
            <p:cNvSpPr/>
            <p:nvPr/>
          </p:nvSpPr>
          <p:spPr>
            <a:xfrm>
              <a:off x="4230406" y="2168275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Bogen 26">
              <a:extLst>
                <a:ext uri="{FF2B5EF4-FFF2-40B4-BE49-F238E27FC236}">
                  <a16:creationId xmlns:a16="http://schemas.microsoft.com/office/drawing/2014/main" id="{6A29BFB7-608A-6AE1-E2E7-62D64270D53E}"/>
                </a:ext>
              </a:extLst>
            </p:cNvPr>
            <p:cNvSpPr/>
            <p:nvPr/>
          </p:nvSpPr>
          <p:spPr>
            <a:xfrm>
              <a:off x="5805918" y="2346171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658B4B8-B4E4-0181-F140-8A675619A71C}"/>
              </a:ext>
            </a:extLst>
          </p:cNvPr>
          <p:cNvGrpSpPr/>
          <p:nvPr/>
        </p:nvGrpSpPr>
        <p:grpSpPr>
          <a:xfrm>
            <a:off x="5283716" y="5143774"/>
            <a:ext cx="2406776" cy="687654"/>
            <a:chOff x="4115595" y="2395445"/>
            <a:chExt cx="2406776" cy="687654"/>
          </a:xfrm>
        </p:grpSpPr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49BAA096-86EB-B7F5-7D7F-F7518E180616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49682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CA01811-2890-C1C3-281C-1FD095E0DF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59667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F1C5EFB2-C82E-FCBF-FCD7-0EFDA1162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9359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32BAF286-6C30-FAC6-A1C3-4B29615D6F6B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6965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756F5D6F-B197-C7B1-89DE-01BD74C36693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796373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F63CF3BC-97E4-1F0E-9A5F-432791A2DC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39577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71C070-7E05-C8EB-8443-A545DCC9D0ED}"/>
                </a:ext>
              </a:extLst>
            </p:cNvPr>
            <p:cNvSpPr/>
            <p:nvPr/>
          </p:nvSpPr>
          <p:spPr>
            <a:xfrm>
              <a:off x="41155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189611-65D4-345A-A82E-BE83C3799525}"/>
                </a:ext>
              </a:extLst>
            </p:cNvPr>
            <p:cNvSpPr/>
            <p:nvPr/>
          </p:nvSpPr>
          <p:spPr>
            <a:xfrm>
              <a:off x="42319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C9537CFB-1E48-40F6-2955-BC07EF70404C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49649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84B87128-FF60-BC26-00A3-BEA6D883EC59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59634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4C8527E5-E64E-BFB9-512E-CF58D3ABF8E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39544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51EDDB-96DB-407D-66DF-A2681978C60A}"/>
                </a:ext>
              </a:extLst>
            </p:cNvPr>
            <p:cNvSpPr/>
            <p:nvPr/>
          </p:nvSpPr>
          <p:spPr>
            <a:xfrm>
              <a:off x="5680280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FB51E0E-0F58-B35B-7D63-CD27276881A9}"/>
                </a:ext>
              </a:extLst>
            </p:cNvPr>
            <p:cNvSpPr/>
            <p:nvPr/>
          </p:nvSpPr>
          <p:spPr>
            <a:xfrm>
              <a:off x="5804984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70328F-AABD-FA4F-132D-5E6C29E3CA88}"/>
                </a:ext>
              </a:extLst>
            </p:cNvPr>
            <p:cNvSpPr/>
            <p:nvPr/>
          </p:nvSpPr>
          <p:spPr>
            <a:xfrm>
              <a:off x="5455761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58E840-73FA-DEEA-BF18-8EE90ED8B557}"/>
                </a:ext>
              </a:extLst>
            </p:cNvPr>
            <p:cNvSpPr/>
            <p:nvPr/>
          </p:nvSpPr>
          <p:spPr>
            <a:xfrm>
              <a:off x="5562037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7" name="Rechteck 56">
            <a:extLst>
              <a:ext uri="{FF2B5EF4-FFF2-40B4-BE49-F238E27FC236}">
                <a16:creationId xmlns:a16="http://schemas.microsoft.com/office/drawing/2014/main" id="{B350F7B2-CDA0-5247-0296-93322A3BC849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A2E226D5-429C-6700-F4D1-37ED815F767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66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7DEB6F92-A808-7287-1AC6-A73C48C88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67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255940E4-1882-EB1C-EC29-37C06FC4FC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91" name="Audio Recording 10.07.2023, 10:51:42">
            <a:hlinkClick r:id="" action="ppaction://media"/>
            <a:extLst>
              <a:ext uri="{FF2B5EF4-FFF2-40B4-BE49-F238E27FC236}">
                <a16:creationId xmlns:a16="http://schemas.microsoft.com/office/drawing/2014/main" id="{DF76FD2F-ACE5-7A2B-E9B6-7185CCC74F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611754" y="5488522"/>
            <a:ext cx="468000" cy="468000"/>
          </a:xfrm>
          <a:prstGeom prst="rect">
            <a:avLst/>
          </a:prstGeom>
        </p:spPr>
      </p:pic>
      <p:pic>
        <p:nvPicPr>
          <p:cNvPr id="92" name="Audio Recording 22.02.2023, 11:22:43">
            <a:hlinkClick r:id="" action="ppaction://media"/>
            <a:extLst>
              <a:ext uri="{FF2B5EF4-FFF2-40B4-BE49-F238E27FC236}">
                <a16:creationId xmlns:a16="http://schemas.microsoft.com/office/drawing/2014/main" id="{7E3B7C1D-E7FA-BA47-62C1-1BDDF721F9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652827" y="3356818"/>
            <a:ext cx="468000" cy="468000"/>
          </a:xfrm>
          <a:prstGeom prst="rect">
            <a:avLst/>
          </a:prstGeom>
        </p:spPr>
      </p:pic>
      <p:pic>
        <p:nvPicPr>
          <p:cNvPr id="100" name="Audio Recording 22.02.2023, 11:21:16">
            <a:hlinkClick r:id="" action="ppaction://media"/>
            <a:extLst>
              <a:ext uri="{FF2B5EF4-FFF2-40B4-BE49-F238E27FC236}">
                <a16:creationId xmlns:a16="http://schemas.microsoft.com/office/drawing/2014/main" id="{91F91FB3-F270-6050-0BD0-DDA19286F7B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795340" y="3356818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DB6BE036-6218-5FD0-F734-BFD469FA2EF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148" y="2751135"/>
            <a:ext cx="468000" cy="468000"/>
          </a:xfrm>
          <a:prstGeom prst="rect">
            <a:avLst/>
          </a:prstGeom>
        </p:spPr>
      </p:pic>
      <p:pic>
        <p:nvPicPr>
          <p:cNvPr id="10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D8E573A4-02CE-5306-5777-2F9FDAF4B80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751135"/>
            <a:ext cx="468000" cy="468000"/>
          </a:xfrm>
          <a:prstGeom prst="rect">
            <a:avLst/>
          </a:prstGeom>
        </p:spPr>
      </p:pic>
      <p:pic>
        <p:nvPicPr>
          <p:cNvPr id="2" name="Audio Recording 28.08.2023, 11:50:42">
            <a:hlinkClick r:id="" action="ppaction://media"/>
            <a:extLst>
              <a:ext uri="{FF2B5EF4-FFF2-40B4-BE49-F238E27FC236}">
                <a16:creationId xmlns:a16="http://schemas.microsoft.com/office/drawing/2014/main" id="{88AF628E-684C-903B-43F8-B02715C94CD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883606" y="3459646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4:59">
            <a:hlinkClick r:id="" action="ppaction://media"/>
            <a:extLst>
              <a:ext uri="{FF2B5EF4-FFF2-40B4-BE49-F238E27FC236}">
                <a16:creationId xmlns:a16="http://schemas.microsoft.com/office/drawing/2014/main" id="{2764310E-861A-8F7C-E47D-A1AF61087C2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0858" y="2722261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5:18">
            <a:hlinkClick r:id="" action="ppaction://media"/>
            <a:extLst>
              <a:ext uri="{FF2B5EF4-FFF2-40B4-BE49-F238E27FC236}">
                <a16:creationId xmlns:a16="http://schemas.microsoft.com/office/drawing/2014/main" id="{4C7BAB1E-7BBD-F531-9566-7066D632FDF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1815" y="491982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додавання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діям</a:t>
            </a:r>
            <a:endParaRPr lang="ru-RU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dodavannya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117396"/>
            <a:chOff x="1445472" y="197798"/>
            <a:chExt cx="2663478" cy="3117396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646323" y="278207"/>
              <a:ext cx="213708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454865" y="1397097"/>
              <a:ext cx="2520000" cy="1918097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/>
                <a:t>Спочатку</a:t>
              </a:r>
              <a:r>
                <a:rPr lang="ru-RU" altLang="de-DE" dirty="0"/>
                <a:t> я додаю </a:t>
              </a:r>
              <a:r>
                <a:rPr lang="ru-RU" altLang="de-DE" dirty="0">
                  <a:solidFill>
                    <a:srgbClr val="0070C0"/>
                  </a:solidFill>
                </a:rPr>
                <a:t>30</a:t>
              </a:r>
              <a:r>
                <a:rPr lang="ru-RU" altLang="de-DE" dirty="0"/>
                <a:t> до 62. </a:t>
              </a:r>
              <a:r>
                <a:rPr lang="ru-RU" altLang="de-DE" dirty="0" err="1"/>
                <a:t>Потім</a:t>
              </a:r>
              <a:r>
                <a:rPr lang="ru-RU" altLang="de-DE" dirty="0"/>
                <a:t> я додаю </a:t>
              </a:r>
              <a:r>
                <a:rPr lang="ru-RU" altLang="de-DE" dirty="0">
                  <a:solidFill>
                    <a:schemeClr val="accent2"/>
                  </a:solidFill>
                </a:rPr>
                <a:t>4</a:t>
              </a:r>
              <a:r>
                <a:rPr lang="ru-RU" altLang="de-DE" dirty="0"/>
                <a:t> до 92.</a:t>
              </a:r>
              <a:endParaRPr lang="de-DE" altLang="de-DE" dirty="0">
                <a:latin typeface="Comic Sans MS" panose="030F0902030302020204" pitchFamily="66" charset="0"/>
              </a:endParaRP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Spochatku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dodayu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30 do 62.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Potim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dodayu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4 do 92.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  <a:p>
              <a:pPr algn="ctr" rtl="0"/>
              <a:endParaRPr lang="de-DE" altLang="de-DE" sz="18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48234" y="5292624"/>
            <a:ext cx="2717983" cy="1245918"/>
            <a:chOff x="3194977" y="4691943"/>
            <a:chExt cx="2717983" cy="1245918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1005326"/>
              <a:chOff x="3194977" y="4798181"/>
              <a:chExt cx="2455247" cy="1005326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</a:t>
                </a:r>
                <a:r>
                  <a:rPr lang="de-DE" altLang="de-DE" dirty="0"/>
                  <a:t>96</a:t>
                </a:r>
                <a:r>
                  <a:rPr lang="ru-RU" altLang="de-DE" dirty="0"/>
                  <a:t>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2" y="1218941"/>
            <a:ext cx="2520000" cy="2022727"/>
            <a:chOff x="10714052" y="-472149"/>
            <a:chExt cx="1518268" cy="1737251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61077" y="286231"/>
              <a:ext cx="1454927" cy="97887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рахую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першого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числа в 2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дії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rakhuyu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vid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pershoho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v 2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diyi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057CD6E-4B92-843A-9319-4806BF1E28F0}"/>
              </a:ext>
            </a:extLst>
          </p:cNvPr>
          <p:cNvGrpSpPr/>
          <p:nvPr/>
        </p:nvGrpSpPr>
        <p:grpSpPr>
          <a:xfrm>
            <a:off x="555294" y="3536545"/>
            <a:ext cx="2884954" cy="1258578"/>
            <a:chOff x="3968663" y="1857450"/>
            <a:chExt cx="2884954" cy="1258578"/>
          </a:xfrm>
        </p:grpSpPr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AE316590-59E6-DACA-5631-DC9DE4EC0B2A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C9AB999-E648-8A26-8842-AD804649D2E6}"/>
                </a:ext>
              </a:extLst>
            </p:cNvPr>
            <p:cNvSpPr txBox="1"/>
            <p:nvPr/>
          </p:nvSpPr>
          <p:spPr>
            <a:xfrm>
              <a:off x="4702181" y="1857450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723AE43-8757-A498-9DE1-114099DCAD51}"/>
                </a:ext>
              </a:extLst>
            </p:cNvPr>
            <p:cNvSpPr txBox="1"/>
            <p:nvPr/>
          </p:nvSpPr>
          <p:spPr>
            <a:xfrm>
              <a:off x="5911559" y="2066924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8A4FAE0E-82C9-4B0F-7EC0-58E080BAEE6B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3C019A-52E7-B683-DCF8-0C494EB5D100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A2E83B5-9E78-2417-DD46-14A6DAFB0D0F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3" name="Freihand 52">
                    <a:extLst>
                      <a:ext uri="{FF2B5EF4-FFF2-40B4-BE49-F238E27FC236}">
                        <a16:creationId xmlns:a16="http://schemas.microsoft.com/office/drawing/2014/main" id="{D03B77CC-FB7B-B2E1-C430-CE9EF3639014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4" name="Freihand 53">
                    <a:extLst>
                      <a:ext uri="{FF2B5EF4-FFF2-40B4-BE49-F238E27FC236}">
                        <a16:creationId xmlns:a16="http://schemas.microsoft.com/office/drawing/2014/main" id="{EC1F2C95-EA29-F061-8BBF-164133A10239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5B627A68-F382-35D4-352C-B13A5110B89B}"/>
                </a:ext>
              </a:extLst>
            </p:cNvPr>
            <p:cNvSpPr/>
            <p:nvPr/>
          </p:nvSpPr>
          <p:spPr>
            <a:xfrm>
              <a:off x="4230406" y="2179998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431DCB7F-5442-4BA4-28D2-3ADEDA995A00}"/>
                </a:ext>
              </a:extLst>
            </p:cNvPr>
            <p:cNvSpPr/>
            <p:nvPr/>
          </p:nvSpPr>
          <p:spPr>
            <a:xfrm>
              <a:off x="5805918" y="2357894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F4456E15-AA55-4EAE-6DBF-09D73FBB32AC}"/>
              </a:ext>
            </a:extLst>
          </p:cNvPr>
          <p:cNvGrpSpPr/>
          <p:nvPr/>
        </p:nvGrpSpPr>
        <p:grpSpPr>
          <a:xfrm>
            <a:off x="3745566" y="3573253"/>
            <a:ext cx="2414868" cy="1200329"/>
            <a:chOff x="4605027" y="3573253"/>
            <a:chExt cx="2414868" cy="12003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95F789D-90C5-984F-4442-1DFDA17C5256}"/>
                </a:ext>
              </a:extLst>
            </p:cNvPr>
            <p:cNvSpPr txBox="1"/>
            <p:nvPr/>
          </p:nvSpPr>
          <p:spPr>
            <a:xfrm>
              <a:off x="4605027" y="3573253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FD746E51-AC81-0F69-A853-BA7BCB4CE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24242" y="3964293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170811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8" name="Audio Recording 22.02.2023, 11:19:27">
            <a:hlinkClick r:id="" action="ppaction://media"/>
            <a:extLst>
              <a:ext uri="{FF2B5EF4-FFF2-40B4-BE49-F238E27FC236}">
                <a16:creationId xmlns:a16="http://schemas.microsoft.com/office/drawing/2014/main" id="{14570E10-6B05-15BA-A1AA-F8D622040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173767" y="1833431"/>
            <a:ext cx="468000" cy="468000"/>
          </a:xfrm>
          <a:prstGeom prst="rect">
            <a:avLst/>
          </a:prstGeom>
        </p:spPr>
      </p:pic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sp>
        <p:nvSpPr>
          <p:cNvPr id="91" name="Rechteck 90">
            <a:extLst>
              <a:ext uri="{FF2B5EF4-FFF2-40B4-BE49-F238E27FC236}">
                <a16:creationId xmlns:a16="http://schemas.microsoft.com/office/drawing/2014/main" id="{4FBCE456-2E74-B11A-2E2F-D349F89074DD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92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C1DEDBC8-BE8F-BCDD-4CD2-3599EFC29B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93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AC31EB58-2F84-FF77-0387-355FB2344F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94" name="Rechteck 93">
            <a:extLst>
              <a:ext uri="{FF2B5EF4-FFF2-40B4-BE49-F238E27FC236}">
                <a16:creationId xmlns:a16="http://schemas.microsoft.com/office/drawing/2014/main" id="{81F9D387-942A-86A5-81A1-4B9C8772A78A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95" name="Audio Recording 22.02.2023, 11:24:35">
            <a:hlinkClick r:id="" action="ppaction://media"/>
            <a:extLst>
              <a:ext uri="{FF2B5EF4-FFF2-40B4-BE49-F238E27FC236}">
                <a16:creationId xmlns:a16="http://schemas.microsoft.com/office/drawing/2014/main" id="{6EC0DB5D-F17A-D072-B98C-5CF17EFA2BF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784979" y="5936188"/>
            <a:ext cx="468000" cy="468000"/>
          </a:xfrm>
          <a:prstGeom prst="rect">
            <a:avLst/>
          </a:prstGeom>
        </p:spPr>
      </p:pic>
      <p:pic>
        <p:nvPicPr>
          <p:cNvPr id="97" name="Audio Recording 22.02.2023, 11:30:27">
            <a:hlinkClick r:id="" action="ppaction://media"/>
            <a:extLst>
              <a:ext uri="{FF2B5EF4-FFF2-40B4-BE49-F238E27FC236}">
                <a16:creationId xmlns:a16="http://schemas.microsoft.com/office/drawing/2014/main" id="{4F8C9CF3-A739-93BC-EF34-9823252A28F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159681" y="2388121"/>
            <a:ext cx="468000" cy="468000"/>
          </a:xfrm>
          <a:prstGeom prst="rect">
            <a:avLst/>
          </a:prstGeom>
        </p:spPr>
      </p:pic>
      <p:pic>
        <p:nvPicPr>
          <p:cNvPr id="98" name="Audio Recording 22.02.2023, 11:31:26">
            <a:hlinkClick r:id="" action="ppaction://media"/>
            <a:extLst>
              <a:ext uri="{FF2B5EF4-FFF2-40B4-BE49-F238E27FC236}">
                <a16:creationId xmlns:a16="http://schemas.microsoft.com/office/drawing/2014/main" id="{2691E39F-410C-77BA-358A-D3BF22065F7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155762" y="3060361"/>
            <a:ext cx="468000" cy="468000"/>
          </a:xfrm>
          <a:prstGeom prst="rect">
            <a:avLst/>
          </a:prstGeom>
        </p:spPr>
      </p:pic>
      <p:pic>
        <p:nvPicPr>
          <p:cNvPr id="99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69DF5252-BCEC-7DD5-AD29-7C7368E03B0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218" y="1585999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5D58943B-47BD-BA2E-A80C-5C3774C4C9B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9681" y="1460494"/>
            <a:ext cx="468000" cy="468000"/>
          </a:xfrm>
          <a:prstGeom prst="rect">
            <a:avLst/>
          </a:prstGeom>
        </p:spPr>
      </p:pic>
      <p:pic>
        <p:nvPicPr>
          <p:cNvPr id="102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9DFBCC80-CBC2-9F63-E4FB-386CAEEC50D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629" y="533383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33333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 mute="1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5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3977347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5078920" y="1872872"/>
            <a:ext cx="3691507" cy="111889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 err="1"/>
              <a:t>Спочатку</a:t>
            </a:r>
            <a:r>
              <a:rPr lang="ru-RU" altLang="de-DE" dirty="0"/>
              <a:t> я додаю </a:t>
            </a:r>
            <a:r>
              <a:rPr lang="ru-RU" altLang="de-DE" dirty="0">
                <a:solidFill>
                  <a:srgbClr val="0070C0"/>
                </a:solidFill>
              </a:rPr>
              <a:t>30</a:t>
            </a:r>
            <a:r>
              <a:rPr lang="ru-RU" altLang="de-DE" dirty="0"/>
              <a:t> до 62. </a:t>
            </a:r>
            <a:r>
              <a:rPr lang="ru-RU" altLang="de-DE" dirty="0" err="1"/>
              <a:t>Потім</a:t>
            </a:r>
            <a:r>
              <a:rPr lang="ru-RU" altLang="de-DE" dirty="0"/>
              <a:t> я додаю </a:t>
            </a:r>
            <a:r>
              <a:rPr lang="ru-RU" altLang="de-DE" dirty="0">
                <a:solidFill>
                  <a:schemeClr val="accent2"/>
                </a:solidFill>
              </a:rPr>
              <a:t>4</a:t>
            </a:r>
            <a:r>
              <a:rPr lang="ru-RU" altLang="de-DE" dirty="0"/>
              <a:t> до 92.</a:t>
            </a:r>
            <a:endParaRPr lang="de-DE" altLang="de-DE" dirty="0">
              <a:latin typeface="Comic Sans MS" panose="030F0902030302020204" pitchFamily="66" charset="0"/>
            </a:endParaRPr>
          </a:p>
          <a:p>
            <a:pPr algn="ct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Spochatku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dodayu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30 do 62.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Potim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dodayu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4 do 92.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757035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додавання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діям</a:t>
            </a:r>
            <a:endParaRPr lang="ru-RU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dodavannya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Audio Recording 22.02.2023, 11:19:27">
            <a:hlinkClick r:id="" action="ppaction://media"/>
            <a:extLst>
              <a:ext uri="{FF2B5EF4-FFF2-40B4-BE49-F238E27FC236}">
                <a16:creationId xmlns:a16="http://schemas.microsoft.com/office/drawing/2014/main" id="{3CFAE42D-2224-B137-3137-75002B36A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73767" y="1833431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728EF35-5658-D6A4-8C69-300BCC7BC952}"/>
              </a:ext>
            </a:extLst>
          </p:cNvPr>
          <p:cNvGrpSpPr/>
          <p:nvPr/>
        </p:nvGrpSpPr>
        <p:grpSpPr>
          <a:xfrm>
            <a:off x="2725580" y="3307121"/>
            <a:ext cx="2414868" cy="1200329"/>
            <a:chOff x="7189055" y="1968537"/>
            <a:chExt cx="2414868" cy="1200329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96836ED-9116-EC6D-2C9C-C4D9F4ADC78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FFC6472-8CD0-641E-B9A4-1AFF2C96273C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0" name="Audio Recording 22.02.2023, 11:31:26">
            <a:hlinkClick r:id="" action="ppaction://media"/>
            <a:extLst>
              <a:ext uri="{FF2B5EF4-FFF2-40B4-BE49-F238E27FC236}">
                <a16:creationId xmlns:a16="http://schemas.microsoft.com/office/drawing/2014/main" id="{2BAA0A08-E271-8042-D468-0EEC79DBC6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719642" y="2165740"/>
            <a:ext cx="468000" cy="468000"/>
          </a:xfrm>
          <a:prstGeom prst="rect">
            <a:avLst/>
          </a:prstGeom>
        </p:spPr>
      </p:pic>
      <p:pic>
        <p:nvPicPr>
          <p:cNvPr id="81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31FEF09D-6FD9-9D84-3A90-F9540333BA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9642" y="1370681"/>
            <a:ext cx="468000" cy="468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4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694B66ED-72C5-5E58-5FC1-A55D1001ED0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2D9C439E-9A2F-C441-E49E-D2A25B6F81E7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D9A7DAF-6717-E64D-9D14-3681A9BC893B}"/>
              </a:ext>
            </a:extLst>
          </p:cNvPr>
          <p:cNvGrpSpPr/>
          <p:nvPr/>
        </p:nvGrpSpPr>
        <p:grpSpPr>
          <a:xfrm>
            <a:off x="4793080" y="4966335"/>
            <a:ext cx="2717983" cy="1245918"/>
            <a:chOff x="3194977" y="4691943"/>
            <a:chExt cx="2717983" cy="1245918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B35F3EEE-28F4-CB41-1DF8-2F1BA6FC4C95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1005326"/>
              <a:chOff x="3194977" y="4798181"/>
              <a:chExt cx="2455247" cy="1005326"/>
            </a:xfrm>
          </p:grpSpPr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346D2C79-B3CC-C279-EA5E-F125A5EA6D42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F51143DF-E19D-1A30-ACDC-51881088BBC3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</a:t>
                </a:r>
                <a:r>
                  <a:rPr lang="de-DE" altLang="de-DE" dirty="0"/>
                  <a:t>96</a:t>
                </a:r>
                <a:r>
                  <a:rPr lang="ru-RU" altLang="de-DE" dirty="0"/>
                  <a:t>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93" name="Abgerundete rechteckige Legende 92">
              <a:extLst>
                <a:ext uri="{FF2B5EF4-FFF2-40B4-BE49-F238E27FC236}">
                  <a16:creationId xmlns:a16="http://schemas.microsoft.com/office/drawing/2014/main" id="{42F5FBFF-E6AC-FAAA-0F0C-98A19003D802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6" name="Audio Recording 22.02.2023, 11:24:35">
            <a:hlinkClick r:id="" action="ppaction://media"/>
            <a:extLst>
              <a:ext uri="{FF2B5EF4-FFF2-40B4-BE49-F238E27FC236}">
                <a16:creationId xmlns:a16="http://schemas.microsoft.com/office/drawing/2014/main" id="{59E783F0-92CD-AE23-10C9-1377CFAF119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29825" y="5609899"/>
            <a:ext cx="468000" cy="468000"/>
          </a:xfrm>
          <a:prstGeom prst="rect">
            <a:avLst/>
          </a:prstGeom>
        </p:spPr>
      </p:pic>
      <p:pic>
        <p:nvPicPr>
          <p:cNvPr id="97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7521B1EE-D68F-2BEF-1A1B-D0CA6AF441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C514F00-34E9-4CFA-2B9B-8B0441CE14C5}"/>
              </a:ext>
            </a:extLst>
          </p:cNvPr>
          <p:cNvGrpSpPr>
            <a:grpSpLocks noChangeAspect="1"/>
          </p:cNvGrpSpPr>
          <p:nvPr/>
        </p:nvGrpSpPr>
        <p:grpSpPr>
          <a:xfrm>
            <a:off x="981761" y="3480535"/>
            <a:ext cx="1084827" cy="1058894"/>
            <a:chOff x="321188" y="2955419"/>
            <a:chExt cx="1084827" cy="1058894"/>
          </a:xfrm>
        </p:grpSpPr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760381E3-263B-5114-8B35-0748168F3E25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05647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55AF3145-5AE6-CB22-E02D-EB16A82C2C94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156322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DC009F5B-AF07-458C-FAFB-EDDCF5953F80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5059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5E14C8B6-81AC-AC99-0702-C93666B5F50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2665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4EDB6C46-8093-3E0A-924C-414F7EBC5D87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37679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30DFEB8C-513E-681B-036E-7653CF2E45FF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295541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95C5D8-3A1D-35D4-832D-5E21F4A300E7}"/>
                </a:ext>
              </a:extLst>
            </p:cNvPr>
            <p:cNvSpPr/>
            <p:nvPr/>
          </p:nvSpPr>
          <p:spPr>
            <a:xfrm>
              <a:off x="3211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A848A5B-AA6D-C531-8BE1-DE8BB8622759}"/>
                </a:ext>
              </a:extLst>
            </p:cNvPr>
            <p:cNvSpPr/>
            <p:nvPr/>
          </p:nvSpPr>
          <p:spPr>
            <a:xfrm>
              <a:off x="4375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851A8FF8-C93E-8BDA-E5B2-E88CD1762710}"/>
                </a:ext>
              </a:extLst>
            </p:cNvPr>
            <p:cNvGrpSpPr/>
            <p:nvPr/>
          </p:nvGrpSpPr>
          <p:grpSpPr>
            <a:xfrm>
              <a:off x="326015" y="3619907"/>
              <a:ext cx="1080000" cy="200903"/>
              <a:chOff x="1647964" y="3119541"/>
              <a:chExt cx="1080000" cy="200903"/>
            </a:xfrm>
          </p:grpSpPr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9A96337C-23B2-B26D-A972-FBB78BC66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22059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31F3C95E-24D1-B0C5-0687-86B57907C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320444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>
                <a:extLst>
                  <a:ext uri="{FF2B5EF4-FFF2-40B4-BE49-F238E27FC236}">
                    <a16:creationId xmlns:a16="http://schemas.microsoft.com/office/drawing/2014/main" id="{E1998141-C8B4-05E6-5536-EE286703E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119541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1A0F500-3CB7-BCAF-01D3-599B277FF858}"/>
              </a:ext>
            </a:extLst>
          </p:cNvPr>
          <p:cNvGrpSpPr>
            <a:grpSpLocks noChangeAspect="1"/>
          </p:cNvGrpSpPr>
          <p:nvPr/>
        </p:nvGrpSpPr>
        <p:grpSpPr>
          <a:xfrm>
            <a:off x="1237391" y="4486693"/>
            <a:ext cx="403223" cy="54000"/>
            <a:chOff x="3178621" y="3457922"/>
            <a:chExt cx="403223" cy="5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5E04FF7-ACAE-0130-3E09-0FC084E7DA8D}"/>
                </a:ext>
              </a:extLst>
            </p:cNvPr>
            <p:cNvSpPr/>
            <p:nvPr/>
          </p:nvSpPr>
          <p:spPr>
            <a:xfrm>
              <a:off x="3403140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7485D2-0E72-DEDC-EDAD-AA9178DD935E}"/>
                </a:ext>
              </a:extLst>
            </p:cNvPr>
            <p:cNvSpPr/>
            <p:nvPr/>
          </p:nvSpPr>
          <p:spPr>
            <a:xfrm>
              <a:off x="3527844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95ACF35-1D1D-AFCA-6D58-CF06BB59E695}"/>
                </a:ext>
              </a:extLst>
            </p:cNvPr>
            <p:cNvSpPr/>
            <p:nvPr/>
          </p:nvSpPr>
          <p:spPr>
            <a:xfrm>
              <a:off x="3178621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9F5540B-FE34-2C8D-7D18-2B9DEE6E94F5}"/>
                </a:ext>
              </a:extLst>
            </p:cNvPr>
            <p:cNvSpPr/>
            <p:nvPr/>
          </p:nvSpPr>
          <p:spPr>
            <a:xfrm>
              <a:off x="3284897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14:cNvPr>
              <p14:cNvContentPartPr/>
              <p14:nvPr/>
            </p14:nvContentPartPr>
            <p14:xfrm>
              <a:off x="1186732" y="4422512"/>
              <a:ext cx="498047" cy="179732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1106" y="4206401"/>
                <a:ext cx="569659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14:cNvPr>
              <p14:cNvContentPartPr/>
              <p14:nvPr/>
            </p14:nvContentPartPr>
            <p14:xfrm>
              <a:off x="895014" y="4062808"/>
              <a:ext cx="1251070" cy="363284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12" y="3846996"/>
                <a:ext cx="1322714" cy="7945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7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33333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додавання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діям</a:t>
            </a:r>
            <a:endParaRPr lang="ru-RU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dodavannya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004398"/>
            <a:chOff x="1445472" y="197798"/>
            <a:chExt cx="2663478" cy="3004398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497716" y="337110"/>
              <a:ext cx="222506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454865" y="1459089"/>
              <a:ext cx="2520000" cy="1630382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/>
                <a:t>Спочатку</a:t>
              </a:r>
              <a:r>
                <a:rPr lang="ru-RU" altLang="de-DE" dirty="0"/>
                <a:t> я додаю </a:t>
              </a:r>
              <a:r>
                <a:rPr lang="de-DE" altLang="de-DE" dirty="0">
                  <a:solidFill>
                    <a:schemeClr val="accent2"/>
                  </a:solidFill>
                </a:rPr>
                <a:t>4</a:t>
              </a:r>
              <a:r>
                <a:rPr lang="ru-RU" altLang="de-DE" dirty="0"/>
                <a:t> до 62. </a:t>
              </a:r>
              <a:r>
                <a:rPr lang="ru-RU" altLang="de-DE" dirty="0" err="1"/>
                <a:t>Потім</a:t>
              </a:r>
              <a:r>
                <a:rPr lang="ru-RU" altLang="de-DE" dirty="0"/>
                <a:t> я додаю </a:t>
              </a:r>
              <a:r>
                <a:rPr lang="de-DE" altLang="de-DE" dirty="0">
                  <a:solidFill>
                    <a:srgbClr val="0070C0"/>
                  </a:solidFill>
                </a:rPr>
                <a:t>30</a:t>
              </a:r>
              <a:r>
                <a:rPr lang="ru-RU" altLang="de-DE" dirty="0"/>
                <a:t> до 92.</a:t>
              </a:r>
              <a:endParaRPr lang="de-DE" altLang="de-DE" dirty="0">
                <a:latin typeface="Comic Sans MS" panose="030F0902030302020204" pitchFamily="66" charset="0"/>
              </a:endParaRP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Spochatku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dodayu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30 do 62.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Potim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dodayu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4 do 92.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2" y="1218941"/>
            <a:ext cx="2520000" cy="1960737"/>
            <a:chOff x="10714052" y="-472149"/>
            <a:chExt cx="1518268" cy="168400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61077" y="232989"/>
              <a:ext cx="1454927" cy="97887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рахую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першого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числа в 2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дії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rakhuyu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vid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pershoho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v 2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diyi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5" y="1152663"/>
            <a:ext cx="2663339" cy="2170811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8" name="Audio Recording 22.02.2023, 11:19:27">
            <a:hlinkClick r:id="" action="ppaction://media"/>
            <a:extLst>
              <a:ext uri="{FF2B5EF4-FFF2-40B4-BE49-F238E27FC236}">
                <a16:creationId xmlns:a16="http://schemas.microsoft.com/office/drawing/2014/main" id="{14570E10-6B05-15BA-A1AA-F8D622040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73767" y="1833431"/>
            <a:ext cx="468000" cy="468000"/>
          </a:xfrm>
          <a:prstGeom prst="rect">
            <a:avLst/>
          </a:prstGeom>
        </p:spPr>
      </p:pic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805DDE-46D0-C941-751C-26C74E2E7501}"/>
              </a:ext>
            </a:extLst>
          </p:cNvPr>
          <p:cNvGrpSpPr/>
          <p:nvPr/>
        </p:nvGrpSpPr>
        <p:grpSpPr>
          <a:xfrm>
            <a:off x="837658" y="3645862"/>
            <a:ext cx="2884954" cy="1297129"/>
            <a:chOff x="3968663" y="1836655"/>
            <a:chExt cx="2884954" cy="1297129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BF46DB9B-394A-EB2E-9B3D-DE2E380008ED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EB19C7B-C19C-DECC-3FE8-33C3933F19F7}"/>
                </a:ext>
              </a:extLst>
            </p:cNvPr>
            <p:cNvSpPr txBox="1"/>
            <p:nvPr/>
          </p:nvSpPr>
          <p:spPr>
            <a:xfrm>
              <a:off x="5275929" y="1836655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F96A9F1-08FF-CCE6-111E-10AA647F7904}"/>
                </a:ext>
              </a:extLst>
            </p:cNvPr>
            <p:cNvSpPr txBox="1"/>
            <p:nvPr/>
          </p:nvSpPr>
          <p:spPr>
            <a:xfrm>
              <a:off x="4275659" y="2027720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128849-4FAA-4084-ECDB-F6D8B501AF24}"/>
                </a:ext>
              </a:extLst>
            </p:cNvPr>
            <p:cNvSpPr txBox="1"/>
            <p:nvPr/>
          </p:nvSpPr>
          <p:spPr>
            <a:xfrm>
              <a:off x="3968663" y="2672119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62  66              96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5C7625-CC1B-1AEA-8900-0024D0EFE634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894B58D-701A-41DC-A40F-D8DB5B9595ED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18BC442C-E69B-0253-DC5C-12AD2F08192D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D1CFB979-8A27-267A-698A-1F3AFFB4F29E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Bogen 22">
              <a:extLst>
                <a:ext uri="{FF2B5EF4-FFF2-40B4-BE49-F238E27FC236}">
                  <a16:creationId xmlns:a16="http://schemas.microsoft.com/office/drawing/2014/main" id="{A325E7FA-92EF-F3ED-CC73-6D4693132108}"/>
                </a:ext>
              </a:extLst>
            </p:cNvPr>
            <p:cNvSpPr/>
            <p:nvPr/>
          </p:nvSpPr>
          <p:spPr>
            <a:xfrm>
              <a:off x="4781897" y="2192075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0AE7EFEC-8204-1895-4254-AAB85F8E5134}"/>
                </a:ext>
              </a:extLst>
            </p:cNvPr>
            <p:cNvSpPr/>
            <p:nvPr/>
          </p:nvSpPr>
          <p:spPr>
            <a:xfrm>
              <a:off x="4230568" y="2349177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9C61677B-EBE9-206C-3EDA-8A97A743B861}"/>
              </a:ext>
            </a:extLst>
          </p:cNvPr>
          <p:cNvSpPr txBox="1"/>
          <p:nvPr/>
        </p:nvSpPr>
        <p:spPr>
          <a:xfrm>
            <a:off x="4058050" y="3777744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66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66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5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B8F5C4AB-92B8-CA3E-5BAC-4CC08DDCEB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A50E046C-3353-96AC-9E23-09BC4D5F9638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D039672-AB50-B209-5563-B2242BCD2F82}"/>
              </a:ext>
            </a:extLst>
          </p:cNvPr>
          <p:cNvCxnSpPr>
            <a:cxnSpLocks/>
          </p:cNvCxnSpPr>
          <p:nvPr/>
        </p:nvCxnSpPr>
        <p:spPr>
          <a:xfrm>
            <a:off x="4056613" y="415838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Audio Recording 22.02.2023, 11:32:26">
            <a:hlinkClick r:id="" action="ppaction://media"/>
            <a:extLst>
              <a:ext uri="{FF2B5EF4-FFF2-40B4-BE49-F238E27FC236}">
                <a16:creationId xmlns:a16="http://schemas.microsoft.com/office/drawing/2014/main" id="{CB4EFF1D-8B7C-A105-8D1A-847DB7FEE81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139694" y="3088507"/>
            <a:ext cx="468000" cy="468000"/>
          </a:xfrm>
          <a:prstGeom prst="rect">
            <a:avLst/>
          </a:prstGeom>
        </p:spPr>
      </p:pic>
      <p:pic>
        <p:nvPicPr>
          <p:cNvPr id="62" name="Audio Recording 22.02.2023, 11:30:27">
            <a:hlinkClick r:id="" action="ppaction://media"/>
            <a:extLst>
              <a:ext uri="{FF2B5EF4-FFF2-40B4-BE49-F238E27FC236}">
                <a16:creationId xmlns:a16="http://schemas.microsoft.com/office/drawing/2014/main" id="{1E6D6C52-59EB-2EF5-21E9-A5DE5D2C84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37458" y="2343848"/>
            <a:ext cx="468000" cy="468000"/>
          </a:xfrm>
          <a:prstGeom prst="rect">
            <a:avLst/>
          </a:prstGeom>
        </p:spPr>
      </p:pic>
      <p:pic>
        <p:nvPicPr>
          <p:cNvPr id="68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4F4417AD-EAD7-75DE-5B5A-A7C4FC6A9F5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573" y="1736077"/>
            <a:ext cx="468000" cy="468000"/>
          </a:xfrm>
          <a:prstGeom prst="rect">
            <a:avLst/>
          </a:prstGeom>
        </p:spPr>
      </p:pic>
      <p:pic>
        <p:nvPicPr>
          <p:cNvPr id="69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2FE180EA-2C83-1FD2-B3B7-55DC9C56438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2669" y="1460494"/>
            <a:ext cx="468000" cy="468000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A85AAE7-3C19-B9E0-B939-27803FA4E15A}"/>
              </a:ext>
            </a:extLst>
          </p:cNvPr>
          <p:cNvGrpSpPr/>
          <p:nvPr/>
        </p:nvGrpSpPr>
        <p:grpSpPr>
          <a:xfrm>
            <a:off x="3594008" y="5343516"/>
            <a:ext cx="2717983" cy="1245918"/>
            <a:chOff x="3194977" y="4691943"/>
            <a:chExt cx="2717983" cy="1245918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8F50F2FA-066E-B89D-3EFF-73B8B9567EBD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1005326"/>
              <a:chOff x="3194977" y="4798181"/>
              <a:chExt cx="2455247" cy="1005326"/>
            </a:xfrm>
          </p:grpSpPr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35263E77-05F2-56DC-E718-B069F70C82D6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C0F3BA32-9268-167F-E01B-40DA09C223F9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</a:t>
                </a:r>
                <a:r>
                  <a:rPr lang="de-DE" altLang="de-DE" dirty="0"/>
                  <a:t>96</a:t>
                </a:r>
                <a:r>
                  <a:rPr lang="ru-RU" altLang="de-DE" dirty="0"/>
                  <a:t>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72" name="Abgerundete rechteckige Legende 71">
              <a:extLst>
                <a:ext uri="{FF2B5EF4-FFF2-40B4-BE49-F238E27FC236}">
                  <a16:creationId xmlns:a16="http://schemas.microsoft.com/office/drawing/2014/main" id="{DE6C2883-86AA-C6EE-04D3-39513C611B38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5" name="Audio Recording 22.02.2023, 11:24:35">
            <a:hlinkClick r:id="" action="ppaction://media"/>
            <a:extLst>
              <a:ext uri="{FF2B5EF4-FFF2-40B4-BE49-F238E27FC236}">
                <a16:creationId xmlns:a16="http://schemas.microsoft.com/office/drawing/2014/main" id="{BC9D2F35-C520-1A74-A33D-2F3765E6966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830753" y="5987080"/>
            <a:ext cx="468000" cy="468000"/>
          </a:xfrm>
          <a:prstGeom prst="rect">
            <a:avLst/>
          </a:prstGeom>
        </p:spPr>
      </p:pic>
      <p:pic>
        <p:nvPicPr>
          <p:cNvPr id="7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EE9406AD-DE35-485F-B106-80F1BB7A6D8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3847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7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34509" y="1340842"/>
            <a:ext cx="4070365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923939" y="1996856"/>
            <a:ext cx="3691507" cy="111889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 err="1"/>
              <a:t>Спочатку</a:t>
            </a:r>
            <a:r>
              <a:rPr lang="ru-RU" altLang="de-DE" dirty="0"/>
              <a:t> я додаю </a:t>
            </a:r>
            <a:r>
              <a:rPr lang="de-DE" altLang="de-DE" dirty="0">
                <a:solidFill>
                  <a:schemeClr val="accent2"/>
                </a:solidFill>
              </a:rPr>
              <a:t>4</a:t>
            </a:r>
            <a:r>
              <a:rPr lang="ru-RU" altLang="de-DE" dirty="0"/>
              <a:t> до 62. </a:t>
            </a:r>
            <a:r>
              <a:rPr lang="ru-RU" altLang="de-DE" dirty="0" err="1"/>
              <a:t>Потім</a:t>
            </a:r>
            <a:r>
              <a:rPr lang="ru-RU" altLang="de-DE" dirty="0"/>
              <a:t> я додаю </a:t>
            </a:r>
            <a:r>
              <a:rPr lang="de-DE" altLang="de-DE" dirty="0">
                <a:solidFill>
                  <a:srgbClr val="0070C0"/>
                </a:solidFill>
              </a:rPr>
              <a:t>30</a:t>
            </a:r>
            <a:r>
              <a:rPr lang="ru-RU" altLang="de-DE" dirty="0"/>
              <a:t> до 92.</a:t>
            </a:r>
            <a:endParaRPr lang="de-DE" altLang="de-DE" dirty="0">
              <a:latin typeface="Comic Sans MS" panose="030F0902030302020204" pitchFamily="66" charset="0"/>
            </a:endParaRPr>
          </a:p>
          <a:p>
            <a:pPr algn="ct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Spochatku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dodayu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30 do 62.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Potim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dodayu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4 do 92.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572000" y="1268706"/>
            <a:ext cx="4634346" cy="1920673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додавання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діям</a:t>
            </a:r>
            <a:endParaRPr lang="ru-RU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dodavannya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Audio Recording 22.02.2023, 11:19:27">
            <a:hlinkClick r:id="" action="ppaction://media"/>
            <a:extLst>
              <a:ext uri="{FF2B5EF4-FFF2-40B4-BE49-F238E27FC236}">
                <a16:creationId xmlns:a16="http://schemas.microsoft.com/office/drawing/2014/main" id="{3CFAE42D-2224-B137-3137-75002B36A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73767" y="1833431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4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694B66ED-72C5-5E58-5FC1-A55D1001ED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A8ECAC9-332B-F402-CF08-84C73BB327BB}"/>
              </a:ext>
            </a:extLst>
          </p:cNvPr>
          <p:cNvGrpSpPr/>
          <p:nvPr/>
        </p:nvGrpSpPr>
        <p:grpSpPr>
          <a:xfrm>
            <a:off x="841215" y="3602791"/>
            <a:ext cx="1084827" cy="1080426"/>
            <a:chOff x="2979005" y="3015344"/>
            <a:chExt cx="1084827" cy="1080426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2436269-B705-EE75-04D1-B13256768C54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D7105D43-33D3-5F3A-877B-B0F66220B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FA92942A-8BD3-658C-A015-9E22F3D33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C15FF7D9-E1F0-2CFF-EB6A-A8C558783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>
                <a:extLst>
                  <a:ext uri="{FF2B5EF4-FFF2-40B4-BE49-F238E27FC236}">
                    <a16:creationId xmlns:a16="http://schemas.microsoft.com/office/drawing/2014/main" id="{67FF3172-A56F-6897-7E86-028E61215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>
                <a:extLst>
                  <a:ext uri="{FF2B5EF4-FFF2-40B4-BE49-F238E27FC236}">
                    <a16:creationId xmlns:a16="http://schemas.microsoft.com/office/drawing/2014/main" id="{3E6207AF-1D37-D281-A375-336137BBA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>
                <a:extLst>
                  <a:ext uri="{FF2B5EF4-FFF2-40B4-BE49-F238E27FC236}">
                    <a16:creationId xmlns:a16="http://schemas.microsoft.com/office/drawing/2014/main" id="{D1107816-4A6E-60C1-5B3B-12D525759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7B90173-6E31-2E9D-CDC1-C5420D83C0A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57AEE39-3612-3DF7-4662-303CF464E51C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uppieren 85">
                <a:extLst>
                  <a:ext uri="{FF2B5EF4-FFF2-40B4-BE49-F238E27FC236}">
                    <a16:creationId xmlns:a16="http://schemas.microsoft.com/office/drawing/2014/main" id="{ED19824D-933A-C7EC-73D8-946703C66B3D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87" name="Gerade Verbindung 86">
                  <a:extLst>
                    <a:ext uri="{FF2B5EF4-FFF2-40B4-BE49-F238E27FC236}">
                      <a16:creationId xmlns:a16="http://schemas.microsoft.com/office/drawing/2014/main" id="{5D7F3099-38FB-26E5-4DB0-F9BA27FCC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87">
                  <a:extLst>
                    <a:ext uri="{FF2B5EF4-FFF2-40B4-BE49-F238E27FC236}">
                      <a16:creationId xmlns:a16="http://schemas.microsoft.com/office/drawing/2014/main" id="{1823F2F3-E4C0-2E89-EFD1-98F8623FC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88">
                  <a:extLst>
                    <a:ext uri="{FF2B5EF4-FFF2-40B4-BE49-F238E27FC236}">
                      <a16:creationId xmlns:a16="http://schemas.microsoft.com/office/drawing/2014/main" id="{8C3584A5-CDBD-1607-AC3F-D634786B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2A92325B-9103-4D13-98F0-5D94CBBD7A33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4E0338-7A13-BBE1-FC8C-09661788D585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F6C02AF-D26A-B42A-D702-148235ABD8BA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32FDBA4-6CC7-99F3-1902-9F7B741CD40E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B0417FC-5429-FB5A-2FAD-B473A8EC31F2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422D420-40C0-EE0C-2A0D-692D7871036E}"/>
              </a:ext>
            </a:extLst>
          </p:cNvPr>
          <p:cNvGrpSpPr/>
          <p:nvPr/>
        </p:nvGrpSpPr>
        <p:grpSpPr>
          <a:xfrm>
            <a:off x="2378212" y="3492428"/>
            <a:ext cx="2414868" cy="1200329"/>
            <a:chOff x="4241480" y="3193892"/>
            <a:chExt cx="2414868" cy="1200329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2B7E2476-BA2B-8A85-C3D1-04F57F16CBD1}"/>
                </a:ext>
              </a:extLst>
            </p:cNvPr>
            <p:cNvSpPr txBox="1"/>
            <p:nvPr/>
          </p:nvSpPr>
          <p:spPr>
            <a:xfrm>
              <a:off x="4241480" y="3193892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66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66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07" name="Gerade Verbindung 106">
              <a:extLst>
                <a:ext uri="{FF2B5EF4-FFF2-40B4-BE49-F238E27FC236}">
                  <a16:creationId xmlns:a16="http://schemas.microsoft.com/office/drawing/2014/main" id="{FA453D57-44D6-8890-BC20-36EB7C60E73A}"/>
                </a:ext>
              </a:extLst>
            </p:cNvPr>
            <p:cNvCxnSpPr>
              <a:cxnSpLocks/>
            </p:cNvCxnSpPr>
            <p:nvPr/>
          </p:nvCxnSpPr>
          <p:spPr>
            <a:xfrm>
              <a:off x="4260695" y="3573209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Rechteck 108">
            <a:extLst>
              <a:ext uri="{FF2B5EF4-FFF2-40B4-BE49-F238E27FC236}">
                <a16:creationId xmlns:a16="http://schemas.microsoft.com/office/drawing/2014/main" id="{0BC8D094-12BF-ECA4-558E-CCE0A13F28CC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10" name="Audio Recording 22.02.2023, 11:33:15">
            <a:hlinkClick r:id="" action="ppaction://media"/>
            <a:extLst>
              <a:ext uri="{FF2B5EF4-FFF2-40B4-BE49-F238E27FC236}">
                <a16:creationId xmlns:a16="http://schemas.microsoft.com/office/drawing/2014/main" id="{77C85EAD-03D9-A041-E649-47D94E748B9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721976" y="2301431"/>
            <a:ext cx="468000" cy="468000"/>
          </a:xfrm>
          <a:prstGeom prst="rect">
            <a:avLst/>
          </a:prstGeom>
        </p:spPr>
      </p:pic>
      <p:pic>
        <p:nvPicPr>
          <p:cNvPr id="112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B59553EA-FE21-1B42-7AB2-AD04D609D01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3383" y="1452945"/>
            <a:ext cx="468000" cy="468000"/>
          </a:xfrm>
          <a:prstGeom prst="rect">
            <a:avLst/>
          </a:prstGeom>
        </p:spPr>
      </p:pic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B89677D-267A-786A-1BF8-9A62CCCCF04A}"/>
              </a:ext>
            </a:extLst>
          </p:cNvPr>
          <p:cNvGrpSpPr/>
          <p:nvPr/>
        </p:nvGrpSpPr>
        <p:grpSpPr>
          <a:xfrm>
            <a:off x="4793080" y="4966335"/>
            <a:ext cx="2717983" cy="1245918"/>
            <a:chOff x="3194977" y="4691943"/>
            <a:chExt cx="2717983" cy="1245918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E40D447C-6AD4-9E25-73FA-4627CFD8FD65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1005326"/>
              <a:chOff x="3194977" y="4798181"/>
              <a:chExt cx="2455247" cy="1005326"/>
            </a:xfrm>
          </p:grpSpPr>
          <p:sp>
            <p:nvSpPr>
              <p:cNvPr id="117" name="Textfeld 116">
                <a:extLst>
                  <a:ext uri="{FF2B5EF4-FFF2-40B4-BE49-F238E27FC236}">
                    <a16:creationId xmlns:a16="http://schemas.microsoft.com/office/drawing/2014/main" id="{67CCFA27-2C2B-663F-C6E6-E46B6AE37125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118" name="Textfeld 117">
                <a:extLst>
                  <a:ext uri="{FF2B5EF4-FFF2-40B4-BE49-F238E27FC236}">
                    <a16:creationId xmlns:a16="http://schemas.microsoft.com/office/drawing/2014/main" id="{8A084A83-1C9C-7A5B-B6C6-95388DEFA92F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</a:t>
                </a:r>
                <a:r>
                  <a:rPr lang="de-DE" altLang="de-DE" dirty="0"/>
                  <a:t>96</a:t>
                </a:r>
                <a:r>
                  <a:rPr lang="ru-RU" altLang="de-DE" dirty="0"/>
                  <a:t>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116" name="Abgerundete rechteckige Legende 115">
              <a:extLst>
                <a:ext uri="{FF2B5EF4-FFF2-40B4-BE49-F238E27FC236}">
                  <a16:creationId xmlns:a16="http://schemas.microsoft.com/office/drawing/2014/main" id="{8A7FC3B8-8363-67F9-1E2A-CA0E1EAB58E4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19" name="Audio Recording 22.02.2023, 11:24:35">
            <a:hlinkClick r:id="" action="ppaction://media"/>
            <a:extLst>
              <a:ext uri="{FF2B5EF4-FFF2-40B4-BE49-F238E27FC236}">
                <a16:creationId xmlns:a16="http://schemas.microsoft.com/office/drawing/2014/main" id="{53C7420A-27DF-4043-6237-FDB129214DE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29825" y="5609899"/>
            <a:ext cx="468000" cy="468000"/>
          </a:xfrm>
          <a:prstGeom prst="rect">
            <a:avLst/>
          </a:prstGeom>
        </p:spPr>
      </p:pic>
      <p:pic>
        <p:nvPicPr>
          <p:cNvPr id="12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1BC5F36D-D8A7-45C9-D962-B776367E9F6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14:cNvPr>
              <p14:cNvContentPartPr/>
              <p14:nvPr/>
            </p14:nvContentPartPr>
            <p14:xfrm>
              <a:off x="1049814" y="4592138"/>
              <a:ext cx="560251" cy="179732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4191" y="437602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14:cNvPr>
              <p14:cNvContentPartPr/>
              <p14:nvPr/>
            </p14:nvContentPartPr>
            <p14:xfrm>
              <a:off x="757249" y="4223452"/>
              <a:ext cx="1251070" cy="363284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1247" y="4007640"/>
                <a:ext cx="1322714" cy="7945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465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додавання</a:t>
            </a:r>
            <a:r>
              <a:rPr lang="ru-RU" altLang="de-DE" sz="2000" dirty="0">
                <a:ea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altLang="de-DE" sz="2000" dirty="0" err="1">
                <a:ea typeface="Calibri" panose="020F0502020204030204" pitchFamily="34" charset="0"/>
                <a:cs typeface="Calibri" panose="020F0502020204030204" pitchFamily="34" charset="0"/>
              </a:rPr>
              <a:t>діям</a:t>
            </a:r>
            <a:endParaRPr lang="ru-RU" altLang="de-DE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dodavannya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56890" y="1079657"/>
            <a:ext cx="2805228" cy="3364337"/>
            <a:chOff x="1303722" y="-42191"/>
            <a:chExt cx="2805228" cy="336433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03722" y="50599"/>
              <a:ext cx="2663478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1600" dirty="0">
                  <a:latin typeface="Comic Sans MS" panose="030F0902030302020204" pitchFamily="66" charset="0"/>
                </a:rPr>
                <a:t> bis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zur nächsten Zehnerzahl.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 </a:t>
              </a:r>
              <a:r>
                <a:rPr lang="de-DE" sz="1600" dirty="0">
                  <a:latin typeface="Comic Sans MS" panose="030F0902030302020204" pitchFamily="66" charset="0"/>
                </a:rPr>
                <a:t>zu der 70 dazu.</a:t>
              </a:r>
              <a:endParaRPr lang="de-DE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371990" y="1162415"/>
              <a:ext cx="2520000" cy="2141875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Спочатку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я додаю</a:t>
              </a:r>
              <a:r>
                <a:rPr lang="ru-RU" altLang="de-DE" sz="18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800" dirty="0">
                  <a:solidFill>
                    <a:schemeClr val="accent2"/>
                  </a:solidFill>
                </a:rPr>
                <a:t>8</a:t>
              </a:r>
              <a:r>
                <a:rPr lang="ru-RU" altLang="de-DE" sz="18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 </a:t>
              </a:r>
              <a:r>
                <a:rPr lang="ru-RU" altLang="de-DE" sz="1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найближчого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повного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десятка. </a:t>
              </a:r>
              <a:r>
                <a:rPr lang="ru-RU" altLang="de-DE" sz="1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Потім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я додаю </a:t>
              </a:r>
              <a:r>
                <a:rPr lang="ru-RU" altLang="de-DE" sz="1800" dirty="0">
                  <a:solidFill>
                    <a:srgbClr val="0070C0"/>
                  </a:solidFill>
                </a:rPr>
                <a:t>26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 70.</a:t>
              </a: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Spochatku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dodayu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8 do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nayblyzhchoho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povnoho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desyatka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Potim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dodayu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26 do 70.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303722" y="-42191"/>
              <a:ext cx="2805228" cy="3364337"/>
            </a:xfrm>
            <a:prstGeom prst="wedgeRoundRectCallout">
              <a:avLst>
                <a:gd name="adj1" fmla="val 1214"/>
                <a:gd name="adj2" fmla="val 57664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2" y="1218941"/>
            <a:ext cx="2520000" cy="1960737"/>
            <a:chOff x="10714052" y="-472149"/>
            <a:chExt cx="1518268" cy="168400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61077" y="232989"/>
              <a:ext cx="1454927" cy="97887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рахую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першого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числа в 2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дії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rakhuyu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vid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pershoho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v 2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diyi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170811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8" name="Audio Recording 22.02.2023, 11:19:27">
            <a:hlinkClick r:id="" action="ppaction://media"/>
            <a:extLst>
              <a:ext uri="{FF2B5EF4-FFF2-40B4-BE49-F238E27FC236}">
                <a16:creationId xmlns:a16="http://schemas.microsoft.com/office/drawing/2014/main" id="{14570E10-6B05-15BA-A1AA-F8D622040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73767" y="1833431"/>
            <a:ext cx="468000" cy="468000"/>
          </a:xfrm>
          <a:prstGeom prst="rect">
            <a:avLst/>
          </a:prstGeom>
        </p:spPr>
      </p:pic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5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B8F5C4AB-92B8-CA3E-5BAC-4CC08DDCEB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4CB97C6-155D-65BB-3FDF-5C4655320E4A}"/>
              </a:ext>
            </a:extLst>
          </p:cNvPr>
          <p:cNvGrpSpPr/>
          <p:nvPr/>
        </p:nvGrpSpPr>
        <p:grpSpPr>
          <a:xfrm>
            <a:off x="3731185" y="3759328"/>
            <a:ext cx="2414868" cy="1200329"/>
            <a:chOff x="7189055" y="1968537"/>
            <a:chExt cx="2414868" cy="120032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823F0B3-6E4A-C38F-D3FF-3FFBE9AB67E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2400" b="1" dirty="0">
                  <a:latin typeface="Comic Sans MS" panose="030F0902030302020204" pitchFamily="66" charset="0"/>
                </a:rPr>
                <a:t> = 70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56A1EEFB-1B01-64A9-3E60-008A70352347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0345B8C-3877-672A-0B93-F9C20821BF25}"/>
              </a:ext>
            </a:extLst>
          </p:cNvPr>
          <p:cNvGrpSpPr/>
          <p:nvPr/>
        </p:nvGrpSpPr>
        <p:grpSpPr>
          <a:xfrm>
            <a:off x="552806" y="3604881"/>
            <a:ext cx="2884954" cy="1311699"/>
            <a:chOff x="3968663" y="1813207"/>
            <a:chExt cx="2884954" cy="1311699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CB878CA9-0D45-CE01-48CB-6E52D11D5CA1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456F65D-F642-0201-FB10-69910AECCEEF}"/>
                </a:ext>
              </a:extLst>
            </p:cNvPr>
            <p:cNvSpPr txBox="1"/>
            <p:nvPr/>
          </p:nvSpPr>
          <p:spPr>
            <a:xfrm>
              <a:off x="5275929" y="181320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+26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1F6B2EF-6DB2-7F72-935D-DF21FF8E8019}"/>
                </a:ext>
              </a:extLst>
            </p:cNvPr>
            <p:cNvSpPr txBox="1"/>
            <p:nvPr/>
          </p:nvSpPr>
          <p:spPr>
            <a:xfrm>
              <a:off x="4275659" y="2004272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+8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7B4BDA-60B1-86D7-124A-CCA71FAAF18C}"/>
                </a:ext>
              </a:extLst>
            </p:cNvPr>
            <p:cNvSpPr txBox="1"/>
            <p:nvPr/>
          </p:nvSpPr>
          <p:spPr>
            <a:xfrm>
              <a:off x="3968663" y="2663241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62  70              96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D251E3-6AA2-2A63-466B-F8621189E0C2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2417930-512D-0A14-F5EE-EEDEACDCA533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738C9B8A-836A-E57F-3423-19BDCC8AB7BA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C115C301-B0D9-B5A5-6C34-1A48F1C26E2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3E7FD160-5755-0D7A-F58E-AE2E904D29BF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CCFF753E-0CFA-1025-BC38-6D8DDC3C594A}"/>
                </a:ext>
              </a:extLst>
            </p:cNvPr>
            <p:cNvSpPr/>
            <p:nvPr/>
          </p:nvSpPr>
          <p:spPr>
            <a:xfrm>
              <a:off x="4781897" y="2195261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79D79980-1AE1-12B3-C109-CDD4B9BA61A5}"/>
                </a:ext>
              </a:extLst>
            </p:cNvPr>
            <p:cNvSpPr/>
            <p:nvPr/>
          </p:nvSpPr>
          <p:spPr>
            <a:xfrm>
              <a:off x="4230568" y="2352363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8780749E-6271-3B52-827F-9AC1787C0F59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2" name="Audio Recording 22.02.2023, 11:34:05">
            <a:hlinkClick r:id="" action="ppaction://media"/>
            <a:extLst>
              <a:ext uri="{FF2B5EF4-FFF2-40B4-BE49-F238E27FC236}">
                <a16:creationId xmlns:a16="http://schemas.microsoft.com/office/drawing/2014/main" id="{B46EF5B6-B249-5CA9-3396-893E81DFFBA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119806" y="2935153"/>
            <a:ext cx="468000" cy="468000"/>
          </a:xfrm>
          <a:prstGeom prst="rect">
            <a:avLst/>
          </a:prstGeom>
        </p:spPr>
      </p:pic>
      <p:pic>
        <p:nvPicPr>
          <p:cNvPr id="45" name="Audio Recording 22.02.2023, 11:30:27">
            <a:hlinkClick r:id="" action="ppaction://media"/>
            <a:extLst>
              <a:ext uri="{FF2B5EF4-FFF2-40B4-BE49-F238E27FC236}">
                <a16:creationId xmlns:a16="http://schemas.microsoft.com/office/drawing/2014/main" id="{89C16855-766E-3207-B2ED-E22680FFA5F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58645" y="2326340"/>
            <a:ext cx="468000" cy="468000"/>
          </a:xfrm>
          <a:prstGeom prst="rect">
            <a:avLst/>
          </a:prstGeom>
        </p:spPr>
      </p:pic>
      <p:pic>
        <p:nvPicPr>
          <p:cNvPr id="47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8FE08B9F-C734-4C7C-9F71-C68EE0CCC47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2847" y="1474608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25:35">
            <a:hlinkClick r:id="" action="ppaction://media"/>
            <a:extLst>
              <a:ext uri="{FF2B5EF4-FFF2-40B4-BE49-F238E27FC236}">
                <a16:creationId xmlns:a16="http://schemas.microsoft.com/office/drawing/2014/main" id="{105B64F4-9433-0A0D-9A84-E8AACCB08FF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946" y="1863994"/>
            <a:ext cx="468000" cy="4680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7F5635A-5680-D12A-F675-6139BA4C1EFA}"/>
              </a:ext>
            </a:extLst>
          </p:cNvPr>
          <p:cNvGrpSpPr/>
          <p:nvPr/>
        </p:nvGrpSpPr>
        <p:grpSpPr>
          <a:xfrm>
            <a:off x="3594008" y="5343516"/>
            <a:ext cx="2717983" cy="1245918"/>
            <a:chOff x="3194977" y="4691943"/>
            <a:chExt cx="2717983" cy="1245918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6A5D2020-7CC1-AE85-FA59-6EFB50926FE5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1005326"/>
              <a:chOff x="3194977" y="4798181"/>
              <a:chExt cx="2455247" cy="1005326"/>
            </a:xfrm>
          </p:grpSpPr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0F5418F-0793-46E9-FD42-FC29EAD41D86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33977DCF-A1B7-D30E-2DE0-CF676420DD54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</a:t>
                </a:r>
                <a:r>
                  <a:rPr lang="de-DE" altLang="de-DE" dirty="0"/>
                  <a:t>96</a:t>
                </a:r>
                <a:r>
                  <a:rPr lang="ru-RU" altLang="de-DE" dirty="0"/>
                  <a:t>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52" name="Abgerundete rechteckige Legende 51">
              <a:extLst>
                <a:ext uri="{FF2B5EF4-FFF2-40B4-BE49-F238E27FC236}">
                  <a16:creationId xmlns:a16="http://schemas.microsoft.com/office/drawing/2014/main" id="{50798118-1C34-61C2-8F19-488014F470DB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58" name="Audio Recording 22.02.2023, 11:24:35">
            <a:hlinkClick r:id="" action="ppaction://media"/>
            <a:extLst>
              <a:ext uri="{FF2B5EF4-FFF2-40B4-BE49-F238E27FC236}">
                <a16:creationId xmlns:a16="http://schemas.microsoft.com/office/drawing/2014/main" id="{EC9D9C69-934F-47AB-B357-E937D1778C2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830753" y="5987080"/>
            <a:ext cx="468000" cy="468000"/>
          </a:xfrm>
          <a:prstGeom prst="rect">
            <a:avLst/>
          </a:prstGeom>
        </p:spPr>
      </p:pic>
      <p:pic>
        <p:nvPicPr>
          <p:cNvPr id="6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69A1AED5-C4CD-C322-E0DD-DE0EF94D31C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3847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109401" y="1158019"/>
            <a:ext cx="4979629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die Summanden in ihre Stellenwerte. Dann rechne ich Zehner plus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 </a:t>
            </a:r>
            <a:r>
              <a:rPr lang="de-DE" sz="1600" dirty="0">
                <a:latin typeface="Comic Sans MS" panose="030F0902030302020204" pitchFamily="66" charset="0"/>
              </a:rPr>
              <a:t>und Einer plus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Einer </a:t>
            </a:r>
            <a:r>
              <a:rPr lang="de-DE" sz="1600" dirty="0">
                <a:latin typeface="Comic Sans MS" panose="030F0902030302020204" pitchFamily="66" charset="0"/>
              </a:rPr>
              <a:t>und addiere dann die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149368" y="1987786"/>
            <a:ext cx="4963244" cy="2029986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de-DE" dirty="0"/>
              <a:t>Я </a:t>
            </a:r>
            <a:r>
              <a:rPr lang="ru-RU" altLang="de-DE" dirty="0" err="1"/>
              <a:t>розбиваю</a:t>
            </a:r>
            <a:r>
              <a:rPr lang="ru-RU" altLang="de-DE" dirty="0"/>
              <a:t> </a:t>
            </a:r>
            <a:r>
              <a:rPr lang="ru-RU" altLang="de-DE" dirty="0" err="1"/>
              <a:t>доданки</a:t>
            </a:r>
            <a:r>
              <a:rPr lang="ru-RU" altLang="de-DE" dirty="0"/>
              <a:t> на </a:t>
            </a:r>
            <a:r>
              <a:rPr lang="ru-RU" altLang="de-DE" dirty="0" err="1"/>
              <a:t>їхні</a:t>
            </a:r>
            <a:r>
              <a:rPr lang="ru-RU" altLang="de-DE" dirty="0"/>
              <a:t> </a:t>
            </a:r>
            <a:r>
              <a:rPr lang="ru-RU" altLang="de-DE" dirty="0" err="1"/>
              <a:t>розряди</a:t>
            </a:r>
            <a:r>
              <a:rPr lang="ru-RU" altLang="de-DE" dirty="0"/>
              <a:t>. </a:t>
            </a:r>
            <a:r>
              <a:rPr lang="ru-RU" altLang="de-DE" dirty="0" err="1"/>
              <a:t>Потім</a:t>
            </a:r>
            <a:r>
              <a:rPr lang="ru-RU" altLang="de-DE" dirty="0"/>
              <a:t> я додаю десятки до </a:t>
            </a:r>
            <a:r>
              <a:rPr lang="ru-RU" altLang="de-DE" dirty="0" err="1"/>
              <a:t>десятків</a:t>
            </a:r>
            <a:r>
              <a:rPr lang="ru-RU" altLang="de-DE" dirty="0"/>
              <a:t> і </a:t>
            </a:r>
            <a:r>
              <a:rPr lang="ru-RU" altLang="de-DE" dirty="0" err="1"/>
              <a:t>одиниці</a:t>
            </a:r>
            <a:r>
              <a:rPr lang="ru-RU" altLang="de-DE" dirty="0"/>
              <a:t> до </a:t>
            </a:r>
            <a:r>
              <a:rPr lang="ru-RU" altLang="de-DE" dirty="0" err="1"/>
              <a:t>одиниць</a:t>
            </a:r>
            <a:r>
              <a:rPr lang="ru-RU" altLang="de-DE" dirty="0"/>
              <a:t>, а </a:t>
            </a:r>
            <a:r>
              <a:rPr lang="ru-RU" altLang="de-DE" dirty="0" err="1"/>
              <a:t>потім</a:t>
            </a:r>
            <a:r>
              <a:rPr lang="ru-RU" altLang="de-DE" dirty="0"/>
              <a:t> додаю </a:t>
            </a:r>
            <a:r>
              <a:rPr lang="ru-RU" altLang="de-DE" dirty="0" err="1"/>
              <a:t>результати</a:t>
            </a:r>
            <a:r>
              <a:rPr lang="ru-RU" altLang="de-DE" dirty="0"/>
              <a:t> разом.</a:t>
            </a:r>
            <a:endParaRPr lang="de-DE" altLang="de-DE" dirty="0">
              <a:latin typeface="Comic Sans MS" panose="030F0902030302020204" pitchFamily="66" charset="0"/>
            </a:endParaRPr>
          </a:p>
          <a:p>
            <a:pPr algn="ct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rozbyvayu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dodanky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yikhni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rozryady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Potim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desyatkiv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odynytsi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odynyts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ʹ, 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potim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rezulʹtaty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razom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  <a:p>
            <a:pPr algn="ctr"/>
            <a:endParaRPr lang="de-DE" altLang="de-DE" sz="2000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15676" y="4310177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3941676" y="1079658"/>
            <a:ext cx="5557403" cy="2870937"/>
          </a:xfrm>
          <a:prstGeom prst="wedgeRoundRectCallout">
            <a:avLst>
              <a:gd name="adj1" fmla="val 27524"/>
              <a:gd name="adj2" fmla="val 5604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 </a:t>
            </a:r>
            <a:r>
              <a:rPr lang="de-DE" dirty="0">
                <a:latin typeface="Comic Sans MS" panose="030F0902030302020204" pitchFamily="66" charset="0"/>
              </a:rPr>
              <a:t>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385422" y="1730335"/>
            <a:ext cx="27497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 err="1"/>
              <a:t>додавання</a:t>
            </a:r>
            <a:r>
              <a:rPr lang="ru-RU" altLang="de-DE" dirty="0"/>
              <a:t> за </a:t>
            </a:r>
            <a:r>
              <a:rPr lang="ru-RU" altLang="de-DE" dirty="0" err="1"/>
              <a:t>розрядами</a:t>
            </a:r>
            <a:endParaRPr lang="ru-RU" altLang="de-DE" dirty="0"/>
          </a:p>
          <a:p>
            <a:pPr algn="ctr"/>
            <a:r>
              <a:rPr lang="de-DE" altLang="de-DE" sz="1400" dirty="0">
                <a:solidFill>
                  <a:srgbClr val="5F6368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5F6368"/>
                </a:solidFill>
                <a:latin typeface="Comic Sans MS" panose="030F0902030302020204" pitchFamily="66" charset="0"/>
              </a:rPr>
              <a:t>dodavannya</a:t>
            </a:r>
            <a:r>
              <a:rPr lang="de-DE" sz="1400" dirty="0">
                <a:solidFill>
                  <a:srgbClr val="5F6368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5F6368"/>
                </a:solidFill>
                <a:latin typeface="Comic Sans MS" panose="030F0902030302020204" pitchFamily="66" charset="0"/>
              </a:rPr>
              <a:t>za</a:t>
            </a:r>
            <a:r>
              <a:rPr lang="de-DE" sz="1400" dirty="0">
                <a:solidFill>
                  <a:srgbClr val="5F6368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5F6368"/>
                </a:solidFill>
                <a:latin typeface="Comic Sans MS" panose="030F0902030302020204" pitchFamily="66" charset="0"/>
              </a:rPr>
              <a:t>rozryadamy</a:t>
            </a:r>
            <a:r>
              <a:rPr lang="de-DE" altLang="de-DE" sz="1400" dirty="0">
                <a:solidFill>
                  <a:srgbClr val="5F6368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4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694B66ED-72C5-5E58-5FC1-A55D1001E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4646F6E-FCC3-0153-2242-B44FCC4763AC}"/>
              </a:ext>
            </a:extLst>
          </p:cNvPr>
          <p:cNvGrpSpPr/>
          <p:nvPr/>
        </p:nvGrpSpPr>
        <p:grpSpPr>
          <a:xfrm>
            <a:off x="2553823" y="4189284"/>
            <a:ext cx="4202138" cy="1200329"/>
            <a:chOff x="4271934" y="4178581"/>
            <a:chExt cx="4202138" cy="120032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1C7F1BF-E3DD-D640-B83B-D01FDDD7FEF2}"/>
                </a:ext>
              </a:extLst>
            </p:cNvPr>
            <p:cNvSpPr txBox="1"/>
            <p:nvPr/>
          </p:nvSpPr>
          <p:spPr>
            <a:xfrm>
              <a:off x="4271934" y="4178581"/>
              <a:ext cx="420213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  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32FF68A4-8E5E-8B30-BBA3-0D74E556F916}"/>
                </a:ext>
              </a:extLst>
            </p:cNvPr>
            <p:cNvCxnSpPr>
              <a:cxnSpLocks/>
            </p:cNvCxnSpPr>
            <p:nvPr/>
          </p:nvCxnSpPr>
          <p:spPr>
            <a:xfrm>
              <a:off x="4271934" y="4575744"/>
              <a:ext cx="3191090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hteck 86">
            <a:extLst>
              <a:ext uri="{FF2B5EF4-FFF2-40B4-BE49-F238E27FC236}">
                <a16:creationId xmlns:a16="http://schemas.microsoft.com/office/drawing/2014/main" id="{E837C30F-0292-9680-C2F9-53E8CD24C5B4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9" name="Audio Recording 19.01.2023, 11:19:44">
            <a:hlinkClick r:id="" action="ppaction://media"/>
            <a:extLst>
              <a:ext uri="{FF2B5EF4-FFF2-40B4-BE49-F238E27FC236}">
                <a16:creationId xmlns:a16="http://schemas.microsoft.com/office/drawing/2014/main" id="{6B6808B9-AF82-C7FB-3561-7738BAF37B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4447" y="1210588"/>
            <a:ext cx="468000" cy="468000"/>
          </a:xfrm>
          <a:prstGeom prst="rect">
            <a:avLst/>
          </a:prstGeom>
        </p:spPr>
      </p:pic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68E4FE3-4095-5F33-88F1-2C0A569A74C2}"/>
              </a:ext>
            </a:extLst>
          </p:cNvPr>
          <p:cNvGrpSpPr/>
          <p:nvPr/>
        </p:nvGrpSpPr>
        <p:grpSpPr>
          <a:xfrm>
            <a:off x="4953000" y="5514230"/>
            <a:ext cx="2717983" cy="1131591"/>
            <a:chOff x="3194977" y="4806269"/>
            <a:chExt cx="2717983" cy="1131591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897A2A0F-D3CD-EB5E-032F-DEEB465A732C}"/>
                </a:ext>
              </a:extLst>
            </p:cNvPr>
            <p:cNvGrpSpPr/>
            <p:nvPr/>
          </p:nvGrpSpPr>
          <p:grpSpPr>
            <a:xfrm>
              <a:off x="3194977" y="4880178"/>
              <a:ext cx="2455247" cy="923329"/>
              <a:chOff x="3194977" y="4880178"/>
              <a:chExt cx="2455247" cy="923329"/>
            </a:xfrm>
          </p:grpSpPr>
          <p:sp>
            <p:nvSpPr>
              <p:cNvPr id="93" name="Textfeld 92">
                <a:extLst>
                  <a:ext uri="{FF2B5EF4-FFF2-40B4-BE49-F238E27FC236}">
                    <a16:creationId xmlns:a16="http://schemas.microsoft.com/office/drawing/2014/main" id="{26BAFC10-40CA-0729-B4DD-BFC69219D3C9}"/>
                  </a:ext>
                </a:extLst>
              </p:cNvPr>
              <p:cNvSpPr txBox="1"/>
              <p:nvPr/>
            </p:nvSpPr>
            <p:spPr>
              <a:xfrm>
                <a:off x="3194977" y="4880178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4B474C07-6BBC-319B-6C2F-CBBD9BA1F944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</a:t>
                </a:r>
                <a:r>
                  <a:rPr lang="de-DE" altLang="de-DE" dirty="0"/>
                  <a:t>96</a:t>
                </a:r>
                <a:r>
                  <a:rPr lang="ru-RU" altLang="de-DE" dirty="0"/>
                  <a:t>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92" name="Abgerundete rechteckige Legende 91">
              <a:extLst>
                <a:ext uri="{FF2B5EF4-FFF2-40B4-BE49-F238E27FC236}">
                  <a16:creationId xmlns:a16="http://schemas.microsoft.com/office/drawing/2014/main" id="{112C8B2C-AC4B-39B4-23EB-572672DCC13A}"/>
                </a:ext>
              </a:extLst>
            </p:cNvPr>
            <p:cNvSpPr/>
            <p:nvPr/>
          </p:nvSpPr>
          <p:spPr>
            <a:xfrm>
              <a:off x="3321977" y="4806269"/>
              <a:ext cx="2590983" cy="1131591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5" name="Audio Recording 22.02.2023, 11:24:35">
            <a:hlinkClick r:id="" action="ppaction://media"/>
            <a:extLst>
              <a:ext uri="{FF2B5EF4-FFF2-40B4-BE49-F238E27FC236}">
                <a16:creationId xmlns:a16="http://schemas.microsoft.com/office/drawing/2014/main" id="{D18C662F-9EEE-546D-E5F5-E243569637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89745" y="6043468"/>
            <a:ext cx="468000" cy="468000"/>
          </a:xfrm>
          <a:prstGeom prst="rect">
            <a:avLst/>
          </a:prstGeom>
        </p:spPr>
      </p:pic>
      <p:pic>
        <p:nvPicPr>
          <p:cNvPr id="9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547F229D-AA3E-17AC-6F58-A72B6FC8D5D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1370" y="5514231"/>
            <a:ext cx="468000" cy="468000"/>
          </a:xfrm>
          <a:prstGeom prst="rect">
            <a:avLst/>
          </a:prstGeom>
        </p:spPr>
      </p:pic>
      <p:pic>
        <p:nvPicPr>
          <p:cNvPr id="97" name="Audio Recording 22.02.2023, 11:24:18">
            <a:hlinkClick r:id="" action="ppaction://media"/>
            <a:extLst>
              <a:ext uri="{FF2B5EF4-FFF2-40B4-BE49-F238E27FC236}">
                <a16:creationId xmlns:a16="http://schemas.microsoft.com/office/drawing/2014/main" id="{E2C73E82-C38F-CC44-8DF7-1F216A5F5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70289" y="1779070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C7B0345-858E-A2B0-20E5-575202984784}"/>
              </a:ext>
            </a:extLst>
          </p:cNvPr>
          <p:cNvGrpSpPr/>
          <p:nvPr/>
        </p:nvGrpSpPr>
        <p:grpSpPr>
          <a:xfrm>
            <a:off x="983964" y="4297661"/>
            <a:ext cx="1084827" cy="1080426"/>
            <a:chOff x="2979005" y="3015344"/>
            <a:chExt cx="1084827" cy="108042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2CE04FC5-BBFD-DB82-8E14-5C33E8A26F77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6D41E2A8-42F3-AEFC-A6F4-F0E395D5F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9A5A1668-3801-C919-781C-C5EC4F6B5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03478718-595E-5FF0-CEED-5A366D69F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800B36F0-38FA-85A0-5780-ECB2D3B9F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FAC72A43-6D0C-AF7B-EA3B-E4D2E97F9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1DD8EDDB-6C3A-C098-A409-965F80FAD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F9BB245-91C3-D9FD-AA7C-139232EC8E1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CBC3DD-D953-786F-C6BE-1EFCB2D007FA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17D11A0C-64BE-FB8C-ACE8-05F63662755E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38" name="Gerade Verbindung 37">
                  <a:extLst>
                    <a:ext uri="{FF2B5EF4-FFF2-40B4-BE49-F238E27FC236}">
                      <a16:creationId xmlns:a16="http://schemas.microsoft.com/office/drawing/2014/main" id="{071E371A-DE51-0822-4967-2040FA1A6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>
                  <a:extLst>
                    <a:ext uri="{FF2B5EF4-FFF2-40B4-BE49-F238E27FC236}">
                      <a16:creationId xmlns:a16="http://schemas.microsoft.com/office/drawing/2014/main" id="{B963A8A6-58CD-4394-7AF4-68BE27723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46">
                  <a:extLst>
                    <a:ext uri="{FF2B5EF4-FFF2-40B4-BE49-F238E27FC236}">
                      <a16:creationId xmlns:a16="http://schemas.microsoft.com/office/drawing/2014/main" id="{A25D4443-A3D9-3A11-E1FE-3C4E9CBF8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3DD579E-14BD-4D72-D799-01C914F64C56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6521B6-7C2E-E8A6-2517-212DF0FA2840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33B93AF-5800-680B-BEDF-59BF867D9D1C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C1F1F8E-6C29-5147-DDA6-1F5B2A340ED4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1D59331-70AC-18DD-6528-A75965248E18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14:cNvPr>
              <p14:cNvContentPartPr/>
              <p14:nvPr/>
            </p14:nvContentPartPr>
            <p14:xfrm>
              <a:off x="1192563" y="5287008"/>
              <a:ext cx="560251" cy="179732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940" y="507089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14:cNvPr>
              <p14:cNvContentPartPr/>
              <p14:nvPr/>
            </p14:nvContentPartPr>
            <p14:xfrm>
              <a:off x="899998" y="4918322"/>
              <a:ext cx="1251070" cy="363284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3996" y="4702510"/>
                <a:ext cx="1322714" cy="79454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Recording 28.08.2023, 11:52:18">
            <a:hlinkClick r:id="" action="ppaction://media"/>
            <a:extLst>
              <a:ext uri="{FF2B5EF4-FFF2-40B4-BE49-F238E27FC236}">
                <a16:creationId xmlns:a16="http://schemas.microsoft.com/office/drawing/2014/main" id="{A764EB9E-A5F7-EED5-C0BF-AEA39D8BE8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855030" y="2491175"/>
            <a:ext cx="468000" cy="468000"/>
          </a:xfrm>
          <a:prstGeom prst="rect">
            <a:avLst/>
          </a:prstGeom>
        </p:spPr>
      </p:pic>
      <p:pic>
        <p:nvPicPr>
          <p:cNvPr id="9" name="Audio Recording 28.08.2023, 19:55:47">
            <a:hlinkClick r:id="" action="ppaction://media"/>
            <a:extLst>
              <a:ext uri="{FF2B5EF4-FFF2-40B4-BE49-F238E27FC236}">
                <a16:creationId xmlns:a16="http://schemas.microsoft.com/office/drawing/2014/main" id="{6CD7BB7D-839A-81CC-6B5E-F77BCE9F36C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1958" y="149633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0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57227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572276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допоміжне завдання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5F6368"/>
                </a:solidFill>
                <a:effectLst/>
                <a:latin typeface="Comic Sans MS" panose="030F0902030302020204" pitchFamily="66" charset="0"/>
              </a:rPr>
              <a:t>dopomizhne</a:t>
            </a:r>
            <a:r>
              <a:rPr lang="de-DE" sz="1600" dirty="0">
                <a:solidFill>
                  <a:srgbClr val="5F6368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5F6368"/>
                </a:solidFill>
                <a:effectLst/>
                <a:latin typeface="Comic Sans MS" panose="030F0902030302020204" pitchFamily="66" charset="0"/>
              </a:rPr>
              <a:t>zavdannya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08632" y="1319646"/>
            <a:ext cx="2853486" cy="2486566"/>
            <a:chOff x="1255464" y="197798"/>
            <a:chExt cx="2853486" cy="2486566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34. Dann subtrahiere ich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255464" y="1275102"/>
              <a:ext cx="2636387" cy="1118890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Спочатку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я додаю </a:t>
              </a:r>
              <a:r>
                <a:rPr lang="ru-RU" altLang="de-DE" sz="1800" dirty="0">
                  <a:solidFill>
                    <a:srgbClr val="0070C0"/>
                  </a:solidFill>
                </a:rPr>
                <a:t>30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 34. </a:t>
              </a:r>
              <a:r>
                <a:rPr lang="ru-RU" altLang="de-DE" sz="1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Потім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віднімаю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800" dirty="0">
                  <a:solidFill>
                    <a:schemeClr val="accent2"/>
                  </a:solidFill>
                </a:rPr>
                <a:t>3</a:t>
              </a:r>
              <a:r>
                <a:rPr lang="ru-RU" altLang="de-DE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Spochatku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ya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dodayu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30 do 34.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Potim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vidnimayu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3.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287027" y="197798"/>
              <a:ext cx="2821923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48234" y="5417969"/>
            <a:ext cx="2717983" cy="1120573"/>
            <a:chOff x="3194977" y="4817288"/>
            <a:chExt cx="2717983" cy="112057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922168"/>
              <a:ext cx="2455247" cy="910883"/>
              <a:chOff x="3194977" y="4922168"/>
              <a:chExt cx="2455247" cy="910883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922168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61.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410947" y="5248276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</a:t>
                </a:r>
                <a:r>
                  <a:rPr lang="de-DE" altLang="de-DE" dirty="0"/>
                  <a:t>61</a:t>
                </a:r>
                <a:r>
                  <a:rPr lang="ru-RU" altLang="de-DE" dirty="0"/>
                  <a:t>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61.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82112" y="1216098"/>
            <a:ext cx="2065949" cy="1784854"/>
            <a:chOff x="10788425" y="-474591"/>
            <a:chExt cx="1244708" cy="153295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815771" y="-474591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27 ist nahe an der 30. 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88425" y="79491"/>
              <a:ext cx="1244708" cy="97887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/>
                <a:t>27</a:t>
              </a:r>
              <a:r>
                <a:rPr lang="uk-UA" altLang="de-DE" dirty="0"/>
                <a:t> знаходиться близько до 30.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[2</a:t>
              </a:r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7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znakhodytʹsya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blyzʹko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do 30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77785" y="1168017"/>
            <a:ext cx="2414869" cy="2007405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5" name="Audio Recording 22.02.2023, 11:16:09">
            <a:hlinkClick r:id="" action="ppaction://media"/>
            <a:extLst>
              <a:ext uri="{FF2B5EF4-FFF2-40B4-BE49-F238E27FC236}">
                <a16:creationId xmlns:a16="http://schemas.microsoft.com/office/drawing/2014/main" id="{B8F5C4AB-92B8-CA3E-5BAC-4CC08DDCE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324559" y="134282"/>
            <a:ext cx="468000" cy="468000"/>
          </a:xfrm>
          <a:prstGeom prst="rect">
            <a:avLst/>
          </a:prstGeom>
        </p:spPr>
      </p:pic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9B6590-F5B8-0946-5A15-7D7AC125AB53}"/>
              </a:ext>
            </a:extLst>
          </p:cNvPr>
          <p:cNvSpPr txBox="1"/>
          <p:nvPr/>
        </p:nvSpPr>
        <p:spPr>
          <a:xfrm>
            <a:off x="3851349" y="3806212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27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20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61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16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64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64 -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61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9FA00CF-12F8-99A3-38AE-3669E340CFA4}"/>
              </a:ext>
            </a:extLst>
          </p:cNvPr>
          <p:cNvGrpSpPr/>
          <p:nvPr/>
        </p:nvGrpSpPr>
        <p:grpSpPr>
          <a:xfrm>
            <a:off x="618549" y="3571104"/>
            <a:ext cx="2884954" cy="1446061"/>
            <a:chOff x="3968663" y="1692827"/>
            <a:chExt cx="2884954" cy="1446061"/>
          </a:xfrm>
        </p:grpSpPr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601DA69A-8EF0-37E3-0639-4A54CFBA8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F55BD63-25E9-9B5E-B9B7-5BB7DD9B8C4E}"/>
                </a:ext>
              </a:extLst>
            </p:cNvPr>
            <p:cNvSpPr txBox="1"/>
            <p:nvPr/>
          </p:nvSpPr>
          <p:spPr>
            <a:xfrm>
              <a:off x="5026438" y="169282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42F4300-3B39-DB6B-89B9-B7AC854D48EB}"/>
                </a:ext>
              </a:extLst>
            </p:cNvPr>
            <p:cNvSpPr txBox="1"/>
            <p:nvPr/>
          </p:nvSpPr>
          <p:spPr>
            <a:xfrm>
              <a:off x="5932134" y="2355445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-3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7600F88-7D72-8AA7-FB01-54BEE4DBA3BA}"/>
                </a:ext>
              </a:extLst>
            </p:cNvPr>
            <p:cNvSpPr txBox="1"/>
            <p:nvPr/>
          </p:nvSpPr>
          <p:spPr>
            <a:xfrm>
              <a:off x="3968663" y="267722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34               61  64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B65042E-7086-AFFD-631B-A55182C26C1D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E5D25D8-8AE9-9057-6A05-AEF11B7A45B7}"/>
                </a:ext>
              </a:extLst>
            </p:cNvPr>
            <p:cNvGrpSpPr/>
            <p:nvPr/>
          </p:nvGrpSpPr>
          <p:grpSpPr>
            <a:xfrm>
              <a:off x="5956994" y="2572850"/>
              <a:ext cx="494555" cy="154661"/>
              <a:chOff x="2326290" y="4460652"/>
              <a:chExt cx="494555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Freihand 11">
                    <a:extLst>
                      <a:ext uri="{FF2B5EF4-FFF2-40B4-BE49-F238E27FC236}">
                        <a16:creationId xmlns:a16="http://schemas.microsoft.com/office/drawing/2014/main" id="{4D6E32F1-FF6F-E708-AE85-30D5D8F93FA7}"/>
                      </a:ext>
                    </a:extLst>
                  </p14:cNvPr>
                  <p14:cNvContentPartPr/>
                  <p14:nvPr/>
                </p14:nvContentPartPr>
                <p14:xfrm>
                  <a:off x="2326290" y="4460652"/>
                  <a:ext cx="360" cy="133920"/>
                </p14:xfrm>
              </p:contentPart>
            </mc:Choice>
            <mc:Fallback xmlns="">
              <p:pic>
                <p:nvPicPr>
                  <p:cNvPr id="47" name="Freihand 46">
                    <a:extLst>
                      <a:ext uri="{FF2B5EF4-FFF2-40B4-BE49-F238E27FC236}">
                        <a16:creationId xmlns:a16="http://schemas.microsoft.com/office/drawing/2014/main" id="{57D0B94C-9719-4ED7-C265-B4B6A67320C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317290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3" name="Freihand 12">
                    <a:extLst>
                      <a:ext uri="{FF2B5EF4-FFF2-40B4-BE49-F238E27FC236}">
                        <a16:creationId xmlns:a16="http://schemas.microsoft.com/office/drawing/2014/main" id="{9250E323-080D-0D1C-4EA7-8296D4388EB2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580A8C26-3E7A-4B66-4F64-855993610076}"/>
                </a:ext>
              </a:extLst>
            </p:cNvPr>
            <p:cNvSpPr/>
            <p:nvPr/>
          </p:nvSpPr>
          <p:spPr>
            <a:xfrm>
              <a:off x="4231705" y="2018580"/>
              <a:ext cx="2218044" cy="1101563"/>
            </a:xfrm>
            <a:prstGeom prst="arc">
              <a:avLst>
                <a:gd name="adj1" fmla="val 10797000"/>
                <a:gd name="adj2" fmla="val 2153078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4A41DE22-1248-DADA-E551-5563770D55D3}"/>
                </a:ext>
              </a:extLst>
            </p:cNvPr>
            <p:cNvSpPr/>
            <p:nvPr/>
          </p:nvSpPr>
          <p:spPr>
            <a:xfrm flipH="1">
              <a:off x="5956994" y="2382009"/>
              <a:ext cx="501867" cy="410496"/>
            </a:xfrm>
            <a:prstGeom prst="arc">
              <a:avLst>
                <a:gd name="adj1" fmla="val 10753443"/>
                <a:gd name="adj2" fmla="val 2140797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2CA855A-78E9-2862-6640-691B69572FE4}"/>
              </a:ext>
            </a:extLst>
          </p:cNvPr>
          <p:cNvCxnSpPr>
            <a:cxnSpLocks/>
          </p:cNvCxnSpPr>
          <p:nvPr/>
        </p:nvCxnSpPr>
        <p:spPr>
          <a:xfrm>
            <a:off x="3851349" y="418793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DF700A73-4EF0-8DFD-2FE4-E79B419C8968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dodavannya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5" name="Audio Recording 22.02.2023, 11:26:03">
            <a:hlinkClick r:id="" action="ppaction://media"/>
            <a:extLst>
              <a:ext uri="{FF2B5EF4-FFF2-40B4-BE49-F238E27FC236}">
                <a16:creationId xmlns:a16="http://schemas.microsoft.com/office/drawing/2014/main" id="{DD645980-1AD3-EFDB-EDF5-FADA4BC4AE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65856" y="5961137"/>
            <a:ext cx="468000" cy="468000"/>
          </a:xfrm>
          <a:prstGeom prst="rect">
            <a:avLst/>
          </a:prstGeom>
        </p:spPr>
      </p:pic>
      <p:pic>
        <p:nvPicPr>
          <p:cNvPr id="49" name="Audio Recording 22.02.2023, 11:27:21">
            <a:hlinkClick r:id="" action="ppaction://media"/>
            <a:extLst>
              <a:ext uri="{FF2B5EF4-FFF2-40B4-BE49-F238E27FC236}">
                <a16:creationId xmlns:a16="http://schemas.microsoft.com/office/drawing/2014/main" id="{D8547B9D-4D2C-AF93-4BC8-CBE7CB9167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63676" y="1808933"/>
            <a:ext cx="468000" cy="468000"/>
          </a:xfrm>
          <a:prstGeom prst="rect">
            <a:avLst/>
          </a:prstGeom>
        </p:spPr>
      </p:pic>
      <p:pic>
        <p:nvPicPr>
          <p:cNvPr id="50" name="Audio Recording 22.02.2023, 11:27:48">
            <a:hlinkClick r:id="" action="ppaction://media"/>
            <a:extLst>
              <a:ext uri="{FF2B5EF4-FFF2-40B4-BE49-F238E27FC236}">
                <a16:creationId xmlns:a16="http://schemas.microsoft.com/office/drawing/2014/main" id="{36B66898-EC5B-0EF7-5B37-1A9748616B6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194118" y="2707422"/>
            <a:ext cx="468000" cy="468000"/>
          </a:xfrm>
          <a:prstGeom prst="rect">
            <a:avLst/>
          </a:prstGeom>
        </p:spPr>
      </p:pic>
      <p:pic>
        <p:nvPicPr>
          <p:cNvPr id="51" name="Audio Recording 22.02.2023, 11:26:50">
            <a:hlinkClick r:id="" action="ppaction://media"/>
            <a:extLst>
              <a:ext uri="{FF2B5EF4-FFF2-40B4-BE49-F238E27FC236}">
                <a16:creationId xmlns:a16="http://schemas.microsoft.com/office/drawing/2014/main" id="{B72F87AD-7E22-FDAD-E225-29597E2BBF0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939548" y="2150599"/>
            <a:ext cx="468000" cy="468000"/>
          </a:xfrm>
          <a:prstGeom prst="rect">
            <a:avLst/>
          </a:prstGeom>
        </p:spPr>
      </p:pic>
      <p:pic>
        <p:nvPicPr>
          <p:cNvPr id="52" name="Audio Recording 25.01.2023, 18:30:05">
            <a:hlinkClick r:id="" action="ppaction://media"/>
            <a:extLst>
              <a:ext uri="{FF2B5EF4-FFF2-40B4-BE49-F238E27FC236}">
                <a16:creationId xmlns:a16="http://schemas.microsoft.com/office/drawing/2014/main" id="{7FC40732-7666-C0ED-3930-BA5501F31B4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9548" y="1390558"/>
            <a:ext cx="468000" cy="468000"/>
          </a:xfrm>
          <a:prstGeom prst="rect">
            <a:avLst/>
          </a:prstGeom>
        </p:spPr>
      </p:pic>
      <p:pic>
        <p:nvPicPr>
          <p:cNvPr id="53" name="Audio Recording 25.01.2023, 18:30:18">
            <a:hlinkClick r:id="" action="ppaction://media"/>
            <a:extLst>
              <a:ext uri="{FF2B5EF4-FFF2-40B4-BE49-F238E27FC236}">
                <a16:creationId xmlns:a16="http://schemas.microsoft.com/office/drawing/2014/main" id="{CACD5403-139E-FEE3-2CB8-835B0954886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0234" y="1219770"/>
            <a:ext cx="468000" cy="468000"/>
          </a:xfrm>
          <a:prstGeom prst="rect">
            <a:avLst/>
          </a:prstGeom>
        </p:spPr>
      </p:pic>
      <p:pic>
        <p:nvPicPr>
          <p:cNvPr id="54" name="Audio Recording 25.01.2023, 18:30:32">
            <a:hlinkClick r:id="" action="ppaction://media"/>
            <a:extLst>
              <a:ext uri="{FF2B5EF4-FFF2-40B4-BE49-F238E27FC236}">
                <a16:creationId xmlns:a16="http://schemas.microsoft.com/office/drawing/2014/main" id="{43F9A5A8-A7C0-F7FB-BDC9-DBE7C3C4EDA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6866" y="1631092"/>
            <a:ext cx="468000" cy="468000"/>
          </a:xfrm>
          <a:prstGeom prst="rect">
            <a:avLst/>
          </a:prstGeom>
        </p:spPr>
      </p:pic>
      <p:pic>
        <p:nvPicPr>
          <p:cNvPr id="58" name="Audio Recording 25.01.2023, 18:30:57">
            <a:hlinkClick r:id="" action="ppaction://media"/>
            <a:extLst>
              <a:ext uri="{FF2B5EF4-FFF2-40B4-BE49-F238E27FC236}">
                <a16:creationId xmlns:a16="http://schemas.microsoft.com/office/drawing/2014/main" id="{5DCFB35B-5B03-BAC8-4807-E11773D11C9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7531" y="54581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00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977</Words>
  <Application>Microsoft Macintosh PowerPoint</Application>
  <PresentationFormat>A4-Papier (210 x 297 mm)</PresentationFormat>
  <Paragraphs>159</Paragraphs>
  <Slides>9</Slides>
  <Notes>1</Notes>
  <HiddenSlides>0</HiddenSlides>
  <MMClips>84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2023-08-29T09:21:35Z</dcterms:modified>
</cp:coreProperties>
</file>