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5" r:id="rId1"/>
  </p:sldMasterIdLst>
  <p:notesMasterIdLst>
    <p:notesMasterId r:id="rId11"/>
  </p:notesMasterIdLst>
  <p:sldIdLst>
    <p:sldId id="277" r:id="rId2"/>
    <p:sldId id="301" r:id="rId3"/>
    <p:sldId id="298" r:id="rId4"/>
    <p:sldId id="302" r:id="rId5"/>
    <p:sldId id="299" r:id="rId6"/>
    <p:sldId id="303" r:id="rId7"/>
    <p:sldId id="304" r:id="rId8"/>
    <p:sldId id="300" r:id="rId9"/>
    <p:sldId id="305" r:id="rId10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847CEF3-A315-D91C-9A6C-647DB946BD79}" name="LaraMarie Weber" initials="LW" userId="S::laramarie.weber@study.tu-dortmund.de::34e40487-5302-46ae-8ad8-783e44663b58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MOU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5054"/>
    <a:srgbClr val="008B50"/>
    <a:srgbClr val="317A85"/>
    <a:srgbClr val="9D9D9D"/>
    <a:srgbClr val="C02200"/>
    <a:srgbClr val="C00000"/>
    <a:srgbClr val="000000"/>
    <a:srgbClr val="F1EEEE"/>
    <a:srgbClr val="ED9107"/>
    <a:srgbClr val="F8B4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762"/>
    <p:restoredTop sz="95859"/>
  </p:normalViewPr>
  <p:slideViewPr>
    <p:cSldViewPr snapToGrid="0" snapToObjects="1">
      <p:cViewPr varScale="1">
        <p:scale>
          <a:sx n="116" d="100"/>
          <a:sy n="116" d="100"/>
        </p:scale>
        <p:origin x="208" y="464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17" Type="http://schemas.microsoft.com/office/2018/10/relationships/authors" Target="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CF2054-4460-E348-85D9-02C0275AE025}" type="datetimeFigureOut">
              <a:rPr lang="de-DE" smtClean="0"/>
              <a:t>31.08.23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35B6BB-B895-094E-91D3-BBFF3159E1C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992956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35B6BB-B895-094E-91D3-BBFF3159E1CE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56300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Zahlenstrahlbild mit 3 Fünfersprüngen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35B6BB-B895-094E-91D3-BBFF3159E1CE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939800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dirty="0"/>
              <a:t>Bild Zahlenstrahl bis 10 mit 5 Zweiersprüngen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35B6BB-B895-094E-91D3-BBFF3159E1CE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757886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Drei 5er-Türme aus Bausteinen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35B6BB-B895-094E-91D3-BBFF3159E1CE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00799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Drei 5er-Türme aus Bausteinen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35B6BB-B895-094E-91D3-BBFF3159E1CE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759124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25C59-1096-0942-895A-E8F53EF273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22836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FF72774F-6681-DDBB-8C3B-A25917DAB056}"/>
              </a:ext>
            </a:extLst>
          </p:cNvPr>
          <p:cNvSpPr/>
          <p:nvPr userDrawn="1"/>
        </p:nvSpPr>
        <p:spPr>
          <a:xfrm>
            <a:off x="0" y="1"/>
            <a:ext cx="9906000" cy="873674"/>
          </a:xfrm>
          <a:prstGeom prst="rect">
            <a:avLst/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DE80F3B6-E7E1-F166-A6B0-F8E8B1A28CB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37237" y="161623"/>
            <a:ext cx="1089244" cy="600893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7A5850E0-4C73-82E3-47DE-F77487540242}"/>
              </a:ext>
            </a:extLst>
          </p:cNvPr>
          <p:cNvSpPr txBox="1"/>
          <p:nvPr userDrawn="1"/>
        </p:nvSpPr>
        <p:spPr>
          <a:xfrm>
            <a:off x="8620116" y="542830"/>
            <a:ext cx="127014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>
                <a:latin typeface="Arial" panose="020B0604020202020204" pitchFamily="34" charset="0"/>
                <a:cs typeface="Arial" panose="020B0604020202020204" pitchFamily="34" charset="0"/>
              </a:rPr>
              <a:t>PIKAS</a:t>
            </a:r>
            <a:r>
              <a:rPr lang="de-DE" sz="900" dirty="0">
                <a:solidFill>
                  <a:srgbClr val="317A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dirty="0" err="1">
                <a:solidFill>
                  <a:srgbClr val="317A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pikas.dzlm.de</a:t>
            </a:r>
            <a:endParaRPr lang="de-DE" sz="900" dirty="0">
              <a:solidFill>
                <a:srgbClr val="317A8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1384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141687-724A-BE4C-A3D1-5E05E40F5D0A}" type="datetimeFigureOut">
              <a:rPr lang="de-DE" smtClean="0"/>
              <a:t>31.08.23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225C59-1096-0942-895A-E8F53EF273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50214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37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4a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6.png"/><Relationship Id="rId3" Type="http://schemas.microsoft.com/office/2007/relationships/media" Target="../media/media2.m4a"/><Relationship Id="rId7" Type="http://schemas.microsoft.com/office/2007/relationships/media" Target="../media/media4.m4a"/><Relationship Id="rId12" Type="http://schemas.openxmlformats.org/officeDocument/2006/relationships/audio" Target="../media/media6.m4a"/><Relationship Id="rId17" Type="http://schemas.openxmlformats.org/officeDocument/2006/relationships/image" Target="../media/image5.jpg"/><Relationship Id="rId2" Type="http://schemas.openxmlformats.org/officeDocument/2006/relationships/audio" Target="../media/media1.m4a"/><Relationship Id="rId16" Type="http://schemas.openxmlformats.org/officeDocument/2006/relationships/image" Target="../media/image4.png"/><Relationship Id="rId1" Type="http://schemas.microsoft.com/office/2007/relationships/media" Target="../media/media1.m4a"/><Relationship Id="rId6" Type="http://schemas.openxmlformats.org/officeDocument/2006/relationships/audio" Target="../media/media3.m4a"/><Relationship Id="rId11" Type="http://schemas.microsoft.com/office/2007/relationships/media" Target="../media/media6.m4a"/><Relationship Id="rId5" Type="http://schemas.microsoft.com/office/2007/relationships/media" Target="../media/media3.m4a"/><Relationship Id="rId15" Type="http://schemas.openxmlformats.org/officeDocument/2006/relationships/image" Target="../media/image3.png"/><Relationship Id="rId10" Type="http://schemas.openxmlformats.org/officeDocument/2006/relationships/audio" Target="../media/media5.m4a"/><Relationship Id="rId19" Type="http://schemas.openxmlformats.org/officeDocument/2006/relationships/image" Target="../media/image7.png"/><Relationship Id="rId4" Type="http://schemas.openxmlformats.org/officeDocument/2006/relationships/audio" Target="../media/media2.m4a"/><Relationship Id="rId9" Type="http://schemas.microsoft.com/office/2007/relationships/media" Target="../media/media5.m4a"/><Relationship Id="rId1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4a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11.png"/><Relationship Id="rId3" Type="http://schemas.microsoft.com/office/2007/relationships/media" Target="../media/media3.m4a"/><Relationship Id="rId21" Type="http://schemas.openxmlformats.org/officeDocument/2006/relationships/image" Target="../media/image7.png"/><Relationship Id="rId7" Type="http://schemas.microsoft.com/office/2007/relationships/media" Target="../media/media4.m4a"/><Relationship Id="rId12" Type="http://schemas.openxmlformats.org/officeDocument/2006/relationships/audio" Target="../media/media10.m4a"/><Relationship Id="rId17" Type="http://schemas.openxmlformats.org/officeDocument/2006/relationships/image" Target="../media/image10.png"/><Relationship Id="rId2" Type="http://schemas.openxmlformats.org/officeDocument/2006/relationships/audio" Target="../media/media7.m4a"/><Relationship Id="rId16" Type="http://schemas.openxmlformats.org/officeDocument/2006/relationships/image" Target="../media/image9.png"/><Relationship Id="rId20" Type="http://schemas.openxmlformats.org/officeDocument/2006/relationships/image" Target="../media/image13.png"/><Relationship Id="rId1" Type="http://schemas.microsoft.com/office/2007/relationships/media" Target="../media/media7.m4a"/><Relationship Id="rId6" Type="http://schemas.openxmlformats.org/officeDocument/2006/relationships/audio" Target="../media/media8.m4a"/><Relationship Id="rId11" Type="http://schemas.microsoft.com/office/2007/relationships/media" Target="../media/media10.m4a"/><Relationship Id="rId5" Type="http://schemas.microsoft.com/office/2007/relationships/media" Target="../media/media8.m4a"/><Relationship Id="rId15" Type="http://schemas.openxmlformats.org/officeDocument/2006/relationships/image" Target="../media/image2.jpg"/><Relationship Id="rId10" Type="http://schemas.openxmlformats.org/officeDocument/2006/relationships/audio" Target="../media/media9.m4a"/><Relationship Id="rId19" Type="http://schemas.openxmlformats.org/officeDocument/2006/relationships/image" Target="../media/image12.png"/><Relationship Id="rId4" Type="http://schemas.openxmlformats.org/officeDocument/2006/relationships/audio" Target="../media/media3.m4a"/><Relationship Id="rId9" Type="http://schemas.microsoft.com/office/2007/relationships/media" Target="../media/media9.m4a"/><Relationship Id="rId14" Type="http://schemas.openxmlformats.org/officeDocument/2006/relationships/image" Target="../media/image8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media14.m4a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16.png"/><Relationship Id="rId3" Type="http://schemas.microsoft.com/office/2007/relationships/media" Target="../media/media12.m4a"/><Relationship Id="rId21" Type="http://schemas.openxmlformats.org/officeDocument/2006/relationships/image" Target="../media/image7.png"/><Relationship Id="rId7" Type="http://schemas.microsoft.com/office/2007/relationships/media" Target="../media/media14.m4a"/><Relationship Id="rId12" Type="http://schemas.openxmlformats.org/officeDocument/2006/relationships/audio" Target="../media/media16.m4a"/><Relationship Id="rId17" Type="http://schemas.openxmlformats.org/officeDocument/2006/relationships/image" Target="../media/image15.jpg"/><Relationship Id="rId2" Type="http://schemas.openxmlformats.org/officeDocument/2006/relationships/audio" Target="../media/media11.m4a"/><Relationship Id="rId16" Type="http://schemas.openxmlformats.org/officeDocument/2006/relationships/image" Target="../media/image4.png"/><Relationship Id="rId20" Type="http://schemas.openxmlformats.org/officeDocument/2006/relationships/image" Target="../media/image17.jpg"/><Relationship Id="rId1" Type="http://schemas.microsoft.com/office/2007/relationships/media" Target="../media/media11.m4a"/><Relationship Id="rId6" Type="http://schemas.openxmlformats.org/officeDocument/2006/relationships/audio" Target="../media/media13.m4a"/><Relationship Id="rId11" Type="http://schemas.microsoft.com/office/2007/relationships/media" Target="../media/media16.m4a"/><Relationship Id="rId5" Type="http://schemas.microsoft.com/office/2007/relationships/media" Target="../media/media13.m4a"/><Relationship Id="rId15" Type="http://schemas.openxmlformats.org/officeDocument/2006/relationships/image" Target="../media/image14.png"/><Relationship Id="rId10" Type="http://schemas.openxmlformats.org/officeDocument/2006/relationships/audio" Target="../media/media15.m4a"/><Relationship Id="rId19" Type="http://schemas.openxmlformats.org/officeDocument/2006/relationships/image" Target="../media/image6.png"/><Relationship Id="rId4" Type="http://schemas.openxmlformats.org/officeDocument/2006/relationships/audio" Target="../media/media12.m4a"/><Relationship Id="rId9" Type="http://schemas.microsoft.com/office/2007/relationships/media" Target="../media/media15.m4a"/><Relationship Id="rId14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media14.m4a"/><Relationship Id="rId13" Type="http://schemas.openxmlformats.org/officeDocument/2006/relationships/slideLayout" Target="../slideLayouts/slideLayout2.xml"/><Relationship Id="rId3" Type="http://schemas.microsoft.com/office/2007/relationships/media" Target="../media/media18.m4a"/><Relationship Id="rId7" Type="http://schemas.microsoft.com/office/2007/relationships/media" Target="../media/media14.m4a"/><Relationship Id="rId12" Type="http://schemas.openxmlformats.org/officeDocument/2006/relationships/audio" Target="../media/media20.m4a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6" Type="http://schemas.openxmlformats.org/officeDocument/2006/relationships/audio" Target="../media/media13.m4a"/><Relationship Id="rId11" Type="http://schemas.microsoft.com/office/2007/relationships/media" Target="../media/media20.m4a"/><Relationship Id="rId5" Type="http://schemas.microsoft.com/office/2007/relationships/media" Target="../media/media13.m4a"/><Relationship Id="rId15" Type="http://schemas.openxmlformats.org/officeDocument/2006/relationships/image" Target="../media/image7.png"/><Relationship Id="rId10" Type="http://schemas.openxmlformats.org/officeDocument/2006/relationships/audio" Target="../media/media19.m4a"/><Relationship Id="rId4" Type="http://schemas.openxmlformats.org/officeDocument/2006/relationships/audio" Target="../media/media18.m4a"/><Relationship Id="rId9" Type="http://schemas.microsoft.com/office/2007/relationships/media" Target="../media/media19.m4a"/><Relationship Id="rId14" Type="http://schemas.openxmlformats.org/officeDocument/2006/relationships/image" Target="../media/image18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media24.m4a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7.png"/><Relationship Id="rId3" Type="http://schemas.microsoft.com/office/2007/relationships/media" Target="../media/media22.m4a"/><Relationship Id="rId7" Type="http://schemas.microsoft.com/office/2007/relationships/media" Target="../media/media24.m4a"/><Relationship Id="rId12" Type="http://schemas.openxmlformats.org/officeDocument/2006/relationships/audio" Target="../media/media26.m4a"/><Relationship Id="rId17" Type="http://schemas.openxmlformats.org/officeDocument/2006/relationships/image" Target="../media/image2.jpg"/><Relationship Id="rId2" Type="http://schemas.openxmlformats.org/officeDocument/2006/relationships/audio" Target="../media/media21.m4a"/><Relationship Id="rId16" Type="http://schemas.openxmlformats.org/officeDocument/2006/relationships/image" Target="../media/image19.png"/><Relationship Id="rId1" Type="http://schemas.microsoft.com/office/2007/relationships/media" Target="../media/media21.m4a"/><Relationship Id="rId6" Type="http://schemas.openxmlformats.org/officeDocument/2006/relationships/audio" Target="../media/media23.m4a"/><Relationship Id="rId11" Type="http://schemas.microsoft.com/office/2007/relationships/media" Target="../media/media26.m4a"/><Relationship Id="rId5" Type="http://schemas.microsoft.com/office/2007/relationships/media" Target="../media/media23.m4a"/><Relationship Id="rId15" Type="http://schemas.openxmlformats.org/officeDocument/2006/relationships/image" Target="../media/image17.jpg"/><Relationship Id="rId10" Type="http://schemas.openxmlformats.org/officeDocument/2006/relationships/audio" Target="../media/media25.m4a"/><Relationship Id="rId4" Type="http://schemas.openxmlformats.org/officeDocument/2006/relationships/audio" Target="../media/media22.m4a"/><Relationship Id="rId9" Type="http://schemas.microsoft.com/office/2007/relationships/media" Target="../media/media25.m4a"/><Relationship Id="rId14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media24.m4a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19.png"/><Relationship Id="rId3" Type="http://schemas.microsoft.com/office/2007/relationships/media" Target="../media/media27.m4a"/><Relationship Id="rId7" Type="http://schemas.microsoft.com/office/2007/relationships/media" Target="../media/media24.m4a"/><Relationship Id="rId12" Type="http://schemas.openxmlformats.org/officeDocument/2006/relationships/audio" Target="../media/media30.m4a"/><Relationship Id="rId17" Type="http://schemas.openxmlformats.org/officeDocument/2006/relationships/image" Target="../media/image22.jpg"/><Relationship Id="rId2" Type="http://schemas.openxmlformats.org/officeDocument/2006/relationships/audio" Target="../media/media23.m4a"/><Relationship Id="rId16" Type="http://schemas.openxmlformats.org/officeDocument/2006/relationships/image" Target="../media/image21.jpg"/><Relationship Id="rId1" Type="http://schemas.microsoft.com/office/2007/relationships/media" Target="../media/media23.m4a"/><Relationship Id="rId6" Type="http://schemas.openxmlformats.org/officeDocument/2006/relationships/audio" Target="../media/media28.m4a"/><Relationship Id="rId11" Type="http://schemas.microsoft.com/office/2007/relationships/media" Target="../media/media30.m4a"/><Relationship Id="rId5" Type="http://schemas.microsoft.com/office/2007/relationships/media" Target="../media/media28.m4a"/><Relationship Id="rId15" Type="http://schemas.openxmlformats.org/officeDocument/2006/relationships/image" Target="../media/image20.jpg"/><Relationship Id="rId10" Type="http://schemas.openxmlformats.org/officeDocument/2006/relationships/audio" Target="../media/media29.m4a"/><Relationship Id="rId19" Type="http://schemas.openxmlformats.org/officeDocument/2006/relationships/image" Target="../media/image7.png"/><Relationship Id="rId4" Type="http://schemas.openxmlformats.org/officeDocument/2006/relationships/audio" Target="../media/media27.m4a"/><Relationship Id="rId9" Type="http://schemas.microsoft.com/office/2007/relationships/media" Target="../media/media29.m4a"/><Relationship Id="rId14" Type="http://schemas.openxmlformats.org/officeDocument/2006/relationships/image" Target="../media/image15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media34.m4a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7.png"/><Relationship Id="rId3" Type="http://schemas.microsoft.com/office/2007/relationships/media" Target="../media/media32.m4a"/><Relationship Id="rId7" Type="http://schemas.microsoft.com/office/2007/relationships/media" Target="../media/media34.m4a"/><Relationship Id="rId12" Type="http://schemas.openxmlformats.org/officeDocument/2006/relationships/audio" Target="../media/media36.m4a"/><Relationship Id="rId17" Type="http://schemas.openxmlformats.org/officeDocument/2006/relationships/image" Target="../media/image19.png"/><Relationship Id="rId2" Type="http://schemas.openxmlformats.org/officeDocument/2006/relationships/audio" Target="../media/media31.m4a"/><Relationship Id="rId16" Type="http://schemas.openxmlformats.org/officeDocument/2006/relationships/image" Target="../media/image2.jpg"/><Relationship Id="rId1" Type="http://schemas.microsoft.com/office/2007/relationships/media" Target="../media/media31.m4a"/><Relationship Id="rId6" Type="http://schemas.openxmlformats.org/officeDocument/2006/relationships/audio" Target="../media/media33.m4a"/><Relationship Id="rId11" Type="http://schemas.microsoft.com/office/2007/relationships/media" Target="../media/media36.m4a"/><Relationship Id="rId5" Type="http://schemas.microsoft.com/office/2007/relationships/media" Target="../media/media33.m4a"/><Relationship Id="rId15" Type="http://schemas.openxmlformats.org/officeDocument/2006/relationships/image" Target="../media/image5.jpg"/><Relationship Id="rId10" Type="http://schemas.openxmlformats.org/officeDocument/2006/relationships/audio" Target="../media/media35.m4a"/><Relationship Id="rId4" Type="http://schemas.openxmlformats.org/officeDocument/2006/relationships/audio" Target="../media/media32.m4a"/><Relationship Id="rId9" Type="http://schemas.microsoft.com/office/2007/relationships/media" Target="../media/media35.m4a"/><Relationship Id="rId14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../media/media38.m4a"/><Relationship Id="rId13" Type="http://schemas.openxmlformats.org/officeDocument/2006/relationships/image" Target="../media/image7.png"/><Relationship Id="rId3" Type="http://schemas.microsoft.com/office/2007/relationships/media" Target="../media/media31.m4a"/><Relationship Id="rId7" Type="http://schemas.microsoft.com/office/2007/relationships/media" Target="../media/media38.m4a"/><Relationship Id="rId12" Type="http://schemas.openxmlformats.org/officeDocument/2006/relationships/image" Target="../media/image8.jpg"/><Relationship Id="rId2" Type="http://schemas.openxmlformats.org/officeDocument/2006/relationships/audio" Target="../media/media37.m4a"/><Relationship Id="rId1" Type="http://schemas.microsoft.com/office/2007/relationships/media" Target="../media/media37.m4a"/><Relationship Id="rId6" Type="http://schemas.openxmlformats.org/officeDocument/2006/relationships/audio" Target="../media/media34.m4a"/><Relationship Id="rId11" Type="http://schemas.openxmlformats.org/officeDocument/2006/relationships/image" Target="../media/image23.jpg"/><Relationship Id="rId5" Type="http://schemas.microsoft.com/office/2007/relationships/media" Target="../media/media34.m4a"/><Relationship Id="rId10" Type="http://schemas.openxmlformats.org/officeDocument/2006/relationships/notesSlide" Target="../notesSlides/notesSlide4.xml"/><Relationship Id="rId4" Type="http://schemas.openxmlformats.org/officeDocument/2006/relationships/audio" Target="../media/media31.m4a"/><Relationship Id="rId9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audio" Target="../media/media40.m4a"/><Relationship Id="rId13" Type="http://schemas.openxmlformats.org/officeDocument/2006/relationships/image" Target="../media/image24.png"/><Relationship Id="rId3" Type="http://schemas.microsoft.com/office/2007/relationships/media" Target="../media/media31.m4a"/><Relationship Id="rId7" Type="http://schemas.microsoft.com/office/2007/relationships/media" Target="../media/media40.m4a"/><Relationship Id="rId12" Type="http://schemas.openxmlformats.org/officeDocument/2006/relationships/image" Target="../media/image7.png"/><Relationship Id="rId2" Type="http://schemas.openxmlformats.org/officeDocument/2006/relationships/audio" Target="../media/media39.m4a"/><Relationship Id="rId1" Type="http://schemas.microsoft.com/office/2007/relationships/media" Target="../media/media39.m4a"/><Relationship Id="rId6" Type="http://schemas.openxmlformats.org/officeDocument/2006/relationships/audio" Target="../media/media34.m4a"/><Relationship Id="rId11" Type="http://schemas.openxmlformats.org/officeDocument/2006/relationships/image" Target="../media/image5.jpg"/><Relationship Id="rId5" Type="http://schemas.microsoft.com/office/2007/relationships/media" Target="../media/media34.m4a"/><Relationship Id="rId10" Type="http://schemas.openxmlformats.org/officeDocument/2006/relationships/notesSlide" Target="../notesSlides/notesSlide5.xml"/><Relationship Id="rId4" Type="http://schemas.openxmlformats.org/officeDocument/2006/relationships/audio" Target="../media/media31.m4a"/><Relationship Id="rId9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bgerundete rechteckige Legende 9">
            <a:extLst>
              <a:ext uri="{FF2B5EF4-FFF2-40B4-BE49-F238E27FC236}">
                <a16:creationId xmlns:a16="http://schemas.microsoft.com/office/drawing/2014/main" id="{17A0D65D-88A1-9FBC-98B3-7CBB2D376649}"/>
              </a:ext>
            </a:extLst>
          </p:cNvPr>
          <p:cNvSpPr/>
          <p:nvPr/>
        </p:nvSpPr>
        <p:spPr>
          <a:xfrm>
            <a:off x="1061964" y="4557422"/>
            <a:ext cx="3840321" cy="1932206"/>
          </a:xfrm>
          <a:prstGeom prst="wedgeRoundRectCallout">
            <a:avLst>
              <a:gd name="adj1" fmla="val -39176"/>
              <a:gd name="adj2" fmla="val -61707"/>
              <a:gd name="adj3" fmla="val 16667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E3052F3D-A2D1-D5D0-A987-E7D6E30D4D9A}"/>
              </a:ext>
            </a:extLst>
          </p:cNvPr>
          <p:cNvSpPr txBox="1"/>
          <p:nvPr/>
        </p:nvSpPr>
        <p:spPr>
          <a:xfrm>
            <a:off x="6021323" y="1103787"/>
            <a:ext cx="2676304" cy="1436067"/>
          </a:xfrm>
          <a:prstGeom prst="roundRect">
            <a:avLst/>
          </a:prstGeom>
          <a:noFill/>
          <a:ln>
            <a:noFill/>
          </a:ln>
        </p:spPr>
        <p:txBody>
          <a:bodyPr wrap="square" lIns="0" rIns="0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de-DE" sz="1600" b="0" i="0" u="none" strike="noStrike" dirty="0">
                <a:solidFill>
                  <a:srgbClr val="000000"/>
                </a:solidFill>
                <a:effectLst/>
                <a:latin typeface="Comic Sans MS" panose="030F0902030302020204" pitchFamily="66" charset="0"/>
              </a:rPr>
              <a:t>Ich habe </a:t>
            </a:r>
            <a:r>
              <a:rPr lang="de-DE" sz="1600" b="0" i="0" u="none" strike="noStrike" dirty="0">
                <a:solidFill>
                  <a:srgbClr val="0070C0"/>
                </a:solidFill>
                <a:effectLst/>
                <a:latin typeface="Comic Sans MS" panose="030F0902030302020204" pitchFamily="66" charset="0"/>
              </a:rPr>
              <a:t>5 Plättchen </a:t>
            </a:r>
            <a:r>
              <a:rPr lang="de-DE" sz="1600" b="0" i="0" u="none" strike="noStrike" dirty="0">
                <a:solidFill>
                  <a:srgbClr val="000000"/>
                </a:solidFill>
                <a:effectLst/>
                <a:latin typeface="Comic Sans MS" panose="030F0902030302020204" pitchFamily="66" charset="0"/>
              </a:rPr>
              <a:t>und </a:t>
            </a:r>
            <a:r>
              <a:rPr lang="de-DE" sz="1600" b="1" i="0" u="none" strike="noStrike" dirty="0">
                <a:solidFill>
                  <a:srgbClr val="000000"/>
                </a:solidFill>
                <a:effectLst/>
                <a:latin typeface="Comic Sans MS" panose="030F0902030302020204" pitchFamily="66" charset="0"/>
              </a:rPr>
              <a:t>lege</a:t>
            </a:r>
            <a:r>
              <a:rPr lang="de-DE" sz="1600" b="0" i="0" u="none" strike="noStrike" dirty="0">
                <a:solidFill>
                  <a:srgbClr val="000000"/>
                </a:solidFill>
                <a:effectLst/>
                <a:latin typeface="Comic Sans MS" panose="030F0902030302020204" pitchFamily="66" charset="0"/>
              </a:rPr>
              <a:t> </a:t>
            </a:r>
            <a:r>
              <a:rPr lang="de-DE" sz="1600" b="0" i="0" u="none" strike="noStrike" dirty="0">
                <a:solidFill>
                  <a:srgbClr val="DD5054"/>
                </a:solidFill>
                <a:effectLst/>
                <a:latin typeface="Comic Sans MS" panose="030F0902030302020204" pitchFamily="66" charset="0"/>
              </a:rPr>
              <a:t>3 Plättchen </a:t>
            </a:r>
            <a:r>
              <a:rPr lang="de-DE" sz="1600" b="1" i="0" u="none" strike="noStrike" dirty="0">
                <a:solidFill>
                  <a:srgbClr val="000000"/>
                </a:solidFill>
                <a:effectLst/>
                <a:latin typeface="Comic Sans MS" panose="030F0902030302020204" pitchFamily="66" charset="0"/>
              </a:rPr>
              <a:t>dazu</a:t>
            </a:r>
            <a:r>
              <a:rPr lang="de-DE" sz="1600" b="0" i="0" u="none" strike="noStrike" dirty="0">
                <a:solidFill>
                  <a:srgbClr val="000000"/>
                </a:solidFill>
                <a:effectLst/>
                <a:latin typeface="Comic Sans MS" panose="030F0902030302020204" pitchFamily="66" charset="0"/>
              </a:rPr>
              <a:t>. </a:t>
            </a:r>
          </a:p>
          <a:p>
            <a:pPr algn="ctr">
              <a:lnSpc>
                <a:spcPct val="125000"/>
              </a:lnSpc>
            </a:pPr>
            <a:r>
              <a:rPr lang="de-DE" sz="1600" b="1" dirty="0">
                <a:solidFill>
                  <a:srgbClr val="000000"/>
                </a:solidFill>
                <a:latin typeface="Comic Sans MS" panose="030F0902030302020204" pitchFamily="66" charset="0"/>
              </a:rPr>
              <a:t>Zusammen sind </a:t>
            </a:r>
            <a:r>
              <a:rPr lang="de-DE" sz="1600" dirty="0">
                <a:solidFill>
                  <a:srgbClr val="000000"/>
                </a:solidFill>
                <a:latin typeface="Comic Sans MS" panose="030F0902030302020204" pitchFamily="66" charset="0"/>
              </a:rPr>
              <a:t>es dann 8 Plättchen.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A8AD91AD-7C71-078F-8BED-29E054D51D4E}"/>
              </a:ext>
            </a:extLst>
          </p:cNvPr>
          <p:cNvSpPr txBox="1"/>
          <p:nvPr/>
        </p:nvSpPr>
        <p:spPr>
          <a:xfrm>
            <a:off x="5568555" y="4685772"/>
            <a:ext cx="3629932" cy="2051506"/>
          </a:xfrm>
          <a:prstGeom prst="roundRect">
            <a:avLst>
              <a:gd name="adj" fmla="val 10040"/>
            </a:avLst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altLang="de-D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У мене </a:t>
            </a:r>
            <a:r>
              <a:rPr lang="ru-RU" altLang="de-DE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є</a:t>
            </a:r>
            <a:r>
              <a:rPr lang="ru-RU" altLang="de-D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5 </a:t>
            </a:r>
            <a:r>
              <a:rPr lang="ru-RU" altLang="de-DE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фішок</a:t>
            </a:r>
            <a:r>
              <a:rPr lang="ru-RU" altLang="de-D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і я додаю 3 </a:t>
            </a:r>
            <a:r>
              <a:rPr lang="ru-RU" altLang="de-DE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фішки</a:t>
            </a:r>
            <a:r>
              <a:rPr lang="ru-RU" altLang="de-D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ru-RU" altLang="de-DE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Всього</a:t>
            </a:r>
            <a:r>
              <a:rPr lang="ru-RU" altLang="de-D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de-DE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отримую</a:t>
            </a:r>
            <a:r>
              <a:rPr lang="ru-RU" altLang="de-D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8 </a:t>
            </a:r>
            <a:r>
              <a:rPr lang="ru-RU" altLang="de-DE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фішок</a:t>
            </a:r>
            <a:r>
              <a:rPr lang="ru-RU" altLang="de-D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de-DE" altLang="de-DE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[U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mene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ye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5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fishok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, i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ya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dodayu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3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fishky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Vsʹoho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otrymuyu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8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fishok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.]</a:t>
            </a:r>
          </a:p>
          <a:p>
            <a:pPr algn="ctr"/>
            <a:endParaRPr lang="de-DE" altLang="de-DE" sz="1400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  <a:cs typeface="Calibri" panose="020F0502020204030204" pitchFamily="34" charset="0"/>
            </a:endParaRPr>
          </a:p>
          <a:p>
            <a:pPr algn="ctr"/>
            <a:endParaRPr lang="de-DE" altLang="de-DE" sz="1400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  <a:cs typeface="Calibri" panose="020F0502020204030204" pitchFamily="34" charset="0"/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24DEA8E0-7B5F-1E20-571F-32D2E0D0C3E1}"/>
              </a:ext>
            </a:extLst>
          </p:cNvPr>
          <p:cNvSpPr txBox="1"/>
          <p:nvPr/>
        </p:nvSpPr>
        <p:spPr>
          <a:xfrm>
            <a:off x="667487" y="1327650"/>
            <a:ext cx="2761514" cy="1436067"/>
          </a:xfrm>
          <a:prstGeom prst="roundRect">
            <a:avLst/>
          </a:prstGeom>
          <a:noFill/>
          <a:ln>
            <a:noFill/>
          </a:ln>
        </p:spPr>
        <p:txBody>
          <a:bodyPr wrap="square" lIns="0" rIns="0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de-DE" sz="1600" dirty="0">
                <a:solidFill>
                  <a:srgbClr val="000000"/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Zu </a:t>
            </a:r>
            <a:r>
              <a:rPr lang="de-DE" sz="1600" dirty="0">
                <a:solidFill>
                  <a:srgbClr val="0070C0"/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4 Plättchen </a:t>
            </a:r>
            <a:r>
              <a:rPr lang="de-DE" sz="1600" b="1" dirty="0">
                <a:solidFill>
                  <a:srgbClr val="000000"/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füge</a:t>
            </a:r>
            <a:r>
              <a:rPr lang="de-DE" sz="1600" dirty="0">
                <a:solidFill>
                  <a:srgbClr val="000000"/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 ich </a:t>
            </a:r>
            <a:r>
              <a:rPr lang="de-DE" sz="1600" dirty="0">
                <a:solidFill>
                  <a:srgbClr val="DD5054"/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6 Plättchen </a:t>
            </a:r>
            <a:r>
              <a:rPr lang="de-DE" sz="1600" b="1" i="0" u="none" strike="noStrike" dirty="0">
                <a:solidFill>
                  <a:srgbClr val="000000"/>
                </a:solidFill>
                <a:effectLst/>
                <a:latin typeface="Comic Sans MS" panose="030F0902030302020204" pitchFamily="66" charset="0"/>
                <a:cs typeface="Calibri" panose="020F0502020204030204" pitchFamily="34" charset="0"/>
              </a:rPr>
              <a:t>hinzu</a:t>
            </a:r>
            <a:r>
              <a:rPr lang="de-DE" sz="1600" b="0" i="0" u="none" strike="noStrike" dirty="0">
                <a:solidFill>
                  <a:srgbClr val="000000"/>
                </a:solidFill>
                <a:effectLst/>
                <a:latin typeface="Comic Sans MS" panose="030F0902030302020204" pitchFamily="66" charset="0"/>
                <a:cs typeface="Calibri" panose="020F0502020204030204" pitchFamily="34" charset="0"/>
              </a:rPr>
              <a:t>. </a:t>
            </a:r>
          </a:p>
          <a:p>
            <a:pPr algn="ctr">
              <a:lnSpc>
                <a:spcPct val="125000"/>
              </a:lnSpc>
            </a:pPr>
            <a:r>
              <a:rPr lang="de-DE" sz="1600" b="1" i="0" u="none" strike="noStrike" dirty="0">
                <a:solidFill>
                  <a:srgbClr val="000000"/>
                </a:solidFill>
                <a:effectLst/>
                <a:latin typeface="Comic Sans MS" panose="030F0902030302020204" pitchFamily="66" charset="0"/>
                <a:cs typeface="Calibri" panose="020F0502020204030204" pitchFamily="34" charset="0"/>
              </a:rPr>
              <a:t>Insgesamt</a:t>
            </a:r>
            <a:r>
              <a:rPr lang="de-DE" sz="1600" b="0" i="0" u="none" strike="noStrike" dirty="0">
                <a:solidFill>
                  <a:srgbClr val="000000"/>
                </a:solidFill>
                <a:effectLst/>
                <a:latin typeface="Comic Sans MS" panose="030F0902030302020204" pitchFamily="66" charset="0"/>
                <a:cs typeface="Calibri" panose="020F0502020204030204" pitchFamily="34" charset="0"/>
              </a:rPr>
              <a:t> </a:t>
            </a:r>
            <a:r>
              <a:rPr lang="de-DE" sz="1600" b="1" i="0" u="none" strike="noStrike" dirty="0">
                <a:solidFill>
                  <a:srgbClr val="000000"/>
                </a:solidFill>
                <a:effectLst/>
                <a:latin typeface="Comic Sans MS" panose="030F0902030302020204" pitchFamily="66" charset="0"/>
                <a:cs typeface="Calibri" panose="020F0502020204030204" pitchFamily="34" charset="0"/>
              </a:rPr>
              <a:t>sind</a:t>
            </a:r>
            <a:r>
              <a:rPr lang="de-DE" sz="1600" b="0" i="0" u="none" strike="noStrike" dirty="0">
                <a:solidFill>
                  <a:srgbClr val="000000"/>
                </a:solidFill>
                <a:effectLst/>
                <a:latin typeface="Comic Sans MS" panose="030F0902030302020204" pitchFamily="66" charset="0"/>
                <a:cs typeface="Calibri" panose="020F0502020204030204" pitchFamily="34" charset="0"/>
              </a:rPr>
              <a:t> es </a:t>
            </a:r>
            <a:r>
              <a:rPr lang="de-DE" sz="1600" dirty="0">
                <a:solidFill>
                  <a:srgbClr val="000000"/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dann 10</a:t>
            </a:r>
            <a:r>
              <a:rPr lang="de-DE" sz="1600" b="0" i="0" u="none" strike="noStrike" dirty="0">
                <a:solidFill>
                  <a:srgbClr val="000000"/>
                </a:solidFill>
                <a:effectLst/>
                <a:latin typeface="Comic Sans MS" panose="030F0902030302020204" pitchFamily="66" charset="0"/>
                <a:cs typeface="Calibri" panose="020F0502020204030204" pitchFamily="34" charset="0"/>
              </a:rPr>
              <a:t> Plättchen.  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6B055D27-2ABA-28C1-7680-20FD9B9835B2}"/>
              </a:ext>
            </a:extLst>
          </p:cNvPr>
          <p:cNvSpPr txBox="1"/>
          <p:nvPr/>
        </p:nvSpPr>
        <p:spPr>
          <a:xfrm>
            <a:off x="1177208" y="4761701"/>
            <a:ext cx="3229550" cy="1530489"/>
          </a:xfrm>
          <a:prstGeom prst="roundRect">
            <a:avLst>
              <a:gd name="adj" fmla="val 10040"/>
            </a:avLst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altLang="de-D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До 4 </a:t>
            </a:r>
            <a:r>
              <a:rPr lang="ru-RU" altLang="de-DE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фішок</a:t>
            </a:r>
            <a:r>
              <a:rPr lang="ru-RU" altLang="de-D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я додаю 6 </a:t>
            </a:r>
            <a:r>
              <a:rPr lang="ru-RU" altLang="de-DE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фішок</a:t>
            </a:r>
            <a:r>
              <a:rPr lang="ru-RU" altLang="de-D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ctr"/>
            <a:r>
              <a:rPr lang="ru-RU" altLang="de-DE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Всього</a:t>
            </a:r>
            <a:r>
              <a:rPr lang="ru-RU" altLang="de-D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de-DE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отримую</a:t>
            </a:r>
            <a:r>
              <a:rPr lang="ru-RU" altLang="de-D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10 </a:t>
            </a:r>
            <a:r>
              <a:rPr lang="ru-RU" altLang="de-DE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фішок</a:t>
            </a:r>
            <a:r>
              <a:rPr lang="ru-RU" altLang="de-D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de-DE" altLang="de-DE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[Do 4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fishok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ya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dodayu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6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fishok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uk-UA" altLang="de-DE" sz="1400" dirty="0">
              <a:solidFill>
                <a:schemeClr val="bg1">
                  <a:lumMod val="65000"/>
                </a:schemeClr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Vsʹoho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otrymuyu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10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fishok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.]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6DB7103A-F99A-8C55-1907-159B42400036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t="-1" b="4401"/>
          <a:stretch/>
        </p:blipFill>
        <p:spPr>
          <a:xfrm>
            <a:off x="326230" y="2918680"/>
            <a:ext cx="1013968" cy="1625092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C77AFABE-B7BC-5B8C-1FF0-9D29EFE632D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flipH="1">
            <a:off x="1803370" y="3123207"/>
            <a:ext cx="216000" cy="216000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38863061-FE74-AA65-9FFE-803CC2DA65B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flipH="1">
            <a:off x="2614481" y="3123207"/>
            <a:ext cx="216000" cy="216000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3DD653F7-BE96-13BB-8793-8A464513CCAC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flipH="1">
            <a:off x="2075886" y="3123207"/>
            <a:ext cx="216000" cy="216000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13AD2744-E8F6-81FF-4806-5DD24868585D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flipH="1">
            <a:off x="2350334" y="3123207"/>
            <a:ext cx="216000" cy="216000"/>
          </a:xfrm>
          <a:prstGeom prst="rect">
            <a:avLst/>
          </a:prstGeom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A2ACF156-C032-2E8B-DA03-3B22EF0D64A2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913908" y="3358248"/>
            <a:ext cx="216000" cy="216000"/>
          </a:xfrm>
          <a:prstGeom prst="rect">
            <a:avLst/>
          </a:prstGeom>
        </p:spPr>
      </p:pic>
      <p:pic>
        <p:nvPicPr>
          <p:cNvPr id="24" name="Grafik 23">
            <a:extLst>
              <a:ext uri="{FF2B5EF4-FFF2-40B4-BE49-F238E27FC236}">
                <a16:creationId xmlns:a16="http://schemas.microsoft.com/office/drawing/2014/main" id="{4C5A3BB5-ED74-5288-0A16-6297D6D5DAD7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271206" y="3358248"/>
            <a:ext cx="216000" cy="216000"/>
          </a:xfrm>
          <a:prstGeom prst="rect">
            <a:avLst/>
          </a:prstGeom>
        </p:spPr>
      </p:pic>
      <p:pic>
        <p:nvPicPr>
          <p:cNvPr id="25" name="Grafik 24">
            <a:extLst>
              <a:ext uri="{FF2B5EF4-FFF2-40B4-BE49-F238E27FC236}">
                <a16:creationId xmlns:a16="http://schemas.microsoft.com/office/drawing/2014/main" id="{027A8FA7-97B1-3CAB-14A9-0590BC81EF69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561174" y="3358248"/>
            <a:ext cx="216000" cy="216000"/>
          </a:xfrm>
          <a:prstGeom prst="rect">
            <a:avLst/>
          </a:prstGeom>
        </p:spPr>
      </p:pic>
      <p:pic>
        <p:nvPicPr>
          <p:cNvPr id="26" name="Grafik 25">
            <a:extLst>
              <a:ext uri="{FF2B5EF4-FFF2-40B4-BE49-F238E27FC236}">
                <a16:creationId xmlns:a16="http://schemas.microsoft.com/office/drawing/2014/main" id="{04B8B41D-AD9B-AF97-E8D2-0B55F4A0997B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840412" y="3358248"/>
            <a:ext cx="216000" cy="216000"/>
          </a:xfrm>
          <a:prstGeom prst="rect">
            <a:avLst/>
          </a:prstGeom>
        </p:spPr>
      </p:pic>
      <p:pic>
        <p:nvPicPr>
          <p:cNvPr id="27" name="Grafik 26">
            <a:extLst>
              <a:ext uri="{FF2B5EF4-FFF2-40B4-BE49-F238E27FC236}">
                <a16:creationId xmlns:a16="http://schemas.microsoft.com/office/drawing/2014/main" id="{AACD6DD3-5C06-B40B-A79E-387669F4ABD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117647" y="3358248"/>
            <a:ext cx="216000" cy="216000"/>
          </a:xfrm>
          <a:prstGeom prst="rect">
            <a:avLst/>
          </a:prstGeom>
        </p:spPr>
      </p:pic>
      <p:pic>
        <p:nvPicPr>
          <p:cNvPr id="28" name="Grafik 27">
            <a:extLst>
              <a:ext uri="{FF2B5EF4-FFF2-40B4-BE49-F238E27FC236}">
                <a16:creationId xmlns:a16="http://schemas.microsoft.com/office/drawing/2014/main" id="{E871F6F8-C07C-3E0F-6F45-5C5C6AD086C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399227" y="3358248"/>
            <a:ext cx="216000" cy="216000"/>
          </a:xfrm>
          <a:prstGeom prst="rect">
            <a:avLst/>
          </a:prstGeom>
        </p:spPr>
      </p:pic>
      <p:sp>
        <p:nvSpPr>
          <p:cNvPr id="29" name="Abgerundete rechteckige Legende 28">
            <a:extLst>
              <a:ext uri="{FF2B5EF4-FFF2-40B4-BE49-F238E27FC236}">
                <a16:creationId xmlns:a16="http://schemas.microsoft.com/office/drawing/2014/main" id="{EFEA095E-A07C-9106-9DF1-3AA60FBF59EF}"/>
              </a:ext>
            </a:extLst>
          </p:cNvPr>
          <p:cNvSpPr/>
          <p:nvPr/>
        </p:nvSpPr>
        <p:spPr>
          <a:xfrm>
            <a:off x="510404" y="1258960"/>
            <a:ext cx="3102665" cy="1504758"/>
          </a:xfrm>
          <a:prstGeom prst="wedgeRoundRectCallout">
            <a:avLst>
              <a:gd name="adj1" fmla="val -22563"/>
              <a:gd name="adj2" fmla="val 65510"/>
              <a:gd name="adj3" fmla="val 16667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0" name="Grafik 29">
            <a:extLst>
              <a:ext uri="{FF2B5EF4-FFF2-40B4-BE49-F238E27FC236}">
                <a16:creationId xmlns:a16="http://schemas.microsoft.com/office/drawing/2014/main" id="{9ADAFEAE-28D2-0F4F-58E7-638D45A14341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flipH="1">
            <a:off x="6250124" y="2982995"/>
            <a:ext cx="216000" cy="216000"/>
          </a:xfrm>
          <a:prstGeom prst="rect">
            <a:avLst/>
          </a:prstGeom>
        </p:spPr>
      </p:pic>
      <p:pic>
        <p:nvPicPr>
          <p:cNvPr id="31" name="Grafik 30">
            <a:extLst>
              <a:ext uri="{FF2B5EF4-FFF2-40B4-BE49-F238E27FC236}">
                <a16:creationId xmlns:a16="http://schemas.microsoft.com/office/drawing/2014/main" id="{C2952A97-AD4A-DCB9-1EA0-4D2BED968698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flipH="1">
            <a:off x="7053566" y="2982995"/>
            <a:ext cx="216000" cy="216000"/>
          </a:xfrm>
          <a:prstGeom prst="rect">
            <a:avLst/>
          </a:prstGeom>
        </p:spPr>
      </p:pic>
      <p:pic>
        <p:nvPicPr>
          <p:cNvPr id="32" name="Grafik 31">
            <a:extLst>
              <a:ext uri="{FF2B5EF4-FFF2-40B4-BE49-F238E27FC236}">
                <a16:creationId xmlns:a16="http://schemas.microsoft.com/office/drawing/2014/main" id="{D75270DA-52C4-BB1B-FF2D-E0A8ED31E0D2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flipH="1">
            <a:off x="6521481" y="2982995"/>
            <a:ext cx="216000" cy="216000"/>
          </a:xfrm>
          <a:prstGeom prst="rect">
            <a:avLst/>
          </a:prstGeom>
        </p:spPr>
      </p:pic>
      <p:pic>
        <p:nvPicPr>
          <p:cNvPr id="33" name="Grafik 32">
            <a:extLst>
              <a:ext uri="{FF2B5EF4-FFF2-40B4-BE49-F238E27FC236}">
                <a16:creationId xmlns:a16="http://schemas.microsoft.com/office/drawing/2014/main" id="{16655121-CDE7-EE09-97D8-9AA7B5AAD456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flipH="1">
            <a:off x="6789419" y="2982995"/>
            <a:ext cx="216000" cy="216000"/>
          </a:xfrm>
          <a:prstGeom prst="rect">
            <a:avLst/>
          </a:prstGeom>
        </p:spPr>
      </p:pic>
      <p:pic>
        <p:nvPicPr>
          <p:cNvPr id="35" name="Grafik 34">
            <a:extLst>
              <a:ext uri="{FF2B5EF4-FFF2-40B4-BE49-F238E27FC236}">
                <a16:creationId xmlns:a16="http://schemas.microsoft.com/office/drawing/2014/main" id="{1AEE7E11-A4AE-1B5F-C2E0-6448B9011956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521481" y="3358248"/>
            <a:ext cx="216000" cy="216000"/>
          </a:xfrm>
          <a:prstGeom prst="rect">
            <a:avLst/>
          </a:prstGeom>
        </p:spPr>
      </p:pic>
      <p:pic>
        <p:nvPicPr>
          <p:cNvPr id="36" name="Grafik 35">
            <a:extLst>
              <a:ext uri="{FF2B5EF4-FFF2-40B4-BE49-F238E27FC236}">
                <a16:creationId xmlns:a16="http://schemas.microsoft.com/office/drawing/2014/main" id="{28D2EFD1-2118-8C09-A421-91FD20D92ADF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792838" y="3358248"/>
            <a:ext cx="216000" cy="216000"/>
          </a:xfrm>
          <a:prstGeom prst="rect">
            <a:avLst/>
          </a:prstGeom>
        </p:spPr>
      </p:pic>
      <p:pic>
        <p:nvPicPr>
          <p:cNvPr id="37" name="Grafik 36">
            <a:extLst>
              <a:ext uri="{FF2B5EF4-FFF2-40B4-BE49-F238E27FC236}">
                <a16:creationId xmlns:a16="http://schemas.microsoft.com/office/drawing/2014/main" id="{751D383A-88F5-35D0-CCB9-E80E8D333AE3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250124" y="3358248"/>
            <a:ext cx="216000" cy="216000"/>
          </a:xfrm>
          <a:prstGeom prst="rect">
            <a:avLst/>
          </a:prstGeom>
        </p:spPr>
      </p:pic>
      <p:pic>
        <p:nvPicPr>
          <p:cNvPr id="40" name="Grafik 39">
            <a:extLst>
              <a:ext uri="{FF2B5EF4-FFF2-40B4-BE49-F238E27FC236}">
                <a16:creationId xmlns:a16="http://schemas.microsoft.com/office/drawing/2014/main" id="{37984C51-B95C-1D26-9AA6-3F56C1FA36A7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flipH="1">
            <a:off x="7321504" y="2982995"/>
            <a:ext cx="216000" cy="216000"/>
          </a:xfrm>
          <a:prstGeom prst="rect">
            <a:avLst/>
          </a:prstGeom>
        </p:spPr>
      </p:pic>
      <p:pic>
        <p:nvPicPr>
          <p:cNvPr id="42" name="Grafik 41">
            <a:extLst>
              <a:ext uri="{FF2B5EF4-FFF2-40B4-BE49-F238E27FC236}">
                <a16:creationId xmlns:a16="http://schemas.microsoft.com/office/drawing/2014/main" id="{C769B3F5-EDF7-1925-5FFB-8EBC480A7632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71748" y="2850348"/>
            <a:ext cx="901700" cy="1447800"/>
          </a:xfrm>
          <a:prstGeom prst="rect">
            <a:avLst/>
          </a:prstGeom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D0FC4DAD-F676-4F0D-24C9-0FE8F295E8BE}"/>
              </a:ext>
            </a:extLst>
          </p:cNvPr>
          <p:cNvSpPr/>
          <p:nvPr/>
        </p:nvSpPr>
        <p:spPr>
          <a:xfrm>
            <a:off x="144000" y="144000"/>
            <a:ext cx="1575618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Addition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8D498E96-EA93-364C-75D0-78D729CE42B5}"/>
              </a:ext>
            </a:extLst>
          </p:cNvPr>
          <p:cNvSpPr/>
          <p:nvPr/>
        </p:nvSpPr>
        <p:spPr>
          <a:xfrm>
            <a:off x="2122825" y="129454"/>
            <a:ext cx="3308698" cy="547956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ru-RU" sz="2400" dirty="0" err="1">
                <a:solidFill>
                  <a:prstClr val="black"/>
                </a:solidFill>
              </a:rPr>
              <a:t>Додавання</a:t>
            </a:r>
            <a:r>
              <a:rPr lang="ru-RU" sz="2400" dirty="0">
                <a:solidFill>
                  <a:prstClr val="black"/>
                </a:solidFill>
              </a:rPr>
              <a:t> </a:t>
            </a:r>
            <a:r>
              <a:rPr lang="de-DE" sz="2400" dirty="0">
                <a:solidFill>
                  <a:prstClr val="black"/>
                </a:solidFill>
              </a:rPr>
              <a:t> </a:t>
            </a:r>
            <a:r>
              <a:rPr 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[</a:t>
            </a:r>
            <a:r>
              <a:rPr 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Dodavannya</a:t>
            </a:r>
            <a:r>
              <a:rPr 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]</a:t>
            </a:r>
            <a:endParaRPr lang="de-DE" sz="2800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</a:endParaRPr>
          </a:p>
        </p:txBody>
      </p:sp>
      <p:sp>
        <p:nvSpPr>
          <p:cNvPr id="7" name="Abgerundete rechteckige Legende 6">
            <a:extLst>
              <a:ext uri="{FF2B5EF4-FFF2-40B4-BE49-F238E27FC236}">
                <a16:creationId xmlns:a16="http://schemas.microsoft.com/office/drawing/2014/main" id="{8659A4A8-D322-0F2E-9AF3-95CA02C36331}"/>
              </a:ext>
            </a:extLst>
          </p:cNvPr>
          <p:cNvSpPr/>
          <p:nvPr/>
        </p:nvSpPr>
        <p:spPr>
          <a:xfrm>
            <a:off x="5902490" y="1133962"/>
            <a:ext cx="3102665" cy="1504758"/>
          </a:xfrm>
          <a:prstGeom prst="wedgeRoundRectCallout">
            <a:avLst>
              <a:gd name="adj1" fmla="val 34787"/>
              <a:gd name="adj2" fmla="val 73723"/>
              <a:gd name="adj3" fmla="val 16667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8" name="Bild 2">
            <a:extLst>
              <a:ext uri="{FF2B5EF4-FFF2-40B4-BE49-F238E27FC236}">
                <a16:creationId xmlns:a16="http://schemas.microsoft.com/office/drawing/2014/main" id="{49987806-C1B2-F520-C0DF-3FA09700DF49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244478">
            <a:off x="3617043" y="3401759"/>
            <a:ext cx="914221" cy="1399013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Abgerundete rechteckige Legende 12">
            <a:extLst>
              <a:ext uri="{FF2B5EF4-FFF2-40B4-BE49-F238E27FC236}">
                <a16:creationId xmlns:a16="http://schemas.microsoft.com/office/drawing/2014/main" id="{C0CB9D8F-3EBA-22F8-5777-918F545358FD}"/>
              </a:ext>
            </a:extLst>
          </p:cNvPr>
          <p:cNvSpPr/>
          <p:nvPr/>
        </p:nvSpPr>
        <p:spPr>
          <a:xfrm>
            <a:off x="5512001" y="4543772"/>
            <a:ext cx="3883595" cy="1945856"/>
          </a:xfrm>
          <a:prstGeom prst="wedgeRoundRectCallout">
            <a:avLst>
              <a:gd name="adj1" fmla="val 29483"/>
              <a:gd name="adj2" fmla="val -73137"/>
              <a:gd name="adj3" fmla="val 16667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4" name="Bild 2">
            <a:extLst>
              <a:ext uri="{FF2B5EF4-FFF2-40B4-BE49-F238E27FC236}">
                <a16:creationId xmlns:a16="http://schemas.microsoft.com/office/drawing/2014/main" id="{B875CCCA-D5DC-7954-988E-2B27647AE474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244478">
            <a:off x="6396486" y="3398005"/>
            <a:ext cx="863901" cy="13220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Audio Recording 10.07.2023, 11:02:40">
            <a:hlinkClick r:id="" action="ppaction://media"/>
            <a:extLst>
              <a:ext uri="{FF2B5EF4-FFF2-40B4-BE49-F238E27FC236}">
                <a16:creationId xmlns:a16="http://schemas.microsoft.com/office/drawing/2014/main" id="{84E03DE4-7DCA-FF32-0DF5-EA855B7EAC7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199461" y="5003494"/>
            <a:ext cx="468000" cy="468000"/>
          </a:xfrm>
          <a:prstGeom prst="rect">
            <a:avLst/>
          </a:prstGeom>
        </p:spPr>
      </p:pic>
      <p:pic>
        <p:nvPicPr>
          <p:cNvPr id="21" name="Audio Recording 10.07.2023, 11:03:04">
            <a:hlinkClick r:id="" action="ppaction://media"/>
            <a:extLst>
              <a:ext uri="{FF2B5EF4-FFF2-40B4-BE49-F238E27FC236}">
                <a16:creationId xmlns:a16="http://schemas.microsoft.com/office/drawing/2014/main" id="{F75AC630-8957-9C9E-1111-4E3209C62F45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9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844036" y="5241499"/>
            <a:ext cx="468000" cy="468000"/>
          </a:xfrm>
          <a:prstGeom prst="rect">
            <a:avLst/>
          </a:prstGeom>
        </p:spPr>
      </p:pic>
      <p:pic>
        <p:nvPicPr>
          <p:cNvPr id="23" name="Audio Recording 10.07.2023, 11:02:08">
            <a:hlinkClick r:id="" action="ppaction://media"/>
            <a:extLst>
              <a:ext uri="{FF2B5EF4-FFF2-40B4-BE49-F238E27FC236}">
                <a16:creationId xmlns:a16="http://schemas.microsoft.com/office/drawing/2014/main" id="{F5429218-8D48-2264-06F5-E09E7C58C239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5100555" y="193841"/>
            <a:ext cx="468000" cy="468000"/>
          </a:xfrm>
          <a:prstGeom prst="rect">
            <a:avLst/>
          </a:prstGeom>
        </p:spPr>
      </p:pic>
      <p:pic>
        <p:nvPicPr>
          <p:cNvPr id="5" name="Neue Aufnahme 433.m4a">
            <a:hlinkClick r:id="" action="ppaction://media"/>
            <a:extLst>
              <a:ext uri="{FF2B5EF4-FFF2-40B4-BE49-F238E27FC236}">
                <a16:creationId xmlns:a16="http://schemas.microsoft.com/office/drawing/2014/main" id="{5A78C85D-39CE-7A93-7E71-6606407DD5D6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9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499106" y="195915"/>
            <a:ext cx="468000" cy="468000"/>
          </a:xfrm>
          <a:prstGeom prst="rect">
            <a:avLst/>
          </a:prstGeom>
        </p:spPr>
      </p:pic>
      <p:pic>
        <p:nvPicPr>
          <p:cNvPr id="9" name="Neue Aufnahme 435.m4a">
            <a:hlinkClick r:id="" action="ppaction://media"/>
            <a:extLst>
              <a:ext uri="{FF2B5EF4-FFF2-40B4-BE49-F238E27FC236}">
                <a16:creationId xmlns:a16="http://schemas.microsoft.com/office/drawing/2014/main" id="{26D22808-FF4C-B576-082A-B087AF918B19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9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173746" y="2071854"/>
            <a:ext cx="468000" cy="468000"/>
          </a:xfrm>
          <a:prstGeom prst="rect">
            <a:avLst/>
          </a:prstGeom>
        </p:spPr>
      </p:pic>
      <p:pic>
        <p:nvPicPr>
          <p:cNvPr id="34" name="Neue Aufnahme 449.m4a">
            <a:hlinkClick r:id="" action="ppaction://media"/>
            <a:extLst>
              <a:ext uri="{FF2B5EF4-FFF2-40B4-BE49-F238E27FC236}">
                <a16:creationId xmlns:a16="http://schemas.microsoft.com/office/drawing/2014/main" id="{A705176F-DF9A-47C5-C6A4-241F7DA21EEF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9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961001" y="2280356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508753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6">
            <a:extLst>
              <a:ext uri="{FF2B5EF4-FFF2-40B4-BE49-F238E27FC236}">
                <a16:creationId xmlns:a16="http://schemas.microsoft.com/office/drawing/2014/main" id="{E211F3A4-E173-A90F-FF47-E1F04C22BB68}"/>
              </a:ext>
            </a:extLst>
          </p:cNvPr>
          <p:cNvSpPr txBox="1"/>
          <p:nvPr/>
        </p:nvSpPr>
        <p:spPr>
          <a:xfrm>
            <a:off x="638889" y="1119142"/>
            <a:ext cx="3603236" cy="1095549"/>
          </a:xfrm>
          <a:prstGeom prst="roundRect">
            <a:avLst/>
          </a:prstGeom>
          <a:noFill/>
          <a:ln>
            <a:noFill/>
          </a:ln>
        </p:spPr>
        <p:txBody>
          <a:bodyPr wrap="square" lIns="0" rIns="0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de-DE" sz="1600" b="0" i="0" u="none" strike="noStrike" dirty="0">
                <a:solidFill>
                  <a:srgbClr val="000000"/>
                </a:solidFill>
                <a:effectLst/>
                <a:latin typeface="Comic Sans MS" panose="030F0902030302020204" pitchFamily="66" charset="0"/>
              </a:rPr>
              <a:t>Ich </a:t>
            </a:r>
            <a:r>
              <a:rPr lang="de-DE" sz="1600" b="1" i="0" u="none" strike="noStrike" dirty="0">
                <a:solidFill>
                  <a:srgbClr val="000000"/>
                </a:solidFill>
                <a:effectLst/>
                <a:latin typeface="Comic Sans MS" panose="030F0902030302020204" pitchFamily="66" charset="0"/>
              </a:rPr>
              <a:t>habe</a:t>
            </a:r>
            <a:r>
              <a:rPr lang="de-DE" sz="1600" b="0" i="0" u="none" strike="noStrike" dirty="0">
                <a:solidFill>
                  <a:srgbClr val="000000"/>
                </a:solidFill>
                <a:effectLst/>
                <a:latin typeface="Comic Sans MS" panose="030F0902030302020204" pitchFamily="66" charset="0"/>
              </a:rPr>
              <a:t> </a:t>
            </a:r>
            <a:r>
              <a:rPr lang="de-DE" sz="1600" dirty="0">
                <a:solidFill>
                  <a:srgbClr val="00B050"/>
                </a:solidFill>
                <a:latin typeface="Comic Sans MS" panose="030F0902030302020204" pitchFamily="66" charset="0"/>
              </a:rPr>
              <a:t>4</a:t>
            </a:r>
            <a:r>
              <a:rPr lang="de-DE" sz="1600" b="0" i="0" u="none" strike="noStrike" dirty="0">
                <a:solidFill>
                  <a:srgbClr val="00B050"/>
                </a:solidFill>
                <a:effectLst/>
                <a:latin typeface="Comic Sans MS" panose="030F0902030302020204" pitchFamily="66" charset="0"/>
              </a:rPr>
              <a:t> </a:t>
            </a:r>
            <a:r>
              <a:rPr lang="de-DE" sz="1600" dirty="0">
                <a:solidFill>
                  <a:srgbClr val="00B050"/>
                </a:solidFill>
                <a:latin typeface="Comic Sans MS" panose="030F0902030302020204" pitchFamily="66" charset="0"/>
              </a:rPr>
              <a:t>grüne </a:t>
            </a:r>
            <a:r>
              <a:rPr lang="de-DE" sz="1600" dirty="0">
                <a:latin typeface="Comic Sans MS" panose="030F0902030302020204" pitchFamily="66" charset="0"/>
              </a:rPr>
              <a:t>und </a:t>
            </a:r>
            <a:r>
              <a:rPr lang="de-DE" sz="1600" dirty="0">
                <a:solidFill>
                  <a:srgbClr val="DD5054"/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4</a:t>
            </a:r>
            <a:r>
              <a:rPr lang="de-DE" sz="1600" dirty="0">
                <a:solidFill>
                  <a:srgbClr val="C00000"/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 </a:t>
            </a:r>
            <a:r>
              <a:rPr lang="de-DE" sz="1600" dirty="0">
                <a:solidFill>
                  <a:srgbClr val="DD5054"/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rote </a:t>
            </a:r>
            <a:r>
              <a:rPr lang="de-DE" sz="1600" dirty="0">
                <a:solidFill>
                  <a:srgbClr val="000000"/>
                </a:solidFill>
                <a:latin typeface="Comic Sans MS" panose="030F0902030302020204" pitchFamily="66" charset="0"/>
              </a:rPr>
              <a:t>Gummibärchen</a:t>
            </a:r>
            <a:r>
              <a:rPr lang="de-DE" sz="1600" b="0" i="0" u="none" strike="noStrike" dirty="0">
                <a:solidFill>
                  <a:srgbClr val="000000"/>
                </a:solidFill>
                <a:effectLst/>
                <a:latin typeface="Comic Sans MS" panose="030F0902030302020204" pitchFamily="66" charset="0"/>
              </a:rPr>
              <a:t>. </a:t>
            </a:r>
          </a:p>
          <a:p>
            <a:pPr algn="ctr">
              <a:lnSpc>
                <a:spcPct val="125000"/>
              </a:lnSpc>
            </a:pPr>
            <a:r>
              <a:rPr lang="de-DE" sz="1600" b="1" dirty="0">
                <a:solidFill>
                  <a:srgbClr val="000000"/>
                </a:solidFill>
                <a:latin typeface="Comic Sans MS" panose="030F0902030302020204" pitchFamily="66" charset="0"/>
              </a:rPr>
              <a:t>Z</a:t>
            </a:r>
            <a:r>
              <a:rPr lang="de-DE" sz="1600" b="1" i="0" u="none" strike="noStrike" dirty="0">
                <a:solidFill>
                  <a:srgbClr val="000000"/>
                </a:solidFill>
                <a:effectLst/>
                <a:latin typeface="Comic Sans MS" panose="030F0902030302020204" pitchFamily="66" charset="0"/>
              </a:rPr>
              <a:t>usammen</a:t>
            </a:r>
            <a:r>
              <a:rPr lang="de-DE" sz="1600" b="0" i="0" u="none" strike="noStrike" dirty="0">
                <a:solidFill>
                  <a:srgbClr val="000000"/>
                </a:solidFill>
                <a:effectLst/>
                <a:latin typeface="Comic Sans MS" panose="030F0902030302020204" pitchFamily="66" charset="0"/>
              </a:rPr>
              <a:t> </a:t>
            </a:r>
            <a:r>
              <a:rPr lang="de-DE" sz="1600" b="1" i="0" u="none" strike="noStrike" dirty="0">
                <a:solidFill>
                  <a:srgbClr val="000000"/>
                </a:solidFill>
                <a:effectLst/>
                <a:latin typeface="Comic Sans MS" panose="030F0902030302020204" pitchFamily="66" charset="0"/>
              </a:rPr>
              <a:t>sind</a:t>
            </a:r>
            <a:r>
              <a:rPr lang="de-DE" sz="1600" b="0" i="0" u="none" strike="noStrike" dirty="0">
                <a:solidFill>
                  <a:srgbClr val="000000"/>
                </a:solidFill>
                <a:effectLst/>
                <a:latin typeface="Comic Sans MS" panose="030F0902030302020204" pitchFamily="66" charset="0"/>
              </a:rPr>
              <a:t> es 8 </a:t>
            </a:r>
            <a:r>
              <a:rPr lang="de-DE" sz="1600" dirty="0">
                <a:solidFill>
                  <a:srgbClr val="000000"/>
                </a:solidFill>
                <a:latin typeface="Comic Sans MS" panose="030F0902030302020204" pitchFamily="66" charset="0"/>
              </a:rPr>
              <a:t>Gummibärchen</a:t>
            </a:r>
            <a:r>
              <a:rPr lang="de-DE" sz="1600" b="0" i="0" u="none" strike="noStrike" dirty="0">
                <a:solidFill>
                  <a:srgbClr val="000000"/>
                </a:solidFill>
                <a:effectLst/>
                <a:latin typeface="Comic Sans MS" panose="030F0902030302020204" pitchFamily="66" charset="0"/>
              </a:rPr>
              <a:t>.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2FF028E5-5460-B72F-0065-941DE6C69695}"/>
              </a:ext>
            </a:extLst>
          </p:cNvPr>
          <p:cNvSpPr txBox="1"/>
          <p:nvPr/>
        </p:nvSpPr>
        <p:spPr>
          <a:xfrm>
            <a:off x="694444" y="4495552"/>
            <a:ext cx="3603236" cy="1758434"/>
          </a:xfrm>
          <a:prstGeom prst="roundRect">
            <a:avLst>
              <a:gd name="adj" fmla="val 10040"/>
            </a:avLst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altLang="de-D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У мене </a:t>
            </a:r>
            <a:r>
              <a:rPr lang="ru-RU" altLang="de-DE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є</a:t>
            </a:r>
            <a:r>
              <a:rPr lang="ru-RU" altLang="de-D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4 </a:t>
            </a:r>
            <a:r>
              <a:rPr lang="ru-RU" altLang="de-DE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зелені</a:t>
            </a:r>
            <a:r>
              <a:rPr lang="ru-RU" altLang="de-D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та 4 </a:t>
            </a:r>
            <a:r>
              <a:rPr lang="ru-RU" altLang="de-DE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червоні</a:t>
            </a:r>
            <a:r>
              <a:rPr lang="ru-RU" altLang="de-D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de-DE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мармеладні</a:t>
            </a:r>
            <a:r>
              <a:rPr lang="ru-RU" altLang="de-D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de-DE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ведмедики</a:t>
            </a:r>
            <a:r>
              <a:rPr lang="ru-RU" altLang="de-D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ctr"/>
            <a:r>
              <a:rPr lang="ru-RU" altLang="de-D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Разом </a:t>
            </a:r>
            <a:r>
              <a:rPr lang="ru-RU" altLang="de-DE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їх</a:t>
            </a:r>
            <a:r>
              <a:rPr lang="ru-RU" altLang="de-D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8 </a:t>
            </a:r>
            <a:r>
              <a:rPr lang="ru-RU" altLang="de-DE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ведмедиків</a:t>
            </a:r>
            <a:r>
              <a:rPr lang="ru-RU" altLang="de-D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de-DE" altLang="de-DE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[U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mene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ye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4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zeleni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ta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4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chervoni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marmeladni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vedmedyky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Razom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yikh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8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vedmedykiv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.]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17372C8E-4FDD-FD83-1E96-8E97B01949F5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l="5891" t="59315" r="74262" b="8509"/>
          <a:stretch/>
        </p:blipFill>
        <p:spPr>
          <a:xfrm>
            <a:off x="1771151" y="2753301"/>
            <a:ext cx="827571" cy="893386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D3D1D329-3CA3-8CCB-215B-3F3A1CDD4748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l="26208" t="52569" r="52616" b="6615"/>
          <a:stretch/>
        </p:blipFill>
        <p:spPr>
          <a:xfrm>
            <a:off x="2968381" y="2700960"/>
            <a:ext cx="804825" cy="1032986"/>
          </a:xfrm>
          <a:prstGeom prst="rect">
            <a:avLst/>
          </a:prstGeom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30EED5B2-5AAF-F6ED-63CA-D24B890BF51C}"/>
              </a:ext>
            </a:extLst>
          </p:cNvPr>
          <p:cNvSpPr/>
          <p:nvPr/>
        </p:nvSpPr>
        <p:spPr>
          <a:xfrm>
            <a:off x="144000" y="144000"/>
            <a:ext cx="1575618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Addition</a:t>
            </a:r>
          </a:p>
        </p:txBody>
      </p:sp>
      <p:sp>
        <p:nvSpPr>
          <p:cNvPr id="6" name="Abgerundete rechteckige Legende 5">
            <a:extLst>
              <a:ext uri="{FF2B5EF4-FFF2-40B4-BE49-F238E27FC236}">
                <a16:creationId xmlns:a16="http://schemas.microsoft.com/office/drawing/2014/main" id="{B897535D-FA6B-0F2A-B9DB-6E8FFC72A23A}"/>
              </a:ext>
            </a:extLst>
          </p:cNvPr>
          <p:cNvSpPr/>
          <p:nvPr/>
        </p:nvSpPr>
        <p:spPr>
          <a:xfrm>
            <a:off x="652422" y="4415343"/>
            <a:ext cx="3840321" cy="1945856"/>
          </a:xfrm>
          <a:prstGeom prst="wedgeRoundRectCallout">
            <a:avLst>
              <a:gd name="adj1" fmla="val -34956"/>
              <a:gd name="adj2" fmla="val -62897"/>
              <a:gd name="adj3" fmla="val 16667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Abgerundete rechteckige Legende 9">
            <a:extLst>
              <a:ext uri="{FF2B5EF4-FFF2-40B4-BE49-F238E27FC236}">
                <a16:creationId xmlns:a16="http://schemas.microsoft.com/office/drawing/2014/main" id="{CDF90931-EC7C-EE59-7029-91AA4F1EA45A}"/>
              </a:ext>
            </a:extLst>
          </p:cNvPr>
          <p:cNvSpPr/>
          <p:nvPr/>
        </p:nvSpPr>
        <p:spPr>
          <a:xfrm>
            <a:off x="652422" y="1062920"/>
            <a:ext cx="3687280" cy="1244537"/>
          </a:xfrm>
          <a:prstGeom prst="wedgeRoundRectCallout">
            <a:avLst>
              <a:gd name="adj1" fmla="val -33531"/>
              <a:gd name="adj2" fmla="val 68785"/>
              <a:gd name="adj3" fmla="val 16667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33E6051A-D36D-E48B-995B-378B5FE2609C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989246" y="2524291"/>
            <a:ext cx="975673" cy="1635687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D08B02B3-BBE0-DC36-153D-0E5111DCD5DE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6282" y="2574052"/>
            <a:ext cx="1314028" cy="1482098"/>
          </a:xfrm>
          <a:prstGeom prst="rect">
            <a:avLst/>
          </a:prstGeom>
        </p:spPr>
      </p:pic>
      <p:grpSp>
        <p:nvGrpSpPr>
          <p:cNvPr id="31" name="Gruppieren 30">
            <a:extLst>
              <a:ext uri="{FF2B5EF4-FFF2-40B4-BE49-F238E27FC236}">
                <a16:creationId xmlns:a16="http://schemas.microsoft.com/office/drawing/2014/main" id="{0462E310-78DB-35AD-2901-C4508B8D8D11}"/>
              </a:ext>
            </a:extLst>
          </p:cNvPr>
          <p:cNvGrpSpPr>
            <a:grpSpLocks noChangeAspect="1"/>
          </p:cNvGrpSpPr>
          <p:nvPr/>
        </p:nvGrpSpPr>
        <p:grpSpPr>
          <a:xfrm>
            <a:off x="7162210" y="3050323"/>
            <a:ext cx="1256044" cy="757354"/>
            <a:chOff x="7500023" y="4347600"/>
            <a:chExt cx="1671265" cy="1007719"/>
          </a:xfrm>
        </p:grpSpPr>
        <p:pic>
          <p:nvPicPr>
            <p:cNvPr id="26" name="Bild 18" descr="Bildschirmfoto 2022-11-28 um 19.16.40.png">
              <a:extLst>
                <a:ext uri="{FF2B5EF4-FFF2-40B4-BE49-F238E27FC236}">
                  <a16:creationId xmlns:a16="http://schemas.microsoft.com/office/drawing/2014/main" id="{0F655B35-E604-0648-9FBD-0CA155D3D268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11695" y="4347600"/>
              <a:ext cx="1644202" cy="985546"/>
            </a:xfrm>
            <a:prstGeom prst="rect">
              <a:avLst/>
            </a:prstGeom>
          </p:spPr>
        </p:pic>
        <p:pic>
          <p:nvPicPr>
            <p:cNvPr id="21" name="Grafik 20">
              <a:extLst>
                <a:ext uri="{FF2B5EF4-FFF2-40B4-BE49-F238E27FC236}">
                  <a16:creationId xmlns:a16="http://schemas.microsoft.com/office/drawing/2014/main" id="{A78679AE-421E-278B-59E8-7C9EC28A4BE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8"/>
            <a:srcRect t="76830"/>
            <a:stretch/>
          </p:blipFill>
          <p:spPr>
            <a:xfrm rot="191810" flipH="1">
              <a:off x="8091491" y="5079713"/>
              <a:ext cx="911938" cy="275606"/>
            </a:xfrm>
            <a:prstGeom prst="rect">
              <a:avLst/>
            </a:prstGeom>
          </p:spPr>
        </p:pic>
        <p:pic>
          <p:nvPicPr>
            <p:cNvPr id="25" name="Grafik 24">
              <a:extLst>
                <a:ext uri="{FF2B5EF4-FFF2-40B4-BE49-F238E27FC236}">
                  <a16:creationId xmlns:a16="http://schemas.microsoft.com/office/drawing/2014/main" id="{67672392-7B25-A0CE-272D-B8AF86CB27F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8"/>
            <a:srcRect t="76830"/>
            <a:stretch/>
          </p:blipFill>
          <p:spPr>
            <a:xfrm rot="191810" flipH="1">
              <a:off x="8259350" y="4521327"/>
              <a:ext cx="911938" cy="275606"/>
            </a:xfrm>
            <a:prstGeom prst="rect">
              <a:avLst/>
            </a:prstGeom>
          </p:spPr>
        </p:pic>
        <p:pic>
          <p:nvPicPr>
            <p:cNvPr id="28" name="Grafik 27">
              <a:extLst>
                <a:ext uri="{FF2B5EF4-FFF2-40B4-BE49-F238E27FC236}">
                  <a16:creationId xmlns:a16="http://schemas.microsoft.com/office/drawing/2014/main" id="{0EA0F604-F266-2993-114A-137929F3DBE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8"/>
            <a:srcRect t="76830"/>
            <a:stretch/>
          </p:blipFill>
          <p:spPr>
            <a:xfrm rot="1702968" flipH="1">
              <a:off x="7500023" y="4989349"/>
              <a:ext cx="911938" cy="275606"/>
            </a:xfrm>
            <a:prstGeom prst="rect">
              <a:avLst/>
            </a:prstGeom>
          </p:spPr>
        </p:pic>
      </p:grpSp>
      <p:grpSp>
        <p:nvGrpSpPr>
          <p:cNvPr id="32" name="Gruppieren 31">
            <a:extLst>
              <a:ext uri="{FF2B5EF4-FFF2-40B4-BE49-F238E27FC236}">
                <a16:creationId xmlns:a16="http://schemas.microsoft.com/office/drawing/2014/main" id="{8BFE252C-55DB-41F0-F903-C53CADC81AC9}"/>
              </a:ext>
            </a:extLst>
          </p:cNvPr>
          <p:cNvGrpSpPr>
            <a:grpSpLocks noChangeAspect="1"/>
          </p:cNvGrpSpPr>
          <p:nvPr/>
        </p:nvGrpSpPr>
        <p:grpSpPr>
          <a:xfrm>
            <a:off x="5663652" y="3636197"/>
            <a:ext cx="1390863" cy="718215"/>
            <a:chOff x="5337937" y="4449786"/>
            <a:chExt cx="1926780" cy="994952"/>
          </a:xfrm>
        </p:grpSpPr>
        <p:pic>
          <p:nvPicPr>
            <p:cNvPr id="27" name="Bild 15" descr="Bildschirmfoto 2022-11-28 um 19.13.26.png">
              <a:extLst>
                <a:ext uri="{FF2B5EF4-FFF2-40B4-BE49-F238E27FC236}">
                  <a16:creationId xmlns:a16="http://schemas.microsoft.com/office/drawing/2014/main" id="{0D073801-6179-1A95-4F74-6F15907BD320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61491" y="4459192"/>
              <a:ext cx="1703226" cy="985546"/>
            </a:xfrm>
            <a:prstGeom prst="rect">
              <a:avLst/>
            </a:prstGeom>
          </p:spPr>
        </p:pic>
        <p:pic>
          <p:nvPicPr>
            <p:cNvPr id="29" name="Grafik 28">
              <a:extLst>
                <a:ext uri="{FF2B5EF4-FFF2-40B4-BE49-F238E27FC236}">
                  <a16:creationId xmlns:a16="http://schemas.microsoft.com/office/drawing/2014/main" id="{8E1F3B96-004E-C9B0-F142-C211CDD3FE2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8"/>
            <a:srcRect t="76830"/>
            <a:stretch/>
          </p:blipFill>
          <p:spPr>
            <a:xfrm rot="1469799" flipH="1">
              <a:off x="5337937" y="4449786"/>
              <a:ext cx="911938" cy="275606"/>
            </a:xfrm>
            <a:prstGeom prst="rect">
              <a:avLst/>
            </a:prstGeom>
          </p:spPr>
        </p:pic>
      </p:grpSp>
      <p:sp>
        <p:nvSpPr>
          <p:cNvPr id="33" name="Abgerundete rechteckige Legende 32">
            <a:extLst>
              <a:ext uri="{FF2B5EF4-FFF2-40B4-BE49-F238E27FC236}">
                <a16:creationId xmlns:a16="http://schemas.microsoft.com/office/drawing/2014/main" id="{79179D57-2EA2-0119-A72B-0417711F1C56}"/>
              </a:ext>
            </a:extLst>
          </p:cNvPr>
          <p:cNvSpPr/>
          <p:nvPr/>
        </p:nvSpPr>
        <p:spPr>
          <a:xfrm>
            <a:off x="4840706" y="1125316"/>
            <a:ext cx="4364631" cy="1143094"/>
          </a:xfrm>
          <a:prstGeom prst="wedgeRoundRectCallout">
            <a:avLst>
              <a:gd name="adj1" fmla="val -23794"/>
              <a:gd name="adj2" fmla="val 65673"/>
              <a:gd name="adj3" fmla="val 16667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4" name="Textfeld 33">
            <a:extLst>
              <a:ext uri="{FF2B5EF4-FFF2-40B4-BE49-F238E27FC236}">
                <a16:creationId xmlns:a16="http://schemas.microsoft.com/office/drawing/2014/main" id="{A493C4F0-F5EE-BC81-73F9-6B5CB3F0D8E4}"/>
              </a:ext>
            </a:extLst>
          </p:cNvPr>
          <p:cNvSpPr txBox="1"/>
          <p:nvPr/>
        </p:nvSpPr>
        <p:spPr>
          <a:xfrm>
            <a:off x="4840706" y="1172861"/>
            <a:ext cx="4140043" cy="1095549"/>
          </a:xfrm>
          <a:prstGeom prst="roundRect">
            <a:avLst/>
          </a:prstGeom>
          <a:noFill/>
          <a:ln>
            <a:noFill/>
          </a:ln>
        </p:spPr>
        <p:txBody>
          <a:bodyPr wrap="square" lIns="0" rIns="0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de-DE" sz="1600" b="0" i="0" u="none" strike="noStrike" dirty="0">
                <a:solidFill>
                  <a:srgbClr val="000000"/>
                </a:solidFill>
                <a:effectLst/>
                <a:latin typeface="Comic Sans MS" panose="030F0902030302020204" pitchFamily="66" charset="0"/>
              </a:rPr>
              <a:t>Ich </a:t>
            </a:r>
            <a:r>
              <a:rPr lang="de-DE" sz="1600" b="1" i="0" u="none" strike="noStrike" dirty="0">
                <a:solidFill>
                  <a:srgbClr val="000000"/>
                </a:solidFill>
                <a:effectLst/>
                <a:latin typeface="Comic Sans MS" panose="030F0902030302020204" pitchFamily="66" charset="0"/>
              </a:rPr>
              <a:t>habe 9 Gummibärchen, Insa hat 2 Gummibärchen mehr als ich. </a:t>
            </a:r>
            <a:r>
              <a:rPr lang="de-DE" sz="1600" b="1" dirty="0">
                <a:solidFill>
                  <a:srgbClr val="000000"/>
                </a:solidFill>
                <a:latin typeface="Comic Sans MS" panose="030F0902030302020204" pitchFamily="66" charset="0"/>
              </a:rPr>
              <a:t>Insa hat also 11 Gummibärchen.</a:t>
            </a:r>
            <a:endParaRPr lang="de-DE" sz="1600" b="0" i="0" u="none" strike="noStrike" dirty="0">
              <a:solidFill>
                <a:srgbClr val="000000"/>
              </a:solidFill>
              <a:effectLst/>
              <a:latin typeface="Comic Sans MS" panose="030F0902030302020204" pitchFamily="66" charset="0"/>
            </a:endParaRPr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3B5BDCD8-E7F4-F096-2399-2816B755D62F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 flipH="1">
            <a:off x="8396999" y="2493368"/>
            <a:ext cx="1167499" cy="1253981"/>
          </a:xfrm>
          <a:prstGeom prst="rect">
            <a:avLst/>
          </a:prstGeom>
        </p:spPr>
      </p:pic>
      <p:sp>
        <p:nvSpPr>
          <p:cNvPr id="35" name="Textfeld 34">
            <a:extLst>
              <a:ext uri="{FF2B5EF4-FFF2-40B4-BE49-F238E27FC236}">
                <a16:creationId xmlns:a16="http://schemas.microsoft.com/office/drawing/2014/main" id="{487E994C-174F-C86F-2550-32BFD232A865}"/>
              </a:ext>
            </a:extLst>
          </p:cNvPr>
          <p:cNvSpPr txBox="1"/>
          <p:nvPr/>
        </p:nvSpPr>
        <p:spPr>
          <a:xfrm>
            <a:off x="4953000" y="4441762"/>
            <a:ext cx="4356894" cy="2051506"/>
          </a:xfrm>
          <a:prstGeom prst="roundRect">
            <a:avLst>
              <a:gd name="adj" fmla="val 10040"/>
            </a:avLst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altLang="de-DE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У </a:t>
            </a:r>
            <a:r>
              <a:rPr lang="ru-RU" altLang="de-DE" sz="1600" dirty="0">
                <a:latin typeface="Calibri" panose="020F0502020204030204" pitchFamily="34" charset="0"/>
                <a:cs typeface="Calibri" panose="020F0502020204030204" pitchFamily="34" charset="0"/>
              </a:rPr>
              <a:t>мене</a:t>
            </a:r>
            <a:r>
              <a:rPr lang="ru-RU" altLang="de-DE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de-DE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є</a:t>
            </a:r>
            <a:r>
              <a:rPr lang="ru-RU" altLang="de-DE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9 </a:t>
            </a:r>
            <a:r>
              <a:rPr lang="ru-RU" altLang="de-DE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мармеладних</a:t>
            </a:r>
            <a:r>
              <a:rPr lang="ru-RU" altLang="de-DE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de-DE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ведмедиків</a:t>
            </a:r>
            <a:r>
              <a:rPr lang="ru-RU" altLang="de-DE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altLang="de-DE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Інза</a:t>
            </a:r>
            <a:r>
              <a:rPr lang="ru-RU" altLang="de-DE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de-DE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має</a:t>
            </a:r>
            <a:r>
              <a:rPr lang="ru-RU" altLang="de-DE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на 2 </a:t>
            </a:r>
            <a:r>
              <a:rPr lang="ru-RU" altLang="de-DE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мармеладних</a:t>
            </a:r>
            <a:r>
              <a:rPr lang="ru-RU" altLang="de-DE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de-DE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ведмедики</a:t>
            </a:r>
            <a:r>
              <a:rPr lang="ru-RU" altLang="de-DE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de-DE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більше</a:t>
            </a:r>
            <a:r>
              <a:rPr lang="ru-RU" altLang="de-DE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altLang="de-DE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ніж</a:t>
            </a:r>
            <a:r>
              <a:rPr lang="ru-RU" altLang="de-DE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у мене. </a:t>
            </a:r>
            <a:r>
              <a:rPr lang="ru-RU" altLang="de-DE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Отже</a:t>
            </a:r>
            <a:r>
              <a:rPr lang="ru-RU" altLang="de-DE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у </a:t>
            </a:r>
            <a:r>
              <a:rPr lang="ru-RU" altLang="de-DE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Інзи</a:t>
            </a:r>
            <a:r>
              <a:rPr lang="ru-RU" altLang="de-DE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de-DE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є</a:t>
            </a:r>
            <a:r>
              <a:rPr lang="ru-RU" altLang="de-DE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11 </a:t>
            </a:r>
            <a:r>
              <a:rPr lang="ru-RU" altLang="de-DE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мармеладних</a:t>
            </a:r>
            <a:r>
              <a:rPr lang="ru-RU" altLang="de-DE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de-DE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ведмедиків</a:t>
            </a:r>
            <a:r>
              <a:rPr lang="ru-RU" altLang="de-DE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de-DE" altLang="de-DE" sz="1600" dirty="0">
              <a:latin typeface="Comic Sans MS" panose="030F09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[U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mene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ye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9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marmeladnykh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vedmedykiv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Inza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maye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na 2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marmeladnykh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vedmedyky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bilʹshe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nizh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u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mene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Otzhe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, v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Inzi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ye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11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marmeladnykh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vedmedykiv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.]</a:t>
            </a:r>
          </a:p>
        </p:txBody>
      </p:sp>
      <p:sp>
        <p:nvSpPr>
          <p:cNvPr id="36" name="Abgerundete rechteckige Legende 35">
            <a:extLst>
              <a:ext uri="{FF2B5EF4-FFF2-40B4-BE49-F238E27FC236}">
                <a16:creationId xmlns:a16="http://schemas.microsoft.com/office/drawing/2014/main" id="{E83CF269-B974-6FA6-2D9B-2DFE4B3057A0}"/>
              </a:ext>
            </a:extLst>
          </p:cNvPr>
          <p:cNvSpPr/>
          <p:nvPr/>
        </p:nvSpPr>
        <p:spPr>
          <a:xfrm>
            <a:off x="4953000" y="4495552"/>
            <a:ext cx="4407568" cy="1945856"/>
          </a:xfrm>
          <a:prstGeom prst="wedgeRoundRectCallout">
            <a:avLst>
              <a:gd name="adj1" fmla="val -32471"/>
              <a:gd name="adj2" fmla="val -56096"/>
              <a:gd name="adj3" fmla="val 16667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5" name="Audio Recording 10.07.2023, 11:03:46">
            <a:hlinkClick r:id="" action="ppaction://media"/>
            <a:extLst>
              <a:ext uri="{FF2B5EF4-FFF2-40B4-BE49-F238E27FC236}">
                <a16:creationId xmlns:a16="http://schemas.microsoft.com/office/drawing/2014/main" id="{B9762F7B-E72E-E9A1-AE46-C671F198E14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1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924068" y="5005593"/>
            <a:ext cx="468000" cy="468000"/>
          </a:xfrm>
          <a:prstGeom prst="rect">
            <a:avLst/>
          </a:prstGeom>
        </p:spPr>
      </p:pic>
      <p:sp>
        <p:nvSpPr>
          <p:cNvPr id="12" name="Rechteck 11">
            <a:extLst>
              <a:ext uri="{FF2B5EF4-FFF2-40B4-BE49-F238E27FC236}">
                <a16:creationId xmlns:a16="http://schemas.microsoft.com/office/drawing/2014/main" id="{41A1EA5E-D4A2-59C0-DA76-1B6E0CD53034}"/>
              </a:ext>
            </a:extLst>
          </p:cNvPr>
          <p:cNvSpPr/>
          <p:nvPr/>
        </p:nvSpPr>
        <p:spPr>
          <a:xfrm>
            <a:off x="2122825" y="129454"/>
            <a:ext cx="3308698" cy="547956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ru-RU" sz="2400" dirty="0" err="1">
                <a:solidFill>
                  <a:prstClr val="black"/>
                </a:solidFill>
              </a:rPr>
              <a:t>Додавання</a:t>
            </a:r>
            <a:r>
              <a:rPr lang="ru-RU" sz="2400" dirty="0">
                <a:solidFill>
                  <a:prstClr val="black"/>
                </a:solidFill>
              </a:rPr>
              <a:t> </a:t>
            </a:r>
            <a:r>
              <a:rPr lang="de-DE" sz="2400" dirty="0">
                <a:solidFill>
                  <a:prstClr val="black"/>
                </a:solidFill>
              </a:rPr>
              <a:t> </a:t>
            </a:r>
            <a:r>
              <a:rPr 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[</a:t>
            </a:r>
            <a:r>
              <a:rPr 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Dodavannya</a:t>
            </a:r>
            <a:r>
              <a:rPr 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]</a:t>
            </a:r>
            <a:endParaRPr lang="de-DE" sz="2800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</a:endParaRPr>
          </a:p>
        </p:txBody>
      </p:sp>
      <p:pic>
        <p:nvPicPr>
          <p:cNvPr id="13" name="Audio Recording 10.07.2023, 11:02:08">
            <a:hlinkClick r:id="" action="ppaction://media"/>
            <a:extLst>
              <a:ext uri="{FF2B5EF4-FFF2-40B4-BE49-F238E27FC236}">
                <a16:creationId xmlns:a16="http://schemas.microsoft.com/office/drawing/2014/main" id="{AA709E65-0AD5-E555-5169-9EB70CFD617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5100555" y="193841"/>
            <a:ext cx="468000" cy="468000"/>
          </a:xfrm>
          <a:prstGeom prst="rect">
            <a:avLst/>
          </a:prstGeom>
        </p:spPr>
      </p:pic>
      <p:pic>
        <p:nvPicPr>
          <p:cNvPr id="4" name="Audio Recording 28.08.2023, 11:50:26">
            <a:hlinkClick r:id="" action="ppaction://media"/>
            <a:extLst>
              <a:ext uri="{FF2B5EF4-FFF2-40B4-BE49-F238E27FC236}">
                <a16:creationId xmlns:a16="http://schemas.microsoft.com/office/drawing/2014/main" id="{1DE7BA3F-1B72-53A9-90AB-229BA1D0CBE6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1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841894" y="5140769"/>
            <a:ext cx="468000" cy="468000"/>
          </a:xfrm>
          <a:prstGeom prst="rect">
            <a:avLst/>
          </a:prstGeom>
        </p:spPr>
      </p:pic>
      <p:pic>
        <p:nvPicPr>
          <p:cNvPr id="14" name="Neue Aufnahme 433.m4a">
            <a:hlinkClick r:id="" action="ppaction://media"/>
            <a:extLst>
              <a:ext uri="{FF2B5EF4-FFF2-40B4-BE49-F238E27FC236}">
                <a16:creationId xmlns:a16="http://schemas.microsoft.com/office/drawing/2014/main" id="{8BC43AB3-57F6-4A66-8691-514F9326FDCE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1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499106" y="195915"/>
            <a:ext cx="468000" cy="468000"/>
          </a:xfrm>
          <a:prstGeom prst="rect">
            <a:avLst/>
          </a:prstGeom>
        </p:spPr>
      </p:pic>
      <p:pic>
        <p:nvPicPr>
          <p:cNvPr id="15" name="Neue Aufnahme 450">
            <a:hlinkClick r:id="" action="ppaction://media"/>
            <a:extLst>
              <a:ext uri="{FF2B5EF4-FFF2-40B4-BE49-F238E27FC236}">
                <a16:creationId xmlns:a16="http://schemas.microsoft.com/office/drawing/2014/main" id="{4E88C8E1-0128-1C72-B991-434E2D40E150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1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796215" y="1404606"/>
            <a:ext cx="468000" cy="468000"/>
          </a:xfrm>
          <a:prstGeom prst="rect">
            <a:avLst/>
          </a:prstGeom>
        </p:spPr>
      </p:pic>
      <p:pic>
        <p:nvPicPr>
          <p:cNvPr id="18" name="Neue Aufnahme 451">
            <a:hlinkClick r:id="" action="ppaction://media"/>
            <a:extLst>
              <a:ext uri="{FF2B5EF4-FFF2-40B4-BE49-F238E27FC236}">
                <a16:creationId xmlns:a16="http://schemas.microsoft.com/office/drawing/2014/main" id="{4CE8F55F-0D24-2691-D9A2-3EDCFC8FFCEC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1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737337" y="1720635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680606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Gerade Verbindung mit Pfeil 7">
            <a:extLst>
              <a:ext uri="{FF2B5EF4-FFF2-40B4-BE49-F238E27FC236}">
                <a16:creationId xmlns:a16="http://schemas.microsoft.com/office/drawing/2014/main" id="{45E35D0E-FD05-EE23-E583-DFAAF0FCDB79}"/>
              </a:ext>
            </a:extLst>
          </p:cNvPr>
          <p:cNvCxnSpPr>
            <a:cxnSpLocks/>
          </p:cNvCxnSpPr>
          <p:nvPr/>
        </p:nvCxnSpPr>
        <p:spPr>
          <a:xfrm>
            <a:off x="4346545" y="3305625"/>
            <a:ext cx="0" cy="503628"/>
          </a:xfrm>
          <a:prstGeom prst="straightConnector1">
            <a:avLst/>
          </a:prstGeom>
          <a:ln w="57150">
            <a:solidFill>
              <a:schemeClr val="tx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feld 10">
            <a:extLst>
              <a:ext uri="{FF2B5EF4-FFF2-40B4-BE49-F238E27FC236}">
                <a16:creationId xmlns:a16="http://schemas.microsoft.com/office/drawing/2014/main" id="{0ACB1230-FCA6-90E7-9299-9C4387CFA034}"/>
              </a:ext>
            </a:extLst>
          </p:cNvPr>
          <p:cNvSpPr txBox="1"/>
          <p:nvPr/>
        </p:nvSpPr>
        <p:spPr>
          <a:xfrm>
            <a:off x="497101" y="1156798"/>
            <a:ext cx="3443516" cy="1095549"/>
          </a:xfrm>
          <a:prstGeom prst="roundRect">
            <a:avLst/>
          </a:prstGeom>
          <a:noFill/>
          <a:ln>
            <a:noFill/>
          </a:ln>
        </p:spPr>
        <p:txBody>
          <a:bodyPr wrap="square" lIns="0" rIns="0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de-DE" sz="1600" b="0" i="0" u="none" strike="noStrike" dirty="0">
                <a:solidFill>
                  <a:srgbClr val="000000"/>
                </a:solidFill>
                <a:effectLst/>
                <a:latin typeface="Comic Sans MS" panose="030F0902030302020204" pitchFamily="66" charset="0"/>
              </a:rPr>
              <a:t>Ich habe 9 Plättchen und </a:t>
            </a:r>
            <a:r>
              <a:rPr lang="de-DE" sz="1600" b="1" i="0" u="none" strike="noStrike" dirty="0">
                <a:solidFill>
                  <a:srgbClr val="000000"/>
                </a:solidFill>
                <a:effectLst/>
                <a:latin typeface="Comic Sans MS" panose="030F0902030302020204" pitchFamily="66" charset="0"/>
              </a:rPr>
              <a:t>schiebe</a:t>
            </a:r>
            <a:r>
              <a:rPr lang="de-DE" sz="1600" b="0" i="0" u="none" strike="noStrike" dirty="0">
                <a:solidFill>
                  <a:srgbClr val="000000"/>
                </a:solidFill>
                <a:effectLst/>
                <a:latin typeface="Comic Sans MS" panose="030F0902030302020204" pitchFamily="66" charset="0"/>
              </a:rPr>
              <a:t> </a:t>
            </a:r>
            <a:r>
              <a:rPr lang="de-DE" sz="1600" dirty="0">
                <a:latin typeface="Comic Sans MS" panose="030F0902030302020204" pitchFamily="66" charset="0"/>
              </a:rPr>
              <a:t>3</a:t>
            </a:r>
            <a:r>
              <a:rPr lang="de-DE" sz="1600" b="0" i="0" u="none" strike="noStrike" dirty="0">
                <a:solidFill>
                  <a:srgbClr val="DD5054"/>
                </a:solidFill>
                <a:effectLst/>
                <a:latin typeface="Comic Sans MS" panose="030F0902030302020204" pitchFamily="66" charset="0"/>
              </a:rPr>
              <a:t> </a:t>
            </a:r>
            <a:r>
              <a:rPr lang="de-DE" sz="1600" dirty="0">
                <a:solidFill>
                  <a:srgbClr val="000000"/>
                </a:solidFill>
                <a:latin typeface="Comic Sans MS" panose="030F0902030302020204" pitchFamily="66" charset="0"/>
              </a:rPr>
              <a:t>Plättchen </a:t>
            </a:r>
            <a:r>
              <a:rPr lang="de-DE" sz="1600" b="1" dirty="0">
                <a:solidFill>
                  <a:srgbClr val="000000"/>
                </a:solidFill>
                <a:latin typeface="Comic Sans MS" panose="030F0902030302020204" pitchFamily="66" charset="0"/>
              </a:rPr>
              <a:t>nach unten</a:t>
            </a:r>
            <a:r>
              <a:rPr lang="de-DE" sz="1600" b="0" i="0" u="none" strike="noStrike" dirty="0">
                <a:solidFill>
                  <a:srgbClr val="000000"/>
                </a:solidFill>
                <a:effectLst/>
                <a:latin typeface="Comic Sans MS" panose="030F0902030302020204" pitchFamily="66" charset="0"/>
              </a:rPr>
              <a:t>. </a:t>
            </a:r>
          </a:p>
          <a:p>
            <a:pPr algn="ctr">
              <a:lnSpc>
                <a:spcPct val="125000"/>
              </a:lnSpc>
            </a:pPr>
            <a:r>
              <a:rPr lang="de-DE" sz="1600" dirty="0">
                <a:latin typeface="Comic Sans MS" panose="030F0902030302020204" pitchFamily="66" charset="0"/>
                <a:cs typeface="Arial" panose="020B0604020202020204" pitchFamily="34" charset="0"/>
              </a:rPr>
              <a:t>Es </a:t>
            </a:r>
            <a:r>
              <a:rPr lang="de-DE" sz="1600" b="1" dirty="0">
                <a:latin typeface="Comic Sans MS" panose="030F0902030302020204" pitchFamily="66" charset="0"/>
                <a:cs typeface="Arial" panose="020B0604020202020204" pitchFamily="34" charset="0"/>
              </a:rPr>
              <a:t>bleiben</a:t>
            </a:r>
            <a:r>
              <a:rPr lang="de-DE" sz="1600" dirty="0">
                <a:latin typeface="Comic Sans MS" panose="030F0902030302020204" pitchFamily="66" charset="0"/>
                <a:cs typeface="Arial" panose="020B0604020202020204" pitchFamily="34" charset="0"/>
              </a:rPr>
              <a:t> noch 6 </a:t>
            </a:r>
            <a:r>
              <a:rPr lang="de-DE" sz="1600" dirty="0">
                <a:effectLst/>
                <a:latin typeface="Comic Sans MS" panose="030F0902030302020204" pitchFamily="66" charset="0"/>
                <a:cs typeface="Arial" panose="020B0604020202020204" pitchFamily="34" charset="0"/>
              </a:rPr>
              <a:t>Plättchen </a:t>
            </a:r>
            <a:r>
              <a:rPr lang="de-DE" sz="1600" b="1" dirty="0">
                <a:latin typeface="Comic Sans MS" panose="030F0902030302020204" pitchFamily="66" charset="0"/>
                <a:cs typeface="Arial" panose="020B0604020202020204" pitchFamily="34" charset="0"/>
              </a:rPr>
              <a:t>übrig</a:t>
            </a:r>
            <a:r>
              <a:rPr lang="de-DE" sz="1600" dirty="0">
                <a:latin typeface="Comic Sans MS" panose="030F0902030302020204" pitchFamily="66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0AFFB8D0-9BF4-A320-C243-8DF0FCC2ABE7}"/>
              </a:ext>
            </a:extLst>
          </p:cNvPr>
          <p:cNvSpPr txBox="1"/>
          <p:nvPr/>
        </p:nvSpPr>
        <p:spPr>
          <a:xfrm>
            <a:off x="5424912" y="4652272"/>
            <a:ext cx="3464044" cy="1530489"/>
          </a:xfrm>
          <a:prstGeom prst="roundRect">
            <a:avLst>
              <a:gd name="adj" fmla="val 10040"/>
            </a:avLst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altLang="de-D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У мене </a:t>
            </a:r>
            <a:r>
              <a:rPr lang="ru-RU" altLang="de-DE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вже</a:t>
            </a:r>
            <a:r>
              <a:rPr lang="ru-RU" altLang="de-D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de-DE" sz="2000" b="1" dirty="0" err="1"/>
              <a:t>є</a:t>
            </a:r>
            <a:r>
              <a:rPr lang="ru-RU" altLang="de-D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6 </a:t>
            </a:r>
            <a:r>
              <a:rPr lang="ru-RU" altLang="de-DE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фішок</a:t>
            </a:r>
            <a:r>
              <a:rPr lang="ru-RU" altLang="de-D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ctr"/>
            <a:r>
              <a:rPr lang="ru-RU" altLang="de-DE" sz="2000" b="1" dirty="0" err="1"/>
              <a:t>Всього</a:t>
            </a:r>
            <a:r>
              <a:rPr lang="ru-RU" altLang="de-D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de-DE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мені</a:t>
            </a:r>
            <a:r>
              <a:rPr lang="ru-RU" altLang="de-D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de-DE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потрібно</a:t>
            </a:r>
            <a:r>
              <a:rPr lang="ru-RU" altLang="de-D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10.</a:t>
            </a:r>
          </a:p>
          <a:p>
            <a:pPr algn="ctr"/>
            <a:r>
              <a:rPr lang="ru-RU" altLang="de-DE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Бракує</a:t>
            </a:r>
            <a:r>
              <a:rPr lang="ru-RU" altLang="de-D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de-DE" sz="2000" b="1" dirty="0" err="1"/>
              <a:t>ще</a:t>
            </a:r>
            <a:r>
              <a:rPr lang="ru-RU" altLang="de-D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4 </a:t>
            </a:r>
            <a:r>
              <a:rPr lang="ru-RU" altLang="de-DE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фішки</a:t>
            </a:r>
            <a:r>
              <a:rPr lang="ru-RU" altLang="de-D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de-DE" altLang="de-DE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[U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mene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vzhe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ye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6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fishok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Vsʹoho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meni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potribno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10.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Brakuye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shche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4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fishky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.]</a:t>
            </a:r>
            <a:endParaRPr lang="de-DE" altLang="de-DE" sz="1400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  <a:cs typeface="Calibri" panose="020F0502020204030204" pitchFamily="34" charset="0"/>
            </a:endParaRP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AB038A20-FD9B-81CE-0940-5CE962FCC31D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210206" y="3047293"/>
            <a:ext cx="3284691" cy="361812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3DD5704F-3077-2648-725C-EF067B4F81F6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270504" y="3099360"/>
            <a:ext cx="259200" cy="259200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508640E1-2CA2-399F-F9FC-879CD15A6DFF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584119" y="3099360"/>
            <a:ext cx="259200" cy="259200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88F8AEBA-34DD-472A-BD60-3CF617567161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897734" y="3099360"/>
            <a:ext cx="259200" cy="259200"/>
          </a:xfrm>
          <a:prstGeom prst="rect">
            <a:avLst/>
          </a:prstGeom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EF23BB4D-E1F9-71EE-86A8-EE48D4B9DD20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211349" y="3098599"/>
            <a:ext cx="259200" cy="259200"/>
          </a:xfrm>
          <a:prstGeom prst="rect">
            <a:avLst/>
          </a:prstGeom>
        </p:spPr>
      </p:pic>
      <p:pic>
        <p:nvPicPr>
          <p:cNvPr id="23" name="Grafik 22">
            <a:extLst>
              <a:ext uri="{FF2B5EF4-FFF2-40B4-BE49-F238E27FC236}">
                <a16:creationId xmlns:a16="http://schemas.microsoft.com/office/drawing/2014/main" id="{35E7BA41-22DE-9956-FC36-2F3F4EB17343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533962" y="3098599"/>
            <a:ext cx="259200" cy="259200"/>
          </a:xfrm>
          <a:prstGeom prst="rect">
            <a:avLst/>
          </a:prstGeom>
        </p:spPr>
      </p:pic>
      <p:pic>
        <p:nvPicPr>
          <p:cNvPr id="24" name="Grafik 23">
            <a:extLst>
              <a:ext uri="{FF2B5EF4-FFF2-40B4-BE49-F238E27FC236}">
                <a16:creationId xmlns:a16="http://schemas.microsoft.com/office/drawing/2014/main" id="{4331230F-045C-5377-A7F5-42FF28C69878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923358" y="3098599"/>
            <a:ext cx="259200" cy="259200"/>
          </a:xfrm>
          <a:prstGeom prst="rect">
            <a:avLst/>
          </a:prstGeom>
        </p:spPr>
      </p:pic>
      <p:sp>
        <p:nvSpPr>
          <p:cNvPr id="34" name="Textfeld 33">
            <a:extLst>
              <a:ext uri="{FF2B5EF4-FFF2-40B4-BE49-F238E27FC236}">
                <a16:creationId xmlns:a16="http://schemas.microsoft.com/office/drawing/2014/main" id="{1AB56A2B-407E-286E-13AE-886C80B96E11}"/>
              </a:ext>
            </a:extLst>
          </p:cNvPr>
          <p:cNvSpPr txBox="1"/>
          <p:nvPr/>
        </p:nvSpPr>
        <p:spPr>
          <a:xfrm>
            <a:off x="5284683" y="1321673"/>
            <a:ext cx="2858072" cy="1095549"/>
          </a:xfrm>
          <a:prstGeom prst="roundRect">
            <a:avLst/>
          </a:prstGeom>
          <a:noFill/>
          <a:ln>
            <a:noFill/>
          </a:ln>
        </p:spPr>
        <p:txBody>
          <a:bodyPr wrap="square" lIns="0" rIns="0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de-DE" sz="1600" dirty="0">
                <a:latin typeface="Comic Sans MS" panose="030F0902030302020204" pitchFamily="66" charset="0"/>
              </a:rPr>
              <a:t>Ich </a:t>
            </a:r>
            <a:r>
              <a:rPr lang="de-DE" sz="1600" b="1" dirty="0">
                <a:latin typeface="Comic Sans MS" panose="030F0902030302020204" pitchFamily="66" charset="0"/>
              </a:rPr>
              <a:t>habe</a:t>
            </a:r>
            <a:r>
              <a:rPr lang="de-DE" sz="1600" dirty="0">
                <a:latin typeface="Comic Sans MS" panose="030F0902030302020204" pitchFamily="66" charset="0"/>
              </a:rPr>
              <a:t> schon </a:t>
            </a:r>
            <a:r>
              <a:rPr lang="de-DE" sz="1600" dirty="0">
                <a:solidFill>
                  <a:srgbClr val="DD5054"/>
                </a:solidFill>
                <a:latin typeface="Comic Sans MS" panose="030F0902030302020204" pitchFamily="66" charset="0"/>
              </a:rPr>
              <a:t>6 Plättchen</a:t>
            </a:r>
            <a:r>
              <a:rPr lang="de-DE" sz="1600" dirty="0">
                <a:latin typeface="Comic Sans MS" panose="030F0902030302020204" pitchFamily="66" charset="0"/>
              </a:rPr>
              <a:t>. </a:t>
            </a:r>
          </a:p>
          <a:p>
            <a:pPr algn="ctr">
              <a:lnSpc>
                <a:spcPct val="125000"/>
              </a:lnSpc>
            </a:pPr>
            <a:r>
              <a:rPr lang="de-DE" sz="1600" b="1" dirty="0">
                <a:latin typeface="Comic Sans MS" panose="030F0902030302020204" pitchFamily="66" charset="0"/>
              </a:rPr>
              <a:t>Insgesamt</a:t>
            </a:r>
            <a:r>
              <a:rPr lang="de-DE" sz="1600" dirty="0">
                <a:latin typeface="Comic Sans MS" panose="030F0902030302020204" pitchFamily="66" charset="0"/>
              </a:rPr>
              <a:t> </a:t>
            </a:r>
            <a:r>
              <a:rPr lang="de-DE" sz="1600" b="1" dirty="0">
                <a:latin typeface="Comic Sans MS" panose="030F0902030302020204" pitchFamily="66" charset="0"/>
              </a:rPr>
              <a:t>brauche</a:t>
            </a:r>
            <a:r>
              <a:rPr lang="de-DE" sz="1600" dirty="0">
                <a:latin typeface="Comic Sans MS" panose="030F0902030302020204" pitchFamily="66" charset="0"/>
              </a:rPr>
              <a:t> ich 10.</a:t>
            </a:r>
          </a:p>
          <a:p>
            <a:pPr algn="ctr">
              <a:lnSpc>
                <a:spcPct val="125000"/>
              </a:lnSpc>
            </a:pPr>
            <a:r>
              <a:rPr lang="de-DE" sz="1600" b="1" dirty="0">
                <a:latin typeface="Comic Sans MS" panose="030F0902030302020204" pitchFamily="66" charset="0"/>
              </a:rPr>
              <a:t>Es fehlen noch </a:t>
            </a:r>
            <a:r>
              <a:rPr lang="de-DE" sz="1600" dirty="0">
                <a:solidFill>
                  <a:srgbClr val="0070C0"/>
                </a:solidFill>
                <a:latin typeface="Comic Sans MS" panose="030F0902030302020204" pitchFamily="66" charset="0"/>
              </a:rPr>
              <a:t>4 Plättchen</a:t>
            </a:r>
            <a:r>
              <a:rPr lang="de-DE" sz="1600" dirty="0">
                <a:solidFill>
                  <a:srgbClr val="324254"/>
                </a:solidFill>
                <a:latin typeface="Comic Sans MS" panose="030F0902030302020204" pitchFamily="66" charset="0"/>
              </a:rPr>
              <a:t>. </a:t>
            </a:r>
            <a:endParaRPr lang="de-DE" sz="1600" dirty="0">
              <a:latin typeface="Comic Sans MS" panose="030F0902030302020204" pitchFamily="66" charset="0"/>
            </a:endParaRPr>
          </a:p>
        </p:txBody>
      </p:sp>
      <p:sp>
        <p:nvSpPr>
          <p:cNvPr id="35" name="Textfeld 34">
            <a:extLst>
              <a:ext uri="{FF2B5EF4-FFF2-40B4-BE49-F238E27FC236}">
                <a16:creationId xmlns:a16="http://schemas.microsoft.com/office/drawing/2014/main" id="{219B9568-8C1D-5BB9-BE55-B2483E149757}"/>
              </a:ext>
            </a:extLst>
          </p:cNvPr>
          <p:cNvSpPr txBox="1"/>
          <p:nvPr/>
        </p:nvSpPr>
        <p:spPr>
          <a:xfrm>
            <a:off x="1117865" y="4690510"/>
            <a:ext cx="3554318" cy="1921252"/>
          </a:xfrm>
          <a:prstGeom prst="roundRect">
            <a:avLst>
              <a:gd name="adj" fmla="val 10040"/>
            </a:avLst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altLang="de-DE" sz="2000" dirty="0">
                <a:ea typeface="Calibri" panose="020F0502020204030204" pitchFamily="34" charset="0"/>
                <a:cs typeface="Calibri" panose="020F0502020204030204" pitchFamily="34" charset="0"/>
              </a:rPr>
              <a:t>У мене </a:t>
            </a:r>
            <a:r>
              <a:rPr lang="ru-RU" altLang="de-DE" sz="2000" dirty="0" err="1">
                <a:ea typeface="Calibri" panose="020F0502020204030204" pitchFamily="34" charset="0"/>
                <a:cs typeface="Calibri" panose="020F0502020204030204" pitchFamily="34" charset="0"/>
              </a:rPr>
              <a:t>є</a:t>
            </a:r>
            <a:r>
              <a:rPr lang="ru-RU" altLang="de-DE" sz="2000" dirty="0">
                <a:ea typeface="Calibri" panose="020F0502020204030204" pitchFamily="34" charset="0"/>
                <a:cs typeface="Calibri" panose="020F0502020204030204" pitchFamily="34" charset="0"/>
              </a:rPr>
              <a:t> 9 </a:t>
            </a:r>
            <a:r>
              <a:rPr lang="ru-RU" altLang="de-DE" sz="2000" dirty="0" err="1">
                <a:ea typeface="Calibri" panose="020F0502020204030204" pitchFamily="34" charset="0"/>
                <a:cs typeface="Calibri" panose="020F0502020204030204" pitchFamily="34" charset="0"/>
              </a:rPr>
              <a:t>фішок</a:t>
            </a:r>
            <a:r>
              <a:rPr lang="ru-RU" altLang="de-DE" sz="2000" dirty="0">
                <a:ea typeface="Calibri" panose="020F0502020204030204" pitchFamily="34" charset="0"/>
                <a:cs typeface="Calibri" panose="020F0502020204030204" pitchFamily="34" charset="0"/>
              </a:rPr>
              <a:t> і я </a:t>
            </a:r>
            <a:r>
              <a:rPr lang="ru-RU" altLang="de-DE" sz="2000" b="1" dirty="0" err="1">
                <a:solidFill>
                  <a:srgbClr val="000000"/>
                </a:solidFill>
              </a:rPr>
              <a:t>відкладаю</a:t>
            </a:r>
            <a:r>
              <a:rPr lang="ru-RU" altLang="de-DE" sz="2000" dirty="0">
                <a:ea typeface="Calibri" panose="020F0502020204030204" pitchFamily="34" charset="0"/>
                <a:cs typeface="Calibri" panose="020F0502020204030204" pitchFamily="34" charset="0"/>
              </a:rPr>
              <a:t> 3 </a:t>
            </a:r>
            <a:r>
              <a:rPr lang="ru-RU" altLang="de-DE" sz="2000" dirty="0" err="1">
                <a:ea typeface="Calibri" panose="020F0502020204030204" pitchFamily="34" charset="0"/>
                <a:cs typeface="Calibri" panose="020F0502020204030204" pitchFamily="34" charset="0"/>
              </a:rPr>
              <a:t>фішки</a:t>
            </a:r>
            <a:r>
              <a:rPr lang="ru-RU" altLang="de-DE" sz="2000" dirty="0"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ctr"/>
            <a:r>
              <a:rPr lang="ru-RU" altLang="de-DE" sz="2000" b="1" dirty="0" err="1">
                <a:solidFill>
                  <a:srgbClr val="000000"/>
                </a:solidFill>
              </a:rPr>
              <a:t>Залишається</a:t>
            </a:r>
            <a:r>
              <a:rPr lang="ru-RU" altLang="de-DE" sz="2000" dirty="0">
                <a:ea typeface="Calibri" panose="020F0502020204030204" pitchFamily="34" charset="0"/>
                <a:cs typeface="Calibri" panose="020F0502020204030204" pitchFamily="34" charset="0"/>
              </a:rPr>
              <a:t> 6 </a:t>
            </a:r>
            <a:r>
              <a:rPr lang="ru-RU" altLang="de-DE" sz="2000" dirty="0" err="1">
                <a:ea typeface="Calibri" panose="020F0502020204030204" pitchFamily="34" charset="0"/>
                <a:cs typeface="Calibri" panose="020F0502020204030204" pitchFamily="34" charset="0"/>
              </a:rPr>
              <a:t>фішок</a:t>
            </a:r>
            <a:r>
              <a:rPr lang="ru-RU" altLang="de-DE" sz="2000" dirty="0"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de-DE" altLang="de-DE" sz="2000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[U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mene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ye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9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fishok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i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ya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vidkladayu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3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fishky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Zalyshayetʹsya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6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fishok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.]</a:t>
            </a:r>
            <a:endParaRPr lang="de-DE" altLang="de-DE" sz="1400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  <a:cs typeface="Calibri" panose="020F0502020204030204" pitchFamily="34" charset="0"/>
            </a:endParaRPr>
          </a:p>
          <a:p>
            <a:pPr algn="ctr"/>
            <a:endParaRPr lang="de-DE" altLang="de-DE" sz="2400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  <a:cs typeface="Calibri" panose="020F0502020204030204" pitchFamily="34" charset="0"/>
            </a:endParaRPr>
          </a:p>
        </p:txBody>
      </p:sp>
      <p:pic>
        <p:nvPicPr>
          <p:cNvPr id="40" name="Grafik 39">
            <a:extLst>
              <a:ext uri="{FF2B5EF4-FFF2-40B4-BE49-F238E27FC236}">
                <a16:creationId xmlns:a16="http://schemas.microsoft.com/office/drawing/2014/main" id="{9C8239F9-9A08-3CE5-474B-9E235746FD33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 flipH="1">
            <a:off x="4963909" y="2945471"/>
            <a:ext cx="1016566" cy="1339474"/>
          </a:xfrm>
          <a:prstGeom prst="rect">
            <a:avLst/>
          </a:prstGeom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8E1E609A-E813-A6E9-06AD-D155ED99AD04}"/>
              </a:ext>
            </a:extLst>
          </p:cNvPr>
          <p:cNvSpPr/>
          <p:nvPr/>
        </p:nvSpPr>
        <p:spPr>
          <a:xfrm>
            <a:off x="143999" y="144000"/>
            <a:ext cx="1998699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Subtraktion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A88FE304-44BA-C31C-522F-0003DD412E85}"/>
              </a:ext>
            </a:extLst>
          </p:cNvPr>
          <p:cNvSpPr/>
          <p:nvPr/>
        </p:nvSpPr>
        <p:spPr>
          <a:xfrm>
            <a:off x="2435447" y="91449"/>
            <a:ext cx="4802623" cy="547956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ru-RU" sz="2400" dirty="0" err="1">
                <a:solidFill>
                  <a:prstClr val="black"/>
                </a:solidFill>
              </a:rPr>
              <a:t>Віднімання</a:t>
            </a:r>
            <a:r>
              <a:rPr lang="de-DE" sz="3600" dirty="0">
                <a:solidFill>
                  <a:prstClr val="black"/>
                </a:solidFill>
              </a:rPr>
              <a:t> </a:t>
            </a:r>
            <a:r>
              <a:rPr lang="de-DE" sz="1600" dirty="0">
                <a:solidFill>
                  <a:schemeClr val="bg1">
                    <a:lumMod val="65000"/>
                  </a:schemeClr>
                </a:solidFill>
              </a:rPr>
              <a:t>[</a:t>
            </a:r>
            <a:r>
              <a:rPr lang="de-DE" sz="1600" dirty="0" err="1">
                <a:solidFill>
                  <a:schemeClr val="bg1">
                    <a:lumMod val="65000"/>
                  </a:schemeClr>
                </a:solidFill>
              </a:rPr>
              <a:t>Vidnimannya</a:t>
            </a:r>
            <a:r>
              <a:rPr lang="de-DE" sz="1600" dirty="0">
                <a:solidFill>
                  <a:schemeClr val="bg1">
                    <a:lumMod val="65000"/>
                  </a:schemeClr>
                </a:solidFill>
              </a:rPr>
              <a:t>]</a:t>
            </a:r>
            <a:endParaRPr lang="de-DE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5" name="Bild 1" descr="Ein Bild, das Handschuhe, Gitarre, Streichinstrument enthält.&#10;&#10;Automatisch generierte Beschreibung">
            <a:extLst>
              <a:ext uri="{FF2B5EF4-FFF2-40B4-BE49-F238E27FC236}">
                <a16:creationId xmlns:a16="http://schemas.microsoft.com/office/drawing/2014/main" id="{B118EC37-E7F6-20D1-DC87-A68473BDDB7D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10892">
            <a:off x="8549674" y="3338012"/>
            <a:ext cx="966389" cy="1385848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Abgerundete rechteckige Legende 9">
            <a:extLst>
              <a:ext uri="{FF2B5EF4-FFF2-40B4-BE49-F238E27FC236}">
                <a16:creationId xmlns:a16="http://schemas.microsoft.com/office/drawing/2014/main" id="{9972E1A3-88EA-8F67-BD7E-AA4AC8DEE0E4}"/>
              </a:ext>
            </a:extLst>
          </p:cNvPr>
          <p:cNvSpPr/>
          <p:nvPr/>
        </p:nvSpPr>
        <p:spPr>
          <a:xfrm>
            <a:off x="1169558" y="4562643"/>
            <a:ext cx="3715890" cy="1945856"/>
          </a:xfrm>
          <a:prstGeom prst="wedgeRoundRectCallout">
            <a:avLst>
              <a:gd name="adj1" fmla="val -30474"/>
              <a:gd name="adj2" fmla="val -62845"/>
              <a:gd name="adj3" fmla="val 16667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Abgerundete rechteckige Legende 13">
            <a:extLst>
              <a:ext uri="{FF2B5EF4-FFF2-40B4-BE49-F238E27FC236}">
                <a16:creationId xmlns:a16="http://schemas.microsoft.com/office/drawing/2014/main" id="{7400E0FA-DCD5-5CDA-FD9A-2E1BF9B928B7}"/>
              </a:ext>
            </a:extLst>
          </p:cNvPr>
          <p:cNvSpPr/>
          <p:nvPr/>
        </p:nvSpPr>
        <p:spPr>
          <a:xfrm>
            <a:off x="415379" y="1118817"/>
            <a:ext cx="3715889" cy="1301072"/>
          </a:xfrm>
          <a:prstGeom prst="wedgeRoundRectCallout">
            <a:avLst>
              <a:gd name="adj1" fmla="val -31537"/>
              <a:gd name="adj2" fmla="val 80715"/>
              <a:gd name="adj3" fmla="val 16667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Abgerundete rechteckige Legende 15">
            <a:extLst>
              <a:ext uri="{FF2B5EF4-FFF2-40B4-BE49-F238E27FC236}">
                <a16:creationId xmlns:a16="http://schemas.microsoft.com/office/drawing/2014/main" id="{6E64893B-6F45-C6D6-687F-53BF1DCC9A3B}"/>
              </a:ext>
            </a:extLst>
          </p:cNvPr>
          <p:cNvSpPr/>
          <p:nvPr/>
        </p:nvSpPr>
        <p:spPr>
          <a:xfrm>
            <a:off x="5420788" y="4536523"/>
            <a:ext cx="3840321" cy="1945856"/>
          </a:xfrm>
          <a:prstGeom prst="wedgeRoundRectCallout">
            <a:avLst>
              <a:gd name="adj1" fmla="val -30526"/>
              <a:gd name="adj2" fmla="val -63990"/>
              <a:gd name="adj3" fmla="val 16667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Abgerundete rechteckige Legende 16">
            <a:extLst>
              <a:ext uri="{FF2B5EF4-FFF2-40B4-BE49-F238E27FC236}">
                <a16:creationId xmlns:a16="http://schemas.microsoft.com/office/drawing/2014/main" id="{F0FF0258-902A-A6B7-33C7-2533192F28D1}"/>
              </a:ext>
            </a:extLst>
          </p:cNvPr>
          <p:cNvSpPr/>
          <p:nvPr/>
        </p:nvSpPr>
        <p:spPr>
          <a:xfrm>
            <a:off x="5230291" y="1254008"/>
            <a:ext cx="3284689" cy="1301072"/>
          </a:xfrm>
          <a:prstGeom prst="wedgeRoundRectCallout">
            <a:avLst>
              <a:gd name="adj1" fmla="val -33249"/>
              <a:gd name="adj2" fmla="val 71351"/>
              <a:gd name="adj3" fmla="val 16667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7BEA14E6-CACC-EAC9-74F2-0AEBA320C35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252679" y="2866387"/>
            <a:ext cx="3284691" cy="361812"/>
          </a:xfrm>
          <a:prstGeom prst="rect">
            <a:avLst/>
          </a:prstGeom>
        </p:spPr>
      </p:pic>
      <p:pic>
        <p:nvPicPr>
          <p:cNvPr id="27" name="Grafik 26">
            <a:extLst>
              <a:ext uri="{FF2B5EF4-FFF2-40B4-BE49-F238E27FC236}">
                <a16:creationId xmlns:a16="http://schemas.microsoft.com/office/drawing/2014/main" id="{B8B5CDBE-6043-6E2C-F13D-4F87E1CAEE43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312977" y="2918454"/>
            <a:ext cx="259200" cy="259200"/>
          </a:xfrm>
          <a:prstGeom prst="rect">
            <a:avLst/>
          </a:prstGeom>
        </p:spPr>
      </p:pic>
      <p:pic>
        <p:nvPicPr>
          <p:cNvPr id="28" name="Grafik 27">
            <a:extLst>
              <a:ext uri="{FF2B5EF4-FFF2-40B4-BE49-F238E27FC236}">
                <a16:creationId xmlns:a16="http://schemas.microsoft.com/office/drawing/2014/main" id="{D0677251-90F0-6E49-4043-66D179028029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626592" y="2918454"/>
            <a:ext cx="259200" cy="259200"/>
          </a:xfrm>
          <a:prstGeom prst="rect">
            <a:avLst/>
          </a:prstGeom>
        </p:spPr>
      </p:pic>
      <p:pic>
        <p:nvPicPr>
          <p:cNvPr id="31" name="Grafik 30">
            <a:extLst>
              <a:ext uri="{FF2B5EF4-FFF2-40B4-BE49-F238E27FC236}">
                <a16:creationId xmlns:a16="http://schemas.microsoft.com/office/drawing/2014/main" id="{4F9FCD45-EFB8-AA55-58BE-2D82E5C23329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947351" y="2918454"/>
            <a:ext cx="259200" cy="259200"/>
          </a:xfrm>
          <a:prstGeom prst="rect">
            <a:avLst/>
          </a:prstGeom>
        </p:spPr>
      </p:pic>
      <p:pic>
        <p:nvPicPr>
          <p:cNvPr id="32" name="Grafik 31">
            <a:extLst>
              <a:ext uri="{FF2B5EF4-FFF2-40B4-BE49-F238E27FC236}">
                <a16:creationId xmlns:a16="http://schemas.microsoft.com/office/drawing/2014/main" id="{F3BC3547-7A53-0D17-458E-D3FCCFE4DAEE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253822" y="2917693"/>
            <a:ext cx="259200" cy="259200"/>
          </a:xfrm>
          <a:prstGeom prst="rect">
            <a:avLst/>
          </a:prstGeom>
        </p:spPr>
      </p:pic>
      <p:pic>
        <p:nvPicPr>
          <p:cNvPr id="36" name="Grafik 35">
            <a:extLst>
              <a:ext uri="{FF2B5EF4-FFF2-40B4-BE49-F238E27FC236}">
                <a16:creationId xmlns:a16="http://schemas.microsoft.com/office/drawing/2014/main" id="{E4701E1D-E256-6D7D-4D5D-FEAF210494EE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76435" y="2917693"/>
            <a:ext cx="259200" cy="259200"/>
          </a:xfrm>
          <a:prstGeom prst="rect">
            <a:avLst/>
          </a:prstGeom>
        </p:spPr>
      </p:pic>
      <p:pic>
        <p:nvPicPr>
          <p:cNvPr id="37" name="Grafik 36">
            <a:extLst>
              <a:ext uri="{FF2B5EF4-FFF2-40B4-BE49-F238E27FC236}">
                <a16:creationId xmlns:a16="http://schemas.microsoft.com/office/drawing/2014/main" id="{ECA73610-4D71-797C-7EB7-F3DEC58A6F99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965831" y="2917693"/>
            <a:ext cx="259200" cy="259200"/>
          </a:xfrm>
          <a:prstGeom prst="rect">
            <a:avLst/>
          </a:prstGeom>
        </p:spPr>
      </p:pic>
      <p:pic>
        <p:nvPicPr>
          <p:cNvPr id="38" name="Grafik 37">
            <a:extLst>
              <a:ext uri="{FF2B5EF4-FFF2-40B4-BE49-F238E27FC236}">
                <a16:creationId xmlns:a16="http://schemas.microsoft.com/office/drawing/2014/main" id="{9E5B422E-0CF3-6D4D-70D9-00171CAF05D4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295013" y="3098012"/>
            <a:ext cx="259200" cy="259200"/>
          </a:xfrm>
          <a:prstGeom prst="rect">
            <a:avLst/>
          </a:prstGeom>
        </p:spPr>
      </p:pic>
      <p:pic>
        <p:nvPicPr>
          <p:cNvPr id="39" name="Grafik 38">
            <a:extLst>
              <a:ext uri="{FF2B5EF4-FFF2-40B4-BE49-F238E27FC236}">
                <a16:creationId xmlns:a16="http://schemas.microsoft.com/office/drawing/2014/main" id="{5E5EA45C-7AE8-4175-B8F9-348F714FB703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608628" y="3098012"/>
            <a:ext cx="259200" cy="259200"/>
          </a:xfrm>
          <a:prstGeom prst="rect">
            <a:avLst/>
          </a:prstGeom>
        </p:spPr>
      </p:pic>
      <p:pic>
        <p:nvPicPr>
          <p:cNvPr id="41" name="Grafik 40">
            <a:extLst>
              <a:ext uri="{FF2B5EF4-FFF2-40B4-BE49-F238E27FC236}">
                <a16:creationId xmlns:a16="http://schemas.microsoft.com/office/drawing/2014/main" id="{1C42EDD4-77E6-0EC6-2F48-CB648C12DF81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915099" y="3098012"/>
            <a:ext cx="259200" cy="259200"/>
          </a:xfrm>
          <a:prstGeom prst="rect">
            <a:avLst/>
          </a:prstGeom>
        </p:spPr>
      </p:pic>
      <p:pic>
        <p:nvPicPr>
          <p:cNvPr id="42" name="Bild 2">
            <a:extLst>
              <a:ext uri="{FF2B5EF4-FFF2-40B4-BE49-F238E27FC236}">
                <a16:creationId xmlns:a16="http://schemas.microsoft.com/office/drawing/2014/main" id="{2E6A8821-39E8-CFCE-63FA-ECD09138CFA3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49365">
            <a:off x="3130121" y="3179223"/>
            <a:ext cx="917389" cy="1403861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rafik 44">
            <a:extLst>
              <a:ext uri="{FF2B5EF4-FFF2-40B4-BE49-F238E27FC236}">
                <a16:creationId xmlns:a16="http://schemas.microsoft.com/office/drawing/2014/main" id="{464FF7BB-9C9F-6756-E03C-E0C25320EEF4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 flipH="1">
            <a:off x="262641" y="2987593"/>
            <a:ext cx="938274" cy="1301073"/>
          </a:xfrm>
          <a:prstGeom prst="rect">
            <a:avLst/>
          </a:prstGeom>
        </p:spPr>
      </p:pic>
      <p:pic>
        <p:nvPicPr>
          <p:cNvPr id="3" name="Audio Recording 10.07.2023, 11:05:33">
            <a:hlinkClick r:id="" action="ppaction://media"/>
            <a:extLst>
              <a:ext uri="{FF2B5EF4-FFF2-40B4-BE49-F238E27FC236}">
                <a16:creationId xmlns:a16="http://schemas.microsoft.com/office/drawing/2014/main" id="{B95BFCCB-126B-240C-9053-CE614F0A7F2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1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607033" y="5156548"/>
            <a:ext cx="468000" cy="468000"/>
          </a:xfrm>
          <a:prstGeom prst="rect">
            <a:avLst/>
          </a:prstGeom>
        </p:spPr>
      </p:pic>
      <p:pic>
        <p:nvPicPr>
          <p:cNvPr id="6" name="Audio Recording 10.07.2023, 11:04:25">
            <a:hlinkClick r:id="" action="ppaction://media"/>
            <a:extLst>
              <a:ext uri="{FF2B5EF4-FFF2-40B4-BE49-F238E27FC236}">
                <a16:creationId xmlns:a16="http://schemas.microsoft.com/office/drawing/2014/main" id="{8B545132-5181-8640-ED11-3AF029E2392E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1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148317" y="4967386"/>
            <a:ext cx="468000" cy="468000"/>
          </a:xfrm>
          <a:prstGeom prst="rect">
            <a:avLst/>
          </a:prstGeom>
        </p:spPr>
      </p:pic>
      <p:pic>
        <p:nvPicPr>
          <p:cNvPr id="7" name="Audio Recording 10.07.2023, 11:04:08">
            <a:hlinkClick r:id="" action="ppaction://media"/>
            <a:extLst>
              <a:ext uri="{FF2B5EF4-FFF2-40B4-BE49-F238E27FC236}">
                <a16:creationId xmlns:a16="http://schemas.microsoft.com/office/drawing/2014/main" id="{B4B711B6-812C-1543-E034-1A37112FA843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5420788" y="210542"/>
            <a:ext cx="468000" cy="468000"/>
          </a:xfrm>
          <a:prstGeom prst="rect">
            <a:avLst/>
          </a:prstGeom>
        </p:spPr>
      </p:pic>
      <p:pic>
        <p:nvPicPr>
          <p:cNvPr id="9" name="Neue Aufnahme 430.m4a">
            <a:hlinkClick r:id="" action="ppaction://media"/>
            <a:extLst>
              <a:ext uri="{FF2B5EF4-FFF2-40B4-BE49-F238E27FC236}">
                <a16:creationId xmlns:a16="http://schemas.microsoft.com/office/drawing/2014/main" id="{674133BB-43B6-5837-2883-333F186E1339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1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947351" y="217595"/>
            <a:ext cx="468000" cy="468000"/>
          </a:xfrm>
          <a:prstGeom prst="rect">
            <a:avLst/>
          </a:prstGeom>
        </p:spPr>
      </p:pic>
      <p:pic>
        <p:nvPicPr>
          <p:cNvPr id="13" name="Neue Aufnahme 437.m4a">
            <a:hlinkClick r:id="" action="ppaction://media"/>
            <a:extLst>
              <a:ext uri="{FF2B5EF4-FFF2-40B4-BE49-F238E27FC236}">
                <a16:creationId xmlns:a16="http://schemas.microsoft.com/office/drawing/2014/main" id="{6CC1A9BB-D645-6CBC-EE19-3897178D95E4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1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608628" y="1496282"/>
            <a:ext cx="468000" cy="468000"/>
          </a:xfrm>
          <a:prstGeom prst="rect">
            <a:avLst/>
          </a:prstGeom>
        </p:spPr>
      </p:pic>
      <p:pic>
        <p:nvPicPr>
          <p:cNvPr id="25" name="Neue Aufnahme 438.m4a">
            <a:hlinkClick r:id="" action="ppaction://media"/>
            <a:extLst>
              <a:ext uri="{FF2B5EF4-FFF2-40B4-BE49-F238E27FC236}">
                <a16:creationId xmlns:a16="http://schemas.microsoft.com/office/drawing/2014/main" id="{0E6344C7-ECDB-DBE3-4A09-9AF973073938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1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023932" y="1670544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764486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Grafik 54">
            <a:extLst>
              <a:ext uri="{FF2B5EF4-FFF2-40B4-BE49-F238E27FC236}">
                <a16:creationId xmlns:a16="http://schemas.microsoft.com/office/drawing/2014/main" id="{ED1F7215-9703-1B6F-B32B-E12252A52AD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002027" y="1299512"/>
            <a:ext cx="4528122" cy="2848601"/>
          </a:xfrm>
          <a:prstGeom prst="rect">
            <a:avLst/>
          </a:prstGeom>
        </p:spPr>
      </p:pic>
      <p:sp>
        <p:nvSpPr>
          <p:cNvPr id="57" name="Textfeld 56">
            <a:extLst>
              <a:ext uri="{FF2B5EF4-FFF2-40B4-BE49-F238E27FC236}">
                <a16:creationId xmlns:a16="http://schemas.microsoft.com/office/drawing/2014/main" id="{A27E1265-B9FC-9630-A671-03805557584C}"/>
              </a:ext>
            </a:extLst>
          </p:cNvPr>
          <p:cNvSpPr txBox="1"/>
          <p:nvPr/>
        </p:nvSpPr>
        <p:spPr>
          <a:xfrm>
            <a:off x="363622" y="1552508"/>
            <a:ext cx="2505907" cy="1219696"/>
          </a:xfrm>
          <a:prstGeom prst="roundRect">
            <a:avLst/>
          </a:prstGeom>
          <a:noFill/>
          <a:ln>
            <a:noFill/>
          </a:ln>
        </p:spPr>
        <p:txBody>
          <a:bodyPr wrap="square" lIns="0" rIns="0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de-DE" dirty="0">
                <a:latin typeface="Comic Sans MS" panose="030F0902030302020204" pitchFamily="66" charset="0"/>
              </a:rPr>
              <a:t>Ich </a:t>
            </a:r>
            <a:r>
              <a:rPr lang="de-DE" b="1" dirty="0">
                <a:latin typeface="Comic Sans MS" panose="030F0902030302020204" pitchFamily="66" charset="0"/>
              </a:rPr>
              <a:t>habe</a:t>
            </a:r>
            <a:r>
              <a:rPr lang="de-DE" dirty="0">
                <a:latin typeface="Comic Sans MS" panose="030F0902030302020204" pitchFamily="66" charset="0"/>
              </a:rPr>
              <a:t> </a:t>
            </a:r>
            <a:r>
              <a:rPr lang="de-DE" dirty="0">
                <a:latin typeface="Comic Sans MS" panose="030F0902030302020204" pitchFamily="66" charset="0"/>
                <a:cs typeface="Arial" panose="020B0604020202020204" pitchFamily="34" charset="0"/>
              </a:rPr>
              <a:t>9 </a:t>
            </a:r>
            <a:r>
              <a:rPr lang="de-DE" dirty="0">
                <a:solidFill>
                  <a:srgbClr val="000000"/>
                </a:solidFill>
                <a:latin typeface="Comic Sans MS" panose="030F0902030302020204" pitchFamily="66" charset="0"/>
                <a:cs typeface="Arial" panose="020B0604020202020204" pitchFamily="34" charset="0"/>
              </a:rPr>
              <a:t>Äpfel</a:t>
            </a:r>
            <a:r>
              <a:rPr lang="de-DE" dirty="0">
                <a:latin typeface="Comic Sans MS" panose="030F0902030302020204" pitchFamily="66" charset="0"/>
              </a:rPr>
              <a:t>. </a:t>
            </a:r>
          </a:p>
          <a:p>
            <a:pPr algn="ctr">
              <a:lnSpc>
                <a:spcPct val="125000"/>
              </a:lnSpc>
            </a:pPr>
            <a:r>
              <a:rPr lang="de-DE" dirty="0">
                <a:latin typeface="Comic Sans MS" panose="030F0902030302020204" pitchFamily="66" charset="0"/>
              </a:rPr>
              <a:t>Nina </a:t>
            </a:r>
            <a:r>
              <a:rPr lang="de-DE" b="1" dirty="0">
                <a:latin typeface="Comic Sans MS" panose="030F0902030302020204" pitchFamily="66" charset="0"/>
              </a:rPr>
              <a:t>hat</a:t>
            </a:r>
            <a:r>
              <a:rPr lang="de-DE" dirty="0">
                <a:latin typeface="Comic Sans MS" panose="030F0902030302020204" pitchFamily="66" charset="0"/>
              </a:rPr>
              <a:t> 4 Äpfel </a:t>
            </a:r>
            <a:r>
              <a:rPr lang="de-DE" b="1" dirty="0">
                <a:latin typeface="Comic Sans MS" panose="030F0902030302020204" pitchFamily="66" charset="0"/>
              </a:rPr>
              <a:t>weniger als </a:t>
            </a:r>
            <a:r>
              <a:rPr lang="de-DE" dirty="0">
                <a:latin typeface="Comic Sans MS" panose="030F0902030302020204" pitchFamily="66" charset="0"/>
              </a:rPr>
              <a:t>ich. </a:t>
            </a:r>
          </a:p>
        </p:txBody>
      </p:sp>
      <p:sp>
        <p:nvSpPr>
          <p:cNvPr id="58" name="Textfeld 57">
            <a:extLst>
              <a:ext uri="{FF2B5EF4-FFF2-40B4-BE49-F238E27FC236}">
                <a16:creationId xmlns:a16="http://schemas.microsoft.com/office/drawing/2014/main" id="{4FBDC71C-084F-C43E-A20F-1626548811C9}"/>
              </a:ext>
            </a:extLst>
          </p:cNvPr>
          <p:cNvSpPr txBox="1"/>
          <p:nvPr/>
        </p:nvSpPr>
        <p:spPr>
          <a:xfrm>
            <a:off x="363622" y="4754603"/>
            <a:ext cx="4087943" cy="1595616"/>
          </a:xfrm>
          <a:prstGeom prst="roundRect">
            <a:avLst>
              <a:gd name="adj" fmla="val 10040"/>
            </a:avLst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altLang="de-D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У мене </a:t>
            </a:r>
            <a:r>
              <a:rPr lang="ru-RU" altLang="de-DE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є</a:t>
            </a:r>
            <a:r>
              <a:rPr lang="ru-RU" altLang="de-D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9 </a:t>
            </a:r>
            <a:r>
              <a:rPr lang="ru-RU" altLang="de-DE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яблук</a:t>
            </a:r>
            <a:r>
              <a:rPr lang="ru-RU" altLang="de-D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ctr"/>
            <a:r>
              <a:rPr lang="ru-RU" altLang="de-D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У </a:t>
            </a:r>
            <a:r>
              <a:rPr lang="ru-RU" altLang="de-DE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Ніни</a:t>
            </a:r>
            <a:r>
              <a:rPr lang="ru-RU" altLang="de-D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на 4 </a:t>
            </a:r>
            <a:r>
              <a:rPr lang="ru-RU" altLang="de-DE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яблука</a:t>
            </a:r>
            <a:r>
              <a:rPr lang="ru-RU" altLang="de-D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de-DE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менше</a:t>
            </a:r>
            <a:r>
              <a:rPr lang="ru-RU" altLang="de-D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altLang="de-DE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ніж</a:t>
            </a:r>
            <a:r>
              <a:rPr lang="ru-RU" altLang="de-D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у мене.</a:t>
            </a:r>
          </a:p>
          <a:p>
            <a:pPr algn="ctr"/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[U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mene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ye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9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yabluk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. U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Niny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na 4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yabluka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menshe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nizh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u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mene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.]</a:t>
            </a:r>
            <a:endParaRPr lang="de-DE" altLang="de-DE" sz="1400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  <a:cs typeface="Calibri" panose="020F0502020204030204" pitchFamily="34" charset="0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5114BE59-E487-18E8-AC4A-2493364E582B}"/>
              </a:ext>
            </a:extLst>
          </p:cNvPr>
          <p:cNvSpPr txBox="1"/>
          <p:nvPr/>
        </p:nvSpPr>
        <p:spPr>
          <a:xfrm>
            <a:off x="7662647" y="1339314"/>
            <a:ext cx="1570864" cy="836613"/>
          </a:xfrm>
          <a:prstGeom prst="roundRect">
            <a:avLst/>
          </a:prstGeom>
          <a:noFill/>
          <a:ln>
            <a:noFill/>
          </a:ln>
        </p:spPr>
        <p:txBody>
          <a:bodyPr wrap="square" lIns="0" rIns="0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de-DE" dirty="0">
                <a:latin typeface="Comic Sans MS" panose="030F0902030302020204" pitchFamily="66" charset="0"/>
              </a:rPr>
              <a:t>Ich habe also 5 Äpfel.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25E85ABA-7E30-F70D-2A2F-B6140D5E1EA6}"/>
              </a:ext>
            </a:extLst>
          </p:cNvPr>
          <p:cNvSpPr txBox="1"/>
          <p:nvPr/>
        </p:nvSpPr>
        <p:spPr>
          <a:xfrm>
            <a:off x="5755440" y="4982947"/>
            <a:ext cx="2692639" cy="911781"/>
          </a:xfrm>
          <a:prstGeom prst="roundRect">
            <a:avLst>
              <a:gd name="adj" fmla="val 10040"/>
            </a:avLst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altLang="de-DE" sz="2000" dirty="0" err="1">
                <a:ea typeface="Calibri" panose="020F0502020204030204" pitchFamily="34" charset="0"/>
                <a:cs typeface="Calibri" panose="020F0502020204030204" pitchFamily="34" charset="0"/>
              </a:rPr>
              <a:t>Отже</a:t>
            </a:r>
            <a:r>
              <a:rPr lang="ru-RU" altLang="de-DE" sz="2000" dirty="0">
                <a:ea typeface="Calibri" panose="020F0502020204030204" pitchFamily="34" charset="0"/>
                <a:cs typeface="Calibri" panose="020F0502020204030204" pitchFamily="34" charset="0"/>
              </a:rPr>
              <a:t>, у мене 5 </a:t>
            </a:r>
            <a:r>
              <a:rPr lang="ru-RU" altLang="de-DE" sz="2000" dirty="0" err="1">
                <a:ea typeface="Calibri" panose="020F0502020204030204" pitchFamily="34" charset="0"/>
                <a:cs typeface="Calibri" panose="020F0502020204030204" pitchFamily="34" charset="0"/>
              </a:rPr>
              <a:t>яблук</a:t>
            </a:r>
            <a:r>
              <a:rPr lang="ru-RU" altLang="de-DE" sz="2000" dirty="0"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de-DE" altLang="de-DE" sz="2000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Otzhe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u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mene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5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yabluk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.]</a:t>
            </a:r>
            <a:endParaRPr lang="de-DE" altLang="de-DE" sz="1400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  <a:cs typeface="Calibri" panose="020F0502020204030204" pitchFamily="34" charset="0"/>
            </a:endParaRPr>
          </a:p>
          <a:p>
            <a:pPr algn="ctr"/>
            <a:endParaRPr lang="de-DE" altLang="de-DE" sz="1400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  <a:cs typeface="Calibri" panose="020F0502020204030204" pitchFamily="34" charset="0"/>
            </a:endParaRP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80C6DAE5-F29E-00E7-8D4D-399101643BA0}"/>
              </a:ext>
            </a:extLst>
          </p:cNvPr>
          <p:cNvSpPr/>
          <p:nvPr/>
        </p:nvSpPr>
        <p:spPr>
          <a:xfrm>
            <a:off x="143999" y="144000"/>
            <a:ext cx="1998699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Subtraktion</a:t>
            </a:r>
          </a:p>
        </p:txBody>
      </p:sp>
      <p:sp>
        <p:nvSpPr>
          <p:cNvPr id="7" name="Abgerundete rechteckige Legende 6">
            <a:extLst>
              <a:ext uri="{FF2B5EF4-FFF2-40B4-BE49-F238E27FC236}">
                <a16:creationId xmlns:a16="http://schemas.microsoft.com/office/drawing/2014/main" id="{F85BEA95-7BE9-1471-8EA2-E2B2126F2A32}"/>
              </a:ext>
            </a:extLst>
          </p:cNvPr>
          <p:cNvSpPr/>
          <p:nvPr/>
        </p:nvSpPr>
        <p:spPr>
          <a:xfrm>
            <a:off x="332400" y="4682073"/>
            <a:ext cx="4308191" cy="1752829"/>
          </a:xfrm>
          <a:prstGeom prst="wedgeRoundRectCallout">
            <a:avLst>
              <a:gd name="adj1" fmla="val 25033"/>
              <a:gd name="adj2" fmla="val -82436"/>
              <a:gd name="adj3" fmla="val 16667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Abgerundete rechteckige Legende 7">
            <a:extLst>
              <a:ext uri="{FF2B5EF4-FFF2-40B4-BE49-F238E27FC236}">
                <a16:creationId xmlns:a16="http://schemas.microsoft.com/office/drawing/2014/main" id="{3FDB751C-26B2-BC6C-A4B3-FFEE1C8BE98E}"/>
              </a:ext>
            </a:extLst>
          </p:cNvPr>
          <p:cNvSpPr/>
          <p:nvPr/>
        </p:nvSpPr>
        <p:spPr>
          <a:xfrm>
            <a:off x="293368" y="1426965"/>
            <a:ext cx="2708659" cy="1497924"/>
          </a:xfrm>
          <a:prstGeom prst="wedgeRoundRectCallout">
            <a:avLst>
              <a:gd name="adj1" fmla="val 60580"/>
              <a:gd name="adj2" fmla="val 15310"/>
              <a:gd name="adj3" fmla="val 16667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Abgerundete rechteckige Legende 8">
            <a:extLst>
              <a:ext uri="{FF2B5EF4-FFF2-40B4-BE49-F238E27FC236}">
                <a16:creationId xmlns:a16="http://schemas.microsoft.com/office/drawing/2014/main" id="{017724C4-3283-D982-BE17-B5DC4B396B68}"/>
              </a:ext>
            </a:extLst>
          </p:cNvPr>
          <p:cNvSpPr/>
          <p:nvPr/>
        </p:nvSpPr>
        <p:spPr>
          <a:xfrm>
            <a:off x="7467600" y="1251012"/>
            <a:ext cx="2074778" cy="1229049"/>
          </a:xfrm>
          <a:prstGeom prst="wedgeRoundRectCallout">
            <a:avLst>
              <a:gd name="adj1" fmla="val -59426"/>
              <a:gd name="adj2" fmla="val -5038"/>
              <a:gd name="adj3" fmla="val 16667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Abgerundete rechteckige Legende 9">
            <a:extLst>
              <a:ext uri="{FF2B5EF4-FFF2-40B4-BE49-F238E27FC236}">
                <a16:creationId xmlns:a16="http://schemas.microsoft.com/office/drawing/2014/main" id="{B2B2ECFE-C829-8F9A-891F-F3127096047E}"/>
              </a:ext>
            </a:extLst>
          </p:cNvPr>
          <p:cNvSpPr/>
          <p:nvPr/>
        </p:nvSpPr>
        <p:spPr>
          <a:xfrm>
            <a:off x="5787598" y="4689876"/>
            <a:ext cx="3166621" cy="1229049"/>
          </a:xfrm>
          <a:prstGeom prst="wedgeRoundRectCallout">
            <a:avLst>
              <a:gd name="adj1" fmla="val 6493"/>
              <a:gd name="adj2" fmla="val -77710"/>
              <a:gd name="adj3" fmla="val 16667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" name="Audio Recording 10.07.2023, 11:05:57">
            <a:hlinkClick r:id="" action="ppaction://media"/>
            <a:extLst>
              <a:ext uri="{FF2B5EF4-FFF2-40B4-BE49-F238E27FC236}">
                <a16:creationId xmlns:a16="http://schemas.microsoft.com/office/drawing/2014/main" id="{23C0C1C8-DC6F-D243-3D88-B7FE470F07E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055416" y="5390639"/>
            <a:ext cx="468000" cy="468000"/>
          </a:xfrm>
          <a:prstGeom prst="rect">
            <a:avLst/>
          </a:prstGeom>
        </p:spPr>
      </p:pic>
      <p:pic>
        <p:nvPicPr>
          <p:cNvPr id="11" name="Audio Recording 10.07.2023, 11:06:26">
            <a:hlinkClick r:id="" action="ppaction://media"/>
            <a:extLst>
              <a:ext uri="{FF2B5EF4-FFF2-40B4-BE49-F238E27FC236}">
                <a16:creationId xmlns:a16="http://schemas.microsoft.com/office/drawing/2014/main" id="{363C56F8-3084-74A1-8217-95E47FA55F1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313471" y="5197101"/>
            <a:ext cx="468000" cy="468000"/>
          </a:xfrm>
          <a:prstGeom prst="rect">
            <a:avLst/>
          </a:prstGeom>
        </p:spPr>
      </p:pic>
      <p:sp>
        <p:nvSpPr>
          <p:cNvPr id="12" name="Rechteck 11">
            <a:extLst>
              <a:ext uri="{FF2B5EF4-FFF2-40B4-BE49-F238E27FC236}">
                <a16:creationId xmlns:a16="http://schemas.microsoft.com/office/drawing/2014/main" id="{E2E41153-ED67-1435-413D-2039FCA3AF2E}"/>
              </a:ext>
            </a:extLst>
          </p:cNvPr>
          <p:cNvSpPr/>
          <p:nvPr/>
        </p:nvSpPr>
        <p:spPr>
          <a:xfrm>
            <a:off x="2435447" y="91449"/>
            <a:ext cx="4802623" cy="547956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ru-RU" sz="2400" dirty="0" err="1">
                <a:solidFill>
                  <a:prstClr val="black"/>
                </a:solidFill>
              </a:rPr>
              <a:t>Віднімання</a:t>
            </a:r>
            <a:r>
              <a:rPr lang="de-DE" sz="3600" dirty="0">
                <a:solidFill>
                  <a:prstClr val="black"/>
                </a:solidFill>
              </a:rPr>
              <a:t> </a:t>
            </a:r>
            <a:r>
              <a:rPr lang="de-DE" sz="1600" dirty="0">
                <a:solidFill>
                  <a:schemeClr val="bg1">
                    <a:lumMod val="65000"/>
                  </a:schemeClr>
                </a:solidFill>
              </a:rPr>
              <a:t>[</a:t>
            </a:r>
            <a:r>
              <a:rPr lang="de-DE" sz="1600" dirty="0" err="1">
                <a:solidFill>
                  <a:schemeClr val="bg1">
                    <a:lumMod val="65000"/>
                  </a:schemeClr>
                </a:solidFill>
              </a:rPr>
              <a:t>Vidnimannya</a:t>
            </a:r>
            <a:r>
              <a:rPr lang="de-DE" sz="1600" dirty="0">
                <a:solidFill>
                  <a:schemeClr val="bg1">
                    <a:lumMod val="65000"/>
                  </a:schemeClr>
                </a:solidFill>
              </a:rPr>
              <a:t>]</a:t>
            </a:r>
            <a:endParaRPr lang="de-DE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5" name="Audio Recording 10.07.2023, 11:04:08">
            <a:hlinkClick r:id="" action="ppaction://media"/>
            <a:extLst>
              <a:ext uri="{FF2B5EF4-FFF2-40B4-BE49-F238E27FC236}">
                <a16:creationId xmlns:a16="http://schemas.microsoft.com/office/drawing/2014/main" id="{79201995-091B-DEE1-B005-F91179A0B030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5420788" y="210542"/>
            <a:ext cx="468000" cy="468000"/>
          </a:xfrm>
          <a:prstGeom prst="rect">
            <a:avLst/>
          </a:prstGeom>
        </p:spPr>
      </p:pic>
      <p:pic>
        <p:nvPicPr>
          <p:cNvPr id="13" name="Neue Aufnahme 430.m4a">
            <a:hlinkClick r:id="" action="ppaction://media"/>
            <a:extLst>
              <a:ext uri="{FF2B5EF4-FFF2-40B4-BE49-F238E27FC236}">
                <a16:creationId xmlns:a16="http://schemas.microsoft.com/office/drawing/2014/main" id="{1C01D100-94E5-FA16-2932-79599C7BC0C9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5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947351" y="217595"/>
            <a:ext cx="468000" cy="468000"/>
          </a:xfrm>
          <a:prstGeom prst="rect">
            <a:avLst/>
          </a:prstGeom>
        </p:spPr>
      </p:pic>
      <p:pic>
        <p:nvPicPr>
          <p:cNvPr id="14" name="Neue Aufnahme 431.m4a">
            <a:hlinkClick r:id="" action="ppaction://media"/>
            <a:extLst>
              <a:ext uri="{FF2B5EF4-FFF2-40B4-BE49-F238E27FC236}">
                <a16:creationId xmlns:a16="http://schemas.microsoft.com/office/drawing/2014/main" id="{64F38371-4AF0-BF16-5B49-15EB7D9560F4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5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486495" y="2265231"/>
            <a:ext cx="468000" cy="468000"/>
          </a:xfrm>
          <a:prstGeom prst="rect">
            <a:avLst/>
          </a:prstGeom>
        </p:spPr>
      </p:pic>
      <p:pic>
        <p:nvPicPr>
          <p:cNvPr id="16" name="Neue Aufnahme 432.m4a">
            <a:hlinkClick r:id="" action="ppaction://media"/>
            <a:extLst>
              <a:ext uri="{FF2B5EF4-FFF2-40B4-BE49-F238E27FC236}">
                <a16:creationId xmlns:a16="http://schemas.microsoft.com/office/drawing/2014/main" id="{0D5B4FE5-3AD3-BDE8-C24C-58170A5CB96E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5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919945" y="1928356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998119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feld 27">
            <a:extLst>
              <a:ext uri="{FF2B5EF4-FFF2-40B4-BE49-F238E27FC236}">
                <a16:creationId xmlns:a16="http://schemas.microsoft.com/office/drawing/2014/main" id="{D37D4737-3AB6-93ED-D0B1-48566800EA64}"/>
              </a:ext>
            </a:extLst>
          </p:cNvPr>
          <p:cNvSpPr txBox="1"/>
          <p:nvPr/>
        </p:nvSpPr>
        <p:spPr>
          <a:xfrm>
            <a:off x="1478851" y="1324707"/>
            <a:ext cx="2576161" cy="836613"/>
          </a:xfrm>
          <a:prstGeom prst="roundRect">
            <a:avLst/>
          </a:prstGeom>
          <a:noFill/>
          <a:ln>
            <a:noFill/>
          </a:ln>
        </p:spPr>
        <p:txBody>
          <a:bodyPr wrap="square" lIns="0" rIns="0" rtlCol="0">
            <a:spAutoFit/>
          </a:bodyPr>
          <a:lstStyle/>
          <a:p>
            <a:pPr>
              <a:lnSpc>
                <a:spcPct val="125000"/>
              </a:lnSpc>
            </a:pPr>
            <a:r>
              <a:rPr lang="de-DE" dirty="0">
                <a:latin typeface="Comic Sans MS" panose="030F0902030302020204" pitchFamily="66" charset="0"/>
              </a:rPr>
              <a:t>Ich erkenne </a:t>
            </a:r>
            <a:r>
              <a:rPr lang="de-DE" b="1" dirty="0">
                <a:latin typeface="Comic Sans MS" panose="030F0902030302020204" pitchFamily="66" charset="0"/>
              </a:rPr>
              <a:t>3 Fünfer</a:t>
            </a:r>
            <a:r>
              <a:rPr lang="de-DE" dirty="0">
                <a:latin typeface="Comic Sans MS" panose="030F0902030302020204" pitchFamily="66" charset="0"/>
              </a:rPr>
              <a:t>. </a:t>
            </a:r>
          </a:p>
          <a:p>
            <a:pPr>
              <a:lnSpc>
                <a:spcPct val="125000"/>
              </a:lnSpc>
            </a:pPr>
            <a:r>
              <a:rPr lang="de-DE" dirty="0">
                <a:latin typeface="Comic Sans MS" panose="030F0902030302020204" pitchFamily="66" charset="0"/>
              </a:rPr>
              <a:t>Das </a:t>
            </a:r>
            <a:r>
              <a:rPr lang="de-DE" b="1" dirty="0">
                <a:latin typeface="Comic Sans MS" panose="030F0902030302020204" pitchFamily="66" charset="0"/>
              </a:rPr>
              <a:t>sind zusammen </a:t>
            </a:r>
            <a:r>
              <a:rPr lang="de-DE" dirty="0">
                <a:latin typeface="Comic Sans MS" panose="030F0902030302020204" pitchFamily="66" charset="0"/>
              </a:rPr>
              <a:t>15.</a:t>
            </a:r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6AE6DEE7-2641-CA2F-AAF1-6F35B21C06C1}"/>
              </a:ext>
            </a:extLst>
          </p:cNvPr>
          <p:cNvSpPr txBox="1"/>
          <p:nvPr/>
        </p:nvSpPr>
        <p:spPr>
          <a:xfrm>
            <a:off x="631736" y="4804102"/>
            <a:ext cx="3136484" cy="2116634"/>
          </a:xfrm>
          <a:prstGeom prst="roundRect">
            <a:avLst>
              <a:gd name="adj" fmla="val 10040"/>
            </a:avLst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altLang="de-DE" sz="2000" dirty="0">
                <a:ea typeface="Calibri" panose="020F0502020204030204" pitchFamily="34" charset="0"/>
                <a:cs typeface="Calibri" panose="020F0502020204030204" pitchFamily="34" charset="0"/>
              </a:rPr>
              <a:t>Я </a:t>
            </a:r>
            <a:r>
              <a:rPr lang="ru-RU" altLang="de-DE" sz="2000" dirty="0" err="1">
                <a:ea typeface="Calibri" panose="020F0502020204030204" pitchFamily="34" charset="0"/>
                <a:cs typeface="Calibri" panose="020F0502020204030204" pitchFamily="34" charset="0"/>
              </a:rPr>
              <a:t>бачу</a:t>
            </a:r>
            <a:r>
              <a:rPr lang="ru-RU" altLang="de-DE" sz="2000" dirty="0">
                <a:ea typeface="Calibri" panose="020F0502020204030204" pitchFamily="34" charset="0"/>
                <a:cs typeface="Calibri" panose="020F0502020204030204" pitchFamily="34" charset="0"/>
              </a:rPr>
              <a:t> три рази по </a:t>
            </a:r>
            <a:r>
              <a:rPr lang="ru-RU" altLang="de-DE" sz="2000" dirty="0" err="1">
                <a:ea typeface="Calibri" panose="020F0502020204030204" pitchFamily="34" charset="0"/>
                <a:cs typeface="Calibri" panose="020F0502020204030204" pitchFamily="34" charset="0"/>
              </a:rPr>
              <a:t>п'ять</a:t>
            </a:r>
            <a:r>
              <a:rPr lang="ru-RU" altLang="de-DE" sz="2000" dirty="0">
                <a:ea typeface="Calibri" panose="020F0502020204030204" pitchFamily="34" charset="0"/>
                <a:cs typeface="Calibri" panose="020F0502020204030204" pitchFamily="34" charset="0"/>
              </a:rPr>
              <a:t>. Разом </a:t>
            </a:r>
            <a:r>
              <a:rPr lang="ru-RU" altLang="de-DE" sz="2000" dirty="0" err="1">
                <a:ea typeface="Calibri" panose="020F0502020204030204" pitchFamily="34" charset="0"/>
                <a:cs typeface="Calibri" panose="020F0502020204030204" pitchFamily="34" charset="0"/>
              </a:rPr>
              <a:t>це</a:t>
            </a:r>
            <a:r>
              <a:rPr lang="ru-RU" altLang="de-DE" sz="2000" dirty="0">
                <a:ea typeface="Calibri" panose="020F0502020204030204" pitchFamily="34" charset="0"/>
                <a:cs typeface="Calibri" panose="020F0502020204030204" pitchFamily="34" charset="0"/>
              </a:rPr>
              <a:t> 15.</a:t>
            </a:r>
            <a:endParaRPr lang="de-DE" altLang="de-DE" sz="2000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[Y</a:t>
            </a:r>
            <a:r>
              <a:rPr lang="uk-UA" altLang="de-DE" sz="1400" dirty="0">
                <a:solidFill>
                  <a:schemeClr val="bg1">
                    <a:lumMod val="65000"/>
                  </a:schemeClr>
                </a:solidFill>
                <a:ea typeface="Calibri" panose="020F0502020204030204" pitchFamily="34" charset="0"/>
                <a:cs typeface="Calibri" panose="020F0502020204030204" pitchFamily="34" charset="0"/>
              </a:rPr>
              <a:t>а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bachu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try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razy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po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p'yat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ʹ.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Razom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tse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15.]</a:t>
            </a:r>
            <a:endParaRPr lang="de-DE" altLang="de-DE" sz="1400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  <a:cs typeface="Calibri" panose="020F0502020204030204" pitchFamily="34" charset="0"/>
            </a:endParaRPr>
          </a:p>
          <a:p>
            <a:pPr algn="ctr"/>
            <a:endParaRPr lang="de-DE" altLang="de-DE" sz="1400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  <a:cs typeface="Calibri" panose="020F0502020204030204" pitchFamily="34" charset="0"/>
            </a:endParaRPr>
          </a:p>
          <a:p>
            <a:pPr algn="ctr"/>
            <a:endParaRPr lang="de-DE" altLang="de-DE" sz="1400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  <a:cs typeface="Calibri" panose="020F0502020204030204" pitchFamily="34" charset="0"/>
            </a:endParaRPr>
          </a:p>
          <a:p>
            <a:pPr algn="ctr"/>
            <a:endParaRPr lang="de-DE" altLang="de-DE" sz="2400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  <a:cs typeface="Calibri" panose="020F0502020204030204" pitchFamily="34" charset="0"/>
            </a:endParaRPr>
          </a:p>
        </p:txBody>
      </p:sp>
      <p:pic>
        <p:nvPicPr>
          <p:cNvPr id="38" name="Grafik 37">
            <a:extLst>
              <a:ext uri="{FF2B5EF4-FFF2-40B4-BE49-F238E27FC236}">
                <a16:creationId xmlns:a16="http://schemas.microsoft.com/office/drawing/2014/main" id="{91DE6CBD-99B6-AA0A-FACF-1644391F8FA9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flipH="1">
            <a:off x="484504" y="2556492"/>
            <a:ext cx="1158026" cy="1605796"/>
          </a:xfrm>
          <a:prstGeom prst="rect">
            <a:avLst/>
          </a:prstGeom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CB38054F-4D8D-E855-F3BB-DC331B83199C}"/>
              </a:ext>
            </a:extLst>
          </p:cNvPr>
          <p:cNvSpPr/>
          <p:nvPr/>
        </p:nvSpPr>
        <p:spPr>
          <a:xfrm>
            <a:off x="143999" y="144000"/>
            <a:ext cx="2189768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Multiplikation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CFDBC500-2982-2C3E-1DA0-A887AC0F9C3B}"/>
              </a:ext>
            </a:extLst>
          </p:cNvPr>
          <p:cNvSpPr/>
          <p:nvPr/>
        </p:nvSpPr>
        <p:spPr>
          <a:xfrm>
            <a:off x="2747110" y="75717"/>
            <a:ext cx="4402108" cy="547956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ru-RU" sz="2400" dirty="0" err="1">
                <a:solidFill>
                  <a:prstClr val="black"/>
                </a:solidFill>
              </a:rPr>
              <a:t>Множення</a:t>
            </a:r>
            <a:r>
              <a:rPr lang="de-DE" sz="3600" dirty="0">
                <a:solidFill>
                  <a:prstClr val="black"/>
                </a:solidFill>
              </a:rPr>
              <a:t> </a:t>
            </a:r>
            <a:r>
              <a:rPr lang="de-DE" sz="1600" dirty="0">
                <a:solidFill>
                  <a:schemeClr val="bg1">
                    <a:lumMod val="65000"/>
                  </a:schemeClr>
                </a:solidFill>
              </a:rPr>
              <a:t>[</a:t>
            </a:r>
            <a:r>
              <a:rPr lang="de-DE" sz="1600" dirty="0" err="1">
                <a:solidFill>
                  <a:schemeClr val="bg1">
                    <a:lumMod val="65000"/>
                  </a:schemeClr>
                </a:solidFill>
              </a:rPr>
              <a:t>Mnozhennya</a:t>
            </a:r>
            <a:r>
              <a:rPr lang="de-DE" sz="1600" dirty="0">
                <a:solidFill>
                  <a:schemeClr val="bg1">
                    <a:lumMod val="65000"/>
                  </a:schemeClr>
                </a:solidFill>
              </a:rPr>
              <a:t>]</a:t>
            </a:r>
            <a:endParaRPr lang="de-DE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" name="Abgerundete rechteckige Legende 5">
            <a:extLst>
              <a:ext uri="{FF2B5EF4-FFF2-40B4-BE49-F238E27FC236}">
                <a16:creationId xmlns:a16="http://schemas.microsoft.com/office/drawing/2014/main" id="{C2E65835-ABF6-92BA-384F-A85BD348B434}"/>
              </a:ext>
            </a:extLst>
          </p:cNvPr>
          <p:cNvSpPr/>
          <p:nvPr/>
        </p:nvSpPr>
        <p:spPr>
          <a:xfrm>
            <a:off x="720209" y="4608499"/>
            <a:ext cx="3244281" cy="1771571"/>
          </a:xfrm>
          <a:prstGeom prst="wedgeRoundRectCallout">
            <a:avLst>
              <a:gd name="adj1" fmla="val -24140"/>
              <a:gd name="adj2" fmla="val -60291"/>
              <a:gd name="adj3" fmla="val 16667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Abgerundete rechteckige Legende 8">
            <a:extLst>
              <a:ext uri="{FF2B5EF4-FFF2-40B4-BE49-F238E27FC236}">
                <a16:creationId xmlns:a16="http://schemas.microsoft.com/office/drawing/2014/main" id="{D6CE7334-43FF-3BE8-68A2-C2EFD29F712B}"/>
              </a:ext>
            </a:extLst>
          </p:cNvPr>
          <p:cNvSpPr/>
          <p:nvPr/>
        </p:nvSpPr>
        <p:spPr>
          <a:xfrm>
            <a:off x="1304585" y="1131376"/>
            <a:ext cx="2972346" cy="1227160"/>
          </a:xfrm>
          <a:prstGeom prst="wedgeRoundRectCallout">
            <a:avLst>
              <a:gd name="adj1" fmla="val -23381"/>
              <a:gd name="adj2" fmla="val 61426"/>
              <a:gd name="adj3" fmla="val 16667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69FB6CB6-EF70-F624-FE15-99076F9707FC}"/>
              </a:ext>
            </a:extLst>
          </p:cNvPr>
          <p:cNvPicPr>
            <a:picLocks noChangeAspect="1"/>
          </p:cNvPicPr>
          <p:nvPr/>
        </p:nvPicPr>
        <p:blipFill rotWithShape="1">
          <a:blip r:embed="rId16"/>
          <a:srcRect l="997" t="6342" r="51256" b="7391"/>
          <a:stretch/>
        </p:blipFill>
        <p:spPr>
          <a:xfrm>
            <a:off x="2620268" y="2823174"/>
            <a:ext cx="1682165" cy="305274"/>
          </a:xfrm>
          <a:prstGeom prst="rect">
            <a:avLst/>
          </a:prstGeom>
        </p:spPr>
      </p:pic>
      <p:pic>
        <p:nvPicPr>
          <p:cNvPr id="35" name="Grafik 34">
            <a:extLst>
              <a:ext uri="{FF2B5EF4-FFF2-40B4-BE49-F238E27FC236}">
                <a16:creationId xmlns:a16="http://schemas.microsoft.com/office/drawing/2014/main" id="{A1F5EAA8-85AE-FCE8-6C55-054B2803E865}"/>
              </a:ext>
            </a:extLst>
          </p:cNvPr>
          <p:cNvPicPr>
            <a:picLocks noChangeAspect="1"/>
          </p:cNvPicPr>
          <p:nvPr/>
        </p:nvPicPr>
        <p:blipFill rotWithShape="1">
          <a:blip r:embed="rId16"/>
          <a:srcRect l="997" t="6342" r="51256" b="7391"/>
          <a:stretch/>
        </p:blipFill>
        <p:spPr>
          <a:xfrm>
            <a:off x="2620268" y="3189533"/>
            <a:ext cx="1682165" cy="305274"/>
          </a:xfrm>
          <a:prstGeom prst="rect">
            <a:avLst/>
          </a:prstGeom>
        </p:spPr>
      </p:pic>
      <p:pic>
        <p:nvPicPr>
          <p:cNvPr id="37" name="Grafik 36">
            <a:extLst>
              <a:ext uri="{FF2B5EF4-FFF2-40B4-BE49-F238E27FC236}">
                <a16:creationId xmlns:a16="http://schemas.microsoft.com/office/drawing/2014/main" id="{716908D9-124B-8AED-DF1C-08A8737074E7}"/>
              </a:ext>
            </a:extLst>
          </p:cNvPr>
          <p:cNvPicPr>
            <a:picLocks noChangeAspect="1"/>
          </p:cNvPicPr>
          <p:nvPr/>
        </p:nvPicPr>
        <p:blipFill rotWithShape="1">
          <a:blip r:embed="rId16"/>
          <a:srcRect l="997" t="6342" r="51256" b="7391"/>
          <a:stretch/>
        </p:blipFill>
        <p:spPr>
          <a:xfrm>
            <a:off x="2620268" y="3550049"/>
            <a:ext cx="1682165" cy="305274"/>
          </a:xfrm>
          <a:prstGeom prst="rect">
            <a:avLst/>
          </a:prstGeom>
        </p:spPr>
      </p:pic>
      <p:sp>
        <p:nvSpPr>
          <p:cNvPr id="55" name="Abgerundetes Rechteck 54">
            <a:extLst>
              <a:ext uri="{FF2B5EF4-FFF2-40B4-BE49-F238E27FC236}">
                <a16:creationId xmlns:a16="http://schemas.microsoft.com/office/drawing/2014/main" id="{6C3C17CE-771E-F50F-96FD-B5E62795161B}"/>
              </a:ext>
            </a:extLst>
          </p:cNvPr>
          <p:cNvSpPr/>
          <p:nvPr/>
        </p:nvSpPr>
        <p:spPr>
          <a:xfrm>
            <a:off x="2566499" y="2797957"/>
            <a:ext cx="1815567" cy="355708"/>
          </a:xfrm>
          <a:prstGeom prst="roundRect">
            <a:avLst>
              <a:gd name="adj" fmla="val 18020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0" name="Abgerundetes Rechteck 59">
            <a:extLst>
              <a:ext uri="{FF2B5EF4-FFF2-40B4-BE49-F238E27FC236}">
                <a16:creationId xmlns:a16="http://schemas.microsoft.com/office/drawing/2014/main" id="{EC4048F3-0810-51B4-ED40-368310A693A9}"/>
              </a:ext>
            </a:extLst>
          </p:cNvPr>
          <p:cNvSpPr/>
          <p:nvPr/>
        </p:nvSpPr>
        <p:spPr>
          <a:xfrm>
            <a:off x="2566499" y="3161937"/>
            <a:ext cx="1815567" cy="355708"/>
          </a:xfrm>
          <a:prstGeom prst="roundRect">
            <a:avLst>
              <a:gd name="adj" fmla="val 18020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1" name="Abgerundetes Rechteck 60">
            <a:extLst>
              <a:ext uri="{FF2B5EF4-FFF2-40B4-BE49-F238E27FC236}">
                <a16:creationId xmlns:a16="http://schemas.microsoft.com/office/drawing/2014/main" id="{67BA0593-4B5C-9DEB-36A0-D6FE76B23DC5}"/>
              </a:ext>
            </a:extLst>
          </p:cNvPr>
          <p:cNvSpPr/>
          <p:nvPr/>
        </p:nvSpPr>
        <p:spPr>
          <a:xfrm>
            <a:off x="2566499" y="3525381"/>
            <a:ext cx="1815567" cy="355708"/>
          </a:xfrm>
          <a:prstGeom prst="roundRect">
            <a:avLst>
              <a:gd name="adj" fmla="val 18020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62" name="Grafik 61">
            <a:extLst>
              <a:ext uri="{FF2B5EF4-FFF2-40B4-BE49-F238E27FC236}">
                <a16:creationId xmlns:a16="http://schemas.microsoft.com/office/drawing/2014/main" id="{12950866-8BAF-B912-DF32-054D0791AA5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007343" y="2641528"/>
            <a:ext cx="1092113" cy="1830896"/>
          </a:xfrm>
          <a:prstGeom prst="rect">
            <a:avLst/>
          </a:prstGeom>
        </p:spPr>
      </p:pic>
      <p:sp>
        <p:nvSpPr>
          <p:cNvPr id="64" name="Textfeld 63">
            <a:extLst>
              <a:ext uri="{FF2B5EF4-FFF2-40B4-BE49-F238E27FC236}">
                <a16:creationId xmlns:a16="http://schemas.microsoft.com/office/drawing/2014/main" id="{71738994-3289-B18B-33BD-CFB7EF5E35B8}"/>
              </a:ext>
            </a:extLst>
          </p:cNvPr>
          <p:cNvSpPr txBox="1"/>
          <p:nvPr/>
        </p:nvSpPr>
        <p:spPr>
          <a:xfrm>
            <a:off x="4993224" y="1312234"/>
            <a:ext cx="2199642" cy="646986"/>
          </a:xfrm>
          <a:prstGeom prst="roundRect">
            <a:avLst/>
          </a:prstGeom>
          <a:noFill/>
          <a:ln>
            <a:noFill/>
          </a:ln>
        </p:spPr>
        <p:txBody>
          <a:bodyPr wrap="square" lIns="0" rIns="0" rtlCol="0">
            <a:spAutoFit/>
          </a:bodyPr>
          <a:lstStyle/>
          <a:p>
            <a:pPr algn="ctr"/>
            <a:r>
              <a:rPr lang="de-DE" sz="1600" dirty="0">
                <a:latin typeface="Comic Sans MS" panose="030F0902030302020204" pitchFamily="66" charset="0"/>
              </a:rPr>
              <a:t>Ich mache 3 Fünfersprünge.</a:t>
            </a:r>
          </a:p>
        </p:txBody>
      </p:sp>
      <p:sp>
        <p:nvSpPr>
          <p:cNvPr id="65" name="Abgerundete rechteckige Legende 64">
            <a:extLst>
              <a:ext uri="{FF2B5EF4-FFF2-40B4-BE49-F238E27FC236}">
                <a16:creationId xmlns:a16="http://schemas.microsoft.com/office/drawing/2014/main" id="{03714261-C893-CB0B-E1C0-088F3626D02A}"/>
              </a:ext>
            </a:extLst>
          </p:cNvPr>
          <p:cNvSpPr/>
          <p:nvPr/>
        </p:nvSpPr>
        <p:spPr>
          <a:xfrm>
            <a:off x="5262220" y="1204653"/>
            <a:ext cx="2029454" cy="924176"/>
          </a:xfrm>
          <a:prstGeom prst="wedgeRoundRectCallout">
            <a:avLst>
              <a:gd name="adj1" fmla="val -28407"/>
              <a:gd name="adj2" fmla="val 69821"/>
              <a:gd name="adj3" fmla="val 16667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78" name="Gruppieren 77">
            <a:extLst>
              <a:ext uri="{FF2B5EF4-FFF2-40B4-BE49-F238E27FC236}">
                <a16:creationId xmlns:a16="http://schemas.microsoft.com/office/drawing/2014/main" id="{E0D41BF1-A517-7479-8E60-6F13CF21B074}"/>
              </a:ext>
            </a:extLst>
          </p:cNvPr>
          <p:cNvGrpSpPr>
            <a:grpSpLocks noChangeAspect="1"/>
          </p:cNvGrpSpPr>
          <p:nvPr/>
        </p:nvGrpSpPr>
        <p:grpSpPr>
          <a:xfrm>
            <a:off x="6276946" y="3080590"/>
            <a:ext cx="2939230" cy="629023"/>
            <a:chOff x="6018780" y="3028577"/>
            <a:chExt cx="4029019" cy="862248"/>
          </a:xfrm>
        </p:grpSpPr>
        <p:cxnSp>
          <p:nvCxnSpPr>
            <p:cNvPr id="66" name="Gerade Verbindung 65">
              <a:extLst>
                <a:ext uri="{FF2B5EF4-FFF2-40B4-BE49-F238E27FC236}">
                  <a16:creationId xmlns:a16="http://schemas.microsoft.com/office/drawing/2014/main" id="{E9383527-9AE6-B942-127C-88DE000D4F79}"/>
                </a:ext>
              </a:extLst>
            </p:cNvPr>
            <p:cNvCxnSpPr>
              <a:cxnSpLocks/>
            </p:cNvCxnSpPr>
            <p:nvPr/>
          </p:nvCxnSpPr>
          <p:spPr>
            <a:xfrm>
              <a:off x="6177638" y="3443269"/>
              <a:ext cx="3870161" cy="4985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67" name="Textfeld 66">
              <a:extLst>
                <a:ext uri="{FF2B5EF4-FFF2-40B4-BE49-F238E27FC236}">
                  <a16:creationId xmlns:a16="http://schemas.microsoft.com/office/drawing/2014/main" id="{E289994D-959B-ED6E-54BB-25B5810321C6}"/>
                </a:ext>
              </a:extLst>
            </p:cNvPr>
            <p:cNvSpPr txBox="1"/>
            <p:nvPr/>
          </p:nvSpPr>
          <p:spPr>
            <a:xfrm>
              <a:off x="6018780" y="3521493"/>
              <a:ext cx="3177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>
                  <a:latin typeface="Grundschrift" panose="03010100010101010101" pitchFamily="66" charset="0"/>
                </a:rPr>
                <a:t>0</a:t>
              </a:r>
            </a:p>
          </p:txBody>
        </p:sp>
        <p:sp>
          <p:nvSpPr>
            <p:cNvPr id="68" name="Textfeld 67">
              <a:extLst>
                <a:ext uri="{FF2B5EF4-FFF2-40B4-BE49-F238E27FC236}">
                  <a16:creationId xmlns:a16="http://schemas.microsoft.com/office/drawing/2014/main" id="{7FF59441-8CAF-7856-6708-E0D2DEA40A5D}"/>
                </a:ext>
              </a:extLst>
            </p:cNvPr>
            <p:cNvSpPr txBox="1"/>
            <p:nvPr/>
          </p:nvSpPr>
          <p:spPr>
            <a:xfrm>
              <a:off x="7221446" y="3521493"/>
              <a:ext cx="3032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>
                  <a:latin typeface="Grundschrift" panose="03010100010101010101" pitchFamily="66" charset="0"/>
                </a:rPr>
                <a:t>5</a:t>
              </a:r>
            </a:p>
          </p:txBody>
        </p:sp>
        <p:sp>
          <p:nvSpPr>
            <p:cNvPr id="69" name="Textfeld 68">
              <a:extLst>
                <a:ext uri="{FF2B5EF4-FFF2-40B4-BE49-F238E27FC236}">
                  <a16:creationId xmlns:a16="http://schemas.microsoft.com/office/drawing/2014/main" id="{D812AE97-32BD-3AAD-147C-31E63354BC19}"/>
                </a:ext>
              </a:extLst>
            </p:cNvPr>
            <p:cNvSpPr txBox="1"/>
            <p:nvPr/>
          </p:nvSpPr>
          <p:spPr>
            <a:xfrm>
              <a:off x="8391505" y="3521493"/>
              <a:ext cx="4299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>
                  <a:latin typeface="Grundschrift" panose="03010100010101010101" pitchFamily="66" charset="0"/>
                </a:rPr>
                <a:t>10</a:t>
              </a:r>
            </a:p>
          </p:txBody>
        </p:sp>
        <p:sp>
          <p:nvSpPr>
            <p:cNvPr id="70" name="Textfeld 69">
              <a:extLst>
                <a:ext uri="{FF2B5EF4-FFF2-40B4-BE49-F238E27FC236}">
                  <a16:creationId xmlns:a16="http://schemas.microsoft.com/office/drawing/2014/main" id="{2AD2FC21-FDFE-C97D-C3B1-38F471008D62}"/>
                </a:ext>
              </a:extLst>
            </p:cNvPr>
            <p:cNvSpPr txBox="1"/>
            <p:nvPr/>
          </p:nvSpPr>
          <p:spPr>
            <a:xfrm>
              <a:off x="9628938" y="3519016"/>
              <a:ext cx="4010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>
                  <a:latin typeface="Grundschrift" panose="03010100010101010101" pitchFamily="66" charset="0"/>
                </a:rPr>
                <a:t>15</a:t>
              </a:r>
            </a:p>
          </p:txBody>
        </p:sp>
        <p:cxnSp>
          <p:nvCxnSpPr>
            <p:cNvPr id="71" name="Gerade Verbindung 70">
              <a:extLst>
                <a:ext uri="{FF2B5EF4-FFF2-40B4-BE49-F238E27FC236}">
                  <a16:creationId xmlns:a16="http://schemas.microsoft.com/office/drawing/2014/main" id="{35BFC8E0-7F5C-121A-0A5B-F22391494163}"/>
                </a:ext>
              </a:extLst>
            </p:cNvPr>
            <p:cNvCxnSpPr/>
            <p:nvPr/>
          </p:nvCxnSpPr>
          <p:spPr>
            <a:xfrm>
              <a:off x="6177638" y="3343980"/>
              <a:ext cx="0" cy="208548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2" name="Gerade Verbindung 71">
              <a:extLst>
                <a:ext uri="{FF2B5EF4-FFF2-40B4-BE49-F238E27FC236}">
                  <a16:creationId xmlns:a16="http://schemas.microsoft.com/office/drawing/2014/main" id="{9BFE69FC-9C15-2999-74B4-ED65E884517B}"/>
                </a:ext>
              </a:extLst>
            </p:cNvPr>
            <p:cNvCxnSpPr/>
            <p:nvPr/>
          </p:nvCxnSpPr>
          <p:spPr>
            <a:xfrm>
              <a:off x="7417472" y="3338995"/>
              <a:ext cx="0" cy="208548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3" name="Gerade Verbindung 72">
              <a:extLst>
                <a:ext uri="{FF2B5EF4-FFF2-40B4-BE49-F238E27FC236}">
                  <a16:creationId xmlns:a16="http://schemas.microsoft.com/office/drawing/2014/main" id="{CEE423FF-4FC5-2B83-3B24-B9B60DE42AF9}"/>
                </a:ext>
              </a:extLst>
            </p:cNvPr>
            <p:cNvCxnSpPr/>
            <p:nvPr/>
          </p:nvCxnSpPr>
          <p:spPr>
            <a:xfrm>
              <a:off x="8645638" y="3338995"/>
              <a:ext cx="0" cy="208548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4" name="Gerade Verbindung 73">
              <a:extLst>
                <a:ext uri="{FF2B5EF4-FFF2-40B4-BE49-F238E27FC236}">
                  <a16:creationId xmlns:a16="http://schemas.microsoft.com/office/drawing/2014/main" id="{DC60DA6C-60A6-0AD1-D4EB-BB0179CC478B}"/>
                </a:ext>
              </a:extLst>
            </p:cNvPr>
            <p:cNvCxnSpPr/>
            <p:nvPr/>
          </p:nvCxnSpPr>
          <p:spPr>
            <a:xfrm>
              <a:off x="9877293" y="3338995"/>
              <a:ext cx="0" cy="208548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75" name="Bogen 74">
              <a:extLst>
                <a:ext uri="{FF2B5EF4-FFF2-40B4-BE49-F238E27FC236}">
                  <a16:creationId xmlns:a16="http://schemas.microsoft.com/office/drawing/2014/main" id="{B3B5F5A2-ADF3-9707-BB8A-153CC36F288B}"/>
                </a:ext>
              </a:extLst>
            </p:cNvPr>
            <p:cNvSpPr/>
            <p:nvPr/>
          </p:nvSpPr>
          <p:spPr>
            <a:xfrm rot="16200000">
              <a:off x="6390306" y="2819559"/>
              <a:ext cx="810126" cy="1228166"/>
            </a:xfrm>
            <a:prstGeom prst="arc">
              <a:avLst>
                <a:gd name="adj1" fmla="val 16200000"/>
                <a:gd name="adj2" fmla="val 5380711"/>
              </a:avLst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 b="1" dirty="0"/>
            </a:p>
          </p:txBody>
        </p:sp>
        <p:sp>
          <p:nvSpPr>
            <p:cNvPr id="76" name="Bogen 75">
              <a:extLst>
                <a:ext uri="{FF2B5EF4-FFF2-40B4-BE49-F238E27FC236}">
                  <a16:creationId xmlns:a16="http://schemas.microsoft.com/office/drawing/2014/main" id="{001360A2-6DC7-D0AB-D3BE-1D5A948F8D1A}"/>
                </a:ext>
              </a:extLst>
            </p:cNvPr>
            <p:cNvSpPr/>
            <p:nvPr/>
          </p:nvSpPr>
          <p:spPr>
            <a:xfrm rot="16200000">
              <a:off x="7626492" y="2819557"/>
              <a:ext cx="810126" cy="1228166"/>
            </a:xfrm>
            <a:prstGeom prst="arc">
              <a:avLst>
                <a:gd name="adj1" fmla="val 16200000"/>
                <a:gd name="adj2" fmla="val 5380711"/>
              </a:avLst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 b="1" dirty="0"/>
            </a:p>
          </p:txBody>
        </p:sp>
        <p:sp>
          <p:nvSpPr>
            <p:cNvPr id="77" name="Bogen 76">
              <a:extLst>
                <a:ext uri="{FF2B5EF4-FFF2-40B4-BE49-F238E27FC236}">
                  <a16:creationId xmlns:a16="http://schemas.microsoft.com/office/drawing/2014/main" id="{96FC47F3-5245-B03A-99AB-B8D2B6509B25}"/>
                </a:ext>
              </a:extLst>
            </p:cNvPr>
            <p:cNvSpPr/>
            <p:nvPr/>
          </p:nvSpPr>
          <p:spPr>
            <a:xfrm rot="16200000">
              <a:off x="8857124" y="2819557"/>
              <a:ext cx="810126" cy="1228166"/>
            </a:xfrm>
            <a:prstGeom prst="arc">
              <a:avLst>
                <a:gd name="adj1" fmla="val 16200000"/>
                <a:gd name="adj2" fmla="val 5380711"/>
              </a:avLst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 b="1" dirty="0"/>
            </a:p>
          </p:txBody>
        </p:sp>
      </p:grpSp>
      <p:sp>
        <p:nvSpPr>
          <p:cNvPr id="79" name="Textfeld 78">
            <a:extLst>
              <a:ext uri="{FF2B5EF4-FFF2-40B4-BE49-F238E27FC236}">
                <a16:creationId xmlns:a16="http://schemas.microsoft.com/office/drawing/2014/main" id="{F82F9F3E-1D68-8CC1-81CC-28C55BC3FA04}"/>
              </a:ext>
            </a:extLst>
          </p:cNvPr>
          <p:cNvSpPr txBox="1"/>
          <p:nvPr/>
        </p:nvSpPr>
        <p:spPr>
          <a:xfrm>
            <a:off x="5308395" y="4851303"/>
            <a:ext cx="2706213" cy="1204853"/>
          </a:xfrm>
          <a:prstGeom prst="roundRect">
            <a:avLst>
              <a:gd name="adj" fmla="val 10040"/>
            </a:avLst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altLang="de-DE" sz="2000" dirty="0">
                <a:ea typeface="Calibri" panose="020F0502020204030204" pitchFamily="34" charset="0"/>
                <a:cs typeface="Calibri" panose="020F0502020204030204" pitchFamily="34" charset="0"/>
              </a:rPr>
              <a:t>Я роблю три </a:t>
            </a:r>
            <a:r>
              <a:rPr lang="ru-RU" altLang="de-DE" sz="2000" dirty="0" err="1">
                <a:ea typeface="Calibri" panose="020F0502020204030204" pitchFamily="34" charset="0"/>
                <a:cs typeface="Calibri" panose="020F0502020204030204" pitchFamily="34" charset="0"/>
              </a:rPr>
              <a:t>стрибки</a:t>
            </a:r>
            <a:r>
              <a:rPr lang="ru-RU" altLang="de-DE" sz="2000" dirty="0">
                <a:ea typeface="Calibri" panose="020F0502020204030204" pitchFamily="34" charset="0"/>
                <a:cs typeface="Calibri" panose="020F0502020204030204" pitchFamily="34" charset="0"/>
              </a:rPr>
              <a:t> по </a:t>
            </a:r>
            <a:r>
              <a:rPr lang="ru-RU" altLang="de-DE" sz="2000" dirty="0" err="1">
                <a:ea typeface="Calibri" panose="020F0502020204030204" pitchFamily="34" charset="0"/>
                <a:cs typeface="Calibri" panose="020F0502020204030204" pitchFamily="34" charset="0"/>
              </a:rPr>
              <a:t>п'ять</a:t>
            </a:r>
            <a:r>
              <a:rPr lang="ru-RU" altLang="de-DE" sz="2000" dirty="0"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de-DE" altLang="de-DE" sz="2000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[Y</a:t>
            </a:r>
            <a:r>
              <a:rPr lang="uk-UA" altLang="de-DE" sz="1400" dirty="0">
                <a:solidFill>
                  <a:schemeClr val="bg1">
                    <a:lumMod val="65000"/>
                  </a:schemeClr>
                </a:solidFill>
                <a:ea typeface="Calibri" panose="020F0502020204030204" pitchFamily="34" charset="0"/>
                <a:cs typeface="Calibri" panose="020F0502020204030204" pitchFamily="34" charset="0"/>
              </a:rPr>
              <a:t>а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roblyu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try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strybky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po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p'yat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ʹ.]</a:t>
            </a:r>
            <a:endParaRPr lang="de-DE" altLang="de-DE" sz="1400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  <a:cs typeface="Calibri" panose="020F0502020204030204" pitchFamily="34" charset="0"/>
            </a:endParaRPr>
          </a:p>
        </p:txBody>
      </p:sp>
      <p:sp>
        <p:nvSpPr>
          <p:cNvPr id="80" name="Abgerundete rechteckige Legende 79">
            <a:extLst>
              <a:ext uri="{FF2B5EF4-FFF2-40B4-BE49-F238E27FC236}">
                <a16:creationId xmlns:a16="http://schemas.microsoft.com/office/drawing/2014/main" id="{22597B34-D5EB-82F3-BC36-F49E23376299}"/>
              </a:ext>
            </a:extLst>
          </p:cNvPr>
          <p:cNvSpPr/>
          <p:nvPr/>
        </p:nvSpPr>
        <p:spPr>
          <a:xfrm>
            <a:off x="5262221" y="4652897"/>
            <a:ext cx="2944436" cy="1504835"/>
          </a:xfrm>
          <a:prstGeom prst="wedgeRoundRectCallout">
            <a:avLst>
              <a:gd name="adj1" fmla="val -30091"/>
              <a:gd name="adj2" fmla="val -71627"/>
              <a:gd name="adj3" fmla="val 16667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Audio Recording 10.07.2023, 11:07:08">
            <a:hlinkClick r:id="" action="ppaction://media"/>
            <a:extLst>
              <a:ext uri="{FF2B5EF4-FFF2-40B4-BE49-F238E27FC236}">
                <a16:creationId xmlns:a16="http://schemas.microsoft.com/office/drawing/2014/main" id="{C8C9FB36-B30B-C4DD-8B62-5D7F2EF2970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417221" y="5144411"/>
            <a:ext cx="468000" cy="468000"/>
          </a:xfrm>
          <a:prstGeom prst="rect">
            <a:avLst/>
          </a:prstGeom>
        </p:spPr>
      </p:pic>
      <p:pic>
        <p:nvPicPr>
          <p:cNvPr id="5" name="Audio Recording 10.07.2023, 11:07:27">
            <a:hlinkClick r:id="" action="ppaction://media"/>
            <a:extLst>
              <a:ext uri="{FF2B5EF4-FFF2-40B4-BE49-F238E27FC236}">
                <a16:creationId xmlns:a16="http://schemas.microsoft.com/office/drawing/2014/main" id="{FE86E499-69BF-C58C-0E74-9E5393BE7729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8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738657" y="5171314"/>
            <a:ext cx="468000" cy="468000"/>
          </a:xfrm>
          <a:prstGeom prst="rect">
            <a:avLst/>
          </a:prstGeom>
        </p:spPr>
      </p:pic>
      <p:pic>
        <p:nvPicPr>
          <p:cNvPr id="8" name="Audio Recording 10.07.2023, 11:06:50">
            <a:hlinkClick r:id="" action="ppaction://media"/>
            <a:extLst>
              <a:ext uri="{FF2B5EF4-FFF2-40B4-BE49-F238E27FC236}">
                <a16:creationId xmlns:a16="http://schemas.microsoft.com/office/drawing/2014/main" id="{C3B6612F-31D1-BA84-8917-DE6AF7909DE8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5640576" y="195319"/>
            <a:ext cx="468000" cy="468000"/>
          </a:xfrm>
          <a:prstGeom prst="rect">
            <a:avLst/>
          </a:prstGeom>
        </p:spPr>
      </p:pic>
      <p:pic>
        <p:nvPicPr>
          <p:cNvPr id="7" name="Neue Aufnahme 439.m4a">
            <a:hlinkClick r:id="" action="ppaction://media"/>
            <a:extLst>
              <a:ext uri="{FF2B5EF4-FFF2-40B4-BE49-F238E27FC236}">
                <a16:creationId xmlns:a16="http://schemas.microsoft.com/office/drawing/2014/main" id="{A59CDB4E-1BAD-641E-921A-C43A9DA60E42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8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199978" y="196424"/>
            <a:ext cx="468000" cy="468000"/>
          </a:xfrm>
          <a:prstGeom prst="rect">
            <a:avLst/>
          </a:prstGeom>
        </p:spPr>
      </p:pic>
      <p:pic>
        <p:nvPicPr>
          <p:cNvPr id="10" name="Neue Aufnahme 440.m4a">
            <a:hlinkClick r:id="" action="ppaction://media"/>
            <a:extLst>
              <a:ext uri="{FF2B5EF4-FFF2-40B4-BE49-F238E27FC236}">
                <a16:creationId xmlns:a16="http://schemas.microsoft.com/office/drawing/2014/main" id="{E402825A-BDEA-423A-53E6-F602173EB705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8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808931" y="1900396"/>
            <a:ext cx="468000" cy="468000"/>
          </a:xfrm>
          <a:prstGeom prst="rect">
            <a:avLst/>
          </a:prstGeom>
        </p:spPr>
      </p:pic>
      <p:pic>
        <p:nvPicPr>
          <p:cNvPr id="11" name="Neue Aufnahme 441.m4a">
            <a:hlinkClick r:id="" action="ppaction://media"/>
            <a:extLst>
              <a:ext uri="{FF2B5EF4-FFF2-40B4-BE49-F238E27FC236}">
                <a16:creationId xmlns:a16="http://schemas.microsoft.com/office/drawing/2014/main" id="{8A697C88-0F26-C099-73D3-30AF25D11F75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8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810530" y="1689626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200302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feld 27">
            <a:extLst>
              <a:ext uri="{FF2B5EF4-FFF2-40B4-BE49-F238E27FC236}">
                <a16:creationId xmlns:a16="http://schemas.microsoft.com/office/drawing/2014/main" id="{D37D4737-3AB6-93ED-D0B1-48566800EA64}"/>
              </a:ext>
            </a:extLst>
          </p:cNvPr>
          <p:cNvSpPr txBox="1"/>
          <p:nvPr/>
        </p:nvSpPr>
        <p:spPr>
          <a:xfrm>
            <a:off x="736786" y="1436631"/>
            <a:ext cx="1754043" cy="755030"/>
          </a:xfrm>
          <a:prstGeom prst="roundRect">
            <a:avLst/>
          </a:prstGeom>
          <a:noFill/>
          <a:ln>
            <a:noFill/>
          </a:ln>
        </p:spPr>
        <p:txBody>
          <a:bodyPr wrap="square" lIns="0" rIns="0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de-DE" sz="1600" dirty="0">
                <a:latin typeface="Comic Sans MS" panose="030F0902030302020204" pitchFamily="66" charset="0"/>
              </a:rPr>
              <a:t>Das sind zweimal 6 Plättchen.</a:t>
            </a:r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6AE6DEE7-2641-CA2F-AAF1-6F35B21C06C1}"/>
              </a:ext>
            </a:extLst>
          </p:cNvPr>
          <p:cNvSpPr txBox="1"/>
          <p:nvPr/>
        </p:nvSpPr>
        <p:spPr>
          <a:xfrm>
            <a:off x="72457" y="4906826"/>
            <a:ext cx="3386695" cy="651272"/>
          </a:xfrm>
          <a:prstGeom prst="roundRect">
            <a:avLst>
              <a:gd name="adj" fmla="val 10040"/>
            </a:avLst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altLang="de-DE" sz="2000" dirty="0" err="1">
                <a:ea typeface="Calibri" panose="020F0502020204030204" pitchFamily="34" charset="0"/>
                <a:cs typeface="Calibri" panose="020F0502020204030204" pitchFamily="34" charset="0"/>
              </a:rPr>
              <a:t>Це</a:t>
            </a:r>
            <a:r>
              <a:rPr lang="ru-RU" altLang="de-DE" sz="2000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de-DE" sz="2000" dirty="0" err="1">
                <a:ea typeface="Calibri" panose="020F0502020204030204" pitchFamily="34" charset="0"/>
                <a:cs typeface="Calibri" panose="020F0502020204030204" pitchFamily="34" charset="0"/>
              </a:rPr>
              <a:t>двічі</a:t>
            </a:r>
            <a:r>
              <a:rPr lang="ru-RU" altLang="de-DE" sz="2000" dirty="0">
                <a:ea typeface="Calibri" panose="020F0502020204030204" pitchFamily="34" charset="0"/>
                <a:cs typeface="Calibri" panose="020F0502020204030204" pitchFamily="34" charset="0"/>
              </a:rPr>
              <a:t> по 6 </a:t>
            </a:r>
            <a:r>
              <a:rPr lang="ru-RU" altLang="de-DE" sz="2000" dirty="0" err="1">
                <a:ea typeface="Calibri" panose="020F0502020204030204" pitchFamily="34" charset="0"/>
                <a:cs typeface="Calibri" panose="020F0502020204030204" pitchFamily="34" charset="0"/>
              </a:rPr>
              <a:t>фішок</a:t>
            </a:r>
            <a:r>
              <a:rPr lang="ru-RU" altLang="de-DE" sz="2000" dirty="0"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de-DE" altLang="de-DE" sz="2000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[Tse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dvichi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po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6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fishok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.]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0C89C5EA-448A-4C00-4B6A-D832C3AD9C40}"/>
              </a:ext>
            </a:extLst>
          </p:cNvPr>
          <p:cNvSpPr txBox="1"/>
          <p:nvPr/>
        </p:nvSpPr>
        <p:spPr>
          <a:xfrm>
            <a:off x="4712744" y="1192880"/>
            <a:ext cx="2728216" cy="755030"/>
          </a:xfrm>
          <a:prstGeom prst="roundRect">
            <a:avLst/>
          </a:prstGeom>
          <a:noFill/>
          <a:ln>
            <a:noFill/>
          </a:ln>
        </p:spPr>
        <p:txBody>
          <a:bodyPr wrap="square" lIns="0" rIns="0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de-DE" sz="1600" dirty="0">
                <a:latin typeface="Comic Sans MS" panose="030F0902030302020204" pitchFamily="66" charset="0"/>
              </a:rPr>
              <a:t>Ich habe 4 Äpfel. </a:t>
            </a:r>
          </a:p>
          <a:p>
            <a:pPr algn="ctr">
              <a:lnSpc>
                <a:spcPct val="125000"/>
              </a:lnSpc>
            </a:pPr>
            <a:r>
              <a:rPr lang="de-DE" sz="1600" dirty="0">
                <a:latin typeface="Comic Sans MS" panose="030F0902030302020204" pitchFamily="66" charset="0"/>
              </a:rPr>
              <a:t>Marie hat </a:t>
            </a:r>
            <a:r>
              <a:rPr lang="de-DE" sz="1600" b="1" dirty="0">
                <a:latin typeface="Comic Sans MS" panose="030F0902030302020204" pitchFamily="66" charset="0"/>
              </a:rPr>
              <a:t>dreimal so viele</a:t>
            </a:r>
            <a:r>
              <a:rPr lang="de-DE" sz="1600" dirty="0">
                <a:latin typeface="Comic Sans MS" panose="030F0902030302020204" pitchFamily="66" charset="0"/>
              </a:rPr>
              <a:t>.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93A9E8DC-B85E-1FD0-1C25-BB74D327954C}"/>
              </a:ext>
            </a:extLst>
          </p:cNvPr>
          <p:cNvSpPr txBox="1"/>
          <p:nvPr/>
        </p:nvSpPr>
        <p:spPr>
          <a:xfrm>
            <a:off x="4903286" y="4789353"/>
            <a:ext cx="3555725" cy="1204853"/>
          </a:xfrm>
          <a:prstGeom prst="roundRect">
            <a:avLst>
              <a:gd name="adj" fmla="val 10040"/>
            </a:avLst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altLang="de-D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У мене </a:t>
            </a:r>
            <a:r>
              <a:rPr lang="ru-RU" altLang="de-DE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є</a:t>
            </a:r>
            <a:r>
              <a:rPr lang="ru-RU" altLang="de-D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4 </a:t>
            </a:r>
            <a:r>
              <a:rPr lang="ru-RU" altLang="de-DE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яблука</a:t>
            </a:r>
            <a:r>
              <a:rPr lang="ru-RU" altLang="de-D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ctr"/>
            <a:r>
              <a:rPr lang="ru-RU" altLang="de-D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У </a:t>
            </a:r>
            <a:r>
              <a:rPr lang="ru-RU" altLang="de-DE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Марії</a:t>
            </a:r>
            <a:r>
              <a:rPr lang="ru-RU" altLang="de-D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de-DE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їх</a:t>
            </a:r>
            <a:r>
              <a:rPr lang="ru-RU" altLang="de-D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у три рази </a:t>
            </a:r>
            <a:r>
              <a:rPr lang="ru-RU" altLang="de-DE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більше</a:t>
            </a:r>
            <a:r>
              <a:rPr lang="ru-RU" altLang="de-D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de-DE" altLang="de-DE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[U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mene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ye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4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yabluka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. U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Mariyi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yikh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u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try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razy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bilʹshe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.]</a:t>
            </a:r>
            <a:endParaRPr lang="de-DE" altLang="de-DE" sz="1400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  <a:cs typeface="Calibri" panose="020F0502020204030204" pitchFamily="34" charset="0"/>
            </a:endParaRP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1A38F53B-ADE9-3295-826A-FE79726AEF1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406012" y="1585975"/>
            <a:ext cx="1009298" cy="1329899"/>
          </a:xfrm>
          <a:prstGeom prst="rect">
            <a:avLst/>
          </a:prstGeom>
        </p:spPr>
      </p:pic>
      <p:pic>
        <p:nvPicPr>
          <p:cNvPr id="32" name="Grafik 31">
            <a:extLst>
              <a:ext uri="{FF2B5EF4-FFF2-40B4-BE49-F238E27FC236}">
                <a16:creationId xmlns:a16="http://schemas.microsoft.com/office/drawing/2014/main" id="{C0029371-8760-842C-8428-9BED73C56CF3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005405" y="2656380"/>
            <a:ext cx="1137066" cy="1338803"/>
          </a:xfrm>
          <a:prstGeom prst="rect">
            <a:avLst/>
          </a:prstGeom>
        </p:spPr>
      </p:pic>
      <p:pic>
        <p:nvPicPr>
          <p:cNvPr id="34" name="Grafik 33">
            <a:extLst>
              <a:ext uri="{FF2B5EF4-FFF2-40B4-BE49-F238E27FC236}">
                <a16:creationId xmlns:a16="http://schemas.microsoft.com/office/drawing/2014/main" id="{71B56C63-FDC1-F33F-BEB2-198A2FBFE714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172805" y="3833841"/>
            <a:ext cx="288000" cy="310857"/>
          </a:xfrm>
          <a:prstGeom prst="rect">
            <a:avLst/>
          </a:prstGeom>
        </p:spPr>
      </p:pic>
      <p:pic>
        <p:nvPicPr>
          <p:cNvPr id="35" name="Grafik 34">
            <a:extLst>
              <a:ext uri="{FF2B5EF4-FFF2-40B4-BE49-F238E27FC236}">
                <a16:creationId xmlns:a16="http://schemas.microsoft.com/office/drawing/2014/main" id="{DC619F01-08DF-51AD-6EB7-69ED09FFC39B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545703" y="3837050"/>
            <a:ext cx="288000" cy="310857"/>
          </a:xfrm>
          <a:prstGeom prst="rect">
            <a:avLst/>
          </a:prstGeom>
        </p:spPr>
      </p:pic>
      <p:pic>
        <p:nvPicPr>
          <p:cNvPr id="36" name="Grafik 35">
            <a:extLst>
              <a:ext uri="{FF2B5EF4-FFF2-40B4-BE49-F238E27FC236}">
                <a16:creationId xmlns:a16="http://schemas.microsoft.com/office/drawing/2014/main" id="{881CD0E0-7655-4E31-0B38-1329F8DA84FA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929617" y="3833841"/>
            <a:ext cx="288000" cy="310857"/>
          </a:xfrm>
          <a:prstGeom prst="rect">
            <a:avLst/>
          </a:prstGeom>
        </p:spPr>
      </p:pic>
      <p:pic>
        <p:nvPicPr>
          <p:cNvPr id="37" name="Grafik 36">
            <a:extLst>
              <a:ext uri="{FF2B5EF4-FFF2-40B4-BE49-F238E27FC236}">
                <a16:creationId xmlns:a16="http://schemas.microsoft.com/office/drawing/2014/main" id="{C99CC296-DED1-6201-7596-EDCD7A6D8EDA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330509" y="3825622"/>
            <a:ext cx="288000" cy="310857"/>
          </a:xfrm>
          <a:prstGeom prst="rect">
            <a:avLst/>
          </a:prstGeom>
        </p:spPr>
      </p:pic>
      <p:pic>
        <p:nvPicPr>
          <p:cNvPr id="38" name="Grafik 37">
            <a:extLst>
              <a:ext uri="{FF2B5EF4-FFF2-40B4-BE49-F238E27FC236}">
                <a16:creationId xmlns:a16="http://schemas.microsoft.com/office/drawing/2014/main" id="{ECCB42F0-84E2-E1B3-B4DE-09F434892D6D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891674" y="2241096"/>
            <a:ext cx="300176" cy="324000"/>
          </a:xfrm>
          <a:prstGeom prst="rect">
            <a:avLst/>
          </a:prstGeom>
        </p:spPr>
      </p:pic>
      <p:pic>
        <p:nvPicPr>
          <p:cNvPr id="39" name="Grafik 38">
            <a:extLst>
              <a:ext uri="{FF2B5EF4-FFF2-40B4-BE49-F238E27FC236}">
                <a16:creationId xmlns:a16="http://schemas.microsoft.com/office/drawing/2014/main" id="{01F7FA50-054E-958F-1287-4DDA6C7CA46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262863" y="2244619"/>
            <a:ext cx="300176" cy="324000"/>
          </a:xfrm>
          <a:prstGeom prst="rect">
            <a:avLst/>
          </a:prstGeom>
        </p:spPr>
      </p:pic>
      <p:pic>
        <p:nvPicPr>
          <p:cNvPr id="40" name="Grafik 39">
            <a:extLst>
              <a:ext uri="{FF2B5EF4-FFF2-40B4-BE49-F238E27FC236}">
                <a16:creationId xmlns:a16="http://schemas.microsoft.com/office/drawing/2014/main" id="{401A9001-90F4-EF16-5CBF-EEE7440BAA6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51189" y="2248973"/>
            <a:ext cx="300176" cy="324000"/>
          </a:xfrm>
          <a:prstGeom prst="rect">
            <a:avLst/>
          </a:prstGeom>
        </p:spPr>
      </p:pic>
      <p:pic>
        <p:nvPicPr>
          <p:cNvPr id="41" name="Grafik 40">
            <a:extLst>
              <a:ext uri="{FF2B5EF4-FFF2-40B4-BE49-F238E27FC236}">
                <a16:creationId xmlns:a16="http://schemas.microsoft.com/office/drawing/2014/main" id="{4F0DD5D3-B449-EA7B-2771-5A3E0C1B1ED4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8041" y="2241096"/>
            <a:ext cx="300176" cy="324000"/>
          </a:xfrm>
          <a:prstGeom prst="rect">
            <a:avLst/>
          </a:prstGeom>
        </p:spPr>
      </p:pic>
      <p:pic>
        <p:nvPicPr>
          <p:cNvPr id="42" name="Grafik 41">
            <a:extLst>
              <a:ext uri="{FF2B5EF4-FFF2-40B4-BE49-F238E27FC236}">
                <a16:creationId xmlns:a16="http://schemas.microsoft.com/office/drawing/2014/main" id="{5FFCB79A-795D-D0C2-EE5C-29201D530DC4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891674" y="2662532"/>
            <a:ext cx="300176" cy="324000"/>
          </a:xfrm>
          <a:prstGeom prst="rect">
            <a:avLst/>
          </a:prstGeom>
        </p:spPr>
      </p:pic>
      <p:pic>
        <p:nvPicPr>
          <p:cNvPr id="45" name="Grafik 44">
            <a:extLst>
              <a:ext uri="{FF2B5EF4-FFF2-40B4-BE49-F238E27FC236}">
                <a16:creationId xmlns:a16="http://schemas.microsoft.com/office/drawing/2014/main" id="{578ACE13-632C-BD65-0052-37CE19889D5F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277654" y="2667443"/>
            <a:ext cx="300176" cy="324000"/>
          </a:xfrm>
          <a:prstGeom prst="rect">
            <a:avLst/>
          </a:prstGeom>
        </p:spPr>
      </p:pic>
      <p:pic>
        <p:nvPicPr>
          <p:cNvPr id="55" name="Grafik 54">
            <a:extLst>
              <a:ext uri="{FF2B5EF4-FFF2-40B4-BE49-F238E27FC236}">
                <a16:creationId xmlns:a16="http://schemas.microsoft.com/office/drawing/2014/main" id="{9E8F20BF-AC25-74FC-9D04-048921773DD4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48843" y="2673221"/>
            <a:ext cx="300176" cy="324000"/>
          </a:xfrm>
          <a:prstGeom prst="rect">
            <a:avLst/>
          </a:prstGeom>
        </p:spPr>
      </p:pic>
      <p:pic>
        <p:nvPicPr>
          <p:cNvPr id="56" name="Grafik 55">
            <a:extLst>
              <a:ext uri="{FF2B5EF4-FFF2-40B4-BE49-F238E27FC236}">
                <a16:creationId xmlns:a16="http://schemas.microsoft.com/office/drawing/2014/main" id="{DFD08A3B-0D72-835F-6EFB-C1FA4D203A9A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8041" y="2675213"/>
            <a:ext cx="300176" cy="324000"/>
          </a:xfrm>
          <a:prstGeom prst="rect">
            <a:avLst/>
          </a:prstGeom>
        </p:spPr>
      </p:pic>
      <p:pic>
        <p:nvPicPr>
          <p:cNvPr id="57" name="Grafik 56">
            <a:extLst>
              <a:ext uri="{FF2B5EF4-FFF2-40B4-BE49-F238E27FC236}">
                <a16:creationId xmlns:a16="http://schemas.microsoft.com/office/drawing/2014/main" id="{F3C31209-2C40-6045-AB37-8C3F94FE7310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894651" y="3115968"/>
            <a:ext cx="300176" cy="324000"/>
          </a:xfrm>
          <a:prstGeom prst="rect">
            <a:avLst/>
          </a:prstGeom>
        </p:spPr>
      </p:pic>
      <p:pic>
        <p:nvPicPr>
          <p:cNvPr id="58" name="Grafik 57">
            <a:extLst>
              <a:ext uri="{FF2B5EF4-FFF2-40B4-BE49-F238E27FC236}">
                <a16:creationId xmlns:a16="http://schemas.microsoft.com/office/drawing/2014/main" id="{5EDD36ED-1BA2-B43F-53C5-F372975B0364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277654" y="3120357"/>
            <a:ext cx="300176" cy="324000"/>
          </a:xfrm>
          <a:prstGeom prst="rect">
            <a:avLst/>
          </a:prstGeom>
        </p:spPr>
      </p:pic>
      <p:pic>
        <p:nvPicPr>
          <p:cNvPr id="59" name="Grafik 58">
            <a:extLst>
              <a:ext uri="{FF2B5EF4-FFF2-40B4-BE49-F238E27FC236}">
                <a16:creationId xmlns:a16="http://schemas.microsoft.com/office/drawing/2014/main" id="{9462F3AD-D9BA-02FD-7728-EA4FC20C96E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56239" y="3127365"/>
            <a:ext cx="300176" cy="324000"/>
          </a:xfrm>
          <a:prstGeom prst="rect">
            <a:avLst/>
          </a:prstGeom>
        </p:spPr>
      </p:pic>
      <p:pic>
        <p:nvPicPr>
          <p:cNvPr id="60" name="Grafik 59">
            <a:extLst>
              <a:ext uri="{FF2B5EF4-FFF2-40B4-BE49-F238E27FC236}">
                <a16:creationId xmlns:a16="http://schemas.microsoft.com/office/drawing/2014/main" id="{94663398-3EC3-6D04-255A-D587A9A7CAAB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58726" y="3129637"/>
            <a:ext cx="300176" cy="324000"/>
          </a:xfrm>
          <a:prstGeom prst="rect">
            <a:avLst/>
          </a:prstGeom>
        </p:spPr>
      </p:pic>
      <p:pic>
        <p:nvPicPr>
          <p:cNvPr id="62" name="Grafik 61">
            <a:extLst>
              <a:ext uri="{FF2B5EF4-FFF2-40B4-BE49-F238E27FC236}">
                <a16:creationId xmlns:a16="http://schemas.microsoft.com/office/drawing/2014/main" id="{D35494AD-B920-974F-2CF3-497F1A36E22D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 flipH="1">
            <a:off x="287953" y="2623722"/>
            <a:ext cx="1198404" cy="1610553"/>
          </a:xfrm>
          <a:prstGeom prst="rect">
            <a:avLst/>
          </a:prstGeom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id="{DF4482BF-F055-4783-7151-89011B32FF39}"/>
              </a:ext>
            </a:extLst>
          </p:cNvPr>
          <p:cNvSpPr/>
          <p:nvPr/>
        </p:nvSpPr>
        <p:spPr>
          <a:xfrm>
            <a:off x="143999" y="144000"/>
            <a:ext cx="2189768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Multiplikation</a:t>
            </a:r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C7DC0579-01FC-44E5-7694-CF8F3A703E43}"/>
              </a:ext>
            </a:extLst>
          </p:cNvPr>
          <p:cNvPicPr>
            <a:picLocks noChangeAspect="1"/>
          </p:cNvPicPr>
          <p:nvPr/>
        </p:nvPicPr>
        <p:blipFill rotWithShape="1">
          <a:blip r:embed="rId18"/>
          <a:srcRect l="997" t="6342" r="51256" b="7391"/>
          <a:stretch/>
        </p:blipFill>
        <p:spPr>
          <a:xfrm>
            <a:off x="2175374" y="2891470"/>
            <a:ext cx="1682165" cy="305274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F3825BB3-7981-7E21-82BC-B105F394D548}"/>
              </a:ext>
            </a:extLst>
          </p:cNvPr>
          <p:cNvPicPr>
            <a:picLocks noChangeAspect="1"/>
          </p:cNvPicPr>
          <p:nvPr/>
        </p:nvPicPr>
        <p:blipFill rotWithShape="1">
          <a:blip r:embed="rId18"/>
          <a:srcRect l="997" t="6342" r="51256" b="7391"/>
          <a:stretch/>
        </p:blipFill>
        <p:spPr>
          <a:xfrm>
            <a:off x="2175373" y="3281059"/>
            <a:ext cx="1682165" cy="305274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35CDF801-39C9-C979-4FD9-019535140574}"/>
              </a:ext>
            </a:extLst>
          </p:cNvPr>
          <p:cNvPicPr>
            <a:picLocks noChangeAspect="1"/>
          </p:cNvPicPr>
          <p:nvPr/>
        </p:nvPicPr>
        <p:blipFill rotWithShape="1">
          <a:blip r:embed="rId18"/>
          <a:srcRect l="997" t="6342" r="90490" b="7391"/>
          <a:stretch/>
        </p:blipFill>
        <p:spPr>
          <a:xfrm>
            <a:off x="3969798" y="3281059"/>
            <a:ext cx="299917" cy="305274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7A4AE27D-0552-4584-A70A-4E8C18D930AE}"/>
              </a:ext>
            </a:extLst>
          </p:cNvPr>
          <p:cNvPicPr>
            <a:picLocks noChangeAspect="1"/>
          </p:cNvPicPr>
          <p:nvPr/>
        </p:nvPicPr>
        <p:blipFill rotWithShape="1">
          <a:blip r:embed="rId18"/>
          <a:srcRect l="997" t="6342" r="90490" b="7391"/>
          <a:stretch/>
        </p:blipFill>
        <p:spPr>
          <a:xfrm>
            <a:off x="3969798" y="2896881"/>
            <a:ext cx="299917" cy="305274"/>
          </a:xfrm>
          <a:prstGeom prst="rect">
            <a:avLst/>
          </a:prstGeom>
        </p:spPr>
      </p:pic>
      <p:sp>
        <p:nvSpPr>
          <p:cNvPr id="26" name="Abgerundetes Rechteck 25">
            <a:extLst>
              <a:ext uri="{FF2B5EF4-FFF2-40B4-BE49-F238E27FC236}">
                <a16:creationId xmlns:a16="http://schemas.microsoft.com/office/drawing/2014/main" id="{4A867C07-DB5C-2958-CE9D-582D5AA2BA4F}"/>
              </a:ext>
            </a:extLst>
          </p:cNvPr>
          <p:cNvSpPr/>
          <p:nvPr/>
        </p:nvSpPr>
        <p:spPr>
          <a:xfrm>
            <a:off x="2141689" y="2865891"/>
            <a:ext cx="2189768" cy="358353"/>
          </a:xfrm>
          <a:prstGeom prst="roundRect">
            <a:avLst/>
          </a:prstGeom>
          <a:noFill/>
          <a:ln w="28575">
            <a:solidFill>
              <a:srgbClr val="3242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Abgerundetes Rechteck 29">
            <a:extLst>
              <a:ext uri="{FF2B5EF4-FFF2-40B4-BE49-F238E27FC236}">
                <a16:creationId xmlns:a16="http://schemas.microsoft.com/office/drawing/2014/main" id="{88AB7F10-82FD-F4A4-72D7-F6A00BA73F4A}"/>
              </a:ext>
            </a:extLst>
          </p:cNvPr>
          <p:cNvSpPr/>
          <p:nvPr/>
        </p:nvSpPr>
        <p:spPr>
          <a:xfrm>
            <a:off x="2141689" y="3249823"/>
            <a:ext cx="2189768" cy="358353"/>
          </a:xfrm>
          <a:prstGeom prst="roundRect">
            <a:avLst/>
          </a:prstGeom>
          <a:noFill/>
          <a:ln w="28575">
            <a:solidFill>
              <a:srgbClr val="3242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" name="Abgerundete rechteckige Legende 30">
            <a:extLst>
              <a:ext uri="{FF2B5EF4-FFF2-40B4-BE49-F238E27FC236}">
                <a16:creationId xmlns:a16="http://schemas.microsoft.com/office/drawing/2014/main" id="{F9B6B9C3-76B9-11FE-4F34-7972E2D1FC51}"/>
              </a:ext>
            </a:extLst>
          </p:cNvPr>
          <p:cNvSpPr/>
          <p:nvPr/>
        </p:nvSpPr>
        <p:spPr>
          <a:xfrm>
            <a:off x="627558" y="1355816"/>
            <a:ext cx="2029454" cy="924176"/>
          </a:xfrm>
          <a:prstGeom prst="wedgeRoundRectCallout">
            <a:avLst>
              <a:gd name="adj1" fmla="val -21264"/>
              <a:gd name="adj2" fmla="val 75854"/>
              <a:gd name="adj3" fmla="val 16667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3" name="Abgerundete rechteckige Legende 32">
            <a:extLst>
              <a:ext uri="{FF2B5EF4-FFF2-40B4-BE49-F238E27FC236}">
                <a16:creationId xmlns:a16="http://schemas.microsoft.com/office/drawing/2014/main" id="{4E9630AE-DF64-1606-9981-26D4CDCD8E91}"/>
              </a:ext>
            </a:extLst>
          </p:cNvPr>
          <p:cNvSpPr/>
          <p:nvPr/>
        </p:nvSpPr>
        <p:spPr>
          <a:xfrm>
            <a:off x="465386" y="4697309"/>
            <a:ext cx="2993766" cy="1134877"/>
          </a:xfrm>
          <a:prstGeom prst="wedgeRoundRectCallout">
            <a:avLst>
              <a:gd name="adj1" fmla="val -24745"/>
              <a:gd name="adj2" fmla="val -68729"/>
              <a:gd name="adj3" fmla="val 16667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1" name="Abgerundete rechteckige Legende 60">
            <a:extLst>
              <a:ext uri="{FF2B5EF4-FFF2-40B4-BE49-F238E27FC236}">
                <a16:creationId xmlns:a16="http://schemas.microsoft.com/office/drawing/2014/main" id="{8BE6970B-D7BB-5704-35B6-0583132ED26B}"/>
              </a:ext>
            </a:extLst>
          </p:cNvPr>
          <p:cNvSpPr/>
          <p:nvPr/>
        </p:nvSpPr>
        <p:spPr>
          <a:xfrm>
            <a:off x="4953000" y="4629549"/>
            <a:ext cx="3654370" cy="1537261"/>
          </a:xfrm>
          <a:prstGeom prst="wedgeRoundRectCallout">
            <a:avLst>
              <a:gd name="adj1" fmla="val -24745"/>
              <a:gd name="adj2" fmla="val -68729"/>
              <a:gd name="adj3" fmla="val 16667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3" name="Abgerundete rechteckige Legende 62">
            <a:extLst>
              <a:ext uri="{FF2B5EF4-FFF2-40B4-BE49-F238E27FC236}">
                <a16:creationId xmlns:a16="http://schemas.microsoft.com/office/drawing/2014/main" id="{AA62A670-9732-5E66-6C13-CCC34CA04E48}"/>
              </a:ext>
            </a:extLst>
          </p:cNvPr>
          <p:cNvSpPr/>
          <p:nvPr/>
        </p:nvSpPr>
        <p:spPr>
          <a:xfrm>
            <a:off x="4651990" y="1184662"/>
            <a:ext cx="2845821" cy="880596"/>
          </a:xfrm>
          <a:prstGeom prst="wedgeRoundRectCallout">
            <a:avLst>
              <a:gd name="adj1" fmla="val -18477"/>
              <a:gd name="adj2" fmla="val 76092"/>
              <a:gd name="adj3" fmla="val 16667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5" name="Audio Recording 10.07.2023, 11:06:50">
            <a:hlinkClick r:id="" action="ppaction://media"/>
            <a:extLst>
              <a:ext uri="{FF2B5EF4-FFF2-40B4-BE49-F238E27FC236}">
                <a16:creationId xmlns:a16="http://schemas.microsoft.com/office/drawing/2014/main" id="{373D0E76-4C1F-E886-1FDA-A5D9C61B465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5640576" y="195319"/>
            <a:ext cx="468000" cy="468000"/>
          </a:xfrm>
          <a:prstGeom prst="rect">
            <a:avLst/>
          </a:prstGeom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A041576D-8191-8949-C2F8-287DA399508C}"/>
              </a:ext>
            </a:extLst>
          </p:cNvPr>
          <p:cNvSpPr/>
          <p:nvPr/>
        </p:nvSpPr>
        <p:spPr>
          <a:xfrm>
            <a:off x="2747110" y="75717"/>
            <a:ext cx="4402108" cy="547956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ru-RU" sz="2400" dirty="0" err="1">
                <a:solidFill>
                  <a:prstClr val="black"/>
                </a:solidFill>
              </a:rPr>
              <a:t>Множення</a:t>
            </a:r>
            <a:r>
              <a:rPr lang="de-DE" sz="3600" dirty="0">
                <a:solidFill>
                  <a:prstClr val="black"/>
                </a:solidFill>
              </a:rPr>
              <a:t> </a:t>
            </a:r>
            <a:r>
              <a:rPr lang="de-DE" sz="1600" dirty="0">
                <a:solidFill>
                  <a:schemeClr val="bg1">
                    <a:lumMod val="65000"/>
                  </a:schemeClr>
                </a:solidFill>
              </a:rPr>
              <a:t>[</a:t>
            </a:r>
            <a:r>
              <a:rPr lang="de-DE" sz="1600" dirty="0" err="1">
                <a:solidFill>
                  <a:schemeClr val="bg1">
                    <a:lumMod val="65000"/>
                  </a:schemeClr>
                </a:solidFill>
              </a:rPr>
              <a:t>Mnozhennya</a:t>
            </a:r>
            <a:r>
              <a:rPr lang="de-DE" sz="1600" dirty="0">
                <a:solidFill>
                  <a:schemeClr val="bg1">
                    <a:lumMod val="65000"/>
                  </a:schemeClr>
                </a:solidFill>
              </a:rPr>
              <a:t>]</a:t>
            </a:r>
            <a:endParaRPr lang="de-DE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8" name="Audio Recording 10.07.2023, 11:07:44">
            <a:hlinkClick r:id="" action="ppaction://media"/>
            <a:extLst>
              <a:ext uri="{FF2B5EF4-FFF2-40B4-BE49-F238E27FC236}">
                <a16:creationId xmlns:a16="http://schemas.microsoft.com/office/drawing/2014/main" id="{05FD84A3-D0CE-1DA7-2F43-1A1DDFF5714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9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878802" y="5017438"/>
            <a:ext cx="468000" cy="468000"/>
          </a:xfrm>
          <a:prstGeom prst="rect">
            <a:avLst/>
          </a:prstGeom>
        </p:spPr>
      </p:pic>
      <p:pic>
        <p:nvPicPr>
          <p:cNvPr id="10" name="Audio Recording 10.07.2023, 11:08:03">
            <a:hlinkClick r:id="" action="ppaction://media"/>
            <a:extLst>
              <a:ext uri="{FF2B5EF4-FFF2-40B4-BE49-F238E27FC236}">
                <a16:creationId xmlns:a16="http://schemas.microsoft.com/office/drawing/2014/main" id="{93B9BF49-6ABF-C495-4DDD-83861FE7E6B5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9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991011" y="4796747"/>
            <a:ext cx="468000" cy="468000"/>
          </a:xfrm>
          <a:prstGeom prst="rect">
            <a:avLst/>
          </a:prstGeom>
        </p:spPr>
      </p:pic>
      <p:pic>
        <p:nvPicPr>
          <p:cNvPr id="2" name="Neue Aufnahme 439.m4a">
            <a:hlinkClick r:id="" action="ppaction://media"/>
            <a:extLst>
              <a:ext uri="{FF2B5EF4-FFF2-40B4-BE49-F238E27FC236}">
                <a16:creationId xmlns:a16="http://schemas.microsoft.com/office/drawing/2014/main" id="{0CC29CBB-0C6E-B55F-1925-901A36B02A33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9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199978" y="196424"/>
            <a:ext cx="468000" cy="468000"/>
          </a:xfrm>
          <a:prstGeom prst="rect">
            <a:avLst/>
          </a:prstGeom>
        </p:spPr>
      </p:pic>
      <p:pic>
        <p:nvPicPr>
          <p:cNvPr id="6" name="Neue Aufnahme 442.m4a">
            <a:hlinkClick r:id="" action="ppaction://media"/>
            <a:extLst>
              <a:ext uri="{FF2B5EF4-FFF2-40B4-BE49-F238E27FC236}">
                <a16:creationId xmlns:a16="http://schemas.microsoft.com/office/drawing/2014/main" id="{D74F292F-F4ED-EE5F-9D2A-F09444533A36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9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174189" y="1753557"/>
            <a:ext cx="468000" cy="468000"/>
          </a:xfrm>
          <a:prstGeom prst="rect">
            <a:avLst/>
          </a:prstGeom>
        </p:spPr>
      </p:pic>
      <p:pic>
        <p:nvPicPr>
          <p:cNvPr id="11" name="Neue Aufnahme 443.m4a">
            <a:hlinkClick r:id="" action="ppaction://media"/>
            <a:extLst>
              <a:ext uri="{FF2B5EF4-FFF2-40B4-BE49-F238E27FC236}">
                <a16:creationId xmlns:a16="http://schemas.microsoft.com/office/drawing/2014/main" id="{1AF65179-F5FE-4576-D908-1CCC734FB608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9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001386" y="1234748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030634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feld 27">
            <a:extLst>
              <a:ext uri="{FF2B5EF4-FFF2-40B4-BE49-F238E27FC236}">
                <a16:creationId xmlns:a16="http://schemas.microsoft.com/office/drawing/2014/main" id="{0A6C04BF-921A-C453-AC47-CD8ED990842D}"/>
              </a:ext>
            </a:extLst>
          </p:cNvPr>
          <p:cNvSpPr txBox="1"/>
          <p:nvPr/>
        </p:nvSpPr>
        <p:spPr>
          <a:xfrm>
            <a:off x="647836" y="1415039"/>
            <a:ext cx="2301996" cy="755030"/>
          </a:xfrm>
          <a:prstGeom prst="roundRect">
            <a:avLst/>
          </a:prstGeom>
          <a:noFill/>
          <a:ln>
            <a:noFill/>
          </a:ln>
        </p:spPr>
        <p:txBody>
          <a:bodyPr wrap="square" lIns="0" rIns="0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de-DE" sz="1600" dirty="0">
                <a:effectLst/>
                <a:latin typeface="Comic Sans MS" panose="030F0902030302020204" pitchFamily="66" charset="0"/>
              </a:rPr>
              <a:t>Ich </a:t>
            </a:r>
            <a:r>
              <a:rPr lang="de-DE" sz="1600" b="1" dirty="0">
                <a:effectLst/>
                <a:latin typeface="Comic Sans MS" panose="030F0902030302020204" pitchFamily="66" charset="0"/>
              </a:rPr>
              <a:t>teile</a:t>
            </a:r>
            <a:r>
              <a:rPr lang="de-DE" sz="1600" dirty="0">
                <a:effectLst/>
                <a:latin typeface="Comic Sans MS" panose="030F0902030302020204" pitchFamily="66" charset="0"/>
              </a:rPr>
              <a:t> 10 Plättchen in </a:t>
            </a:r>
            <a:r>
              <a:rPr lang="de-DE" sz="1600" b="1" dirty="0">
                <a:effectLst/>
                <a:latin typeface="Comic Sans MS" panose="030F0902030302020204" pitchFamily="66" charset="0"/>
              </a:rPr>
              <a:t>5 Zweier</a:t>
            </a:r>
            <a:r>
              <a:rPr lang="de-DE" sz="1600" dirty="0">
                <a:effectLst/>
                <a:latin typeface="Comic Sans MS" panose="030F0902030302020204" pitchFamily="66" charset="0"/>
              </a:rPr>
              <a:t>.</a:t>
            </a:r>
            <a:endParaRPr lang="de-DE" sz="1600" b="1" dirty="0">
              <a:latin typeface="Comic Sans MS" panose="030F0902030302020204" pitchFamily="66" charset="0"/>
            </a:endParaRPr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3073721B-D128-E092-0661-FC2BBCF59F03}"/>
              </a:ext>
            </a:extLst>
          </p:cNvPr>
          <p:cNvSpPr txBox="1"/>
          <p:nvPr/>
        </p:nvSpPr>
        <p:spPr>
          <a:xfrm>
            <a:off x="506537" y="5013501"/>
            <a:ext cx="2584595" cy="1204853"/>
          </a:xfrm>
          <a:prstGeom prst="roundRect">
            <a:avLst>
              <a:gd name="adj" fmla="val 10040"/>
            </a:avLst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altLang="de-DE" sz="2000" dirty="0">
                <a:ea typeface="Calibri" panose="020F0502020204030204" pitchFamily="34" charset="0"/>
                <a:cs typeface="Calibri" panose="020F0502020204030204" pitchFamily="34" charset="0"/>
              </a:rPr>
              <a:t>Я </a:t>
            </a:r>
            <a:r>
              <a:rPr lang="ru-RU" altLang="de-DE" sz="2000" dirty="0" err="1">
                <a:ea typeface="Calibri" panose="020F0502020204030204" pitchFamily="34" charset="0"/>
                <a:cs typeface="Calibri" panose="020F0502020204030204" pitchFamily="34" charset="0"/>
              </a:rPr>
              <a:t>розділяю</a:t>
            </a:r>
            <a:r>
              <a:rPr lang="ru-RU" altLang="de-DE" sz="2000" dirty="0">
                <a:ea typeface="Calibri" panose="020F0502020204030204" pitchFamily="34" charset="0"/>
                <a:cs typeface="Calibri" panose="020F0502020204030204" pitchFamily="34" charset="0"/>
              </a:rPr>
              <a:t> 10 </a:t>
            </a:r>
            <a:r>
              <a:rPr lang="ru-RU" altLang="de-DE" sz="2000" dirty="0" err="1">
                <a:ea typeface="Calibri" panose="020F0502020204030204" pitchFamily="34" charset="0"/>
                <a:cs typeface="Calibri" panose="020F0502020204030204" pitchFamily="34" charset="0"/>
              </a:rPr>
              <a:t>фішок</a:t>
            </a:r>
            <a:r>
              <a:rPr lang="ru-RU" altLang="de-DE" sz="2000" dirty="0">
                <a:ea typeface="Calibri" panose="020F0502020204030204" pitchFamily="34" charset="0"/>
                <a:cs typeface="Calibri" panose="020F0502020204030204" pitchFamily="34" charset="0"/>
              </a:rPr>
              <a:t> на 5 пар.</a:t>
            </a:r>
            <a:endParaRPr lang="de-DE" altLang="de-DE" sz="2000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[Y</a:t>
            </a:r>
            <a:r>
              <a:rPr lang="uk-UA" altLang="de-DE" sz="1400" dirty="0">
                <a:solidFill>
                  <a:schemeClr val="bg1">
                    <a:lumMod val="65000"/>
                  </a:schemeClr>
                </a:solidFill>
                <a:ea typeface="Calibri" panose="020F0502020204030204" pitchFamily="34" charset="0"/>
                <a:cs typeface="Calibri" panose="020F0502020204030204" pitchFamily="34" charset="0"/>
              </a:rPr>
              <a:t>а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rozdilyayu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10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fishok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na 5 par.]</a:t>
            </a:r>
            <a:endParaRPr lang="de-DE" altLang="de-DE" sz="1400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  <a:cs typeface="Calibri" panose="020F0502020204030204" pitchFamily="34" charset="0"/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2B0897D3-B359-B978-AD33-41C447B22499}"/>
              </a:ext>
            </a:extLst>
          </p:cNvPr>
          <p:cNvSpPr txBox="1"/>
          <p:nvPr/>
        </p:nvSpPr>
        <p:spPr>
          <a:xfrm>
            <a:off x="4157937" y="1253139"/>
            <a:ext cx="3657593" cy="1436067"/>
          </a:xfrm>
          <a:prstGeom prst="roundRect">
            <a:avLst/>
          </a:prstGeom>
          <a:noFill/>
          <a:ln>
            <a:noFill/>
          </a:ln>
        </p:spPr>
        <p:txBody>
          <a:bodyPr wrap="square" lIns="0" rIns="0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de-DE" sz="1600" b="1" dirty="0">
                <a:latin typeface="Comic Sans MS" panose="030F0902030302020204" pitchFamily="66" charset="0"/>
              </a:rPr>
              <a:t>Wie viele Zweiersprünge passen in die 10? </a:t>
            </a:r>
          </a:p>
          <a:p>
            <a:pPr algn="ctr">
              <a:lnSpc>
                <a:spcPct val="125000"/>
              </a:lnSpc>
            </a:pPr>
            <a:r>
              <a:rPr lang="de-DE" sz="1600" dirty="0">
                <a:latin typeface="Comic Sans MS" panose="030F0902030302020204" pitchFamily="66" charset="0"/>
              </a:rPr>
              <a:t>10 : 2 = 5. </a:t>
            </a:r>
            <a:endParaRPr lang="de-DE" sz="1600" b="1" dirty="0">
              <a:latin typeface="Comic Sans MS" panose="030F0902030302020204" pitchFamily="66" charset="0"/>
            </a:endParaRPr>
          </a:p>
          <a:p>
            <a:pPr algn="ctr">
              <a:lnSpc>
                <a:spcPct val="125000"/>
              </a:lnSpc>
            </a:pPr>
            <a:r>
              <a:rPr lang="de-DE" sz="1600" b="1" dirty="0">
                <a:latin typeface="Comic Sans MS" panose="030F0902030302020204" pitchFamily="66" charset="0"/>
              </a:rPr>
              <a:t>Es passen </a:t>
            </a:r>
            <a:r>
              <a:rPr lang="de-DE" sz="1600" dirty="0">
                <a:latin typeface="Comic Sans MS" panose="030F0902030302020204" pitchFamily="66" charset="0"/>
              </a:rPr>
              <a:t>5 Zweiersprünge </a:t>
            </a:r>
            <a:r>
              <a:rPr lang="de-DE" sz="1600" b="1" dirty="0">
                <a:latin typeface="Comic Sans MS" panose="030F0902030302020204" pitchFamily="66" charset="0"/>
              </a:rPr>
              <a:t>in</a:t>
            </a:r>
            <a:r>
              <a:rPr lang="de-DE" sz="1600" dirty="0">
                <a:latin typeface="Comic Sans MS" panose="030F0902030302020204" pitchFamily="66" charset="0"/>
              </a:rPr>
              <a:t> die 10.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FDFDF57A-3FBD-2631-8BED-55517363B0F5}"/>
              </a:ext>
            </a:extLst>
          </p:cNvPr>
          <p:cNvSpPr txBox="1"/>
          <p:nvPr/>
        </p:nvSpPr>
        <p:spPr>
          <a:xfrm>
            <a:off x="4065289" y="4405613"/>
            <a:ext cx="4434421" cy="2084070"/>
          </a:xfrm>
          <a:prstGeom prst="roundRect">
            <a:avLst>
              <a:gd name="adj" fmla="val 10040"/>
            </a:avLst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altLang="de-DE" sz="2000" dirty="0" err="1">
                <a:ea typeface="Calibri" panose="020F0502020204030204" pitchFamily="34" charset="0"/>
                <a:cs typeface="Calibri" panose="020F0502020204030204" pitchFamily="34" charset="0"/>
              </a:rPr>
              <a:t>Скільки</a:t>
            </a:r>
            <a:r>
              <a:rPr lang="ru-RU" altLang="de-DE" sz="2000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de-DE" sz="2000" dirty="0" err="1">
                <a:ea typeface="Calibri" panose="020F0502020204030204" pitchFamily="34" charset="0"/>
                <a:cs typeface="Calibri" panose="020F0502020204030204" pitchFamily="34" charset="0"/>
              </a:rPr>
              <a:t>стрибків</a:t>
            </a:r>
            <a:r>
              <a:rPr lang="ru-RU" altLang="de-DE" sz="2000" dirty="0">
                <a:ea typeface="Calibri" panose="020F0502020204030204" pitchFamily="34" charset="0"/>
                <a:cs typeface="Calibri" panose="020F0502020204030204" pitchFamily="34" charset="0"/>
              </a:rPr>
              <a:t> по два </a:t>
            </a:r>
            <a:r>
              <a:rPr lang="ru-RU" altLang="de-DE" sz="2000" dirty="0" err="1">
                <a:ea typeface="Calibri" panose="020F0502020204030204" pitchFamily="34" charset="0"/>
                <a:cs typeface="Calibri" panose="020F0502020204030204" pitchFamily="34" charset="0"/>
              </a:rPr>
              <a:t>вмістяться</a:t>
            </a:r>
            <a:r>
              <a:rPr lang="ru-RU" altLang="de-DE" sz="2000" dirty="0">
                <a:ea typeface="Calibri" panose="020F0502020204030204" pitchFamily="34" charset="0"/>
                <a:cs typeface="Calibri" panose="020F0502020204030204" pitchFamily="34" charset="0"/>
              </a:rPr>
              <a:t> в десять </a:t>
            </a:r>
            <a:r>
              <a:rPr lang="ru-RU" altLang="de-DE" sz="2000" dirty="0" err="1">
                <a:ea typeface="Calibri" panose="020F0502020204030204" pitchFamily="34" charset="0"/>
                <a:cs typeface="Calibri" panose="020F0502020204030204" pitchFamily="34" charset="0"/>
              </a:rPr>
              <a:t>фішок</a:t>
            </a:r>
            <a:r>
              <a:rPr lang="ru-RU" altLang="de-DE" sz="2000" dirty="0">
                <a:ea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pPr algn="ctr"/>
            <a:r>
              <a:rPr lang="ru-RU" altLang="de-DE" sz="2000" dirty="0">
                <a:ea typeface="Calibri" panose="020F0502020204030204" pitchFamily="34" charset="0"/>
                <a:cs typeface="Calibri" panose="020F0502020204030204" pitchFamily="34" charset="0"/>
              </a:rPr>
              <a:t>10 : 2 = 5.</a:t>
            </a:r>
          </a:p>
          <a:p>
            <a:pPr algn="ctr"/>
            <a:r>
              <a:rPr lang="ru-RU" altLang="de-DE" sz="2000" dirty="0">
                <a:ea typeface="Calibri" panose="020F0502020204030204" pitchFamily="34" charset="0"/>
                <a:cs typeface="Calibri" panose="020F0502020204030204" pitchFamily="34" charset="0"/>
              </a:rPr>
              <a:t>У десять </a:t>
            </a:r>
            <a:r>
              <a:rPr lang="ru-RU" altLang="de-DE" sz="2000" dirty="0" err="1">
                <a:ea typeface="Calibri" panose="020F0502020204030204" pitchFamily="34" charset="0"/>
                <a:cs typeface="Calibri" panose="020F0502020204030204" pitchFamily="34" charset="0"/>
              </a:rPr>
              <a:t>вмістяться</a:t>
            </a:r>
            <a:r>
              <a:rPr lang="ru-RU" altLang="de-DE" sz="2000" dirty="0">
                <a:ea typeface="Calibri" panose="020F0502020204030204" pitchFamily="34" charset="0"/>
                <a:cs typeface="Calibri" panose="020F0502020204030204" pitchFamily="34" charset="0"/>
              </a:rPr>
              <a:t> 5 </a:t>
            </a:r>
            <a:r>
              <a:rPr lang="ru-RU" altLang="de-DE" sz="2000" dirty="0" err="1">
                <a:ea typeface="Calibri" panose="020F0502020204030204" pitchFamily="34" charset="0"/>
                <a:cs typeface="Calibri" panose="020F0502020204030204" pitchFamily="34" charset="0"/>
              </a:rPr>
              <a:t>стрибків</a:t>
            </a:r>
            <a:r>
              <a:rPr lang="ru-RU" altLang="de-DE" sz="2000" dirty="0">
                <a:ea typeface="Calibri" panose="020F0502020204030204" pitchFamily="34" charset="0"/>
                <a:cs typeface="Calibri" panose="020F0502020204030204" pitchFamily="34" charset="0"/>
              </a:rPr>
              <a:t> по два.</a:t>
            </a:r>
          </a:p>
          <a:p>
            <a:pPr algn="ctr"/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Skilʹky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strybkiv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po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dva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vmistyatʹsya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v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desyat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ʹ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fishok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? 10 : 2 = 5. U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desyat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ʹ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vmistyatʹsya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5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strybkiv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po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dva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.]</a:t>
            </a:r>
            <a:endParaRPr lang="de-DE" altLang="de-DE" sz="1400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  <a:cs typeface="Calibri" panose="020F0502020204030204" pitchFamily="34" charset="0"/>
            </a:endParaRPr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F42795A4-E172-2556-A48F-A08B4AE6F174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590825" y="2073514"/>
            <a:ext cx="901700" cy="1447800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640DE87C-950B-4017-1D16-92133AC2EA4E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13475" y="2637983"/>
            <a:ext cx="1138416" cy="1908521"/>
          </a:xfrm>
          <a:prstGeom prst="rect">
            <a:avLst/>
          </a:prstGeom>
        </p:spPr>
      </p:pic>
      <p:cxnSp>
        <p:nvCxnSpPr>
          <p:cNvPr id="41" name="Gerade Verbindung 40">
            <a:extLst>
              <a:ext uri="{FF2B5EF4-FFF2-40B4-BE49-F238E27FC236}">
                <a16:creationId xmlns:a16="http://schemas.microsoft.com/office/drawing/2014/main" id="{BC14FC30-35A5-CF01-AA41-46096866D4D2}"/>
              </a:ext>
            </a:extLst>
          </p:cNvPr>
          <p:cNvCxnSpPr>
            <a:cxnSpLocks/>
          </p:cNvCxnSpPr>
          <p:nvPr/>
        </p:nvCxnSpPr>
        <p:spPr>
          <a:xfrm>
            <a:off x="4320202" y="3530951"/>
            <a:ext cx="389979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8" name="Textfeld 57">
            <a:extLst>
              <a:ext uri="{FF2B5EF4-FFF2-40B4-BE49-F238E27FC236}">
                <a16:creationId xmlns:a16="http://schemas.microsoft.com/office/drawing/2014/main" id="{3DA26FE0-5F93-B28A-388D-556BDE9013A8}"/>
              </a:ext>
            </a:extLst>
          </p:cNvPr>
          <p:cNvSpPr txBox="1"/>
          <p:nvPr/>
        </p:nvSpPr>
        <p:spPr>
          <a:xfrm>
            <a:off x="4235147" y="358798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0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06DE9D92-8E98-78FC-C59F-0A7E1DB178EF}"/>
              </a:ext>
            </a:extLst>
          </p:cNvPr>
          <p:cNvSpPr/>
          <p:nvPr/>
        </p:nvSpPr>
        <p:spPr>
          <a:xfrm>
            <a:off x="143999" y="144000"/>
            <a:ext cx="1407892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Division</a:t>
            </a:r>
          </a:p>
        </p:txBody>
      </p:sp>
      <p:sp>
        <p:nvSpPr>
          <p:cNvPr id="5" name="Abgerundete rechteckige Legende 4">
            <a:extLst>
              <a:ext uri="{FF2B5EF4-FFF2-40B4-BE49-F238E27FC236}">
                <a16:creationId xmlns:a16="http://schemas.microsoft.com/office/drawing/2014/main" id="{FE19AE47-74FB-261E-8B06-C8DFF31AB21B}"/>
              </a:ext>
            </a:extLst>
          </p:cNvPr>
          <p:cNvSpPr/>
          <p:nvPr/>
        </p:nvSpPr>
        <p:spPr>
          <a:xfrm>
            <a:off x="585523" y="1375853"/>
            <a:ext cx="2472481" cy="924176"/>
          </a:xfrm>
          <a:prstGeom prst="wedgeRoundRectCallout">
            <a:avLst>
              <a:gd name="adj1" fmla="val -21264"/>
              <a:gd name="adj2" fmla="val 75854"/>
              <a:gd name="adj3" fmla="val 16667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Abgerundete rechteckige Legende 6">
            <a:extLst>
              <a:ext uri="{FF2B5EF4-FFF2-40B4-BE49-F238E27FC236}">
                <a16:creationId xmlns:a16="http://schemas.microsoft.com/office/drawing/2014/main" id="{4F774A52-6D88-1EC7-1321-2EEA0ADAFE16}"/>
              </a:ext>
            </a:extLst>
          </p:cNvPr>
          <p:cNvSpPr/>
          <p:nvPr/>
        </p:nvSpPr>
        <p:spPr>
          <a:xfrm>
            <a:off x="519263" y="4810898"/>
            <a:ext cx="2795153" cy="1569369"/>
          </a:xfrm>
          <a:prstGeom prst="wedgeRoundRectCallout">
            <a:avLst>
              <a:gd name="adj1" fmla="val -24901"/>
              <a:gd name="adj2" fmla="val -75494"/>
              <a:gd name="adj3" fmla="val 16667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62" name="Grafik 61">
            <a:extLst>
              <a:ext uri="{FF2B5EF4-FFF2-40B4-BE49-F238E27FC236}">
                <a16:creationId xmlns:a16="http://schemas.microsoft.com/office/drawing/2014/main" id="{FD48E909-7B76-9C65-2AC6-C6F3C1996655}"/>
              </a:ext>
            </a:extLst>
          </p:cNvPr>
          <p:cNvPicPr>
            <a:picLocks noChangeAspect="1"/>
          </p:cNvPicPr>
          <p:nvPr/>
        </p:nvPicPr>
        <p:blipFill rotWithShape="1">
          <a:blip r:embed="rId17"/>
          <a:srcRect l="997" t="6342" r="80670" b="7391"/>
          <a:stretch/>
        </p:blipFill>
        <p:spPr>
          <a:xfrm>
            <a:off x="2270112" y="2604292"/>
            <a:ext cx="645885" cy="305274"/>
          </a:xfrm>
          <a:prstGeom prst="rect">
            <a:avLst/>
          </a:prstGeom>
        </p:spPr>
      </p:pic>
      <p:sp>
        <p:nvSpPr>
          <p:cNvPr id="63" name="Abgerundetes Rechteck 62">
            <a:extLst>
              <a:ext uri="{FF2B5EF4-FFF2-40B4-BE49-F238E27FC236}">
                <a16:creationId xmlns:a16="http://schemas.microsoft.com/office/drawing/2014/main" id="{E8BD0DB8-8748-8312-99E8-A55DFB2490E2}"/>
              </a:ext>
            </a:extLst>
          </p:cNvPr>
          <p:cNvSpPr/>
          <p:nvPr/>
        </p:nvSpPr>
        <p:spPr>
          <a:xfrm>
            <a:off x="2233055" y="2577159"/>
            <a:ext cx="720000" cy="360000"/>
          </a:xfrm>
          <a:prstGeom prst="roundRect">
            <a:avLst>
              <a:gd name="adj" fmla="val 8629"/>
            </a:avLst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68" name="Grafik 67">
            <a:extLst>
              <a:ext uri="{FF2B5EF4-FFF2-40B4-BE49-F238E27FC236}">
                <a16:creationId xmlns:a16="http://schemas.microsoft.com/office/drawing/2014/main" id="{17CE78C4-549F-7287-4E14-CD511B6706E0}"/>
              </a:ext>
            </a:extLst>
          </p:cNvPr>
          <p:cNvPicPr>
            <a:picLocks noChangeAspect="1"/>
          </p:cNvPicPr>
          <p:nvPr/>
        </p:nvPicPr>
        <p:blipFill rotWithShape="1">
          <a:blip r:embed="rId17"/>
          <a:srcRect l="997" t="6342" r="80670" b="7391"/>
          <a:stretch/>
        </p:blipFill>
        <p:spPr>
          <a:xfrm>
            <a:off x="2270112" y="2964292"/>
            <a:ext cx="645885" cy="305274"/>
          </a:xfrm>
          <a:prstGeom prst="rect">
            <a:avLst/>
          </a:prstGeom>
        </p:spPr>
      </p:pic>
      <p:sp>
        <p:nvSpPr>
          <p:cNvPr id="69" name="Abgerundetes Rechteck 68">
            <a:extLst>
              <a:ext uri="{FF2B5EF4-FFF2-40B4-BE49-F238E27FC236}">
                <a16:creationId xmlns:a16="http://schemas.microsoft.com/office/drawing/2014/main" id="{FFC34D3F-756C-EF7D-5655-E900B16DE36B}"/>
              </a:ext>
            </a:extLst>
          </p:cNvPr>
          <p:cNvSpPr/>
          <p:nvPr/>
        </p:nvSpPr>
        <p:spPr>
          <a:xfrm>
            <a:off x="2233055" y="2937159"/>
            <a:ext cx="720000" cy="360000"/>
          </a:xfrm>
          <a:prstGeom prst="roundRect">
            <a:avLst>
              <a:gd name="adj" fmla="val 8629"/>
            </a:avLst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70" name="Grafik 69">
            <a:extLst>
              <a:ext uri="{FF2B5EF4-FFF2-40B4-BE49-F238E27FC236}">
                <a16:creationId xmlns:a16="http://schemas.microsoft.com/office/drawing/2014/main" id="{40130DC0-3885-5440-AC1F-29E267843D8F}"/>
              </a:ext>
            </a:extLst>
          </p:cNvPr>
          <p:cNvPicPr>
            <a:picLocks noChangeAspect="1"/>
          </p:cNvPicPr>
          <p:nvPr/>
        </p:nvPicPr>
        <p:blipFill rotWithShape="1">
          <a:blip r:embed="rId17"/>
          <a:srcRect l="997" t="6342" r="80670" b="7391"/>
          <a:stretch/>
        </p:blipFill>
        <p:spPr>
          <a:xfrm>
            <a:off x="2282144" y="3324292"/>
            <a:ext cx="645885" cy="305274"/>
          </a:xfrm>
          <a:prstGeom prst="rect">
            <a:avLst/>
          </a:prstGeom>
        </p:spPr>
      </p:pic>
      <p:sp>
        <p:nvSpPr>
          <p:cNvPr id="71" name="Abgerundetes Rechteck 70">
            <a:extLst>
              <a:ext uri="{FF2B5EF4-FFF2-40B4-BE49-F238E27FC236}">
                <a16:creationId xmlns:a16="http://schemas.microsoft.com/office/drawing/2014/main" id="{31224D68-062D-1520-F840-0C319940CA39}"/>
              </a:ext>
            </a:extLst>
          </p:cNvPr>
          <p:cNvSpPr/>
          <p:nvPr/>
        </p:nvSpPr>
        <p:spPr>
          <a:xfrm>
            <a:off x="2233055" y="3297159"/>
            <a:ext cx="720000" cy="360000"/>
          </a:xfrm>
          <a:prstGeom prst="roundRect">
            <a:avLst>
              <a:gd name="adj" fmla="val 8629"/>
            </a:avLst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72" name="Grafik 71">
            <a:extLst>
              <a:ext uri="{FF2B5EF4-FFF2-40B4-BE49-F238E27FC236}">
                <a16:creationId xmlns:a16="http://schemas.microsoft.com/office/drawing/2014/main" id="{73C901B4-0BF8-2BE3-B0DD-1EADC7DD639C}"/>
              </a:ext>
            </a:extLst>
          </p:cNvPr>
          <p:cNvPicPr>
            <a:picLocks noChangeAspect="1"/>
          </p:cNvPicPr>
          <p:nvPr/>
        </p:nvPicPr>
        <p:blipFill rotWithShape="1">
          <a:blip r:embed="rId17"/>
          <a:srcRect l="997" t="6342" r="80670" b="7391"/>
          <a:stretch/>
        </p:blipFill>
        <p:spPr>
          <a:xfrm>
            <a:off x="2282684" y="3683504"/>
            <a:ext cx="645885" cy="305274"/>
          </a:xfrm>
          <a:prstGeom prst="rect">
            <a:avLst/>
          </a:prstGeom>
        </p:spPr>
      </p:pic>
      <p:sp>
        <p:nvSpPr>
          <p:cNvPr id="73" name="Abgerundetes Rechteck 72">
            <a:extLst>
              <a:ext uri="{FF2B5EF4-FFF2-40B4-BE49-F238E27FC236}">
                <a16:creationId xmlns:a16="http://schemas.microsoft.com/office/drawing/2014/main" id="{D47B8CA0-0784-6C39-414F-ECF2454F3EC4}"/>
              </a:ext>
            </a:extLst>
          </p:cNvPr>
          <p:cNvSpPr/>
          <p:nvPr/>
        </p:nvSpPr>
        <p:spPr>
          <a:xfrm>
            <a:off x="2233595" y="3656371"/>
            <a:ext cx="720000" cy="360000"/>
          </a:xfrm>
          <a:prstGeom prst="roundRect">
            <a:avLst>
              <a:gd name="adj" fmla="val 8629"/>
            </a:avLst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74" name="Grafik 73">
            <a:extLst>
              <a:ext uri="{FF2B5EF4-FFF2-40B4-BE49-F238E27FC236}">
                <a16:creationId xmlns:a16="http://schemas.microsoft.com/office/drawing/2014/main" id="{AB5D093A-D45A-DB35-8865-C6C945D97AC8}"/>
              </a:ext>
            </a:extLst>
          </p:cNvPr>
          <p:cNvPicPr>
            <a:picLocks noChangeAspect="1"/>
          </p:cNvPicPr>
          <p:nvPr/>
        </p:nvPicPr>
        <p:blipFill rotWithShape="1">
          <a:blip r:embed="rId17"/>
          <a:srcRect l="997" t="6342" r="80670" b="7391"/>
          <a:stretch/>
        </p:blipFill>
        <p:spPr>
          <a:xfrm>
            <a:off x="2285601" y="4047056"/>
            <a:ext cx="645885" cy="305274"/>
          </a:xfrm>
          <a:prstGeom prst="rect">
            <a:avLst/>
          </a:prstGeom>
        </p:spPr>
      </p:pic>
      <p:sp>
        <p:nvSpPr>
          <p:cNvPr id="75" name="Abgerundetes Rechteck 74">
            <a:extLst>
              <a:ext uri="{FF2B5EF4-FFF2-40B4-BE49-F238E27FC236}">
                <a16:creationId xmlns:a16="http://schemas.microsoft.com/office/drawing/2014/main" id="{67421F83-6D1C-2A1D-165F-0512D88495A2}"/>
              </a:ext>
            </a:extLst>
          </p:cNvPr>
          <p:cNvSpPr/>
          <p:nvPr/>
        </p:nvSpPr>
        <p:spPr>
          <a:xfrm>
            <a:off x="2236512" y="4019923"/>
            <a:ext cx="720000" cy="360000"/>
          </a:xfrm>
          <a:prstGeom prst="roundRect">
            <a:avLst>
              <a:gd name="adj" fmla="val 8629"/>
            </a:avLst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6" name="Abgerundete rechteckige Legende 75">
            <a:extLst>
              <a:ext uri="{FF2B5EF4-FFF2-40B4-BE49-F238E27FC236}">
                <a16:creationId xmlns:a16="http://schemas.microsoft.com/office/drawing/2014/main" id="{C6A7D355-432E-6743-5393-E061E47BEC5E}"/>
              </a:ext>
            </a:extLst>
          </p:cNvPr>
          <p:cNvSpPr/>
          <p:nvPr/>
        </p:nvSpPr>
        <p:spPr>
          <a:xfrm>
            <a:off x="4094074" y="1205975"/>
            <a:ext cx="3899787" cy="1786217"/>
          </a:xfrm>
          <a:prstGeom prst="wedgeRoundRectCallout">
            <a:avLst>
              <a:gd name="adj1" fmla="val 57000"/>
              <a:gd name="adj2" fmla="val 32645"/>
              <a:gd name="adj3" fmla="val 16667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7" name="Abgerundete rechteckige Legende 76">
            <a:extLst>
              <a:ext uri="{FF2B5EF4-FFF2-40B4-BE49-F238E27FC236}">
                <a16:creationId xmlns:a16="http://schemas.microsoft.com/office/drawing/2014/main" id="{0F6CA4FF-DA93-0A41-4878-1884C6F11FC9}"/>
              </a:ext>
            </a:extLst>
          </p:cNvPr>
          <p:cNvSpPr/>
          <p:nvPr/>
        </p:nvSpPr>
        <p:spPr>
          <a:xfrm>
            <a:off x="4065289" y="4323518"/>
            <a:ext cx="4699149" cy="2248261"/>
          </a:xfrm>
          <a:prstGeom prst="wedgeRoundRectCallout">
            <a:avLst>
              <a:gd name="adj1" fmla="val 33961"/>
              <a:gd name="adj2" fmla="val -73961"/>
              <a:gd name="adj3" fmla="val 16667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79" name="Gerade Verbindung 78">
            <a:extLst>
              <a:ext uri="{FF2B5EF4-FFF2-40B4-BE49-F238E27FC236}">
                <a16:creationId xmlns:a16="http://schemas.microsoft.com/office/drawing/2014/main" id="{CB78FB43-FE1C-0604-1C38-40DEE33CEFE3}"/>
              </a:ext>
            </a:extLst>
          </p:cNvPr>
          <p:cNvCxnSpPr>
            <a:cxnSpLocks/>
          </p:cNvCxnSpPr>
          <p:nvPr/>
        </p:nvCxnSpPr>
        <p:spPr>
          <a:xfrm>
            <a:off x="4320202" y="3439956"/>
            <a:ext cx="0" cy="180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1" name="Gerade Verbindung 80">
            <a:extLst>
              <a:ext uri="{FF2B5EF4-FFF2-40B4-BE49-F238E27FC236}">
                <a16:creationId xmlns:a16="http://schemas.microsoft.com/office/drawing/2014/main" id="{258B42F2-126C-8FDC-487D-AFCA0BB537F0}"/>
              </a:ext>
            </a:extLst>
          </p:cNvPr>
          <p:cNvCxnSpPr>
            <a:cxnSpLocks/>
          </p:cNvCxnSpPr>
          <p:nvPr/>
        </p:nvCxnSpPr>
        <p:spPr>
          <a:xfrm>
            <a:off x="5078319" y="3439956"/>
            <a:ext cx="0" cy="180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2" name="Gerade Verbindung 81">
            <a:extLst>
              <a:ext uri="{FF2B5EF4-FFF2-40B4-BE49-F238E27FC236}">
                <a16:creationId xmlns:a16="http://schemas.microsoft.com/office/drawing/2014/main" id="{58A980BB-C053-32A5-CE98-74FC7F5D3DAA}"/>
              </a:ext>
            </a:extLst>
          </p:cNvPr>
          <p:cNvCxnSpPr>
            <a:cxnSpLocks/>
          </p:cNvCxnSpPr>
          <p:nvPr/>
        </p:nvCxnSpPr>
        <p:spPr>
          <a:xfrm>
            <a:off x="5834426" y="3442378"/>
            <a:ext cx="0" cy="180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3" name="Gerade Verbindung 82">
            <a:extLst>
              <a:ext uri="{FF2B5EF4-FFF2-40B4-BE49-F238E27FC236}">
                <a16:creationId xmlns:a16="http://schemas.microsoft.com/office/drawing/2014/main" id="{006081AA-8FB9-7363-BE2D-139A14549AB1}"/>
              </a:ext>
            </a:extLst>
          </p:cNvPr>
          <p:cNvCxnSpPr>
            <a:cxnSpLocks/>
          </p:cNvCxnSpPr>
          <p:nvPr/>
        </p:nvCxnSpPr>
        <p:spPr>
          <a:xfrm>
            <a:off x="6581310" y="3448202"/>
            <a:ext cx="0" cy="180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4" name="Gerade Verbindung 83">
            <a:extLst>
              <a:ext uri="{FF2B5EF4-FFF2-40B4-BE49-F238E27FC236}">
                <a16:creationId xmlns:a16="http://schemas.microsoft.com/office/drawing/2014/main" id="{7ED0EB78-59F9-FB3C-94D6-EA012815ABF6}"/>
              </a:ext>
            </a:extLst>
          </p:cNvPr>
          <p:cNvCxnSpPr>
            <a:cxnSpLocks/>
          </p:cNvCxnSpPr>
          <p:nvPr/>
        </p:nvCxnSpPr>
        <p:spPr>
          <a:xfrm>
            <a:off x="7338987" y="3448202"/>
            <a:ext cx="0" cy="180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5" name="Gerade Verbindung 84">
            <a:extLst>
              <a:ext uri="{FF2B5EF4-FFF2-40B4-BE49-F238E27FC236}">
                <a16:creationId xmlns:a16="http://schemas.microsoft.com/office/drawing/2014/main" id="{066818FD-70D1-5989-AC33-B7789EDF3DDF}"/>
              </a:ext>
            </a:extLst>
          </p:cNvPr>
          <p:cNvCxnSpPr>
            <a:cxnSpLocks/>
          </p:cNvCxnSpPr>
          <p:nvPr/>
        </p:nvCxnSpPr>
        <p:spPr>
          <a:xfrm>
            <a:off x="8093623" y="3448202"/>
            <a:ext cx="0" cy="180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6" name="Bogen 85">
            <a:extLst>
              <a:ext uri="{FF2B5EF4-FFF2-40B4-BE49-F238E27FC236}">
                <a16:creationId xmlns:a16="http://schemas.microsoft.com/office/drawing/2014/main" id="{0719BCD2-E61A-9C89-8861-35FA12D46C96}"/>
              </a:ext>
            </a:extLst>
          </p:cNvPr>
          <p:cNvSpPr/>
          <p:nvPr/>
        </p:nvSpPr>
        <p:spPr>
          <a:xfrm rot="16200000">
            <a:off x="4387998" y="3185435"/>
            <a:ext cx="627933" cy="752709"/>
          </a:xfrm>
          <a:prstGeom prst="arc">
            <a:avLst>
              <a:gd name="adj1" fmla="val 16200000"/>
              <a:gd name="adj2" fmla="val 5325103"/>
            </a:avLst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 b="1" dirty="0"/>
          </a:p>
        </p:txBody>
      </p:sp>
      <p:sp>
        <p:nvSpPr>
          <p:cNvPr id="87" name="Bogen 86">
            <a:extLst>
              <a:ext uri="{FF2B5EF4-FFF2-40B4-BE49-F238E27FC236}">
                <a16:creationId xmlns:a16="http://schemas.microsoft.com/office/drawing/2014/main" id="{58BD8A0A-EB88-717C-E543-907E3D7D49D4}"/>
              </a:ext>
            </a:extLst>
          </p:cNvPr>
          <p:cNvSpPr/>
          <p:nvPr/>
        </p:nvSpPr>
        <p:spPr>
          <a:xfrm rot="16200000">
            <a:off x="5140707" y="3185435"/>
            <a:ext cx="627933" cy="752709"/>
          </a:xfrm>
          <a:prstGeom prst="arc">
            <a:avLst>
              <a:gd name="adj1" fmla="val 16200000"/>
              <a:gd name="adj2" fmla="val 5325103"/>
            </a:avLst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 b="1" dirty="0"/>
          </a:p>
        </p:txBody>
      </p:sp>
      <p:sp>
        <p:nvSpPr>
          <p:cNvPr id="88" name="Bogen 87">
            <a:extLst>
              <a:ext uri="{FF2B5EF4-FFF2-40B4-BE49-F238E27FC236}">
                <a16:creationId xmlns:a16="http://schemas.microsoft.com/office/drawing/2014/main" id="{E814CF4A-DFE0-AD18-6D47-860190B64712}"/>
              </a:ext>
            </a:extLst>
          </p:cNvPr>
          <p:cNvSpPr/>
          <p:nvPr/>
        </p:nvSpPr>
        <p:spPr>
          <a:xfrm rot="16200000">
            <a:off x="5893416" y="3185435"/>
            <a:ext cx="627933" cy="752709"/>
          </a:xfrm>
          <a:prstGeom prst="arc">
            <a:avLst>
              <a:gd name="adj1" fmla="val 16200000"/>
              <a:gd name="adj2" fmla="val 5325103"/>
            </a:avLst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 b="1" dirty="0"/>
          </a:p>
        </p:txBody>
      </p:sp>
      <p:sp>
        <p:nvSpPr>
          <p:cNvPr id="89" name="Bogen 88">
            <a:extLst>
              <a:ext uri="{FF2B5EF4-FFF2-40B4-BE49-F238E27FC236}">
                <a16:creationId xmlns:a16="http://schemas.microsoft.com/office/drawing/2014/main" id="{ED75AAA6-4D09-BA6F-6E91-6E2DD92A35A2}"/>
              </a:ext>
            </a:extLst>
          </p:cNvPr>
          <p:cNvSpPr/>
          <p:nvPr/>
        </p:nvSpPr>
        <p:spPr>
          <a:xfrm rot="16200000">
            <a:off x="6648666" y="3185435"/>
            <a:ext cx="627933" cy="752709"/>
          </a:xfrm>
          <a:prstGeom prst="arc">
            <a:avLst>
              <a:gd name="adj1" fmla="val 16200000"/>
              <a:gd name="adj2" fmla="val 5325103"/>
            </a:avLst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 b="1" dirty="0"/>
          </a:p>
        </p:txBody>
      </p:sp>
      <p:sp>
        <p:nvSpPr>
          <p:cNvPr id="90" name="Bogen 89">
            <a:extLst>
              <a:ext uri="{FF2B5EF4-FFF2-40B4-BE49-F238E27FC236}">
                <a16:creationId xmlns:a16="http://schemas.microsoft.com/office/drawing/2014/main" id="{AE6676F4-0268-8E44-D1DA-BFCCBF01CD4C}"/>
              </a:ext>
            </a:extLst>
          </p:cNvPr>
          <p:cNvSpPr/>
          <p:nvPr/>
        </p:nvSpPr>
        <p:spPr>
          <a:xfrm rot="16200000">
            <a:off x="7403302" y="3185434"/>
            <a:ext cx="627933" cy="752709"/>
          </a:xfrm>
          <a:prstGeom prst="arc">
            <a:avLst>
              <a:gd name="adj1" fmla="val 16200000"/>
              <a:gd name="adj2" fmla="val 5325103"/>
            </a:avLst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 b="1" dirty="0"/>
          </a:p>
        </p:txBody>
      </p:sp>
      <p:sp>
        <p:nvSpPr>
          <p:cNvPr id="92" name="Textfeld 91">
            <a:extLst>
              <a:ext uri="{FF2B5EF4-FFF2-40B4-BE49-F238E27FC236}">
                <a16:creationId xmlns:a16="http://schemas.microsoft.com/office/drawing/2014/main" id="{C64FBF05-2A68-7CEE-F106-A5C27C29291B}"/>
              </a:ext>
            </a:extLst>
          </p:cNvPr>
          <p:cNvSpPr txBox="1"/>
          <p:nvPr/>
        </p:nvSpPr>
        <p:spPr>
          <a:xfrm>
            <a:off x="4922068" y="358814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2</a:t>
            </a:r>
          </a:p>
        </p:txBody>
      </p:sp>
      <p:sp>
        <p:nvSpPr>
          <p:cNvPr id="93" name="Textfeld 92">
            <a:extLst>
              <a:ext uri="{FF2B5EF4-FFF2-40B4-BE49-F238E27FC236}">
                <a16:creationId xmlns:a16="http://schemas.microsoft.com/office/drawing/2014/main" id="{0C84E64A-DD7D-429E-76DE-833E75F0F7B7}"/>
              </a:ext>
            </a:extLst>
          </p:cNvPr>
          <p:cNvSpPr txBox="1"/>
          <p:nvPr/>
        </p:nvSpPr>
        <p:spPr>
          <a:xfrm>
            <a:off x="5674359" y="358254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4</a:t>
            </a:r>
          </a:p>
        </p:txBody>
      </p:sp>
      <p:sp>
        <p:nvSpPr>
          <p:cNvPr id="94" name="Textfeld 93">
            <a:extLst>
              <a:ext uri="{FF2B5EF4-FFF2-40B4-BE49-F238E27FC236}">
                <a16:creationId xmlns:a16="http://schemas.microsoft.com/office/drawing/2014/main" id="{E0A5F327-7E1F-155E-0AEA-3F0F8AEB70AB}"/>
              </a:ext>
            </a:extLst>
          </p:cNvPr>
          <p:cNvSpPr txBox="1"/>
          <p:nvPr/>
        </p:nvSpPr>
        <p:spPr>
          <a:xfrm>
            <a:off x="6438482" y="357793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6</a:t>
            </a:r>
          </a:p>
        </p:txBody>
      </p:sp>
      <p:sp>
        <p:nvSpPr>
          <p:cNvPr id="95" name="Textfeld 94">
            <a:extLst>
              <a:ext uri="{FF2B5EF4-FFF2-40B4-BE49-F238E27FC236}">
                <a16:creationId xmlns:a16="http://schemas.microsoft.com/office/drawing/2014/main" id="{FFBBAE2C-3573-6102-7601-2DBF43A0D44E}"/>
              </a:ext>
            </a:extLst>
          </p:cNvPr>
          <p:cNvSpPr txBox="1"/>
          <p:nvPr/>
        </p:nvSpPr>
        <p:spPr>
          <a:xfrm>
            <a:off x="7193267" y="357711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8</a:t>
            </a:r>
          </a:p>
        </p:txBody>
      </p:sp>
      <p:sp>
        <p:nvSpPr>
          <p:cNvPr id="96" name="Textfeld 95">
            <a:extLst>
              <a:ext uri="{FF2B5EF4-FFF2-40B4-BE49-F238E27FC236}">
                <a16:creationId xmlns:a16="http://schemas.microsoft.com/office/drawing/2014/main" id="{BC90CB87-C1BB-C490-DED9-0B4CFD53FCFE}"/>
              </a:ext>
            </a:extLst>
          </p:cNvPr>
          <p:cNvSpPr txBox="1"/>
          <p:nvPr/>
        </p:nvSpPr>
        <p:spPr>
          <a:xfrm>
            <a:off x="7890343" y="3577117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10</a:t>
            </a: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B759D364-F50E-17AE-7D7B-01244150FF0F}"/>
              </a:ext>
            </a:extLst>
          </p:cNvPr>
          <p:cNvSpPr/>
          <p:nvPr/>
        </p:nvSpPr>
        <p:spPr>
          <a:xfrm>
            <a:off x="1982102" y="108390"/>
            <a:ext cx="3795775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ru-RU" sz="2400" dirty="0">
                <a:solidFill>
                  <a:prstClr val="black"/>
                </a:solidFill>
              </a:rPr>
              <a:t>Ділення</a:t>
            </a:r>
            <a:r>
              <a:rPr lang="de-DE" sz="3600" dirty="0">
                <a:solidFill>
                  <a:prstClr val="black"/>
                </a:solidFill>
              </a:rPr>
              <a:t> </a:t>
            </a:r>
            <a:r>
              <a:rPr 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[Dilennya]</a:t>
            </a:r>
            <a:endParaRPr lang="de-DE" sz="2800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</a:endParaRPr>
          </a:p>
        </p:txBody>
      </p:sp>
      <p:pic>
        <p:nvPicPr>
          <p:cNvPr id="9" name="Audio Recording 10.07.2023, 11:08:14">
            <a:hlinkClick r:id="" action="ppaction://media"/>
            <a:extLst>
              <a:ext uri="{FF2B5EF4-FFF2-40B4-BE49-F238E27FC236}">
                <a16:creationId xmlns:a16="http://schemas.microsoft.com/office/drawing/2014/main" id="{D6769A6B-FF99-5E55-62D7-A70166B5E9C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4233277" y="252240"/>
            <a:ext cx="468000" cy="468000"/>
          </a:xfrm>
          <a:prstGeom prst="rect">
            <a:avLst/>
          </a:prstGeom>
        </p:spPr>
      </p:pic>
      <p:pic>
        <p:nvPicPr>
          <p:cNvPr id="10" name="Audio Recording 10.07.2023, 11:08:34">
            <a:hlinkClick r:id="" action="ppaction://media"/>
            <a:extLst>
              <a:ext uri="{FF2B5EF4-FFF2-40B4-BE49-F238E27FC236}">
                <a16:creationId xmlns:a16="http://schemas.microsoft.com/office/drawing/2014/main" id="{6D1BB915-621B-8F59-52B4-08C1CD94054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8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846416" y="5312435"/>
            <a:ext cx="468000" cy="468000"/>
          </a:xfrm>
          <a:prstGeom prst="rect">
            <a:avLst/>
          </a:prstGeom>
        </p:spPr>
      </p:pic>
      <p:pic>
        <p:nvPicPr>
          <p:cNvPr id="11" name="Audio Recording 10.07.2023, 11:09:50">
            <a:hlinkClick r:id="" action="ppaction://media"/>
            <a:extLst>
              <a:ext uri="{FF2B5EF4-FFF2-40B4-BE49-F238E27FC236}">
                <a16:creationId xmlns:a16="http://schemas.microsoft.com/office/drawing/2014/main" id="{8EC6148D-9FB3-E537-41CC-6FBA96E5E069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8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119234" y="4907050"/>
            <a:ext cx="468000" cy="468000"/>
          </a:xfrm>
          <a:prstGeom prst="rect">
            <a:avLst/>
          </a:prstGeom>
        </p:spPr>
      </p:pic>
      <p:pic>
        <p:nvPicPr>
          <p:cNvPr id="4" name="Neue Aufnahme 444.m4a">
            <a:hlinkClick r:id="" action="ppaction://media"/>
            <a:extLst>
              <a:ext uri="{FF2B5EF4-FFF2-40B4-BE49-F238E27FC236}">
                <a16:creationId xmlns:a16="http://schemas.microsoft.com/office/drawing/2014/main" id="{F114C13B-F3D9-8C40-EE98-7FE9F0C50862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8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353763" y="213389"/>
            <a:ext cx="468000" cy="468000"/>
          </a:xfrm>
          <a:prstGeom prst="rect">
            <a:avLst/>
          </a:prstGeom>
        </p:spPr>
      </p:pic>
      <p:pic>
        <p:nvPicPr>
          <p:cNvPr id="12" name="Neue Aufnahme 445.m4a">
            <a:hlinkClick r:id="" action="ppaction://media"/>
            <a:extLst>
              <a:ext uri="{FF2B5EF4-FFF2-40B4-BE49-F238E27FC236}">
                <a16:creationId xmlns:a16="http://schemas.microsoft.com/office/drawing/2014/main" id="{96A68367-22EF-98E3-648B-B8E5B52CAA3B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8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460029" y="1782632"/>
            <a:ext cx="468000" cy="468000"/>
          </a:xfrm>
          <a:prstGeom prst="rect">
            <a:avLst/>
          </a:prstGeom>
        </p:spPr>
      </p:pic>
      <p:pic>
        <p:nvPicPr>
          <p:cNvPr id="13" name="Neue Aufnahme 446.m4a">
            <a:hlinkClick r:id="" action="ppaction://media"/>
            <a:extLst>
              <a:ext uri="{FF2B5EF4-FFF2-40B4-BE49-F238E27FC236}">
                <a16:creationId xmlns:a16="http://schemas.microsoft.com/office/drawing/2014/main" id="{7CD03671-78B4-C42C-D209-820A7E8E68CB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8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241043" y="1737172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014615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feld 27">
            <a:extLst>
              <a:ext uri="{FF2B5EF4-FFF2-40B4-BE49-F238E27FC236}">
                <a16:creationId xmlns:a16="http://schemas.microsoft.com/office/drawing/2014/main" id="{0A6C04BF-921A-C453-AC47-CD8ED990842D}"/>
              </a:ext>
            </a:extLst>
          </p:cNvPr>
          <p:cNvSpPr txBox="1"/>
          <p:nvPr/>
        </p:nvSpPr>
        <p:spPr>
          <a:xfrm>
            <a:off x="231477" y="1073834"/>
            <a:ext cx="2833854" cy="1776586"/>
          </a:xfrm>
          <a:prstGeom prst="roundRect">
            <a:avLst/>
          </a:prstGeom>
          <a:noFill/>
          <a:ln>
            <a:noFill/>
          </a:ln>
        </p:spPr>
        <p:txBody>
          <a:bodyPr wrap="square" lIns="0" rIns="0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de-DE" sz="1600" dirty="0">
                <a:latin typeface="Comic Sans MS" panose="030F0902030302020204" pitchFamily="66" charset="0"/>
              </a:rPr>
              <a:t>Ich </a:t>
            </a:r>
            <a:r>
              <a:rPr lang="de-DE" sz="1600" b="1" dirty="0">
                <a:latin typeface="Comic Sans MS" panose="030F0902030302020204" pitchFamily="66" charset="0"/>
              </a:rPr>
              <a:t>verteile</a:t>
            </a:r>
            <a:r>
              <a:rPr lang="de-DE" sz="1600" dirty="0">
                <a:latin typeface="Comic Sans MS" panose="030F0902030302020204" pitchFamily="66" charset="0"/>
              </a:rPr>
              <a:t> 24 Gummibärchen an </a:t>
            </a:r>
          </a:p>
          <a:p>
            <a:pPr algn="ctr">
              <a:lnSpc>
                <a:spcPct val="125000"/>
              </a:lnSpc>
            </a:pPr>
            <a:r>
              <a:rPr lang="de-DE" sz="1600" dirty="0">
                <a:latin typeface="Comic Sans MS" panose="030F0902030302020204" pitchFamily="66" charset="0"/>
              </a:rPr>
              <a:t>3 Kinder. </a:t>
            </a:r>
          </a:p>
          <a:p>
            <a:pPr algn="ctr">
              <a:lnSpc>
                <a:spcPct val="125000"/>
              </a:lnSpc>
            </a:pPr>
            <a:r>
              <a:rPr lang="de-DE" sz="1600" dirty="0">
                <a:latin typeface="Comic Sans MS" panose="030F0902030302020204" pitchFamily="66" charset="0"/>
              </a:rPr>
              <a:t>Jedes Kind bekommt 8 Gummibärchen.</a:t>
            </a:r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3073721B-D128-E092-0661-FC2BBCF59F03}"/>
              </a:ext>
            </a:extLst>
          </p:cNvPr>
          <p:cNvSpPr txBox="1"/>
          <p:nvPr/>
        </p:nvSpPr>
        <p:spPr>
          <a:xfrm>
            <a:off x="1320576" y="4694750"/>
            <a:ext cx="5188616" cy="1856125"/>
          </a:xfrm>
          <a:prstGeom prst="roundRect">
            <a:avLst>
              <a:gd name="adj" fmla="val 10040"/>
            </a:avLst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altLang="de-DE" sz="2000" dirty="0">
                <a:ea typeface="Calibri" panose="020F0502020204030204" pitchFamily="34" charset="0"/>
                <a:cs typeface="Calibri" panose="020F0502020204030204" pitchFamily="34" charset="0"/>
              </a:rPr>
              <a:t>Я </a:t>
            </a:r>
            <a:r>
              <a:rPr lang="ru-RU" altLang="de-DE" sz="2000" dirty="0" err="1">
                <a:ea typeface="Calibri" panose="020F0502020204030204" pitchFamily="34" charset="0"/>
                <a:cs typeface="Calibri" panose="020F0502020204030204" pitchFamily="34" charset="0"/>
              </a:rPr>
              <a:t>розподіляю</a:t>
            </a:r>
            <a:r>
              <a:rPr lang="ru-RU" altLang="de-DE" sz="2000" dirty="0">
                <a:ea typeface="Calibri" panose="020F0502020204030204" pitchFamily="34" charset="0"/>
                <a:cs typeface="Calibri" panose="020F0502020204030204" pitchFamily="34" charset="0"/>
              </a:rPr>
              <a:t> 24 </a:t>
            </a:r>
            <a:r>
              <a:rPr lang="ru-RU" altLang="de-DE" sz="2000" dirty="0" err="1">
                <a:ea typeface="Calibri" panose="020F0502020204030204" pitchFamily="34" charset="0"/>
                <a:cs typeface="Calibri" panose="020F0502020204030204" pitchFamily="34" charset="0"/>
              </a:rPr>
              <a:t>мармеладних</a:t>
            </a:r>
            <a:r>
              <a:rPr lang="ru-RU" altLang="de-DE" sz="2000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de-DE" sz="2000" dirty="0" err="1">
                <a:ea typeface="Calibri" panose="020F0502020204030204" pitchFamily="34" charset="0"/>
                <a:cs typeface="Calibri" panose="020F0502020204030204" pitchFamily="34" charset="0"/>
              </a:rPr>
              <a:t>ведмедиків</a:t>
            </a:r>
            <a:r>
              <a:rPr lang="ru-RU" altLang="de-DE" sz="2000" dirty="0">
                <a:ea typeface="Calibri" panose="020F0502020204030204" pitchFamily="34" charset="0"/>
                <a:cs typeface="Calibri" panose="020F0502020204030204" pitchFamily="34" charset="0"/>
              </a:rPr>
              <a:t> на 3 </a:t>
            </a:r>
            <a:r>
              <a:rPr lang="ru-RU" altLang="de-DE" sz="2000" dirty="0" err="1">
                <a:ea typeface="Calibri" panose="020F0502020204030204" pitchFamily="34" charset="0"/>
                <a:cs typeface="Calibri" panose="020F0502020204030204" pitchFamily="34" charset="0"/>
              </a:rPr>
              <a:t>дітей</a:t>
            </a:r>
            <a:r>
              <a:rPr lang="ru-RU" altLang="de-DE" sz="2000" dirty="0"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ctr"/>
            <a:r>
              <a:rPr lang="ru-RU" altLang="de-DE" sz="2000" dirty="0" err="1">
                <a:ea typeface="Calibri" panose="020F0502020204030204" pitchFamily="34" charset="0"/>
                <a:cs typeface="Calibri" panose="020F0502020204030204" pitchFamily="34" charset="0"/>
              </a:rPr>
              <a:t>Кожне</a:t>
            </a:r>
            <a:r>
              <a:rPr lang="ru-RU" altLang="de-DE" sz="2000" dirty="0">
                <a:ea typeface="Calibri" panose="020F0502020204030204" pitchFamily="34" charset="0"/>
                <a:cs typeface="Calibri" panose="020F0502020204030204" pitchFamily="34" charset="0"/>
              </a:rPr>
              <a:t> дитя </a:t>
            </a:r>
            <a:r>
              <a:rPr lang="ru-RU" altLang="de-DE" sz="2000" dirty="0" err="1">
                <a:ea typeface="Calibri" panose="020F0502020204030204" pitchFamily="34" charset="0"/>
                <a:cs typeface="Calibri" panose="020F0502020204030204" pitchFamily="34" charset="0"/>
              </a:rPr>
              <a:t>отримує</a:t>
            </a:r>
            <a:r>
              <a:rPr lang="ru-RU" altLang="de-DE" sz="2000" dirty="0">
                <a:ea typeface="Calibri" panose="020F0502020204030204" pitchFamily="34" charset="0"/>
                <a:cs typeface="Calibri" panose="020F0502020204030204" pitchFamily="34" charset="0"/>
              </a:rPr>
              <a:t> 8 </a:t>
            </a:r>
            <a:r>
              <a:rPr lang="ru-RU" altLang="de-DE" sz="2000" dirty="0" err="1">
                <a:ea typeface="Calibri" panose="020F0502020204030204" pitchFamily="34" charset="0"/>
                <a:cs typeface="Calibri" panose="020F0502020204030204" pitchFamily="34" charset="0"/>
              </a:rPr>
              <a:t>мармеладних</a:t>
            </a:r>
            <a:r>
              <a:rPr lang="ru-RU" altLang="de-DE" sz="2000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de-DE" sz="2000" dirty="0" err="1">
                <a:ea typeface="Calibri" panose="020F0502020204030204" pitchFamily="34" charset="0"/>
                <a:cs typeface="Calibri" panose="020F0502020204030204" pitchFamily="34" charset="0"/>
              </a:rPr>
              <a:t>ведмедиків</a:t>
            </a:r>
            <a:r>
              <a:rPr lang="ru-RU" altLang="de-DE" sz="2000" dirty="0"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de-DE" altLang="de-DE" sz="2000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[YA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rozpodilyayu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24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marmeladnykh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vedmedykiv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na 3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ditey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Kozhne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dytya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otrymuye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8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marmeladnykh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vedmedykiv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.]</a:t>
            </a:r>
            <a:endParaRPr lang="de-DE" altLang="de-DE" sz="1400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  <a:cs typeface="Calibri" panose="020F0502020204030204" pitchFamily="34" charset="0"/>
            </a:endParaRPr>
          </a:p>
        </p:txBody>
      </p:sp>
      <p:pic>
        <p:nvPicPr>
          <p:cNvPr id="34" name="Grafik 33">
            <a:extLst>
              <a:ext uri="{FF2B5EF4-FFF2-40B4-BE49-F238E27FC236}">
                <a16:creationId xmlns:a16="http://schemas.microsoft.com/office/drawing/2014/main" id="{0554F92A-B900-D1A9-422D-9A3499BA5846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t="40138"/>
          <a:stretch/>
        </p:blipFill>
        <p:spPr>
          <a:xfrm>
            <a:off x="4056054" y="2435926"/>
            <a:ext cx="3796316" cy="2166841"/>
          </a:xfrm>
          <a:prstGeom prst="rect">
            <a:avLst/>
          </a:prstGeom>
        </p:spPr>
      </p:pic>
      <p:pic>
        <p:nvPicPr>
          <p:cNvPr id="37" name="Grafik 36">
            <a:extLst>
              <a:ext uri="{FF2B5EF4-FFF2-40B4-BE49-F238E27FC236}">
                <a16:creationId xmlns:a16="http://schemas.microsoft.com/office/drawing/2014/main" id="{A406D52B-6AF6-05DE-6D36-8B6A84596399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r="49450" b="51046"/>
          <a:stretch/>
        </p:blipFill>
        <p:spPr>
          <a:xfrm>
            <a:off x="4108510" y="1422922"/>
            <a:ext cx="1290686" cy="832312"/>
          </a:xfrm>
          <a:prstGeom prst="rect">
            <a:avLst/>
          </a:prstGeom>
        </p:spPr>
      </p:pic>
      <p:pic>
        <p:nvPicPr>
          <p:cNvPr id="38" name="Grafik 37">
            <a:extLst>
              <a:ext uri="{FF2B5EF4-FFF2-40B4-BE49-F238E27FC236}">
                <a16:creationId xmlns:a16="http://schemas.microsoft.com/office/drawing/2014/main" id="{5E1A8CF5-B268-D0CA-D05C-62AEFB89570A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57025" t="404" r="2650" b="53624"/>
          <a:stretch/>
        </p:blipFill>
        <p:spPr>
          <a:xfrm>
            <a:off x="5454297" y="1473029"/>
            <a:ext cx="1029604" cy="781604"/>
          </a:xfrm>
          <a:prstGeom prst="rect">
            <a:avLst/>
          </a:prstGeom>
        </p:spPr>
      </p:pic>
      <p:pic>
        <p:nvPicPr>
          <p:cNvPr id="39" name="Grafik 38">
            <a:extLst>
              <a:ext uri="{FF2B5EF4-FFF2-40B4-BE49-F238E27FC236}">
                <a16:creationId xmlns:a16="http://schemas.microsoft.com/office/drawing/2014/main" id="{ED903C6C-7041-5B16-364C-FBDAE69F5739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57762" t="53931" r="1618" b="6714"/>
          <a:stretch/>
        </p:blipFill>
        <p:spPr>
          <a:xfrm>
            <a:off x="6669969" y="1579960"/>
            <a:ext cx="1037129" cy="669104"/>
          </a:xfrm>
          <a:prstGeom prst="rect">
            <a:avLst/>
          </a:prstGeom>
        </p:spPr>
      </p:pic>
      <p:sp>
        <p:nvSpPr>
          <p:cNvPr id="17" name="Rechteck 16">
            <a:extLst>
              <a:ext uri="{FF2B5EF4-FFF2-40B4-BE49-F238E27FC236}">
                <a16:creationId xmlns:a16="http://schemas.microsoft.com/office/drawing/2014/main" id="{ACE57390-FF88-A26E-7EB7-B7A6A38587D6}"/>
              </a:ext>
            </a:extLst>
          </p:cNvPr>
          <p:cNvSpPr/>
          <p:nvPr/>
        </p:nvSpPr>
        <p:spPr>
          <a:xfrm>
            <a:off x="143999" y="144000"/>
            <a:ext cx="1407892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Division</a:t>
            </a:r>
          </a:p>
        </p:txBody>
      </p:sp>
      <p:sp>
        <p:nvSpPr>
          <p:cNvPr id="21" name="Abgerundete rechteckige Legende 20">
            <a:extLst>
              <a:ext uri="{FF2B5EF4-FFF2-40B4-BE49-F238E27FC236}">
                <a16:creationId xmlns:a16="http://schemas.microsoft.com/office/drawing/2014/main" id="{78403AF0-8035-0AFB-B2E0-1713562C28EC}"/>
              </a:ext>
            </a:extLst>
          </p:cNvPr>
          <p:cNvSpPr/>
          <p:nvPr/>
        </p:nvSpPr>
        <p:spPr>
          <a:xfrm>
            <a:off x="391704" y="1075684"/>
            <a:ext cx="2618526" cy="1965894"/>
          </a:xfrm>
          <a:prstGeom prst="wedgeRoundRectCallout">
            <a:avLst>
              <a:gd name="adj1" fmla="val 72184"/>
              <a:gd name="adj2" fmla="val 35726"/>
              <a:gd name="adj3" fmla="val 16667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Abgerundete rechteckige Legende 21">
            <a:extLst>
              <a:ext uri="{FF2B5EF4-FFF2-40B4-BE49-F238E27FC236}">
                <a16:creationId xmlns:a16="http://schemas.microsoft.com/office/drawing/2014/main" id="{9872F622-58D5-37C4-E8C1-A96483085FB2}"/>
              </a:ext>
            </a:extLst>
          </p:cNvPr>
          <p:cNvSpPr/>
          <p:nvPr/>
        </p:nvSpPr>
        <p:spPr>
          <a:xfrm>
            <a:off x="1236401" y="4639866"/>
            <a:ext cx="5615812" cy="1965894"/>
          </a:xfrm>
          <a:prstGeom prst="wedgeRoundRectCallout">
            <a:avLst>
              <a:gd name="adj1" fmla="val -6468"/>
              <a:gd name="adj2" fmla="val -67563"/>
              <a:gd name="adj3" fmla="val 16667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0" name="Audio Recording 10.07.2023, 11:10:36">
            <a:hlinkClick r:id="" action="ppaction://media"/>
            <a:extLst>
              <a:ext uri="{FF2B5EF4-FFF2-40B4-BE49-F238E27FC236}">
                <a16:creationId xmlns:a16="http://schemas.microsoft.com/office/drawing/2014/main" id="{8043BE06-4CF5-1034-0BF5-470BCB7F742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273082" y="5169130"/>
            <a:ext cx="468000" cy="468000"/>
          </a:xfrm>
          <a:prstGeom prst="rect">
            <a:avLst/>
          </a:prstGeom>
        </p:spPr>
      </p:pic>
      <p:sp>
        <p:nvSpPr>
          <p:cNvPr id="33" name="Rechteck 32">
            <a:extLst>
              <a:ext uri="{FF2B5EF4-FFF2-40B4-BE49-F238E27FC236}">
                <a16:creationId xmlns:a16="http://schemas.microsoft.com/office/drawing/2014/main" id="{39EF9A05-6D2B-4A13-294C-F393A7F6F5C5}"/>
              </a:ext>
            </a:extLst>
          </p:cNvPr>
          <p:cNvSpPr/>
          <p:nvPr/>
        </p:nvSpPr>
        <p:spPr>
          <a:xfrm>
            <a:off x="1982102" y="108390"/>
            <a:ext cx="3795775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ru-RU" sz="2400" dirty="0">
                <a:solidFill>
                  <a:prstClr val="black"/>
                </a:solidFill>
              </a:rPr>
              <a:t>Ділення</a:t>
            </a:r>
            <a:r>
              <a:rPr lang="de-DE" sz="3600" dirty="0">
                <a:solidFill>
                  <a:prstClr val="black"/>
                </a:solidFill>
              </a:rPr>
              <a:t> </a:t>
            </a:r>
            <a:r>
              <a:rPr 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[Dilennya]</a:t>
            </a:r>
            <a:endParaRPr lang="de-DE" sz="2800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</a:endParaRPr>
          </a:p>
        </p:txBody>
      </p:sp>
      <p:pic>
        <p:nvPicPr>
          <p:cNvPr id="35" name="Audio Recording 10.07.2023, 11:08:14">
            <a:hlinkClick r:id="" action="ppaction://media"/>
            <a:extLst>
              <a:ext uri="{FF2B5EF4-FFF2-40B4-BE49-F238E27FC236}">
                <a16:creationId xmlns:a16="http://schemas.microsoft.com/office/drawing/2014/main" id="{D6ADC9BB-56A7-D795-B504-FF368D80758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4233277" y="252240"/>
            <a:ext cx="468000" cy="468000"/>
          </a:xfrm>
          <a:prstGeom prst="rect">
            <a:avLst/>
          </a:prstGeom>
        </p:spPr>
      </p:pic>
      <p:pic>
        <p:nvPicPr>
          <p:cNvPr id="2" name="Neue Aufnahme 444.m4a">
            <a:hlinkClick r:id="" action="ppaction://media"/>
            <a:extLst>
              <a:ext uri="{FF2B5EF4-FFF2-40B4-BE49-F238E27FC236}">
                <a16:creationId xmlns:a16="http://schemas.microsoft.com/office/drawing/2014/main" id="{D454AB29-19E8-E792-C1A4-83A909499A93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3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353763" y="213389"/>
            <a:ext cx="468000" cy="468000"/>
          </a:xfrm>
          <a:prstGeom prst="rect">
            <a:avLst/>
          </a:prstGeom>
        </p:spPr>
      </p:pic>
      <p:pic>
        <p:nvPicPr>
          <p:cNvPr id="3" name="Neue Aufnahme 447.m4a">
            <a:hlinkClick r:id="" action="ppaction://media"/>
            <a:extLst>
              <a:ext uri="{FF2B5EF4-FFF2-40B4-BE49-F238E27FC236}">
                <a16:creationId xmlns:a16="http://schemas.microsoft.com/office/drawing/2014/main" id="{2BD51BBA-48C7-EE77-117D-7C76B79E8A81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3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469322" y="2477999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501047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feld 30">
            <a:extLst>
              <a:ext uri="{FF2B5EF4-FFF2-40B4-BE49-F238E27FC236}">
                <a16:creationId xmlns:a16="http://schemas.microsoft.com/office/drawing/2014/main" id="{AC30CF41-FAF7-6855-10CF-CA05382BB6F1}"/>
              </a:ext>
            </a:extLst>
          </p:cNvPr>
          <p:cNvSpPr txBox="1"/>
          <p:nvPr/>
        </p:nvSpPr>
        <p:spPr>
          <a:xfrm>
            <a:off x="501618" y="1247298"/>
            <a:ext cx="3103902" cy="1436067"/>
          </a:xfrm>
          <a:prstGeom prst="roundRect">
            <a:avLst/>
          </a:prstGeom>
          <a:noFill/>
          <a:ln>
            <a:noFill/>
          </a:ln>
        </p:spPr>
        <p:txBody>
          <a:bodyPr wrap="square" lIns="0" rIns="0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de-DE" sz="1600" dirty="0">
                <a:latin typeface="Comic Sans MS" panose="030F0902030302020204" pitchFamily="66" charset="0"/>
              </a:rPr>
              <a:t>Wie viele 5er-Türme kann ich mit 15 Bausteinen bauen?</a:t>
            </a:r>
          </a:p>
          <a:p>
            <a:pPr algn="ctr">
              <a:lnSpc>
                <a:spcPct val="125000"/>
              </a:lnSpc>
            </a:pPr>
            <a:r>
              <a:rPr lang="de-DE" sz="1600" dirty="0">
                <a:latin typeface="Comic Sans MS" panose="030F0902030302020204" pitchFamily="66" charset="0"/>
              </a:rPr>
              <a:t>Mit 15 Bausteinen kann ich drei 5er-Türme bauen. </a:t>
            </a:r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307DBFFA-0D79-8542-52C2-5B89AF351BC9}"/>
              </a:ext>
            </a:extLst>
          </p:cNvPr>
          <p:cNvSpPr txBox="1"/>
          <p:nvPr/>
        </p:nvSpPr>
        <p:spPr>
          <a:xfrm>
            <a:off x="1108052" y="4528903"/>
            <a:ext cx="5978729" cy="1530489"/>
          </a:xfrm>
          <a:prstGeom prst="roundRect">
            <a:avLst>
              <a:gd name="adj" fmla="val 10040"/>
            </a:avLst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altLang="de-DE" sz="2000" dirty="0" err="1">
                <a:ea typeface="Calibri" panose="020F0502020204030204" pitchFamily="34" charset="0"/>
                <a:cs typeface="Calibri" panose="020F0502020204030204" pitchFamily="34" charset="0"/>
              </a:rPr>
              <a:t>Скільки</a:t>
            </a:r>
            <a:r>
              <a:rPr lang="ru-RU" altLang="de-DE" sz="2000" dirty="0">
                <a:ea typeface="Calibri" panose="020F0502020204030204" pitchFamily="34" charset="0"/>
                <a:cs typeface="Calibri" panose="020F0502020204030204" pitchFamily="34" charset="0"/>
              </a:rPr>
              <a:t> веж </a:t>
            </a:r>
            <a:r>
              <a:rPr lang="ru-RU" altLang="de-DE" sz="2000" dirty="0" err="1">
                <a:ea typeface="Calibri" panose="020F0502020204030204" pitchFamily="34" charset="0"/>
                <a:cs typeface="Calibri" panose="020F0502020204030204" pitchFamily="34" charset="0"/>
              </a:rPr>
              <a:t>із</a:t>
            </a:r>
            <a:r>
              <a:rPr lang="ru-RU" altLang="de-DE" sz="2000" dirty="0">
                <a:ea typeface="Calibri" panose="020F0502020204030204" pitchFamily="34" charset="0"/>
                <a:cs typeface="Calibri" panose="020F0502020204030204" pitchFamily="34" charset="0"/>
              </a:rPr>
              <a:t> 5 </a:t>
            </a:r>
            <a:r>
              <a:rPr lang="ru-RU" altLang="de-DE" sz="2000" dirty="0" err="1">
                <a:ea typeface="Calibri" panose="020F0502020204030204" pitchFamily="34" charset="0"/>
                <a:cs typeface="Calibri" panose="020F0502020204030204" pitchFamily="34" charset="0"/>
              </a:rPr>
              <a:t>блоків</a:t>
            </a:r>
            <a:r>
              <a:rPr lang="ru-RU" altLang="de-DE" sz="2000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de-DE" sz="2000" dirty="0" err="1">
                <a:ea typeface="Calibri" panose="020F0502020204030204" pitchFamily="34" charset="0"/>
                <a:cs typeface="Calibri" panose="020F0502020204030204" pitchFamily="34" charset="0"/>
              </a:rPr>
              <a:t>можна</a:t>
            </a:r>
            <a:r>
              <a:rPr lang="ru-RU" altLang="de-DE" sz="2000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de-DE" sz="2000" dirty="0" err="1">
                <a:ea typeface="Calibri" panose="020F0502020204030204" pitchFamily="34" charset="0"/>
                <a:cs typeface="Calibri" panose="020F0502020204030204" pitchFamily="34" charset="0"/>
              </a:rPr>
              <a:t>збудувати</a:t>
            </a:r>
            <a:r>
              <a:rPr lang="ru-RU" altLang="de-DE" sz="2000" dirty="0">
                <a:ea typeface="Calibri" panose="020F0502020204030204" pitchFamily="34" charset="0"/>
                <a:cs typeface="Calibri" panose="020F0502020204030204" pitchFamily="34" charset="0"/>
              </a:rPr>
              <a:t> з 15 </a:t>
            </a:r>
            <a:r>
              <a:rPr lang="ru-RU" altLang="de-DE" sz="2000" dirty="0" err="1">
                <a:ea typeface="Calibri" panose="020F0502020204030204" pitchFamily="34" charset="0"/>
                <a:cs typeface="Calibri" panose="020F0502020204030204" pitchFamily="34" charset="0"/>
              </a:rPr>
              <a:t>блоків</a:t>
            </a:r>
            <a:r>
              <a:rPr lang="ru-RU" altLang="de-DE" sz="2000" dirty="0">
                <a:ea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pPr algn="ctr"/>
            <a:r>
              <a:rPr lang="ru-RU" altLang="de-DE" sz="2000" dirty="0">
                <a:ea typeface="Calibri" panose="020F0502020204030204" pitchFamily="34" charset="0"/>
                <a:cs typeface="Calibri" panose="020F0502020204030204" pitchFamily="34" charset="0"/>
              </a:rPr>
              <a:t>З 15 </a:t>
            </a:r>
            <a:r>
              <a:rPr lang="ru-RU" altLang="de-DE" sz="2000" dirty="0" err="1">
                <a:ea typeface="Calibri" panose="020F0502020204030204" pitchFamily="34" charset="0"/>
                <a:cs typeface="Calibri" panose="020F0502020204030204" pitchFamily="34" charset="0"/>
              </a:rPr>
              <a:t>блоків</a:t>
            </a:r>
            <a:r>
              <a:rPr lang="ru-RU" altLang="de-DE" sz="2000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de-DE" sz="2000" dirty="0" err="1">
                <a:ea typeface="Calibri" panose="020F0502020204030204" pitchFamily="34" charset="0"/>
                <a:cs typeface="Calibri" panose="020F0502020204030204" pitchFamily="34" charset="0"/>
              </a:rPr>
              <a:t>можна</a:t>
            </a:r>
            <a:r>
              <a:rPr lang="ru-RU" altLang="de-DE" sz="2000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de-DE" sz="2000" dirty="0" err="1">
                <a:ea typeface="Calibri" panose="020F0502020204030204" pitchFamily="34" charset="0"/>
                <a:cs typeface="Calibri" panose="020F0502020204030204" pitchFamily="34" charset="0"/>
              </a:rPr>
              <a:t>побудувати</a:t>
            </a:r>
            <a:r>
              <a:rPr lang="ru-RU" altLang="de-DE" sz="2000" dirty="0">
                <a:ea typeface="Calibri" panose="020F0502020204030204" pitchFamily="34" charset="0"/>
                <a:cs typeface="Calibri" panose="020F0502020204030204" pitchFamily="34" charset="0"/>
              </a:rPr>
              <a:t> три </a:t>
            </a:r>
            <a:r>
              <a:rPr lang="ru-RU" altLang="de-DE" sz="2000" dirty="0" err="1">
                <a:ea typeface="Calibri" panose="020F0502020204030204" pitchFamily="34" charset="0"/>
                <a:cs typeface="Calibri" panose="020F0502020204030204" pitchFamily="34" charset="0"/>
              </a:rPr>
              <a:t>вежі</a:t>
            </a:r>
            <a:r>
              <a:rPr lang="ru-RU" altLang="de-DE" sz="2000" dirty="0">
                <a:ea typeface="Calibri" panose="020F0502020204030204" pitchFamily="34" charset="0"/>
                <a:cs typeface="Calibri" panose="020F0502020204030204" pitchFamily="34" charset="0"/>
              </a:rPr>
              <a:t> по 5 </a:t>
            </a:r>
            <a:r>
              <a:rPr lang="ru-RU" altLang="de-DE" sz="2000" dirty="0" err="1">
                <a:ea typeface="Calibri" panose="020F0502020204030204" pitchFamily="34" charset="0"/>
                <a:cs typeface="Calibri" panose="020F0502020204030204" pitchFamily="34" charset="0"/>
              </a:rPr>
              <a:t>блоків</a:t>
            </a:r>
            <a:r>
              <a:rPr lang="ru-RU" altLang="de-DE" sz="2000" dirty="0"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ctr"/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Skilʹky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vezh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iz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5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blokiv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mozhna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zbuduvaty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z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15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blokiv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? Z 15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blokiv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mozhna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pobuduvaty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try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vezhi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po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5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blokiv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.]</a:t>
            </a:r>
            <a:endParaRPr lang="de-DE" altLang="de-DE" sz="1400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  <a:cs typeface="Calibri" panose="020F0502020204030204" pitchFamily="34" charset="0"/>
            </a:endParaRPr>
          </a:p>
        </p:txBody>
      </p:sp>
      <p:pic>
        <p:nvPicPr>
          <p:cNvPr id="64" name="Grafik 63">
            <a:extLst>
              <a:ext uri="{FF2B5EF4-FFF2-40B4-BE49-F238E27FC236}">
                <a16:creationId xmlns:a16="http://schemas.microsoft.com/office/drawing/2014/main" id="{908E1D14-522B-FA1D-0B74-6E8E7F542D1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flipH="1">
            <a:off x="4366416" y="1965331"/>
            <a:ext cx="1173167" cy="1883677"/>
          </a:xfrm>
          <a:prstGeom prst="rect">
            <a:avLst/>
          </a:prstGeom>
        </p:spPr>
      </p:pic>
      <p:sp>
        <p:nvSpPr>
          <p:cNvPr id="17" name="Rechteck 16">
            <a:extLst>
              <a:ext uri="{FF2B5EF4-FFF2-40B4-BE49-F238E27FC236}">
                <a16:creationId xmlns:a16="http://schemas.microsoft.com/office/drawing/2014/main" id="{ACE57390-FF88-A26E-7EB7-B7A6A38587D6}"/>
              </a:ext>
            </a:extLst>
          </p:cNvPr>
          <p:cNvSpPr/>
          <p:nvPr/>
        </p:nvSpPr>
        <p:spPr>
          <a:xfrm>
            <a:off x="143999" y="144000"/>
            <a:ext cx="1407892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Division</a:t>
            </a:r>
          </a:p>
        </p:txBody>
      </p:sp>
      <p:sp>
        <p:nvSpPr>
          <p:cNvPr id="19" name="Abgerundete rechteckige Legende 18">
            <a:extLst>
              <a:ext uri="{FF2B5EF4-FFF2-40B4-BE49-F238E27FC236}">
                <a16:creationId xmlns:a16="http://schemas.microsoft.com/office/drawing/2014/main" id="{B51E6AB5-2B56-95A7-02D4-73277F0133D5}"/>
              </a:ext>
            </a:extLst>
          </p:cNvPr>
          <p:cNvSpPr/>
          <p:nvPr/>
        </p:nvSpPr>
        <p:spPr>
          <a:xfrm>
            <a:off x="444797" y="1182518"/>
            <a:ext cx="3217543" cy="1610241"/>
          </a:xfrm>
          <a:prstGeom prst="wedgeRoundRectCallout">
            <a:avLst>
              <a:gd name="adj1" fmla="val 61422"/>
              <a:gd name="adj2" fmla="val 31953"/>
              <a:gd name="adj3" fmla="val 16667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Abgerundete rechteckige Legende 19">
            <a:extLst>
              <a:ext uri="{FF2B5EF4-FFF2-40B4-BE49-F238E27FC236}">
                <a16:creationId xmlns:a16="http://schemas.microsoft.com/office/drawing/2014/main" id="{2A1D7D1D-8BF8-B7AF-D022-97DCF9E2B46B}"/>
              </a:ext>
            </a:extLst>
          </p:cNvPr>
          <p:cNvSpPr/>
          <p:nvPr/>
        </p:nvSpPr>
        <p:spPr>
          <a:xfrm>
            <a:off x="1107326" y="4352310"/>
            <a:ext cx="6251901" cy="1883677"/>
          </a:xfrm>
          <a:prstGeom prst="wedgeRoundRectCallout">
            <a:avLst>
              <a:gd name="adj1" fmla="val -3864"/>
              <a:gd name="adj2" fmla="val -66894"/>
              <a:gd name="adj3" fmla="val 16667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3" name="Audio Recording 10.07.2023, 11:10:57">
            <a:hlinkClick r:id="" action="ppaction://media"/>
            <a:extLst>
              <a:ext uri="{FF2B5EF4-FFF2-40B4-BE49-F238E27FC236}">
                <a16:creationId xmlns:a16="http://schemas.microsoft.com/office/drawing/2014/main" id="{1C934BD5-CBDE-A516-CF37-AF0CAFA3023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750086" y="4742804"/>
            <a:ext cx="468000" cy="468000"/>
          </a:xfrm>
          <a:prstGeom prst="rect">
            <a:avLst/>
          </a:prstGeom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5CDA8EED-824C-D086-B429-187E202C6BA2}"/>
              </a:ext>
            </a:extLst>
          </p:cNvPr>
          <p:cNvSpPr/>
          <p:nvPr/>
        </p:nvSpPr>
        <p:spPr>
          <a:xfrm>
            <a:off x="1982102" y="108390"/>
            <a:ext cx="3795775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ru-RU" sz="2400" dirty="0">
                <a:solidFill>
                  <a:prstClr val="black"/>
                </a:solidFill>
              </a:rPr>
              <a:t>Ділення</a:t>
            </a:r>
            <a:r>
              <a:rPr lang="de-DE" sz="3600" dirty="0">
                <a:solidFill>
                  <a:prstClr val="black"/>
                </a:solidFill>
              </a:rPr>
              <a:t> </a:t>
            </a:r>
            <a:r>
              <a:rPr 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[Dilennya]</a:t>
            </a:r>
            <a:endParaRPr lang="de-DE" sz="2800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A819186-370B-3866-5D40-FC75453877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3518" y="2160147"/>
            <a:ext cx="1768909" cy="1665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udio Recording 10.07.2023, 11:08:14">
            <a:hlinkClick r:id="" action="ppaction://media"/>
            <a:extLst>
              <a:ext uri="{FF2B5EF4-FFF2-40B4-BE49-F238E27FC236}">
                <a16:creationId xmlns:a16="http://schemas.microsoft.com/office/drawing/2014/main" id="{75F3B7AF-8B25-C8F2-B584-1293481C958D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4233277" y="252240"/>
            <a:ext cx="468000" cy="468000"/>
          </a:xfrm>
          <a:prstGeom prst="rect">
            <a:avLst/>
          </a:prstGeom>
        </p:spPr>
      </p:pic>
      <p:pic>
        <p:nvPicPr>
          <p:cNvPr id="3" name="Neue Aufnahme 444.m4a">
            <a:hlinkClick r:id="" action="ppaction://media"/>
            <a:extLst>
              <a:ext uri="{FF2B5EF4-FFF2-40B4-BE49-F238E27FC236}">
                <a16:creationId xmlns:a16="http://schemas.microsoft.com/office/drawing/2014/main" id="{1BFD0C2C-A405-2B61-0274-A7473EFA62F0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353763" y="213389"/>
            <a:ext cx="468000" cy="468000"/>
          </a:xfrm>
          <a:prstGeom prst="rect">
            <a:avLst/>
          </a:prstGeom>
        </p:spPr>
      </p:pic>
      <p:pic>
        <p:nvPicPr>
          <p:cNvPr id="5" name="Neue Aufnahme 448.m4a">
            <a:hlinkClick r:id="" action="ppaction://media"/>
            <a:extLst>
              <a:ext uri="{FF2B5EF4-FFF2-40B4-BE49-F238E27FC236}">
                <a16:creationId xmlns:a16="http://schemas.microsoft.com/office/drawing/2014/main" id="{E7840542-FF41-075B-77A0-D1AA37E25C6C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165930" y="2215896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775225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">
  <a:themeElements>
    <a:clrScheme name="Laufschrift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0</TotalTime>
  <Words>812</Words>
  <Application>Microsoft Macintosh PowerPoint</Application>
  <PresentationFormat>A4-Papier (210 x 297 mm)</PresentationFormat>
  <Paragraphs>112</Paragraphs>
  <Slides>9</Slides>
  <Notes>5</Notes>
  <HiddenSlides>0</HiddenSlides>
  <MMClips>50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4" baseType="lpstr">
      <vt:lpstr>Arial</vt:lpstr>
      <vt:lpstr>Calibri</vt:lpstr>
      <vt:lpstr>Comic Sans MS</vt:lpstr>
      <vt:lpstr>Grundschrift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Yannick Becker</dc:creator>
  <cp:lastModifiedBy>Katrin Gruhn</cp:lastModifiedBy>
  <cp:revision>75</cp:revision>
  <cp:lastPrinted>2022-05-18T12:46:11Z</cp:lastPrinted>
  <dcterms:created xsi:type="dcterms:W3CDTF">2022-05-10T12:43:55Z</dcterms:created>
  <dcterms:modified xsi:type="dcterms:W3CDTF">2023-08-31T14:57:57Z</dcterms:modified>
</cp:coreProperties>
</file>