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1"/>
  </p:notesMasterIdLst>
  <p:sldIdLst>
    <p:sldId id="297" r:id="rId2"/>
    <p:sldId id="299" r:id="rId3"/>
    <p:sldId id="298" r:id="rId4"/>
    <p:sldId id="301" r:id="rId5"/>
    <p:sldId id="300" r:id="rId6"/>
    <p:sldId id="302" r:id="rId7"/>
    <p:sldId id="303" r:id="rId8"/>
    <p:sldId id="304" r:id="rId9"/>
    <p:sldId id="305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5E8"/>
    <a:srgbClr val="9D9D9D"/>
    <a:srgbClr val="317A85"/>
    <a:srgbClr val="C00000"/>
    <a:srgbClr val="000000"/>
    <a:srgbClr val="008B5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397"/>
    <p:restoredTop sz="95859"/>
  </p:normalViewPr>
  <p:slideViewPr>
    <p:cSldViewPr snapToGrid="0" snapToObjects="1">
      <p:cViewPr varScale="1">
        <p:scale>
          <a:sx n="112" d="100"/>
          <a:sy n="112" d="100"/>
        </p:scale>
        <p:origin x="640" y="19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31.01.24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7237" y="161623"/>
            <a:ext cx="1089244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31.01.24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3.png"/><Relationship Id="rId3" Type="http://schemas.microsoft.com/office/2007/relationships/media" Target="../media/media2.m4a"/><Relationship Id="rId21" Type="http://schemas.openxmlformats.org/officeDocument/2006/relationships/audio" Target="NULL" TargetMode="External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image" Target="../media/image2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slideLayout" Target="../slideLayouts/slideLayout2.xml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microsoft.com/office/2007/relationships/media" Target="../media/media11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6.m4a"/><Relationship Id="rId13" Type="http://schemas.microsoft.com/office/2007/relationships/media" Target="../media/media1.m4a"/><Relationship Id="rId18" Type="http://schemas.openxmlformats.org/officeDocument/2006/relationships/audio" Target="../media/media19.m4a"/><Relationship Id="rId26" Type="http://schemas.openxmlformats.org/officeDocument/2006/relationships/image" Target="../media/image2.png"/><Relationship Id="rId3" Type="http://schemas.microsoft.com/office/2007/relationships/media" Target="../media/media14.m4a"/><Relationship Id="rId21" Type="http://schemas.microsoft.com/office/2007/relationships/media" Target="../media/media9.m4a"/><Relationship Id="rId7" Type="http://schemas.microsoft.com/office/2007/relationships/media" Target="../media/media16.m4a"/><Relationship Id="rId12" Type="http://schemas.openxmlformats.org/officeDocument/2006/relationships/audio" Target="../media/media18.m4a"/><Relationship Id="rId17" Type="http://schemas.microsoft.com/office/2007/relationships/media" Target="../media/media19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6" Type="http://schemas.openxmlformats.org/officeDocument/2006/relationships/audio" Target="../media/media2.m4a"/><Relationship Id="rId20" Type="http://schemas.openxmlformats.org/officeDocument/2006/relationships/audio" Target="../media/media20.m4a"/><Relationship Id="rId1" Type="http://schemas.microsoft.com/office/2007/relationships/media" Target="../media/media13.m4a"/><Relationship Id="rId6" Type="http://schemas.openxmlformats.org/officeDocument/2006/relationships/audio" Target="../media/media15.m4a"/><Relationship Id="rId11" Type="http://schemas.microsoft.com/office/2007/relationships/media" Target="../media/media18.m4a"/><Relationship Id="rId24" Type="http://schemas.microsoft.com/office/2007/relationships/media" Target="../media/media12.m4a"/><Relationship Id="rId5" Type="http://schemas.microsoft.com/office/2007/relationships/media" Target="../media/media15.m4a"/><Relationship Id="rId15" Type="http://schemas.microsoft.com/office/2007/relationships/media" Target="../media/media2.m4a"/><Relationship Id="rId23" Type="http://schemas.openxmlformats.org/officeDocument/2006/relationships/audio" Target="NULL" TargetMode="External"/><Relationship Id="rId10" Type="http://schemas.openxmlformats.org/officeDocument/2006/relationships/audio" Target="../media/media17.m4a"/><Relationship Id="rId19" Type="http://schemas.microsoft.com/office/2007/relationships/media" Target="../media/media20.m4a"/><Relationship Id="rId4" Type="http://schemas.openxmlformats.org/officeDocument/2006/relationships/audio" Target="../media/media14.m4a"/><Relationship Id="rId9" Type="http://schemas.microsoft.com/office/2007/relationships/media" Target="../media/media17.m4a"/><Relationship Id="rId14" Type="http://schemas.openxmlformats.org/officeDocument/2006/relationships/audio" Target="../media/media1.m4a"/><Relationship Id="rId22" Type="http://schemas.openxmlformats.org/officeDocument/2006/relationships/audio" Target="../media/media9.m4a"/><Relationship Id="rId27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2.m4a"/><Relationship Id="rId13" Type="http://schemas.openxmlformats.org/officeDocument/2006/relationships/audio" Target="NULL" TargetMode="External"/><Relationship Id="rId18" Type="http://schemas.openxmlformats.org/officeDocument/2006/relationships/image" Target="../media/image4.png"/><Relationship Id="rId3" Type="http://schemas.microsoft.com/office/2007/relationships/media" Target="../media/media20.m4a"/><Relationship Id="rId21" Type="http://schemas.openxmlformats.org/officeDocument/2006/relationships/image" Target="../media/image3.png"/><Relationship Id="rId7" Type="http://schemas.microsoft.com/office/2007/relationships/media" Target="../media/media22.m4a"/><Relationship Id="rId12" Type="http://schemas.openxmlformats.org/officeDocument/2006/relationships/audio" Target="../media/media24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6" Type="http://schemas.openxmlformats.org/officeDocument/2006/relationships/audio" Target="../media/media26.m4a"/><Relationship Id="rId20" Type="http://schemas.openxmlformats.org/officeDocument/2006/relationships/image" Target="../media/image2.png"/><Relationship Id="rId1" Type="http://schemas.microsoft.com/office/2007/relationships/media" Target="../media/media19.m4a"/><Relationship Id="rId6" Type="http://schemas.openxmlformats.org/officeDocument/2006/relationships/audio" Target="../media/media21.m4a"/><Relationship Id="rId11" Type="http://schemas.microsoft.com/office/2007/relationships/media" Target="../media/media24.m4a"/><Relationship Id="rId5" Type="http://schemas.microsoft.com/office/2007/relationships/media" Target="../media/media21.m4a"/><Relationship Id="rId15" Type="http://schemas.microsoft.com/office/2007/relationships/media" Target="../media/media26.m4a"/><Relationship Id="rId10" Type="http://schemas.openxmlformats.org/officeDocument/2006/relationships/audio" Target="../media/media23.m4a"/><Relationship Id="rId19" Type="http://schemas.openxmlformats.org/officeDocument/2006/relationships/image" Target="../media/image5.jpg"/><Relationship Id="rId4" Type="http://schemas.openxmlformats.org/officeDocument/2006/relationships/audio" Target="../media/media20.m4a"/><Relationship Id="rId9" Type="http://schemas.microsoft.com/office/2007/relationships/media" Target="../media/media23.m4a"/><Relationship Id="rId14" Type="http://schemas.microsoft.com/office/2007/relationships/media" Target="../media/media25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32.m4a"/><Relationship Id="rId18" Type="http://schemas.openxmlformats.org/officeDocument/2006/relationships/audio" Target="../media/media34.m4a"/><Relationship Id="rId26" Type="http://schemas.openxmlformats.org/officeDocument/2006/relationships/image" Target="../media/image2.png"/><Relationship Id="rId3" Type="http://schemas.microsoft.com/office/2007/relationships/media" Target="../media/media28.m4a"/><Relationship Id="rId21" Type="http://schemas.microsoft.com/office/2007/relationships/media" Target="../media/media9.m4a"/><Relationship Id="rId7" Type="http://schemas.microsoft.com/office/2007/relationships/media" Target="../media/media4.m4a"/><Relationship Id="rId12" Type="http://schemas.openxmlformats.org/officeDocument/2006/relationships/audio" Target="../media/media31.m4a"/><Relationship Id="rId17" Type="http://schemas.microsoft.com/office/2007/relationships/media" Target="../media/media34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6" Type="http://schemas.openxmlformats.org/officeDocument/2006/relationships/audio" Target="../media/media33.m4a"/><Relationship Id="rId20" Type="http://schemas.openxmlformats.org/officeDocument/2006/relationships/audio" Target="../media/media3.m4a"/><Relationship Id="rId1" Type="http://schemas.microsoft.com/office/2007/relationships/media" Target="../media/media27.m4a"/><Relationship Id="rId6" Type="http://schemas.openxmlformats.org/officeDocument/2006/relationships/audio" Target="../media/media29.m4a"/><Relationship Id="rId11" Type="http://schemas.microsoft.com/office/2007/relationships/media" Target="../media/media31.m4a"/><Relationship Id="rId24" Type="http://schemas.microsoft.com/office/2007/relationships/media" Target="../media/media12.m4a"/><Relationship Id="rId5" Type="http://schemas.microsoft.com/office/2007/relationships/media" Target="../media/media29.m4a"/><Relationship Id="rId15" Type="http://schemas.microsoft.com/office/2007/relationships/media" Target="../media/media33.m4a"/><Relationship Id="rId23" Type="http://schemas.openxmlformats.org/officeDocument/2006/relationships/audio" Target="NULL" TargetMode="External"/><Relationship Id="rId10" Type="http://schemas.openxmlformats.org/officeDocument/2006/relationships/audio" Target="../media/media30.m4a"/><Relationship Id="rId19" Type="http://schemas.microsoft.com/office/2007/relationships/media" Target="../media/media3.m4a"/><Relationship Id="rId4" Type="http://schemas.openxmlformats.org/officeDocument/2006/relationships/audio" Target="../media/media28.m4a"/><Relationship Id="rId9" Type="http://schemas.microsoft.com/office/2007/relationships/media" Target="../media/media30.m4a"/><Relationship Id="rId14" Type="http://schemas.openxmlformats.org/officeDocument/2006/relationships/audio" Target="../media/media32.m4a"/><Relationship Id="rId22" Type="http://schemas.openxmlformats.org/officeDocument/2006/relationships/audio" Target="../media/media9.m4a"/><Relationship Id="rId27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38.m4a"/><Relationship Id="rId13" Type="http://schemas.microsoft.com/office/2007/relationships/media" Target="../media/media27.m4a"/><Relationship Id="rId18" Type="http://schemas.openxmlformats.org/officeDocument/2006/relationships/image" Target="../media/image4.png"/><Relationship Id="rId3" Type="http://schemas.microsoft.com/office/2007/relationships/media" Target="../media/media36.m4a"/><Relationship Id="rId21" Type="http://schemas.openxmlformats.org/officeDocument/2006/relationships/image" Target="../media/image3.png"/><Relationship Id="rId7" Type="http://schemas.microsoft.com/office/2007/relationships/media" Target="../media/media38.m4a"/><Relationship Id="rId12" Type="http://schemas.openxmlformats.org/officeDocument/2006/relationships/audio" Target="../media/media40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6" Type="http://schemas.openxmlformats.org/officeDocument/2006/relationships/audio" Target="../media/media28.m4a"/><Relationship Id="rId20" Type="http://schemas.openxmlformats.org/officeDocument/2006/relationships/image" Target="../media/image2.png"/><Relationship Id="rId1" Type="http://schemas.microsoft.com/office/2007/relationships/media" Target="../media/media35.m4a"/><Relationship Id="rId6" Type="http://schemas.openxmlformats.org/officeDocument/2006/relationships/audio" Target="../media/media37.m4a"/><Relationship Id="rId11" Type="http://schemas.microsoft.com/office/2007/relationships/media" Target="../media/media40.m4a"/><Relationship Id="rId5" Type="http://schemas.microsoft.com/office/2007/relationships/media" Target="../media/media37.m4a"/><Relationship Id="rId15" Type="http://schemas.microsoft.com/office/2007/relationships/media" Target="../media/media28.m4a"/><Relationship Id="rId10" Type="http://schemas.openxmlformats.org/officeDocument/2006/relationships/audio" Target="../media/media39.m4a"/><Relationship Id="rId19" Type="http://schemas.openxmlformats.org/officeDocument/2006/relationships/image" Target="../media/image5.jpg"/><Relationship Id="rId4" Type="http://schemas.openxmlformats.org/officeDocument/2006/relationships/audio" Target="../media/media36.m4a"/><Relationship Id="rId9" Type="http://schemas.microsoft.com/office/2007/relationships/media" Target="../media/media39.m4a"/><Relationship Id="rId14" Type="http://schemas.openxmlformats.org/officeDocument/2006/relationships/audio" Target="../media/media27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2.m4a"/><Relationship Id="rId13" Type="http://schemas.microsoft.com/office/2007/relationships/media" Target="../media/media45.m4a"/><Relationship Id="rId18" Type="http://schemas.microsoft.com/office/2007/relationships/media" Target="../media/media47.m4a"/><Relationship Id="rId26" Type="http://schemas.openxmlformats.org/officeDocument/2006/relationships/image" Target="../media/image3.png"/><Relationship Id="rId3" Type="http://schemas.microsoft.com/office/2007/relationships/media" Target="../media/media8.m4a"/><Relationship Id="rId21" Type="http://schemas.microsoft.com/office/2007/relationships/media" Target="../media/media9.m4a"/><Relationship Id="rId7" Type="http://schemas.microsoft.com/office/2007/relationships/media" Target="../media/media42.m4a"/><Relationship Id="rId12" Type="http://schemas.openxmlformats.org/officeDocument/2006/relationships/audio" Target="../media/media44.m4a"/><Relationship Id="rId17" Type="http://schemas.openxmlformats.org/officeDocument/2006/relationships/audio" Target="NULL" TargetMode="External"/><Relationship Id="rId25" Type="http://schemas.openxmlformats.org/officeDocument/2006/relationships/image" Target="../media/image2.png"/><Relationship Id="rId2" Type="http://schemas.openxmlformats.org/officeDocument/2006/relationships/audio" Target="../media/media7.m4a"/><Relationship Id="rId16" Type="http://schemas.openxmlformats.org/officeDocument/2006/relationships/audio" Target="../media/media46.m4a"/><Relationship Id="rId20" Type="http://schemas.openxmlformats.org/officeDocument/2006/relationships/audio" Target="../media/media48.m4a"/><Relationship Id="rId1" Type="http://schemas.microsoft.com/office/2007/relationships/media" Target="../media/media7.m4a"/><Relationship Id="rId6" Type="http://schemas.openxmlformats.org/officeDocument/2006/relationships/audio" Target="../media/media41.m4a"/><Relationship Id="rId11" Type="http://schemas.microsoft.com/office/2007/relationships/media" Target="../media/media44.m4a"/><Relationship Id="rId24" Type="http://schemas.openxmlformats.org/officeDocument/2006/relationships/slideLayout" Target="../slideLayouts/slideLayout2.xml"/><Relationship Id="rId5" Type="http://schemas.microsoft.com/office/2007/relationships/media" Target="../media/media41.m4a"/><Relationship Id="rId15" Type="http://schemas.microsoft.com/office/2007/relationships/media" Target="../media/media46.m4a"/><Relationship Id="rId23" Type="http://schemas.microsoft.com/office/2007/relationships/media" Target="../media/media12.m4a"/><Relationship Id="rId10" Type="http://schemas.openxmlformats.org/officeDocument/2006/relationships/audio" Target="../media/media43.m4a"/><Relationship Id="rId19" Type="http://schemas.microsoft.com/office/2007/relationships/media" Target="../media/media48.m4a"/><Relationship Id="rId4" Type="http://schemas.openxmlformats.org/officeDocument/2006/relationships/audio" Target="../media/media8.m4a"/><Relationship Id="rId9" Type="http://schemas.microsoft.com/office/2007/relationships/media" Target="../media/media43.m4a"/><Relationship Id="rId14" Type="http://schemas.openxmlformats.org/officeDocument/2006/relationships/audio" Target="../media/media45.m4a"/><Relationship Id="rId22" Type="http://schemas.openxmlformats.org/officeDocument/2006/relationships/audio" Target="../media/media9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52.m4a"/><Relationship Id="rId13" Type="http://schemas.openxmlformats.org/officeDocument/2006/relationships/audio" Target="NULL" TargetMode="External"/><Relationship Id="rId18" Type="http://schemas.openxmlformats.org/officeDocument/2006/relationships/image" Target="../media/image4.png"/><Relationship Id="rId3" Type="http://schemas.microsoft.com/office/2007/relationships/media" Target="../media/media50.m4a"/><Relationship Id="rId21" Type="http://schemas.openxmlformats.org/officeDocument/2006/relationships/image" Target="../media/image3.png"/><Relationship Id="rId7" Type="http://schemas.microsoft.com/office/2007/relationships/media" Target="../media/media52.m4a"/><Relationship Id="rId12" Type="http://schemas.openxmlformats.org/officeDocument/2006/relationships/audio" Target="../media/media54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49.m4a"/><Relationship Id="rId16" Type="http://schemas.openxmlformats.org/officeDocument/2006/relationships/audio" Target="../media/media48.m4a"/><Relationship Id="rId20" Type="http://schemas.openxmlformats.org/officeDocument/2006/relationships/image" Target="../media/image2.png"/><Relationship Id="rId1" Type="http://schemas.microsoft.com/office/2007/relationships/media" Target="../media/media49.m4a"/><Relationship Id="rId6" Type="http://schemas.openxmlformats.org/officeDocument/2006/relationships/audio" Target="../media/media51.m4a"/><Relationship Id="rId11" Type="http://schemas.microsoft.com/office/2007/relationships/media" Target="../media/media54.m4a"/><Relationship Id="rId5" Type="http://schemas.microsoft.com/office/2007/relationships/media" Target="../media/media51.m4a"/><Relationship Id="rId15" Type="http://schemas.microsoft.com/office/2007/relationships/media" Target="../media/media48.m4a"/><Relationship Id="rId10" Type="http://schemas.openxmlformats.org/officeDocument/2006/relationships/audio" Target="../media/media53.m4a"/><Relationship Id="rId19" Type="http://schemas.openxmlformats.org/officeDocument/2006/relationships/image" Target="../media/image5.jpg"/><Relationship Id="rId4" Type="http://schemas.openxmlformats.org/officeDocument/2006/relationships/audio" Target="../media/media50.m4a"/><Relationship Id="rId9" Type="http://schemas.microsoft.com/office/2007/relationships/media" Target="../media/media53.m4a"/><Relationship Id="rId14" Type="http://schemas.microsoft.com/office/2007/relationships/media" Target="../media/media47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56.m4a"/><Relationship Id="rId13" Type="http://schemas.microsoft.com/office/2007/relationships/media" Target="../media/media59.m4a"/><Relationship Id="rId18" Type="http://schemas.openxmlformats.org/officeDocument/2006/relationships/audio" Target="../media/media61.m4a"/><Relationship Id="rId26" Type="http://schemas.openxmlformats.org/officeDocument/2006/relationships/image" Target="../media/image2.png"/><Relationship Id="rId3" Type="http://schemas.microsoft.com/office/2007/relationships/media" Target="../media/media5.m4a"/><Relationship Id="rId21" Type="http://schemas.microsoft.com/office/2007/relationships/media" Target="../media/media9.m4a"/><Relationship Id="rId7" Type="http://schemas.microsoft.com/office/2007/relationships/media" Target="../media/media56.m4a"/><Relationship Id="rId12" Type="http://schemas.openxmlformats.org/officeDocument/2006/relationships/audio" Target="../media/media58.m4a"/><Relationship Id="rId17" Type="http://schemas.microsoft.com/office/2007/relationships/media" Target="../media/media61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6" Type="http://schemas.openxmlformats.org/officeDocument/2006/relationships/audio" Target="../media/media60.m4a"/><Relationship Id="rId20" Type="http://schemas.openxmlformats.org/officeDocument/2006/relationships/audio" Target="../media/media62.m4a"/><Relationship Id="rId1" Type="http://schemas.microsoft.com/office/2007/relationships/media" Target="../media/media6.m4a"/><Relationship Id="rId6" Type="http://schemas.openxmlformats.org/officeDocument/2006/relationships/audio" Target="../media/media55.m4a"/><Relationship Id="rId11" Type="http://schemas.microsoft.com/office/2007/relationships/media" Target="../media/media58.m4a"/><Relationship Id="rId24" Type="http://schemas.microsoft.com/office/2007/relationships/media" Target="../media/media12.m4a"/><Relationship Id="rId5" Type="http://schemas.microsoft.com/office/2007/relationships/media" Target="../media/media55.m4a"/><Relationship Id="rId15" Type="http://schemas.microsoft.com/office/2007/relationships/media" Target="../media/media60.m4a"/><Relationship Id="rId23" Type="http://schemas.openxmlformats.org/officeDocument/2006/relationships/audio" Target="NULL" TargetMode="External"/><Relationship Id="rId10" Type="http://schemas.openxmlformats.org/officeDocument/2006/relationships/audio" Target="../media/media57.m4a"/><Relationship Id="rId19" Type="http://schemas.microsoft.com/office/2007/relationships/media" Target="../media/media62.m4a"/><Relationship Id="rId4" Type="http://schemas.openxmlformats.org/officeDocument/2006/relationships/audio" Target="../media/media5.m4a"/><Relationship Id="rId9" Type="http://schemas.microsoft.com/office/2007/relationships/media" Target="../media/media57.m4a"/><Relationship Id="rId14" Type="http://schemas.openxmlformats.org/officeDocument/2006/relationships/audio" Target="../media/media59.m4a"/><Relationship Id="rId22" Type="http://schemas.openxmlformats.org/officeDocument/2006/relationships/audio" Target="../media/media9.m4a"/><Relationship Id="rId27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66.m4a"/><Relationship Id="rId13" Type="http://schemas.microsoft.com/office/2007/relationships/media" Target="../media/media61.m4a"/><Relationship Id="rId18" Type="http://schemas.openxmlformats.org/officeDocument/2006/relationships/image" Target="../media/image4.png"/><Relationship Id="rId3" Type="http://schemas.microsoft.com/office/2007/relationships/media" Target="../media/media64.m4a"/><Relationship Id="rId21" Type="http://schemas.openxmlformats.org/officeDocument/2006/relationships/image" Target="../media/image3.png"/><Relationship Id="rId7" Type="http://schemas.microsoft.com/office/2007/relationships/media" Target="../media/media66.m4a"/><Relationship Id="rId12" Type="http://schemas.openxmlformats.org/officeDocument/2006/relationships/audio" Target="../media/media68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63.m4a"/><Relationship Id="rId16" Type="http://schemas.openxmlformats.org/officeDocument/2006/relationships/audio" Target="../media/media62.m4a"/><Relationship Id="rId20" Type="http://schemas.openxmlformats.org/officeDocument/2006/relationships/image" Target="../media/image2.png"/><Relationship Id="rId1" Type="http://schemas.microsoft.com/office/2007/relationships/media" Target="../media/media63.m4a"/><Relationship Id="rId6" Type="http://schemas.openxmlformats.org/officeDocument/2006/relationships/audio" Target="../media/media65.m4a"/><Relationship Id="rId11" Type="http://schemas.microsoft.com/office/2007/relationships/media" Target="../media/media68.m4a"/><Relationship Id="rId5" Type="http://schemas.microsoft.com/office/2007/relationships/media" Target="../media/media65.m4a"/><Relationship Id="rId15" Type="http://schemas.microsoft.com/office/2007/relationships/media" Target="../media/media62.m4a"/><Relationship Id="rId10" Type="http://schemas.openxmlformats.org/officeDocument/2006/relationships/audio" Target="../media/media67.m4a"/><Relationship Id="rId19" Type="http://schemas.openxmlformats.org/officeDocument/2006/relationships/image" Target="../media/image5.jpg"/><Relationship Id="rId4" Type="http://schemas.openxmlformats.org/officeDocument/2006/relationships/audio" Target="../media/media64.m4a"/><Relationship Id="rId9" Type="http://schemas.microsoft.com/office/2007/relationships/media" Target="../media/media67.m4a"/><Relationship Id="rId14" Type="http://schemas.openxmlformats.org/officeDocument/2006/relationships/audio" Target="../media/media6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bgerundetes Rechteck 32">
            <a:extLst>
              <a:ext uri="{FF2B5EF4-FFF2-40B4-BE49-F238E27FC236}">
                <a16:creationId xmlns:a16="http://schemas.microsoft.com/office/drawing/2014/main" id="{079D1540-4595-A701-7E57-9AA8E52EED29}"/>
              </a:ext>
            </a:extLst>
          </p:cNvPr>
          <p:cNvSpPr/>
          <p:nvPr/>
        </p:nvSpPr>
        <p:spPr>
          <a:xfrm>
            <a:off x="3501384" y="2154492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F6C0FD4C-67F0-0F72-89C7-92A7EB0814AC}"/>
              </a:ext>
            </a:extLst>
          </p:cNvPr>
          <p:cNvSpPr/>
          <p:nvPr/>
        </p:nvSpPr>
        <p:spPr>
          <a:xfrm>
            <a:off x="41211" y="173096"/>
            <a:ext cx="344285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Operationszeichen 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964D0EDA-1906-5D20-3389-6335F22B61BC}"/>
              </a:ext>
            </a:extLst>
          </p:cNvPr>
          <p:cNvSpPr txBox="1"/>
          <p:nvPr/>
        </p:nvSpPr>
        <p:spPr>
          <a:xfrm>
            <a:off x="1333500" y="1036548"/>
            <a:ext cx="700833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+</a:t>
            </a:r>
          </a:p>
        </p:txBody>
      </p:sp>
      <p:sp>
        <p:nvSpPr>
          <p:cNvPr id="108" name="Abgerundetes Rechteck 107">
            <a:extLst>
              <a:ext uri="{FF2B5EF4-FFF2-40B4-BE49-F238E27FC236}">
                <a16:creationId xmlns:a16="http://schemas.microsoft.com/office/drawing/2014/main" id="{573359B8-696C-65CE-6E28-E7F0892D0BBA}"/>
              </a:ext>
            </a:extLst>
          </p:cNvPr>
          <p:cNvSpPr/>
          <p:nvPr/>
        </p:nvSpPr>
        <p:spPr>
          <a:xfrm>
            <a:off x="425288" y="2154492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34" name="Textfeld 133">
            <a:extLst>
              <a:ext uri="{FF2B5EF4-FFF2-40B4-BE49-F238E27FC236}">
                <a16:creationId xmlns:a16="http://schemas.microsoft.com/office/drawing/2014/main" id="{28D43B63-B477-25AA-B63C-00A217B7BD1E}"/>
              </a:ext>
            </a:extLst>
          </p:cNvPr>
          <p:cNvSpPr txBox="1"/>
          <p:nvPr/>
        </p:nvSpPr>
        <p:spPr>
          <a:xfrm>
            <a:off x="538170" y="2273483"/>
            <a:ext cx="2119398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Pluszeichen</a:t>
            </a:r>
          </a:p>
        </p:txBody>
      </p:sp>
      <p:sp>
        <p:nvSpPr>
          <p:cNvPr id="135" name="Textfeld 134">
            <a:extLst>
              <a:ext uri="{FF2B5EF4-FFF2-40B4-BE49-F238E27FC236}">
                <a16:creationId xmlns:a16="http://schemas.microsoft.com/office/drawing/2014/main" id="{E460465C-EE50-AC13-FBF5-6A0AFB9C52A7}"/>
              </a:ext>
            </a:extLst>
          </p:cNvPr>
          <p:cNvSpPr txBox="1"/>
          <p:nvPr/>
        </p:nvSpPr>
        <p:spPr>
          <a:xfrm>
            <a:off x="538177" y="2803569"/>
            <a:ext cx="2119398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знак плюс</a:t>
            </a: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znak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plyus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endParaRPr lang="uk-UA" sz="1400" dirty="0">
              <a:solidFill>
                <a:srgbClr val="9D9D9D"/>
              </a:solidFill>
            </a:endParaRP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98805A6-63A2-F8D1-3165-73A20FA97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2708545" y="2322572"/>
            <a:ext cx="432000" cy="432000"/>
          </a:xfrm>
          <a:prstGeom prst="rect">
            <a:avLst/>
          </a:prstGeom>
        </p:spPr>
      </p:pic>
      <p:pic>
        <p:nvPicPr>
          <p:cNvPr id="20" name="Audio Recording 07.02.2023, 20:44:43">
            <a:hlinkClick r:id="" action="ppaction://media"/>
            <a:extLst>
              <a:ext uri="{FF2B5EF4-FFF2-40B4-BE49-F238E27FC236}">
                <a16:creationId xmlns:a16="http://schemas.microsoft.com/office/drawing/2014/main" id="{E62938D0-2A26-289C-84EA-C04CCB85444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712951" y="2867114"/>
            <a:ext cx="468000" cy="46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26AC119-69C5-EC65-7EE7-F3EB478F1F25}"/>
              </a:ext>
            </a:extLst>
          </p:cNvPr>
          <p:cNvSpPr txBox="1"/>
          <p:nvPr/>
        </p:nvSpPr>
        <p:spPr>
          <a:xfrm>
            <a:off x="7840255" y="685492"/>
            <a:ext cx="383439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b="1" dirty="0">
                <a:latin typeface="Grundschrift" panose="03010100010101010101" pitchFamily="66" charset="0"/>
              </a:rPr>
              <a:t>.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5D62F7D3-668A-E987-DFAB-90E68C474B5A}"/>
              </a:ext>
            </a:extLst>
          </p:cNvPr>
          <p:cNvSpPr txBox="1"/>
          <p:nvPr/>
        </p:nvSpPr>
        <p:spPr>
          <a:xfrm>
            <a:off x="2282071" y="3957465"/>
            <a:ext cx="35618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b="1" dirty="0">
                <a:latin typeface="Grundschrift" panose="03010100010101010101" pitchFamily="66" charset="0"/>
              </a:rPr>
              <a:t>:</a:t>
            </a:r>
            <a:endParaRPr lang="de-DE" sz="11500" b="1" dirty="0">
              <a:latin typeface="Grundschrift" panose="03010100010101010101" pitchFamily="66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DD761A5-15DB-2279-21E6-DD4624C8A953}"/>
              </a:ext>
            </a:extLst>
          </p:cNvPr>
          <p:cNvSpPr txBox="1"/>
          <p:nvPr/>
        </p:nvSpPr>
        <p:spPr>
          <a:xfrm>
            <a:off x="4595410" y="1036547"/>
            <a:ext cx="655949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-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9B8A384D-F459-FF64-32CD-AA461B79B75C}"/>
              </a:ext>
            </a:extLst>
          </p:cNvPr>
          <p:cNvSpPr txBox="1"/>
          <p:nvPr/>
        </p:nvSpPr>
        <p:spPr>
          <a:xfrm>
            <a:off x="3611666" y="2273483"/>
            <a:ext cx="2134674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Minuszeichen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8EFEBE5-6EC6-2E20-D7ED-757D1BD5A749}"/>
              </a:ext>
            </a:extLst>
          </p:cNvPr>
          <p:cNvSpPr txBox="1"/>
          <p:nvPr/>
        </p:nvSpPr>
        <p:spPr>
          <a:xfrm>
            <a:off x="3611672" y="2803569"/>
            <a:ext cx="2134674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dirty="0"/>
              <a:t>знак мінус</a:t>
            </a:r>
            <a:endParaRPr lang="de-DE" dirty="0"/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znak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minus]</a:t>
            </a:r>
            <a:endParaRPr lang="uk-UA" sz="1400" dirty="0">
              <a:solidFill>
                <a:srgbClr val="9D9D9D"/>
              </a:solidFill>
            </a:endParaRPr>
          </a:p>
        </p:txBody>
      </p:sp>
      <p:pic>
        <p:nvPicPr>
          <p:cNvPr id="38" name="Audio Recording 07.02.2023, 20:47:10">
            <a:hlinkClick r:id="" action="ppaction://media"/>
            <a:extLst>
              <a:ext uri="{FF2B5EF4-FFF2-40B4-BE49-F238E27FC236}">
                <a16:creationId xmlns:a16="http://schemas.microsoft.com/office/drawing/2014/main" id="{B5241F28-DCA4-9D68-7BF6-9A20B601900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811865" y="2946488"/>
            <a:ext cx="468000" cy="468000"/>
          </a:xfrm>
          <a:prstGeom prst="rect">
            <a:avLst/>
          </a:prstGeom>
        </p:spPr>
      </p:pic>
      <p:pic>
        <p:nvPicPr>
          <p:cNvPr id="3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32C942E-0BF0-EE9C-E600-FF47EC7C9E6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5829865" y="2298512"/>
            <a:ext cx="432000" cy="432000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B24F6F2-F95D-6619-9846-EB3B0C760CF4}"/>
              </a:ext>
            </a:extLst>
          </p:cNvPr>
          <p:cNvGrpSpPr/>
          <p:nvPr/>
        </p:nvGrpSpPr>
        <p:grpSpPr>
          <a:xfrm>
            <a:off x="5126071" y="4103584"/>
            <a:ext cx="3353925" cy="2579820"/>
            <a:chOff x="6840365" y="1284725"/>
            <a:chExt cx="3353925" cy="2579820"/>
          </a:xfrm>
        </p:grpSpPr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DB746B55-959C-C3CA-4E3E-16F228ADF162}"/>
                </a:ext>
              </a:extLst>
            </p:cNvPr>
            <p:cNvSpPr txBox="1"/>
            <p:nvPr/>
          </p:nvSpPr>
          <p:spPr>
            <a:xfrm>
              <a:off x="8015099" y="1284725"/>
              <a:ext cx="590226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=</a:t>
              </a:r>
            </a:p>
          </p:txBody>
        </p:sp>
        <p:sp>
          <p:nvSpPr>
            <p:cNvPr id="34" name="Abgerundetes Rechteck 33">
              <a:extLst>
                <a:ext uri="{FF2B5EF4-FFF2-40B4-BE49-F238E27FC236}">
                  <a16:creationId xmlns:a16="http://schemas.microsoft.com/office/drawing/2014/main" id="{0D176DFC-5A65-7D1C-DB3F-B06F9E93484A}"/>
                </a:ext>
              </a:extLst>
            </p:cNvPr>
            <p:cNvSpPr/>
            <p:nvPr/>
          </p:nvSpPr>
          <p:spPr>
            <a:xfrm>
              <a:off x="6840365" y="2460545"/>
              <a:ext cx="3353925" cy="1404000"/>
            </a:xfrm>
            <a:prstGeom prst="roundRect">
              <a:avLst>
                <a:gd name="adj" fmla="val 6975"/>
              </a:avLst>
            </a:prstGeom>
            <a:solidFill>
              <a:srgbClr val="D8E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</p:grpSp>
      <p:sp>
        <p:nvSpPr>
          <p:cNvPr id="40" name="Abgerundetes Rechteck 39">
            <a:extLst>
              <a:ext uri="{FF2B5EF4-FFF2-40B4-BE49-F238E27FC236}">
                <a16:creationId xmlns:a16="http://schemas.microsoft.com/office/drawing/2014/main" id="{80029249-8F50-4AE7-87E4-95087A832FBE}"/>
              </a:ext>
            </a:extLst>
          </p:cNvPr>
          <p:cNvSpPr/>
          <p:nvPr/>
        </p:nvSpPr>
        <p:spPr>
          <a:xfrm>
            <a:off x="6687351" y="2165114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1" name="Abgerundetes Rechteck 40">
            <a:extLst>
              <a:ext uri="{FF2B5EF4-FFF2-40B4-BE49-F238E27FC236}">
                <a16:creationId xmlns:a16="http://schemas.microsoft.com/office/drawing/2014/main" id="{22571D87-BC2F-2C9B-C297-B4D6471CA2A3}"/>
              </a:ext>
            </a:extLst>
          </p:cNvPr>
          <p:cNvSpPr/>
          <p:nvPr/>
        </p:nvSpPr>
        <p:spPr>
          <a:xfrm>
            <a:off x="1199207" y="5280904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41AA4FE2-C12F-6094-12F4-087D01A2B40F}"/>
              </a:ext>
            </a:extLst>
          </p:cNvPr>
          <p:cNvSpPr txBox="1"/>
          <p:nvPr/>
        </p:nvSpPr>
        <p:spPr>
          <a:xfrm>
            <a:off x="1310570" y="5433988"/>
            <a:ext cx="2231865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</a:t>
            </a:r>
            <a:r>
              <a:rPr lang="de-DE" dirty="0" err="1">
                <a:latin typeface="Comic Sans MS" panose="030F0902030302020204" pitchFamily="66" charset="0"/>
              </a:rPr>
              <a:t>Geteiltzeichen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3E61270E-36F0-1901-DF95-87D8900853CE}"/>
              </a:ext>
            </a:extLst>
          </p:cNvPr>
          <p:cNvSpPr txBox="1"/>
          <p:nvPr/>
        </p:nvSpPr>
        <p:spPr>
          <a:xfrm>
            <a:off x="1310570" y="5945158"/>
            <a:ext cx="2231865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dirty="0"/>
              <a:t>знак ділення </a:t>
            </a:r>
            <a:endParaRPr lang="de-DE" dirty="0"/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rozdilenyy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znak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endParaRPr lang="uk-UA" sz="1400" dirty="0">
              <a:solidFill>
                <a:srgbClr val="9D9D9D"/>
              </a:solidFill>
            </a:endParaRPr>
          </a:p>
        </p:txBody>
      </p:sp>
      <p:pic>
        <p:nvPicPr>
          <p:cNvPr id="44" name="Audio Recording 07.02.2023, 20:53:52">
            <a:hlinkClick r:id="" action="ppaction://media"/>
            <a:extLst>
              <a:ext uri="{FF2B5EF4-FFF2-40B4-BE49-F238E27FC236}">
                <a16:creationId xmlns:a16="http://schemas.microsoft.com/office/drawing/2014/main" id="{DADE58F6-ADDF-A738-E374-DBB98F0E843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575207" y="6066041"/>
            <a:ext cx="468000" cy="468000"/>
          </a:xfrm>
          <a:prstGeom prst="rect">
            <a:avLst/>
          </a:prstGeom>
        </p:spPr>
      </p:pic>
      <p:pic>
        <p:nvPicPr>
          <p:cNvPr id="4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581D29F-ECB5-6A8F-E069-B7E96314E17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593207" y="5445406"/>
            <a:ext cx="432000" cy="432000"/>
          </a:xfrm>
          <a:prstGeom prst="rect">
            <a:avLst/>
          </a:prstGeom>
        </p:spPr>
      </p:pic>
      <p:sp>
        <p:nvSpPr>
          <p:cNvPr id="48" name="Textfeld 47">
            <a:extLst>
              <a:ext uri="{FF2B5EF4-FFF2-40B4-BE49-F238E27FC236}">
                <a16:creationId xmlns:a16="http://schemas.microsoft.com/office/drawing/2014/main" id="{6259C66A-B18F-2199-CCAB-BBAB47DC3F90}"/>
              </a:ext>
            </a:extLst>
          </p:cNvPr>
          <p:cNvSpPr txBox="1"/>
          <p:nvPr/>
        </p:nvSpPr>
        <p:spPr>
          <a:xfrm>
            <a:off x="6790191" y="2363918"/>
            <a:ext cx="2139004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Malzeichen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292269D8-1B3C-96D4-7DB6-1B13C0235EAB}"/>
              </a:ext>
            </a:extLst>
          </p:cNvPr>
          <p:cNvSpPr txBox="1"/>
          <p:nvPr/>
        </p:nvSpPr>
        <p:spPr>
          <a:xfrm>
            <a:off x="6790197" y="2875088"/>
            <a:ext cx="2139004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знак множення</a:t>
            </a:r>
            <a:endParaRPr lang="de-DE" dirty="0"/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znak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mnozhennya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4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AE195CD-9E37-0E3C-B30C-EC28C35CC08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9019439" y="2343059"/>
            <a:ext cx="432000" cy="432000"/>
          </a:xfrm>
          <a:prstGeom prst="rect">
            <a:avLst/>
          </a:prstGeom>
        </p:spPr>
      </p:pic>
      <p:pic>
        <p:nvPicPr>
          <p:cNvPr id="47" name="Audio Recording 07.02.2023, 20:50:24">
            <a:hlinkClick r:id="" action="ppaction://media"/>
            <a:extLst>
              <a:ext uri="{FF2B5EF4-FFF2-40B4-BE49-F238E27FC236}">
                <a16:creationId xmlns:a16="http://schemas.microsoft.com/office/drawing/2014/main" id="{1D717461-5DE5-D114-3548-0204C8A44B4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032871" y="2917878"/>
            <a:ext cx="468000" cy="468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FA782DF2-7C57-6B3C-C8BF-10512B69D178}"/>
              </a:ext>
            </a:extLst>
          </p:cNvPr>
          <p:cNvSpPr/>
          <p:nvPr/>
        </p:nvSpPr>
        <p:spPr>
          <a:xfrm>
            <a:off x="4011090" y="188129"/>
            <a:ext cx="284400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Знаки </a:t>
            </a:r>
            <a:r>
              <a:rPr lang="ru-RU" sz="2400" dirty="0" err="1">
                <a:solidFill>
                  <a:schemeClr val="tx1"/>
                </a:solidFill>
              </a:rPr>
              <a:t>операцій</a:t>
            </a:r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</a:p>
          <a:p>
            <a:pPr algn="ctr"/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dirty="0" err="1">
                <a:solidFill>
                  <a:srgbClr val="9D9D9D"/>
                </a:solidFill>
                <a:latin typeface="Comic Sans MS" panose="030F0902030302020204" pitchFamily="66" charset="0"/>
              </a:rPr>
              <a:t>znaky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dirty="0" err="1">
                <a:solidFill>
                  <a:srgbClr val="9D9D9D"/>
                </a:solidFill>
                <a:latin typeface="Comic Sans MS" panose="030F0902030302020204" pitchFamily="66" charset="0"/>
              </a:rPr>
              <a:t>operatsiy</a:t>
            </a:r>
            <a:r>
              <a:rPr lang="de-DE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endParaRPr lang="de-DE" sz="28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EA4FA8C-DA37-1B23-F615-E8220B180CB7}"/>
              </a:ext>
            </a:extLst>
          </p:cNvPr>
          <p:cNvSpPr txBox="1"/>
          <p:nvPr/>
        </p:nvSpPr>
        <p:spPr>
          <a:xfrm>
            <a:off x="5274134" y="5442923"/>
            <a:ext cx="269391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Gleichheitszeichen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768CDDF-2A09-CD03-6B9E-8AC0E40EE763}"/>
              </a:ext>
            </a:extLst>
          </p:cNvPr>
          <p:cNvSpPr txBox="1"/>
          <p:nvPr/>
        </p:nvSpPr>
        <p:spPr>
          <a:xfrm>
            <a:off x="5274139" y="5954093"/>
            <a:ext cx="2693907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знак </a:t>
            </a:r>
            <a:r>
              <a:rPr lang="ru-RU" dirty="0" err="1"/>
              <a:t>рівняння</a:t>
            </a:r>
            <a:endParaRPr lang="uk-UA" dirty="0"/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znak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rivnyannya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endParaRPr lang="uk-UA" sz="1400" dirty="0">
              <a:solidFill>
                <a:srgbClr val="9D9D9D"/>
              </a:solidFill>
            </a:endParaRPr>
          </a:p>
        </p:txBody>
      </p:sp>
      <p:pic>
        <p:nvPicPr>
          <p:cNvPr id="11" name="Audio Recording 10.07.2023, 10:51:19">
            <a:hlinkClick r:id="" action="ppaction://media"/>
            <a:extLst>
              <a:ext uri="{FF2B5EF4-FFF2-40B4-BE49-F238E27FC236}">
                <a16:creationId xmlns:a16="http://schemas.microsoft.com/office/drawing/2014/main" id="{DFCA9849-1036-4BFB-595A-52281BBEF60E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013708" y="6046667"/>
            <a:ext cx="468000" cy="468000"/>
          </a:xfrm>
          <a:prstGeom prst="rect">
            <a:avLst/>
          </a:prstGeom>
        </p:spPr>
      </p:pic>
      <p:pic>
        <p:nvPicPr>
          <p:cNvPr id="12" name="Audio Recording 10.07.2023, 10:50:21">
            <a:hlinkClick r:id="" action="ppaction://media"/>
            <a:extLst>
              <a:ext uri="{FF2B5EF4-FFF2-40B4-BE49-F238E27FC236}">
                <a16:creationId xmlns:a16="http://schemas.microsoft.com/office/drawing/2014/main" id="{DBDB1D07-D076-7782-EBA7-EF6F95943FA1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621090" y="285199"/>
            <a:ext cx="468000" cy="468000"/>
          </a:xfrm>
          <a:prstGeom prst="rect">
            <a:avLst/>
          </a:prstGeom>
        </p:spPr>
      </p:pic>
      <p:pic>
        <p:nvPicPr>
          <p:cNvPr id="1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A50DE58-EE23-5D40-E339-4817635C9586}"/>
              </a:ext>
            </a:extLst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>
                  <p14:trim st="1183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488913" y="252313"/>
            <a:ext cx="468000" cy="468000"/>
          </a:xfrm>
          <a:prstGeom prst="rect">
            <a:avLst/>
          </a:prstGeom>
        </p:spPr>
      </p:pic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0489BA8-9554-E3F6-0A81-8507C69AAA3A}"/>
              </a:ext>
            </a:extLst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3">
                  <p14:trim st="1264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031708" y="5433988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0344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0F842E00-9D37-A6F7-9983-8BF8BFE2163A}"/>
              </a:ext>
            </a:extLst>
          </p:cNvPr>
          <p:cNvGrpSpPr/>
          <p:nvPr/>
        </p:nvGrpSpPr>
        <p:grpSpPr>
          <a:xfrm>
            <a:off x="1041177" y="1504530"/>
            <a:ext cx="7496994" cy="1345970"/>
            <a:chOff x="460147" y="2316522"/>
            <a:chExt cx="7496994" cy="1345970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6ACB7F1C-5BE0-D731-3036-4A35005F4D82}"/>
                </a:ext>
              </a:extLst>
            </p:cNvPr>
            <p:cNvSpPr txBox="1"/>
            <p:nvPr/>
          </p:nvSpPr>
          <p:spPr>
            <a:xfrm>
              <a:off x="460147" y="2339053"/>
              <a:ext cx="1380506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30</a:t>
              </a:r>
            </a:p>
          </p:txBody>
        </p: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964D0EDA-1906-5D20-3389-6335F22B61BC}"/>
                </a:ext>
              </a:extLst>
            </p:cNvPr>
            <p:cNvSpPr txBox="1"/>
            <p:nvPr/>
          </p:nvSpPr>
          <p:spPr>
            <a:xfrm>
              <a:off x="2467035" y="2316522"/>
              <a:ext cx="700833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+</a:t>
              </a: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50FA0383-86E4-B52C-D536-77925A892A9E}"/>
                </a:ext>
              </a:extLst>
            </p:cNvPr>
            <p:cNvSpPr txBox="1"/>
            <p:nvPr/>
          </p:nvSpPr>
          <p:spPr>
            <a:xfrm>
              <a:off x="3717969" y="2334858"/>
              <a:ext cx="1144864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15</a:t>
              </a:r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DB746B55-959C-C3CA-4E3E-16F228ADF162}"/>
                </a:ext>
              </a:extLst>
            </p:cNvPr>
            <p:cNvSpPr txBox="1"/>
            <p:nvPr/>
          </p:nvSpPr>
          <p:spPr>
            <a:xfrm>
              <a:off x="5568845" y="2332598"/>
              <a:ext cx="590226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=</a:t>
              </a:r>
            </a:p>
          </p:txBody>
        </p:sp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7891782A-E9AC-08DE-1B32-12C36EC22A02}"/>
                </a:ext>
              </a:extLst>
            </p:cNvPr>
            <p:cNvSpPr txBox="1"/>
            <p:nvPr/>
          </p:nvSpPr>
          <p:spPr>
            <a:xfrm>
              <a:off x="6687242" y="2339053"/>
              <a:ext cx="1269899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45</a:t>
              </a:r>
            </a:p>
          </p:txBody>
        </p:sp>
      </p:grp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B292DFAB-EE2C-0739-4CB3-2028AA306BF4}"/>
              </a:ext>
            </a:extLst>
          </p:cNvPr>
          <p:cNvSpPr/>
          <p:nvPr/>
        </p:nvSpPr>
        <p:spPr>
          <a:xfrm>
            <a:off x="252733" y="2756017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458901" y="2900048"/>
            <a:ext cx="2117300" cy="410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erste Summand</a:t>
            </a:r>
            <a:endParaRPr lang="de-DE" sz="1600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104" name="Textfeld 103">
            <a:extLst>
              <a:ext uri="{FF2B5EF4-FFF2-40B4-BE49-F238E27FC236}">
                <a16:creationId xmlns:a16="http://schemas.microsoft.com/office/drawing/2014/main" id="{8DDDF508-418D-694D-ACCE-19DAFF89B5D3}"/>
              </a:ext>
            </a:extLst>
          </p:cNvPr>
          <p:cNvSpPr txBox="1"/>
          <p:nvPr/>
        </p:nvSpPr>
        <p:spPr>
          <a:xfrm>
            <a:off x="458902" y="3396191"/>
            <a:ext cx="2117294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перший доданок</a:t>
            </a:r>
            <a:endParaRPr lang="de-DE" dirty="0"/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pershyy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dodanok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CAFB173-56AA-4D29-2348-C48F71D8AC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632936" y="2940029"/>
            <a:ext cx="432000" cy="432000"/>
          </a:xfrm>
          <a:prstGeom prst="rect">
            <a:avLst/>
          </a:prstGeom>
        </p:spPr>
      </p:pic>
      <p:pic>
        <p:nvPicPr>
          <p:cNvPr id="21" name="Audio Recording 07.02.2023, 20:44:55">
            <a:hlinkClick r:id="" action="ppaction://media"/>
            <a:extLst>
              <a:ext uri="{FF2B5EF4-FFF2-40B4-BE49-F238E27FC236}">
                <a16:creationId xmlns:a16="http://schemas.microsoft.com/office/drawing/2014/main" id="{DE6F2F0C-5413-A743-219C-7AB8550403C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2588174" y="3423812"/>
            <a:ext cx="468000" cy="468000"/>
          </a:xfrm>
          <a:prstGeom prst="rect">
            <a:avLst/>
          </a:prstGeom>
        </p:spPr>
      </p:pic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138E9A81-5904-8F5B-4874-B68101C1E308}"/>
              </a:ext>
            </a:extLst>
          </p:cNvPr>
          <p:cNvSpPr/>
          <p:nvPr/>
        </p:nvSpPr>
        <p:spPr>
          <a:xfrm>
            <a:off x="3534094" y="2756017"/>
            <a:ext cx="3014536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8F9DB89D-1FA4-1DFE-20EB-798E6CA96E29}"/>
              </a:ext>
            </a:extLst>
          </p:cNvPr>
          <p:cNvSpPr txBox="1"/>
          <p:nvPr/>
        </p:nvSpPr>
        <p:spPr>
          <a:xfrm>
            <a:off x="3735503" y="2900048"/>
            <a:ext cx="2191398" cy="410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zweite Summand</a:t>
            </a:r>
          </a:p>
        </p:txBody>
      </p:sp>
      <p:sp>
        <p:nvSpPr>
          <p:cNvPr id="98" name="Textfeld 97">
            <a:extLst>
              <a:ext uri="{FF2B5EF4-FFF2-40B4-BE49-F238E27FC236}">
                <a16:creationId xmlns:a16="http://schemas.microsoft.com/office/drawing/2014/main" id="{9FB9A1BF-ECA9-0E78-E5B2-B163859869E8}"/>
              </a:ext>
            </a:extLst>
          </p:cNvPr>
          <p:cNvSpPr txBox="1"/>
          <p:nvPr/>
        </p:nvSpPr>
        <p:spPr>
          <a:xfrm>
            <a:off x="3735502" y="3396191"/>
            <a:ext cx="2191393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другий доданок</a:t>
            </a:r>
            <a:endParaRPr lang="de-DE" dirty="0"/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druhyy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dodanok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770D90F-4BCE-4AEF-304F-AC8F0E4315A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062410" y="2907334"/>
            <a:ext cx="432000" cy="432000"/>
          </a:xfrm>
          <a:prstGeom prst="rect">
            <a:avLst/>
          </a:prstGeom>
        </p:spPr>
      </p:pic>
      <p:pic>
        <p:nvPicPr>
          <p:cNvPr id="22" name="Audio Recording 07.02.2023, 20:45:06">
            <a:hlinkClick r:id="" action="ppaction://media"/>
            <a:extLst>
              <a:ext uri="{FF2B5EF4-FFF2-40B4-BE49-F238E27FC236}">
                <a16:creationId xmlns:a16="http://schemas.microsoft.com/office/drawing/2014/main" id="{556AA21E-1586-D15A-7972-A51E29B9F69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6058149" y="3427176"/>
            <a:ext cx="468000" cy="468000"/>
          </a:xfrm>
          <a:prstGeom prst="rect">
            <a:avLst/>
          </a:prstGeom>
        </p:spPr>
      </p:pic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419A68F4-80E4-D765-5028-3404432F91D4}"/>
              </a:ext>
            </a:extLst>
          </p:cNvPr>
          <p:cNvSpPr/>
          <p:nvPr/>
        </p:nvSpPr>
        <p:spPr>
          <a:xfrm>
            <a:off x="6809267" y="2756017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2" name="Textfeld 101">
            <a:extLst>
              <a:ext uri="{FF2B5EF4-FFF2-40B4-BE49-F238E27FC236}">
                <a16:creationId xmlns:a16="http://schemas.microsoft.com/office/drawing/2014/main" id="{45EB171C-A334-D497-E304-9323BEBA3B3F}"/>
              </a:ext>
            </a:extLst>
          </p:cNvPr>
          <p:cNvSpPr txBox="1"/>
          <p:nvPr/>
        </p:nvSpPr>
        <p:spPr>
          <a:xfrm>
            <a:off x="7016740" y="2900048"/>
            <a:ext cx="2009723" cy="408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Summe</a:t>
            </a:r>
            <a:endParaRPr lang="de-DE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105" name="Textfeld 104">
            <a:extLst>
              <a:ext uri="{FF2B5EF4-FFF2-40B4-BE49-F238E27FC236}">
                <a16:creationId xmlns:a16="http://schemas.microsoft.com/office/drawing/2014/main" id="{8060D64C-AABA-B968-7A35-F3445681E954}"/>
              </a:ext>
            </a:extLst>
          </p:cNvPr>
          <p:cNvSpPr txBox="1"/>
          <p:nvPr/>
        </p:nvSpPr>
        <p:spPr>
          <a:xfrm>
            <a:off x="7019810" y="3396191"/>
            <a:ext cx="2009718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c</a:t>
            </a:r>
            <a:r>
              <a:rPr lang="uk-UA" dirty="0"/>
              <a:t>ума</a:t>
            </a:r>
            <a:endParaRPr lang="de-DE" dirty="0"/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suma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9DC3DD3-7FCC-2E1E-7517-4BB1180D5DF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092110" y="2920744"/>
            <a:ext cx="432000" cy="432000"/>
          </a:xfrm>
          <a:prstGeom prst="rect">
            <a:avLst/>
          </a:prstGeom>
        </p:spPr>
      </p:pic>
      <p:pic>
        <p:nvPicPr>
          <p:cNvPr id="23" name="Audio Recording 07.02.2023, 20:45:23">
            <a:hlinkClick r:id="" action="ppaction://media"/>
            <a:extLst>
              <a:ext uri="{FF2B5EF4-FFF2-40B4-BE49-F238E27FC236}">
                <a16:creationId xmlns:a16="http://schemas.microsoft.com/office/drawing/2014/main" id="{09A6896E-08AE-3B1B-7ED8-AFF77AE7D59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082908" y="3439019"/>
            <a:ext cx="468000" cy="468000"/>
          </a:xfrm>
          <a:prstGeom prst="rect">
            <a:avLst/>
          </a:prstGeom>
        </p:spPr>
      </p:pic>
      <p:sp>
        <p:nvSpPr>
          <p:cNvPr id="108" name="Abgerundetes Rechteck 107">
            <a:extLst>
              <a:ext uri="{FF2B5EF4-FFF2-40B4-BE49-F238E27FC236}">
                <a16:creationId xmlns:a16="http://schemas.microsoft.com/office/drawing/2014/main" id="{573359B8-696C-65CE-6E28-E7F0892D0BBA}"/>
              </a:ext>
            </a:extLst>
          </p:cNvPr>
          <p:cNvSpPr/>
          <p:nvPr/>
        </p:nvSpPr>
        <p:spPr>
          <a:xfrm>
            <a:off x="481883" y="4781173"/>
            <a:ext cx="4247071" cy="1404000"/>
          </a:xfrm>
          <a:prstGeom prst="roundRect">
            <a:avLst>
              <a:gd name="adj" fmla="val 3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34" name="Textfeld 133">
            <a:extLst>
              <a:ext uri="{FF2B5EF4-FFF2-40B4-BE49-F238E27FC236}">
                <a16:creationId xmlns:a16="http://schemas.microsoft.com/office/drawing/2014/main" id="{28D43B63-B477-25AA-B63C-00A217B7BD1E}"/>
              </a:ext>
            </a:extLst>
          </p:cNvPr>
          <p:cNvSpPr txBox="1"/>
          <p:nvPr/>
        </p:nvSpPr>
        <p:spPr>
          <a:xfrm>
            <a:off x="1703177" y="4917554"/>
            <a:ext cx="2356502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Pluszeichen</a:t>
            </a:r>
          </a:p>
        </p:txBody>
      </p:sp>
      <p:sp>
        <p:nvSpPr>
          <p:cNvPr id="135" name="Textfeld 134">
            <a:extLst>
              <a:ext uri="{FF2B5EF4-FFF2-40B4-BE49-F238E27FC236}">
                <a16:creationId xmlns:a16="http://schemas.microsoft.com/office/drawing/2014/main" id="{E460465C-EE50-AC13-FBF5-6A0AFB9C52A7}"/>
              </a:ext>
            </a:extLst>
          </p:cNvPr>
          <p:cNvSpPr txBox="1"/>
          <p:nvPr/>
        </p:nvSpPr>
        <p:spPr>
          <a:xfrm>
            <a:off x="1703182" y="5428724"/>
            <a:ext cx="2356502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знак плюс</a:t>
            </a: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znak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plyus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endParaRPr lang="uk-UA" sz="1400" dirty="0">
              <a:solidFill>
                <a:srgbClr val="9D9D9D"/>
              </a:solidFill>
            </a:endParaRP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98805A6-63A2-F8D1-3165-73A20FA9796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147328" y="4941865"/>
            <a:ext cx="432000" cy="432000"/>
          </a:xfrm>
          <a:prstGeom prst="rect">
            <a:avLst/>
          </a:prstGeom>
        </p:spPr>
      </p:pic>
      <p:pic>
        <p:nvPicPr>
          <p:cNvPr id="20" name="Audio Recording 07.02.2023, 20:44:43">
            <a:hlinkClick r:id="" action="ppaction://media"/>
            <a:extLst>
              <a:ext uri="{FF2B5EF4-FFF2-40B4-BE49-F238E27FC236}">
                <a16:creationId xmlns:a16="http://schemas.microsoft.com/office/drawing/2014/main" id="{E62938D0-2A26-289C-84EA-C04CCB85444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116188" y="5480473"/>
            <a:ext cx="468000" cy="468000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C950243B-11E4-A3B7-8A83-BACDF3F9BCC7}"/>
              </a:ext>
            </a:extLst>
          </p:cNvPr>
          <p:cNvSpPr txBox="1"/>
          <p:nvPr/>
        </p:nvSpPr>
        <p:spPr>
          <a:xfrm>
            <a:off x="662748" y="4818754"/>
            <a:ext cx="700833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+</a:t>
            </a:r>
          </a:p>
        </p:txBody>
      </p:sp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77E00954-973D-4787-F434-CE97FA6516E0}"/>
              </a:ext>
            </a:extLst>
          </p:cNvPr>
          <p:cNvSpPr/>
          <p:nvPr/>
        </p:nvSpPr>
        <p:spPr>
          <a:xfrm>
            <a:off x="5108324" y="4781173"/>
            <a:ext cx="4315793" cy="1404000"/>
          </a:xfrm>
          <a:prstGeom prst="roundRect">
            <a:avLst>
              <a:gd name="adj" fmla="val 3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85C344D8-2E7A-297C-924D-7B56F9A0623D}"/>
              </a:ext>
            </a:extLst>
          </p:cNvPr>
          <p:cNvSpPr txBox="1"/>
          <p:nvPr/>
        </p:nvSpPr>
        <p:spPr>
          <a:xfrm>
            <a:off x="6170881" y="4900334"/>
            <a:ext cx="269391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Gleichheitszeichen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2D130096-7C54-1C08-F162-C1925C487F3F}"/>
              </a:ext>
            </a:extLst>
          </p:cNvPr>
          <p:cNvSpPr txBox="1"/>
          <p:nvPr/>
        </p:nvSpPr>
        <p:spPr>
          <a:xfrm>
            <a:off x="6170886" y="5411504"/>
            <a:ext cx="2693907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знак </a:t>
            </a:r>
            <a:r>
              <a:rPr lang="ru-RU" dirty="0" err="1"/>
              <a:t>рівняння</a:t>
            </a:r>
            <a:endParaRPr lang="uk-UA" dirty="0"/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znak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rivnyannya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endParaRPr lang="uk-UA" sz="1400" dirty="0">
              <a:solidFill>
                <a:srgbClr val="9D9D9D"/>
              </a:solidFill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FBCE5AAD-31C3-B8DE-C3A1-D97171AAC4EE}"/>
              </a:ext>
            </a:extLst>
          </p:cNvPr>
          <p:cNvSpPr txBox="1"/>
          <p:nvPr/>
        </p:nvSpPr>
        <p:spPr>
          <a:xfrm>
            <a:off x="5344492" y="4818754"/>
            <a:ext cx="590226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=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61A4A9C-9079-122E-C628-078B39507039}"/>
              </a:ext>
            </a:extLst>
          </p:cNvPr>
          <p:cNvSpPr/>
          <p:nvPr/>
        </p:nvSpPr>
        <p:spPr>
          <a:xfrm>
            <a:off x="133975" y="173096"/>
            <a:ext cx="263346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Addition</a:t>
            </a:r>
          </a:p>
        </p:txBody>
      </p:sp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94F211E-A660-C124-36BE-A5AF009176BB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042920" y="313213"/>
            <a:ext cx="360000" cy="360000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3556027-7FFC-861F-A940-907856141326}"/>
              </a:ext>
            </a:extLst>
          </p:cNvPr>
          <p:cNvSpPr/>
          <p:nvPr/>
        </p:nvSpPr>
        <p:spPr>
          <a:xfrm>
            <a:off x="2536005" y="121065"/>
            <a:ext cx="506744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uk-UA" sz="2400" dirty="0">
                <a:solidFill>
                  <a:schemeClr val="tx1"/>
                </a:solidFill>
              </a:rPr>
              <a:t>Додавання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dopovnennya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5" name="Audio Recording 07.02.2023, 20:44:30">
            <a:hlinkClick r:id="" action="ppaction://media"/>
            <a:extLst>
              <a:ext uri="{FF2B5EF4-FFF2-40B4-BE49-F238E27FC236}">
                <a16:creationId xmlns:a16="http://schemas.microsoft.com/office/drawing/2014/main" id="{3C9DF9F7-7209-90D4-1739-ACDA996E6AB8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5561593" y="259213"/>
            <a:ext cx="468000" cy="468000"/>
          </a:xfrm>
          <a:prstGeom prst="rect">
            <a:avLst/>
          </a:prstGeom>
        </p:spPr>
      </p:pic>
      <p:pic>
        <p:nvPicPr>
          <p:cNvPr id="8" name="Audio Recording 10.07.2023, 10:51:19">
            <a:hlinkClick r:id="" action="ppaction://media"/>
            <a:extLst>
              <a:ext uri="{FF2B5EF4-FFF2-40B4-BE49-F238E27FC236}">
                <a16:creationId xmlns:a16="http://schemas.microsoft.com/office/drawing/2014/main" id="{CD714A00-6ECA-8BFA-C48E-B954ED694E1B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8910455" y="5504078"/>
            <a:ext cx="468000" cy="468000"/>
          </a:xfrm>
          <a:prstGeom prst="rect">
            <a:avLst/>
          </a:prstGeom>
        </p:spPr>
      </p:pic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A086B62-AFA2-E56D-5B15-3232A8981DC8}"/>
              </a:ext>
            </a:extLst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>
                  <p14:trim st="1264"/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936754" y="4898944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309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391B656C-FC0C-6D4C-FDF9-9774152325E3}"/>
              </a:ext>
            </a:extLst>
          </p:cNvPr>
          <p:cNvSpPr/>
          <p:nvPr/>
        </p:nvSpPr>
        <p:spPr>
          <a:xfrm>
            <a:off x="2779358" y="1266718"/>
            <a:ext cx="4483679" cy="1132271"/>
          </a:xfrm>
          <a:prstGeom prst="roundRect">
            <a:avLst>
              <a:gd name="adj" fmla="val 44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0F842E00-9D37-A6F7-9983-8BF8BFE2163A}"/>
              </a:ext>
            </a:extLst>
          </p:cNvPr>
          <p:cNvGrpSpPr/>
          <p:nvPr/>
        </p:nvGrpSpPr>
        <p:grpSpPr>
          <a:xfrm>
            <a:off x="2979847" y="1452275"/>
            <a:ext cx="4061882" cy="966264"/>
            <a:chOff x="1394964" y="2888052"/>
            <a:chExt cx="4061882" cy="966264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6ACB7F1C-5BE0-D731-3036-4A35005F4D82}"/>
                </a:ext>
              </a:extLst>
            </p:cNvPr>
            <p:cNvSpPr txBox="1"/>
            <p:nvPr/>
          </p:nvSpPr>
          <p:spPr>
            <a:xfrm>
              <a:off x="1394964" y="2911436"/>
              <a:ext cx="990976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30</a:t>
              </a:r>
              <a:endParaRPr lang="de-DE" sz="6600" dirty="0">
                <a:latin typeface="Grundschrift" panose="03010100010101010101" pitchFamily="66" charset="0"/>
              </a:endParaRPr>
            </a:p>
          </p:txBody>
        </p: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964D0EDA-1906-5D20-3389-6335F22B61BC}"/>
                </a:ext>
              </a:extLst>
            </p:cNvPr>
            <p:cNvSpPr txBox="1"/>
            <p:nvPr/>
          </p:nvSpPr>
          <p:spPr>
            <a:xfrm>
              <a:off x="2399412" y="2930986"/>
              <a:ext cx="532517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+</a:t>
              </a:r>
              <a:endParaRPr lang="de-DE" sz="8000" dirty="0">
                <a:latin typeface="Grundschrift" panose="03010100010101010101" pitchFamily="66" charset="0"/>
              </a:endParaRP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50FA0383-86E4-B52C-D536-77925A892A9E}"/>
                </a:ext>
              </a:extLst>
            </p:cNvPr>
            <p:cNvSpPr txBox="1"/>
            <p:nvPr/>
          </p:nvSpPr>
          <p:spPr>
            <a:xfrm>
              <a:off x="3032628" y="2903753"/>
              <a:ext cx="833883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15</a:t>
              </a:r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DB746B55-959C-C3CA-4E3E-16F228ADF162}"/>
                </a:ext>
              </a:extLst>
            </p:cNvPr>
            <p:cNvSpPr txBox="1"/>
            <p:nvPr/>
          </p:nvSpPr>
          <p:spPr>
            <a:xfrm>
              <a:off x="4025813" y="2930986"/>
              <a:ext cx="45878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=</a:t>
              </a:r>
            </a:p>
          </p:txBody>
        </p:sp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7891782A-E9AC-08DE-1B32-12C36EC22A02}"/>
                </a:ext>
              </a:extLst>
            </p:cNvPr>
            <p:cNvSpPr txBox="1"/>
            <p:nvPr/>
          </p:nvSpPr>
          <p:spPr>
            <a:xfrm>
              <a:off x="4539607" y="2888052"/>
              <a:ext cx="917239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45</a:t>
              </a:r>
            </a:p>
          </p:txBody>
        </p:sp>
      </p:grpSp>
      <p:cxnSp>
        <p:nvCxnSpPr>
          <p:cNvPr id="149" name="Gerade Verbindung 148">
            <a:extLst>
              <a:ext uri="{FF2B5EF4-FFF2-40B4-BE49-F238E27FC236}">
                <a16:creationId xmlns:a16="http://schemas.microsoft.com/office/drawing/2014/main" id="{421166CA-9434-BB05-E3EF-2A9A8F5CFDA4}"/>
              </a:ext>
            </a:extLst>
          </p:cNvPr>
          <p:cNvCxnSpPr>
            <a:cxnSpLocks/>
          </p:cNvCxnSpPr>
          <p:nvPr/>
        </p:nvCxnSpPr>
        <p:spPr>
          <a:xfrm>
            <a:off x="632278" y="5081244"/>
            <a:ext cx="0" cy="1503557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k 29">
            <a:extLst>
              <a:ext uri="{FF2B5EF4-FFF2-40B4-BE49-F238E27FC236}">
                <a16:creationId xmlns:a16="http://schemas.microsoft.com/office/drawing/2014/main" id="{CA8BF929-4FC1-1C29-183C-8CF0FB44B49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6164" y="4897324"/>
            <a:ext cx="1456480" cy="1642770"/>
          </a:xfrm>
          <a:prstGeom prst="rect">
            <a:avLst/>
          </a:prstGeom>
        </p:spPr>
      </p:pic>
      <p:pic>
        <p:nvPicPr>
          <p:cNvPr id="31" name="Bild 15" descr="Junge 1 spricht.jpg">
            <a:extLst>
              <a:ext uri="{FF2B5EF4-FFF2-40B4-BE49-F238E27FC236}">
                <a16:creationId xmlns:a16="http://schemas.microsoft.com/office/drawing/2014/main" id="{2B3738C4-C605-F275-6521-855CF300730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784" y="4574389"/>
            <a:ext cx="1434344" cy="1993417"/>
          </a:xfrm>
          <a:prstGeom prst="rect">
            <a:avLst/>
          </a:prstGeom>
        </p:spPr>
      </p:pic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6721CF88-FFF7-F830-7733-9E04E08306C0}"/>
              </a:ext>
            </a:extLst>
          </p:cNvPr>
          <p:cNvGrpSpPr/>
          <p:nvPr/>
        </p:nvGrpSpPr>
        <p:grpSpPr>
          <a:xfrm>
            <a:off x="6069479" y="3247714"/>
            <a:ext cx="2502116" cy="862867"/>
            <a:chOff x="4545566" y="2762040"/>
            <a:chExt cx="2502116" cy="862867"/>
          </a:xfrm>
        </p:grpSpPr>
        <p:sp>
          <p:nvSpPr>
            <p:cNvPr id="152" name="Textfeld 151">
              <a:extLst>
                <a:ext uri="{FF2B5EF4-FFF2-40B4-BE49-F238E27FC236}">
                  <a16:creationId xmlns:a16="http://schemas.microsoft.com/office/drawing/2014/main" id="{49C48CE9-3C43-2675-51DB-BE2B06827F02}"/>
                </a:ext>
              </a:extLst>
            </p:cNvPr>
            <p:cNvSpPr txBox="1"/>
            <p:nvPr/>
          </p:nvSpPr>
          <p:spPr>
            <a:xfrm>
              <a:off x="4545566" y="2762040"/>
              <a:ext cx="2423311" cy="40862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Ich addiere…</a:t>
              </a:r>
            </a:p>
          </p:txBody>
        </p:sp>
        <p:sp>
          <p:nvSpPr>
            <p:cNvPr id="153" name="Textfeld 152">
              <a:extLst>
                <a:ext uri="{FF2B5EF4-FFF2-40B4-BE49-F238E27FC236}">
                  <a16:creationId xmlns:a16="http://schemas.microsoft.com/office/drawing/2014/main" id="{B4C1067D-D5F4-361D-86D7-8E73616CF03F}"/>
                </a:ext>
              </a:extLst>
            </p:cNvPr>
            <p:cNvSpPr txBox="1"/>
            <p:nvPr/>
          </p:nvSpPr>
          <p:spPr>
            <a:xfrm>
              <a:off x="4545569" y="3011973"/>
              <a:ext cx="2423308" cy="612934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dirty="0"/>
                <a:t>я додаю</a:t>
              </a:r>
              <a:r>
                <a:rPr lang="de-DE" sz="1600" dirty="0"/>
                <a:t>…</a:t>
              </a:r>
            </a:p>
            <a:p>
              <a:pPr algn="ctr"/>
              <a:r>
                <a:rPr lang="de-DE" sz="14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[</a:t>
              </a:r>
              <a:r>
                <a:rPr lang="de-DE" sz="1400" dirty="0" err="1">
                  <a:solidFill>
                    <a:srgbClr val="9D9D9D"/>
                  </a:solidFill>
                  <a:latin typeface="Comic Sans MS" panose="030F0902030302020204" pitchFamily="66" charset="0"/>
                </a:rPr>
                <a:t>ya</a:t>
              </a:r>
              <a:r>
                <a:rPr lang="de-DE" sz="14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1400" dirty="0" err="1">
                  <a:solidFill>
                    <a:srgbClr val="9D9D9D"/>
                  </a:solidFill>
                  <a:latin typeface="Comic Sans MS" panose="030F0902030302020204" pitchFamily="66" charset="0"/>
                </a:rPr>
                <a:t>dodayu</a:t>
              </a:r>
              <a:r>
                <a:rPr lang="de-DE" sz="14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…]</a:t>
              </a:r>
              <a:endParaRPr lang="uk-UA" sz="1400" dirty="0">
                <a:solidFill>
                  <a:srgbClr val="9D9D9D"/>
                </a:solidFill>
              </a:endParaRPr>
            </a:p>
          </p:txBody>
        </p:sp>
        <p:pic>
          <p:nvPicPr>
            <p:cNvPr id="17" name="Aufgezeichneter Sound">
              <a:hlinkClick r:id="" action="ppaction://media"/>
              <a:extLst>
                <a:ext uri="{FF2B5EF4-FFF2-40B4-BE49-F238E27FC236}">
                  <a16:creationId xmlns:a16="http://schemas.microsoft.com/office/drawing/2014/main" id="{310289EB-AF39-AA2C-7EBB-558646ED7FAA}"/>
                </a:ext>
              </a:extLst>
            </p:cNvPr>
            <p:cNvPicPr>
              <a:picLocks noChangeAspect="1"/>
            </p:cNvPicPr>
            <p:nvPr>
              <a:audioFile r:link="rId13"/>
              <p:extLst>
                <p:ext uri="{DAA4B4D4-6D71-4841-9C94-3DE7FCFB9230}">
                  <p14:media xmlns:p14="http://schemas.microsoft.com/office/powerpoint/2010/main" r:embed="rId14">
                    <p14:trim st="507"/>
                  </p14:media>
                </p:ext>
              </p:extLst>
            </p:nvPr>
          </p:nvPicPr>
          <p:blipFill>
            <a:blip r:embed="rId20"/>
            <a:stretch>
              <a:fillRect/>
            </a:stretch>
          </p:blipFill>
          <p:spPr>
            <a:xfrm>
              <a:off x="6646961" y="2810663"/>
              <a:ext cx="360000" cy="360000"/>
            </a:xfrm>
            <a:prstGeom prst="rect">
              <a:avLst/>
            </a:prstGeom>
          </p:spPr>
        </p:pic>
        <p:pic>
          <p:nvPicPr>
            <p:cNvPr id="25" name="Audio Recording 07.02.2023, 20:46:02">
              <a:hlinkClick r:id="" action="ppaction://media"/>
              <a:extLst>
                <a:ext uri="{FF2B5EF4-FFF2-40B4-BE49-F238E27FC236}">
                  <a16:creationId xmlns:a16="http://schemas.microsoft.com/office/drawing/2014/main" id="{B748DE3C-A2F3-3D8C-2AB3-E0E79C80E328}"/>
                </a:ext>
              </a:extLst>
            </p:cNvPr>
            <p:cNvPicPr>
              <a:picLocks noChangeAspect="1"/>
            </p:cNvPicPr>
            <p:nvPr>
              <a:audioFile r:link="rId16"/>
              <p:extLst>
                <p:ext uri="{DAA4B4D4-6D71-4841-9C94-3DE7FCFB9230}">
                  <p14:media xmlns:p14="http://schemas.microsoft.com/office/powerpoint/2010/main" r:embed="rId15"/>
                </p:ext>
              </p:extLst>
            </p:nvPr>
          </p:nvPicPr>
          <p:blipFill>
            <a:blip r:embed="rId21"/>
            <a:stretch>
              <a:fillRect/>
            </a:stretch>
          </p:blipFill>
          <p:spPr>
            <a:xfrm>
              <a:off x="6579682" y="3125925"/>
              <a:ext cx="468000" cy="468000"/>
            </a:xfrm>
            <a:prstGeom prst="rect">
              <a:avLst/>
            </a:prstGeom>
          </p:spPr>
        </p:pic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27FC9122-BF12-41C6-9153-581027A98343}"/>
              </a:ext>
            </a:extLst>
          </p:cNvPr>
          <p:cNvGrpSpPr/>
          <p:nvPr/>
        </p:nvGrpSpPr>
        <p:grpSpPr>
          <a:xfrm>
            <a:off x="5140234" y="5020866"/>
            <a:ext cx="2547593" cy="977554"/>
            <a:chOff x="5946050" y="5227528"/>
            <a:chExt cx="2547593" cy="977554"/>
          </a:xfrm>
        </p:grpSpPr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C565114C-246F-5AB6-2789-4D05981758D8}"/>
                </a:ext>
              </a:extLst>
            </p:cNvPr>
            <p:cNvSpPr txBox="1"/>
            <p:nvPr/>
          </p:nvSpPr>
          <p:spPr>
            <a:xfrm>
              <a:off x="5946050" y="5227528"/>
              <a:ext cx="2313593" cy="408623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Die Summe ist...</a:t>
              </a:r>
            </a:p>
          </p:txBody>
        </p: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59CA8541-9EF7-8AC6-42A9-3B152A8456C5}"/>
                </a:ext>
              </a:extLst>
            </p:cNvPr>
            <p:cNvSpPr txBox="1"/>
            <p:nvPr/>
          </p:nvSpPr>
          <p:spPr>
            <a:xfrm>
              <a:off x="5946050" y="5592148"/>
              <a:ext cx="2313592" cy="612934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600" dirty="0"/>
                <a:t>„</a:t>
              </a:r>
              <a:r>
                <a:rPr lang="az-Cyrl-AZ" sz="1600" dirty="0"/>
                <a:t>Всього це...</a:t>
              </a:r>
              <a:r>
                <a:rPr lang="de-DE" sz="1600" dirty="0"/>
                <a:t>“</a:t>
              </a:r>
              <a:endParaRPr lang="az-Cyrl-AZ" sz="1600" dirty="0"/>
            </a:p>
            <a:p>
              <a:pPr algn="ctr"/>
              <a:r>
                <a:rPr lang="de-DE" sz="14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[</a:t>
              </a:r>
              <a:r>
                <a:rPr lang="de-DE" sz="1400" dirty="0" err="1">
                  <a:solidFill>
                    <a:srgbClr val="9D9D9D"/>
                  </a:solidFill>
                  <a:latin typeface="Comic Sans MS" panose="030F0902030302020204" pitchFamily="66" charset="0"/>
                </a:rPr>
                <a:t>vsʹoho</a:t>
              </a:r>
              <a:r>
                <a:rPr lang="de-DE" sz="14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 </a:t>
              </a:r>
              <a:r>
                <a:rPr lang="de-DE" sz="1400" dirty="0" err="1">
                  <a:solidFill>
                    <a:srgbClr val="9D9D9D"/>
                  </a:solidFill>
                  <a:latin typeface="Comic Sans MS" panose="030F0902030302020204" pitchFamily="66" charset="0"/>
                </a:rPr>
                <a:t>tse</a:t>
              </a:r>
              <a:r>
                <a:rPr lang="de-DE" sz="1400" dirty="0">
                  <a:solidFill>
                    <a:srgbClr val="9D9D9D"/>
                  </a:solidFill>
                  <a:latin typeface="Comic Sans MS" panose="030F0902030302020204" pitchFamily="66" charset="0"/>
                </a:rPr>
                <a:t>...]</a:t>
              </a:r>
              <a:endParaRPr lang="uk-UA" sz="1400" dirty="0">
                <a:solidFill>
                  <a:srgbClr val="9D9D9D"/>
                </a:solidFill>
              </a:endParaRPr>
            </a:p>
          </p:txBody>
        </p:sp>
        <p:pic>
          <p:nvPicPr>
            <p:cNvPr id="19" name="Aufgezeichneter Sound">
              <a:hlinkClick r:id="" action="ppaction://media"/>
              <a:extLst>
                <a:ext uri="{FF2B5EF4-FFF2-40B4-BE49-F238E27FC236}">
                  <a16:creationId xmlns:a16="http://schemas.microsoft.com/office/drawing/2014/main" id="{82646FF0-4C21-6A39-482C-B16F8D280209}"/>
                </a:ext>
              </a:extLst>
            </p:cNvPr>
            <p:cNvPicPr>
              <a:picLocks noChangeAspect="1"/>
            </p:cNvPicPr>
            <p:nvPr>
              <a:audioFile r:link="rId10"/>
              <p:extLst>
                <p:ext uri="{DAA4B4D4-6D71-4841-9C94-3DE7FCFB9230}">
                  <p14:media xmlns:p14="http://schemas.microsoft.com/office/powerpoint/2010/main" r:embed="rId9"/>
                </p:ext>
              </p:extLst>
            </p:nvPr>
          </p:nvPicPr>
          <p:blipFill>
            <a:blip r:embed="rId20"/>
            <a:stretch>
              <a:fillRect/>
            </a:stretch>
          </p:blipFill>
          <p:spPr>
            <a:xfrm>
              <a:off x="8085388" y="5283710"/>
              <a:ext cx="360000" cy="360000"/>
            </a:xfrm>
            <a:prstGeom prst="rect">
              <a:avLst/>
            </a:prstGeom>
          </p:spPr>
        </p:pic>
        <p:pic>
          <p:nvPicPr>
            <p:cNvPr id="26" name="Audio Recording 07.02.2023, 20:46:15">
              <a:hlinkClick r:id="" action="ppaction://media"/>
              <a:extLst>
                <a:ext uri="{FF2B5EF4-FFF2-40B4-BE49-F238E27FC236}">
                  <a16:creationId xmlns:a16="http://schemas.microsoft.com/office/drawing/2014/main" id="{5ADB7354-0735-D6AF-D0EA-C2751D1DB226}"/>
                </a:ext>
              </a:extLst>
            </p:cNvPr>
            <p:cNvPicPr>
              <a:picLocks noChangeAspect="1"/>
            </p:cNvPicPr>
            <p:nvPr>
              <a:audioFile r:link="rId12"/>
              <p:extLst>
                <p:ext uri="{DAA4B4D4-6D71-4841-9C94-3DE7FCFB9230}">
                  <p14:media xmlns:p14="http://schemas.microsoft.com/office/powerpoint/2010/main" r:embed="rId11"/>
                </p:ext>
              </p:extLst>
            </p:nvPr>
          </p:nvPicPr>
          <p:blipFill>
            <a:blip r:embed="rId21"/>
            <a:stretch>
              <a:fillRect/>
            </a:stretch>
          </p:blipFill>
          <p:spPr>
            <a:xfrm>
              <a:off x="8025643" y="5718148"/>
              <a:ext cx="468000" cy="468000"/>
            </a:xfrm>
            <a:prstGeom prst="rect">
              <a:avLst/>
            </a:prstGeom>
          </p:spPr>
        </p:pic>
      </p:grpSp>
      <p:sp>
        <p:nvSpPr>
          <p:cNvPr id="3" name="Rechteck 2">
            <a:extLst>
              <a:ext uri="{FF2B5EF4-FFF2-40B4-BE49-F238E27FC236}">
                <a16:creationId xmlns:a16="http://schemas.microsoft.com/office/drawing/2014/main" id="{8211A5EE-7E57-BCE8-C6E6-15BAD5E413A2}"/>
              </a:ext>
            </a:extLst>
          </p:cNvPr>
          <p:cNvSpPr/>
          <p:nvPr/>
        </p:nvSpPr>
        <p:spPr>
          <a:xfrm>
            <a:off x="133975" y="173096"/>
            <a:ext cx="2633461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Addition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A91BA75-A381-4A9E-C09B-ED4E9699C94D}"/>
              </a:ext>
            </a:extLst>
          </p:cNvPr>
          <p:cNvSpPr/>
          <p:nvPr/>
        </p:nvSpPr>
        <p:spPr>
          <a:xfrm>
            <a:off x="2536005" y="121065"/>
            <a:ext cx="506744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uk-UA" sz="2400" dirty="0">
                <a:solidFill>
                  <a:schemeClr val="tx1"/>
                </a:solidFill>
              </a:rPr>
              <a:t>Додавання</a:t>
            </a:r>
            <a:r>
              <a:rPr lang="de-DE" sz="3600" dirty="0">
                <a:solidFill>
                  <a:schemeClr val="tx1"/>
                </a:solidFill>
              </a:rPr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dopovnennya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097EB99-7108-C9FA-27E2-7A469515FD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042920" y="313213"/>
            <a:ext cx="360000" cy="360000"/>
          </a:xfrm>
          <a:prstGeom prst="rect">
            <a:avLst/>
          </a:prstGeom>
        </p:spPr>
      </p:pic>
      <p:pic>
        <p:nvPicPr>
          <p:cNvPr id="8" name="Audio Recording 07.02.2023, 20:44:30">
            <a:hlinkClick r:id="" action="ppaction://media"/>
            <a:extLst>
              <a:ext uri="{FF2B5EF4-FFF2-40B4-BE49-F238E27FC236}">
                <a16:creationId xmlns:a16="http://schemas.microsoft.com/office/drawing/2014/main" id="{CA803DBC-9BD9-2FE4-9B89-C3DF0641859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561593" y="259213"/>
            <a:ext cx="468000" cy="468000"/>
          </a:xfrm>
          <a:prstGeom prst="rect">
            <a:avLst/>
          </a:prstGeom>
        </p:spPr>
      </p:pic>
      <p:sp>
        <p:nvSpPr>
          <p:cNvPr id="156" name="Textfeld 155">
            <a:extLst>
              <a:ext uri="{FF2B5EF4-FFF2-40B4-BE49-F238E27FC236}">
                <a16:creationId xmlns:a16="http://schemas.microsoft.com/office/drawing/2014/main" id="{1316A5A0-81A4-5C35-81A3-FA1A1069B9DD}"/>
              </a:ext>
            </a:extLst>
          </p:cNvPr>
          <p:cNvSpPr txBox="1"/>
          <p:nvPr/>
        </p:nvSpPr>
        <p:spPr>
          <a:xfrm>
            <a:off x="1598178" y="3588353"/>
            <a:ext cx="3152387" cy="851297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600" dirty="0"/>
              <a:t>30 плюс 15 дорівнює 45.</a:t>
            </a:r>
            <a:endParaRPr lang="de-DE" sz="1600" dirty="0"/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trydtsyat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ʹ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plyus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p'yatnadtsyat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ʹ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dorivnyuye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soroku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p'yaty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.]</a:t>
            </a:r>
          </a:p>
        </p:txBody>
      </p:sp>
      <p:sp>
        <p:nvSpPr>
          <p:cNvPr id="155" name="Textfeld 154">
            <a:extLst>
              <a:ext uri="{FF2B5EF4-FFF2-40B4-BE49-F238E27FC236}">
                <a16:creationId xmlns:a16="http://schemas.microsoft.com/office/drawing/2014/main" id="{FBC3BFBC-EE45-759E-92A5-F4D425227BD7}"/>
              </a:ext>
            </a:extLst>
          </p:cNvPr>
          <p:cNvSpPr txBox="1"/>
          <p:nvPr/>
        </p:nvSpPr>
        <p:spPr>
          <a:xfrm>
            <a:off x="1750311" y="3230501"/>
            <a:ext cx="2976739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30 plus 15 ist gleich 45.</a:t>
            </a:r>
          </a:p>
        </p:txBody>
      </p:sp>
      <p:pic>
        <p:nvPicPr>
          <p:cNvPr id="1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42CFF82-7DB0-0E4B-ED86-A0CC0FEC7D2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648250" y="3283276"/>
            <a:ext cx="360000" cy="360000"/>
          </a:xfrm>
          <a:prstGeom prst="rect">
            <a:avLst/>
          </a:prstGeom>
        </p:spPr>
      </p:pic>
      <p:pic>
        <p:nvPicPr>
          <p:cNvPr id="24" name="Audio Recording 07.02.2023, 20:45:47">
            <a:hlinkClick r:id="" action="ppaction://media"/>
            <a:extLst>
              <a:ext uri="{FF2B5EF4-FFF2-40B4-BE49-F238E27FC236}">
                <a16:creationId xmlns:a16="http://schemas.microsoft.com/office/drawing/2014/main" id="{D7582963-37D4-64B7-7D28-8DA4661D0EF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594689" y="3698199"/>
            <a:ext cx="468000" cy="468000"/>
          </a:xfrm>
          <a:prstGeom prst="rect">
            <a:avLst/>
          </a:prstGeom>
        </p:spPr>
      </p:pic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9AB1EFBE-BCDC-7E09-6894-4E68DF8921A4}"/>
              </a:ext>
            </a:extLst>
          </p:cNvPr>
          <p:cNvSpPr/>
          <p:nvPr/>
        </p:nvSpPr>
        <p:spPr>
          <a:xfrm>
            <a:off x="1598178" y="2997325"/>
            <a:ext cx="3613656" cy="1607714"/>
          </a:xfrm>
          <a:prstGeom prst="wedgeRoundRectCallout">
            <a:avLst>
              <a:gd name="adj1" fmla="val -38114"/>
              <a:gd name="adj2" fmla="val 70130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 rechteckige Legende 8">
            <a:extLst>
              <a:ext uri="{FF2B5EF4-FFF2-40B4-BE49-F238E27FC236}">
                <a16:creationId xmlns:a16="http://schemas.microsoft.com/office/drawing/2014/main" id="{113B2B90-11BA-E5A5-0689-27945C853979}"/>
              </a:ext>
            </a:extLst>
          </p:cNvPr>
          <p:cNvSpPr/>
          <p:nvPr/>
        </p:nvSpPr>
        <p:spPr>
          <a:xfrm flipH="1">
            <a:off x="6069476" y="3125465"/>
            <a:ext cx="2676137" cy="1070952"/>
          </a:xfrm>
          <a:prstGeom prst="wedgeRoundRectCallout">
            <a:avLst>
              <a:gd name="adj1" fmla="val -38114"/>
              <a:gd name="adj2" fmla="val 70130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bgerundete rechteckige Legende 14">
            <a:extLst>
              <a:ext uri="{FF2B5EF4-FFF2-40B4-BE49-F238E27FC236}">
                <a16:creationId xmlns:a16="http://schemas.microsoft.com/office/drawing/2014/main" id="{24F4DEC0-E29A-A243-51F1-46B25922219D}"/>
              </a:ext>
            </a:extLst>
          </p:cNvPr>
          <p:cNvSpPr/>
          <p:nvPr/>
        </p:nvSpPr>
        <p:spPr>
          <a:xfrm flipH="1">
            <a:off x="5140234" y="4852274"/>
            <a:ext cx="2676137" cy="1314739"/>
          </a:xfrm>
          <a:prstGeom prst="wedgeRoundRectCallout">
            <a:avLst>
              <a:gd name="adj1" fmla="val -61865"/>
              <a:gd name="adj2" fmla="val 20088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507669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08B9BB6-A848-F628-5D5A-B216B4D21310}"/>
              </a:ext>
            </a:extLst>
          </p:cNvPr>
          <p:cNvSpPr txBox="1"/>
          <p:nvPr/>
        </p:nvSpPr>
        <p:spPr>
          <a:xfrm>
            <a:off x="0" y="249014"/>
            <a:ext cx="3417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Die Subtraktion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A2D752B-2198-172E-9AC4-AAFEE6518B10}"/>
              </a:ext>
            </a:extLst>
          </p:cNvPr>
          <p:cNvSpPr txBox="1"/>
          <p:nvPr/>
        </p:nvSpPr>
        <p:spPr>
          <a:xfrm>
            <a:off x="2911841" y="94364"/>
            <a:ext cx="5137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400" dirty="0"/>
              <a:t>Віднімання</a:t>
            </a:r>
            <a:r>
              <a:rPr lang="de-DE" sz="3600" dirty="0"/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vidnimannya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B13E159-0C88-5B47-7948-7CFAE4D0F1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439301" y="299846"/>
            <a:ext cx="360000" cy="360000"/>
          </a:xfrm>
          <a:prstGeom prst="rect">
            <a:avLst/>
          </a:prstGeom>
        </p:spPr>
      </p:pic>
      <p:pic>
        <p:nvPicPr>
          <p:cNvPr id="56" name="Audio Recording 07.02.2023, 20:46:59">
            <a:hlinkClick r:id="" action="ppaction://media"/>
            <a:extLst>
              <a:ext uri="{FF2B5EF4-FFF2-40B4-BE49-F238E27FC236}">
                <a16:creationId xmlns:a16="http://schemas.microsoft.com/office/drawing/2014/main" id="{922A73CD-B82C-A21A-3BD6-BBBE6126D6D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6020432" y="249014"/>
            <a:ext cx="468000" cy="468000"/>
          </a:xfrm>
          <a:prstGeom prst="rect">
            <a:avLst/>
          </a:prstGeom>
        </p:spPr>
      </p:pic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D1CC9E7C-0197-6887-2946-3EBF9AD185A7}"/>
              </a:ext>
            </a:extLst>
          </p:cNvPr>
          <p:cNvGrpSpPr/>
          <p:nvPr/>
        </p:nvGrpSpPr>
        <p:grpSpPr>
          <a:xfrm>
            <a:off x="1041177" y="1504530"/>
            <a:ext cx="7434477" cy="1345970"/>
            <a:chOff x="460147" y="2316522"/>
            <a:chExt cx="7434477" cy="1345970"/>
          </a:xfrm>
        </p:grpSpPr>
        <p:sp>
          <p:nvSpPr>
            <p:cNvPr id="97" name="Textfeld 96">
              <a:extLst>
                <a:ext uri="{FF2B5EF4-FFF2-40B4-BE49-F238E27FC236}">
                  <a16:creationId xmlns:a16="http://schemas.microsoft.com/office/drawing/2014/main" id="{F524C05F-8179-7721-6BF6-803DD605B9F7}"/>
                </a:ext>
              </a:extLst>
            </p:cNvPr>
            <p:cNvSpPr txBox="1"/>
            <p:nvPr/>
          </p:nvSpPr>
          <p:spPr>
            <a:xfrm>
              <a:off x="460147" y="2339053"/>
              <a:ext cx="1380506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30</a:t>
              </a:r>
            </a:p>
          </p:txBody>
        </p:sp>
        <p:sp>
          <p:nvSpPr>
            <p:cNvPr id="98" name="Textfeld 97">
              <a:extLst>
                <a:ext uri="{FF2B5EF4-FFF2-40B4-BE49-F238E27FC236}">
                  <a16:creationId xmlns:a16="http://schemas.microsoft.com/office/drawing/2014/main" id="{DAC77C01-ECBF-9770-7502-026CCCD7A161}"/>
                </a:ext>
              </a:extLst>
            </p:cNvPr>
            <p:cNvSpPr txBox="1"/>
            <p:nvPr/>
          </p:nvSpPr>
          <p:spPr>
            <a:xfrm>
              <a:off x="2489477" y="2316522"/>
              <a:ext cx="655949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-</a:t>
              </a:r>
            </a:p>
          </p:txBody>
        </p:sp>
        <p:sp>
          <p:nvSpPr>
            <p:cNvPr id="99" name="Textfeld 98">
              <a:extLst>
                <a:ext uri="{FF2B5EF4-FFF2-40B4-BE49-F238E27FC236}">
                  <a16:creationId xmlns:a16="http://schemas.microsoft.com/office/drawing/2014/main" id="{4F85A5E0-DD6E-C6F5-6465-C170AFAE497A}"/>
                </a:ext>
              </a:extLst>
            </p:cNvPr>
            <p:cNvSpPr txBox="1"/>
            <p:nvPr/>
          </p:nvSpPr>
          <p:spPr>
            <a:xfrm>
              <a:off x="3717969" y="2334858"/>
              <a:ext cx="1144864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15</a:t>
              </a:r>
            </a:p>
          </p:txBody>
        </p:sp>
        <p:sp>
          <p:nvSpPr>
            <p:cNvPr id="100" name="Textfeld 99">
              <a:extLst>
                <a:ext uri="{FF2B5EF4-FFF2-40B4-BE49-F238E27FC236}">
                  <a16:creationId xmlns:a16="http://schemas.microsoft.com/office/drawing/2014/main" id="{17CBAFDA-8521-1F0D-C450-61236D0E4905}"/>
                </a:ext>
              </a:extLst>
            </p:cNvPr>
            <p:cNvSpPr txBox="1"/>
            <p:nvPr/>
          </p:nvSpPr>
          <p:spPr>
            <a:xfrm>
              <a:off x="5568845" y="2332598"/>
              <a:ext cx="590226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=</a:t>
              </a:r>
            </a:p>
          </p:txBody>
        </p:sp>
        <p:sp>
          <p:nvSpPr>
            <p:cNvPr id="101" name="Textfeld 100">
              <a:extLst>
                <a:ext uri="{FF2B5EF4-FFF2-40B4-BE49-F238E27FC236}">
                  <a16:creationId xmlns:a16="http://schemas.microsoft.com/office/drawing/2014/main" id="{DBE40E1C-667B-0679-9F35-C1475992B1B1}"/>
                </a:ext>
              </a:extLst>
            </p:cNvPr>
            <p:cNvSpPr txBox="1"/>
            <p:nvPr/>
          </p:nvSpPr>
          <p:spPr>
            <a:xfrm>
              <a:off x="6749759" y="2339053"/>
              <a:ext cx="1144865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8000" dirty="0">
                  <a:latin typeface="Grundschrift" panose="03010100010101010101" pitchFamily="66" charset="0"/>
                </a:rPr>
                <a:t>15</a:t>
              </a:r>
            </a:p>
          </p:txBody>
        </p:sp>
      </p:grpSp>
      <p:sp>
        <p:nvSpPr>
          <p:cNvPr id="103" name="Abgerundetes Rechteck 102">
            <a:extLst>
              <a:ext uri="{FF2B5EF4-FFF2-40B4-BE49-F238E27FC236}">
                <a16:creationId xmlns:a16="http://schemas.microsoft.com/office/drawing/2014/main" id="{A0D4943B-AF9C-5A52-5B08-26CF37B24C9A}"/>
              </a:ext>
            </a:extLst>
          </p:cNvPr>
          <p:cNvSpPr/>
          <p:nvPr/>
        </p:nvSpPr>
        <p:spPr>
          <a:xfrm>
            <a:off x="252733" y="2756017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0" name="Abgerundetes Rechteck 109">
            <a:extLst>
              <a:ext uri="{FF2B5EF4-FFF2-40B4-BE49-F238E27FC236}">
                <a16:creationId xmlns:a16="http://schemas.microsoft.com/office/drawing/2014/main" id="{23E95229-4784-325D-FDC2-B2E4464B7201}"/>
              </a:ext>
            </a:extLst>
          </p:cNvPr>
          <p:cNvSpPr/>
          <p:nvPr/>
        </p:nvSpPr>
        <p:spPr>
          <a:xfrm>
            <a:off x="3534094" y="2756017"/>
            <a:ext cx="3014536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7" name="Abgerundetes Rechteck 116">
            <a:extLst>
              <a:ext uri="{FF2B5EF4-FFF2-40B4-BE49-F238E27FC236}">
                <a16:creationId xmlns:a16="http://schemas.microsoft.com/office/drawing/2014/main" id="{58B4BC8B-BEDF-2D9A-D2C7-C6B2D39D99AC}"/>
              </a:ext>
            </a:extLst>
          </p:cNvPr>
          <p:cNvSpPr/>
          <p:nvPr/>
        </p:nvSpPr>
        <p:spPr>
          <a:xfrm>
            <a:off x="6809267" y="2756017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28" name="Abgerundetes Rechteck 127">
            <a:extLst>
              <a:ext uri="{FF2B5EF4-FFF2-40B4-BE49-F238E27FC236}">
                <a16:creationId xmlns:a16="http://schemas.microsoft.com/office/drawing/2014/main" id="{19158902-460D-7175-23FB-9067BB6FDCBD}"/>
              </a:ext>
            </a:extLst>
          </p:cNvPr>
          <p:cNvSpPr/>
          <p:nvPr/>
        </p:nvSpPr>
        <p:spPr>
          <a:xfrm>
            <a:off x="481883" y="4781173"/>
            <a:ext cx="4247071" cy="1404000"/>
          </a:xfrm>
          <a:prstGeom prst="roundRect">
            <a:avLst>
              <a:gd name="adj" fmla="val 3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30" name="Textfeld 129">
            <a:extLst>
              <a:ext uri="{FF2B5EF4-FFF2-40B4-BE49-F238E27FC236}">
                <a16:creationId xmlns:a16="http://schemas.microsoft.com/office/drawing/2014/main" id="{F6C55C7E-D89E-7B08-7444-3604BE836FFC}"/>
              </a:ext>
            </a:extLst>
          </p:cNvPr>
          <p:cNvSpPr txBox="1"/>
          <p:nvPr/>
        </p:nvSpPr>
        <p:spPr>
          <a:xfrm>
            <a:off x="1703177" y="4950700"/>
            <a:ext cx="2334192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Minuszeichen</a:t>
            </a:r>
          </a:p>
        </p:txBody>
      </p:sp>
      <p:sp>
        <p:nvSpPr>
          <p:cNvPr id="127" name="Textfeld 126">
            <a:extLst>
              <a:ext uri="{FF2B5EF4-FFF2-40B4-BE49-F238E27FC236}">
                <a16:creationId xmlns:a16="http://schemas.microsoft.com/office/drawing/2014/main" id="{150A440E-3EF8-4A78-DB3A-09456260E77E}"/>
              </a:ext>
            </a:extLst>
          </p:cNvPr>
          <p:cNvSpPr txBox="1"/>
          <p:nvPr/>
        </p:nvSpPr>
        <p:spPr>
          <a:xfrm>
            <a:off x="685190" y="4851900"/>
            <a:ext cx="655949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-</a:t>
            </a:r>
          </a:p>
        </p:txBody>
      </p:sp>
      <p:sp>
        <p:nvSpPr>
          <p:cNvPr id="139" name="Textfeld 138">
            <a:extLst>
              <a:ext uri="{FF2B5EF4-FFF2-40B4-BE49-F238E27FC236}">
                <a16:creationId xmlns:a16="http://schemas.microsoft.com/office/drawing/2014/main" id="{6D3A2D87-38A4-A255-9331-26E4504F347A}"/>
              </a:ext>
            </a:extLst>
          </p:cNvPr>
          <p:cNvSpPr txBox="1"/>
          <p:nvPr/>
        </p:nvSpPr>
        <p:spPr>
          <a:xfrm>
            <a:off x="371723" y="2910941"/>
            <a:ext cx="2213997" cy="408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Minuend</a:t>
            </a:r>
            <a:endParaRPr lang="de-DE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140" name="Textfeld 139">
            <a:extLst>
              <a:ext uri="{FF2B5EF4-FFF2-40B4-BE49-F238E27FC236}">
                <a16:creationId xmlns:a16="http://schemas.microsoft.com/office/drawing/2014/main" id="{E0EC97C4-0DBF-DE09-30BE-188B95BA9768}"/>
              </a:ext>
            </a:extLst>
          </p:cNvPr>
          <p:cNvSpPr txBox="1"/>
          <p:nvPr/>
        </p:nvSpPr>
        <p:spPr>
          <a:xfrm>
            <a:off x="371724" y="3409734"/>
            <a:ext cx="2213997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з</a:t>
            </a:r>
            <a:r>
              <a:rPr lang="de-DE" dirty="0" err="1"/>
              <a:t>меншуване</a:t>
            </a:r>
            <a:r>
              <a:rPr lang="de-DE" dirty="0"/>
              <a:t>  </a:t>
            </a: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zmenshuvane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141" name="Textfeld 140">
            <a:extLst>
              <a:ext uri="{FF2B5EF4-FFF2-40B4-BE49-F238E27FC236}">
                <a16:creationId xmlns:a16="http://schemas.microsoft.com/office/drawing/2014/main" id="{1669DC36-DF07-BE37-72E7-4134B869FA76}"/>
              </a:ext>
            </a:extLst>
          </p:cNvPr>
          <p:cNvSpPr txBox="1"/>
          <p:nvPr/>
        </p:nvSpPr>
        <p:spPr>
          <a:xfrm>
            <a:off x="3647912" y="2910941"/>
            <a:ext cx="2213995" cy="408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Subtrahend</a:t>
            </a:r>
            <a:endParaRPr lang="de-DE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142" name="Textfeld 141">
            <a:extLst>
              <a:ext uri="{FF2B5EF4-FFF2-40B4-BE49-F238E27FC236}">
                <a16:creationId xmlns:a16="http://schemas.microsoft.com/office/drawing/2014/main" id="{691F27C3-D691-9A0B-5847-F0CAAE058F19}"/>
              </a:ext>
            </a:extLst>
          </p:cNvPr>
          <p:cNvSpPr txBox="1"/>
          <p:nvPr/>
        </p:nvSpPr>
        <p:spPr>
          <a:xfrm>
            <a:off x="3647918" y="3409734"/>
            <a:ext cx="2213995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 </a:t>
            </a:r>
            <a:r>
              <a:rPr lang="uk-UA" sz="1600" dirty="0"/>
              <a:t>в</a:t>
            </a:r>
            <a:r>
              <a:rPr lang="de-DE" sz="1600" dirty="0" err="1"/>
              <a:t>ід’ємник</a:t>
            </a:r>
            <a:r>
              <a:rPr lang="de-DE" dirty="0"/>
              <a:t> </a:t>
            </a: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vid'yemnyk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143" name="Textfeld 142">
            <a:extLst>
              <a:ext uri="{FF2B5EF4-FFF2-40B4-BE49-F238E27FC236}">
                <a16:creationId xmlns:a16="http://schemas.microsoft.com/office/drawing/2014/main" id="{8A40E481-337D-878F-DA34-A43430D3A165}"/>
              </a:ext>
            </a:extLst>
          </p:cNvPr>
          <p:cNvSpPr txBox="1"/>
          <p:nvPr/>
        </p:nvSpPr>
        <p:spPr>
          <a:xfrm>
            <a:off x="6922534" y="2910941"/>
            <a:ext cx="2064040" cy="4086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Differenz</a:t>
            </a:r>
            <a:endParaRPr lang="de-DE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144" name="Textfeld 143">
            <a:extLst>
              <a:ext uri="{FF2B5EF4-FFF2-40B4-BE49-F238E27FC236}">
                <a16:creationId xmlns:a16="http://schemas.microsoft.com/office/drawing/2014/main" id="{8525E03C-B00E-B9FA-E0E1-FADFC69D1B97}"/>
              </a:ext>
            </a:extLst>
          </p:cNvPr>
          <p:cNvSpPr txBox="1"/>
          <p:nvPr/>
        </p:nvSpPr>
        <p:spPr>
          <a:xfrm>
            <a:off x="6922534" y="3409734"/>
            <a:ext cx="2064040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600" dirty="0"/>
              <a:t>р</a:t>
            </a:r>
            <a:r>
              <a:rPr lang="de-DE" sz="1600" dirty="0" err="1"/>
              <a:t>ізниця</a:t>
            </a:r>
            <a:r>
              <a:rPr lang="de-DE" dirty="0"/>
              <a:t> </a:t>
            </a: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riznytsya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14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43D52F1-0769-9A2F-2298-EB044B217EB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655677" y="2935253"/>
            <a:ext cx="360000" cy="360000"/>
          </a:xfrm>
          <a:prstGeom prst="rect">
            <a:avLst/>
          </a:prstGeom>
        </p:spPr>
      </p:pic>
      <p:pic>
        <p:nvPicPr>
          <p:cNvPr id="14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EB715C7-0142-D0FF-2D92-7FBE39387D4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013838" y="2947824"/>
            <a:ext cx="360000" cy="360000"/>
          </a:xfrm>
          <a:prstGeom prst="rect">
            <a:avLst/>
          </a:prstGeom>
        </p:spPr>
      </p:pic>
      <p:pic>
        <p:nvPicPr>
          <p:cNvPr id="14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4CE2844-A2BF-4092-4BE9-E209FD732F9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157428" y="2947216"/>
            <a:ext cx="360000" cy="360000"/>
          </a:xfrm>
          <a:prstGeom prst="rect">
            <a:avLst/>
          </a:prstGeom>
        </p:spPr>
      </p:pic>
      <p:pic>
        <p:nvPicPr>
          <p:cNvPr id="148" name="Audio Recording 07.02.2023, 20:47:19">
            <a:hlinkClick r:id="" action="ppaction://media"/>
            <a:extLst>
              <a:ext uri="{FF2B5EF4-FFF2-40B4-BE49-F238E27FC236}">
                <a16:creationId xmlns:a16="http://schemas.microsoft.com/office/drawing/2014/main" id="{1208C240-2C8C-DF0B-A6D0-CF3F34A6538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2630876" y="3458017"/>
            <a:ext cx="468000" cy="468000"/>
          </a:xfrm>
          <a:prstGeom prst="rect">
            <a:avLst/>
          </a:prstGeom>
        </p:spPr>
      </p:pic>
      <p:pic>
        <p:nvPicPr>
          <p:cNvPr id="149" name="Audio Recording 07.02.2023, 20:47:48">
            <a:hlinkClick r:id="" action="ppaction://media"/>
            <a:extLst>
              <a:ext uri="{FF2B5EF4-FFF2-40B4-BE49-F238E27FC236}">
                <a16:creationId xmlns:a16="http://schemas.microsoft.com/office/drawing/2014/main" id="{D811515D-B173-889C-ABAA-5D355F8C3A6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5984724" y="3458017"/>
            <a:ext cx="468000" cy="468000"/>
          </a:xfrm>
          <a:prstGeom prst="rect">
            <a:avLst/>
          </a:prstGeom>
        </p:spPr>
      </p:pic>
      <p:pic>
        <p:nvPicPr>
          <p:cNvPr id="150" name="Audio Recording 07.02.2023, 20:47:57">
            <a:hlinkClick r:id="" action="ppaction://media"/>
            <a:extLst>
              <a:ext uri="{FF2B5EF4-FFF2-40B4-BE49-F238E27FC236}">
                <a16:creationId xmlns:a16="http://schemas.microsoft.com/office/drawing/2014/main" id="{41B04A45-52D4-24D9-05AB-01725917FE6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114858" y="3458017"/>
            <a:ext cx="468000" cy="468000"/>
          </a:xfrm>
          <a:prstGeom prst="rect">
            <a:avLst/>
          </a:prstGeom>
        </p:spPr>
      </p:pic>
      <p:sp>
        <p:nvSpPr>
          <p:cNvPr id="151" name="Textfeld 150">
            <a:extLst>
              <a:ext uri="{FF2B5EF4-FFF2-40B4-BE49-F238E27FC236}">
                <a16:creationId xmlns:a16="http://schemas.microsoft.com/office/drawing/2014/main" id="{ECD9ACD1-E89F-384B-0C0F-3BF629E2616B}"/>
              </a:ext>
            </a:extLst>
          </p:cNvPr>
          <p:cNvSpPr txBox="1"/>
          <p:nvPr/>
        </p:nvSpPr>
        <p:spPr>
          <a:xfrm>
            <a:off x="1680867" y="5461870"/>
            <a:ext cx="2356502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600" dirty="0"/>
              <a:t>знак мінус</a:t>
            </a:r>
            <a:endParaRPr lang="de-DE" sz="1600" dirty="0"/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znak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minus]</a:t>
            </a:r>
            <a:endParaRPr lang="uk-UA" sz="1400" dirty="0">
              <a:solidFill>
                <a:srgbClr val="9D9D9D"/>
              </a:solidFill>
            </a:endParaRPr>
          </a:p>
        </p:txBody>
      </p:sp>
      <p:pic>
        <p:nvPicPr>
          <p:cNvPr id="15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C3783464-5C98-BF35-A067-C7CCA53D944D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180576" y="4981216"/>
            <a:ext cx="360000" cy="360000"/>
          </a:xfrm>
          <a:prstGeom prst="rect">
            <a:avLst/>
          </a:prstGeom>
        </p:spPr>
      </p:pic>
      <p:pic>
        <p:nvPicPr>
          <p:cNvPr id="153" name="Audio Recording 07.02.2023, 20:47:10">
            <a:hlinkClick r:id="" action="ppaction://media"/>
            <a:extLst>
              <a:ext uri="{FF2B5EF4-FFF2-40B4-BE49-F238E27FC236}">
                <a16:creationId xmlns:a16="http://schemas.microsoft.com/office/drawing/2014/main" id="{24BA63A3-87A4-B7B9-5F72-4E5B0DE3ACFC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155423" y="5527627"/>
            <a:ext cx="468000" cy="468000"/>
          </a:xfrm>
          <a:prstGeom prst="rect">
            <a:avLst/>
          </a:prstGeom>
        </p:spPr>
      </p:pic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9A45E0B3-8CA0-EE01-5561-4AE87281A4BD}"/>
              </a:ext>
            </a:extLst>
          </p:cNvPr>
          <p:cNvSpPr/>
          <p:nvPr/>
        </p:nvSpPr>
        <p:spPr>
          <a:xfrm>
            <a:off x="5108324" y="4781173"/>
            <a:ext cx="4315793" cy="1404000"/>
          </a:xfrm>
          <a:prstGeom prst="roundRect">
            <a:avLst>
              <a:gd name="adj" fmla="val 3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6F78DD2-16F8-4F87-B9CF-DE5707CB03AA}"/>
              </a:ext>
            </a:extLst>
          </p:cNvPr>
          <p:cNvSpPr txBox="1"/>
          <p:nvPr/>
        </p:nvSpPr>
        <p:spPr>
          <a:xfrm>
            <a:off x="5344492" y="4818754"/>
            <a:ext cx="590226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=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494FD25-83EC-1A0F-3F9E-CE820BB5B2CE}"/>
              </a:ext>
            </a:extLst>
          </p:cNvPr>
          <p:cNvSpPr txBox="1"/>
          <p:nvPr/>
        </p:nvSpPr>
        <p:spPr>
          <a:xfrm>
            <a:off x="6170881" y="4900334"/>
            <a:ext cx="269391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Gleichheitszeichen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589ECFE-0206-24CD-6442-3666CDCCC8C1}"/>
              </a:ext>
            </a:extLst>
          </p:cNvPr>
          <p:cNvSpPr txBox="1"/>
          <p:nvPr/>
        </p:nvSpPr>
        <p:spPr>
          <a:xfrm>
            <a:off x="6170886" y="5411504"/>
            <a:ext cx="2693907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знак </a:t>
            </a:r>
            <a:r>
              <a:rPr lang="ru-RU" dirty="0" err="1"/>
              <a:t>рівняння</a:t>
            </a:r>
            <a:endParaRPr lang="uk-UA" dirty="0"/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znak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rivnyannya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endParaRPr lang="uk-UA" sz="1400" dirty="0">
              <a:solidFill>
                <a:srgbClr val="9D9D9D"/>
              </a:solidFill>
            </a:endParaRPr>
          </a:p>
        </p:txBody>
      </p:sp>
      <p:pic>
        <p:nvPicPr>
          <p:cNvPr id="9" name="Audio Recording 10.07.2023, 10:51:19">
            <a:hlinkClick r:id="" action="ppaction://media"/>
            <a:extLst>
              <a:ext uri="{FF2B5EF4-FFF2-40B4-BE49-F238E27FC236}">
                <a16:creationId xmlns:a16="http://schemas.microsoft.com/office/drawing/2014/main" id="{D31B48EE-46AD-BFE0-DB90-26107F04FC1A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8910455" y="5504078"/>
            <a:ext cx="468000" cy="468000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3626322-37B1-1241-0A14-E1F44BCAC34E}"/>
              </a:ext>
            </a:extLst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>
                  <p14:trim st="1264"/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986574" y="488292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2155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E8687E22-C6E8-8821-54DB-613967495CFC}"/>
              </a:ext>
            </a:extLst>
          </p:cNvPr>
          <p:cNvSpPr/>
          <p:nvPr/>
        </p:nvSpPr>
        <p:spPr>
          <a:xfrm>
            <a:off x="2779359" y="1266718"/>
            <a:ext cx="4125816" cy="1132271"/>
          </a:xfrm>
          <a:prstGeom prst="roundRect">
            <a:avLst>
              <a:gd name="adj" fmla="val 44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0F842E00-9D37-A6F7-9983-8BF8BFE2163A}"/>
              </a:ext>
            </a:extLst>
          </p:cNvPr>
          <p:cNvGrpSpPr/>
          <p:nvPr/>
        </p:nvGrpSpPr>
        <p:grpSpPr>
          <a:xfrm>
            <a:off x="2979847" y="1428303"/>
            <a:ext cx="3652216" cy="970686"/>
            <a:chOff x="1394964" y="2864080"/>
            <a:chExt cx="3652216" cy="970686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6ACB7F1C-5BE0-D731-3036-4A35005F4D82}"/>
                </a:ext>
              </a:extLst>
            </p:cNvPr>
            <p:cNvSpPr txBox="1"/>
            <p:nvPr/>
          </p:nvSpPr>
          <p:spPr>
            <a:xfrm>
              <a:off x="1394964" y="2911436"/>
              <a:ext cx="990976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30</a:t>
              </a:r>
              <a:endParaRPr lang="de-DE" sz="6600" dirty="0">
                <a:latin typeface="Grundschrift" panose="03010100010101010101" pitchFamily="66" charset="0"/>
              </a:endParaRPr>
            </a:p>
          </p:txBody>
        </p: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964D0EDA-1906-5D20-3389-6335F22B61BC}"/>
                </a:ext>
              </a:extLst>
            </p:cNvPr>
            <p:cNvSpPr txBox="1"/>
            <p:nvPr/>
          </p:nvSpPr>
          <p:spPr>
            <a:xfrm>
              <a:off x="2413839" y="2864080"/>
              <a:ext cx="503664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-</a:t>
              </a:r>
              <a:endParaRPr lang="de-DE" sz="8000" dirty="0">
                <a:latin typeface="Grundschrift" panose="03010100010101010101" pitchFamily="66" charset="0"/>
              </a:endParaRP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50FA0383-86E4-B52C-D536-77925A892A9E}"/>
                </a:ext>
              </a:extLst>
            </p:cNvPr>
            <p:cNvSpPr txBox="1"/>
            <p:nvPr/>
          </p:nvSpPr>
          <p:spPr>
            <a:xfrm>
              <a:off x="2921118" y="2903753"/>
              <a:ext cx="833883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15</a:t>
              </a:r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DB746B55-959C-C3CA-4E3E-16F228ADF162}"/>
                </a:ext>
              </a:extLst>
            </p:cNvPr>
            <p:cNvSpPr txBox="1"/>
            <p:nvPr/>
          </p:nvSpPr>
          <p:spPr>
            <a:xfrm>
              <a:off x="3735885" y="2864080"/>
              <a:ext cx="45878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=</a:t>
              </a:r>
            </a:p>
          </p:txBody>
        </p:sp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7891782A-E9AC-08DE-1B32-12C36EC22A02}"/>
                </a:ext>
              </a:extLst>
            </p:cNvPr>
            <p:cNvSpPr txBox="1"/>
            <p:nvPr/>
          </p:nvSpPr>
          <p:spPr>
            <a:xfrm>
              <a:off x="4213297" y="2888052"/>
              <a:ext cx="833883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15</a:t>
              </a:r>
            </a:p>
          </p:txBody>
        </p:sp>
      </p:grpSp>
      <p:cxnSp>
        <p:nvCxnSpPr>
          <p:cNvPr id="149" name="Gerade Verbindung 148">
            <a:extLst>
              <a:ext uri="{FF2B5EF4-FFF2-40B4-BE49-F238E27FC236}">
                <a16:creationId xmlns:a16="http://schemas.microsoft.com/office/drawing/2014/main" id="{421166CA-9434-BB05-E3EF-2A9A8F5CFDA4}"/>
              </a:ext>
            </a:extLst>
          </p:cNvPr>
          <p:cNvCxnSpPr>
            <a:cxnSpLocks/>
          </p:cNvCxnSpPr>
          <p:nvPr/>
        </p:nvCxnSpPr>
        <p:spPr>
          <a:xfrm>
            <a:off x="632278" y="5081244"/>
            <a:ext cx="0" cy="1503557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feld 154">
            <a:extLst>
              <a:ext uri="{FF2B5EF4-FFF2-40B4-BE49-F238E27FC236}">
                <a16:creationId xmlns:a16="http://schemas.microsoft.com/office/drawing/2014/main" id="{FBC3BFBC-EE45-759E-92A5-F4D425227BD7}"/>
              </a:ext>
            </a:extLst>
          </p:cNvPr>
          <p:cNvSpPr txBox="1"/>
          <p:nvPr/>
        </p:nvSpPr>
        <p:spPr>
          <a:xfrm>
            <a:off x="1656995" y="3174280"/>
            <a:ext cx="3185370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30 minus 15 ist gleich 15.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A8BF929-4FC1-1C29-183C-8CF0FB44B49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8327165" y="4802462"/>
            <a:ext cx="1456480" cy="1642770"/>
          </a:xfrm>
          <a:prstGeom prst="rect">
            <a:avLst/>
          </a:prstGeom>
        </p:spPr>
      </p:pic>
      <p:pic>
        <p:nvPicPr>
          <p:cNvPr id="31" name="Bild 15" descr="Junge 1 spricht.jpg">
            <a:extLst>
              <a:ext uri="{FF2B5EF4-FFF2-40B4-BE49-F238E27FC236}">
                <a16:creationId xmlns:a16="http://schemas.microsoft.com/office/drawing/2014/main" id="{2B3738C4-C605-F275-6521-855CF300730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823" y="4611679"/>
            <a:ext cx="1434344" cy="1993417"/>
          </a:xfrm>
          <a:prstGeom prst="rect">
            <a:avLst/>
          </a:prstGeom>
        </p:spPr>
      </p:pic>
      <p:sp>
        <p:nvSpPr>
          <p:cNvPr id="152" name="Textfeld 151">
            <a:extLst>
              <a:ext uri="{FF2B5EF4-FFF2-40B4-BE49-F238E27FC236}">
                <a16:creationId xmlns:a16="http://schemas.microsoft.com/office/drawing/2014/main" id="{49C48CE9-3C43-2675-51DB-BE2B06827F02}"/>
              </a:ext>
            </a:extLst>
          </p:cNvPr>
          <p:cNvSpPr txBox="1"/>
          <p:nvPr/>
        </p:nvSpPr>
        <p:spPr>
          <a:xfrm>
            <a:off x="6071582" y="3299496"/>
            <a:ext cx="2423311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Ich subtrahiere…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C565114C-246F-5AB6-2789-4D05981758D8}"/>
              </a:ext>
            </a:extLst>
          </p:cNvPr>
          <p:cNvSpPr txBox="1"/>
          <p:nvPr/>
        </p:nvSpPr>
        <p:spPr>
          <a:xfrm>
            <a:off x="4739398" y="5021074"/>
            <a:ext cx="2504272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Differenz ist...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1CB36EA-AC31-8267-EC59-381D738039F3}"/>
              </a:ext>
            </a:extLst>
          </p:cNvPr>
          <p:cNvSpPr txBox="1"/>
          <p:nvPr/>
        </p:nvSpPr>
        <p:spPr>
          <a:xfrm>
            <a:off x="1272250" y="3490461"/>
            <a:ext cx="3874575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600" dirty="0"/>
              <a:t>30 мінус 15 дорівнює 15</a:t>
            </a:r>
            <a:endParaRPr lang="de-DE" sz="1600" dirty="0"/>
          </a:p>
          <a:p>
            <a:pPr algn="ctr"/>
            <a:r>
              <a:rPr lang="de-DE" sz="12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2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trydtsyat</a:t>
            </a:r>
            <a:r>
              <a:rPr lang="de-DE" sz="1200" dirty="0">
                <a:solidFill>
                  <a:srgbClr val="9D9D9D"/>
                </a:solidFill>
                <a:latin typeface="Comic Sans MS" panose="030F0902030302020204" pitchFamily="66" charset="0"/>
              </a:rPr>
              <a:t>ʹ minus </a:t>
            </a:r>
            <a:r>
              <a:rPr lang="de-DE" sz="12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p'yatnadtsyat</a:t>
            </a:r>
            <a:r>
              <a:rPr lang="de-DE" sz="1200" dirty="0">
                <a:solidFill>
                  <a:srgbClr val="9D9D9D"/>
                </a:solidFill>
                <a:latin typeface="Comic Sans MS" panose="030F0902030302020204" pitchFamily="66" charset="0"/>
              </a:rPr>
              <a:t>ʹ </a:t>
            </a:r>
            <a:r>
              <a:rPr lang="de-DE" sz="12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dorivnyuye</a:t>
            </a:r>
            <a:r>
              <a:rPr lang="de-DE" sz="12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2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p'yatnadtsyaty</a:t>
            </a:r>
            <a:r>
              <a:rPr lang="de-DE" sz="12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32939DD-8546-3997-A464-46C03333B2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728155" y="3190101"/>
            <a:ext cx="360000" cy="360000"/>
          </a:xfrm>
          <a:prstGeom prst="rect">
            <a:avLst/>
          </a:prstGeom>
        </p:spPr>
      </p:pic>
      <p:pic>
        <p:nvPicPr>
          <p:cNvPr id="7" name="Audio Recording 07.02.2023, 20:48:21">
            <a:hlinkClick r:id="" action="ppaction://media"/>
            <a:extLst>
              <a:ext uri="{FF2B5EF4-FFF2-40B4-BE49-F238E27FC236}">
                <a16:creationId xmlns:a16="http://schemas.microsoft.com/office/drawing/2014/main" id="{66858987-13BC-EA14-D80B-15282B2D1CA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704501" y="3550101"/>
            <a:ext cx="468000" cy="468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D2B63B1-8E95-5886-C64B-8E8F95C68574}"/>
              </a:ext>
            </a:extLst>
          </p:cNvPr>
          <p:cNvSpPr txBox="1"/>
          <p:nvPr/>
        </p:nvSpPr>
        <p:spPr>
          <a:xfrm>
            <a:off x="5982541" y="3613625"/>
            <a:ext cx="2496236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600" dirty="0"/>
              <a:t> Я віднімаю</a:t>
            </a:r>
            <a:r>
              <a:rPr lang="de-DE" sz="1600" dirty="0"/>
              <a:t>…</a:t>
            </a:r>
          </a:p>
          <a:p>
            <a:pPr algn="ctr"/>
            <a:r>
              <a:rPr lang="de-DE" sz="12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2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ya</a:t>
            </a:r>
            <a:r>
              <a:rPr lang="de-DE" sz="12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2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vidnimayu</a:t>
            </a:r>
            <a:r>
              <a:rPr lang="de-DE" sz="1200" dirty="0">
                <a:solidFill>
                  <a:srgbClr val="9D9D9D"/>
                </a:solidFill>
                <a:latin typeface="Comic Sans MS" panose="030F0902030302020204" pitchFamily="66" charset="0"/>
              </a:rPr>
              <a:t> …]</a:t>
            </a:r>
            <a:endParaRPr lang="uk-UA" sz="1200" dirty="0">
              <a:solidFill>
                <a:srgbClr val="9D9D9D"/>
              </a:solidFill>
            </a:endParaRPr>
          </a:p>
        </p:txBody>
      </p:sp>
      <p:pic>
        <p:nvPicPr>
          <p:cNvPr id="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864CCB7-97E2-0AD0-C6D4-42C725DB2DA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327165" y="3302275"/>
            <a:ext cx="360000" cy="360000"/>
          </a:xfrm>
          <a:prstGeom prst="rect">
            <a:avLst/>
          </a:prstGeom>
        </p:spPr>
      </p:pic>
      <p:pic>
        <p:nvPicPr>
          <p:cNvPr id="10" name="Audio Recording 07.02.2023, 20:48:32">
            <a:hlinkClick r:id="" action="ppaction://media"/>
            <a:extLst>
              <a:ext uri="{FF2B5EF4-FFF2-40B4-BE49-F238E27FC236}">
                <a16:creationId xmlns:a16="http://schemas.microsoft.com/office/drawing/2014/main" id="{E80D8C23-BC1B-AB27-2C37-CCFDE6B1136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273165" y="3706421"/>
            <a:ext cx="468000" cy="468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C5D053C-CA65-ACDA-452A-4FAC4AC3BF66}"/>
              </a:ext>
            </a:extLst>
          </p:cNvPr>
          <p:cNvSpPr txBox="1"/>
          <p:nvPr/>
        </p:nvSpPr>
        <p:spPr>
          <a:xfrm>
            <a:off x="4667324" y="5320376"/>
            <a:ext cx="2502567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600" dirty="0"/>
              <a:t>різниця є...</a:t>
            </a:r>
          </a:p>
          <a:p>
            <a:pPr algn="ctr"/>
            <a:r>
              <a:rPr lang="de-DE" sz="1200" dirty="0">
                <a:solidFill>
                  <a:srgbClr val="9D9D9D"/>
                </a:solidFill>
                <a:latin typeface="Comic Sans MS" panose="030F0902030302020204" pitchFamily="66" charset="0"/>
              </a:rPr>
              <a:t>[v </a:t>
            </a:r>
            <a:r>
              <a:rPr lang="de-DE" sz="12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riznytsya</a:t>
            </a:r>
            <a:r>
              <a:rPr lang="de-DE" sz="12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2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ye</a:t>
            </a:r>
            <a:r>
              <a:rPr lang="de-DE" sz="1200" dirty="0">
                <a:solidFill>
                  <a:srgbClr val="9D9D9D"/>
                </a:solidFill>
                <a:latin typeface="Comic Sans MS" panose="030F0902030302020204" pitchFamily="66" charset="0"/>
              </a:rPr>
              <a:t>...]</a:t>
            </a:r>
            <a:endParaRPr lang="uk-UA" sz="1200" dirty="0">
              <a:solidFill>
                <a:srgbClr val="9D9D9D"/>
              </a:solidFill>
            </a:endParaRPr>
          </a:p>
        </p:txBody>
      </p:sp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089F90F-B8CD-9376-8D5B-AB8D9365A8E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128201" y="5016492"/>
            <a:ext cx="360000" cy="360000"/>
          </a:xfrm>
          <a:prstGeom prst="rect">
            <a:avLst/>
          </a:prstGeom>
        </p:spPr>
      </p:pic>
      <p:pic>
        <p:nvPicPr>
          <p:cNvPr id="13" name="Audio Recording 07.02.2023, 20:48:41">
            <a:hlinkClick r:id="" action="ppaction://media"/>
            <a:extLst>
              <a:ext uri="{FF2B5EF4-FFF2-40B4-BE49-F238E27FC236}">
                <a16:creationId xmlns:a16="http://schemas.microsoft.com/office/drawing/2014/main" id="{65D75553-AAB9-4163-464C-035AE05409D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076982" y="5422352"/>
            <a:ext cx="468000" cy="468000"/>
          </a:xfrm>
          <a:prstGeom prst="rect">
            <a:avLst/>
          </a:prstGeom>
        </p:spPr>
      </p:pic>
      <p:sp>
        <p:nvSpPr>
          <p:cNvPr id="14" name="Abgerundete rechteckige Legende 13">
            <a:extLst>
              <a:ext uri="{FF2B5EF4-FFF2-40B4-BE49-F238E27FC236}">
                <a16:creationId xmlns:a16="http://schemas.microsoft.com/office/drawing/2014/main" id="{EA3427B3-EEB7-530F-00D9-8F0E38D6D847}"/>
              </a:ext>
            </a:extLst>
          </p:cNvPr>
          <p:cNvSpPr/>
          <p:nvPr/>
        </p:nvSpPr>
        <p:spPr>
          <a:xfrm>
            <a:off x="1445396" y="2886649"/>
            <a:ext cx="3840286" cy="1572363"/>
          </a:xfrm>
          <a:prstGeom prst="wedgeRoundRectCallout">
            <a:avLst>
              <a:gd name="adj1" fmla="val -34920"/>
              <a:gd name="adj2" fmla="val 7083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Abgerundete rechteckige Legende 14">
            <a:extLst>
              <a:ext uri="{FF2B5EF4-FFF2-40B4-BE49-F238E27FC236}">
                <a16:creationId xmlns:a16="http://schemas.microsoft.com/office/drawing/2014/main" id="{CE1E2FDF-1A7A-C73E-7F6F-5B052E61CC8B}"/>
              </a:ext>
            </a:extLst>
          </p:cNvPr>
          <p:cNvSpPr/>
          <p:nvPr/>
        </p:nvSpPr>
        <p:spPr>
          <a:xfrm flipH="1">
            <a:off x="6019267" y="3018165"/>
            <a:ext cx="2872967" cy="1352469"/>
          </a:xfrm>
          <a:prstGeom prst="wedgeRoundRectCallout">
            <a:avLst>
              <a:gd name="adj1" fmla="val -34920"/>
              <a:gd name="adj2" fmla="val 7083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Abgerundete rechteckige Legende 15">
            <a:extLst>
              <a:ext uri="{FF2B5EF4-FFF2-40B4-BE49-F238E27FC236}">
                <a16:creationId xmlns:a16="http://schemas.microsoft.com/office/drawing/2014/main" id="{41556760-BEB6-5830-EB89-08A6AFB475F8}"/>
              </a:ext>
            </a:extLst>
          </p:cNvPr>
          <p:cNvSpPr/>
          <p:nvPr/>
        </p:nvSpPr>
        <p:spPr>
          <a:xfrm flipH="1">
            <a:off x="4649299" y="4753462"/>
            <a:ext cx="3004149" cy="1352469"/>
          </a:xfrm>
          <a:prstGeom prst="wedgeRoundRectCallout">
            <a:avLst>
              <a:gd name="adj1" fmla="val -61314"/>
              <a:gd name="adj2" fmla="val 18895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1999F94-7F43-3DD9-C7D4-B8AAA85E4658}"/>
              </a:ext>
            </a:extLst>
          </p:cNvPr>
          <p:cNvSpPr txBox="1"/>
          <p:nvPr/>
        </p:nvSpPr>
        <p:spPr>
          <a:xfrm>
            <a:off x="0" y="249014"/>
            <a:ext cx="3417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Die Subtraktion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57B54E2-D10D-9518-7AF2-4ACD71948DF8}"/>
              </a:ext>
            </a:extLst>
          </p:cNvPr>
          <p:cNvSpPr txBox="1"/>
          <p:nvPr/>
        </p:nvSpPr>
        <p:spPr>
          <a:xfrm>
            <a:off x="2911841" y="94364"/>
            <a:ext cx="5137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400" dirty="0"/>
              <a:t>Віднімання</a:t>
            </a:r>
            <a:r>
              <a:rPr lang="de-DE" sz="3600" dirty="0"/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vidnimannya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2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C198577-CEE9-30CF-13D6-63D0D20B1FC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439301" y="299846"/>
            <a:ext cx="360000" cy="360000"/>
          </a:xfrm>
          <a:prstGeom prst="rect">
            <a:avLst/>
          </a:prstGeom>
        </p:spPr>
      </p:pic>
      <p:pic>
        <p:nvPicPr>
          <p:cNvPr id="26" name="Audio Recording 07.02.2023, 20:46:59">
            <a:hlinkClick r:id="" action="ppaction://media"/>
            <a:extLst>
              <a:ext uri="{FF2B5EF4-FFF2-40B4-BE49-F238E27FC236}">
                <a16:creationId xmlns:a16="http://schemas.microsoft.com/office/drawing/2014/main" id="{32675F8C-580F-84E1-5EB3-E92E623EDD0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020432" y="24901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0803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hteck 93">
            <a:extLst>
              <a:ext uri="{FF2B5EF4-FFF2-40B4-BE49-F238E27FC236}">
                <a16:creationId xmlns:a16="http://schemas.microsoft.com/office/drawing/2014/main" id="{F6C0FD4C-67F0-0F72-89C7-92A7EB0814AC}"/>
              </a:ext>
            </a:extLst>
          </p:cNvPr>
          <p:cNvSpPr/>
          <p:nvPr/>
        </p:nvSpPr>
        <p:spPr>
          <a:xfrm>
            <a:off x="133975" y="173096"/>
            <a:ext cx="284400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Multiplikation</a:t>
            </a: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B292DFAB-EE2C-0739-4CB3-2028AA306BF4}"/>
              </a:ext>
            </a:extLst>
          </p:cNvPr>
          <p:cNvSpPr/>
          <p:nvPr/>
        </p:nvSpPr>
        <p:spPr>
          <a:xfrm>
            <a:off x="3700021" y="2756017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138E9A81-5904-8F5B-4874-B68101C1E308}"/>
              </a:ext>
            </a:extLst>
          </p:cNvPr>
          <p:cNvSpPr/>
          <p:nvPr/>
        </p:nvSpPr>
        <p:spPr>
          <a:xfrm>
            <a:off x="498908" y="2756374"/>
            <a:ext cx="3014536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419A68F4-80E4-D765-5028-3404432F91D4}"/>
              </a:ext>
            </a:extLst>
          </p:cNvPr>
          <p:cNvSpPr/>
          <p:nvPr/>
        </p:nvSpPr>
        <p:spPr>
          <a:xfrm>
            <a:off x="6809267" y="2756017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8" name="Abgerundetes Rechteck 107">
            <a:extLst>
              <a:ext uri="{FF2B5EF4-FFF2-40B4-BE49-F238E27FC236}">
                <a16:creationId xmlns:a16="http://schemas.microsoft.com/office/drawing/2014/main" id="{573359B8-696C-65CE-6E28-E7F0892D0BBA}"/>
              </a:ext>
            </a:extLst>
          </p:cNvPr>
          <p:cNvSpPr/>
          <p:nvPr/>
        </p:nvSpPr>
        <p:spPr>
          <a:xfrm>
            <a:off x="470870" y="4775905"/>
            <a:ext cx="4247071" cy="1404000"/>
          </a:xfrm>
          <a:prstGeom prst="roundRect">
            <a:avLst>
              <a:gd name="adj" fmla="val 3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950243B-11E4-A3B7-8A83-BACDF3F9BCC7}"/>
              </a:ext>
            </a:extLst>
          </p:cNvPr>
          <p:cNvSpPr txBox="1"/>
          <p:nvPr/>
        </p:nvSpPr>
        <p:spPr>
          <a:xfrm>
            <a:off x="925698" y="4547378"/>
            <a:ext cx="383439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b="1" dirty="0">
                <a:latin typeface="Grundschrift" panose="03010100010101010101" pitchFamily="66" charset="0"/>
              </a:rPr>
              <a:t>.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AB932BD-34CC-1513-52E0-4645361C3D0C}"/>
              </a:ext>
            </a:extLst>
          </p:cNvPr>
          <p:cNvGrpSpPr/>
          <p:nvPr/>
        </p:nvGrpSpPr>
        <p:grpSpPr>
          <a:xfrm>
            <a:off x="692421" y="1019229"/>
            <a:ext cx="8550358" cy="3037427"/>
            <a:chOff x="760520" y="669909"/>
            <a:chExt cx="8550358" cy="3037427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2571F051-6589-52BB-9B78-B29C0FE02C9E}"/>
                </a:ext>
              </a:extLst>
            </p:cNvPr>
            <p:cNvGrpSpPr/>
            <p:nvPr/>
          </p:nvGrpSpPr>
          <p:grpSpPr>
            <a:xfrm>
              <a:off x="1446461" y="669909"/>
              <a:ext cx="7001158" cy="1643156"/>
              <a:chOff x="698794" y="2126437"/>
              <a:chExt cx="7001158" cy="1643156"/>
            </a:xfrm>
          </p:grpSpPr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00745EDF-BDCB-BCD9-18D2-31A988940276}"/>
                  </a:ext>
                </a:extLst>
              </p:cNvPr>
              <p:cNvSpPr txBox="1"/>
              <p:nvPr/>
            </p:nvSpPr>
            <p:spPr>
              <a:xfrm>
                <a:off x="698794" y="2426631"/>
                <a:ext cx="704040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dirty="0">
                    <a:latin typeface="Grundschrift" panose="03010100010101010101" pitchFamily="66" charset="0"/>
                  </a:rPr>
                  <a:t>6</a:t>
                </a:r>
              </a:p>
            </p:txBody>
          </p:sp>
          <p:sp>
            <p:nvSpPr>
              <p:cNvPr id="29" name="Textfeld 28">
                <a:extLst>
                  <a:ext uri="{FF2B5EF4-FFF2-40B4-BE49-F238E27FC236}">
                    <a16:creationId xmlns:a16="http://schemas.microsoft.com/office/drawing/2014/main" id="{B471238F-39B3-92AC-144D-5A5ED70C7A4A}"/>
                  </a:ext>
                </a:extLst>
              </p:cNvPr>
              <p:cNvSpPr txBox="1"/>
              <p:nvPr/>
            </p:nvSpPr>
            <p:spPr>
              <a:xfrm>
                <a:off x="2291156" y="2126437"/>
                <a:ext cx="383438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b="1" dirty="0">
                    <a:latin typeface="Grundschrift" panose="03010100010101010101" pitchFamily="66" charset="0"/>
                  </a:rPr>
                  <a:t>.</a:t>
                </a:r>
              </a:p>
            </p:txBody>
          </p:sp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22D9F52C-D5EC-8C05-3F53-62682EDD5D9B}"/>
                  </a:ext>
                </a:extLst>
              </p:cNvPr>
              <p:cNvSpPr txBox="1"/>
              <p:nvPr/>
            </p:nvSpPr>
            <p:spPr>
              <a:xfrm>
                <a:off x="3605195" y="2439119"/>
                <a:ext cx="704040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dirty="0">
                    <a:latin typeface="Grundschrift" panose="03010100010101010101" pitchFamily="66" charset="0"/>
                  </a:rPr>
                  <a:t>5</a:t>
                </a:r>
              </a:p>
            </p:txBody>
          </p:sp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091CD9A5-C650-A7E8-5021-FC62EF3F2E45}"/>
                  </a:ext>
                </a:extLst>
              </p:cNvPr>
              <p:cNvSpPr txBox="1"/>
              <p:nvPr/>
            </p:nvSpPr>
            <p:spPr>
              <a:xfrm>
                <a:off x="5066455" y="2412884"/>
                <a:ext cx="590226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dirty="0">
                    <a:latin typeface="Grundschrift" panose="03010100010101010101" pitchFamily="66" charset="0"/>
                  </a:rPr>
                  <a:t>=</a:t>
                </a:r>
              </a:p>
            </p:txBody>
          </p:sp>
          <p:sp>
            <p:nvSpPr>
              <p:cNvPr id="32" name="Textfeld 31">
                <a:extLst>
                  <a:ext uri="{FF2B5EF4-FFF2-40B4-BE49-F238E27FC236}">
                    <a16:creationId xmlns:a16="http://schemas.microsoft.com/office/drawing/2014/main" id="{191BE02B-D474-921D-DC3C-8F96EDAB6FBA}"/>
                  </a:ext>
                </a:extLst>
              </p:cNvPr>
              <p:cNvSpPr txBox="1"/>
              <p:nvPr/>
            </p:nvSpPr>
            <p:spPr>
              <a:xfrm>
                <a:off x="6476540" y="2446154"/>
                <a:ext cx="1223412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dirty="0">
                    <a:latin typeface="Grundschrift" panose="03010100010101010101" pitchFamily="66" charset="0"/>
                  </a:rPr>
                  <a:t>30</a:t>
                </a:r>
              </a:p>
            </p:txBody>
          </p:sp>
        </p:grpSp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ECB221AB-DC88-B312-4957-60AE225AA4B9}"/>
                </a:ext>
              </a:extLst>
            </p:cNvPr>
            <p:cNvGrpSpPr/>
            <p:nvPr/>
          </p:nvGrpSpPr>
          <p:grpSpPr>
            <a:xfrm>
              <a:off x="760520" y="2573448"/>
              <a:ext cx="8550358" cy="1133888"/>
              <a:chOff x="762385" y="2573448"/>
              <a:chExt cx="8550358" cy="1133888"/>
            </a:xfrm>
          </p:grpSpPr>
          <p:grpSp>
            <p:nvGrpSpPr>
              <p:cNvPr id="10" name="Gruppieren 9">
                <a:extLst>
                  <a:ext uri="{FF2B5EF4-FFF2-40B4-BE49-F238E27FC236}">
                    <a16:creationId xmlns:a16="http://schemas.microsoft.com/office/drawing/2014/main" id="{E9AD8559-D581-9845-D312-982850B335E1}"/>
                  </a:ext>
                </a:extLst>
              </p:cNvPr>
              <p:cNvGrpSpPr/>
              <p:nvPr/>
            </p:nvGrpSpPr>
            <p:grpSpPr>
              <a:xfrm>
                <a:off x="3877445" y="2573448"/>
                <a:ext cx="2091456" cy="1133888"/>
                <a:chOff x="9682972" y="3393718"/>
                <a:chExt cx="1463903" cy="1206871"/>
              </a:xfrm>
            </p:grpSpPr>
            <p:sp>
              <p:nvSpPr>
                <p:cNvPr id="25" name="Textfeld 24">
                  <a:extLst>
                    <a:ext uri="{FF2B5EF4-FFF2-40B4-BE49-F238E27FC236}">
                      <a16:creationId xmlns:a16="http://schemas.microsoft.com/office/drawing/2014/main" id="{57BF129F-6E84-C0AC-503A-62F54F9035C3}"/>
                    </a:ext>
                  </a:extLst>
                </p:cNvPr>
                <p:cNvSpPr txBox="1"/>
                <p:nvPr/>
              </p:nvSpPr>
              <p:spPr>
                <a:xfrm>
                  <a:off x="9682972" y="3393718"/>
                  <a:ext cx="1451290" cy="43492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dirty="0">
                      <a:latin typeface="Comic Sans MS" panose="030F0902030302020204" pitchFamily="66" charset="0"/>
                    </a:rPr>
                    <a:t>der Multiplikand</a:t>
                  </a:r>
                  <a:endParaRPr lang="de-DE" dirty="0">
                    <a:solidFill>
                      <a:srgbClr val="00B267"/>
                    </a:solidFill>
                    <a:latin typeface="Comic Sans MS" panose="030F0902030302020204" pitchFamily="66" charset="0"/>
                  </a:endParaRPr>
                </a:p>
              </p:txBody>
            </p:sp>
            <p:sp>
              <p:nvSpPr>
                <p:cNvPr id="26" name="Textfeld 25">
                  <a:extLst>
                    <a:ext uri="{FF2B5EF4-FFF2-40B4-BE49-F238E27FC236}">
                      <a16:creationId xmlns:a16="http://schemas.microsoft.com/office/drawing/2014/main" id="{6633346C-714A-CD40-9C3A-953518896D0A}"/>
                    </a:ext>
                  </a:extLst>
                </p:cNvPr>
                <p:cNvSpPr txBox="1"/>
                <p:nvPr/>
              </p:nvSpPr>
              <p:spPr>
                <a:xfrm>
                  <a:off x="9695585" y="3976717"/>
                  <a:ext cx="1451290" cy="623872"/>
                </a:xfrm>
                <a:prstGeom prst="roundRect">
                  <a:avLst>
                    <a:gd name="adj" fmla="val 1004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uk-UA" sz="1600" dirty="0"/>
                    <a:t>перший м</a:t>
                  </a:r>
                  <a:r>
                    <a:rPr lang="az-Cyrl-AZ" sz="1600" dirty="0"/>
                    <a:t>ножник</a:t>
                  </a:r>
                  <a:r>
                    <a:rPr lang="de-DE" sz="1600" dirty="0"/>
                    <a:t> </a:t>
                  </a:r>
                </a:p>
                <a:p>
                  <a:pPr algn="ctr"/>
                  <a:r>
                    <a:rPr lang="de-DE" sz="1400" dirty="0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[</a:t>
                  </a:r>
                  <a:r>
                    <a:rPr lang="de-DE" sz="1400" dirty="0" err="1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pershyy</a:t>
                  </a:r>
                  <a:r>
                    <a:rPr lang="de-DE" sz="1400" dirty="0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 </a:t>
                  </a:r>
                  <a:r>
                    <a:rPr lang="de-DE" sz="1400" dirty="0" err="1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mnozhnyk</a:t>
                  </a:r>
                  <a:r>
                    <a:rPr lang="de-DE" sz="1400" dirty="0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]</a:t>
                  </a:r>
                </a:p>
              </p:txBody>
            </p:sp>
          </p:grpSp>
          <p:grpSp>
            <p:nvGrpSpPr>
              <p:cNvPr id="11" name="Gruppieren 10">
                <a:extLst>
                  <a:ext uri="{FF2B5EF4-FFF2-40B4-BE49-F238E27FC236}">
                    <a16:creationId xmlns:a16="http://schemas.microsoft.com/office/drawing/2014/main" id="{2EA28A20-49B5-C230-EE95-244946843FAA}"/>
                  </a:ext>
                </a:extLst>
              </p:cNvPr>
              <p:cNvGrpSpPr/>
              <p:nvPr/>
            </p:nvGrpSpPr>
            <p:grpSpPr>
              <a:xfrm>
                <a:off x="762385" y="2581923"/>
                <a:ext cx="2214996" cy="1111948"/>
                <a:chOff x="5765840" y="3402748"/>
                <a:chExt cx="1550373" cy="1183522"/>
              </a:xfrm>
            </p:grpSpPr>
            <p:sp>
              <p:nvSpPr>
                <p:cNvPr id="19" name="Textfeld 18">
                  <a:extLst>
                    <a:ext uri="{FF2B5EF4-FFF2-40B4-BE49-F238E27FC236}">
                      <a16:creationId xmlns:a16="http://schemas.microsoft.com/office/drawing/2014/main" id="{071CD64F-4A2B-407F-5966-B15C47A379B9}"/>
                    </a:ext>
                  </a:extLst>
                </p:cNvPr>
                <p:cNvSpPr txBox="1"/>
                <p:nvPr/>
              </p:nvSpPr>
              <p:spPr>
                <a:xfrm>
                  <a:off x="5766539" y="3402748"/>
                  <a:ext cx="1549674" cy="4349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dirty="0">
                      <a:latin typeface="Comic Sans MS" panose="030F0902030302020204" pitchFamily="66" charset="0"/>
                    </a:rPr>
                    <a:t>der Multiplikator</a:t>
                  </a:r>
                  <a:endParaRPr lang="de-DE" dirty="0">
                    <a:solidFill>
                      <a:srgbClr val="00B267"/>
                    </a:solidFill>
                    <a:latin typeface="Comic Sans MS" panose="030F0902030302020204" pitchFamily="66" charset="0"/>
                  </a:endParaRPr>
                </a:p>
              </p:txBody>
            </p:sp>
            <p:sp>
              <p:nvSpPr>
                <p:cNvPr id="24" name="Textfeld 23">
                  <a:extLst>
                    <a:ext uri="{FF2B5EF4-FFF2-40B4-BE49-F238E27FC236}">
                      <a16:creationId xmlns:a16="http://schemas.microsoft.com/office/drawing/2014/main" id="{0E62800F-12BA-0A22-D5E2-D81DF10162A2}"/>
                    </a:ext>
                  </a:extLst>
                </p:cNvPr>
                <p:cNvSpPr txBox="1"/>
                <p:nvPr/>
              </p:nvSpPr>
              <p:spPr>
                <a:xfrm>
                  <a:off x="5765840" y="3962397"/>
                  <a:ext cx="1549674" cy="623873"/>
                </a:xfrm>
                <a:prstGeom prst="roundRect">
                  <a:avLst>
                    <a:gd name="adj" fmla="val 1004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uk-UA" sz="1600" dirty="0"/>
                    <a:t>другий м</a:t>
                  </a:r>
                  <a:r>
                    <a:rPr lang="az-Cyrl-AZ" sz="1600" dirty="0"/>
                    <a:t>ножник</a:t>
                  </a:r>
                  <a:r>
                    <a:rPr lang="de-DE" sz="1600" dirty="0"/>
                    <a:t> </a:t>
                  </a:r>
                </a:p>
                <a:p>
                  <a:pPr algn="ctr"/>
                  <a:r>
                    <a:rPr lang="de-DE" sz="1400" dirty="0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[</a:t>
                  </a:r>
                  <a:r>
                    <a:rPr lang="de-DE" sz="1400" dirty="0" err="1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druhyy</a:t>
                  </a:r>
                  <a:r>
                    <a:rPr lang="de-DE" sz="1400" dirty="0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 </a:t>
                  </a:r>
                  <a:r>
                    <a:rPr lang="de-DE" sz="1400" dirty="0" err="1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mnozhnyk</a:t>
                  </a:r>
                  <a:r>
                    <a:rPr lang="de-DE" sz="1400" dirty="0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]</a:t>
                  </a:r>
                </a:p>
              </p:txBody>
            </p:sp>
          </p:grpSp>
          <p:grpSp>
            <p:nvGrpSpPr>
              <p:cNvPr id="16" name="Gruppieren 15">
                <a:extLst>
                  <a:ext uri="{FF2B5EF4-FFF2-40B4-BE49-F238E27FC236}">
                    <a16:creationId xmlns:a16="http://schemas.microsoft.com/office/drawing/2014/main" id="{9D959F4D-DA9F-C95A-3AB9-474658E586DB}"/>
                  </a:ext>
                </a:extLst>
              </p:cNvPr>
              <p:cNvGrpSpPr/>
              <p:nvPr/>
            </p:nvGrpSpPr>
            <p:grpSpPr>
              <a:xfrm>
                <a:off x="7226072" y="2603052"/>
                <a:ext cx="2086671" cy="1101124"/>
                <a:chOff x="8512795" y="3425235"/>
                <a:chExt cx="1460554" cy="1172000"/>
              </a:xfrm>
            </p:grpSpPr>
            <p:sp>
              <p:nvSpPr>
                <p:cNvPr id="17" name="Textfeld 16">
                  <a:extLst>
                    <a:ext uri="{FF2B5EF4-FFF2-40B4-BE49-F238E27FC236}">
                      <a16:creationId xmlns:a16="http://schemas.microsoft.com/office/drawing/2014/main" id="{EC0101AD-BA1B-B3C2-32FC-9F891DDB581D}"/>
                    </a:ext>
                  </a:extLst>
                </p:cNvPr>
                <p:cNvSpPr txBox="1"/>
                <p:nvPr/>
              </p:nvSpPr>
              <p:spPr>
                <a:xfrm>
                  <a:off x="8512795" y="3425235"/>
                  <a:ext cx="1460549" cy="4349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dirty="0">
                      <a:latin typeface="Comic Sans MS" panose="030F0902030302020204" pitchFamily="66" charset="0"/>
                    </a:rPr>
                    <a:t>das Produkt </a:t>
                  </a:r>
                  <a:endParaRPr lang="de-DE" dirty="0">
                    <a:solidFill>
                      <a:srgbClr val="00B267"/>
                    </a:solidFill>
                    <a:latin typeface="Comic Sans MS" panose="030F0902030302020204" pitchFamily="66" charset="0"/>
                  </a:endParaRPr>
                </a:p>
              </p:txBody>
            </p:sp>
            <p:sp>
              <p:nvSpPr>
                <p:cNvPr id="18" name="Textfeld 17">
                  <a:extLst>
                    <a:ext uri="{FF2B5EF4-FFF2-40B4-BE49-F238E27FC236}">
                      <a16:creationId xmlns:a16="http://schemas.microsoft.com/office/drawing/2014/main" id="{0DB09431-1FAB-DF73-3EB3-FA3663A1EC4E}"/>
                    </a:ext>
                  </a:extLst>
                </p:cNvPr>
                <p:cNvSpPr txBox="1"/>
                <p:nvPr/>
              </p:nvSpPr>
              <p:spPr>
                <a:xfrm>
                  <a:off x="8512800" y="3973362"/>
                  <a:ext cx="1460549" cy="623873"/>
                </a:xfrm>
                <a:prstGeom prst="roundRect">
                  <a:avLst>
                    <a:gd name="adj" fmla="val 1004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600" dirty="0" err="1"/>
                    <a:t>добут</a:t>
                  </a:r>
                  <a:r>
                    <a:rPr lang="uk-UA" sz="1600" dirty="0" err="1"/>
                    <a:t>ок</a:t>
                  </a:r>
                  <a:r>
                    <a:rPr lang="de-DE" sz="1200" dirty="0"/>
                    <a:t>  </a:t>
                  </a:r>
                </a:p>
                <a:p>
                  <a:pPr algn="ctr"/>
                  <a:r>
                    <a:rPr lang="de-DE" sz="1400" dirty="0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[</a:t>
                  </a:r>
                  <a:r>
                    <a:rPr lang="de-DE" sz="1400" dirty="0" err="1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dobutok</a:t>
                  </a:r>
                  <a:r>
                    <a:rPr lang="de-DE" sz="1400" dirty="0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]</a:t>
                  </a:r>
                </a:p>
              </p:txBody>
            </p:sp>
          </p:grpSp>
        </p:grpSp>
      </p:grpSp>
      <p:sp>
        <p:nvSpPr>
          <p:cNvPr id="34" name="Textfeld 33">
            <a:extLst>
              <a:ext uri="{FF2B5EF4-FFF2-40B4-BE49-F238E27FC236}">
                <a16:creationId xmlns:a16="http://schemas.microsoft.com/office/drawing/2014/main" id="{0A75C5C7-A9E3-48E1-D557-28631E7E0F9C}"/>
              </a:ext>
            </a:extLst>
          </p:cNvPr>
          <p:cNvSpPr txBox="1"/>
          <p:nvPr/>
        </p:nvSpPr>
        <p:spPr>
          <a:xfrm>
            <a:off x="1745214" y="4924444"/>
            <a:ext cx="2356502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Malzeichen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3718C1AF-C342-AA0C-C241-2723B6E2AE89}"/>
              </a:ext>
            </a:extLst>
          </p:cNvPr>
          <p:cNvSpPr txBox="1"/>
          <p:nvPr/>
        </p:nvSpPr>
        <p:spPr>
          <a:xfrm>
            <a:off x="1745220" y="5435614"/>
            <a:ext cx="2356502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600" dirty="0"/>
              <a:t>знак множення</a:t>
            </a:r>
            <a:endParaRPr lang="de-DE" sz="1600" dirty="0"/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znak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mnozhennya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4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EA15619-D051-7F4B-1902-2E1808A8DD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4189666" y="4973067"/>
            <a:ext cx="432000" cy="432000"/>
          </a:xfrm>
          <a:prstGeom prst="rect">
            <a:avLst/>
          </a:prstGeom>
        </p:spPr>
      </p:pic>
      <p:pic>
        <p:nvPicPr>
          <p:cNvPr id="42" name="Audio Recording 07.02.2023, 20:50:24">
            <a:hlinkClick r:id="" action="ppaction://media"/>
            <a:extLst>
              <a:ext uri="{FF2B5EF4-FFF2-40B4-BE49-F238E27FC236}">
                <a16:creationId xmlns:a16="http://schemas.microsoft.com/office/drawing/2014/main" id="{896D237D-ACF0-3CC9-56D1-E957C033E08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155019" y="5512694"/>
            <a:ext cx="468000" cy="468000"/>
          </a:xfrm>
          <a:prstGeom prst="rect">
            <a:avLst/>
          </a:prstGeom>
        </p:spPr>
      </p:pic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F29346B-967A-E998-4BB1-CC94EE42C549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5987847" y="2899393"/>
            <a:ext cx="432000" cy="432000"/>
          </a:xfrm>
          <a:prstGeom prst="rect">
            <a:avLst/>
          </a:prstGeom>
        </p:spPr>
      </p:pic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DEC4980-ADCE-B45E-7BF5-E098FC6DDC2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2998256" y="2939590"/>
            <a:ext cx="432000" cy="432000"/>
          </a:xfrm>
          <a:prstGeom prst="rect">
            <a:avLst/>
          </a:prstGeom>
        </p:spPr>
      </p:pic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A05AF9E-1B2C-2CAC-E9F0-EE66AF5899A6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9142452" y="2956399"/>
            <a:ext cx="432000" cy="432000"/>
          </a:xfrm>
          <a:prstGeom prst="rect">
            <a:avLst/>
          </a:prstGeom>
        </p:spPr>
      </p:pic>
      <p:pic>
        <p:nvPicPr>
          <p:cNvPr id="14" name="Audio Recording 07.02.2023, 20:50:34">
            <a:hlinkClick r:id="" action="ppaction://media"/>
            <a:extLst>
              <a:ext uri="{FF2B5EF4-FFF2-40B4-BE49-F238E27FC236}">
                <a16:creationId xmlns:a16="http://schemas.microsoft.com/office/drawing/2014/main" id="{C1AFC5F2-1E23-5055-5208-D7C25040E8F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982670" y="3498431"/>
            <a:ext cx="468000" cy="468000"/>
          </a:xfrm>
          <a:prstGeom prst="rect">
            <a:avLst/>
          </a:prstGeom>
        </p:spPr>
      </p:pic>
      <p:pic>
        <p:nvPicPr>
          <p:cNvPr id="20" name="Audio Recording 07.02.2023, 20:50:43">
            <a:hlinkClick r:id="" action="ppaction://media"/>
            <a:extLst>
              <a:ext uri="{FF2B5EF4-FFF2-40B4-BE49-F238E27FC236}">
                <a16:creationId xmlns:a16="http://schemas.microsoft.com/office/drawing/2014/main" id="{0CCA26CC-9830-8414-36EE-9C55321764A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944663" y="3551725"/>
            <a:ext cx="468000" cy="468000"/>
          </a:xfrm>
          <a:prstGeom prst="rect">
            <a:avLst/>
          </a:prstGeom>
        </p:spPr>
      </p:pic>
      <p:pic>
        <p:nvPicPr>
          <p:cNvPr id="21" name="Audio Recording 07.02.2023, 20:51:39">
            <a:hlinkClick r:id="" action="ppaction://media"/>
            <a:extLst>
              <a:ext uri="{FF2B5EF4-FFF2-40B4-BE49-F238E27FC236}">
                <a16:creationId xmlns:a16="http://schemas.microsoft.com/office/drawing/2014/main" id="{C24E5560-42CA-D4BE-9EAD-4D3BCF7581F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111918" y="3446695"/>
            <a:ext cx="468000" cy="468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BF245FDF-5656-656B-99AB-268AF1891E60}"/>
              </a:ext>
            </a:extLst>
          </p:cNvPr>
          <p:cNvSpPr txBox="1"/>
          <p:nvPr/>
        </p:nvSpPr>
        <p:spPr>
          <a:xfrm>
            <a:off x="3337741" y="221155"/>
            <a:ext cx="4670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400" dirty="0"/>
              <a:t>М</a:t>
            </a:r>
            <a:r>
              <a:rPr lang="de-DE" sz="2400" dirty="0" err="1"/>
              <a:t>ноження</a:t>
            </a:r>
            <a:r>
              <a:rPr lang="de-DE" sz="2400" dirty="0"/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mnozhennya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 </a:t>
            </a:r>
            <a:endParaRPr lang="de-DE" sz="28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3811AB0-2A66-8D7B-771A-C9C4A3D35D94}"/>
              </a:ext>
            </a:extLst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18">
                  <p14:trim st="313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2802797" y="272282"/>
            <a:ext cx="360000" cy="360000"/>
          </a:xfrm>
          <a:prstGeom prst="rect">
            <a:avLst/>
          </a:prstGeom>
        </p:spPr>
      </p:pic>
      <p:pic>
        <p:nvPicPr>
          <p:cNvPr id="33" name="Audio Recording 07.02.2023, 20:50:12">
            <a:hlinkClick r:id="" action="ppaction://media"/>
            <a:extLst>
              <a:ext uri="{FF2B5EF4-FFF2-40B4-BE49-F238E27FC236}">
                <a16:creationId xmlns:a16="http://schemas.microsoft.com/office/drawing/2014/main" id="{174E114C-60CB-81AB-1D37-699B7B97F8F6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308191" y="242988"/>
            <a:ext cx="468000" cy="468000"/>
          </a:xfrm>
          <a:prstGeom prst="rect">
            <a:avLst/>
          </a:prstGeom>
        </p:spPr>
      </p:pic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43F2AA0B-1B4D-E1D4-A124-D5016B956991}"/>
              </a:ext>
            </a:extLst>
          </p:cNvPr>
          <p:cNvSpPr/>
          <p:nvPr/>
        </p:nvSpPr>
        <p:spPr>
          <a:xfrm>
            <a:off x="5108324" y="4781173"/>
            <a:ext cx="4315793" cy="1404000"/>
          </a:xfrm>
          <a:prstGeom prst="roundRect">
            <a:avLst>
              <a:gd name="adj" fmla="val 3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5AE52586-F40F-8B25-83C0-2458CCD171A8}"/>
              </a:ext>
            </a:extLst>
          </p:cNvPr>
          <p:cNvSpPr txBox="1"/>
          <p:nvPr/>
        </p:nvSpPr>
        <p:spPr>
          <a:xfrm>
            <a:off x="5344492" y="4818754"/>
            <a:ext cx="590226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=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1BA9B863-E9F0-C363-4DDA-E9B07340FBFB}"/>
              </a:ext>
            </a:extLst>
          </p:cNvPr>
          <p:cNvSpPr txBox="1"/>
          <p:nvPr/>
        </p:nvSpPr>
        <p:spPr>
          <a:xfrm>
            <a:off x="6170881" y="4900334"/>
            <a:ext cx="269391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Gleichheitszeichen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4B2D24B7-8F2C-7556-D77E-926AC45D081E}"/>
              </a:ext>
            </a:extLst>
          </p:cNvPr>
          <p:cNvSpPr txBox="1"/>
          <p:nvPr/>
        </p:nvSpPr>
        <p:spPr>
          <a:xfrm>
            <a:off x="6170886" y="5411504"/>
            <a:ext cx="2693907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знак </a:t>
            </a:r>
            <a:r>
              <a:rPr lang="ru-RU" dirty="0" err="1"/>
              <a:t>рівняння</a:t>
            </a:r>
            <a:endParaRPr lang="uk-UA" dirty="0"/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znak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rivnyannya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endParaRPr lang="uk-UA" sz="1400" dirty="0">
              <a:solidFill>
                <a:srgbClr val="9D9D9D"/>
              </a:solidFill>
            </a:endParaRPr>
          </a:p>
        </p:txBody>
      </p:sp>
      <p:pic>
        <p:nvPicPr>
          <p:cNvPr id="39" name="Audio Recording 10.07.2023, 10:51:19">
            <a:hlinkClick r:id="" action="ppaction://media"/>
            <a:extLst>
              <a:ext uri="{FF2B5EF4-FFF2-40B4-BE49-F238E27FC236}">
                <a16:creationId xmlns:a16="http://schemas.microsoft.com/office/drawing/2014/main" id="{3E598FCD-1CFE-6EAD-8F27-F306FC6FC64C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910455" y="5504078"/>
            <a:ext cx="468000" cy="468000"/>
          </a:xfrm>
          <a:prstGeom prst="rect">
            <a:avLst/>
          </a:prstGeom>
        </p:spPr>
      </p:pic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D2B8431-F9C6-F667-8412-D9B6B42A5F36}"/>
              </a:ext>
            </a:extLst>
          </p:cNvPr>
          <p:cNvPicPr>
            <a:picLocks noChangeAspect="1"/>
          </p:cNvPicPr>
          <p:nvPr>
            <a:audioFile r:link="rId17"/>
            <p:extLst>
              <p:ext uri="{DAA4B4D4-6D71-4841-9C94-3DE7FCFB9230}">
                <p14:media xmlns:p14="http://schemas.microsoft.com/office/powerpoint/2010/main" r:embed="rId23">
                  <p14:trim st="1264"/>
                </p14:media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936754" y="4860963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9218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Abgerundetes Rechteck 44">
            <a:extLst>
              <a:ext uri="{FF2B5EF4-FFF2-40B4-BE49-F238E27FC236}">
                <a16:creationId xmlns:a16="http://schemas.microsoft.com/office/drawing/2014/main" id="{20728F55-477D-C0A6-5DF5-8F7498A1B214}"/>
              </a:ext>
            </a:extLst>
          </p:cNvPr>
          <p:cNvSpPr/>
          <p:nvPr/>
        </p:nvSpPr>
        <p:spPr>
          <a:xfrm>
            <a:off x="2779359" y="1266718"/>
            <a:ext cx="4125816" cy="1132271"/>
          </a:xfrm>
          <a:prstGeom prst="roundRect">
            <a:avLst>
              <a:gd name="adj" fmla="val 4438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94" name="Rechteck 93">
            <a:extLst>
              <a:ext uri="{FF2B5EF4-FFF2-40B4-BE49-F238E27FC236}">
                <a16:creationId xmlns:a16="http://schemas.microsoft.com/office/drawing/2014/main" id="{F6C0FD4C-67F0-0F72-89C7-92A7EB0814AC}"/>
              </a:ext>
            </a:extLst>
          </p:cNvPr>
          <p:cNvSpPr/>
          <p:nvPr/>
        </p:nvSpPr>
        <p:spPr>
          <a:xfrm>
            <a:off x="133975" y="173096"/>
            <a:ext cx="2690753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Die Multiplikation</a:t>
            </a:r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0F842E00-9D37-A6F7-9983-8BF8BFE2163A}"/>
              </a:ext>
            </a:extLst>
          </p:cNvPr>
          <p:cNvGrpSpPr/>
          <p:nvPr/>
        </p:nvGrpSpPr>
        <p:grpSpPr>
          <a:xfrm>
            <a:off x="3108367" y="1219920"/>
            <a:ext cx="3592708" cy="1179069"/>
            <a:chOff x="1523484" y="2655697"/>
            <a:chExt cx="3592708" cy="1179069"/>
          </a:xfrm>
        </p:grpSpPr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6ACB7F1C-5BE0-D731-3036-4A35005F4D82}"/>
                </a:ext>
              </a:extLst>
            </p:cNvPr>
            <p:cNvSpPr txBox="1"/>
            <p:nvPr/>
          </p:nvSpPr>
          <p:spPr>
            <a:xfrm>
              <a:off x="1523484" y="2911436"/>
              <a:ext cx="595035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6</a:t>
              </a:r>
              <a:endParaRPr lang="de-DE" sz="6600" dirty="0">
                <a:latin typeface="Grundschrift" panose="03010100010101010101" pitchFamily="66" charset="0"/>
              </a:endParaRPr>
            </a:p>
          </p:txBody>
        </p: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964D0EDA-1906-5D20-3389-6335F22B61BC}"/>
                </a:ext>
              </a:extLst>
            </p:cNvPr>
            <p:cNvSpPr txBox="1"/>
            <p:nvPr/>
          </p:nvSpPr>
          <p:spPr>
            <a:xfrm>
              <a:off x="2435050" y="2655697"/>
              <a:ext cx="319319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b="1" dirty="0">
                  <a:latin typeface="Grundschrift" panose="03010100010101010101" pitchFamily="66" charset="0"/>
                </a:rPr>
                <a:t>.</a:t>
              </a:r>
              <a:endParaRPr lang="de-DE" sz="8000" b="1" dirty="0">
                <a:latin typeface="Grundschrift" panose="03010100010101010101" pitchFamily="66" charset="0"/>
              </a:endParaRPr>
            </a:p>
          </p:txBody>
        </p: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50FA0383-86E4-B52C-D536-77925A892A9E}"/>
                </a:ext>
              </a:extLst>
            </p:cNvPr>
            <p:cNvSpPr txBox="1"/>
            <p:nvPr/>
          </p:nvSpPr>
          <p:spPr>
            <a:xfrm>
              <a:off x="2999144" y="2903753"/>
              <a:ext cx="53893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5</a:t>
              </a:r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DB746B55-959C-C3CA-4E3E-16F228ADF162}"/>
                </a:ext>
              </a:extLst>
            </p:cNvPr>
            <p:cNvSpPr txBox="1"/>
            <p:nvPr/>
          </p:nvSpPr>
          <p:spPr>
            <a:xfrm>
              <a:off x="3666435" y="2864080"/>
              <a:ext cx="458780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=</a:t>
              </a:r>
            </a:p>
          </p:txBody>
        </p:sp>
        <p:sp>
          <p:nvSpPr>
            <p:cNvPr id="75" name="Textfeld 74">
              <a:extLst>
                <a:ext uri="{FF2B5EF4-FFF2-40B4-BE49-F238E27FC236}">
                  <a16:creationId xmlns:a16="http://schemas.microsoft.com/office/drawing/2014/main" id="{7891782A-E9AC-08DE-1B32-12C36EC22A02}"/>
                </a:ext>
              </a:extLst>
            </p:cNvPr>
            <p:cNvSpPr txBox="1"/>
            <p:nvPr/>
          </p:nvSpPr>
          <p:spPr>
            <a:xfrm>
              <a:off x="4125215" y="2899200"/>
              <a:ext cx="990977" cy="92333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5400" dirty="0">
                  <a:latin typeface="Grundschrift" panose="03010100010101010101" pitchFamily="66" charset="0"/>
                </a:rPr>
                <a:t>30</a:t>
              </a:r>
            </a:p>
          </p:txBody>
        </p:sp>
      </p:grpSp>
      <p:cxnSp>
        <p:nvCxnSpPr>
          <p:cNvPr id="149" name="Gerade Verbindung 148">
            <a:extLst>
              <a:ext uri="{FF2B5EF4-FFF2-40B4-BE49-F238E27FC236}">
                <a16:creationId xmlns:a16="http://schemas.microsoft.com/office/drawing/2014/main" id="{421166CA-9434-BB05-E3EF-2A9A8F5CFDA4}"/>
              </a:ext>
            </a:extLst>
          </p:cNvPr>
          <p:cNvCxnSpPr>
            <a:cxnSpLocks/>
          </p:cNvCxnSpPr>
          <p:nvPr/>
        </p:nvCxnSpPr>
        <p:spPr>
          <a:xfrm>
            <a:off x="632278" y="5081244"/>
            <a:ext cx="0" cy="1503557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feld 154">
            <a:extLst>
              <a:ext uri="{FF2B5EF4-FFF2-40B4-BE49-F238E27FC236}">
                <a16:creationId xmlns:a16="http://schemas.microsoft.com/office/drawing/2014/main" id="{FBC3BFBC-EE45-759E-92A5-F4D425227BD7}"/>
              </a:ext>
            </a:extLst>
          </p:cNvPr>
          <p:cNvSpPr txBox="1"/>
          <p:nvPr/>
        </p:nvSpPr>
        <p:spPr>
          <a:xfrm>
            <a:off x="1616776" y="3240175"/>
            <a:ext cx="2976739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6 mal 5 ist gleich 30.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A8BF929-4FC1-1C29-183C-8CF0FB44B49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6164" y="4897324"/>
            <a:ext cx="1456480" cy="1642770"/>
          </a:xfrm>
          <a:prstGeom prst="rect">
            <a:avLst/>
          </a:prstGeom>
        </p:spPr>
      </p:pic>
      <p:pic>
        <p:nvPicPr>
          <p:cNvPr id="31" name="Bild 15" descr="Junge 1 spricht.jpg">
            <a:extLst>
              <a:ext uri="{FF2B5EF4-FFF2-40B4-BE49-F238E27FC236}">
                <a16:creationId xmlns:a16="http://schemas.microsoft.com/office/drawing/2014/main" id="{2B3738C4-C605-F275-6521-855CF300730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784" y="4574389"/>
            <a:ext cx="1434344" cy="1993417"/>
          </a:xfrm>
          <a:prstGeom prst="rect">
            <a:avLst/>
          </a:prstGeom>
        </p:spPr>
      </p:pic>
      <p:sp>
        <p:nvSpPr>
          <p:cNvPr id="152" name="Textfeld 151">
            <a:extLst>
              <a:ext uri="{FF2B5EF4-FFF2-40B4-BE49-F238E27FC236}">
                <a16:creationId xmlns:a16="http://schemas.microsoft.com/office/drawing/2014/main" id="{49C48CE9-3C43-2675-51DB-BE2B06827F02}"/>
              </a:ext>
            </a:extLst>
          </p:cNvPr>
          <p:cNvSpPr txBox="1"/>
          <p:nvPr/>
        </p:nvSpPr>
        <p:spPr>
          <a:xfrm>
            <a:off x="6135162" y="3297682"/>
            <a:ext cx="2423311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Ich multipliziere…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C565114C-246F-5AB6-2789-4D05981758D8}"/>
              </a:ext>
            </a:extLst>
          </p:cNvPr>
          <p:cNvSpPr txBox="1"/>
          <p:nvPr/>
        </p:nvSpPr>
        <p:spPr>
          <a:xfrm>
            <a:off x="4904487" y="5017249"/>
            <a:ext cx="2313593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Produkt ist...</a:t>
            </a:r>
          </a:p>
        </p:txBody>
      </p:sp>
      <p:cxnSp>
        <p:nvCxnSpPr>
          <p:cNvPr id="12" name="Gerade Verbindung 11">
            <a:extLst>
              <a:ext uri="{FF2B5EF4-FFF2-40B4-BE49-F238E27FC236}">
                <a16:creationId xmlns:a16="http://schemas.microsoft.com/office/drawing/2014/main" id="{40F83C34-10D3-AD5D-B362-019184EBEBDD}"/>
              </a:ext>
            </a:extLst>
          </p:cNvPr>
          <p:cNvCxnSpPr>
            <a:cxnSpLocks/>
          </p:cNvCxnSpPr>
          <p:nvPr/>
        </p:nvCxnSpPr>
        <p:spPr>
          <a:xfrm>
            <a:off x="4413168" y="5134476"/>
            <a:ext cx="0" cy="1488151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902169CF-E514-9C95-A58A-C111E8D1FBC9}"/>
              </a:ext>
            </a:extLst>
          </p:cNvPr>
          <p:cNvSpPr txBox="1"/>
          <p:nvPr/>
        </p:nvSpPr>
        <p:spPr>
          <a:xfrm>
            <a:off x="6061284" y="3588076"/>
            <a:ext cx="2386307" cy="612934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600" dirty="0"/>
              <a:t>Я помножую </a:t>
            </a:r>
            <a:r>
              <a:rPr lang="de-DE" sz="1600" dirty="0"/>
              <a:t>…</a:t>
            </a:r>
          </a:p>
          <a:p>
            <a:pPr algn="ctr"/>
            <a:r>
              <a:rPr lang="de-DE" sz="1400" dirty="0">
                <a:solidFill>
                  <a:srgbClr val="9D9D9D"/>
                </a:solidFill>
              </a:rPr>
              <a:t>[</a:t>
            </a:r>
            <a:r>
              <a:rPr lang="de-DE" sz="1400" dirty="0" err="1">
                <a:solidFill>
                  <a:srgbClr val="9D9D9D"/>
                </a:solidFill>
              </a:rPr>
              <a:t>ya</a:t>
            </a:r>
            <a:r>
              <a:rPr lang="de-DE" sz="1400" dirty="0">
                <a:solidFill>
                  <a:srgbClr val="9D9D9D"/>
                </a:solidFill>
              </a:rPr>
              <a:t> </a:t>
            </a:r>
            <a:r>
              <a:rPr lang="de-DE" sz="1400" dirty="0" err="1">
                <a:solidFill>
                  <a:srgbClr val="9D9D9D"/>
                </a:solidFill>
              </a:rPr>
              <a:t>pomnozhuyu</a:t>
            </a:r>
            <a:r>
              <a:rPr lang="uk-UA" sz="1400" dirty="0">
                <a:solidFill>
                  <a:srgbClr val="9D9D9D"/>
                </a:solidFill>
              </a:rPr>
              <a:t> </a:t>
            </a:r>
            <a:r>
              <a:rPr lang="de-DE" sz="1400" dirty="0">
                <a:solidFill>
                  <a:srgbClr val="9D9D9D"/>
                </a:solidFill>
              </a:rPr>
              <a:t>…]</a:t>
            </a:r>
            <a:endParaRPr lang="uk-UA" sz="1400" dirty="0">
              <a:solidFill>
                <a:srgbClr val="9D9D9D"/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9DB72FE-F2CD-3882-4598-0456474FC5B7}"/>
              </a:ext>
            </a:extLst>
          </p:cNvPr>
          <p:cNvSpPr txBox="1"/>
          <p:nvPr/>
        </p:nvSpPr>
        <p:spPr>
          <a:xfrm>
            <a:off x="1419588" y="3593757"/>
            <a:ext cx="3530280" cy="612934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6</a:t>
            </a:r>
            <a:r>
              <a:rPr lang="az-Cyrl-AZ" sz="1600" dirty="0"/>
              <a:t> помножити на 5 дорівнює </a:t>
            </a:r>
            <a:r>
              <a:rPr lang="de-DE" sz="1600" dirty="0"/>
              <a:t>30.</a:t>
            </a: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[6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pomnozhyty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na 5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dorivnyuye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30.]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775F75F-A06B-A098-F7C1-A240BD8DEE5A}"/>
              </a:ext>
            </a:extLst>
          </p:cNvPr>
          <p:cNvSpPr txBox="1"/>
          <p:nvPr/>
        </p:nvSpPr>
        <p:spPr>
          <a:xfrm>
            <a:off x="4682954" y="5323262"/>
            <a:ext cx="2386300" cy="612934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„</a:t>
            </a:r>
            <a:r>
              <a:rPr lang="az-Cyrl-AZ" sz="1600" dirty="0"/>
              <a:t> Добуток є...</a:t>
            </a:r>
            <a:r>
              <a:rPr lang="de-DE" sz="1600" dirty="0"/>
              <a:t>“</a:t>
            </a:r>
            <a:endParaRPr lang="az-Cyrl-AZ" sz="1600" dirty="0"/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dobutok</a:t>
            </a:r>
            <a:r>
              <a:rPr lang="uk-UA" sz="1400" dirty="0">
                <a:solidFill>
                  <a:srgbClr val="9D9D9D"/>
                </a:solidFill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ye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...]</a:t>
            </a:r>
            <a:endParaRPr lang="uk-UA" sz="1400" dirty="0">
              <a:solidFill>
                <a:srgbClr val="9D9D9D"/>
              </a:solidFill>
            </a:endParaRPr>
          </a:p>
        </p:txBody>
      </p:sp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1635F15-2DC2-09FB-EE6E-CADB9238BD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705420" y="3247832"/>
            <a:ext cx="360000" cy="360000"/>
          </a:xfrm>
          <a:prstGeom prst="rect">
            <a:avLst/>
          </a:prstGeom>
        </p:spPr>
      </p:pic>
      <p:pic>
        <p:nvPicPr>
          <p:cNvPr id="2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85ED28D-D170-B359-B2EC-E3289146CD5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401867" y="3297682"/>
            <a:ext cx="360000" cy="360000"/>
          </a:xfrm>
          <a:prstGeom prst="rect">
            <a:avLst/>
          </a:prstGeom>
        </p:spPr>
      </p:pic>
      <p:pic>
        <p:nvPicPr>
          <p:cNvPr id="2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B8C1892-AF40-FBC6-83DB-0234E15D0AE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106697" y="5045232"/>
            <a:ext cx="360000" cy="360000"/>
          </a:xfrm>
          <a:prstGeom prst="rect">
            <a:avLst/>
          </a:prstGeom>
        </p:spPr>
      </p:pic>
      <p:pic>
        <p:nvPicPr>
          <p:cNvPr id="42" name="Audio Recording 07.02.2023, 20:52:00">
            <a:hlinkClick r:id="" action="ppaction://media"/>
            <a:extLst>
              <a:ext uri="{FF2B5EF4-FFF2-40B4-BE49-F238E27FC236}">
                <a16:creationId xmlns:a16="http://schemas.microsoft.com/office/drawing/2014/main" id="{8FC1E237-C4C8-4CF8-BB9D-1B7880022D6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74072" y="3649198"/>
            <a:ext cx="468000" cy="468000"/>
          </a:xfrm>
          <a:prstGeom prst="rect">
            <a:avLst/>
          </a:prstGeom>
        </p:spPr>
      </p:pic>
      <p:pic>
        <p:nvPicPr>
          <p:cNvPr id="43" name="Audio Recording 07.02.2023, 20:52:09">
            <a:hlinkClick r:id="" action="ppaction://media"/>
            <a:extLst>
              <a:ext uri="{FF2B5EF4-FFF2-40B4-BE49-F238E27FC236}">
                <a16:creationId xmlns:a16="http://schemas.microsoft.com/office/drawing/2014/main" id="{6604C97F-5915-02E4-6F6A-DB27DBC0FA9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47867" y="3719657"/>
            <a:ext cx="468000" cy="468000"/>
          </a:xfrm>
          <a:prstGeom prst="rect">
            <a:avLst/>
          </a:prstGeom>
        </p:spPr>
      </p:pic>
      <p:pic>
        <p:nvPicPr>
          <p:cNvPr id="44" name="Audio Recording 07.02.2023, 20:52:24">
            <a:hlinkClick r:id="" action="ppaction://media"/>
            <a:extLst>
              <a:ext uri="{FF2B5EF4-FFF2-40B4-BE49-F238E27FC236}">
                <a16:creationId xmlns:a16="http://schemas.microsoft.com/office/drawing/2014/main" id="{889A7D80-8D2B-7C17-F3E3-EB2A17EF895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69254" y="5405232"/>
            <a:ext cx="468000" cy="468000"/>
          </a:xfrm>
          <a:prstGeom prst="rect">
            <a:avLst/>
          </a:prstGeom>
        </p:spPr>
      </p:pic>
      <p:sp>
        <p:nvSpPr>
          <p:cNvPr id="2" name="Abgerundete rechteckige Legende 1">
            <a:extLst>
              <a:ext uri="{FF2B5EF4-FFF2-40B4-BE49-F238E27FC236}">
                <a16:creationId xmlns:a16="http://schemas.microsoft.com/office/drawing/2014/main" id="{ABF651C8-2C71-13A4-B5FE-20672C4406C7}"/>
              </a:ext>
            </a:extLst>
          </p:cNvPr>
          <p:cNvSpPr/>
          <p:nvPr/>
        </p:nvSpPr>
        <p:spPr>
          <a:xfrm>
            <a:off x="1445396" y="2886649"/>
            <a:ext cx="3840286" cy="1572363"/>
          </a:xfrm>
          <a:prstGeom prst="wedgeRoundRectCallout">
            <a:avLst>
              <a:gd name="adj1" fmla="val -34920"/>
              <a:gd name="adj2" fmla="val 7083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 rechteckige Legende 2">
            <a:extLst>
              <a:ext uri="{FF2B5EF4-FFF2-40B4-BE49-F238E27FC236}">
                <a16:creationId xmlns:a16="http://schemas.microsoft.com/office/drawing/2014/main" id="{1025A232-DFF1-1F78-ACD2-F4AB1954C008}"/>
              </a:ext>
            </a:extLst>
          </p:cNvPr>
          <p:cNvSpPr/>
          <p:nvPr/>
        </p:nvSpPr>
        <p:spPr>
          <a:xfrm flipH="1">
            <a:off x="6019267" y="3018165"/>
            <a:ext cx="2872967" cy="1352469"/>
          </a:xfrm>
          <a:prstGeom prst="wedgeRoundRectCallout">
            <a:avLst>
              <a:gd name="adj1" fmla="val -34920"/>
              <a:gd name="adj2" fmla="val 7083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Abgerundete rechteckige Legende 5">
            <a:extLst>
              <a:ext uri="{FF2B5EF4-FFF2-40B4-BE49-F238E27FC236}">
                <a16:creationId xmlns:a16="http://schemas.microsoft.com/office/drawing/2014/main" id="{EA777309-81DE-E810-D81F-9D62C37E1A9D}"/>
              </a:ext>
            </a:extLst>
          </p:cNvPr>
          <p:cNvSpPr/>
          <p:nvPr/>
        </p:nvSpPr>
        <p:spPr>
          <a:xfrm flipH="1">
            <a:off x="4649299" y="4753462"/>
            <a:ext cx="3004149" cy="1352469"/>
          </a:xfrm>
          <a:prstGeom prst="wedgeRoundRectCallout">
            <a:avLst>
              <a:gd name="adj1" fmla="val -61314"/>
              <a:gd name="adj2" fmla="val 18895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E2177F7-24CC-BB44-4012-0CA23810D96E}"/>
              </a:ext>
            </a:extLst>
          </p:cNvPr>
          <p:cNvSpPr txBox="1"/>
          <p:nvPr/>
        </p:nvSpPr>
        <p:spPr>
          <a:xfrm>
            <a:off x="3337741" y="221155"/>
            <a:ext cx="4670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400" dirty="0"/>
              <a:t>М</a:t>
            </a:r>
            <a:r>
              <a:rPr lang="de-DE" sz="2400" dirty="0" err="1"/>
              <a:t>ноження</a:t>
            </a:r>
            <a:r>
              <a:rPr lang="de-DE" sz="2400" dirty="0"/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mnozhennya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 </a:t>
            </a:r>
            <a:endParaRPr lang="de-DE" sz="2800" dirty="0">
              <a:solidFill>
                <a:srgbClr val="9D9D9D"/>
              </a:solidFill>
              <a:latin typeface="Comic Sans MS" panose="030F0902030302020204" pitchFamily="66" charset="0"/>
            </a:endParaRPr>
          </a:p>
        </p:txBody>
      </p: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F595C81-41DB-210F-289A-FFC6BD190DD6}"/>
              </a:ext>
            </a:extLst>
          </p:cNvPr>
          <p:cNvPicPr>
            <a:picLocks noChangeAspect="1"/>
          </p:cNvPicPr>
          <p:nvPr>
            <a:audioFile r:link="rId13"/>
            <p:extLst>
              <p:ext uri="{DAA4B4D4-6D71-4841-9C94-3DE7FCFB9230}">
                <p14:media xmlns:p14="http://schemas.microsoft.com/office/powerpoint/2010/main" r:embed="rId14">
                  <p14:trim st="313"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2824728" y="265956"/>
            <a:ext cx="360000" cy="360000"/>
          </a:xfrm>
          <a:prstGeom prst="rect">
            <a:avLst/>
          </a:prstGeom>
        </p:spPr>
      </p:pic>
      <p:pic>
        <p:nvPicPr>
          <p:cNvPr id="9" name="Audio Recording 07.02.2023, 20:50:12">
            <a:hlinkClick r:id="" action="ppaction://media"/>
            <a:extLst>
              <a:ext uri="{FF2B5EF4-FFF2-40B4-BE49-F238E27FC236}">
                <a16:creationId xmlns:a16="http://schemas.microsoft.com/office/drawing/2014/main" id="{72738F01-E335-A909-305D-AC4112D09B2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308191" y="24298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85367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08B9BB6-A848-F628-5D5A-B216B4D21310}"/>
              </a:ext>
            </a:extLst>
          </p:cNvPr>
          <p:cNvSpPr txBox="1"/>
          <p:nvPr/>
        </p:nvSpPr>
        <p:spPr>
          <a:xfrm>
            <a:off x="0" y="249014"/>
            <a:ext cx="3417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Die Division </a:t>
            </a:r>
          </a:p>
        </p:txBody>
      </p:sp>
      <p:sp>
        <p:nvSpPr>
          <p:cNvPr id="103" name="Abgerundetes Rechteck 102">
            <a:extLst>
              <a:ext uri="{FF2B5EF4-FFF2-40B4-BE49-F238E27FC236}">
                <a16:creationId xmlns:a16="http://schemas.microsoft.com/office/drawing/2014/main" id="{A0D4943B-AF9C-5A52-5B08-26CF37B24C9A}"/>
              </a:ext>
            </a:extLst>
          </p:cNvPr>
          <p:cNvSpPr/>
          <p:nvPr/>
        </p:nvSpPr>
        <p:spPr>
          <a:xfrm>
            <a:off x="252733" y="2756017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0" name="Abgerundetes Rechteck 109">
            <a:extLst>
              <a:ext uri="{FF2B5EF4-FFF2-40B4-BE49-F238E27FC236}">
                <a16:creationId xmlns:a16="http://schemas.microsoft.com/office/drawing/2014/main" id="{23E95229-4784-325D-FDC2-B2E4464B7201}"/>
              </a:ext>
            </a:extLst>
          </p:cNvPr>
          <p:cNvSpPr/>
          <p:nvPr/>
        </p:nvSpPr>
        <p:spPr>
          <a:xfrm>
            <a:off x="3534094" y="2756017"/>
            <a:ext cx="3014536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17" name="Abgerundetes Rechteck 116">
            <a:extLst>
              <a:ext uri="{FF2B5EF4-FFF2-40B4-BE49-F238E27FC236}">
                <a16:creationId xmlns:a16="http://schemas.microsoft.com/office/drawing/2014/main" id="{58B4BC8B-BEDF-2D9A-D2C7-C6B2D39D99AC}"/>
              </a:ext>
            </a:extLst>
          </p:cNvPr>
          <p:cNvSpPr/>
          <p:nvPr/>
        </p:nvSpPr>
        <p:spPr>
          <a:xfrm>
            <a:off x="6809267" y="2756017"/>
            <a:ext cx="2844000" cy="1404000"/>
          </a:xfrm>
          <a:prstGeom prst="roundRect">
            <a:avLst>
              <a:gd name="adj" fmla="val 6975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28" name="Abgerundetes Rechteck 127">
            <a:extLst>
              <a:ext uri="{FF2B5EF4-FFF2-40B4-BE49-F238E27FC236}">
                <a16:creationId xmlns:a16="http://schemas.microsoft.com/office/drawing/2014/main" id="{19158902-460D-7175-23FB-9067BB6FDCBD}"/>
              </a:ext>
            </a:extLst>
          </p:cNvPr>
          <p:cNvSpPr/>
          <p:nvPr/>
        </p:nvSpPr>
        <p:spPr>
          <a:xfrm>
            <a:off x="481883" y="4794418"/>
            <a:ext cx="4247071" cy="1390755"/>
          </a:xfrm>
          <a:prstGeom prst="roundRect">
            <a:avLst>
              <a:gd name="adj" fmla="val 3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27" name="Textfeld 126">
            <a:extLst>
              <a:ext uri="{FF2B5EF4-FFF2-40B4-BE49-F238E27FC236}">
                <a16:creationId xmlns:a16="http://schemas.microsoft.com/office/drawing/2014/main" id="{150A440E-3EF8-4A78-DB3A-09456260E77E}"/>
              </a:ext>
            </a:extLst>
          </p:cNvPr>
          <p:cNvSpPr txBox="1"/>
          <p:nvPr/>
        </p:nvSpPr>
        <p:spPr>
          <a:xfrm>
            <a:off x="835071" y="4785409"/>
            <a:ext cx="356188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: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90BC256-0BC2-9ACB-BEAA-8189B0234844}"/>
              </a:ext>
            </a:extLst>
          </p:cNvPr>
          <p:cNvGrpSpPr/>
          <p:nvPr/>
        </p:nvGrpSpPr>
        <p:grpSpPr>
          <a:xfrm>
            <a:off x="441873" y="1224319"/>
            <a:ext cx="8586390" cy="2809794"/>
            <a:chOff x="441873" y="1248390"/>
            <a:chExt cx="8586390" cy="2809794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A829B675-B615-ED63-38C6-E35907ECBB9E}"/>
                </a:ext>
              </a:extLst>
            </p:cNvPr>
            <p:cNvGrpSpPr/>
            <p:nvPr/>
          </p:nvGrpSpPr>
          <p:grpSpPr>
            <a:xfrm>
              <a:off x="1366163" y="1248390"/>
              <a:ext cx="6860204" cy="1449226"/>
              <a:chOff x="618496" y="2704918"/>
              <a:chExt cx="6860204" cy="1449226"/>
            </a:xfrm>
          </p:grpSpPr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B4DAD3A8-B6EF-FD71-870C-D1FF93C16507}"/>
                  </a:ext>
                </a:extLst>
              </p:cNvPr>
              <p:cNvSpPr txBox="1"/>
              <p:nvPr/>
            </p:nvSpPr>
            <p:spPr>
              <a:xfrm>
                <a:off x="618496" y="2830705"/>
                <a:ext cx="122341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dirty="0">
                    <a:latin typeface="Grundschrift" panose="03010100010101010101" pitchFamily="66" charset="0"/>
                  </a:rPr>
                  <a:t>30</a:t>
                </a:r>
              </a:p>
            </p:txBody>
          </p:sp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0432CD37-1724-2C80-D537-6D978600C2F5}"/>
                  </a:ext>
                </a:extLst>
              </p:cNvPr>
              <p:cNvSpPr txBox="1"/>
              <p:nvPr/>
            </p:nvSpPr>
            <p:spPr>
              <a:xfrm>
                <a:off x="2480335" y="2704918"/>
                <a:ext cx="458780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dirty="0">
                    <a:latin typeface="Grundschrift" panose="03010100010101010101" pitchFamily="66" charset="0"/>
                  </a:rPr>
                  <a:t>:</a:t>
                </a:r>
              </a:p>
            </p:txBody>
          </p:sp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CA4084B0-B658-84F6-ABB4-4345A04504D0}"/>
                  </a:ext>
                </a:extLst>
              </p:cNvPr>
              <p:cNvSpPr txBox="1"/>
              <p:nvPr/>
            </p:nvSpPr>
            <p:spPr>
              <a:xfrm>
                <a:off x="3850073" y="2787031"/>
                <a:ext cx="704040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dirty="0">
                    <a:latin typeface="Grundschrift" panose="03010100010101010101" pitchFamily="66" charset="0"/>
                  </a:rPr>
                  <a:t>5</a:t>
                </a:r>
              </a:p>
            </p:txBody>
          </p:sp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D6A04C14-D35E-FCB2-59FD-5802F9694202}"/>
                  </a:ext>
                </a:extLst>
              </p:cNvPr>
              <p:cNvSpPr txBox="1"/>
              <p:nvPr/>
            </p:nvSpPr>
            <p:spPr>
              <a:xfrm>
                <a:off x="5451650" y="2774696"/>
                <a:ext cx="59022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dirty="0">
                    <a:latin typeface="Grundschrift" panose="03010100010101010101" pitchFamily="66" charset="0"/>
                  </a:rPr>
                  <a:t>=</a:t>
                </a:r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C5757CAC-7F9E-A2FE-D1B1-E10823E07892}"/>
                  </a:ext>
                </a:extLst>
              </p:cNvPr>
              <p:cNvSpPr txBox="1"/>
              <p:nvPr/>
            </p:nvSpPr>
            <p:spPr>
              <a:xfrm>
                <a:off x="6774660" y="2724817"/>
                <a:ext cx="704040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8000" dirty="0">
                    <a:latin typeface="Grundschrift" panose="03010100010101010101" pitchFamily="66" charset="0"/>
                  </a:rPr>
                  <a:t>6</a:t>
                </a:r>
              </a:p>
            </p:txBody>
          </p:sp>
        </p:grpSp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2EDA8251-4A4D-442F-D185-42DEA0763F4A}"/>
                </a:ext>
              </a:extLst>
            </p:cNvPr>
            <p:cNvGrpSpPr/>
            <p:nvPr/>
          </p:nvGrpSpPr>
          <p:grpSpPr>
            <a:xfrm>
              <a:off x="441873" y="2936071"/>
              <a:ext cx="8586390" cy="1122113"/>
              <a:chOff x="443738" y="2936071"/>
              <a:chExt cx="8586390" cy="1122113"/>
            </a:xfrm>
          </p:grpSpPr>
          <p:grpSp>
            <p:nvGrpSpPr>
              <p:cNvPr id="6" name="Gruppieren 5">
                <a:extLst>
                  <a:ext uri="{FF2B5EF4-FFF2-40B4-BE49-F238E27FC236}">
                    <a16:creationId xmlns:a16="http://schemas.microsoft.com/office/drawing/2014/main" id="{78B42F99-CA38-5D89-70DF-4D76BD95AF6C}"/>
                  </a:ext>
                </a:extLst>
              </p:cNvPr>
              <p:cNvGrpSpPr/>
              <p:nvPr/>
            </p:nvGrpSpPr>
            <p:grpSpPr>
              <a:xfrm>
                <a:off x="443738" y="2936071"/>
                <a:ext cx="1973263" cy="1122113"/>
                <a:chOff x="7279570" y="3779689"/>
                <a:chExt cx="1381175" cy="1194340"/>
              </a:xfrm>
            </p:grpSpPr>
            <p:sp>
              <p:nvSpPr>
                <p:cNvPr id="15" name="Textfeld 14">
                  <a:extLst>
                    <a:ext uri="{FF2B5EF4-FFF2-40B4-BE49-F238E27FC236}">
                      <a16:creationId xmlns:a16="http://schemas.microsoft.com/office/drawing/2014/main" id="{70656AC2-BA4F-A06D-45D1-51E33DB7220F}"/>
                    </a:ext>
                  </a:extLst>
                </p:cNvPr>
                <p:cNvSpPr txBox="1"/>
                <p:nvPr/>
              </p:nvSpPr>
              <p:spPr>
                <a:xfrm>
                  <a:off x="7279570" y="3779689"/>
                  <a:ext cx="1381171" cy="434925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dirty="0">
                      <a:latin typeface="Comic Sans MS" panose="030F0902030302020204" pitchFamily="66" charset="0"/>
                    </a:rPr>
                    <a:t>der Dividend</a:t>
                  </a:r>
                  <a:endParaRPr lang="de-DE" dirty="0">
                    <a:solidFill>
                      <a:srgbClr val="00B267"/>
                    </a:solidFill>
                    <a:latin typeface="Comic Sans MS" panose="030F0902030302020204" pitchFamily="66" charset="0"/>
                  </a:endParaRPr>
                </a:p>
              </p:txBody>
            </p:sp>
            <p:sp>
              <p:nvSpPr>
                <p:cNvPr id="16" name="Textfeld 15">
                  <a:extLst>
                    <a:ext uri="{FF2B5EF4-FFF2-40B4-BE49-F238E27FC236}">
                      <a16:creationId xmlns:a16="http://schemas.microsoft.com/office/drawing/2014/main" id="{1F5743B8-34BB-3412-587B-17AD7F3CE360}"/>
                    </a:ext>
                  </a:extLst>
                </p:cNvPr>
                <p:cNvSpPr txBox="1"/>
                <p:nvPr/>
              </p:nvSpPr>
              <p:spPr>
                <a:xfrm>
                  <a:off x="7279574" y="4315497"/>
                  <a:ext cx="1381171" cy="658532"/>
                </a:xfrm>
                <a:prstGeom prst="roundRect">
                  <a:avLst>
                    <a:gd name="adj" fmla="val 1004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600" dirty="0" err="1"/>
                    <a:t>Ділене</a:t>
                  </a:r>
                  <a:r>
                    <a:rPr lang="de-DE" dirty="0"/>
                    <a:t>  </a:t>
                  </a:r>
                </a:p>
                <a:p>
                  <a:pPr algn="ctr"/>
                  <a:r>
                    <a:rPr lang="de-DE" sz="1400" dirty="0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[</a:t>
                  </a:r>
                  <a:r>
                    <a:rPr lang="de-DE" sz="1400" dirty="0" err="1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dilene</a:t>
                  </a:r>
                  <a:r>
                    <a:rPr lang="de-DE" sz="1400" dirty="0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]</a:t>
                  </a:r>
                </a:p>
              </p:txBody>
            </p:sp>
          </p:grpSp>
          <p:grpSp>
            <p:nvGrpSpPr>
              <p:cNvPr id="7" name="Gruppieren 6">
                <a:extLst>
                  <a:ext uri="{FF2B5EF4-FFF2-40B4-BE49-F238E27FC236}">
                    <a16:creationId xmlns:a16="http://schemas.microsoft.com/office/drawing/2014/main" id="{CAE52E33-294C-51C1-25A1-6A39BF9D6C7B}"/>
                  </a:ext>
                </a:extLst>
              </p:cNvPr>
              <p:cNvGrpSpPr/>
              <p:nvPr/>
            </p:nvGrpSpPr>
            <p:grpSpPr>
              <a:xfrm>
                <a:off x="3719406" y="2936071"/>
                <a:ext cx="2104533" cy="1122112"/>
                <a:chOff x="7835599" y="3779686"/>
                <a:chExt cx="1473057" cy="1194338"/>
              </a:xfrm>
            </p:grpSpPr>
            <p:sp>
              <p:nvSpPr>
                <p:cNvPr id="11" name="Textfeld 10">
                  <a:extLst>
                    <a:ext uri="{FF2B5EF4-FFF2-40B4-BE49-F238E27FC236}">
                      <a16:creationId xmlns:a16="http://schemas.microsoft.com/office/drawing/2014/main" id="{49DB2A65-2975-1077-1EA8-D8D2BF0E43FF}"/>
                    </a:ext>
                  </a:extLst>
                </p:cNvPr>
                <p:cNvSpPr txBox="1"/>
                <p:nvPr/>
              </p:nvSpPr>
              <p:spPr>
                <a:xfrm>
                  <a:off x="7835599" y="3779686"/>
                  <a:ext cx="1473051" cy="43492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dirty="0">
                      <a:latin typeface="Comic Sans MS" panose="030F0902030302020204" pitchFamily="66" charset="0"/>
                    </a:rPr>
                    <a:t>der Divisor</a:t>
                  </a:r>
                  <a:endParaRPr lang="de-DE" dirty="0">
                    <a:solidFill>
                      <a:srgbClr val="00B267"/>
                    </a:solidFill>
                    <a:latin typeface="Comic Sans MS" panose="030F0902030302020204" pitchFamily="66" charset="0"/>
                  </a:endParaRPr>
                </a:p>
              </p:txBody>
            </p:sp>
            <p:sp>
              <p:nvSpPr>
                <p:cNvPr id="14" name="Textfeld 13">
                  <a:extLst>
                    <a:ext uri="{FF2B5EF4-FFF2-40B4-BE49-F238E27FC236}">
                      <a16:creationId xmlns:a16="http://schemas.microsoft.com/office/drawing/2014/main" id="{1AE40E06-4A9C-407C-BC8F-BD9DE047ED49}"/>
                    </a:ext>
                  </a:extLst>
                </p:cNvPr>
                <p:cNvSpPr txBox="1"/>
                <p:nvPr/>
              </p:nvSpPr>
              <p:spPr>
                <a:xfrm>
                  <a:off x="7835605" y="4315492"/>
                  <a:ext cx="1473051" cy="658532"/>
                </a:xfrm>
                <a:prstGeom prst="roundRect">
                  <a:avLst>
                    <a:gd name="adj" fmla="val 1004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600" dirty="0" err="1"/>
                    <a:t>Дільник</a:t>
                  </a:r>
                  <a:r>
                    <a:rPr lang="de-DE" dirty="0"/>
                    <a:t>  </a:t>
                  </a:r>
                </a:p>
                <a:p>
                  <a:pPr algn="ctr"/>
                  <a:r>
                    <a:rPr lang="de-DE" sz="1400" dirty="0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[</a:t>
                  </a:r>
                  <a:r>
                    <a:rPr lang="de-DE" sz="1400" dirty="0" err="1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dilʹnyk</a:t>
                  </a:r>
                  <a:r>
                    <a:rPr lang="de-DE" sz="1400" dirty="0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]</a:t>
                  </a:r>
                </a:p>
              </p:txBody>
            </p:sp>
          </p:grpSp>
          <p:grpSp>
            <p:nvGrpSpPr>
              <p:cNvPr id="8" name="Gruppieren 7">
                <a:extLst>
                  <a:ext uri="{FF2B5EF4-FFF2-40B4-BE49-F238E27FC236}">
                    <a16:creationId xmlns:a16="http://schemas.microsoft.com/office/drawing/2014/main" id="{B1519650-829B-0D77-D775-639957BF3E26}"/>
                  </a:ext>
                </a:extLst>
              </p:cNvPr>
              <p:cNvGrpSpPr/>
              <p:nvPr/>
            </p:nvGrpSpPr>
            <p:grpSpPr>
              <a:xfrm>
                <a:off x="6987856" y="2936071"/>
                <a:ext cx="2042272" cy="1122113"/>
                <a:chOff x="8346055" y="3779686"/>
                <a:chExt cx="1429477" cy="1194339"/>
              </a:xfrm>
            </p:grpSpPr>
            <p:sp>
              <p:nvSpPr>
                <p:cNvPr id="9" name="Textfeld 8">
                  <a:extLst>
                    <a:ext uri="{FF2B5EF4-FFF2-40B4-BE49-F238E27FC236}">
                      <a16:creationId xmlns:a16="http://schemas.microsoft.com/office/drawing/2014/main" id="{44DA271B-2CEF-71DF-E7A5-CCF9AD615DB3}"/>
                    </a:ext>
                  </a:extLst>
                </p:cNvPr>
                <p:cNvSpPr txBox="1"/>
                <p:nvPr/>
              </p:nvSpPr>
              <p:spPr>
                <a:xfrm>
                  <a:off x="8346055" y="3779686"/>
                  <a:ext cx="1429475" cy="434926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dirty="0">
                      <a:latin typeface="Comic Sans MS" panose="030F0902030302020204" pitchFamily="66" charset="0"/>
                    </a:rPr>
                    <a:t>der Quotient  </a:t>
                  </a:r>
                  <a:endParaRPr lang="de-DE" dirty="0">
                    <a:solidFill>
                      <a:srgbClr val="00B267"/>
                    </a:solidFill>
                    <a:latin typeface="Comic Sans MS" panose="030F0902030302020204" pitchFamily="66" charset="0"/>
                  </a:endParaRPr>
                </a:p>
              </p:txBody>
            </p:sp>
            <p:sp>
              <p:nvSpPr>
                <p:cNvPr id="10" name="Textfeld 9">
                  <a:extLst>
                    <a:ext uri="{FF2B5EF4-FFF2-40B4-BE49-F238E27FC236}">
                      <a16:creationId xmlns:a16="http://schemas.microsoft.com/office/drawing/2014/main" id="{41CB6498-78D5-F97A-03CB-E8C2F88642E4}"/>
                    </a:ext>
                  </a:extLst>
                </p:cNvPr>
                <p:cNvSpPr txBox="1"/>
                <p:nvPr/>
              </p:nvSpPr>
              <p:spPr>
                <a:xfrm>
                  <a:off x="8346058" y="4315493"/>
                  <a:ext cx="1429474" cy="658532"/>
                </a:xfrm>
                <a:prstGeom prst="roundRect">
                  <a:avLst>
                    <a:gd name="adj" fmla="val 1004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600" dirty="0" err="1"/>
                    <a:t>Частка</a:t>
                  </a:r>
                  <a:r>
                    <a:rPr lang="de-DE" dirty="0"/>
                    <a:t>   </a:t>
                  </a:r>
                </a:p>
                <a:p>
                  <a:pPr algn="ctr"/>
                  <a:r>
                    <a:rPr lang="de-DE" sz="1400" dirty="0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[</a:t>
                  </a:r>
                  <a:r>
                    <a:rPr lang="de-DE" sz="1400" dirty="0" err="1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chastka</a:t>
                  </a:r>
                  <a:r>
                    <a:rPr lang="de-DE" sz="1400" dirty="0">
                      <a:solidFill>
                        <a:srgbClr val="9D9D9D"/>
                      </a:solidFill>
                      <a:latin typeface="Comic Sans MS" panose="030F0902030302020204" pitchFamily="66" charset="0"/>
                    </a:rPr>
                    <a:t>]</a:t>
                  </a:r>
                </a:p>
              </p:txBody>
            </p:sp>
          </p:grpSp>
        </p:grpSp>
      </p:grpSp>
      <p:sp>
        <p:nvSpPr>
          <p:cNvPr id="23" name="Textfeld 22">
            <a:extLst>
              <a:ext uri="{FF2B5EF4-FFF2-40B4-BE49-F238E27FC236}">
                <a16:creationId xmlns:a16="http://schemas.microsoft.com/office/drawing/2014/main" id="{F91D1978-3C3A-8DF2-369E-46185CD6CA75}"/>
              </a:ext>
            </a:extLst>
          </p:cNvPr>
          <p:cNvSpPr txBox="1"/>
          <p:nvPr/>
        </p:nvSpPr>
        <p:spPr>
          <a:xfrm>
            <a:off x="1582722" y="4939971"/>
            <a:ext cx="2356502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</a:t>
            </a:r>
            <a:r>
              <a:rPr lang="de-DE" dirty="0" err="1">
                <a:latin typeface="Comic Sans MS" panose="030F0902030302020204" pitchFamily="66" charset="0"/>
              </a:rPr>
              <a:t>Geteiltzeichen</a:t>
            </a:r>
            <a:endParaRPr lang="de-DE" dirty="0">
              <a:latin typeface="Comic Sans MS" panose="030F0902030302020204" pitchFamily="66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26449B1-42A9-4A4B-70D9-5E7F396CC5D5}"/>
              </a:ext>
            </a:extLst>
          </p:cNvPr>
          <p:cNvSpPr txBox="1"/>
          <p:nvPr/>
        </p:nvSpPr>
        <p:spPr>
          <a:xfrm>
            <a:off x="1586162" y="5443430"/>
            <a:ext cx="2356502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600" dirty="0"/>
              <a:t>знак ділення </a:t>
            </a:r>
            <a:endParaRPr lang="de-DE" sz="1600" dirty="0"/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rozdilenyy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znak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endParaRPr lang="uk-UA" sz="1400" dirty="0">
              <a:solidFill>
                <a:srgbClr val="9D9D9D"/>
              </a:solidFill>
            </a:endParaRPr>
          </a:p>
        </p:txBody>
      </p:sp>
      <p:pic>
        <p:nvPicPr>
          <p:cNvPr id="2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511D789-46B3-00BF-0823-07733DC9F0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130236" y="4954727"/>
            <a:ext cx="432000" cy="432000"/>
          </a:xfrm>
          <a:prstGeom prst="rect">
            <a:avLst/>
          </a:prstGeom>
        </p:spPr>
      </p:pic>
      <p:pic>
        <p:nvPicPr>
          <p:cNvPr id="26" name="Audio Recording 07.02.2023, 20:53:52">
            <a:hlinkClick r:id="" action="ppaction://media"/>
            <a:extLst>
              <a:ext uri="{FF2B5EF4-FFF2-40B4-BE49-F238E27FC236}">
                <a16:creationId xmlns:a16="http://schemas.microsoft.com/office/drawing/2014/main" id="{7348E48B-BC3B-6505-28CE-353AA9BF033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129740" y="5486220"/>
            <a:ext cx="468000" cy="468000"/>
          </a:xfrm>
          <a:prstGeom prst="rect">
            <a:avLst/>
          </a:prstGeom>
        </p:spPr>
      </p:pic>
      <p:pic>
        <p:nvPicPr>
          <p:cNvPr id="2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B9F1F47-0168-53BB-B264-9F5962663F7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5940838" y="2942023"/>
            <a:ext cx="432000" cy="432000"/>
          </a:xfrm>
          <a:prstGeom prst="rect">
            <a:avLst/>
          </a:prstGeom>
        </p:spPr>
      </p:pic>
      <p:pic>
        <p:nvPicPr>
          <p:cNvPr id="2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02FE3CA-A6F2-4501-BA36-77BBB53D1DA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9117337" y="2953235"/>
            <a:ext cx="432000" cy="432000"/>
          </a:xfrm>
          <a:prstGeom prst="rect">
            <a:avLst/>
          </a:prstGeom>
        </p:spPr>
      </p:pic>
      <p:pic>
        <p:nvPicPr>
          <p:cNvPr id="29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36C98A1-F34E-3FEC-5DE7-68E56CE813C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2571681" y="2972144"/>
            <a:ext cx="432000" cy="432000"/>
          </a:xfrm>
          <a:prstGeom prst="rect">
            <a:avLst/>
          </a:prstGeom>
        </p:spPr>
      </p:pic>
      <p:pic>
        <p:nvPicPr>
          <p:cNvPr id="30" name="Audio Recording 07.02.2023, 20:54:01">
            <a:hlinkClick r:id="" action="ppaction://media"/>
            <a:extLst>
              <a:ext uri="{FF2B5EF4-FFF2-40B4-BE49-F238E27FC236}">
                <a16:creationId xmlns:a16="http://schemas.microsoft.com/office/drawing/2014/main" id="{09B5F623-07DE-607B-5594-1E852A8E047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2526973" y="3496714"/>
            <a:ext cx="468000" cy="468000"/>
          </a:xfrm>
          <a:prstGeom prst="rect">
            <a:avLst/>
          </a:prstGeom>
        </p:spPr>
      </p:pic>
      <p:pic>
        <p:nvPicPr>
          <p:cNvPr id="31" name="Audio Recording 07.02.2023, 20:54:08">
            <a:hlinkClick r:id="" action="ppaction://media"/>
            <a:extLst>
              <a:ext uri="{FF2B5EF4-FFF2-40B4-BE49-F238E27FC236}">
                <a16:creationId xmlns:a16="http://schemas.microsoft.com/office/drawing/2014/main" id="{0775502C-091D-9545-711A-01FB75DD9F4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5950263" y="3476070"/>
            <a:ext cx="468000" cy="468000"/>
          </a:xfrm>
          <a:prstGeom prst="rect">
            <a:avLst/>
          </a:prstGeom>
        </p:spPr>
      </p:pic>
      <p:pic>
        <p:nvPicPr>
          <p:cNvPr id="32" name="Audio Recording 07.02.2023, 20:54:15">
            <a:hlinkClick r:id="" action="ppaction://media"/>
            <a:extLst>
              <a:ext uri="{FF2B5EF4-FFF2-40B4-BE49-F238E27FC236}">
                <a16:creationId xmlns:a16="http://schemas.microsoft.com/office/drawing/2014/main" id="{E3701012-3BD8-8F31-C3F2-AEC2E86300AE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9086733" y="3471259"/>
            <a:ext cx="468000" cy="468000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D99C064C-5E63-3E32-76E4-F9CD1A8697C3}"/>
              </a:ext>
            </a:extLst>
          </p:cNvPr>
          <p:cNvSpPr txBox="1"/>
          <p:nvPr/>
        </p:nvSpPr>
        <p:spPr>
          <a:xfrm>
            <a:off x="2474381" y="228728"/>
            <a:ext cx="3923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Д</a:t>
            </a:r>
            <a:r>
              <a:rPr lang="de-DE" sz="2400" dirty="0" err="1"/>
              <a:t>ілення</a:t>
            </a:r>
            <a:r>
              <a:rPr lang="de-DE" sz="2400" dirty="0"/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dilennya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3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E3A06A4-0904-B5D2-11AC-3677CEEBB8D7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797869" y="299846"/>
            <a:ext cx="360000" cy="360000"/>
          </a:xfrm>
          <a:prstGeom prst="rect">
            <a:avLst/>
          </a:prstGeom>
        </p:spPr>
      </p:pic>
      <p:pic>
        <p:nvPicPr>
          <p:cNvPr id="34" name="Audio Recording 07.02.2023, 20:53:23">
            <a:hlinkClick r:id="" action="ppaction://media"/>
            <a:extLst>
              <a:ext uri="{FF2B5EF4-FFF2-40B4-BE49-F238E27FC236}">
                <a16:creationId xmlns:a16="http://schemas.microsoft.com/office/drawing/2014/main" id="{038CE564-A53F-2B50-7A39-ADD598153DD9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756518" y="251688"/>
            <a:ext cx="468000" cy="468000"/>
          </a:xfrm>
          <a:prstGeom prst="rect">
            <a:avLst/>
          </a:prstGeom>
        </p:spPr>
      </p:pic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CEA147B4-D84B-A410-5A55-8DEB9046CFFA}"/>
              </a:ext>
            </a:extLst>
          </p:cNvPr>
          <p:cNvSpPr/>
          <p:nvPr/>
        </p:nvSpPr>
        <p:spPr>
          <a:xfrm>
            <a:off x="5108324" y="4781173"/>
            <a:ext cx="4315793" cy="1404000"/>
          </a:xfrm>
          <a:prstGeom prst="roundRect">
            <a:avLst>
              <a:gd name="adj" fmla="val 3946"/>
            </a:avLst>
          </a:prstGeom>
          <a:solidFill>
            <a:srgbClr val="D8E5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FF763A08-E2D1-413B-EBC3-69B2107186B6}"/>
              </a:ext>
            </a:extLst>
          </p:cNvPr>
          <p:cNvSpPr txBox="1"/>
          <p:nvPr/>
        </p:nvSpPr>
        <p:spPr>
          <a:xfrm>
            <a:off x="5344492" y="4818754"/>
            <a:ext cx="590226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DE" sz="8000" dirty="0">
                <a:latin typeface="Grundschrift" panose="03010100010101010101" pitchFamily="66" charset="0"/>
              </a:rPr>
              <a:t>=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DDAC02B6-2525-1C14-DD65-36978B710E19}"/>
              </a:ext>
            </a:extLst>
          </p:cNvPr>
          <p:cNvSpPr txBox="1"/>
          <p:nvPr/>
        </p:nvSpPr>
        <p:spPr>
          <a:xfrm>
            <a:off x="6170881" y="4900334"/>
            <a:ext cx="2693913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das Gleichheitszeichen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3CD6FF44-DEF9-2C81-B510-A8AC371872FD}"/>
              </a:ext>
            </a:extLst>
          </p:cNvPr>
          <p:cNvSpPr txBox="1"/>
          <p:nvPr/>
        </p:nvSpPr>
        <p:spPr>
          <a:xfrm>
            <a:off x="6170886" y="5411504"/>
            <a:ext cx="2693907" cy="618708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знак </a:t>
            </a:r>
            <a:r>
              <a:rPr lang="ru-RU" dirty="0" err="1"/>
              <a:t>рівняння</a:t>
            </a:r>
            <a:endParaRPr lang="uk-UA" dirty="0"/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znak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rivnyannya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  <a:endParaRPr lang="uk-UA" sz="1400" dirty="0">
              <a:solidFill>
                <a:srgbClr val="9D9D9D"/>
              </a:solidFill>
            </a:endParaRPr>
          </a:p>
        </p:txBody>
      </p:sp>
      <p:pic>
        <p:nvPicPr>
          <p:cNvPr id="39" name="Audio Recording 10.07.2023, 10:51:19">
            <a:hlinkClick r:id="" action="ppaction://media"/>
            <a:extLst>
              <a:ext uri="{FF2B5EF4-FFF2-40B4-BE49-F238E27FC236}">
                <a16:creationId xmlns:a16="http://schemas.microsoft.com/office/drawing/2014/main" id="{0F494906-329B-7D62-5DAE-DB120E25FD24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8910455" y="5504078"/>
            <a:ext cx="468000" cy="468000"/>
          </a:xfrm>
          <a:prstGeom prst="rect">
            <a:avLst/>
          </a:prstGeom>
        </p:spPr>
      </p:pic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9D73D7F-5E51-AD55-F16B-AC7D7460E740}"/>
              </a:ext>
            </a:extLst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>
                  <p14:trim st="1264"/>
                </p14:media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8946455" y="4939971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5584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DDD9381F-4AFB-D735-C014-24B97F66E5E9}"/>
              </a:ext>
            </a:extLst>
          </p:cNvPr>
          <p:cNvGrpSpPr/>
          <p:nvPr/>
        </p:nvGrpSpPr>
        <p:grpSpPr>
          <a:xfrm>
            <a:off x="2779359" y="1266718"/>
            <a:ext cx="4125816" cy="1132271"/>
            <a:chOff x="4056650" y="1064433"/>
            <a:chExt cx="4125816" cy="1132271"/>
          </a:xfrm>
        </p:grpSpPr>
        <p:sp>
          <p:nvSpPr>
            <p:cNvPr id="28" name="Abgerundetes Rechteck 27">
              <a:extLst>
                <a:ext uri="{FF2B5EF4-FFF2-40B4-BE49-F238E27FC236}">
                  <a16:creationId xmlns:a16="http://schemas.microsoft.com/office/drawing/2014/main" id="{01FB67D0-AE4B-FB6B-D7F8-40739EEC3DD4}"/>
                </a:ext>
              </a:extLst>
            </p:cNvPr>
            <p:cNvSpPr/>
            <p:nvPr/>
          </p:nvSpPr>
          <p:spPr>
            <a:xfrm>
              <a:off x="4056650" y="1064433"/>
              <a:ext cx="4125816" cy="1132271"/>
            </a:xfrm>
            <a:prstGeom prst="roundRect">
              <a:avLst>
                <a:gd name="adj" fmla="val 4438"/>
              </a:avLst>
            </a:prstGeom>
            <a:solidFill>
              <a:srgbClr val="D8E5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dirty="0"/>
            </a:p>
          </p:txBody>
        </p:sp>
        <p:grpSp>
          <p:nvGrpSpPr>
            <p:cNvPr id="49" name="Gruppieren 48">
              <a:extLst>
                <a:ext uri="{FF2B5EF4-FFF2-40B4-BE49-F238E27FC236}">
                  <a16:creationId xmlns:a16="http://schemas.microsoft.com/office/drawing/2014/main" id="{0F842E00-9D37-A6F7-9983-8BF8BFE2163A}"/>
                </a:ext>
              </a:extLst>
            </p:cNvPr>
            <p:cNvGrpSpPr/>
            <p:nvPr/>
          </p:nvGrpSpPr>
          <p:grpSpPr>
            <a:xfrm>
              <a:off x="4257138" y="1156568"/>
              <a:ext cx="3532792" cy="1040136"/>
              <a:chOff x="1394964" y="2794630"/>
              <a:chExt cx="3532792" cy="1040136"/>
            </a:xfrm>
          </p:grpSpPr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6ACB7F1C-5BE0-D731-3036-4A35005F4D82}"/>
                  </a:ext>
                </a:extLst>
              </p:cNvPr>
              <p:cNvSpPr txBox="1"/>
              <p:nvPr/>
            </p:nvSpPr>
            <p:spPr>
              <a:xfrm>
                <a:off x="1394964" y="2911436"/>
                <a:ext cx="990976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5400" dirty="0">
                    <a:latin typeface="Grundschrift" panose="03010100010101010101" pitchFamily="66" charset="0"/>
                  </a:rPr>
                  <a:t>30</a:t>
                </a:r>
                <a:endParaRPr lang="de-DE" sz="6600" dirty="0">
                  <a:latin typeface="Grundschrift" panose="03010100010101010101" pitchFamily="66" charset="0"/>
                </a:endParaRPr>
              </a:p>
            </p:txBody>
          </p:sp>
          <p:sp>
            <p:nvSpPr>
              <p:cNvPr id="71" name="Textfeld 70">
                <a:extLst>
                  <a:ext uri="{FF2B5EF4-FFF2-40B4-BE49-F238E27FC236}">
                    <a16:creationId xmlns:a16="http://schemas.microsoft.com/office/drawing/2014/main" id="{964D0EDA-1906-5D20-3389-6335F22B61BC}"/>
                  </a:ext>
                </a:extLst>
              </p:cNvPr>
              <p:cNvSpPr txBox="1"/>
              <p:nvPr/>
            </p:nvSpPr>
            <p:spPr>
              <a:xfrm>
                <a:off x="2515630" y="2794630"/>
                <a:ext cx="300083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5400" dirty="0">
                    <a:latin typeface="Grundschrift" panose="03010100010101010101" pitchFamily="66" charset="0"/>
                  </a:rPr>
                  <a:t>:</a:t>
                </a:r>
                <a:endParaRPr lang="de-DE" sz="8000" dirty="0">
                  <a:latin typeface="Grundschrift" panose="03010100010101010101" pitchFamily="66" charset="0"/>
                </a:endParaRPr>
              </a:p>
            </p:txBody>
          </p:sp>
          <p:sp>
            <p:nvSpPr>
              <p:cNvPr id="73" name="Textfeld 72">
                <a:extLst>
                  <a:ext uri="{FF2B5EF4-FFF2-40B4-BE49-F238E27FC236}">
                    <a16:creationId xmlns:a16="http://schemas.microsoft.com/office/drawing/2014/main" id="{50FA0383-86E4-B52C-D536-77925A892A9E}"/>
                  </a:ext>
                </a:extLst>
              </p:cNvPr>
              <p:cNvSpPr txBox="1"/>
              <p:nvPr/>
            </p:nvSpPr>
            <p:spPr>
              <a:xfrm>
                <a:off x="3068594" y="2903753"/>
                <a:ext cx="538930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5400" dirty="0">
                    <a:latin typeface="Grundschrift" panose="03010100010101010101" pitchFamily="66" charset="0"/>
                  </a:rPr>
                  <a:t>5</a:t>
                </a:r>
              </a:p>
            </p:txBody>
          </p:sp>
          <p:sp>
            <p:nvSpPr>
              <p:cNvPr id="74" name="Textfeld 73">
                <a:extLst>
                  <a:ext uri="{FF2B5EF4-FFF2-40B4-BE49-F238E27FC236}">
                    <a16:creationId xmlns:a16="http://schemas.microsoft.com/office/drawing/2014/main" id="{DB746B55-959C-C3CA-4E3E-16F228ADF162}"/>
                  </a:ext>
                </a:extLst>
              </p:cNvPr>
              <p:cNvSpPr txBox="1"/>
              <p:nvPr/>
            </p:nvSpPr>
            <p:spPr>
              <a:xfrm>
                <a:off x="3735885" y="2864080"/>
                <a:ext cx="458780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5400" dirty="0">
                    <a:latin typeface="Grundschrift" panose="03010100010101010101" pitchFamily="66" charset="0"/>
                  </a:rPr>
                  <a:t>=</a:t>
                </a:r>
              </a:p>
            </p:txBody>
          </p:sp>
          <p:sp>
            <p:nvSpPr>
              <p:cNvPr id="75" name="Textfeld 74">
                <a:extLst>
                  <a:ext uri="{FF2B5EF4-FFF2-40B4-BE49-F238E27FC236}">
                    <a16:creationId xmlns:a16="http://schemas.microsoft.com/office/drawing/2014/main" id="{7891782A-E9AC-08DE-1B32-12C36EC22A02}"/>
                  </a:ext>
                </a:extLst>
              </p:cNvPr>
              <p:cNvSpPr txBox="1"/>
              <p:nvPr/>
            </p:nvSpPr>
            <p:spPr>
              <a:xfrm>
                <a:off x="4332720" y="2888052"/>
                <a:ext cx="595036" cy="923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DE" sz="5400" dirty="0">
                    <a:latin typeface="Grundschrift" panose="03010100010101010101" pitchFamily="66" charset="0"/>
                  </a:rPr>
                  <a:t>6</a:t>
                </a:r>
              </a:p>
            </p:txBody>
          </p:sp>
        </p:grpSp>
      </p:grpSp>
      <p:cxnSp>
        <p:nvCxnSpPr>
          <p:cNvPr id="149" name="Gerade Verbindung 148">
            <a:extLst>
              <a:ext uri="{FF2B5EF4-FFF2-40B4-BE49-F238E27FC236}">
                <a16:creationId xmlns:a16="http://schemas.microsoft.com/office/drawing/2014/main" id="{421166CA-9434-BB05-E3EF-2A9A8F5CFDA4}"/>
              </a:ext>
            </a:extLst>
          </p:cNvPr>
          <p:cNvCxnSpPr>
            <a:cxnSpLocks/>
          </p:cNvCxnSpPr>
          <p:nvPr/>
        </p:nvCxnSpPr>
        <p:spPr>
          <a:xfrm>
            <a:off x="632278" y="5081244"/>
            <a:ext cx="0" cy="1503557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feld 154">
            <a:extLst>
              <a:ext uri="{FF2B5EF4-FFF2-40B4-BE49-F238E27FC236}">
                <a16:creationId xmlns:a16="http://schemas.microsoft.com/office/drawing/2014/main" id="{FBC3BFBC-EE45-759E-92A5-F4D425227BD7}"/>
              </a:ext>
            </a:extLst>
          </p:cNvPr>
          <p:cNvSpPr txBox="1"/>
          <p:nvPr/>
        </p:nvSpPr>
        <p:spPr>
          <a:xfrm>
            <a:off x="1690789" y="3156688"/>
            <a:ext cx="3185370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30 durch 5 ist gleich 6.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A8BF929-4FC1-1C29-183C-8CF0FB44B49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8327165" y="4802462"/>
            <a:ext cx="1456480" cy="1642770"/>
          </a:xfrm>
          <a:prstGeom prst="rect">
            <a:avLst/>
          </a:prstGeom>
        </p:spPr>
      </p:pic>
      <p:pic>
        <p:nvPicPr>
          <p:cNvPr id="31" name="Bild 15" descr="Junge 1 spricht.jpg">
            <a:extLst>
              <a:ext uri="{FF2B5EF4-FFF2-40B4-BE49-F238E27FC236}">
                <a16:creationId xmlns:a16="http://schemas.microsoft.com/office/drawing/2014/main" id="{2B3738C4-C605-F275-6521-855CF300730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823" y="4611679"/>
            <a:ext cx="1434344" cy="1993417"/>
          </a:xfrm>
          <a:prstGeom prst="rect">
            <a:avLst/>
          </a:prstGeom>
        </p:spPr>
      </p:pic>
      <p:sp>
        <p:nvSpPr>
          <p:cNvPr id="152" name="Textfeld 151">
            <a:extLst>
              <a:ext uri="{FF2B5EF4-FFF2-40B4-BE49-F238E27FC236}">
                <a16:creationId xmlns:a16="http://schemas.microsoft.com/office/drawing/2014/main" id="{49C48CE9-3C43-2675-51DB-BE2B06827F02}"/>
              </a:ext>
            </a:extLst>
          </p:cNvPr>
          <p:cNvSpPr txBox="1"/>
          <p:nvPr/>
        </p:nvSpPr>
        <p:spPr>
          <a:xfrm>
            <a:off x="6103874" y="3262092"/>
            <a:ext cx="2423311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Ich dividiere…</a:t>
            </a: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C565114C-246F-5AB6-2789-4D05981758D8}"/>
              </a:ext>
            </a:extLst>
          </p:cNvPr>
          <p:cNvSpPr txBox="1"/>
          <p:nvPr/>
        </p:nvSpPr>
        <p:spPr>
          <a:xfrm>
            <a:off x="4791780" y="5022848"/>
            <a:ext cx="2504272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Quotient ist...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9B9BC71-48CA-EF34-86F8-8C2DDE9B4ED2}"/>
              </a:ext>
            </a:extLst>
          </p:cNvPr>
          <p:cNvSpPr txBox="1"/>
          <p:nvPr/>
        </p:nvSpPr>
        <p:spPr>
          <a:xfrm>
            <a:off x="5908064" y="3557985"/>
            <a:ext cx="2463705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„</a:t>
            </a:r>
            <a:r>
              <a:rPr lang="az-Cyrl-AZ" dirty="0"/>
              <a:t>Я ділю </a:t>
            </a:r>
            <a:r>
              <a:rPr lang="de-DE" dirty="0"/>
              <a:t>…“</a:t>
            </a: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ya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dilyu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…]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7ED9152A-0C95-3198-1B89-42F9915F1D00}"/>
              </a:ext>
            </a:extLst>
          </p:cNvPr>
          <p:cNvSpPr txBox="1"/>
          <p:nvPr/>
        </p:nvSpPr>
        <p:spPr>
          <a:xfrm>
            <a:off x="1416109" y="3507806"/>
            <a:ext cx="3821135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600" dirty="0"/>
              <a:t> </a:t>
            </a:r>
            <a:r>
              <a:rPr lang="de-DE" dirty="0"/>
              <a:t>30</a:t>
            </a:r>
            <a:r>
              <a:rPr lang="az-Cyrl-AZ" dirty="0"/>
              <a:t> поділити на 5 дорівнює </a:t>
            </a:r>
            <a:r>
              <a:rPr lang="de-DE" dirty="0"/>
              <a:t>6.</a:t>
            </a:r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[30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podilyty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na 5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dorivnyuye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6.]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E163FB0E-B706-27DF-995B-859508B6A968}"/>
              </a:ext>
            </a:extLst>
          </p:cNvPr>
          <p:cNvSpPr txBox="1"/>
          <p:nvPr/>
        </p:nvSpPr>
        <p:spPr>
          <a:xfrm>
            <a:off x="4744524" y="5383821"/>
            <a:ext cx="2463705" cy="646986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„</a:t>
            </a:r>
            <a:r>
              <a:rPr lang="az-Cyrl-AZ" dirty="0"/>
              <a:t> Частка є...</a:t>
            </a:r>
            <a:r>
              <a:rPr lang="de-DE" dirty="0"/>
              <a:t>“</a:t>
            </a:r>
            <a:endParaRPr lang="az-Cyrl-AZ" dirty="0"/>
          </a:p>
          <a:p>
            <a:pPr algn="ctr"/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chastka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ye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...]</a:t>
            </a:r>
          </a:p>
        </p:txBody>
      </p:sp>
      <p:pic>
        <p:nvPicPr>
          <p:cNvPr id="2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369D57A-F977-D3A2-5E38-EE01767553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798660" y="3197674"/>
            <a:ext cx="360000" cy="360000"/>
          </a:xfrm>
          <a:prstGeom prst="rect">
            <a:avLst/>
          </a:prstGeom>
        </p:spPr>
      </p:pic>
      <p:pic>
        <p:nvPicPr>
          <p:cNvPr id="2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0DCD2CB-3440-C02B-35A2-B25AF3BAA44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8269477" y="3310715"/>
            <a:ext cx="360000" cy="360000"/>
          </a:xfrm>
          <a:prstGeom prst="rect">
            <a:avLst/>
          </a:prstGeom>
        </p:spPr>
      </p:pic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8A59F30-0082-D827-47C4-29957ECA31B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7132744" y="5070368"/>
            <a:ext cx="360000" cy="360000"/>
          </a:xfrm>
          <a:prstGeom prst="rect">
            <a:avLst/>
          </a:prstGeom>
        </p:spPr>
      </p:pic>
      <p:pic>
        <p:nvPicPr>
          <p:cNvPr id="24" name="Audio Recording 07.02.2023, 20:54:29">
            <a:hlinkClick r:id="" action="ppaction://media"/>
            <a:extLst>
              <a:ext uri="{FF2B5EF4-FFF2-40B4-BE49-F238E27FC236}">
                <a16:creationId xmlns:a16="http://schemas.microsoft.com/office/drawing/2014/main" id="{E678B32F-EEA4-DF6E-6F48-61A221B4853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744660" y="3590676"/>
            <a:ext cx="468000" cy="468000"/>
          </a:xfrm>
          <a:prstGeom prst="rect">
            <a:avLst/>
          </a:prstGeom>
        </p:spPr>
      </p:pic>
      <p:pic>
        <p:nvPicPr>
          <p:cNvPr id="25" name="Audio Recording 07.02.2023, 20:54:37">
            <a:hlinkClick r:id="" action="ppaction://media"/>
            <a:extLst>
              <a:ext uri="{FF2B5EF4-FFF2-40B4-BE49-F238E27FC236}">
                <a16:creationId xmlns:a16="http://schemas.microsoft.com/office/drawing/2014/main" id="{B5117286-FD6E-51BB-17CB-7A681247D51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8215477" y="3684833"/>
            <a:ext cx="468000" cy="468000"/>
          </a:xfrm>
          <a:prstGeom prst="rect">
            <a:avLst/>
          </a:prstGeom>
        </p:spPr>
      </p:pic>
      <p:pic>
        <p:nvPicPr>
          <p:cNvPr id="26" name="Audio Recording 07.02.2023, 20:54:49">
            <a:hlinkClick r:id="" action="ppaction://media"/>
            <a:extLst>
              <a:ext uri="{FF2B5EF4-FFF2-40B4-BE49-F238E27FC236}">
                <a16:creationId xmlns:a16="http://schemas.microsoft.com/office/drawing/2014/main" id="{BF6A9CAF-7313-4AA6-0865-9D04E63BAF8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7089213" y="5478576"/>
            <a:ext cx="468000" cy="468000"/>
          </a:xfrm>
          <a:prstGeom prst="rect">
            <a:avLst/>
          </a:prstGeom>
        </p:spPr>
      </p:pic>
      <p:sp>
        <p:nvSpPr>
          <p:cNvPr id="2" name="Abgerundete rechteckige Legende 1">
            <a:extLst>
              <a:ext uri="{FF2B5EF4-FFF2-40B4-BE49-F238E27FC236}">
                <a16:creationId xmlns:a16="http://schemas.microsoft.com/office/drawing/2014/main" id="{C51F0043-BE5C-8B3A-D8D5-028D8C3F41A1}"/>
              </a:ext>
            </a:extLst>
          </p:cNvPr>
          <p:cNvSpPr/>
          <p:nvPr/>
        </p:nvSpPr>
        <p:spPr>
          <a:xfrm>
            <a:off x="1623814" y="2819743"/>
            <a:ext cx="3840286" cy="1572363"/>
          </a:xfrm>
          <a:prstGeom prst="wedgeRoundRectCallout">
            <a:avLst>
              <a:gd name="adj1" fmla="val -34920"/>
              <a:gd name="adj2" fmla="val 7083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Abgerundete rechteckige Legende 2">
            <a:extLst>
              <a:ext uri="{FF2B5EF4-FFF2-40B4-BE49-F238E27FC236}">
                <a16:creationId xmlns:a16="http://schemas.microsoft.com/office/drawing/2014/main" id="{88955AE6-AC64-7836-5E59-8D1C80EAA4AA}"/>
              </a:ext>
            </a:extLst>
          </p:cNvPr>
          <p:cNvSpPr/>
          <p:nvPr/>
        </p:nvSpPr>
        <p:spPr>
          <a:xfrm flipH="1">
            <a:off x="6019267" y="3018165"/>
            <a:ext cx="2872967" cy="1352469"/>
          </a:xfrm>
          <a:prstGeom prst="wedgeRoundRectCallout">
            <a:avLst>
              <a:gd name="adj1" fmla="val -34920"/>
              <a:gd name="adj2" fmla="val 70839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Abgerundete rechteckige Legende 5">
            <a:extLst>
              <a:ext uri="{FF2B5EF4-FFF2-40B4-BE49-F238E27FC236}">
                <a16:creationId xmlns:a16="http://schemas.microsoft.com/office/drawing/2014/main" id="{4D1A4006-B50B-F436-C6B7-A5A4D310CB96}"/>
              </a:ext>
            </a:extLst>
          </p:cNvPr>
          <p:cNvSpPr/>
          <p:nvPr/>
        </p:nvSpPr>
        <p:spPr>
          <a:xfrm flipH="1">
            <a:off x="4649299" y="4753462"/>
            <a:ext cx="3004149" cy="1352469"/>
          </a:xfrm>
          <a:prstGeom prst="wedgeRoundRectCallout">
            <a:avLst>
              <a:gd name="adj1" fmla="val -61314"/>
              <a:gd name="adj2" fmla="val 18895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2EC835E-9D52-44B8-C2EE-209E922A1915}"/>
              </a:ext>
            </a:extLst>
          </p:cNvPr>
          <p:cNvSpPr txBox="1"/>
          <p:nvPr/>
        </p:nvSpPr>
        <p:spPr>
          <a:xfrm>
            <a:off x="2474381" y="228728"/>
            <a:ext cx="3923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Д</a:t>
            </a:r>
            <a:r>
              <a:rPr lang="de-DE" sz="2400" dirty="0" err="1"/>
              <a:t>ілення</a:t>
            </a:r>
            <a:r>
              <a:rPr lang="de-DE" sz="2400" dirty="0"/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dilennya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6F6D738-DBF6-0F96-9FC9-8918D076B089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797869" y="299846"/>
            <a:ext cx="360000" cy="360000"/>
          </a:xfrm>
          <a:prstGeom prst="rect">
            <a:avLst/>
          </a:prstGeom>
        </p:spPr>
      </p:pic>
      <p:pic>
        <p:nvPicPr>
          <p:cNvPr id="12" name="Audio Recording 07.02.2023, 20:53:23">
            <a:hlinkClick r:id="" action="ppaction://media"/>
            <a:extLst>
              <a:ext uri="{FF2B5EF4-FFF2-40B4-BE49-F238E27FC236}">
                <a16:creationId xmlns:a16="http://schemas.microsoft.com/office/drawing/2014/main" id="{26F2143D-CBA3-12A1-C22C-6FF6CEA4E1BF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4756518" y="251688"/>
            <a:ext cx="468000" cy="468000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3BBF8DA1-C234-242B-9731-F4A02E3E6DCE}"/>
              </a:ext>
            </a:extLst>
          </p:cNvPr>
          <p:cNvSpPr txBox="1"/>
          <p:nvPr/>
        </p:nvSpPr>
        <p:spPr>
          <a:xfrm>
            <a:off x="0" y="249014"/>
            <a:ext cx="3417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omic Sans MS" panose="030F0902030302020204" pitchFamily="66" charset="0"/>
              </a:rPr>
              <a:t>Die Division </a:t>
            </a:r>
          </a:p>
        </p:txBody>
      </p:sp>
    </p:spTree>
    <p:extLst>
      <p:ext uri="{BB962C8B-B14F-4D97-AF65-F5344CB8AC3E}">
        <p14:creationId xmlns:p14="http://schemas.microsoft.com/office/powerpoint/2010/main" val="389784374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493</Words>
  <Application>Microsoft Macintosh PowerPoint</Application>
  <PresentationFormat>A4-Papier (210 x 297 mm)</PresentationFormat>
  <Paragraphs>183</Paragraphs>
  <Slides>9</Slides>
  <Notes>0</Notes>
  <HiddenSlides>0</HiddenSlides>
  <MMClips>92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Comic Sans MS</vt:lpstr>
      <vt:lpstr>Grundschrift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82</cp:revision>
  <cp:lastPrinted>2022-05-18T12:46:11Z</cp:lastPrinted>
  <dcterms:created xsi:type="dcterms:W3CDTF">2022-05-10T12:43:55Z</dcterms:created>
  <dcterms:modified xsi:type="dcterms:W3CDTF">2024-01-31T09:44:27Z</dcterms:modified>
</cp:coreProperties>
</file>