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4"/>
  </p:notesMasterIdLst>
  <p:sldIdLst>
    <p:sldId id="297" r:id="rId2"/>
    <p:sldId id="296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5E8"/>
    <a:srgbClr val="317A85"/>
    <a:srgbClr val="C00000"/>
    <a:srgbClr val="9D9D9D"/>
    <a:srgbClr val="000000"/>
    <a:srgbClr val="008B50"/>
    <a:srgbClr val="F1EEEE"/>
    <a:srgbClr val="ED9107"/>
    <a:srgbClr val="F8B44E"/>
    <a:srgbClr val="00B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5"/>
    <p:restoredTop sz="95859"/>
  </p:normalViewPr>
  <p:slideViewPr>
    <p:cSldViewPr snapToGrid="0" snapToObjects="1">
      <p:cViewPr varScale="1">
        <p:scale>
          <a:sx n="113" d="100"/>
          <a:sy n="113" d="100"/>
        </p:scale>
        <p:origin x="184" y="1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10" Type="http://schemas.microsoft.com/office/2018/10/relationships/authors" Target="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25.07.23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80F3B6-E7E1-F166-A6B0-F8E8B1A28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37237" y="161623"/>
            <a:ext cx="1089244" cy="6008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25.07.23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slideLayout" Target="../slideLayouts/slideLayout2.xml"/><Relationship Id="rId2" Type="http://schemas.microsoft.com/office/2007/relationships/media" Target="../media/media1.m4a"/><Relationship Id="rId16" Type="http://schemas.openxmlformats.org/officeDocument/2006/relationships/audio" Target="../media/media8.m4a"/><Relationship Id="rId20" Type="http://schemas.openxmlformats.org/officeDocument/2006/relationships/image" Target="../media/image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audio" Target="NULL" TargetMode="External"/><Relationship Id="rId18" Type="http://schemas.openxmlformats.org/officeDocument/2006/relationships/image" Target="../media/image2.png"/><Relationship Id="rId3" Type="http://schemas.microsoft.com/office/2007/relationships/media" Target="../media/media10.m4a"/><Relationship Id="rId21" Type="http://schemas.openxmlformats.org/officeDocument/2006/relationships/image" Target="../media/image6.png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6" Type="http://schemas.openxmlformats.org/officeDocument/2006/relationships/audio" Target="../media/media2.m4a"/><Relationship Id="rId20" Type="http://schemas.openxmlformats.org/officeDocument/2006/relationships/image" Target="../media/image5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microsoft.com/office/2007/relationships/media" Target="../media/media2.m4a"/><Relationship Id="rId10" Type="http://schemas.openxmlformats.org/officeDocument/2006/relationships/audio" Target="../media/media13.m4a"/><Relationship Id="rId19" Type="http://schemas.openxmlformats.org/officeDocument/2006/relationships/image" Target="../media/image3.png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microsoft.com/office/2007/relationships/media" Target="../media/media1.m4a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4A5040D-46B1-EE02-AA9A-F784DEE3D6AE}"/>
              </a:ext>
            </a:extLst>
          </p:cNvPr>
          <p:cNvSpPr/>
          <p:nvPr/>
        </p:nvSpPr>
        <p:spPr>
          <a:xfrm>
            <a:off x="2084815" y="64930"/>
            <a:ext cx="381256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uk-UA" sz="2400" dirty="0">
                <a:solidFill>
                  <a:prstClr val="black"/>
                </a:solidFill>
              </a:rPr>
              <a:t>Покупки</a:t>
            </a:r>
            <a:r>
              <a:rPr lang="de-DE" sz="4000" dirty="0">
                <a:solidFill>
                  <a:prstClr val="black"/>
                </a:solidFill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Pokupky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FE5D202-14C0-30D4-BC48-9B9D5A8B8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D784A7E-8BCB-8FA7-6C6B-E09DB9036D2F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5" name="Audio Recording 31.01.2023, 11:21:02">
            <a:hlinkClick r:id="" action="ppaction://media"/>
            <a:extLst>
              <a:ext uri="{FF2B5EF4-FFF2-40B4-BE49-F238E27FC236}">
                <a16:creationId xmlns:a16="http://schemas.microsoft.com/office/drawing/2014/main" id="{254578D2-D3A2-96ED-9CD5-17E1B40297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73966" y="183977"/>
            <a:ext cx="468000" cy="46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9A27D6A-8AE9-2088-DB34-45A910332D3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2086" y="1192026"/>
            <a:ext cx="3686303" cy="5427997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46678D22-5DDC-026F-1C6B-63EA844FC55A}"/>
              </a:ext>
            </a:extLst>
          </p:cNvPr>
          <p:cNvSpPr/>
          <p:nvPr/>
        </p:nvSpPr>
        <p:spPr>
          <a:xfrm>
            <a:off x="4951772" y="2823343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546A5FA-9D22-4E5C-371C-34C4ED488EA7}"/>
              </a:ext>
            </a:extLst>
          </p:cNvPr>
          <p:cNvSpPr/>
          <p:nvPr/>
        </p:nvSpPr>
        <p:spPr>
          <a:xfrm>
            <a:off x="4952999" y="1307742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B0D9C71-D7E8-9630-7788-087FDFDD8AC3}"/>
              </a:ext>
            </a:extLst>
          </p:cNvPr>
          <p:cNvSpPr txBox="1"/>
          <p:nvPr/>
        </p:nvSpPr>
        <p:spPr>
          <a:xfrm>
            <a:off x="5114988" y="3001049"/>
            <a:ext cx="2836496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der Preis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CBF736D-94DC-D49F-CA14-0F9DE5F2202D}"/>
              </a:ext>
            </a:extLst>
          </p:cNvPr>
          <p:cNvSpPr txBox="1"/>
          <p:nvPr/>
        </p:nvSpPr>
        <p:spPr>
          <a:xfrm>
            <a:off x="5114984" y="3455499"/>
            <a:ext cx="2836496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z-Cyrl-AZ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Ціна</a:t>
            </a:r>
            <a:endParaRPr lang="de-DE" alt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az-Cyrl-AZ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Ціна</a:t>
            </a:r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3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943A342-E463-6539-D23F-178094329E5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2432" y="3044476"/>
            <a:ext cx="360000" cy="360000"/>
          </a:xfrm>
          <a:prstGeom prst="rect">
            <a:avLst/>
          </a:prstGeom>
        </p:spPr>
      </p:pic>
      <p:pic>
        <p:nvPicPr>
          <p:cNvPr id="24" name="Audio Recording 31.01.2023, 11:21:42">
            <a:hlinkClick r:id="" action="ppaction://media"/>
            <a:extLst>
              <a:ext uri="{FF2B5EF4-FFF2-40B4-BE49-F238E27FC236}">
                <a16:creationId xmlns:a16="http://schemas.microsoft.com/office/drawing/2014/main" id="{1E9DB4BA-2B5C-0516-7A23-2C48879C96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58432" y="3484984"/>
            <a:ext cx="468000" cy="468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C387F4-DE2A-EDF0-B221-3296DA5DA34E}"/>
              </a:ext>
            </a:extLst>
          </p:cNvPr>
          <p:cNvSpPr txBox="1"/>
          <p:nvPr/>
        </p:nvSpPr>
        <p:spPr>
          <a:xfrm>
            <a:off x="5069256" y="1471424"/>
            <a:ext cx="2882228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Ich kaufe … für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1D10B08-EB5B-6730-9677-BF59AF998633}"/>
              </a:ext>
            </a:extLst>
          </p:cNvPr>
          <p:cNvSpPr txBox="1"/>
          <p:nvPr/>
        </p:nvSpPr>
        <p:spPr>
          <a:xfrm>
            <a:off x="5069262" y="1925874"/>
            <a:ext cx="2882228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z-Cyrl-AZ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 купую ... за ... євро.</a:t>
            </a:r>
            <a:endParaRPr lang="de-DE" alt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3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Kupuyu</a:t>
            </a:r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de-DE" altLang="de-DE" sz="13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de-DE" altLang="de-DE" sz="13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yevro</a:t>
            </a:r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endParaRPr lang="de-DE" altLang="de-DE" sz="13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BE06DCD-89A9-A733-F9E7-638675562DA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04113" y="1526495"/>
            <a:ext cx="360000" cy="360000"/>
          </a:xfrm>
          <a:prstGeom prst="rect">
            <a:avLst/>
          </a:prstGeom>
        </p:spPr>
      </p:pic>
      <p:pic>
        <p:nvPicPr>
          <p:cNvPr id="26" name="Audio Recording 31.01.2023, 11:31:54">
            <a:hlinkClick r:id="" action="ppaction://media"/>
            <a:extLst>
              <a:ext uri="{FF2B5EF4-FFF2-40B4-BE49-F238E27FC236}">
                <a16:creationId xmlns:a16="http://schemas.microsoft.com/office/drawing/2014/main" id="{1C07D961-3785-2118-BE68-EE025B44738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58432" y="1974284"/>
            <a:ext cx="468000" cy="468000"/>
          </a:xfrm>
          <a:prstGeom prst="rect">
            <a:avLst/>
          </a:prstGeom>
        </p:spPr>
      </p:pic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8CD61EA9-9BB6-D315-8BBF-8CC51F98B006}"/>
              </a:ext>
            </a:extLst>
          </p:cNvPr>
          <p:cNvSpPr/>
          <p:nvPr/>
        </p:nvSpPr>
        <p:spPr>
          <a:xfrm>
            <a:off x="4951772" y="4338943"/>
            <a:ext cx="3686303" cy="2188240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F2FA9E4-85CF-9C5C-54B1-CDC019E13466}"/>
              </a:ext>
            </a:extLst>
          </p:cNvPr>
          <p:cNvSpPr txBox="1"/>
          <p:nvPr/>
        </p:nvSpPr>
        <p:spPr>
          <a:xfrm>
            <a:off x="5125718" y="4478858"/>
            <a:ext cx="2878284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Wie viel kostet…?</a:t>
            </a:r>
          </a:p>
          <a:p>
            <a:pPr algn="ctr"/>
            <a:r>
              <a:rPr lang="de-DE" dirty="0">
                <a:latin typeface="Comic Sans MS" panose="030F0902030302020204" pitchFamily="66" charset="0"/>
              </a:rPr>
              <a:t>Das kostet … Euro</a:t>
            </a:r>
            <a:r>
              <a:rPr lang="de-DE" sz="1400" dirty="0">
                <a:latin typeface="Comic Sans MS" panose="030F0902030302020204" pitchFamily="66" charset="0"/>
              </a:rPr>
              <a:t>.</a:t>
            </a:r>
            <a:endParaRPr lang="de-DE" sz="1600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34DF2DA-61A2-2B2F-5E16-9F0C5903C527}"/>
              </a:ext>
            </a:extLst>
          </p:cNvPr>
          <p:cNvSpPr txBox="1"/>
          <p:nvPr/>
        </p:nvSpPr>
        <p:spPr>
          <a:xfrm>
            <a:off x="5114985" y="5260768"/>
            <a:ext cx="2878282" cy="1074599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z-Cyrl-AZ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Скільки це коштує?</a:t>
            </a:r>
            <a:r>
              <a:rPr lang="de-DE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az-Cyrl-AZ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 коштує ... євро.</a:t>
            </a:r>
            <a:endParaRPr lang="de-DE" alt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3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Skilʹky</a:t>
            </a:r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3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tse</a:t>
            </a:r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3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koshtuye</a:t>
            </a:r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algn="ctr"/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Tse </a:t>
            </a:r>
            <a:r>
              <a:rPr lang="de-DE" altLang="de-DE" sz="13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koshtuye</a:t>
            </a:r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de-DE" altLang="de-DE" sz="13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yevro</a:t>
            </a:r>
            <a:r>
              <a:rPr lang="de-DE" altLang="de-DE" sz="13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endParaRPr lang="de-DE" altLang="de-DE" sz="13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3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300BC30-69D1-1E52-34D6-053F20C5FCB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21282" y="4652742"/>
            <a:ext cx="360000" cy="360000"/>
          </a:xfrm>
          <a:prstGeom prst="rect">
            <a:avLst/>
          </a:prstGeom>
        </p:spPr>
      </p:pic>
      <p:pic>
        <p:nvPicPr>
          <p:cNvPr id="31" name="Audio Recording 31.01.2023, 11:23:24">
            <a:hlinkClick r:id="" action="ppaction://media"/>
            <a:extLst>
              <a:ext uri="{FF2B5EF4-FFF2-40B4-BE49-F238E27FC236}">
                <a16:creationId xmlns:a16="http://schemas.microsoft.com/office/drawing/2014/main" id="{12E2DB66-6410-BF8E-7F44-8058341883E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04161" y="5496317"/>
            <a:ext cx="468000" cy="468000"/>
          </a:xfrm>
          <a:prstGeom prst="rect">
            <a:avLst/>
          </a:prstGeom>
        </p:spPr>
      </p:pic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B5A2115A-6271-FDB0-2B6D-A9E8B63DF9BD}"/>
              </a:ext>
            </a:extLst>
          </p:cNvPr>
          <p:cNvCxnSpPr>
            <a:cxnSpLocks/>
          </p:cNvCxnSpPr>
          <p:nvPr/>
        </p:nvCxnSpPr>
        <p:spPr>
          <a:xfrm flipH="1">
            <a:off x="3991097" y="3198565"/>
            <a:ext cx="1486516" cy="1585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649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F602C5D8-FB02-7073-D091-92CAFFB34EB7}"/>
              </a:ext>
            </a:extLst>
          </p:cNvPr>
          <p:cNvSpPr/>
          <p:nvPr/>
        </p:nvSpPr>
        <p:spPr>
          <a:xfrm>
            <a:off x="3109800" y="2929454"/>
            <a:ext cx="3686400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D991C2DD-169C-82C6-342B-1023F63C5F83}"/>
              </a:ext>
            </a:extLst>
          </p:cNvPr>
          <p:cNvSpPr/>
          <p:nvPr/>
        </p:nvSpPr>
        <p:spPr>
          <a:xfrm>
            <a:off x="5295496" y="4470721"/>
            <a:ext cx="3686400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B32D8F37-14D8-DED3-8EC1-1C6F5FB48260}"/>
              </a:ext>
            </a:extLst>
          </p:cNvPr>
          <p:cNvSpPr/>
          <p:nvPr/>
        </p:nvSpPr>
        <p:spPr>
          <a:xfrm>
            <a:off x="5266452" y="1346143"/>
            <a:ext cx="3686400" cy="1418078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5E3CCBA-EB86-380B-F3C1-239D4E79F46F}"/>
              </a:ext>
            </a:extLst>
          </p:cNvPr>
          <p:cNvSpPr txBox="1"/>
          <p:nvPr/>
        </p:nvSpPr>
        <p:spPr>
          <a:xfrm>
            <a:off x="5410817" y="1575736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der Geldbetrag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A2886E60-9EFC-7CD6-8389-FD3ED36564C9}"/>
              </a:ext>
            </a:extLst>
          </p:cNvPr>
          <p:cNvSpPr txBox="1"/>
          <p:nvPr/>
        </p:nvSpPr>
        <p:spPr>
          <a:xfrm>
            <a:off x="5410817" y="2030186"/>
            <a:ext cx="288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z-Cyrl-AZ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сума грошей</a:t>
            </a:r>
            <a:endParaRPr lang="de-DE" alt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Suma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hroshey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C29ABFB-58CA-3C09-8621-FCEAC4D4C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18299" y="1575736"/>
            <a:ext cx="360000" cy="360000"/>
          </a:xfrm>
          <a:prstGeom prst="rect">
            <a:avLst/>
          </a:prstGeom>
        </p:spPr>
      </p:pic>
      <p:pic>
        <p:nvPicPr>
          <p:cNvPr id="32" name="Audio Recording 31.01.2023, 11:22:38">
            <a:hlinkClick r:id="" action="ppaction://media"/>
            <a:extLst>
              <a:ext uri="{FF2B5EF4-FFF2-40B4-BE49-F238E27FC236}">
                <a16:creationId xmlns:a16="http://schemas.microsoft.com/office/drawing/2014/main" id="{07FBBF28-7718-21B1-0F1B-D042801FD1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75588" y="1996629"/>
            <a:ext cx="468000" cy="46800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AFC0ED9-4591-8C87-1A01-065119BE4007}"/>
              </a:ext>
            </a:extLst>
          </p:cNvPr>
          <p:cNvSpPr txBox="1"/>
          <p:nvPr/>
        </p:nvSpPr>
        <p:spPr>
          <a:xfrm>
            <a:off x="3225121" y="3065434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Ich bezahle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2FC0DC8-80BD-AC96-8E9D-A94F1C34331D}"/>
              </a:ext>
            </a:extLst>
          </p:cNvPr>
          <p:cNvSpPr txBox="1"/>
          <p:nvPr/>
        </p:nvSpPr>
        <p:spPr>
          <a:xfrm>
            <a:off x="3225121" y="3534886"/>
            <a:ext cx="288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z-Cyrl-AZ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 плачу ... євро.</a:t>
            </a:r>
            <a:endParaRPr lang="de-DE" alt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plachu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yevro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72D92D7-8FB1-5CF9-B09F-15070F924A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32603" y="3068917"/>
            <a:ext cx="360000" cy="360000"/>
          </a:xfrm>
          <a:prstGeom prst="rect">
            <a:avLst/>
          </a:prstGeom>
        </p:spPr>
      </p:pic>
      <p:pic>
        <p:nvPicPr>
          <p:cNvPr id="34" name="Audio Recording 31.01.2023, 11:23:52">
            <a:hlinkClick r:id="" action="ppaction://media"/>
            <a:extLst>
              <a:ext uri="{FF2B5EF4-FFF2-40B4-BE49-F238E27FC236}">
                <a16:creationId xmlns:a16="http://schemas.microsoft.com/office/drawing/2014/main" id="{0F2F4C15-1CE1-D5BC-B2CE-FB91DB0ABB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78603" y="3610240"/>
            <a:ext cx="468000" cy="468000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745EF052-6CD6-A282-2A8D-BD10DE0CF798}"/>
              </a:ext>
            </a:extLst>
          </p:cNvPr>
          <p:cNvSpPr txBox="1"/>
          <p:nvPr/>
        </p:nvSpPr>
        <p:spPr>
          <a:xfrm>
            <a:off x="5410817" y="4663078"/>
            <a:ext cx="288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omic Sans MS" panose="030F0902030302020204" pitchFamily="66" charset="0"/>
              </a:rPr>
              <a:t>Ich bekomme … Euro zurück.</a:t>
            </a:r>
            <a:endParaRPr lang="de-DE" sz="1600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AAA873C-C6A9-141A-CECB-0D11A53FC50F}"/>
              </a:ext>
            </a:extLst>
          </p:cNvPr>
          <p:cNvSpPr txBox="1"/>
          <p:nvPr/>
        </p:nvSpPr>
        <p:spPr>
          <a:xfrm>
            <a:off x="5410817" y="5090491"/>
            <a:ext cx="288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z-Cyrl-AZ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 отримую ... євро</a:t>
            </a:r>
            <a:r>
              <a: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z-Cyrl-AZ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решти.</a:t>
            </a:r>
            <a:endParaRPr lang="de-DE" alt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otrymuyu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yevro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reshty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34D2793-0DF3-B839-605F-C2F4E8BCFD7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18299" y="4652679"/>
            <a:ext cx="360000" cy="360000"/>
          </a:xfrm>
          <a:prstGeom prst="rect">
            <a:avLst/>
          </a:prstGeom>
        </p:spPr>
      </p:pic>
      <p:pic>
        <p:nvPicPr>
          <p:cNvPr id="35" name="Audio Recording 31.01.2023, 11:30:32">
            <a:hlinkClick r:id="" action="ppaction://media"/>
            <a:extLst>
              <a:ext uri="{FF2B5EF4-FFF2-40B4-BE49-F238E27FC236}">
                <a16:creationId xmlns:a16="http://schemas.microsoft.com/office/drawing/2014/main" id="{4DB9B904-0218-98C9-5C26-02462830B6E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64299" y="5090491"/>
            <a:ext cx="468000" cy="468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8F14B29-ED2F-803F-F48A-ADA2A637AB9E}"/>
              </a:ext>
            </a:extLst>
          </p:cNvPr>
          <p:cNvSpPr/>
          <p:nvPr/>
        </p:nvSpPr>
        <p:spPr>
          <a:xfrm>
            <a:off x="2084815" y="64930"/>
            <a:ext cx="381256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uk-UA" sz="2400" dirty="0">
                <a:solidFill>
                  <a:prstClr val="black"/>
                </a:solidFill>
              </a:rPr>
              <a:t>Покупки</a:t>
            </a:r>
            <a:r>
              <a:rPr lang="de-DE" sz="4000" dirty="0">
                <a:solidFill>
                  <a:prstClr val="black"/>
                </a:solidFill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Pokupky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1E25539-6D2E-A1AA-6539-59FFB733CA26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9C09CD69-21A6-069D-A47C-931A21F92CCD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37" name="Audio Recording 31.01.2023, 11:21:02">
            <a:hlinkClick r:id="" action="ppaction://media"/>
            <a:extLst>
              <a:ext uri="{FF2B5EF4-FFF2-40B4-BE49-F238E27FC236}">
                <a16:creationId xmlns:a16="http://schemas.microsoft.com/office/drawing/2014/main" id="{41E5C253-3E5E-E8CD-6464-1D363A38F66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73966" y="183977"/>
            <a:ext cx="468000" cy="468000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F54E8F5-A37A-F507-0AC7-C2113B5CD6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0970" y="2508750"/>
            <a:ext cx="2018964" cy="2508713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11A58316-9825-C9E2-AC55-E2ACD68CE1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55255" y="4378782"/>
            <a:ext cx="1717198" cy="222408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D56E092B-56EE-E84D-ECC6-0608D491C6E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49155" y="1748032"/>
            <a:ext cx="736600" cy="546100"/>
          </a:xfrm>
          <a:prstGeom prst="rect">
            <a:avLst/>
          </a:prstGeom>
        </p:spPr>
      </p:pic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A7434813-A763-BA5B-D013-A168C4B6D405}"/>
              </a:ext>
            </a:extLst>
          </p:cNvPr>
          <p:cNvCxnSpPr>
            <a:cxnSpLocks/>
          </p:cNvCxnSpPr>
          <p:nvPr/>
        </p:nvCxnSpPr>
        <p:spPr>
          <a:xfrm flipH="1">
            <a:off x="4572000" y="1763021"/>
            <a:ext cx="1010653" cy="907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3193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110</Words>
  <Application>Microsoft Macintosh PowerPoint</Application>
  <PresentationFormat>A4-Papier (210 x 297 mm)</PresentationFormat>
  <Paragraphs>25</Paragraphs>
  <Slides>2</Slides>
  <Notes>0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Comic Sans MS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Katrin Gruhn</cp:lastModifiedBy>
  <cp:revision>70</cp:revision>
  <cp:lastPrinted>2022-05-18T12:46:11Z</cp:lastPrinted>
  <dcterms:created xsi:type="dcterms:W3CDTF">2022-05-10T12:43:55Z</dcterms:created>
  <dcterms:modified xsi:type="dcterms:W3CDTF">2023-07-25T18:31:20Z</dcterms:modified>
</cp:coreProperties>
</file>