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3"/>
  </p:notesMasterIdLst>
  <p:sldIdLst>
    <p:sldId id="29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9E857-7FCE-840D-F558-261E6EA5EE59}" name="Jonna Rombeck" initials="JR" userId="04ba114fcc6e15a1" providerId="Windows Live"/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17A85"/>
    <a:srgbClr val="008B50"/>
    <a:srgbClr val="9D9D9D"/>
    <a:srgbClr val="C0220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9FE5B-3F80-4CD3-8D2F-DE18902530DB}" v="3" dt="2023-08-02T08:43:11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3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1744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8/10/relationships/authors" Target="author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1A49FE5B-3F80-4CD3-8D2F-DE18902530DB}"/>
    <pc:docChg chg="custSel modMainMaster">
      <pc:chgData name="Jonna Rombeck" userId="04ba114fcc6e15a1" providerId="LiveId" clId="{1A49FE5B-3F80-4CD3-8D2F-DE18902530DB}" dt="2023-08-02T08:43:11.019" v="3" actId="1076"/>
      <pc:docMkLst>
        <pc:docMk/>
      </pc:docMkLst>
      <pc:sldMasterChg chg="modSldLayout">
        <pc:chgData name="Jonna Rombeck" userId="04ba114fcc6e15a1" providerId="LiveId" clId="{1A49FE5B-3F80-4CD3-8D2F-DE18902530DB}" dt="2023-08-02T08:43:11.019" v="3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1A49FE5B-3F80-4CD3-8D2F-DE18902530DB}" dt="2023-08-02T08:43:11.019" v="3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1A49FE5B-3F80-4CD3-8D2F-DE18902530DB}" dt="2023-08-02T08:42:59.386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1A49FE5B-3F80-4CD3-8D2F-DE18902530DB}" dt="2023-08-02T08:43:11.019" v="3" actId="1076"/>
            <ac:picMkLst>
              <pc:docMk/>
              <pc:sldMasterMk cId="1550214076" sldId="2147483725"/>
              <pc:sldLayoutMk cId="1181384655" sldId="2147483737"/>
              <ac:picMk id="1026" creationId="{E388753D-909E-DAE3-DAD1-BE8485F538D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88753D-909E-DAE3-DAD1-BE8485F538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27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openxmlformats.org/officeDocument/2006/relationships/image" Target="../media/image5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2825526" y="194907"/>
            <a:ext cx="455291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A scrie și citi numerele</a:t>
            </a:r>
            <a:b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 sskrie schi tschiti numerele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6498591" y="3658912"/>
            <a:ext cx="3181244" cy="2204677"/>
          </a:xfrm>
          <a:prstGeom prst="roundRect">
            <a:avLst>
              <a:gd name="adj" fmla="val 526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32111" y="3649002"/>
            <a:ext cx="2787334" cy="2214587"/>
          </a:xfrm>
          <a:prstGeom prst="roundRect">
            <a:avLst>
              <a:gd name="adj" fmla="val 620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17E7C1C8-9A2B-A0AD-2EFE-949338E27A4C}"/>
              </a:ext>
            </a:extLst>
          </p:cNvPr>
          <p:cNvSpPr/>
          <p:nvPr/>
        </p:nvSpPr>
        <p:spPr>
          <a:xfrm>
            <a:off x="3165631" y="3658912"/>
            <a:ext cx="3181244" cy="2204677"/>
          </a:xfrm>
          <a:prstGeom prst="roundRect">
            <a:avLst>
              <a:gd name="adj" fmla="val 392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22CD77B2-32C5-B597-89F8-E49703D1FA63}"/>
              </a:ext>
            </a:extLst>
          </p:cNvPr>
          <p:cNvSpPr txBox="1"/>
          <p:nvPr/>
        </p:nvSpPr>
        <p:spPr>
          <a:xfrm>
            <a:off x="3262309" y="3778683"/>
            <a:ext cx="2629037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Schreibe zuerst den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Zehner</a:t>
            </a:r>
            <a:r>
              <a:rPr lang="de-DE" sz="1600" dirty="0">
                <a:latin typeface="Comic Sans MS" panose="030F0902030302020204" pitchFamily="66" charset="0"/>
              </a:rPr>
              <a:t>, dann den </a:t>
            </a:r>
            <a:r>
              <a:rPr lang="de-DE" sz="1600" dirty="0">
                <a:solidFill>
                  <a:schemeClr val="accent6"/>
                </a:solidFill>
                <a:latin typeface="Comic Sans MS" panose="030F0902030302020204" pitchFamily="66" charset="0"/>
              </a:rPr>
              <a:t>Einer</a:t>
            </a:r>
            <a:r>
              <a:rPr lang="de-DE" sz="1600" dirty="0">
                <a:latin typeface="Comic Sans MS" panose="030F0902030302020204" pitchFamily="66" charset="0"/>
              </a:rPr>
              <a:t>.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5AB399-A8E9-7E72-3FD8-164351A739B6}"/>
              </a:ext>
            </a:extLst>
          </p:cNvPr>
          <p:cNvSpPr txBox="1"/>
          <p:nvPr/>
        </p:nvSpPr>
        <p:spPr>
          <a:xfrm>
            <a:off x="1271253" y="1138563"/>
            <a:ext cx="62975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75D153-6179-33D6-B2BD-54360DF2801E}"/>
              </a:ext>
            </a:extLst>
          </p:cNvPr>
          <p:cNvSpPr txBox="1"/>
          <p:nvPr/>
        </p:nvSpPr>
        <p:spPr>
          <a:xfrm>
            <a:off x="3887772" y="1366781"/>
            <a:ext cx="2095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3</a:t>
            </a:r>
            <a:r>
              <a:rPr lang="de-DE" sz="2400" dirty="0">
                <a:solidFill>
                  <a:schemeClr val="accent6"/>
                </a:solidFill>
                <a:latin typeface="Comic Sans MS" panose="030F0902030302020204" pitchFamily="66" charset="0"/>
              </a:rPr>
              <a:t>4</a:t>
            </a:r>
            <a:r>
              <a:rPr lang="de-DE" sz="2400" dirty="0">
                <a:latin typeface="Comic Sans MS" panose="030F0902030302020204" pitchFamily="66" charset="0"/>
              </a:rPr>
              <a:t> = </a:t>
            </a:r>
            <a:r>
              <a:rPr lang="de-DE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2400" dirty="0">
                <a:latin typeface="Comic Sans MS" panose="030F0902030302020204" pitchFamily="66" charset="0"/>
              </a:rPr>
              <a:t> + </a:t>
            </a:r>
            <a:r>
              <a:rPr lang="de-DE" sz="2400" dirty="0">
                <a:solidFill>
                  <a:schemeClr val="accent6"/>
                </a:solidFill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593BFB-4CC0-AFE5-1117-2B76A21F59B0}"/>
              </a:ext>
            </a:extLst>
          </p:cNvPr>
          <p:cNvSpPr txBox="1"/>
          <p:nvPr/>
        </p:nvSpPr>
        <p:spPr>
          <a:xfrm>
            <a:off x="3256346" y="4547394"/>
            <a:ext cx="2629037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Scrie mai întâi </a:t>
            </a:r>
            <a:r>
              <a:rPr lang="ro-RO" altLang="de-DE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zecii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apoi </a:t>
            </a:r>
            <a:r>
              <a:rPr lang="ro-RO" altLang="de-DE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unitatea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sskrie mai üntai setschi, apoi unitatea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FD975A3-9C01-253F-049E-8427CCB868F2}"/>
              </a:ext>
            </a:extLst>
          </p:cNvPr>
          <p:cNvCxnSpPr>
            <a:cxnSpLocks/>
          </p:cNvCxnSpPr>
          <p:nvPr/>
        </p:nvCxnSpPr>
        <p:spPr>
          <a:xfrm>
            <a:off x="7718100" y="2717796"/>
            <a:ext cx="516583" cy="434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02DBFD6-9AE5-0130-45D0-7321EED6CC7C}"/>
              </a:ext>
            </a:extLst>
          </p:cNvPr>
          <p:cNvCxnSpPr>
            <a:cxnSpLocks/>
          </p:cNvCxnSpPr>
          <p:nvPr/>
        </p:nvCxnSpPr>
        <p:spPr>
          <a:xfrm flipH="1">
            <a:off x="7632646" y="2719794"/>
            <a:ext cx="493666" cy="434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6B206B3F-C6C7-F470-CE76-50D6DD4C92D1}"/>
              </a:ext>
            </a:extLst>
          </p:cNvPr>
          <p:cNvSpPr txBox="1"/>
          <p:nvPr/>
        </p:nvSpPr>
        <p:spPr>
          <a:xfrm>
            <a:off x="7317841" y="3141041"/>
            <a:ext cx="15427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6"/>
                </a:solidFill>
                <a:latin typeface="Comic Sans MS" panose="030F0902030302020204" pitchFamily="66" charset="0"/>
              </a:rPr>
              <a:t>vier</a:t>
            </a:r>
            <a:r>
              <a:rPr lang="de-DE" sz="1600" dirty="0">
                <a:latin typeface="Comic Sans MS" panose="030F0902030302020204" pitchFamily="66" charset="0"/>
              </a:rPr>
              <a:t>und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dreißig</a:t>
            </a:r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E96AF93-3173-6FA2-3129-32EA1C5295D3}"/>
              </a:ext>
            </a:extLst>
          </p:cNvPr>
          <p:cNvSpPr txBox="1"/>
          <p:nvPr/>
        </p:nvSpPr>
        <p:spPr>
          <a:xfrm>
            <a:off x="6651972" y="3778683"/>
            <a:ext cx="2558937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Spreche zuerst den </a:t>
            </a:r>
            <a:r>
              <a:rPr lang="de-DE" sz="1600" dirty="0">
                <a:solidFill>
                  <a:schemeClr val="accent6"/>
                </a:solidFill>
                <a:latin typeface="Comic Sans MS" panose="030F0902030302020204" pitchFamily="66" charset="0"/>
              </a:rPr>
              <a:t>Einer</a:t>
            </a:r>
            <a:r>
              <a:rPr lang="de-DE" sz="1600" dirty="0">
                <a:latin typeface="Comic Sans MS" panose="030F0902030302020204" pitchFamily="66" charset="0"/>
              </a:rPr>
              <a:t>, dann den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Zehner</a:t>
            </a:r>
            <a:r>
              <a:rPr lang="de-DE" sz="1600" dirty="0">
                <a:latin typeface="Comic Sans MS" panose="030F0902030302020204" pitchFamily="66" charset="0"/>
              </a:rPr>
              <a:t>.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64733-5541-70CB-B26C-759C97161BFB}"/>
              </a:ext>
            </a:extLst>
          </p:cNvPr>
          <p:cNvSpPr txBox="1"/>
          <p:nvPr/>
        </p:nvSpPr>
        <p:spPr>
          <a:xfrm>
            <a:off x="6651973" y="4573063"/>
            <a:ext cx="2558936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Citește mai întâi </a:t>
            </a:r>
            <a:r>
              <a:rPr lang="ro-RO" altLang="de-DE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unitatea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apoi </a:t>
            </a:r>
            <a:r>
              <a:rPr lang="ro-RO" altLang="de-DE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zecii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tschiteschte mai üntai unitatea, apoi setschi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004B0AD-CD1D-E964-EF13-A2A27F235A80}"/>
              </a:ext>
            </a:extLst>
          </p:cNvPr>
          <p:cNvSpPr/>
          <p:nvPr/>
        </p:nvSpPr>
        <p:spPr>
          <a:xfrm>
            <a:off x="162855" y="194907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Zahlen sprechen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und schreiben</a:t>
            </a:r>
          </a:p>
        </p:txBody>
      </p:sp>
      <p:pic>
        <p:nvPicPr>
          <p:cNvPr id="3" name="Audio Recording 21.11.2022, 10:02:35">
            <a:hlinkClick r:id="" action="ppaction://media"/>
            <a:extLst>
              <a:ext uri="{FF2B5EF4-FFF2-40B4-BE49-F238E27FC236}">
                <a16:creationId xmlns:a16="http://schemas.microsoft.com/office/drawing/2014/main" id="{C954D846-6436-ACD4-C94F-5D587EE41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91809" y="3864021"/>
            <a:ext cx="468000" cy="468000"/>
          </a:xfrm>
          <a:prstGeom prst="rect">
            <a:avLst/>
          </a:prstGeom>
        </p:spPr>
      </p:pic>
      <p:pic>
        <p:nvPicPr>
          <p:cNvPr id="4" name="Audio Recording 21.11.2022, 10:04:26">
            <a:hlinkClick r:id="" action="ppaction://media"/>
            <a:extLst>
              <a:ext uri="{FF2B5EF4-FFF2-40B4-BE49-F238E27FC236}">
                <a16:creationId xmlns:a16="http://schemas.microsoft.com/office/drawing/2014/main" id="{31B8E7D9-3FEF-0264-0FD0-67301838B2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12298" y="3864021"/>
            <a:ext cx="468000" cy="468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CB93D2C-1E74-E1C0-642A-BA6E8F12A9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5346" y="2904483"/>
            <a:ext cx="180000" cy="18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6D6F6498-3DA3-DFE7-3BD3-F1220B70E21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4205" y="2076322"/>
            <a:ext cx="2150440" cy="216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E63D0DF-B9E0-0835-A2C7-04D677C9EF1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0913" y="1790139"/>
            <a:ext cx="2150440" cy="216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25802E4-BB24-C9AC-D82B-69486A7DCC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4205" y="2364873"/>
            <a:ext cx="2150440" cy="216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D48C42B-3028-2011-6C0F-F86DF128DB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4205" y="2642968"/>
            <a:ext cx="2150440" cy="216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DAC7266-5B33-7673-6063-DF045B29C1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912" y="2904483"/>
            <a:ext cx="180000" cy="180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FB24BA1-8EE5-C799-2E33-1A8336FC0CF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0585" y="2904483"/>
            <a:ext cx="180000" cy="18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6A20AB8E-AE74-5672-7264-28924D99D6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6776" y="2904483"/>
            <a:ext cx="180000" cy="18000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24EC49DB-B286-1C77-7F2D-9980A01B6CC9}"/>
              </a:ext>
            </a:extLst>
          </p:cNvPr>
          <p:cNvSpPr txBox="1"/>
          <p:nvPr/>
        </p:nvSpPr>
        <p:spPr>
          <a:xfrm>
            <a:off x="376829" y="3774021"/>
            <a:ext cx="2060095" cy="64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Vierunddreißig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2F336D5-6C48-61DF-7998-4C48A31DEC50}"/>
              </a:ext>
            </a:extLst>
          </p:cNvPr>
          <p:cNvSpPr txBox="1"/>
          <p:nvPr/>
        </p:nvSpPr>
        <p:spPr>
          <a:xfrm>
            <a:off x="376829" y="4547039"/>
            <a:ext cx="2060095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latin typeface="Comic Sans MS" panose="030F0702030302020204" pitchFamily="66" charset="0"/>
              </a:rPr>
              <a:t>Treizeci și patru</a:t>
            </a:r>
            <a:endParaRPr lang="de-DE" sz="1600" dirty="0">
              <a:latin typeface="Comic Sans MS" panose="030F0702030302020204" pitchFamily="66" charset="0"/>
            </a:endParaRPr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trejsetsch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schi patru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E792EF32-719E-4EDD-F1D7-6EFA9B1E6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70197"/>
              </p:ext>
            </p:extLst>
          </p:nvPr>
        </p:nvGraphicFramePr>
        <p:xfrm>
          <a:off x="4009944" y="2016735"/>
          <a:ext cx="1473200" cy="9271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347227300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89303024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3247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702440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CC37C08-5769-ADDB-3E79-166DBB4D8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047906"/>
              </p:ext>
            </p:extLst>
          </p:nvPr>
        </p:nvGraphicFramePr>
        <p:xfrm>
          <a:off x="7157428" y="1731379"/>
          <a:ext cx="1473200" cy="9271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347227300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89303024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3247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702440"/>
                  </a:ext>
                </a:extLst>
              </a:tr>
            </a:tbl>
          </a:graphicData>
        </a:graphic>
      </p:graphicFrame>
      <p:pic>
        <p:nvPicPr>
          <p:cNvPr id="16" name="Audio Recording 22.02.2023, 14:07:03">
            <a:hlinkClick r:id="" action="ppaction://media"/>
            <a:extLst>
              <a:ext uri="{FF2B5EF4-FFF2-40B4-BE49-F238E27FC236}">
                <a16:creationId xmlns:a16="http://schemas.microsoft.com/office/drawing/2014/main" id="{99F4A9E7-A071-579D-5C43-18B19914BF3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41805" y="356249"/>
            <a:ext cx="468000" cy="468000"/>
          </a:xfrm>
          <a:prstGeom prst="rect">
            <a:avLst/>
          </a:prstGeom>
        </p:spPr>
      </p:pic>
      <p:pic>
        <p:nvPicPr>
          <p:cNvPr id="12" name="Neue Aufnahme 431.m4a">
            <a:hlinkClick r:id="" action="ppaction://media"/>
            <a:extLst>
              <a:ext uri="{FF2B5EF4-FFF2-40B4-BE49-F238E27FC236}">
                <a16:creationId xmlns:a16="http://schemas.microsoft.com/office/drawing/2014/main" id="{009093F6-4462-302A-B0D6-54B2DC9AB0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51332" y="331592"/>
            <a:ext cx="468000" cy="468000"/>
          </a:xfrm>
          <a:prstGeom prst="rect">
            <a:avLst/>
          </a:prstGeom>
        </p:spPr>
      </p:pic>
      <p:pic>
        <p:nvPicPr>
          <p:cNvPr id="21" name="Neue Aufnahme 430.m4a">
            <a:hlinkClick r:id="" action="ppaction://media"/>
            <a:extLst>
              <a:ext uri="{FF2B5EF4-FFF2-40B4-BE49-F238E27FC236}">
                <a16:creationId xmlns:a16="http://schemas.microsoft.com/office/drawing/2014/main" id="{D1813F98-E13E-5688-BF37-7E99B3CD012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2937" y="3910419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DBC78E-556C-93BD-2488-CD87681ECE8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2449098" y="4703619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7490B0-7A2F-06FD-1833-725BA7F3BC8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5892401" y="4854123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01788D-1DFE-5008-C08A-7749944A010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9224039" y="483476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93</Words>
  <Application>Microsoft Macintosh PowerPoint</Application>
  <PresentationFormat>A4-Papier (210 x 297 mm)</PresentationFormat>
  <Paragraphs>23</Paragraphs>
  <Slides>1</Slides>
  <Notes>0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74</cp:revision>
  <cp:lastPrinted>2022-05-18T12:46:11Z</cp:lastPrinted>
  <dcterms:created xsi:type="dcterms:W3CDTF">2022-05-10T12:43:55Z</dcterms:created>
  <dcterms:modified xsi:type="dcterms:W3CDTF">2023-09-05T11:21:02Z</dcterms:modified>
</cp:coreProperties>
</file>